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8" r:id="rId3"/>
    <p:sldId id="259" r:id="rId4"/>
    <p:sldId id="261" r:id="rId5"/>
    <p:sldId id="263" r:id="rId6"/>
    <p:sldId id="266" r:id="rId7"/>
    <p:sldId id="270" r:id="rId8"/>
    <p:sldId id="260" r:id="rId9"/>
    <p:sldId id="262" r:id="rId10"/>
    <p:sldId id="264" r:id="rId11"/>
    <p:sldId id="265" r:id="rId12"/>
    <p:sldId id="267" r:id="rId13"/>
    <p:sldId id="271" r:id="rId14"/>
    <p:sldId id="257" r:id="rId15"/>
    <p:sldId id="269"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72F78A-546B-4F37-8DCF-F892407F3A43}" v="59" dt="2022-03-31T10:52:43.0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985" autoAdjust="0"/>
    <p:restoredTop sz="94660"/>
  </p:normalViewPr>
  <p:slideViewPr>
    <p:cSldViewPr snapToGrid="0">
      <p:cViewPr varScale="1">
        <p:scale>
          <a:sx n="85" d="100"/>
          <a:sy n="85" d="100"/>
        </p:scale>
        <p:origin x="39" y="225"/>
      </p:cViewPr>
      <p:guideLst/>
    </p:cSldViewPr>
  </p:slideViewPr>
  <p:notesTextViewPr>
    <p:cViewPr>
      <p:scale>
        <a:sx n="1" d="1"/>
        <a:sy n="1" d="1"/>
      </p:scale>
      <p:origin x="0" y="0"/>
    </p:cViewPr>
  </p:notesTextViewPr>
  <p:sorterViewPr>
    <p:cViewPr varScale="1">
      <p:scale>
        <a:sx n="100" d="100"/>
        <a:sy n="100" d="100"/>
      </p:scale>
      <p:origin x="0" y="-297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Storm" userId="f2691b9f-d7b4-43a4-bb84-cd677cc82a06" providerId="ADAL" clId="{7772F78A-546B-4F37-8DCF-F892407F3A43}"/>
    <pc:docChg chg="undo custSel addSld delSld modSld sldOrd addMainMaster delMainMaster">
      <pc:chgData name="Peter Storm" userId="f2691b9f-d7b4-43a4-bb84-cd677cc82a06" providerId="ADAL" clId="{7772F78A-546B-4F37-8DCF-F892407F3A43}" dt="2022-03-31T15:28:21.320" v="1961" actId="20577"/>
      <pc:docMkLst>
        <pc:docMk/>
      </pc:docMkLst>
      <pc:sldChg chg="addSp delSp modSp mod setBg modClrScheme chgLayout">
        <pc:chgData name="Peter Storm" userId="f2691b9f-d7b4-43a4-bb84-cd677cc82a06" providerId="ADAL" clId="{7772F78A-546B-4F37-8DCF-F892407F3A43}" dt="2022-03-30T08:44:23.600" v="233" actId="26606"/>
        <pc:sldMkLst>
          <pc:docMk/>
          <pc:sldMk cId="351626445" sldId="256"/>
        </pc:sldMkLst>
        <pc:spChg chg="add mod ord">
          <ac:chgData name="Peter Storm" userId="f2691b9f-d7b4-43a4-bb84-cd677cc82a06" providerId="ADAL" clId="{7772F78A-546B-4F37-8DCF-F892407F3A43}" dt="2022-03-30T08:44:23.600" v="233" actId="26606"/>
          <ac:spMkLst>
            <pc:docMk/>
            <pc:sldMk cId="351626445" sldId="256"/>
            <ac:spMk id="8" creationId="{A9CD5C4E-401A-4F92-AA20-1055E07F30CB}"/>
          </ac:spMkLst>
        </pc:spChg>
        <pc:spChg chg="add del">
          <ac:chgData name="Peter Storm" userId="f2691b9f-d7b4-43a4-bb84-cd677cc82a06" providerId="ADAL" clId="{7772F78A-546B-4F37-8DCF-F892407F3A43}" dt="2022-03-30T08:26:53.691" v="169" actId="26606"/>
          <ac:spMkLst>
            <pc:docMk/>
            <pc:sldMk cId="351626445" sldId="256"/>
            <ac:spMk id="9" creationId="{9B37791B-B040-4694-BFDC-8DD132D86E8E}"/>
          </ac:spMkLst>
        </pc:spChg>
        <pc:spChg chg="add del">
          <ac:chgData name="Peter Storm" userId="f2691b9f-d7b4-43a4-bb84-cd677cc82a06" providerId="ADAL" clId="{7772F78A-546B-4F37-8DCF-F892407F3A43}" dt="2022-03-30T08:26:53.691" v="169" actId="26606"/>
          <ac:spMkLst>
            <pc:docMk/>
            <pc:sldMk cId="351626445" sldId="256"/>
            <ac:spMk id="11" creationId="{3233E20F-E4BD-4A57-891E-213F818C4E1C}"/>
          </ac:spMkLst>
        </pc:spChg>
        <pc:spChg chg="add del">
          <ac:chgData name="Peter Storm" userId="f2691b9f-d7b4-43a4-bb84-cd677cc82a06" providerId="ADAL" clId="{7772F78A-546B-4F37-8DCF-F892407F3A43}" dt="2022-03-30T08:26:53.691" v="169" actId="26606"/>
          <ac:spMkLst>
            <pc:docMk/>
            <pc:sldMk cId="351626445" sldId="256"/>
            <ac:spMk id="13" creationId="{7C5B3933-E1FD-4A72-AFB7-D9D0AD987568}"/>
          </ac:spMkLst>
        </pc:spChg>
        <pc:spChg chg="add del">
          <ac:chgData name="Peter Storm" userId="f2691b9f-d7b4-43a4-bb84-cd677cc82a06" providerId="ADAL" clId="{7772F78A-546B-4F37-8DCF-F892407F3A43}" dt="2022-03-30T08:44:23.600" v="233" actId="26606"/>
          <ac:spMkLst>
            <pc:docMk/>
            <pc:sldMk cId="351626445" sldId="256"/>
            <ac:spMk id="18" creationId="{9B37791B-B040-4694-BFDC-8DD132D86E8E}"/>
          </ac:spMkLst>
        </pc:spChg>
        <pc:spChg chg="add">
          <ac:chgData name="Peter Storm" userId="f2691b9f-d7b4-43a4-bb84-cd677cc82a06" providerId="ADAL" clId="{7772F78A-546B-4F37-8DCF-F892407F3A43}" dt="2022-03-30T08:44:23.600" v="233" actId="26606"/>
          <ac:spMkLst>
            <pc:docMk/>
            <pc:sldMk cId="351626445" sldId="256"/>
            <ac:spMk id="71" creationId="{9B37791B-B040-4694-BFDC-8DD132D86E8E}"/>
          </ac:spMkLst>
        </pc:spChg>
        <pc:spChg chg="add">
          <ac:chgData name="Peter Storm" userId="f2691b9f-d7b4-43a4-bb84-cd677cc82a06" providerId="ADAL" clId="{7772F78A-546B-4F37-8DCF-F892407F3A43}" dt="2022-03-30T08:44:23.600" v="233" actId="26606"/>
          <ac:spMkLst>
            <pc:docMk/>
            <pc:sldMk cId="351626445" sldId="256"/>
            <ac:spMk id="73" creationId="{4D4E4291-AA4B-4CDD-87FB-9EF7ADE8266A}"/>
          </ac:spMkLst>
        </pc:spChg>
        <pc:grpChg chg="add del">
          <ac:chgData name="Peter Storm" userId="f2691b9f-d7b4-43a4-bb84-cd677cc82a06" providerId="ADAL" clId="{7772F78A-546B-4F37-8DCF-F892407F3A43}" dt="2022-03-30T08:44:23.600" v="233" actId="26606"/>
          <ac:grpSpMkLst>
            <pc:docMk/>
            <pc:sldMk cId="351626445" sldId="256"/>
            <ac:grpSpMk id="20" creationId="{564DEED3-BC52-4F15-8426-D33275CB0111}"/>
          </ac:grpSpMkLst>
        </pc:grpChg>
        <pc:picChg chg="add del mod ord">
          <ac:chgData name="Peter Storm" userId="f2691b9f-d7b4-43a4-bb84-cd677cc82a06" providerId="ADAL" clId="{7772F78A-546B-4F37-8DCF-F892407F3A43}" dt="2022-03-30T08:43:42.572" v="224" actId="478"/>
          <ac:picMkLst>
            <pc:docMk/>
            <pc:sldMk cId="351626445" sldId="256"/>
            <ac:picMk id="4" creationId="{8E1B49F2-E4E1-4DD4-B195-93E732680C7E}"/>
          </ac:picMkLst>
        </pc:picChg>
        <pc:picChg chg="add mod">
          <ac:chgData name="Peter Storm" userId="f2691b9f-d7b4-43a4-bb84-cd677cc82a06" providerId="ADAL" clId="{7772F78A-546B-4F37-8DCF-F892407F3A43}" dt="2022-03-30T08:44:23.600" v="233" actId="26606"/>
          <ac:picMkLst>
            <pc:docMk/>
            <pc:sldMk cId="351626445" sldId="256"/>
            <ac:picMk id="2050" creationId="{5E9F2ACF-B40C-4CA8-ABC4-CA1DDAA4FE1D}"/>
          </ac:picMkLst>
        </pc:picChg>
      </pc:sldChg>
      <pc:sldChg chg="addSp delSp modSp add mod ord">
        <pc:chgData name="Peter Storm" userId="f2691b9f-d7b4-43a4-bb84-cd677cc82a06" providerId="ADAL" clId="{7772F78A-546B-4F37-8DCF-F892407F3A43}" dt="2022-03-31T09:30:28.934" v="1779"/>
        <pc:sldMkLst>
          <pc:docMk/>
          <pc:sldMk cId="3106580678" sldId="257"/>
        </pc:sldMkLst>
        <pc:spChg chg="add mod">
          <ac:chgData name="Peter Storm" userId="f2691b9f-d7b4-43a4-bb84-cd677cc82a06" providerId="ADAL" clId="{7772F78A-546B-4F37-8DCF-F892407F3A43}" dt="2022-03-30T08:54:52.917" v="247" actId="122"/>
          <ac:spMkLst>
            <pc:docMk/>
            <pc:sldMk cId="3106580678" sldId="257"/>
            <ac:spMk id="7" creationId="{AFF827D3-23A9-4CCF-8A1C-8C0C3B413C97}"/>
          </ac:spMkLst>
        </pc:spChg>
        <pc:spChg chg="del">
          <ac:chgData name="Peter Storm" userId="f2691b9f-d7b4-43a4-bb84-cd677cc82a06" providerId="ADAL" clId="{7772F78A-546B-4F37-8DCF-F892407F3A43}" dt="2022-03-30T08:27:01.714" v="170" actId="26606"/>
          <ac:spMkLst>
            <pc:docMk/>
            <pc:sldMk cId="3106580678" sldId="257"/>
            <ac:spMk id="9" creationId="{9B37791B-B040-4694-BFDC-8DD132D86E8E}"/>
          </ac:spMkLst>
        </pc:spChg>
        <pc:spChg chg="del">
          <ac:chgData name="Peter Storm" userId="f2691b9f-d7b4-43a4-bb84-cd677cc82a06" providerId="ADAL" clId="{7772F78A-546B-4F37-8DCF-F892407F3A43}" dt="2022-03-30T08:27:01.714" v="170" actId="26606"/>
          <ac:spMkLst>
            <pc:docMk/>
            <pc:sldMk cId="3106580678" sldId="257"/>
            <ac:spMk id="11" creationId="{3233E20F-E4BD-4A57-891E-213F818C4E1C}"/>
          </ac:spMkLst>
        </pc:spChg>
        <pc:spChg chg="del">
          <ac:chgData name="Peter Storm" userId="f2691b9f-d7b4-43a4-bb84-cd677cc82a06" providerId="ADAL" clId="{7772F78A-546B-4F37-8DCF-F892407F3A43}" dt="2022-03-30T08:27:01.714" v="170" actId="26606"/>
          <ac:spMkLst>
            <pc:docMk/>
            <pc:sldMk cId="3106580678" sldId="257"/>
            <ac:spMk id="13" creationId="{7C5B3933-E1FD-4A72-AFB7-D9D0AD987568}"/>
          </ac:spMkLst>
        </pc:spChg>
        <pc:spChg chg="add">
          <ac:chgData name="Peter Storm" userId="f2691b9f-d7b4-43a4-bb84-cd677cc82a06" providerId="ADAL" clId="{7772F78A-546B-4F37-8DCF-F892407F3A43}" dt="2022-03-30T08:27:01.714" v="170" actId="26606"/>
          <ac:spMkLst>
            <pc:docMk/>
            <pc:sldMk cId="3106580678" sldId="257"/>
            <ac:spMk id="18" creationId="{9B37791B-B040-4694-BFDC-8DD132D86E8E}"/>
          </ac:spMkLst>
        </pc:spChg>
        <pc:grpChg chg="add">
          <ac:chgData name="Peter Storm" userId="f2691b9f-d7b4-43a4-bb84-cd677cc82a06" providerId="ADAL" clId="{7772F78A-546B-4F37-8DCF-F892407F3A43}" dt="2022-03-30T08:27:01.714" v="170" actId="26606"/>
          <ac:grpSpMkLst>
            <pc:docMk/>
            <pc:sldMk cId="3106580678" sldId="257"/>
            <ac:grpSpMk id="20" creationId="{A7900967-84CA-47B4-9F1C-E787BAC1496A}"/>
          </ac:grpSpMkLst>
        </pc:grpChg>
        <pc:picChg chg="mod ord">
          <ac:chgData name="Peter Storm" userId="f2691b9f-d7b4-43a4-bb84-cd677cc82a06" providerId="ADAL" clId="{7772F78A-546B-4F37-8DCF-F892407F3A43}" dt="2022-03-30T08:27:01.714" v="170" actId="26606"/>
          <ac:picMkLst>
            <pc:docMk/>
            <pc:sldMk cId="3106580678" sldId="257"/>
            <ac:picMk id="4" creationId="{8E1B49F2-E4E1-4DD4-B195-93E732680C7E}"/>
          </ac:picMkLst>
        </pc:picChg>
      </pc:sldChg>
      <pc:sldChg chg="addSp delSp modSp add mod ord">
        <pc:chgData name="Peter Storm" userId="f2691b9f-d7b4-43a4-bb84-cd677cc82a06" providerId="ADAL" clId="{7772F78A-546B-4F37-8DCF-F892407F3A43}" dt="2022-03-30T08:47:06.037" v="242" actId="26606"/>
        <pc:sldMkLst>
          <pc:docMk/>
          <pc:sldMk cId="2362385048" sldId="258"/>
        </pc:sldMkLst>
        <pc:spChg chg="mod">
          <ac:chgData name="Peter Storm" userId="f2691b9f-d7b4-43a4-bb84-cd677cc82a06" providerId="ADAL" clId="{7772F78A-546B-4F37-8DCF-F892407F3A43}" dt="2022-03-30T08:47:06.037" v="242" actId="26606"/>
          <ac:spMkLst>
            <pc:docMk/>
            <pc:sldMk cId="2362385048" sldId="258"/>
            <ac:spMk id="7" creationId="{AFF827D3-23A9-4CCF-8A1C-8C0C3B413C97}"/>
          </ac:spMkLst>
        </pc:spChg>
        <pc:spChg chg="del">
          <ac:chgData name="Peter Storm" userId="f2691b9f-d7b4-43a4-bb84-cd677cc82a06" providerId="ADAL" clId="{7772F78A-546B-4F37-8DCF-F892407F3A43}" dt="2022-03-30T08:27:18.124" v="171" actId="26606"/>
          <ac:spMkLst>
            <pc:docMk/>
            <pc:sldMk cId="2362385048" sldId="258"/>
            <ac:spMk id="9" creationId="{9B37791B-B040-4694-BFDC-8DD132D86E8E}"/>
          </ac:spMkLst>
        </pc:spChg>
        <pc:spChg chg="del">
          <ac:chgData name="Peter Storm" userId="f2691b9f-d7b4-43a4-bb84-cd677cc82a06" providerId="ADAL" clId="{7772F78A-546B-4F37-8DCF-F892407F3A43}" dt="2022-03-30T08:27:18.124" v="171" actId="26606"/>
          <ac:spMkLst>
            <pc:docMk/>
            <pc:sldMk cId="2362385048" sldId="258"/>
            <ac:spMk id="11" creationId="{3233E20F-E4BD-4A57-891E-213F818C4E1C}"/>
          </ac:spMkLst>
        </pc:spChg>
        <pc:spChg chg="del">
          <ac:chgData name="Peter Storm" userId="f2691b9f-d7b4-43a4-bb84-cd677cc82a06" providerId="ADAL" clId="{7772F78A-546B-4F37-8DCF-F892407F3A43}" dt="2022-03-30T08:27:18.124" v="171" actId="26606"/>
          <ac:spMkLst>
            <pc:docMk/>
            <pc:sldMk cId="2362385048" sldId="258"/>
            <ac:spMk id="13" creationId="{7C5B3933-E1FD-4A72-AFB7-D9D0AD987568}"/>
          </ac:spMkLst>
        </pc:spChg>
        <pc:spChg chg="add del">
          <ac:chgData name="Peter Storm" userId="f2691b9f-d7b4-43a4-bb84-cd677cc82a06" providerId="ADAL" clId="{7772F78A-546B-4F37-8DCF-F892407F3A43}" dt="2022-03-30T08:47:06.037" v="242" actId="26606"/>
          <ac:spMkLst>
            <pc:docMk/>
            <pc:sldMk cId="2362385048" sldId="258"/>
            <ac:spMk id="18" creationId="{9B37791B-B040-4694-BFDC-8DD132D86E8E}"/>
          </ac:spMkLst>
        </pc:spChg>
        <pc:spChg chg="add">
          <ac:chgData name="Peter Storm" userId="f2691b9f-d7b4-43a4-bb84-cd677cc82a06" providerId="ADAL" clId="{7772F78A-546B-4F37-8DCF-F892407F3A43}" dt="2022-03-30T08:47:06.037" v="242" actId="26606"/>
          <ac:spMkLst>
            <pc:docMk/>
            <pc:sldMk cId="2362385048" sldId="258"/>
            <ac:spMk id="71" creationId="{9B37791B-B040-4694-BFDC-8DD132D86E8E}"/>
          </ac:spMkLst>
        </pc:spChg>
        <pc:grpChg chg="add del">
          <ac:chgData name="Peter Storm" userId="f2691b9f-d7b4-43a4-bb84-cd677cc82a06" providerId="ADAL" clId="{7772F78A-546B-4F37-8DCF-F892407F3A43}" dt="2022-03-30T08:47:06.037" v="242" actId="26606"/>
          <ac:grpSpMkLst>
            <pc:docMk/>
            <pc:sldMk cId="2362385048" sldId="258"/>
            <ac:grpSpMk id="20" creationId="{564DEED3-BC52-4F15-8426-D33275CB0111}"/>
          </ac:grpSpMkLst>
        </pc:grpChg>
        <pc:grpChg chg="add">
          <ac:chgData name="Peter Storm" userId="f2691b9f-d7b4-43a4-bb84-cd677cc82a06" providerId="ADAL" clId="{7772F78A-546B-4F37-8DCF-F892407F3A43}" dt="2022-03-30T08:47:06.037" v="242" actId="26606"/>
          <ac:grpSpMkLst>
            <pc:docMk/>
            <pc:sldMk cId="2362385048" sldId="258"/>
            <ac:grpSpMk id="73" creationId="{564DEED3-BC52-4F15-8426-D33275CB0111}"/>
          </ac:grpSpMkLst>
        </pc:grpChg>
        <pc:picChg chg="del mod ord">
          <ac:chgData name="Peter Storm" userId="f2691b9f-d7b4-43a4-bb84-cd677cc82a06" providerId="ADAL" clId="{7772F78A-546B-4F37-8DCF-F892407F3A43}" dt="2022-03-30T08:47:02.856" v="241" actId="478"/>
          <ac:picMkLst>
            <pc:docMk/>
            <pc:sldMk cId="2362385048" sldId="258"/>
            <ac:picMk id="4" creationId="{8E1B49F2-E4E1-4DD4-B195-93E732680C7E}"/>
          </ac:picMkLst>
        </pc:picChg>
        <pc:picChg chg="add mod">
          <ac:chgData name="Peter Storm" userId="f2691b9f-d7b4-43a4-bb84-cd677cc82a06" providerId="ADAL" clId="{7772F78A-546B-4F37-8DCF-F892407F3A43}" dt="2022-03-30T08:47:06.037" v="242" actId="26606"/>
          <ac:picMkLst>
            <pc:docMk/>
            <pc:sldMk cId="2362385048" sldId="258"/>
            <ac:picMk id="3074" creationId="{C4AAEB24-42B3-46A9-BE05-1377DF843500}"/>
          </ac:picMkLst>
        </pc:picChg>
      </pc:sldChg>
      <pc:sldChg chg="addSp delSp modSp new mod ord setBg">
        <pc:chgData name="Peter Storm" userId="f2691b9f-d7b4-43a4-bb84-cd677cc82a06" providerId="ADAL" clId="{7772F78A-546B-4F37-8DCF-F892407F3A43}" dt="2022-03-31T06:55:41.105" v="742" actId="20577"/>
        <pc:sldMkLst>
          <pc:docMk/>
          <pc:sldMk cId="595395069" sldId="259"/>
        </pc:sldMkLst>
        <pc:spChg chg="add">
          <ac:chgData name="Peter Storm" userId="f2691b9f-d7b4-43a4-bb84-cd677cc82a06" providerId="ADAL" clId="{7772F78A-546B-4F37-8DCF-F892407F3A43}" dt="2022-03-30T08:23:29.271" v="163" actId="26606"/>
          <ac:spMkLst>
            <pc:docMk/>
            <pc:sldMk cId="595395069" sldId="259"/>
            <ac:spMk id="8" creationId="{80BB07B4-8756-4AE5-A848-6EA4FA2EDC1F}"/>
          </ac:spMkLst>
        </pc:spChg>
        <pc:spChg chg="add">
          <ac:chgData name="Peter Storm" userId="f2691b9f-d7b4-43a4-bb84-cd677cc82a06" providerId="ADAL" clId="{7772F78A-546B-4F37-8DCF-F892407F3A43}" dt="2022-03-30T08:23:29.271" v="163" actId="26606"/>
          <ac:spMkLst>
            <pc:docMk/>
            <pc:sldMk cId="595395069" sldId="259"/>
            <ac:spMk id="10" creationId="{2F8083D1-1F46-4099-9FB9-A6E1C025CECE}"/>
          </ac:spMkLst>
        </pc:spChg>
        <pc:spChg chg="add">
          <ac:chgData name="Peter Storm" userId="f2691b9f-d7b4-43a4-bb84-cd677cc82a06" providerId="ADAL" clId="{7772F78A-546B-4F37-8DCF-F892407F3A43}" dt="2022-03-30T08:23:29.271" v="163" actId="26606"/>
          <ac:spMkLst>
            <pc:docMk/>
            <pc:sldMk cId="595395069" sldId="259"/>
            <ac:spMk id="12" creationId="{C68A0438-49A6-4919-8E49-B9F404C700CF}"/>
          </ac:spMkLst>
        </pc:spChg>
        <pc:spChg chg="add">
          <ac:chgData name="Peter Storm" userId="f2691b9f-d7b4-43a4-bb84-cd677cc82a06" providerId="ADAL" clId="{7772F78A-546B-4F37-8DCF-F892407F3A43}" dt="2022-03-30T08:23:29.271" v="163" actId="26606"/>
          <ac:spMkLst>
            <pc:docMk/>
            <pc:sldMk cId="595395069" sldId="259"/>
            <ac:spMk id="14" creationId="{88C08A03-1325-4261-8925-794C4C4563C7}"/>
          </ac:spMkLst>
        </pc:spChg>
        <pc:spChg chg="add">
          <ac:chgData name="Peter Storm" userId="f2691b9f-d7b4-43a4-bb84-cd677cc82a06" providerId="ADAL" clId="{7772F78A-546B-4F37-8DCF-F892407F3A43}" dt="2022-03-30T08:23:29.271" v="163" actId="26606"/>
          <ac:spMkLst>
            <pc:docMk/>
            <pc:sldMk cId="595395069" sldId="259"/>
            <ac:spMk id="16" creationId="{DC4312AF-D4F4-4380-AC4C-6CC32AFC1D57}"/>
          </ac:spMkLst>
        </pc:spChg>
        <pc:spChg chg="add mod">
          <ac:chgData name="Peter Storm" userId="f2691b9f-d7b4-43a4-bb84-cd677cc82a06" providerId="ADAL" clId="{7772F78A-546B-4F37-8DCF-F892407F3A43}" dt="2022-03-31T06:55:41.105" v="742" actId="20577"/>
          <ac:spMkLst>
            <pc:docMk/>
            <pc:sldMk cId="595395069" sldId="259"/>
            <ac:spMk id="17" creationId="{BEFB9BBA-6547-477F-893A-97DE55E104B5}"/>
          </ac:spMkLst>
        </pc:spChg>
        <pc:spChg chg="add">
          <ac:chgData name="Peter Storm" userId="f2691b9f-d7b4-43a4-bb84-cd677cc82a06" providerId="ADAL" clId="{7772F78A-546B-4F37-8DCF-F892407F3A43}" dt="2022-03-30T08:23:29.271" v="163" actId="26606"/>
          <ac:spMkLst>
            <pc:docMk/>
            <pc:sldMk cId="595395069" sldId="259"/>
            <ac:spMk id="18" creationId="{2B07FA7A-3085-4606-BBC3-DAEABBE882F8}"/>
          </ac:spMkLst>
        </pc:spChg>
        <pc:picChg chg="add mod">
          <ac:chgData name="Peter Storm" userId="f2691b9f-d7b4-43a4-bb84-cd677cc82a06" providerId="ADAL" clId="{7772F78A-546B-4F37-8DCF-F892407F3A43}" dt="2022-03-30T08:39:34.677" v="192" actId="14100"/>
          <ac:picMkLst>
            <pc:docMk/>
            <pc:sldMk cId="595395069" sldId="259"/>
            <ac:picMk id="3" creationId="{F4DE71C6-53EB-47C2-A866-BFC84B8194C6}"/>
          </ac:picMkLst>
        </pc:picChg>
        <pc:picChg chg="add mod">
          <ac:chgData name="Peter Storm" userId="f2691b9f-d7b4-43a4-bb84-cd677cc82a06" providerId="ADAL" clId="{7772F78A-546B-4F37-8DCF-F892407F3A43}" dt="2022-03-30T08:26:02.824" v="168" actId="1076"/>
          <ac:picMkLst>
            <pc:docMk/>
            <pc:sldMk cId="595395069" sldId="259"/>
            <ac:picMk id="5" creationId="{8781E1D8-71C6-4540-869E-7527FC6309C5}"/>
          </ac:picMkLst>
        </pc:picChg>
        <pc:picChg chg="add del mod">
          <ac:chgData name="Peter Storm" userId="f2691b9f-d7b4-43a4-bb84-cd677cc82a06" providerId="ADAL" clId="{7772F78A-546B-4F37-8DCF-F892407F3A43}" dt="2022-03-30T08:34:35.573" v="179" actId="478"/>
          <ac:picMkLst>
            <pc:docMk/>
            <pc:sldMk cId="595395069" sldId="259"/>
            <ac:picMk id="7" creationId="{5FAB06AB-2F23-4583-A18C-04321E8157F0}"/>
          </ac:picMkLst>
        </pc:picChg>
        <pc:picChg chg="add mod">
          <ac:chgData name="Peter Storm" userId="f2691b9f-d7b4-43a4-bb84-cd677cc82a06" providerId="ADAL" clId="{7772F78A-546B-4F37-8DCF-F892407F3A43}" dt="2022-03-30T08:37:32.720" v="189" actId="1076"/>
          <ac:picMkLst>
            <pc:docMk/>
            <pc:sldMk cId="595395069" sldId="259"/>
            <ac:picMk id="1026" creationId="{E4EFF0D5-CE6D-4855-AA5B-8683EDB77AC1}"/>
          </ac:picMkLst>
        </pc:picChg>
        <pc:picChg chg="add mod">
          <ac:chgData name="Peter Storm" userId="f2691b9f-d7b4-43a4-bb84-cd677cc82a06" providerId="ADAL" clId="{7772F78A-546B-4F37-8DCF-F892407F3A43}" dt="2022-03-30T08:40:20.139" v="198" actId="14100"/>
          <ac:picMkLst>
            <pc:docMk/>
            <pc:sldMk cId="595395069" sldId="259"/>
            <ac:picMk id="1028" creationId="{151A6FF3-FD31-4B07-B630-99FA5F449E7A}"/>
          </ac:picMkLst>
        </pc:picChg>
      </pc:sldChg>
      <pc:sldChg chg="addSp delSp modSp add del mod">
        <pc:chgData name="Peter Storm" userId="f2691b9f-d7b4-43a4-bb84-cd677cc82a06" providerId="ADAL" clId="{7772F78A-546B-4F37-8DCF-F892407F3A43}" dt="2022-03-30T08:22:32.184" v="160" actId="47"/>
        <pc:sldMkLst>
          <pc:docMk/>
          <pc:sldMk cId="1880313505" sldId="259"/>
        </pc:sldMkLst>
        <pc:spChg chg="mod ord">
          <ac:chgData name="Peter Storm" userId="f2691b9f-d7b4-43a4-bb84-cd677cc82a06" providerId="ADAL" clId="{7772F78A-546B-4F37-8DCF-F892407F3A43}" dt="2022-03-30T08:21:57.775" v="159" actId="14100"/>
          <ac:spMkLst>
            <pc:docMk/>
            <pc:sldMk cId="1880313505" sldId="259"/>
            <ac:spMk id="8" creationId="{A9CD5C4E-401A-4F92-AA20-1055E07F30CB}"/>
          </ac:spMkLst>
        </pc:spChg>
        <pc:spChg chg="add del">
          <ac:chgData name="Peter Storm" userId="f2691b9f-d7b4-43a4-bb84-cd677cc82a06" providerId="ADAL" clId="{7772F78A-546B-4F37-8DCF-F892407F3A43}" dt="2022-03-30T08:19:44.016" v="105" actId="26606"/>
          <ac:spMkLst>
            <pc:docMk/>
            <pc:sldMk cId="1880313505" sldId="259"/>
            <ac:spMk id="9" creationId="{9B37791B-B040-4694-BFDC-8DD132D86E8E}"/>
          </ac:spMkLst>
        </pc:spChg>
        <pc:spChg chg="add del">
          <ac:chgData name="Peter Storm" userId="f2691b9f-d7b4-43a4-bb84-cd677cc82a06" providerId="ADAL" clId="{7772F78A-546B-4F37-8DCF-F892407F3A43}" dt="2022-03-30T08:19:44.016" v="105" actId="26606"/>
          <ac:spMkLst>
            <pc:docMk/>
            <pc:sldMk cId="1880313505" sldId="259"/>
            <ac:spMk id="11" creationId="{3233E20F-E4BD-4A57-891E-213F818C4E1C}"/>
          </ac:spMkLst>
        </pc:spChg>
        <pc:spChg chg="add del">
          <ac:chgData name="Peter Storm" userId="f2691b9f-d7b4-43a4-bb84-cd677cc82a06" providerId="ADAL" clId="{7772F78A-546B-4F37-8DCF-F892407F3A43}" dt="2022-03-30T08:19:44.016" v="105" actId="26606"/>
          <ac:spMkLst>
            <pc:docMk/>
            <pc:sldMk cId="1880313505" sldId="259"/>
            <ac:spMk id="13" creationId="{7C5B3933-E1FD-4A72-AFB7-D9D0AD987568}"/>
          </ac:spMkLst>
        </pc:spChg>
        <pc:spChg chg="add del">
          <ac:chgData name="Peter Storm" userId="f2691b9f-d7b4-43a4-bb84-cd677cc82a06" providerId="ADAL" clId="{7772F78A-546B-4F37-8DCF-F892407F3A43}" dt="2022-03-30T08:19:41.656" v="102" actId="26606"/>
          <ac:spMkLst>
            <pc:docMk/>
            <pc:sldMk cId="1880313505" sldId="259"/>
            <ac:spMk id="18" creationId="{9B37791B-B040-4694-BFDC-8DD132D86E8E}"/>
          </ac:spMkLst>
        </pc:spChg>
        <pc:spChg chg="add del">
          <ac:chgData name="Peter Storm" userId="f2691b9f-d7b4-43a4-bb84-cd677cc82a06" providerId="ADAL" clId="{7772F78A-546B-4F37-8DCF-F892407F3A43}" dt="2022-03-30T08:19:41.656" v="102" actId="26606"/>
          <ac:spMkLst>
            <pc:docMk/>
            <pc:sldMk cId="1880313505" sldId="259"/>
            <ac:spMk id="20" creationId="{117E1A5F-4E44-495B-9C48-A5314F5BAF0F}"/>
          </ac:spMkLst>
        </pc:spChg>
        <pc:spChg chg="add del">
          <ac:chgData name="Peter Storm" userId="f2691b9f-d7b4-43a4-bb84-cd677cc82a06" providerId="ADAL" clId="{7772F78A-546B-4F37-8DCF-F892407F3A43}" dt="2022-03-30T08:19:44.016" v="104" actId="26606"/>
          <ac:spMkLst>
            <pc:docMk/>
            <pc:sldMk cId="1880313505" sldId="259"/>
            <ac:spMk id="22" creationId="{9B37791B-B040-4694-BFDC-8DD132D86E8E}"/>
          </ac:spMkLst>
        </pc:spChg>
        <pc:spChg chg="add del">
          <ac:chgData name="Peter Storm" userId="f2691b9f-d7b4-43a4-bb84-cd677cc82a06" providerId="ADAL" clId="{7772F78A-546B-4F37-8DCF-F892407F3A43}" dt="2022-03-30T08:19:44.016" v="104" actId="26606"/>
          <ac:spMkLst>
            <pc:docMk/>
            <pc:sldMk cId="1880313505" sldId="259"/>
            <ac:spMk id="23" creationId="{0A3D475D-F146-44DA-80FB-3306B95B8D04}"/>
          </ac:spMkLst>
        </pc:spChg>
        <pc:spChg chg="add del">
          <ac:chgData name="Peter Storm" userId="f2691b9f-d7b4-43a4-bb84-cd677cc82a06" providerId="ADAL" clId="{7772F78A-546B-4F37-8DCF-F892407F3A43}" dt="2022-03-30T08:21:06.044" v="109" actId="26606"/>
          <ac:spMkLst>
            <pc:docMk/>
            <pc:sldMk cId="1880313505" sldId="259"/>
            <ac:spMk id="25" creationId="{9B37791B-B040-4694-BFDC-8DD132D86E8E}"/>
          </ac:spMkLst>
        </pc:spChg>
        <pc:spChg chg="add del">
          <ac:chgData name="Peter Storm" userId="f2691b9f-d7b4-43a4-bb84-cd677cc82a06" providerId="ADAL" clId="{7772F78A-546B-4F37-8DCF-F892407F3A43}" dt="2022-03-30T08:21:06.044" v="109" actId="26606"/>
          <ac:spMkLst>
            <pc:docMk/>
            <pc:sldMk cId="1880313505" sldId="259"/>
            <ac:spMk id="26" creationId="{4D4E4291-AA4B-4CDD-87FB-9EF7ADE8266A}"/>
          </ac:spMkLst>
        </pc:spChg>
        <pc:spChg chg="add">
          <ac:chgData name="Peter Storm" userId="f2691b9f-d7b4-43a4-bb84-cd677cc82a06" providerId="ADAL" clId="{7772F78A-546B-4F37-8DCF-F892407F3A43}" dt="2022-03-30T08:21:06.044" v="109" actId="26606"/>
          <ac:spMkLst>
            <pc:docMk/>
            <pc:sldMk cId="1880313505" sldId="259"/>
            <ac:spMk id="31" creationId="{9B37791B-B040-4694-BFDC-8DD132D86E8E}"/>
          </ac:spMkLst>
        </pc:spChg>
        <pc:spChg chg="add">
          <ac:chgData name="Peter Storm" userId="f2691b9f-d7b4-43a4-bb84-cd677cc82a06" providerId="ADAL" clId="{7772F78A-546B-4F37-8DCF-F892407F3A43}" dt="2022-03-30T08:21:06.044" v="109" actId="26606"/>
          <ac:spMkLst>
            <pc:docMk/>
            <pc:sldMk cId="1880313505" sldId="259"/>
            <ac:spMk id="33" creationId="{117E1A5F-4E44-495B-9C48-A5314F5BAF0F}"/>
          </ac:spMkLst>
        </pc:spChg>
        <pc:picChg chg="add del mod">
          <ac:chgData name="Peter Storm" userId="f2691b9f-d7b4-43a4-bb84-cd677cc82a06" providerId="ADAL" clId="{7772F78A-546B-4F37-8DCF-F892407F3A43}" dt="2022-03-30T08:17:15.915" v="97" actId="478"/>
          <ac:picMkLst>
            <pc:docMk/>
            <pc:sldMk cId="1880313505" sldId="259"/>
            <ac:picMk id="3" creationId="{F8CC69C5-2002-4FA9-A886-97E7B973BDC6}"/>
          </ac:picMkLst>
        </pc:picChg>
        <pc:picChg chg="del">
          <ac:chgData name="Peter Storm" userId="f2691b9f-d7b4-43a4-bb84-cd677cc82a06" providerId="ADAL" clId="{7772F78A-546B-4F37-8DCF-F892407F3A43}" dt="2022-03-30T08:15:15.039" v="92" actId="478"/>
          <ac:picMkLst>
            <pc:docMk/>
            <pc:sldMk cId="1880313505" sldId="259"/>
            <ac:picMk id="4" creationId="{8E1B49F2-E4E1-4DD4-B195-93E732680C7E}"/>
          </ac:picMkLst>
        </pc:picChg>
        <pc:picChg chg="add mod">
          <ac:chgData name="Peter Storm" userId="f2691b9f-d7b4-43a4-bb84-cd677cc82a06" providerId="ADAL" clId="{7772F78A-546B-4F37-8DCF-F892407F3A43}" dt="2022-03-30T08:21:13.559" v="110" actId="14100"/>
          <ac:picMkLst>
            <pc:docMk/>
            <pc:sldMk cId="1880313505" sldId="259"/>
            <ac:picMk id="6" creationId="{4A4CDB56-01CA-4443-9723-0C455712097B}"/>
          </ac:picMkLst>
        </pc:picChg>
      </pc:sldChg>
      <pc:sldChg chg="addSp delSp modSp new mod setBg">
        <pc:chgData name="Peter Storm" userId="f2691b9f-d7b4-43a4-bb84-cd677cc82a06" providerId="ADAL" clId="{7772F78A-546B-4F37-8DCF-F892407F3A43}" dt="2022-03-30T09:16:58.681" v="345" actId="20577"/>
        <pc:sldMkLst>
          <pc:docMk/>
          <pc:sldMk cId="2479556854" sldId="260"/>
        </pc:sldMkLst>
        <pc:spChg chg="add mod">
          <ac:chgData name="Peter Storm" userId="f2691b9f-d7b4-43a4-bb84-cd677cc82a06" providerId="ADAL" clId="{7772F78A-546B-4F37-8DCF-F892407F3A43}" dt="2022-03-30T09:16:58.681" v="345" actId="20577"/>
          <ac:spMkLst>
            <pc:docMk/>
            <pc:sldMk cId="2479556854" sldId="260"/>
            <ac:spMk id="6" creationId="{EC1C5658-D9E6-4633-8855-C6F05BF34BE9}"/>
          </ac:spMkLst>
        </pc:spChg>
        <pc:spChg chg="add del">
          <ac:chgData name="Peter Storm" userId="f2691b9f-d7b4-43a4-bb84-cd677cc82a06" providerId="ADAL" clId="{7772F78A-546B-4F37-8DCF-F892407F3A43}" dt="2022-03-30T09:03:34.454" v="267" actId="26606"/>
          <ac:spMkLst>
            <pc:docMk/>
            <pc:sldMk cId="2479556854" sldId="260"/>
            <ac:spMk id="71" creationId="{9B37791B-B040-4694-BFDC-8DD132D86E8E}"/>
          </ac:spMkLst>
        </pc:spChg>
        <pc:spChg chg="add del">
          <ac:chgData name="Peter Storm" userId="f2691b9f-d7b4-43a4-bb84-cd677cc82a06" providerId="ADAL" clId="{7772F78A-546B-4F37-8DCF-F892407F3A43}" dt="2022-03-30T09:03:34.454" v="267" actId="26606"/>
          <ac:spMkLst>
            <pc:docMk/>
            <pc:sldMk cId="2479556854" sldId="260"/>
            <ac:spMk id="73" creationId="{3233E20F-E4BD-4A57-891E-213F818C4E1C}"/>
          </ac:spMkLst>
        </pc:spChg>
        <pc:spChg chg="add del">
          <ac:chgData name="Peter Storm" userId="f2691b9f-d7b4-43a4-bb84-cd677cc82a06" providerId="ADAL" clId="{7772F78A-546B-4F37-8DCF-F892407F3A43}" dt="2022-03-30T09:03:34.454" v="267" actId="26606"/>
          <ac:spMkLst>
            <pc:docMk/>
            <pc:sldMk cId="2479556854" sldId="260"/>
            <ac:spMk id="75" creationId="{7C5B3933-E1FD-4A72-AFB7-D9D0AD987568}"/>
          </ac:spMkLst>
        </pc:spChg>
        <pc:spChg chg="add">
          <ac:chgData name="Peter Storm" userId="f2691b9f-d7b4-43a4-bb84-cd677cc82a06" providerId="ADAL" clId="{7772F78A-546B-4F37-8DCF-F892407F3A43}" dt="2022-03-30T09:03:34.454" v="267" actId="26606"/>
          <ac:spMkLst>
            <pc:docMk/>
            <pc:sldMk cId="2479556854" sldId="260"/>
            <ac:spMk id="135" creationId="{9B37791B-B040-4694-BFDC-8DD132D86E8E}"/>
          </ac:spMkLst>
        </pc:spChg>
        <pc:grpChg chg="add">
          <ac:chgData name="Peter Storm" userId="f2691b9f-d7b4-43a4-bb84-cd677cc82a06" providerId="ADAL" clId="{7772F78A-546B-4F37-8DCF-F892407F3A43}" dt="2022-03-30T09:03:34.454" v="267" actId="26606"/>
          <ac:grpSpMkLst>
            <pc:docMk/>
            <pc:sldMk cId="2479556854" sldId="260"/>
            <ac:grpSpMk id="137" creationId="{564DEED3-BC52-4F15-8426-D33275CB0111}"/>
          </ac:grpSpMkLst>
        </pc:grpChg>
        <pc:picChg chg="add mod ord">
          <ac:chgData name="Peter Storm" userId="f2691b9f-d7b4-43a4-bb84-cd677cc82a06" providerId="ADAL" clId="{7772F78A-546B-4F37-8DCF-F892407F3A43}" dt="2022-03-30T09:03:34.454" v="267" actId="26606"/>
          <ac:picMkLst>
            <pc:docMk/>
            <pc:sldMk cId="2479556854" sldId="260"/>
            <ac:picMk id="4098" creationId="{2765F180-F17E-4869-AB63-91D0C4691C60}"/>
          </ac:picMkLst>
        </pc:picChg>
      </pc:sldChg>
      <pc:sldChg chg="addSp modSp new mod ord setBg">
        <pc:chgData name="Peter Storm" userId="f2691b9f-d7b4-43a4-bb84-cd677cc82a06" providerId="ADAL" clId="{7772F78A-546B-4F37-8DCF-F892407F3A43}" dt="2022-03-31T10:44:01.470" v="1861" actId="27636"/>
        <pc:sldMkLst>
          <pc:docMk/>
          <pc:sldMk cId="2416314518" sldId="261"/>
        </pc:sldMkLst>
        <pc:spChg chg="add mod">
          <ac:chgData name="Peter Storm" userId="f2691b9f-d7b4-43a4-bb84-cd677cc82a06" providerId="ADAL" clId="{7772F78A-546B-4F37-8DCF-F892407F3A43}" dt="2022-03-31T10:44:01.470" v="1861" actId="27636"/>
          <ac:spMkLst>
            <pc:docMk/>
            <pc:sldMk cId="2416314518" sldId="261"/>
            <ac:spMk id="3" creationId="{7EEBAF2A-B155-4F91-91B6-63B9ED5E8330}"/>
          </ac:spMkLst>
        </pc:spChg>
        <pc:spChg chg="add">
          <ac:chgData name="Peter Storm" userId="f2691b9f-d7b4-43a4-bb84-cd677cc82a06" providerId="ADAL" clId="{7772F78A-546B-4F37-8DCF-F892407F3A43}" dt="2022-03-30T09:35:53.355" v="355" actId="26606"/>
          <ac:spMkLst>
            <pc:docMk/>
            <pc:sldMk cId="2416314518" sldId="261"/>
            <ac:spMk id="71" creationId="{9B37791B-B040-4694-BFDC-8DD132D86E8E}"/>
          </ac:spMkLst>
        </pc:spChg>
        <pc:spChg chg="add">
          <ac:chgData name="Peter Storm" userId="f2691b9f-d7b4-43a4-bb84-cd677cc82a06" providerId="ADAL" clId="{7772F78A-546B-4F37-8DCF-F892407F3A43}" dt="2022-03-30T09:35:53.355" v="355" actId="26606"/>
          <ac:spMkLst>
            <pc:docMk/>
            <pc:sldMk cId="2416314518" sldId="261"/>
            <ac:spMk id="73" creationId="{ADA7B28A-56E6-40AC-BFEB-4CC5F2F13A8C}"/>
          </ac:spMkLst>
        </pc:spChg>
        <pc:picChg chg="add mod">
          <ac:chgData name="Peter Storm" userId="f2691b9f-d7b4-43a4-bb84-cd677cc82a06" providerId="ADAL" clId="{7772F78A-546B-4F37-8DCF-F892407F3A43}" dt="2022-03-30T09:35:53.355" v="355" actId="26606"/>
          <ac:picMkLst>
            <pc:docMk/>
            <pc:sldMk cId="2416314518" sldId="261"/>
            <ac:picMk id="5122" creationId="{A4990331-A9C8-452F-92FB-B93DCB038C5D}"/>
          </ac:picMkLst>
        </pc:picChg>
      </pc:sldChg>
      <pc:sldChg chg="addSp delSp modSp add mod">
        <pc:chgData name="Peter Storm" userId="f2691b9f-d7b4-43a4-bb84-cd677cc82a06" providerId="ADAL" clId="{7772F78A-546B-4F37-8DCF-F892407F3A43}" dt="2022-03-30T10:12:15.656" v="556" actId="1076"/>
        <pc:sldMkLst>
          <pc:docMk/>
          <pc:sldMk cId="444927887" sldId="262"/>
        </pc:sldMkLst>
        <pc:spChg chg="mod ord">
          <ac:chgData name="Peter Storm" userId="f2691b9f-d7b4-43a4-bb84-cd677cc82a06" providerId="ADAL" clId="{7772F78A-546B-4F37-8DCF-F892407F3A43}" dt="2022-03-30T10:12:15.656" v="556" actId="1076"/>
          <ac:spMkLst>
            <pc:docMk/>
            <pc:sldMk cId="444927887" sldId="262"/>
            <ac:spMk id="6" creationId="{EC1C5658-D9E6-4633-8855-C6F05BF34BE9}"/>
          </ac:spMkLst>
        </pc:spChg>
        <pc:spChg chg="add del mod">
          <ac:chgData name="Peter Storm" userId="f2691b9f-d7b4-43a4-bb84-cd677cc82a06" providerId="ADAL" clId="{7772F78A-546B-4F37-8DCF-F892407F3A43}" dt="2022-03-30T09:50:00.216" v="458" actId="478"/>
          <ac:spMkLst>
            <pc:docMk/>
            <pc:sldMk cId="444927887" sldId="262"/>
            <ac:spMk id="15" creationId="{44896D94-5A5A-4F2B-8BC2-46DBF223112A}"/>
          </ac:spMkLst>
        </pc:spChg>
        <pc:spChg chg="add mod">
          <ac:chgData name="Peter Storm" userId="f2691b9f-d7b4-43a4-bb84-cd677cc82a06" providerId="ADAL" clId="{7772F78A-546B-4F37-8DCF-F892407F3A43}" dt="2022-03-30T09:57:57.707" v="553" actId="20577"/>
          <ac:spMkLst>
            <pc:docMk/>
            <pc:sldMk cId="444927887" sldId="262"/>
            <ac:spMk id="17" creationId="{82B30A80-26B1-4BF5-8CCD-2A804256ACF8}"/>
          </ac:spMkLst>
        </pc:spChg>
        <pc:spChg chg="add">
          <ac:chgData name="Peter Storm" userId="f2691b9f-d7b4-43a4-bb84-cd677cc82a06" providerId="ADAL" clId="{7772F78A-546B-4F37-8DCF-F892407F3A43}" dt="2022-03-30T09:42:18.356" v="450" actId="26606"/>
          <ac:spMkLst>
            <pc:docMk/>
            <pc:sldMk cId="444927887" sldId="262"/>
            <ac:spMk id="80" creationId="{B95B9BA8-1D69-4796-85F5-B6D0BD52354B}"/>
          </ac:spMkLst>
        </pc:spChg>
        <pc:spChg chg="del">
          <ac:chgData name="Peter Storm" userId="f2691b9f-d7b4-43a4-bb84-cd677cc82a06" providerId="ADAL" clId="{7772F78A-546B-4F37-8DCF-F892407F3A43}" dt="2022-03-30T09:42:18.356" v="450" actId="26606"/>
          <ac:spMkLst>
            <pc:docMk/>
            <pc:sldMk cId="444927887" sldId="262"/>
            <ac:spMk id="135" creationId="{9B37791B-B040-4694-BFDC-8DD132D86E8E}"/>
          </ac:spMkLst>
        </pc:spChg>
        <pc:grpChg chg="add">
          <ac:chgData name="Peter Storm" userId="f2691b9f-d7b4-43a4-bb84-cd677cc82a06" providerId="ADAL" clId="{7772F78A-546B-4F37-8DCF-F892407F3A43}" dt="2022-03-30T09:42:18.356" v="450" actId="26606"/>
          <ac:grpSpMkLst>
            <pc:docMk/>
            <pc:sldMk cId="444927887" sldId="262"/>
            <ac:grpSpMk id="82" creationId="{EE5D87AC-5CCC-4E1F-8B25-D3A6053029C8}"/>
          </ac:grpSpMkLst>
        </pc:grpChg>
        <pc:grpChg chg="del">
          <ac:chgData name="Peter Storm" userId="f2691b9f-d7b4-43a4-bb84-cd677cc82a06" providerId="ADAL" clId="{7772F78A-546B-4F37-8DCF-F892407F3A43}" dt="2022-03-30T09:42:18.356" v="450" actId="26606"/>
          <ac:grpSpMkLst>
            <pc:docMk/>
            <pc:sldMk cId="444927887" sldId="262"/>
            <ac:grpSpMk id="137" creationId="{564DEED3-BC52-4F15-8426-D33275CB0111}"/>
          </ac:grpSpMkLst>
        </pc:grpChg>
        <pc:picChg chg="add del mod">
          <ac:chgData name="Peter Storm" userId="f2691b9f-d7b4-43a4-bb84-cd677cc82a06" providerId="ADAL" clId="{7772F78A-546B-4F37-8DCF-F892407F3A43}" dt="2022-03-30T09:49:23.650" v="455" actId="478"/>
          <ac:picMkLst>
            <pc:docMk/>
            <pc:sldMk cId="444927887" sldId="262"/>
            <ac:picMk id="3" creationId="{F491DC59-1FE7-4898-B466-A237B1008DC1}"/>
          </ac:picMkLst>
        </pc:picChg>
        <pc:picChg chg="del">
          <ac:chgData name="Peter Storm" userId="f2691b9f-d7b4-43a4-bb84-cd677cc82a06" providerId="ADAL" clId="{7772F78A-546B-4F37-8DCF-F892407F3A43}" dt="2022-03-30T09:41:38.838" v="445" actId="478"/>
          <ac:picMkLst>
            <pc:docMk/>
            <pc:sldMk cId="444927887" sldId="262"/>
            <ac:picMk id="4098" creationId="{2765F180-F17E-4869-AB63-91D0C4691C60}"/>
          </ac:picMkLst>
        </pc:picChg>
      </pc:sldChg>
      <pc:sldChg chg="addSp delSp modSp add mod ord">
        <pc:chgData name="Peter Storm" userId="f2691b9f-d7b4-43a4-bb84-cd677cc82a06" providerId="ADAL" clId="{7772F78A-546B-4F37-8DCF-F892407F3A43}" dt="2022-03-31T06:54:46.712" v="714" actId="20577"/>
        <pc:sldMkLst>
          <pc:docMk/>
          <pc:sldMk cId="2717996243" sldId="263"/>
        </pc:sldMkLst>
        <pc:spChg chg="mod">
          <ac:chgData name="Peter Storm" userId="f2691b9f-d7b4-43a4-bb84-cd677cc82a06" providerId="ADAL" clId="{7772F78A-546B-4F37-8DCF-F892407F3A43}" dt="2022-03-31T06:54:46.712" v="714" actId="20577"/>
          <ac:spMkLst>
            <pc:docMk/>
            <pc:sldMk cId="2717996243" sldId="263"/>
            <ac:spMk id="6" creationId="{EC1C5658-D9E6-4633-8855-C6F05BF34BE9}"/>
          </ac:spMkLst>
        </pc:spChg>
        <pc:spChg chg="del">
          <ac:chgData name="Peter Storm" userId="f2691b9f-d7b4-43a4-bb84-cd677cc82a06" providerId="ADAL" clId="{7772F78A-546B-4F37-8DCF-F892407F3A43}" dt="2022-03-30T14:57:46.687" v="583" actId="26606"/>
          <ac:spMkLst>
            <pc:docMk/>
            <pc:sldMk cId="2717996243" sldId="263"/>
            <ac:spMk id="135" creationId="{9B37791B-B040-4694-BFDC-8DD132D86E8E}"/>
          </ac:spMkLst>
        </pc:spChg>
        <pc:spChg chg="add">
          <ac:chgData name="Peter Storm" userId="f2691b9f-d7b4-43a4-bb84-cd677cc82a06" providerId="ADAL" clId="{7772F78A-546B-4F37-8DCF-F892407F3A43}" dt="2022-03-30T14:57:46.687" v="583" actId="26606"/>
          <ac:spMkLst>
            <pc:docMk/>
            <pc:sldMk cId="2717996243" sldId="263"/>
            <ac:spMk id="192" creationId="{9B37791B-B040-4694-BFDC-8DD132D86E8E}"/>
          </ac:spMkLst>
        </pc:spChg>
        <pc:grpChg chg="del">
          <ac:chgData name="Peter Storm" userId="f2691b9f-d7b4-43a4-bb84-cd677cc82a06" providerId="ADAL" clId="{7772F78A-546B-4F37-8DCF-F892407F3A43}" dt="2022-03-30T14:57:46.687" v="583" actId="26606"/>
          <ac:grpSpMkLst>
            <pc:docMk/>
            <pc:sldMk cId="2717996243" sldId="263"/>
            <ac:grpSpMk id="137" creationId="{564DEED3-BC52-4F15-8426-D33275CB0111}"/>
          </ac:grpSpMkLst>
        </pc:grpChg>
        <pc:grpChg chg="add">
          <ac:chgData name="Peter Storm" userId="f2691b9f-d7b4-43a4-bb84-cd677cc82a06" providerId="ADAL" clId="{7772F78A-546B-4F37-8DCF-F892407F3A43}" dt="2022-03-30T14:57:46.687" v="583" actId="26606"/>
          <ac:grpSpMkLst>
            <pc:docMk/>
            <pc:sldMk cId="2717996243" sldId="263"/>
            <ac:grpSpMk id="193" creationId="{564DEED3-BC52-4F15-8426-D33275CB0111}"/>
          </ac:grpSpMkLst>
        </pc:grpChg>
        <pc:picChg chg="del">
          <ac:chgData name="Peter Storm" userId="f2691b9f-d7b4-43a4-bb84-cd677cc82a06" providerId="ADAL" clId="{7772F78A-546B-4F37-8DCF-F892407F3A43}" dt="2022-03-30T14:50:36.444" v="558" actId="478"/>
          <ac:picMkLst>
            <pc:docMk/>
            <pc:sldMk cId="2717996243" sldId="263"/>
            <ac:picMk id="4098" creationId="{2765F180-F17E-4869-AB63-91D0C4691C60}"/>
          </ac:picMkLst>
        </pc:picChg>
        <pc:picChg chg="add mod">
          <ac:chgData name="Peter Storm" userId="f2691b9f-d7b4-43a4-bb84-cd677cc82a06" providerId="ADAL" clId="{7772F78A-546B-4F37-8DCF-F892407F3A43}" dt="2022-03-30T14:57:46.687" v="583" actId="26606"/>
          <ac:picMkLst>
            <pc:docMk/>
            <pc:sldMk cId="2717996243" sldId="263"/>
            <ac:picMk id="6146" creationId="{E3436F2F-66A4-43FF-B5AA-864EC16DAFBA}"/>
          </ac:picMkLst>
        </pc:picChg>
      </pc:sldChg>
      <pc:sldChg chg="addSp delSp modSp add mod ord">
        <pc:chgData name="Peter Storm" userId="f2691b9f-d7b4-43a4-bb84-cd677cc82a06" providerId="ADAL" clId="{7772F78A-546B-4F37-8DCF-F892407F3A43}" dt="2022-03-31T08:48:04.394" v="823" actId="20577"/>
        <pc:sldMkLst>
          <pc:docMk/>
          <pc:sldMk cId="163560749" sldId="264"/>
        </pc:sldMkLst>
        <pc:spChg chg="mod ord">
          <ac:chgData name="Peter Storm" userId="f2691b9f-d7b4-43a4-bb84-cd677cc82a06" providerId="ADAL" clId="{7772F78A-546B-4F37-8DCF-F892407F3A43}" dt="2022-03-31T08:48:04.394" v="823" actId="20577"/>
          <ac:spMkLst>
            <pc:docMk/>
            <pc:sldMk cId="163560749" sldId="264"/>
            <ac:spMk id="7" creationId="{AFF827D3-23A9-4CCF-8A1C-8C0C3B413C97}"/>
          </ac:spMkLst>
        </pc:spChg>
        <pc:spChg chg="del">
          <ac:chgData name="Peter Storm" userId="f2691b9f-d7b4-43a4-bb84-cd677cc82a06" providerId="ADAL" clId="{7772F78A-546B-4F37-8DCF-F892407F3A43}" dt="2022-03-31T06:37:33.912" v="604" actId="26606"/>
          <ac:spMkLst>
            <pc:docMk/>
            <pc:sldMk cId="163560749" sldId="264"/>
            <ac:spMk id="18" creationId="{9B37791B-B040-4694-BFDC-8DD132D86E8E}"/>
          </ac:spMkLst>
        </pc:spChg>
        <pc:spChg chg="add">
          <ac:chgData name="Peter Storm" userId="f2691b9f-d7b4-43a4-bb84-cd677cc82a06" providerId="ADAL" clId="{7772F78A-546B-4F37-8DCF-F892407F3A43}" dt="2022-03-31T06:37:33.912" v="604" actId="26606"/>
          <ac:spMkLst>
            <pc:docMk/>
            <pc:sldMk cId="163560749" sldId="264"/>
            <ac:spMk id="71" creationId="{9B37791B-B040-4694-BFDC-8DD132D86E8E}"/>
          </ac:spMkLst>
        </pc:spChg>
        <pc:spChg chg="add">
          <ac:chgData name="Peter Storm" userId="f2691b9f-d7b4-43a4-bb84-cd677cc82a06" providerId="ADAL" clId="{7772F78A-546B-4F37-8DCF-F892407F3A43}" dt="2022-03-31T06:37:33.912" v="604" actId="26606"/>
          <ac:spMkLst>
            <pc:docMk/>
            <pc:sldMk cId="163560749" sldId="264"/>
            <ac:spMk id="73" creationId="{0A3D475D-F146-44DA-80FB-3306B95B8D04}"/>
          </ac:spMkLst>
        </pc:spChg>
        <pc:grpChg chg="del">
          <ac:chgData name="Peter Storm" userId="f2691b9f-d7b4-43a4-bb84-cd677cc82a06" providerId="ADAL" clId="{7772F78A-546B-4F37-8DCF-F892407F3A43}" dt="2022-03-31T06:37:33.912" v="604" actId="26606"/>
          <ac:grpSpMkLst>
            <pc:docMk/>
            <pc:sldMk cId="163560749" sldId="264"/>
            <ac:grpSpMk id="20" creationId="{A7900967-84CA-47B4-9F1C-E787BAC1496A}"/>
          </ac:grpSpMkLst>
        </pc:grpChg>
        <pc:picChg chg="del">
          <ac:chgData name="Peter Storm" userId="f2691b9f-d7b4-43a4-bb84-cd677cc82a06" providerId="ADAL" clId="{7772F78A-546B-4F37-8DCF-F892407F3A43}" dt="2022-03-31T06:37:18.252" v="602" actId="478"/>
          <ac:picMkLst>
            <pc:docMk/>
            <pc:sldMk cId="163560749" sldId="264"/>
            <ac:picMk id="4" creationId="{8E1B49F2-E4E1-4DD4-B195-93E732680C7E}"/>
          </ac:picMkLst>
        </pc:picChg>
        <pc:picChg chg="add mod">
          <ac:chgData name="Peter Storm" userId="f2691b9f-d7b4-43a4-bb84-cd677cc82a06" providerId="ADAL" clId="{7772F78A-546B-4F37-8DCF-F892407F3A43}" dt="2022-03-31T06:37:33.912" v="604" actId="26606"/>
          <ac:picMkLst>
            <pc:docMk/>
            <pc:sldMk cId="163560749" sldId="264"/>
            <ac:picMk id="1026" creationId="{CF19B222-3A11-4804-A448-AEC23A9B4353}"/>
          </ac:picMkLst>
        </pc:picChg>
      </pc:sldChg>
      <pc:sldChg chg="addSp delSp modSp add mod ord">
        <pc:chgData name="Peter Storm" userId="f2691b9f-d7b4-43a4-bb84-cd677cc82a06" providerId="ADAL" clId="{7772F78A-546B-4F37-8DCF-F892407F3A43}" dt="2022-03-31T08:55:53.097" v="1004" actId="20577"/>
        <pc:sldMkLst>
          <pc:docMk/>
          <pc:sldMk cId="1740248724" sldId="265"/>
        </pc:sldMkLst>
        <pc:spChg chg="del mod">
          <ac:chgData name="Peter Storm" userId="f2691b9f-d7b4-43a4-bb84-cd677cc82a06" providerId="ADAL" clId="{7772F78A-546B-4F37-8DCF-F892407F3A43}" dt="2022-03-31T07:16:32.306" v="746" actId="478"/>
          <ac:spMkLst>
            <pc:docMk/>
            <pc:sldMk cId="1740248724" sldId="265"/>
            <ac:spMk id="6" creationId="{EC1C5658-D9E6-4633-8855-C6F05BF34BE9}"/>
          </ac:spMkLst>
        </pc:spChg>
        <pc:spChg chg="add del mod">
          <ac:chgData name="Peter Storm" userId="f2691b9f-d7b4-43a4-bb84-cd677cc82a06" providerId="ADAL" clId="{7772F78A-546B-4F37-8DCF-F892407F3A43}" dt="2022-03-31T08:50:08.988" v="824" actId="478"/>
          <ac:spMkLst>
            <pc:docMk/>
            <pc:sldMk cId="1740248724" sldId="265"/>
            <ac:spMk id="9" creationId="{BDFCDA17-AF95-4D64-B20B-29E76A28ED11}"/>
          </ac:spMkLst>
        </pc:spChg>
        <pc:spChg chg="add mod ord">
          <ac:chgData name="Peter Storm" userId="f2691b9f-d7b4-43a4-bb84-cd677cc82a06" providerId="ADAL" clId="{7772F78A-546B-4F37-8DCF-F892407F3A43}" dt="2022-03-31T08:55:53.097" v="1004" actId="20577"/>
          <ac:spMkLst>
            <pc:docMk/>
            <pc:sldMk cId="1740248724" sldId="265"/>
            <ac:spMk id="11" creationId="{8FBB77F6-65D7-432B-9FA9-DF3579A16999}"/>
          </ac:spMkLst>
        </pc:spChg>
        <pc:spChg chg="del">
          <ac:chgData name="Peter Storm" userId="f2691b9f-d7b4-43a4-bb84-cd677cc82a06" providerId="ADAL" clId="{7772F78A-546B-4F37-8DCF-F892407F3A43}" dt="2022-03-31T07:16:36.366" v="747" actId="478"/>
          <ac:spMkLst>
            <pc:docMk/>
            <pc:sldMk cId="1740248724" sldId="265"/>
            <ac:spMk id="17" creationId="{82B30A80-26B1-4BF5-8CCD-2A804256ACF8}"/>
          </ac:spMkLst>
        </pc:spChg>
        <pc:spChg chg="del">
          <ac:chgData name="Peter Storm" userId="f2691b9f-d7b4-43a4-bb84-cd677cc82a06" providerId="ADAL" clId="{7772F78A-546B-4F37-8DCF-F892407F3A43}" dt="2022-03-31T08:50:25.235" v="826" actId="26606"/>
          <ac:spMkLst>
            <pc:docMk/>
            <pc:sldMk cId="1740248724" sldId="265"/>
            <ac:spMk id="80" creationId="{B95B9BA8-1D69-4796-85F5-B6D0BD52354B}"/>
          </ac:spMkLst>
        </pc:spChg>
        <pc:spChg chg="add">
          <ac:chgData name="Peter Storm" userId="f2691b9f-d7b4-43a4-bb84-cd677cc82a06" providerId="ADAL" clId="{7772F78A-546B-4F37-8DCF-F892407F3A43}" dt="2022-03-31T08:50:25.235" v="826" actId="26606"/>
          <ac:spMkLst>
            <pc:docMk/>
            <pc:sldMk cId="1740248724" sldId="265"/>
            <ac:spMk id="135" creationId="{B95B9BA8-1D69-4796-85F5-B6D0BD52354B}"/>
          </ac:spMkLst>
        </pc:spChg>
        <pc:grpChg chg="del">
          <ac:chgData name="Peter Storm" userId="f2691b9f-d7b4-43a4-bb84-cd677cc82a06" providerId="ADAL" clId="{7772F78A-546B-4F37-8DCF-F892407F3A43}" dt="2022-03-31T08:50:25.235" v="826" actId="26606"/>
          <ac:grpSpMkLst>
            <pc:docMk/>
            <pc:sldMk cId="1740248724" sldId="265"/>
            <ac:grpSpMk id="82" creationId="{EE5D87AC-5CCC-4E1F-8B25-D3A6053029C8}"/>
          </ac:grpSpMkLst>
        </pc:grpChg>
        <pc:picChg chg="add mod">
          <ac:chgData name="Peter Storm" userId="f2691b9f-d7b4-43a4-bb84-cd677cc82a06" providerId="ADAL" clId="{7772F78A-546B-4F37-8DCF-F892407F3A43}" dt="2022-03-31T08:50:25.235" v="826" actId="26606"/>
          <ac:picMkLst>
            <pc:docMk/>
            <pc:sldMk cId="1740248724" sldId="265"/>
            <ac:picMk id="2050" creationId="{A64DC464-06EA-44AA-8117-FEECE0CCEF75}"/>
          </ac:picMkLst>
        </pc:picChg>
      </pc:sldChg>
      <pc:sldChg chg="addSp delSp modSp add mod ord">
        <pc:chgData name="Peter Storm" userId="f2691b9f-d7b4-43a4-bb84-cd677cc82a06" providerId="ADAL" clId="{7772F78A-546B-4F37-8DCF-F892407F3A43}" dt="2022-03-31T08:30:37.776" v="816"/>
        <pc:sldMkLst>
          <pc:docMk/>
          <pc:sldMk cId="4197918879" sldId="266"/>
        </pc:sldMkLst>
        <pc:spChg chg="del mod">
          <ac:chgData name="Peter Storm" userId="f2691b9f-d7b4-43a4-bb84-cd677cc82a06" providerId="ADAL" clId="{7772F78A-546B-4F37-8DCF-F892407F3A43}" dt="2022-03-31T08:26:03.689" v="786" actId="478"/>
          <ac:spMkLst>
            <pc:docMk/>
            <pc:sldMk cId="4197918879" sldId="266"/>
            <ac:spMk id="6" creationId="{EC1C5658-D9E6-4633-8855-C6F05BF34BE9}"/>
          </ac:spMkLst>
        </pc:spChg>
        <pc:spChg chg="add mod">
          <ac:chgData name="Peter Storm" userId="f2691b9f-d7b4-43a4-bb84-cd677cc82a06" providerId="ADAL" clId="{7772F78A-546B-4F37-8DCF-F892407F3A43}" dt="2022-03-31T08:28:46.595" v="812" actId="20577"/>
          <ac:spMkLst>
            <pc:docMk/>
            <pc:sldMk cId="4197918879" sldId="266"/>
            <ac:spMk id="9" creationId="{6DFDBBA7-8820-4748-BAA6-585DE6997099}"/>
          </ac:spMkLst>
        </pc:spChg>
        <pc:spChg chg="add mod">
          <ac:chgData name="Peter Storm" userId="f2691b9f-d7b4-43a4-bb84-cd677cc82a06" providerId="ADAL" clId="{7772F78A-546B-4F37-8DCF-F892407F3A43}" dt="2022-03-31T08:29:22.090" v="814" actId="1076"/>
          <ac:spMkLst>
            <pc:docMk/>
            <pc:sldMk cId="4197918879" sldId="266"/>
            <ac:spMk id="11" creationId="{23081E45-DC31-44B2-8334-A6479DCB128D}"/>
          </ac:spMkLst>
        </pc:spChg>
        <pc:spChg chg="del">
          <ac:chgData name="Peter Storm" userId="f2691b9f-d7b4-43a4-bb84-cd677cc82a06" providerId="ADAL" clId="{7772F78A-546B-4F37-8DCF-F892407F3A43}" dt="2022-03-31T08:26:07.241" v="787" actId="478"/>
          <ac:spMkLst>
            <pc:docMk/>
            <pc:sldMk cId="4197918879" sldId="266"/>
            <ac:spMk id="17" creationId="{82B30A80-26B1-4BF5-8CCD-2A804256ACF8}"/>
          </ac:spMkLst>
        </pc:spChg>
      </pc:sldChg>
      <pc:sldChg chg="modSp add mod">
        <pc:chgData name="Peter Storm" userId="f2691b9f-d7b4-43a4-bb84-cd677cc82a06" providerId="ADAL" clId="{7772F78A-546B-4F37-8DCF-F892407F3A43}" dt="2022-03-31T10:42:05.891" v="1838" actId="5793"/>
        <pc:sldMkLst>
          <pc:docMk/>
          <pc:sldMk cId="3653720113" sldId="267"/>
        </pc:sldMkLst>
        <pc:spChg chg="mod">
          <ac:chgData name="Peter Storm" userId="f2691b9f-d7b4-43a4-bb84-cd677cc82a06" providerId="ADAL" clId="{7772F78A-546B-4F37-8DCF-F892407F3A43}" dt="2022-03-31T10:42:05.891" v="1838" actId="5793"/>
          <ac:spMkLst>
            <pc:docMk/>
            <pc:sldMk cId="3653720113" sldId="267"/>
            <ac:spMk id="11" creationId="{8FBB77F6-65D7-432B-9FA9-DF3579A16999}"/>
          </ac:spMkLst>
        </pc:spChg>
      </pc:sldChg>
      <pc:sldChg chg="addSp delSp modSp add del mod ord">
        <pc:chgData name="Peter Storm" userId="f2691b9f-d7b4-43a4-bb84-cd677cc82a06" providerId="ADAL" clId="{7772F78A-546B-4F37-8DCF-F892407F3A43}" dt="2022-03-31T11:05:01.418" v="1942" actId="47"/>
        <pc:sldMkLst>
          <pc:docMk/>
          <pc:sldMk cId="3958132988" sldId="268"/>
        </pc:sldMkLst>
        <pc:spChg chg="add mod">
          <ac:chgData name="Peter Storm" userId="f2691b9f-d7b4-43a4-bb84-cd677cc82a06" providerId="ADAL" clId="{7772F78A-546B-4F37-8DCF-F892407F3A43}" dt="2022-03-31T11:04:06.414" v="1941" actId="20577"/>
          <ac:spMkLst>
            <pc:docMk/>
            <pc:sldMk cId="3958132988" sldId="268"/>
            <ac:spMk id="8" creationId="{08A05FB0-5F51-441F-AE3C-F7AEE6BDA39D}"/>
          </ac:spMkLst>
        </pc:spChg>
        <pc:spChg chg="mod">
          <ac:chgData name="Peter Storm" userId="f2691b9f-d7b4-43a4-bb84-cd677cc82a06" providerId="ADAL" clId="{7772F78A-546B-4F37-8DCF-F892407F3A43}" dt="2022-03-31T10:00:28.493" v="1787" actId="20577"/>
          <ac:spMkLst>
            <pc:docMk/>
            <pc:sldMk cId="3958132988" sldId="268"/>
            <ac:spMk id="9" creationId="{BDFCDA17-AF95-4D64-B20B-29E76A28ED11}"/>
          </ac:spMkLst>
        </pc:spChg>
        <pc:spChg chg="del">
          <ac:chgData name="Peter Storm" userId="f2691b9f-d7b4-43a4-bb84-cd677cc82a06" providerId="ADAL" clId="{7772F78A-546B-4F37-8DCF-F892407F3A43}" dt="2022-03-31T09:05:29.596" v="1225" actId="478"/>
          <ac:spMkLst>
            <pc:docMk/>
            <pc:sldMk cId="3958132988" sldId="268"/>
            <ac:spMk id="11" creationId="{8FBB77F6-65D7-432B-9FA9-DF3579A16999}"/>
          </ac:spMkLst>
        </pc:spChg>
      </pc:sldChg>
      <pc:sldChg chg="addSp delSp modSp new mod setBg">
        <pc:chgData name="Peter Storm" userId="f2691b9f-d7b4-43a4-bb84-cd677cc82a06" providerId="ADAL" clId="{7772F78A-546B-4F37-8DCF-F892407F3A43}" dt="2022-03-31T09:29:54.637" v="1777" actId="20577"/>
        <pc:sldMkLst>
          <pc:docMk/>
          <pc:sldMk cId="1521234276" sldId="269"/>
        </pc:sldMkLst>
        <pc:spChg chg="add del mod">
          <ac:chgData name="Peter Storm" userId="f2691b9f-d7b4-43a4-bb84-cd677cc82a06" providerId="ADAL" clId="{7772F78A-546B-4F37-8DCF-F892407F3A43}" dt="2022-03-31T09:18:00.013" v="1508" actId="478"/>
          <ac:spMkLst>
            <pc:docMk/>
            <pc:sldMk cId="1521234276" sldId="269"/>
            <ac:spMk id="2" creationId="{CDD89974-7EB9-4CDB-9159-B9665D138476}"/>
          </ac:spMkLst>
        </pc:spChg>
        <pc:spChg chg="add del mod">
          <ac:chgData name="Peter Storm" userId="f2691b9f-d7b4-43a4-bb84-cd677cc82a06" providerId="ADAL" clId="{7772F78A-546B-4F37-8DCF-F892407F3A43}" dt="2022-03-31T09:18:29.432" v="1510" actId="478"/>
          <ac:spMkLst>
            <pc:docMk/>
            <pc:sldMk cId="1521234276" sldId="269"/>
            <ac:spMk id="3" creationId="{18F2F137-05E0-4CD4-B6EA-7275EFDA5E65}"/>
          </ac:spMkLst>
        </pc:spChg>
        <pc:spChg chg="add mod">
          <ac:chgData name="Peter Storm" userId="f2691b9f-d7b4-43a4-bb84-cd677cc82a06" providerId="ADAL" clId="{7772F78A-546B-4F37-8DCF-F892407F3A43}" dt="2022-03-31T09:29:54.637" v="1777" actId="20577"/>
          <ac:spMkLst>
            <pc:docMk/>
            <pc:sldMk cId="1521234276" sldId="269"/>
            <ac:spMk id="8" creationId="{325ECE47-8CA8-4808-A80D-6DC7429FD0C8}"/>
          </ac:spMkLst>
        </pc:spChg>
        <pc:spChg chg="add">
          <ac:chgData name="Peter Storm" userId="f2691b9f-d7b4-43a4-bb84-cd677cc82a06" providerId="ADAL" clId="{7772F78A-546B-4F37-8DCF-F892407F3A43}" dt="2022-03-31T09:21:16.327" v="1512" actId="26606"/>
          <ac:spMkLst>
            <pc:docMk/>
            <pc:sldMk cId="1521234276" sldId="269"/>
            <ac:spMk id="9" creationId="{9B37791B-B040-4694-BFDC-8DD132D86E8E}"/>
          </ac:spMkLst>
        </pc:spChg>
        <pc:spChg chg="add">
          <ac:chgData name="Peter Storm" userId="f2691b9f-d7b4-43a4-bb84-cd677cc82a06" providerId="ADAL" clId="{7772F78A-546B-4F37-8DCF-F892407F3A43}" dt="2022-03-31T09:21:16.327" v="1512" actId="26606"/>
          <ac:spMkLst>
            <pc:docMk/>
            <pc:sldMk cId="1521234276" sldId="269"/>
            <ac:spMk id="11" creationId="{3233E20F-E4BD-4A57-891E-213F818C4E1C}"/>
          </ac:spMkLst>
        </pc:spChg>
        <pc:spChg chg="add">
          <ac:chgData name="Peter Storm" userId="f2691b9f-d7b4-43a4-bb84-cd677cc82a06" providerId="ADAL" clId="{7772F78A-546B-4F37-8DCF-F892407F3A43}" dt="2022-03-31T09:21:16.327" v="1512" actId="26606"/>
          <ac:spMkLst>
            <pc:docMk/>
            <pc:sldMk cId="1521234276" sldId="269"/>
            <ac:spMk id="13" creationId="{7C5B3933-E1FD-4A72-AFB7-D9D0AD987568}"/>
          </ac:spMkLst>
        </pc:spChg>
        <pc:picChg chg="add mod">
          <ac:chgData name="Peter Storm" userId="f2691b9f-d7b4-43a4-bb84-cd677cc82a06" providerId="ADAL" clId="{7772F78A-546B-4F37-8DCF-F892407F3A43}" dt="2022-03-31T09:21:16.327" v="1512" actId="26606"/>
          <ac:picMkLst>
            <pc:docMk/>
            <pc:sldMk cId="1521234276" sldId="269"/>
            <ac:picMk id="4" creationId="{D56A8164-E754-421B-98E7-CD9D433E9CA1}"/>
          </ac:picMkLst>
        </pc:picChg>
      </pc:sldChg>
      <pc:sldChg chg="addSp delSp modSp add mod">
        <pc:chgData name="Peter Storm" userId="f2691b9f-d7b4-43a4-bb84-cd677cc82a06" providerId="ADAL" clId="{7772F78A-546B-4F37-8DCF-F892407F3A43}" dt="2022-03-31T10:53:57.169" v="1939" actId="255"/>
        <pc:sldMkLst>
          <pc:docMk/>
          <pc:sldMk cId="703190092" sldId="270"/>
        </pc:sldMkLst>
        <pc:spChg chg="del">
          <ac:chgData name="Peter Storm" userId="f2691b9f-d7b4-43a4-bb84-cd677cc82a06" providerId="ADAL" clId="{7772F78A-546B-4F37-8DCF-F892407F3A43}" dt="2022-03-31T10:46:32.603" v="1863" actId="478"/>
          <ac:spMkLst>
            <pc:docMk/>
            <pc:sldMk cId="703190092" sldId="270"/>
            <ac:spMk id="9" creationId="{6DFDBBA7-8820-4748-BAA6-585DE6997099}"/>
          </ac:spMkLst>
        </pc:spChg>
        <pc:spChg chg="mod ord">
          <ac:chgData name="Peter Storm" userId="f2691b9f-d7b4-43a4-bb84-cd677cc82a06" providerId="ADAL" clId="{7772F78A-546B-4F37-8DCF-F892407F3A43}" dt="2022-03-31T10:52:27.890" v="1872" actId="1076"/>
          <ac:spMkLst>
            <pc:docMk/>
            <pc:sldMk cId="703190092" sldId="270"/>
            <ac:spMk id="11" creationId="{23081E45-DC31-44B2-8334-A6479DCB128D}"/>
          </ac:spMkLst>
        </pc:spChg>
        <pc:spChg chg="add mod">
          <ac:chgData name="Peter Storm" userId="f2691b9f-d7b4-43a4-bb84-cd677cc82a06" providerId="ADAL" clId="{7772F78A-546B-4F37-8DCF-F892407F3A43}" dt="2022-03-31T10:53:57.169" v="1939" actId="255"/>
          <ac:spMkLst>
            <pc:docMk/>
            <pc:sldMk cId="703190092" sldId="270"/>
            <ac:spMk id="18" creationId="{45715EA0-8883-49C4-B83A-892AC3EAE52F}"/>
          </ac:spMkLst>
        </pc:spChg>
        <pc:spChg chg="add">
          <ac:chgData name="Peter Storm" userId="f2691b9f-d7b4-43a4-bb84-cd677cc82a06" providerId="ADAL" clId="{7772F78A-546B-4F37-8DCF-F892407F3A43}" dt="2022-03-31T10:52:14.986" v="1869" actId="26606"/>
          <ac:spMkLst>
            <pc:docMk/>
            <pc:sldMk cId="703190092" sldId="270"/>
            <ac:spMk id="74" creationId="{B95B9BA8-1D69-4796-85F5-B6D0BD52354B}"/>
          </ac:spMkLst>
        </pc:spChg>
        <pc:spChg chg="add">
          <ac:chgData name="Peter Storm" userId="f2691b9f-d7b4-43a4-bb84-cd677cc82a06" providerId="ADAL" clId="{7772F78A-546B-4F37-8DCF-F892407F3A43}" dt="2022-03-31T10:52:14.986" v="1869" actId="26606"/>
          <ac:spMkLst>
            <pc:docMk/>
            <pc:sldMk cId="703190092" sldId="270"/>
            <ac:spMk id="76" creationId="{A027D562-8F7E-478A-942E-D959A950C55E}"/>
          </ac:spMkLst>
        </pc:spChg>
        <pc:spChg chg="add">
          <ac:chgData name="Peter Storm" userId="f2691b9f-d7b4-43a4-bb84-cd677cc82a06" providerId="ADAL" clId="{7772F78A-546B-4F37-8DCF-F892407F3A43}" dt="2022-03-31T10:52:14.986" v="1869" actId="26606"/>
          <ac:spMkLst>
            <pc:docMk/>
            <pc:sldMk cId="703190092" sldId="270"/>
            <ac:spMk id="78" creationId="{48A28C56-2619-47F0-B448-9D145309B8BE}"/>
          </ac:spMkLst>
        </pc:spChg>
        <pc:spChg chg="add del">
          <ac:chgData name="Peter Storm" userId="f2691b9f-d7b4-43a4-bb84-cd677cc82a06" providerId="ADAL" clId="{7772F78A-546B-4F37-8DCF-F892407F3A43}" dt="2022-03-31T10:51:44.019" v="1868" actId="26606"/>
          <ac:spMkLst>
            <pc:docMk/>
            <pc:sldMk cId="703190092" sldId="270"/>
            <ac:spMk id="80" creationId="{B95B9BA8-1D69-4796-85F5-B6D0BD52354B}"/>
          </ac:spMkLst>
        </pc:spChg>
        <pc:spChg chg="add del">
          <ac:chgData name="Peter Storm" userId="f2691b9f-d7b4-43a4-bb84-cd677cc82a06" providerId="ADAL" clId="{7772F78A-546B-4F37-8DCF-F892407F3A43}" dt="2022-03-31T10:51:44.003" v="1867" actId="26606"/>
          <ac:spMkLst>
            <pc:docMk/>
            <pc:sldMk cId="703190092" sldId="270"/>
            <ac:spMk id="135" creationId="{B95B9BA8-1D69-4796-85F5-B6D0BD52354B}"/>
          </ac:spMkLst>
        </pc:spChg>
        <pc:spChg chg="add del">
          <ac:chgData name="Peter Storm" userId="f2691b9f-d7b4-43a4-bb84-cd677cc82a06" providerId="ADAL" clId="{7772F78A-546B-4F37-8DCF-F892407F3A43}" dt="2022-03-31T10:52:14.986" v="1869" actId="26606"/>
          <ac:spMkLst>
            <pc:docMk/>
            <pc:sldMk cId="703190092" sldId="270"/>
            <ac:spMk id="1028" creationId="{22E5DF58-5CFD-4D62-AC3A-9EA04E1AF237}"/>
          </ac:spMkLst>
        </pc:spChg>
        <pc:spChg chg="add del">
          <ac:chgData name="Peter Storm" userId="f2691b9f-d7b4-43a4-bb84-cd677cc82a06" providerId="ADAL" clId="{7772F78A-546B-4F37-8DCF-F892407F3A43}" dt="2022-03-31T10:52:14.986" v="1869" actId="26606"/>
          <ac:spMkLst>
            <pc:docMk/>
            <pc:sldMk cId="703190092" sldId="270"/>
            <ac:spMk id="1029" creationId="{8064D39A-E0A4-461B-A8D2-9C3AE870CED4}"/>
          </ac:spMkLst>
        </pc:spChg>
        <pc:grpChg chg="add del">
          <ac:chgData name="Peter Storm" userId="f2691b9f-d7b4-43a4-bb84-cd677cc82a06" providerId="ADAL" clId="{7772F78A-546B-4F37-8DCF-F892407F3A43}" dt="2022-03-31T10:51:44.019" v="1868" actId="26606"/>
          <ac:grpSpMkLst>
            <pc:docMk/>
            <pc:sldMk cId="703190092" sldId="270"/>
            <ac:grpSpMk id="82" creationId="{EE5D87AC-5CCC-4E1F-8B25-D3A6053029C8}"/>
          </ac:grpSpMkLst>
        </pc:grpChg>
        <pc:grpChg chg="add del">
          <ac:chgData name="Peter Storm" userId="f2691b9f-d7b4-43a4-bb84-cd677cc82a06" providerId="ADAL" clId="{7772F78A-546B-4F37-8DCF-F892407F3A43}" dt="2022-03-31T10:51:44.003" v="1867" actId="26606"/>
          <ac:grpSpMkLst>
            <pc:docMk/>
            <pc:sldMk cId="703190092" sldId="270"/>
            <ac:grpSpMk id="137" creationId="{EE5D87AC-5CCC-4E1F-8B25-D3A6053029C8}"/>
          </ac:grpSpMkLst>
        </pc:grpChg>
        <pc:picChg chg="add mod">
          <ac:chgData name="Peter Storm" userId="f2691b9f-d7b4-43a4-bb84-cd677cc82a06" providerId="ADAL" clId="{7772F78A-546B-4F37-8DCF-F892407F3A43}" dt="2022-03-31T10:52:14.986" v="1869" actId="26606"/>
          <ac:picMkLst>
            <pc:docMk/>
            <pc:sldMk cId="703190092" sldId="270"/>
            <ac:picMk id="1026" creationId="{57A6CF15-6A65-4DEC-B2A2-C4782E816E30}"/>
          </ac:picMkLst>
        </pc:picChg>
      </pc:sldChg>
      <pc:sldChg chg="modSp add mod">
        <pc:chgData name="Peter Storm" userId="f2691b9f-d7b4-43a4-bb84-cd677cc82a06" providerId="ADAL" clId="{7772F78A-546B-4F37-8DCF-F892407F3A43}" dt="2022-03-31T15:28:21.320" v="1961" actId="20577"/>
        <pc:sldMkLst>
          <pc:docMk/>
          <pc:sldMk cId="790359449" sldId="271"/>
        </pc:sldMkLst>
        <pc:spChg chg="mod">
          <ac:chgData name="Peter Storm" userId="f2691b9f-d7b4-43a4-bb84-cd677cc82a06" providerId="ADAL" clId="{7772F78A-546B-4F37-8DCF-F892407F3A43}" dt="2022-03-31T15:28:21.320" v="1961" actId="20577"/>
          <ac:spMkLst>
            <pc:docMk/>
            <pc:sldMk cId="790359449" sldId="271"/>
            <ac:spMk id="8" creationId="{08A05FB0-5F51-441F-AE3C-F7AEE6BDA39D}"/>
          </ac:spMkLst>
        </pc:spChg>
      </pc:sldChg>
      <pc:sldMasterChg chg="del delSldLayout">
        <pc:chgData name="Peter Storm" userId="f2691b9f-d7b4-43a4-bb84-cd677cc82a06" providerId="ADAL" clId="{7772F78A-546B-4F37-8DCF-F892407F3A43}" dt="2022-03-30T06:20:53.007" v="1" actId="26606"/>
        <pc:sldMasterMkLst>
          <pc:docMk/>
          <pc:sldMasterMk cId="1565446154" sldId="2147483648"/>
        </pc:sldMasterMkLst>
        <pc:sldLayoutChg chg="del">
          <pc:chgData name="Peter Storm" userId="f2691b9f-d7b4-43a4-bb84-cd677cc82a06" providerId="ADAL" clId="{7772F78A-546B-4F37-8DCF-F892407F3A43}" dt="2022-03-30T06:20:53.007" v="1" actId="26606"/>
          <pc:sldLayoutMkLst>
            <pc:docMk/>
            <pc:sldMasterMk cId="1565446154" sldId="2147483648"/>
            <pc:sldLayoutMk cId="4104357763" sldId="2147483649"/>
          </pc:sldLayoutMkLst>
        </pc:sldLayoutChg>
        <pc:sldLayoutChg chg="del">
          <pc:chgData name="Peter Storm" userId="f2691b9f-d7b4-43a4-bb84-cd677cc82a06" providerId="ADAL" clId="{7772F78A-546B-4F37-8DCF-F892407F3A43}" dt="2022-03-30T06:20:53.007" v="1" actId="26606"/>
          <pc:sldLayoutMkLst>
            <pc:docMk/>
            <pc:sldMasterMk cId="1565446154" sldId="2147483648"/>
            <pc:sldLayoutMk cId="3369799682" sldId="2147483650"/>
          </pc:sldLayoutMkLst>
        </pc:sldLayoutChg>
        <pc:sldLayoutChg chg="del">
          <pc:chgData name="Peter Storm" userId="f2691b9f-d7b4-43a4-bb84-cd677cc82a06" providerId="ADAL" clId="{7772F78A-546B-4F37-8DCF-F892407F3A43}" dt="2022-03-30T06:20:53.007" v="1" actId="26606"/>
          <pc:sldLayoutMkLst>
            <pc:docMk/>
            <pc:sldMasterMk cId="1565446154" sldId="2147483648"/>
            <pc:sldLayoutMk cId="3700487035" sldId="2147483651"/>
          </pc:sldLayoutMkLst>
        </pc:sldLayoutChg>
        <pc:sldLayoutChg chg="del">
          <pc:chgData name="Peter Storm" userId="f2691b9f-d7b4-43a4-bb84-cd677cc82a06" providerId="ADAL" clId="{7772F78A-546B-4F37-8DCF-F892407F3A43}" dt="2022-03-30T06:20:53.007" v="1" actId="26606"/>
          <pc:sldLayoutMkLst>
            <pc:docMk/>
            <pc:sldMasterMk cId="1565446154" sldId="2147483648"/>
            <pc:sldLayoutMk cId="520376474" sldId="2147483652"/>
          </pc:sldLayoutMkLst>
        </pc:sldLayoutChg>
        <pc:sldLayoutChg chg="del">
          <pc:chgData name="Peter Storm" userId="f2691b9f-d7b4-43a4-bb84-cd677cc82a06" providerId="ADAL" clId="{7772F78A-546B-4F37-8DCF-F892407F3A43}" dt="2022-03-30T06:20:53.007" v="1" actId="26606"/>
          <pc:sldLayoutMkLst>
            <pc:docMk/>
            <pc:sldMasterMk cId="1565446154" sldId="2147483648"/>
            <pc:sldLayoutMk cId="210799773" sldId="2147483653"/>
          </pc:sldLayoutMkLst>
        </pc:sldLayoutChg>
        <pc:sldLayoutChg chg="del">
          <pc:chgData name="Peter Storm" userId="f2691b9f-d7b4-43a4-bb84-cd677cc82a06" providerId="ADAL" clId="{7772F78A-546B-4F37-8DCF-F892407F3A43}" dt="2022-03-30T06:20:53.007" v="1" actId="26606"/>
          <pc:sldLayoutMkLst>
            <pc:docMk/>
            <pc:sldMasterMk cId="1565446154" sldId="2147483648"/>
            <pc:sldLayoutMk cId="842232359" sldId="2147483654"/>
          </pc:sldLayoutMkLst>
        </pc:sldLayoutChg>
        <pc:sldLayoutChg chg="del">
          <pc:chgData name="Peter Storm" userId="f2691b9f-d7b4-43a4-bb84-cd677cc82a06" providerId="ADAL" clId="{7772F78A-546B-4F37-8DCF-F892407F3A43}" dt="2022-03-30T06:20:53.007" v="1" actId="26606"/>
          <pc:sldLayoutMkLst>
            <pc:docMk/>
            <pc:sldMasterMk cId="1565446154" sldId="2147483648"/>
            <pc:sldLayoutMk cId="3831437589" sldId="2147483655"/>
          </pc:sldLayoutMkLst>
        </pc:sldLayoutChg>
        <pc:sldLayoutChg chg="del">
          <pc:chgData name="Peter Storm" userId="f2691b9f-d7b4-43a4-bb84-cd677cc82a06" providerId="ADAL" clId="{7772F78A-546B-4F37-8DCF-F892407F3A43}" dt="2022-03-30T06:20:53.007" v="1" actId="26606"/>
          <pc:sldLayoutMkLst>
            <pc:docMk/>
            <pc:sldMasterMk cId="1565446154" sldId="2147483648"/>
            <pc:sldLayoutMk cId="1126647286" sldId="2147483656"/>
          </pc:sldLayoutMkLst>
        </pc:sldLayoutChg>
        <pc:sldLayoutChg chg="del">
          <pc:chgData name="Peter Storm" userId="f2691b9f-d7b4-43a4-bb84-cd677cc82a06" providerId="ADAL" clId="{7772F78A-546B-4F37-8DCF-F892407F3A43}" dt="2022-03-30T06:20:53.007" v="1" actId="26606"/>
          <pc:sldLayoutMkLst>
            <pc:docMk/>
            <pc:sldMasterMk cId="1565446154" sldId="2147483648"/>
            <pc:sldLayoutMk cId="3180547676" sldId="2147483657"/>
          </pc:sldLayoutMkLst>
        </pc:sldLayoutChg>
        <pc:sldLayoutChg chg="del">
          <pc:chgData name="Peter Storm" userId="f2691b9f-d7b4-43a4-bb84-cd677cc82a06" providerId="ADAL" clId="{7772F78A-546B-4F37-8DCF-F892407F3A43}" dt="2022-03-30T06:20:53.007" v="1" actId="26606"/>
          <pc:sldLayoutMkLst>
            <pc:docMk/>
            <pc:sldMasterMk cId="1565446154" sldId="2147483648"/>
            <pc:sldLayoutMk cId="399231747" sldId="2147483658"/>
          </pc:sldLayoutMkLst>
        </pc:sldLayoutChg>
        <pc:sldLayoutChg chg="del">
          <pc:chgData name="Peter Storm" userId="f2691b9f-d7b4-43a4-bb84-cd677cc82a06" providerId="ADAL" clId="{7772F78A-546B-4F37-8DCF-F892407F3A43}" dt="2022-03-30T06:20:53.007" v="1" actId="26606"/>
          <pc:sldLayoutMkLst>
            <pc:docMk/>
            <pc:sldMasterMk cId="1565446154" sldId="2147483648"/>
            <pc:sldLayoutMk cId="3811115159" sldId="2147483659"/>
          </pc:sldLayoutMkLst>
        </pc:sldLayoutChg>
      </pc:sldMasterChg>
      <pc:sldMasterChg chg="add addSldLayout">
        <pc:chgData name="Peter Storm" userId="f2691b9f-d7b4-43a4-bb84-cd677cc82a06" providerId="ADAL" clId="{7772F78A-546B-4F37-8DCF-F892407F3A43}" dt="2022-03-30T06:20:53.007" v="1" actId="26606"/>
        <pc:sldMasterMkLst>
          <pc:docMk/>
          <pc:sldMasterMk cId="1368655348" sldId="2147483673"/>
        </pc:sldMasterMkLst>
        <pc:sldLayoutChg chg="add">
          <pc:chgData name="Peter Storm" userId="f2691b9f-d7b4-43a4-bb84-cd677cc82a06" providerId="ADAL" clId="{7772F78A-546B-4F37-8DCF-F892407F3A43}" dt="2022-03-30T06:20:53.007" v="1" actId="26606"/>
          <pc:sldLayoutMkLst>
            <pc:docMk/>
            <pc:sldMasterMk cId="1368655348" sldId="2147483673"/>
            <pc:sldLayoutMk cId="109707622" sldId="2147483662"/>
          </pc:sldLayoutMkLst>
        </pc:sldLayoutChg>
        <pc:sldLayoutChg chg="add">
          <pc:chgData name="Peter Storm" userId="f2691b9f-d7b4-43a4-bb84-cd677cc82a06" providerId="ADAL" clId="{7772F78A-546B-4F37-8DCF-F892407F3A43}" dt="2022-03-30T06:20:53.007" v="1" actId="26606"/>
          <pc:sldLayoutMkLst>
            <pc:docMk/>
            <pc:sldMasterMk cId="1368655348" sldId="2147483673"/>
            <pc:sldLayoutMk cId="3942789699" sldId="2147483663"/>
          </pc:sldLayoutMkLst>
        </pc:sldLayoutChg>
        <pc:sldLayoutChg chg="add">
          <pc:chgData name="Peter Storm" userId="f2691b9f-d7b4-43a4-bb84-cd677cc82a06" providerId="ADAL" clId="{7772F78A-546B-4F37-8DCF-F892407F3A43}" dt="2022-03-30T06:20:53.007" v="1" actId="26606"/>
          <pc:sldLayoutMkLst>
            <pc:docMk/>
            <pc:sldMasterMk cId="1368655348" sldId="2147483673"/>
            <pc:sldLayoutMk cId="1194373484" sldId="2147483664"/>
          </pc:sldLayoutMkLst>
        </pc:sldLayoutChg>
        <pc:sldLayoutChg chg="add">
          <pc:chgData name="Peter Storm" userId="f2691b9f-d7b4-43a4-bb84-cd677cc82a06" providerId="ADAL" clId="{7772F78A-546B-4F37-8DCF-F892407F3A43}" dt="2022-03-30T06:20:53.007" v="1" actId="26606"/>
          <pc:sldLayoutMkLst>
            <pc:docMk/>
            <pc:sldMasterMk cId="1368655348" sldId="2147483673"/>
            <pc:sldLayoutMk cId="3782149057" sldId="2147483665"/>
          </pc:sldLayoutMkLst>
        </pc:sldLayoutChg>
        <pc:sldLayoutChg chg="add">
          <pc:chgData name="Peter Storm" userId="f2691b9f-d7b4-43a4-bb84-cd677cc82a06" providerId="ADAL" clId="{7772F78A-546B-4F37-8DCF-F892407F3A43}" dt="2022-03-30T06:20:53.007" v="1" actId="26606"/>
          <pc:sldLayoutMkLst>
            <pc:docMk/>
            <pc:sldMasterMk cId="1368655348" sldId="2147483673"/>
            <pc:sldLayoutMk cId="2427616852" sldId="2147483666"/>
          </pc:sldLayoutMkLst>
        </pc:sldLayoutChg>
        <pc:sldLayoutChg chg="add">
          <pc:chgData name="Peter Storm" userId="f2691b9f-d7b4-43a4-bb84-cd677cc82a06" providerId="ADAL" clId="{7772F78A-546B-4F37-8DCF-F892407F3A43}" dt="2022-03-30T06:20:53.007" v="1" actId="26606"/>
          <pc:sldLayoutMkLst>
            <pc:docMk/>
            <pc:sldMasterMk cId="1368655348" sldId="2147483673"/>
            <pc:sldLayoutMk cId="2651836065" sldId="2147483667"/>
          </pc:sldLayoutMkLst>
        </pc:sldLayoutChg>
        <pc:sldLayoutChg chg="add">
          <pc:chgData name="Peter Storm" userId="f2691b9f-d7b4-43a4-bb84-cd677cc82a06" providerId="ADAL" clId="{7772F78A-546B-4F37-8DCF-F892407F3A43}" dt="2022-03-30T06:20:53.007" v="1" actId="26606"/>
          <pc:sldLayoutMkLst>
            <pc:docMk/>
            <pc:sldMasterMk cId="1368655348" sldId="2147483673"/>
            <pc:sldLayoutMk cId="3951545540" sldId="2147483668"/>
          </pc:sldLayoutMkLst>
        </pc:sldLayoutChg>
        <pc:sldLayoutChg chg="add">
          <pc:chgData name="Peter Storm" userId="f2691b9f-d7b4-43a4-bb84-cd677cc82a06" providerId="ADAL" clId="{7772F78A-546B-4F37-8DCF-F892407F3A43}" dt="2022-03-30T06:20:53.007" v="1" actId="26606"/>
          <pc:sldLayoutMkLst>
            <pc:docMk/>
            <pc:sldMasterMk cId="1368655348" sldId="2147483673"/>
            <pc:sldLayoutMk cId="3759641618" sldId="2147483669"/>
          </pc:sldLayoutMkLst>
        </pc:sldLayoutChg>
        <pc:sldLayoutChg chg="add">
          <pc:chgData name="Peter Storm" userId="f2691b9f-d7b4-43a4-bb84-cd677cc82a06" providerId="ADAL" clId="{7772F78A-546B-4F37-8DCF-F892407F3A43}" dt="2022-03-30T06:20:53.007" v="1" actId="26606"/>
          <pc:sldLayoutMkLst>
            <pc:docMk/>
            <pc:sldMasterMk cId="1368655348" sldId="2147483673"/>
            <pc:sldLayoutMk cId="697301694" sldId="2147483670"/>
          </pc:sldLayoutMkLst>
        </pc:sldLayoutChg>
        <pc:sldLayoutChg chg="add">
          <pc:chgData name="Peter Storm" userId="f2691b9f-d7b4-43a4-bb84-cd677cc82a06" providerId="ADAL" clId="{7772F78A-546B-4F37-8DCF-F892407F3A43}" dt="2022-03-30T06:20:53.007" v="1" actId="26606"/>
          <pc:sldLayoutMkLst>
            <pc:docMk/>
            <pc:sldMasterMk cId="1368655348" sldId="2147483673"/>
            <pc:sldLayoutMk cId="899370703" sldId="2147483671"/>
          </pc:sldLayoutMkLst>
        </pc:sldLayoutChg>
        <pc:sldLayoutChg chg="add">
          <pc:chgData name="Peter Storm" userId="f2691b9f-d7b4-43a4-bb84-cd677cc82a06" providerId="ADAL" clId="{7772F78A-546B-4F37-8DCF-F892407F3A43}" dt="2022-03-30T06:20:53.007" v="1" actId="26606"/>
          <pc:sldLayoutMkLst>
            <pc:docMk/>
            <pc:sldMasterMk cId="1368655348" sldId="2147483673"/>
            <pc:sldLayoutMk cId="2625608350" sldId="2147483672"/>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4/6/2022</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‹nr.›</a:t>
            </a:fld>
            <a:endParaRPr lang="en-US" dirty="0"/>
          </a:p>
        </p:txBody>
      </p:sp>
    </p:spTree>
    <p:extLst>
      <p:ext uri="{BB962C8B-B14F-4D97-AF65-F5344CB8AC3E}">
        <p14:creationId xmlns:p14="http://schemas.microsoft.com/office/powerpoint/2010/main" val="3951545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4/6/2022</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‹nr.›</a:t>
            </a:fld>
            <a:endParaRPr lang="en-US"/>
          </a:p>
        </p:txBody>
      </p:sp>
    </p:spTree>
    <p:extLst>
      <p:ext uri="{BB962C8B-B14F-4D97-AF65-F5344CB8AC3E}">
        <p14:creationId xmlns:p14="http://schemas.microsoft.com/office/powerpoint/2010/main" val="3782149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4/6/2022</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‹nr.›</a:t>
            </a:fld>
            <a:endParaRPr lang="en-US"/>
          </a:p>
        </p:txBody>
      </p:sp>
    </p:spTree>
    <p:extLst>
      <p:ext uri="{BB962C8B-B14F-4D97-AF65-F5344CB8AC3E}">
        <p14:creationId xmlns:p14="http://schemas.microsoft.com/office/powerpoint/2010/main" val="2427616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4/6/2022</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‹nr.›</a:t>
            </a:fld>
            <a:endParaRPr lang="en-US"/>
          </a:p>
        </p:txBody>
      </p:sp>
    </p:spTree>
    <p:extLst>
      <p:ext uri="{BB962C8B-B14F-4D97-AF65-F5344CB8AC3E}">
        <p14:creationId xmlns:p14="http://schemas.microsoft.com/office/powerpoint/2010/main" val="37596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4/6/2022</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‹nr.›</a:t>
            </a:fld>
            <a:endParaRPr lang="en-US"/>
          </a:p>
        </p:txBody>
      </p:sp>
    </p:spTree>
    <p:extLst>
      <p:ext uri="{BB962C8B-B14F-4D97-AF65-F5344CB8AC3E}">
        <p14:creationId xmlns:p14="http://schemas.microsoft.com/office/powerpoint/2010/main" val="69730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4/6/2022</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‹nr.›</a:t>
            </a:fld>
            <a:endParaRPr lang="en-US"/>
          </a:p>
        </p:txBody>
      </p:sp>
    </p:spTree>
    <p:extLst>
      <p:ext uri="{BB962C8B-B14F-4D97-AF65-F5344CB8AC3E}">
        <p14:creationId xmlns:p14="http://schemas.microsoft.com/office/powerpoint/2010/main" val="89937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4/6/2022</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‹nr.›</a:t>
            </a:fld>
            <a:endParaRPr lang="en-US"/>
          </a:p>
        </p:txBody>
      </p:sp>
    </p:spTree>
    <p:extLst>
      <p:ext uri="{BB962C8B-B14F-4D97-AF65-F5344CB8AC3E}">
        <p14:creationId xmlns:p14="http://schemas.microsoft.com/office/powerpoint/2010/main" val="262560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4/6/2022</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‹nr.›</a:t>
            </a:fld>
            <a:endParaRPr lang="en-US"/>
          </a:p>
        </p:txBody>
      </p:sp>
    </p:spTree>
    <p:extLst>
      <p:ext uri="{BB962C8B-B14F-4D97-AF65-F5344CB8AC3E}">
        <p14:creationId xmlns:p14="http://schemas.microsoft.com/office/powerpoint/2010/main" val="109707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4/6/2022</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‹nr.›</a:t>
            </a:fld>
            <a:endParaRPr lang="en-US"/>
          </a:p>
        </p:txBody>
      </p:sp>
    </p:spTree>
    <p:extLst>
      <p:ext uri="{BB962C8B-B14F-4D97-AF65-F5344CB8AC3E}">
        <p14:creationId xmlns:p14="http://schemas.microsoft.com/office/powerpoint/2010/main" val="265183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4/6/2022</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‹nr.›</a:t>
            </a:fld>
            <a:endParaRPr lang="en-US"/>
          </a:p>
        </p:txBody>
      </p:sp>
    </p:spTree>
    <p:extLst>
      <p:ext uri="{BB962C8B-B14F-4D97-AF65-F5344CB8AC3E}">
        <p14:creationId xmlns:p14="http://schemas.microsoft.com/office/powerpoint/2010/main" val="394278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4/6/2022</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‹nr.›</a:t>
            </a:fld>
            <a:endParaRPr lang="en-US"/>
          </a:p>
        </p:txBody>
      </p:sp>
    </p:spTree>
    <p:extLst>
      <p:ext uri="{BB962C8B-B14F-4D97-AF65-F5344CB8AC3E}">
        <p14:creationId xmlns:p14="http://schemas.microsoft.com/office/powerpoint/2010/main" val="1194373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900">
                <a:solidFill>
                  <a:schemeClr val="tx1"/>
                </a:solidFill>
              </a:defRPr>
            </a:lvl1pPr>
          </a:lstStyle>
          <a:p>
            <a:fld id="{F4D57BDD-E64A-4D27-8978-82FFCA18A12C}" type="datetimeFigureOut">
              <a:rPr lang="en-US" smtClean="0"/>
              <a:pPr/>
              <a:t>4/6/2022</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8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3600">
                <a:solidFill>
                  <a:schemeClr val="tx1"/>
                </a:solidFill>
                <a:latin typeface="+mj-lt"/>
              </a:defRPr>
            </a:lvl1p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1368655348"/>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2" r:id="rId6"/>
    <p:sldLayoutId id="2147483667" r:id="rId7"/>
    <p:sldLayoutId id="2147483663" r:id="rId8"/>
    <p:sldLayoutId id="2147483664" r:id="rId9"/>
    <p:sldLayoutId id="2147483665"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ociëteit De Witte - Ingenieursburo Linssen B.V.">
            <a:extLst>
              <a:ext uri="{FF2B5EF4-FFF2-40B4-BE49-F238E27FC236}">
                <a16:creationId xmlns:a16="http://schemas.microsoft.com/office/drawing/2014/main" id="{5E9F2ACF-B40C-4CA8-ABC4-CA1DDAA4FE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313"/>
          <a:stretch/>
        </p:blipFill>
        <p:spPr bwMode="auto">
          <a:xfrm>
            <a:off x="20" y="10"/>
            <a:ext cx="12191435" cy="685798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4D4E4291-AA4B-4CDD-87FB-9EF7ADE826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10075" y="-923925"/>
            <a:ext cx="6858000" cy="8705850"/>
          </a:xfrm>
          <a:prstGeom prst="rect">
            <a:avLst/>
          </a:prstGeom>
          <a:gradFill>
            <a:gsLst>
              <a:gs pos="100000">
                <a:srgbClr val="000000">
                  <a:alpha val="0"/>
                </a:srgbClr>
              </a:gs>
              <a:gs pos="27000">
                <a:srgbClr val="000000">
                  <a:alpha val="70000"/>
                </a:srgbClr>
              </a:gs>
              <a:gs pos="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kstvak 7">
            <a:extLst>
              <a:ext uri="{FF2B5EF4-FFF2-40B4-BE49-F238E27FC236}">
                <a16:creationId xmlns:a16="http://schemas.microsoft.com/office/drawing/2014/main" id="{A9CD5C4E-401A-4F92-AA20-1055E07F30CB}"/>
              </a:ext>
            </a:extLst>
          </p:cNvPr>
          <p:cNvSpPr txBox="1"/>
          <p:nvPr/>
        </p:nvSpPr>
        <p:spPr>
          <a:xfrm>
            <a:off x="6096000" y="1523999"/>
            <a:ext cx="5334000" cy="3535018"/>
          </a:xfrm>
          <a:prstGeom prst="rect">
            <a:avLst/>
          </a:prstGeom>
        </p:spPr>
        <p:txBody>
          <a:bodyPr vert="horz" lIns="91440" tIns="45720" rIns="91440" bIns="45720" rtlCol="0" anchor="ctr" anchorCtr="0">
            <a:normAutofit/>
          </a:bodyPr>
          <a:lstStyle/>
          <a:p>
            <a:pPr algn="r">
              <a:lnSpc>
                <a:spcPct val="90000"/>
              </a:lnSpc>
              <a:spcBef>
                <a:spcPct val="0"/>
              </a:spcBef>
              <a:spcAft>
                <a:spcPts val="600"/>
              </a:spcAft>
            </a:pPr>
            <a:r>
              <a:rPr lang="en-US" sz="6200" dirty="0">
                <a:solidFill>
                  <a:srgbClr val="FFFFFF"/>
                </a:solidFill>
                <a:effectLst/>
                <a:latin typeface="+mj-lt"/>
                <a:ea typeface="+mj-ea"/>
                <a:cs typeface="+mj-cs"/>
              </a:rPr>
              <a:t>‘</a:t>
            </a:r>
            <a:r>
              <a:rPr lang="en-US" sz="6200" dirty="0" err="1">
                <a:solidFill>
                  <a:srgbClr val="FFFFFF"/>
                </a:solidFill>
                <a:effectLst/>
                <a:latin typeface="+mj-lt"/>
                <a:ea typeface="+mj-ea"/>
                <a:cs typeface="+mj-cs"/>
              </a:rPr>
              <a:t>Waarom</a:t>
            </a:r>
            <a:r>
              <a:rPr lang="en-US" sz="6200" dirty="0">
                <a:solidFill>
                  <a:srgbClr val="FFFFFF"/>
                </a:solidFill>
                <a:effectLst/>
                <a:latin typeface="+mj-lt"/>
                <a:ea typeface="+mj-ea"/>
                <a:cs typeface="+mj-cs"/>
              </a:rPr>
              <a:t> </a:t>
            </a:r>
            <a:r>
              <a:rPr lang="en-US" sz="6200" dirty="0" err="1">
                <a:solidFill>
                  <a:srgbClr val="FFFFFF"/>
                </a:solidFill>
                <a:effectLst/>
                <a:latin typeface="+mj-lt"/>
                <a:ea typeface="+mj-ea"/>
                <a:cs typeface="+mj-cs"/>
              </a:rPr>
              <a:t>zou</a:t>
            </a:r>
            <a:r>
              <a:rPr lang="en-US" sz="6200" dirty="0">
                <a:solidFill>
                  <a:srgbClr val="FFFFFF"/>
                </a:solidFill>
                <a:effectLst/>
                <a:latin typeface="+mj-lt"/>
                <a:ea typeface="+mj-ea"/>
                <a:cs typeface="+mj-cs"/>
              </a:rPr>
              <a:t> </a:t>
            </a:r>
            <a:r>
              <a:rPr lang="en-US" sz="6200" dirty="0" err="1">
                <a:solidFill>
                  <a:srgbClr val="FFFFFF"/>
                </a:solidFill>
                <a:effectLst/>
                <a:latin typeface="+mj-lt"/>
                <a:ea typeface="+mj-ea"/>
                <a:cs typeface="+mj-cs"/>
              </a:rPr>
              <a:t>ik</a:t>
            </a:r>
            <a:r>
              <a:rPr lang="en-US" sz="6200" dirty="0">
                <a:solidFill>
                  <a:srgbClr val="FFFFFF"/>
                </a:solidFill>
                <a:effectLst/>
                <a:latin typeface="+mj-lt"/>
                <a:ea typeface="+mj-ea"/>
                <a:cs typeface="+mj-cs"/>
              </a:rPr>
              <a:t> </a:t>
            </a:r>
            <a:r>
              <a:rPr lang="en-US" sz="6200" dirty="0" err="1">
                <a:solidFill>
                  <a:srgbClr val="FFFFFF"/>
                </a:solidFill>
                <a:effectLst/>
                <a:latin typeface="+mj-lt"/>
                <a:ea typeface="+mj-ea"/>
                <a:cs typeface="+mj-cs"/>
              </a:rPr>
              <a:t>mijn</a:t>
            </a:r>
            <a:r>
              <a:rPr lang="en-US" sz="6200" dirty="0">
                <a:solidFill>
                  <a:srgbClr val="FFFFFF"/>
                </a:solidFill>
                <a:effectLst/>
                <a:latin typeface="+mj-lt"/>
                <a:ea typeface="+mj-ea"/>
                <a:cs typeface="+mj-cs"/>
              </a:rPr>
              <a:t> </a:t>
            </a:r>
            <a:r>
              <a:rPr lang="en-US" sz="6200" dirty="0" err="1">
                <a:solidFill>
                  <a:srgbClr val="FFFFFF"/>
                </a:solidFill>
                <a:effectLst/>
                <a:latin typeface="+mj-lt"/>
                <a:ea typeface="+mj-ea"/>
                <a:cs typeface="+mj-cs"/>
              </a:rPr>
              <a:t>levensverhaal</a:t>
            </a:r>
            <a:r>
              <a:rPr lang="en-US" sz="6200" dirty="0">
                <a:solidFill>
                  <a:srgbClr val="FFFFFF"/>
                </a:solidFill>
                <a:effectLst/>
                <a:latin typeface="+mj-lt"/>
                <a:ea typeface="+mj-ea"/>
                <a:cs typeface="+mj-cs"/>
              </a:rPr>
              <a:t> </a:t>
            </a:r>
            <a:r>
              <a:rPr lang="en-US" sz="6200" dirty="0" err="1">
                <a:solidFill>
                  <a:srgbClr val="FFFFFF"/>
                </a:solidFill>
                <a:effectLst/>
                <a:latin typeface="+mj-lt"/>
                <a:ea typeface="+mj-ea"/>
                <a:cs typeface="+mj-cs"/>
              </a:rPr>
              <a:t>opschrijven</a:t>
            </a:r>
            <a:r>
              <a:rPr lang="en-US" sz="6200" dirty="0">
                <a:solidFill>
                  <a:srgbClr val="FFFFFF"/>
                </a:solidFill>
                <a:effectLst/>
                <a:latin typeface="+mj-lt"/>
                <a:ea typeface="+mj-ea"/>
                <a:cs typeface="+mj-cs"/>
              </a:rPr>
              <a:t>?’</a:t>
            </a:r>
          </a:p>
        </p:txBody>
      </p:sp>
    </p:spTree>
    <p:extLst>
      <p:ext uri="{BB962C8B-B14F-4D97-AF65-F5344CB8AC3E}">
        <p14:creationId xmlns:p14="http://schemas.microsoft.com/office/powerpoint/2010/main" val="351626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ngineers Bend Light to Enhance Wavelength Conversion | Lab Manager">
            <a:extLst>
              <a:ext uri="{FF2B5EF4-FFF2-40B4-BE49-F238E27FC236}">
                <a16:creationId xmlns:a16="http://schemas.microsoft.com/office/drawing/2014/main" id="{CF19B222-3A11-4804-A448-AEC23A9B43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15"/>
          <a:stretch/>
        </p:blipFill>
        <p:spPr bwMode="auto">
          <a:xfrm>
            <a:off x="20" y="10"/>
            <a:ext cx="12191435" cy="685798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A3D475D-F146-44DA-80FB-3306B95B8D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23925" y="-923925"/>
            <a:ext cx="6858000" cy="8705850"/>
          </a:xfrm>
          <a:prstGeom prst="rect">
            <a:avLst/>
          </a:prstGeom>
          <a:gradFill>
            <a:gsLst>
              <a:gs pos="100000">
                <a:srgbClr val="000000">
                  <a:alpha val="0"/>
                </a:srgbClr>
              </a:gs>
              <a:gs pos="31000">
                <a:srgbClr val="000000">
                  <a:alpha val="70000"/>
                </a:srgbClr>
              </a:gs>
              <a:gs pos="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vak 6">
            <a:extLst>
              <a:ext uri="{FF2B5EF4-FFF2-40B4-BE49-F238E27FC236}">
                <a16:creationId xmlns:a16="http://schemas.microsoft.com/office/drawing/2014/main" id="{AFF827D3-23A9-4CCF-8A1C-8C0C3B413C97}"/>
              </a:ext>
            </a:extLst>
          </p:cNvPr>
          <p:cNvSpPr txBox="1"/>
          <p:nvPr/>
        </p:nvSpPr>
        <p:spPr>
          <a:xfrm>
            <a:off x="762000" y="1523999"/>
            <a:ext cx="5334000" cy="3535018"/>
          </a:xfrm>
          <a:prstGeom prst="rect">
            <a:avLst/>
          </a:prstGeom>
        </p:spPr>
        <p:txBody>
          <a:bodyPr vert="horz" lIns="91440" tIns="45720" rIns="91440" bIns="45720" rtlCol="0" anchor="ctr" anchorCtr="0">
            <a:normAutofit/>
          </a:bodyPr>
          <a:lstStyle/>
          <a:p>
            <a:pPr>
              <a:lnSpc>
                <a:spcPct val="90000"/>
              </a:lnSpc>
              <a:spcBef>
                <a:spcPct val="0"/>
              </a:spcBef>
              <a:spcAft>
                <a:spcPts val="600"/>
              </a:spcAft>
            </a:pPr>
            <a:r>
              <a:rPr lang="en-US" sz="4400" dirty="0" err="1">
                <a:solidFill>
                  <a:srgbClr val="FFFFFF"/>
                </a:solidFill>
                <a:ea typeface="+mj-ea"/>
                <a:cs typeface="+mj-cs"/>
              </a:rPr>
              <a:t>Perspectief</a:t>
            </a:r>
            <a:r>
              <a:rPr lang="en-US" sz="4400" dirty="0">
                <a:solidFill>
                  <a:srgbClr val="FFFFFF"/>
                </a:solidFill>
                <a:ea typeface="+mj-ea"/>
                <a:cs typeface="+mj-cs"/>
              </a:rPr>
              <a:t>?</a:t>
            </a:r>
          </a:p>
          <a:p>
            <a:pPr>
              <a:lnSpc>
                <a:spcPct val="90000"/>
              </a:lnSpc>
              <a:spcBef>
                <a:spcPct val="0"/>
              </a:spcBef>
              <a:spcAft>
                <a:spcPts val="600"/>
              </a:spcAft>
            </a:pPr>
            <a:r>
              <a:rPr lang="en-US" sz="4400" dirty="0" err="1">
                <a:solidFill>
                  <a:srgbClr val="FFFFFF"/>
                </a:solidFill>
                <a:ea typeface="+mj-ea"/>
                <a:cs typeface="+mj-cs"/>
              </a:rPr>
              <a:t>Verhaallijn</a:t>
            </a:r>
            <a:r>
              <a:rPr lang="en-US" sz="4400" dirty="0">
                <a:solidFill>
                  <a:srgbClr val="FFFFFF"/>
                </a:solidFill>
                <a:ea typeface="+mj-ea"/>
                <a:cs typeface="+mj-cs"/>
              </a:rPr>
              <a:t>?</a:t>
            </a:r>
          </a:p>
          <a:p>
            <a:pPr>
              <a:lnSpc>
                <a:spcPct val="90000"/>
              </a:lnSpc>
              <a:spcBef>
                <a:spcPct val="0"/>
              </a:spcBef>
              <a:spcAft>
                <a:spcPts val="600"/>
              </a:spcAft>
            </a:pPr>
            <a:r>
              <a:rPr lang="en-US" sz="4400" dirty="0" err="1">
                <a:solidFill>
                  <a:srgbClr val="FFFFFF"/>
                </a:solidFill>
                <a:ea typeface="+mj-ea"/>
                <a:cs typeface="+mj-cs"/>
              </a:rPr>
              <a:t>Structuur</a:t>
            </a:r>
            <a:r>
              <a:rPr lang="en-US" sz="4400" dirty="0">
                <a:solidFill>
                  <a:srgbClr val="FFFFFF"/>
                </a:solidFill>
                <a:ea typeface="+mj-ea"/>
                <a:cs typeface="+mj-cs"/>
              </a:rPr>
              <a:t>?</a:t>
            </a:r>
          </a:p>
          <a:p>
            <a:pPr>
              <a:lnSpc>
                <a:spcPct val="90000"/>
              </a:lnSpc>
              <a:spcBef>
                <a:spcPct val="0"/>
              </a:spcBef>
              <a:spcAft>
                <a:spcPts val="600"/>
              </a:spcAft>
            </a:pPr>
            <a:r>
              <a:rPr lang="en-US" sz="4400" dirty="0">
                <a:solidFill>
                  <a:srgbClr val="FFFFFF"/>
                </a:solidFill>
                <a:effectLst/>
                <a:ea typeface="+mj-ea"/>
                <a:cs typeface="+mj-cs"/>
              </a:rPr>
              <a:t>Stijl?</a:t>
            </a:r>
          </a:p>
          <a:p>
            <a:pPr>
              <a:lnSpc>
                <a:spcPct val="90000"/>
              </a:lnSpc>
              <a:spcBef>
                <a:spcPct val="0"/>
              </a:spcBef>
              <a:spcAft>
                <a:spcPts val="600"/>
              </a:spcAft>
            </a:pPr>
            <a:r>
              <a:rPr lang="en-US" sz="4400" dirty="0">
                <a:solidFill>
                  <a:srgbClr val="FFFFFF"/>
                </a:solidFill>
                <a:ea typeface="+mj-ea"/>
                <a:cs typeface="+mj-cs"/>
              </a:rPr>
              <a:t>Plot?</a:t>
            </a:r>
            <a:endParaRPr lang="en-US" sz="4400" dirty="0">
              <a:solidFill>
                <a:srgbClr val="FFFFFF"/>
              </a:solidFill>
              <a:effectLst/>
              <a:ea typeface="+mj-ea"/>
              <a:cs typeface="+mj-cs"/>
            </a:endParaRPr>
          </a:p>
        </p:txBody>
      </p:sp>
    </p:spTree>
    <p:extLst>
      <p:ext uri="{BB962C8B-B14F-4D97-AF65-F5344CB8AC3E}">
        <p14:creationId xmlns:p14="http://schemas.microsoft.com/office/powerpoint/2010/main" val="163560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ow to Write a Great Plot | Literacy Ideas">
            <a:extLst>
              <a:ext uri="{FF2B5EF4-FFF2-40B4-BE49-F238E27FC236}">
                <a16:creationId xmlns:a16="http://schemas.microsoft.com/office/drawing/2014/main" id="{A64DC464-06EA-44AA-8117-FEECE0CCEF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1143357"/>
            <a:ext cx="6095047" cy="4571285"/>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8FBB77F6-65D7-432B-9FA9-DF3579A16999}"/>
              </a:ext>
            </a:extLst>
          </p:cNvPr>
          <p:cNvSpPr txBox="1"/>
          <p:nvPr/>
        </p:nvSpPr>
        <p:spPr>
          <a:xfrm>
            <a:off x="7620000" y="1069180"/>
            <a:ext cx="3810000" cy="3048001"/>
          </a:xfrm>
          <a:prstGeom prst="rect">
            <a:avLst/>
          </a:prstGeom>
        </p:spPr>
        <p:txBody>
          <a:bodyPr vert="horz" lIns="91440" tIns="45720" rIns="91440" bIns="45720" rtlCol="0">
            <a:noAutofit/>
          </a:bodyPr>
          <a:lstStyle/>
          <a:p>
            <a:pPr>
              <a:lnSpc>
                <a:spcPct val="90000"/>
              </a:lnSpc>
              <a:spcAft>
                <a:spcPts val="600"/>
              </a:spcAft>
            </a:pPr>
            <a:r>
              <a:rPr lang="en-US" sz="3200" dirty="0"/>
              <a:t>Wat is de plot van </a:t>
            </a:r>
            <a:r>
              <a:rPr lang="en-US" sz="3200" dirty="0" err="1"/>
              <a:t>mijn</a:t>
            </a:r>
            <a:r>
              <a:rPr lang="en-US" sz="3200" dirty="0"/>
              <a:t> </a:t>
            </a:r>
            <a:r>
              <a:rPr lang="en-US" sz="3200" dirty="0" err="1"/>
              <a:t>leven</a:t>
            </a:r>
            <a:r>
              <a:rPr lang="en-US" sz="3200" dirty="0"/>
              <a:t>?</a:t>
            </a:r>
          </a:p>
          <a:p>
            <a:pPr>
              <a:lnSpc>
                <a:spcPct val="90000"/>
              </a:lnSpc>
              <a:spcAft>
                <a:spcPts val="600"/>
              </a:spcAft>
            </a:pPr>
            <a:endParaRPr lang="en-US" sz="3200" dirty="0">
              <a:effectLst/>
            </a:endParaRPr>
          </a:p>
          <a:p>
            <a:pPr>
              <a:lnSpc>
                <a:spcPct val="90000"/>
              </a:lnSpc>
              <a:spcAft>
                <a:spcPts val="600"/>
              </a:spcAft>
            </a:pPr>
            <a:r>
              <a:rPr lang="en-US" sz="3200" dirty="0"/>
              <a:t>In </a:t>
            </a:r>
            <a:r>
              <a:rPr lang="en-US" sz="3200" dirty="0" err="1"/>
              <a:t>elke</a:t>
            </a:r>
            <a:r>
              <a:rPr lang="en-US" sz="3200" dirty="0"/>
              <a:t> </a:t>
            </a:r>
            <a:r>
              <a:rPr lang="en-US" sz="3200" dirty="0" err="1"/>
              <a:t>gebeurtenis</a:t>
            </a:r>
            <a:r>
              <a:rPr lang="en-US" sz="3200" dirty="0"/>
              <a:t> en </a:t>
            </a:r>
            <a:r>
              <a:rPr lang="en-US" sz="3200" dirty="0" err="1"/>
              <a:t>ontmoeting</a:t>
            </a:r>
            <a:r>
              <a:rPr lang="en-US" sz="3200" dirty="0"/>
              <a:t> zit </a:t>
            </a:r>
            <a:r>
              <a:rPr lang="en-US" sz="3200" dirty="0" err="1"/>
              <a:t>wel</a:t>
            </a:r>
            <a:r>
              <a:rPr lang="en-US" sz="3200" dirty="0"/>
              <a:t> </a:t>
            </a:r>
            <a:r>
              <a:rPr lang="en-US" sz="3200" dirty="0" err="1"/>
              <a:t>een</a:t>
            </a:r>
            <a:r>
              <a:rPr lang="en-US" sz="3200" dirty="0"/>
              <a:t> plot!</a:t>
            </a:r>
          </a:p>
          <a:p>
            <a:pPr>
              <a:lnSpc>
                <a:spcPct val="90000"/>
              </a:lnSpc>
              <a:spcAft>
                <a:spcPts val="600"/>
              </a:spcAft>
            </a:pPr>
            <a:endParaRPr lang="en-US" sz="3200" dirty="0">
              <a:effectLst/>
            </a:endParaRPr>
          </a:p>
          <a:p>
            <a:pPr>
              <a:lnSpc>
                <a:spcPct val="90000"/>
              </a:lnSpc>
              <a:spcAft>
                <a:spcPts val="600"/>
              </a:spcAft>
            </a:pPr>
            <a:r>
              <a:rPr lang="en-US" sz="3200" dirty="0"/>
              <a:t>Maar </a:t>
            </a:r>
            <a:r>
              <a:rPr lang="en-US" sz="3200" dirty="0" err="1"/>
              <a:t>wie</a:t>
            </a:r>
            <a:r>
              <a:rPr lang="en-US" sz="3200" dirty="0"/>
              <a:t> </a:t>
            </a:r>
            <a:r>
              <a:rPr lang="en-US" sz="3200" dirty="0" err="1"/>
              <a:t>heeft</a:t>
            </a:r>
            <a:r>
              <a:rPr lang="en-US" sz="3200" dirty="0"/>
              <a:t> die </a:t>
            </a:r>
            <a:r>
              <a:rPr lang="en-US" sz="3200" dirty="0" err="1"/>
              <a:t>bedacht</a:t>
            </a:r>
            <a:r>
              <a:rPr lang="en-US" sz="3200" dirty="0"/>
              <a:t>?</a:t>
            </a:r>
            <a:endParaRPr lang="en-US" sz="3200" dirty="0">
              <a:effectLst/>
            </a:endParaRPr>
          </a:p>
        </p:txBody>
      </p:sp>
    </p:spTree>
    <p:extLst>
      <p:ext uri="{BB962C8B-B14F-4D97-AF65-F5344CB8AC3E}">
        <p14:creationId xmlns:p14="http://schemas.microsoft.com/office/powerpoint/2010/main" val="1740248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EE5D87AC-5CCC-4E1F-8B25-D3A6053029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83" name="Freeform: Shape 82">
              <a:extLst>
                <a:ext uri="{FF2B5EF4-FFF2-40B4-BE49-F238E27FC236}">
                  <a16:creationId xmlns:a16="http://schemas.microsoft.com/office/drawing/2014/main" id="{6EFC8E10-A01A-44C0-92B4-4837ED6C4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3329C434-C896-4DBB-9A47-D99A5EE41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 name="Tekstvak 8">
            <a:extLst>
              <a:ext uri="{FF2B5EF4-FFF2-40B4-BE49-F238E27FC236}">
                <a16:creationId xmlns:a16="http://schemas.microsoft.com/office/drawing/2014/main" id="{BDFCDA17-AF95-4D64-B20B-29E76A28ED11}"/>
              </a:ext>
            </a:extLst>
          </p:cNvPr>
          <p:cNvSpPr txBox="1"/>
          <p:nvPr/>
        </p:nvSpPr>
        <p:spPr>
          <a:xfrm>
            <a:off x="285305" y="299706"/>
            <a:ext cx="5238165" cy="6124754"/>
          </a:xfrm>
          <a:prstGeom prst="rect">
            <a:avLst/>
          </a:prstGeom>
          <a:noFill/>
        </p:spPr>
        <p:txBody>
          <a:bodyPr wrap="square">
            <a:spAutoFit/>
          </a:bodyPr>
          <a:lstStyle/>
          <a:p>
            <a:r>
              <a:rPr lang="nl-NL" sz="2800" b="1" dirty="0">
                <a:effectLst/>
                <a:latin typeface="Calibri" panose="020F0502020204030204" pitchFamily="34" charset="0"/>
                <a:ea typeface="Calibri" panose="020F0502020204030204" pitchFamily="34" charset="0"/>
                <a:cs typeface="Times New Roman" panose="02020603050405020304" pitchFamily="18" charset="0"/>
              </a:rPr>
              <a:t>Lekker eten</a:t>
            </a:r>
          </a:p>
          <a:p>
            <a:endParaRPr lang="nl-NL" sz="2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2800" dirty="0">
                <a:effectLst/>
                <a:latin typeface="Calibri" panose="020F0502020204030204" pitchFamily="34" charset="0"/>
                <a:ea typeface="Calibri" panose="020F0502020204030204" pitchFamily="34" charset="0"/>
                <a:cs typeface="Times New Roman" panose="02020603050405020304" pitchFamily="18" charset="0"/>
              </a:rPr>
              <a:t>Ik zat bij de kapper en vroeg: ‘Heb je zin om mee te gaan naar Zuid-Afrika? Gaan we golfen en lekker eten.’ </a:t>
            </a:r>
          </a:p>
          <a:p>
            <a:pPr indent="449580"/>
            <a:r>
              <a:rPr lang="nl-NL" sz="2800" dirty="0">
                <a:effectLst/>
                <a:latin typeface="Calibri" panose="020F0502020204030204" pitchFamily="34" charset="0"/>
                <a:ea typeface="Calibri" panose="020F0502020204030204" pitchFamily="34" charset="0"/>
                <a:cs typeface="Times New Roman" panose="02020603050405020304" pitchFamily="18" charset="0"/>
              </a:rPr>
              <a:t>‘Wat een goed idee,’ zei Joop, de kapper.</a:t>
            </a:r>
          </a:p>
          <a:p>
            <a:pPr indent="449580"/>
            <a:r>
              <a:rPr lang="nl-NL" sz="2800" dirty="0">
                <a:effectLst/>
                <a:latin typeface="Calibri" panose="020F0502020204030204" pitchFamily="34" charset="0"/>
                <a:ea typeface="Calibri" panose="020F0502020204030204" pitchFamily="34" charset="0"/>
                <a:cs typeface="Times New Roman" panose="02020603050405020304" pitchFamily="18" charset="0"/>
              </a:rPr>
              <a:t>Joop en ik verschillen kwadratisch van elkaar. Hij is een belever; gaat volledig op in alles wat hij meemaakt. Ik ben een beschouwer. Dat is de eerste macht van het verschil tussen ons. </a:t>
            </a:r>
          </a:p>
        </p:txBody>
      </p:sp>
      <p:sp>
        <p:nvSpPr>
          <p:cNvPr id="11" name="Tekstvak 10">
            <a:extLst>
              <a:ext uri="{FF2B5EF4-FFF2-40B4-BE49-F238E27FC236}">
                <a16:creationId xmlns:a16="http://schemas.microsoft.com/office/drawing/2014/main" id="{8FBB77F6-65D7-432B-9FA9-DF3579A16999}"/>
              </a:ext>
            </a:extLst>
          </p:cNvPr>
          <p:cNvSpPr txBox="1"/>
          <p:nvPr/>
        </p:nvSpPr>
        <p:spPr>
          <a:xfrm>
            <a:off x="6803381" y="257078"/>
            <a:ext cx="5249384" cy="6124754"/>
          </a:xfrm>
          <a:prstGeom prst="rect">
            <a:avLst/>
          </a:prstGeom>
          <a:noFill/>
        </p:spPr>
        <p:txBody>
          <a:bodyPr wrap="square">
            <a:spAutoFit/>
          </a:bodyPr>
          <a:lstStyle/>
          <a:p>
            <a:pPr indent="449580"/>
            <a:r>
              <a:rPr lang="nl-NL" sz="2800" dirty="0">
                <a:effectLst/>
                <a:latin typeface="Calibri" panose="020F0502020204030204" pitchFamily="34" charset="0"/>
                <a:ea typeface="Calibri" panose="020F0502020204030204" pitchFamily="34" charset="0"/>
                <a:cs typeface="Times New Roman" panose="02020603050405020304" pitchFamily="18" charset="0"/>
              </a:rPr>
              <a:t>Joops wortels zijn wijdvertakt in het dorp waar hij woont. Hij kent iedereen en iedereen kent hem. Dat hij kapper is zal daarin meespelen, maar het is vooral zijn warme, meelevende aandacht voor iedere dorpsbewoner die de doorslag geeft. In vergelijking met Joop zijn mijn wortels </a:t>
            </a:r>
            <a:r>
              <a:rPr lang="nl-NL" sz="2800" dirty="0" err="1">
                <a:effectLst/>
                <a:latin typeface="Calibri" panose="020F0502020204030204" pitchFamily="34" charset="0"/>
                <a:ea typeface="Calibri" panose="020F0502020204030204" pitchFamily="34" charset="0"/>
                <a:cs typeface="Times New Roman" panose="02020603050405020304" pitchFamily="18" charset="0"/>
              </a:rPr>
              <a:t>intrekbaar</a:t>
            </a:r>
            <a:r>
              <a:rPr lang="nl-NL" sz="2800" dirty="0">
                <a:effectLst/>
                <a:latin typeface="Calibri" panose="020F0502020204030204" pitchFamily="34" charset="0"/>
                <a:ea typeface="Calibri" panose="020F0502020204030204" pitchFamily="34" charset="0"/>
                <a:cs typeface="Times New Roman" panose="02020603050405020304" pitchFamily="18" charset="0"/>
              </a:rPr>
              <a:t> als het landingsgestel van een vliegtuig. Dat is de tweede macht van het verschil. We hadden een week om dat verschil te overbruggen…</a:t>
            </a:r>
          </a:p>
        </p:txBody>
      </p:sp>
    </p:spTree>
    <p:extLst>
      <p:ext uri="{BB962C8B-B14F-4D97-AF65-F5344CB8AC3E}">
        <p14:creationId xmlns:p14="http://schemas.microsoft.com/office/powerpoint/2010/main" val="3653720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EE5D87AC-5CCC-4E1F-8B25-D3A6053029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83" name="Freeform: Shape 82">
              <a:extLst>
                <a:ext uri="{FF2B5EF4-FFF2-40B4-BE49-F238E27FC236}">
                  <a16:creationId xmlns:a16="http://schemas.microsoft.com/office/drawing/2014/main" id="{6EFC8E10-A01A-44C0-92B4-4837ED6C4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3329C434-C896-4DBB-9A47-D99A5EE41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 name="Tekstvak 8">
            <a:extLst>
              <a:ext uri="{FF2B5EF4-FFF2-40B4-BE49-F238E27FC236}">
                <a16:creationId xmlns:a16="http://schemas.microsoft.com/office/drawing/2014/main" id="{BDFCDA17-AF95-4D64-B20B-29E76A28ED11}"/>
              </a:ext>
            </a:extLst>
          </p:cNvPr>
          <p:cNvSpPr txBox="1"/>
          <p:nvPr/>
        </p:nvSpPr>
        <p:spPr>
          <a:xfrm>
            <a:off x="285305" y="299706"/>
            <a:ext cx="5238165" cy="4893647"/>
          </a:xfrm>
          <a:prstGeom prst="rect">
            <a:avLst/>
          </a:prstGeom>
          <a:noFill/>
        </p:spPr>
        <p:txBody>
          <a:bodyPr wrap="square">
            <a:spAutoFit/>
          </a:bodyPr>
          <a:lstStyle/>
          <a:p>
            <a:r>
              <a:rPr lang="nl-NL" sz="2800" b="1" dirty="0">
                <a:effectLst/>
                <a:latin typeface="Calibri" panose="020F0502020204030204" pitchFamily="34" charset="0"/>
                <a:ea typeface="Calibri" panose="020F0502020204030204" pitchFamily="34" charset="0"/>
                <a:cs typeface="Times New Roman" panose="02020603050405020304" pitchFamily="18" charset="0"/>
              </a:rPr>
              <a:t>Er was geen levensplot</a:t>
            </a:r>
          </a:p>
          <a:p>
            <a:endParaRPr lang="nl-NL" sz="2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3200" dirty="0">
                <a:effectLst/>
                <a:latin typeface="Calibri" panose="020F0502020204030204" pitchFamily="34" charset="0"/>
                <a:ea typeface="Calibri" panose="020F0502020204030204" pitchFamily="34" charset="0"/>
                <a:cs typeface="Times New Roman" panose="02020603050405020304" pitchFamily="18" charset="0"/>
              </a:rPr>
              <a:t>En zo ging het bij vrijwel elke gebeurtenis in mijn leven. Ik ondernam wat, daar kwam wat uit voort, dat was doorgaans niet wat ik precies had beoogd en omdat het iets anders was kreeg ik de beloning …</a:t>
            </a:r>
          </a:p>
        </p:txBody>
      </p:sp>
      <p:sp>
        <p:nvSpPr>
          <p:cNvPr id="8" name="Tekstvak 7">
            <a:extLst>
              <a:ext uri="{FF2B5EF4-FFF2-40B4-BE49-F238E27FC236}">
                <a16:creationId xmlns:a16="http://schemas.microsoft.com/office/drawing/2014/main" id="{08A05FB0-5F51-441F-AE3C-F7AEE6BDA39D}"/>
              </a:ext>
            </a:extLst>
          </p:cNvPr>
          <p:cNvSpPr txBox="1"/>
          <p:nvPr/>
        </p:nvSpPr>
        <p:spPr>
          <a:xfrm>
            <a:off x="6672263" y="237794"/>
            <a:ext cx="5125800" cy="5816977"/>
          </a:xfrm>
          <a:prstGeom prst="rect">
            <a:avLst/>
          </a:prstGeom>
          <a:noFill/>
        </p:spPr>
        <p:txBody>
          <a:bodyPr wrap="square">
            <a:spAutoFit/>
          </a:bodyPr>
          <a:lstStyle/>
          <a:p>
            <a:r>
              <a:rPr lang="nl-NL" sz="2800" b="1" dirty="0">
                <a:latin typeface="Calibri" panose="020F0502020204030204" pitchFamily="34" charset="0"/>
                <a:ea typeface="Calibri" panose="020F0502020204030204" pitchFamily="34" charset="0"/>
                <a:cs typeface="Times New Roman" panose="02020603050405020304" pitchFamily="18" charset="0"/>
              </a:rPr>
              <a:t>Maar … de lezer zit niet te wachten op </a:t>
            </a:r>
            <a:r>
              <a:rPr lang="nl-NL" sz="2800" b="1">
                <a:latin typeface="Calibri" panose="020F0502020204030204" pitchFamily="34" charset="0"/>
                <a:ea typeface="Calibri" panose="020F0502020204030204" pitchFamily="34" charset="0"/>
                <a:cs typeface="Times New Roman" panose="02020603050405020304" pitchFamily="18" charset="0"/>
              </a:rPr>
              <a:t>een allegaartje…</a:t>
            </a:r>
            <a:endParaRPr lang="nl-NL" sz="2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3200" dirty="0">
                <a:effectLst/>
                <a:latin typeface="Calibri" panose="020F0502020204030204" pitchFamily="34" charset="0"/>
                <a:ea typeface="Calibri" panose="020F0502020204030204" pitchFamily="34" charset="0"/>
                <a:cs typeface="Times New Roman" panose="02020603050405020304" pitchFamily="18" charset="0"/>
              </a:rPr>
              <a:t>… wie ben ik en hoe het begon</a:t>
            </a:r>
          </a:p>
          <a:p>
            <a:r>
              <a:rPr lang="nl-NL" sz="3200" dirty="0">
                <a:latin typeface="Calibri" panose="020F0502020204030204" pitchFamily="34" charset="0"/>
                <a:ea typeface="Calibri" panose="020F0502020204030204" pitchFamily="34" charset="0"/>
                <a:cs typeface="Times New Roman" panose="02020603050405020304" pitchFamily="18" charset="0"/>
              </a:rPr>
              <a:t>… </a:t>
            </a:r>
            <a:r>
              <a:rPr lang="nl-NL" sz="3200" dirty="0">
                <a:effectLst/>
                <a:latin typeface="Calibri" panose="020F0502020204030204" pitchFamily="34" charset="0"/>
                <a:ea typeface="Calibri" panose="020F0502020204030204" pitchFamily="34" charset="0"/>
                <a:cs typeface="Times New Roman" panose="02020603050405020304" pitchFamily="18" charset="0"/>
              </a:rPr>
              <a:t>opgroeien en opvoeden</a:t>
            </a:r>
          </a:p>
          <a:p>
            <a:r>
              <a:rPr lang="nl-NL" sz="3200" dirty="0">
                <a:latin typeface="Calibri" panose="020F0502020204030204" pitchFamily="34" charset="0"/>
                <a:ea typeface="Calibri" panose="020F0502020204030204" pitchFamily="34" charset="0"/>
                <a:cs typeface="Times New Roman" panose="02020603050405020304" pitchFamily="18" charset="0"/>
              </a:rPr>
              <a:t>… liefde en onmin</a:t>
            </a:r>
          </a:p>
          <a:p>
            <a:r>
              <a:rPr lang="nl-NL" sz="3200" dirty="0">
                <a:effectLst/>
                <a:latin typeface="Calibri" panose="020F0502020204030204" pitchFamily="34" charset="0"/>
                <a:ea typeface="Calibri" panose="020F0502020204030204" pitchFamily="34" charset="0"/>
                <a:cs typeface="Times New Roman" panose="02020603050405020304" pitchFamily="18" charset="0"/>
              </a:rPr>
              <a:t>… werknemen en ondernemen</a:t>
            </a:r>
          </a:p>
          <a:p>
            <a:r>
              <a:rPr lang="nl-NL" sz="3200" dirty="0">
                <a:latin typeface="Calibri" panose="020F0502020204030204" pitchFamily="34" charset="0"/>
                <a:ea typeface="Calibri" panose="020F0502020204030204" pitchFamily="34" charset="0"/>
                <a:cs typeface="Times New Roman" panose="02020603050405020304" pitchFamily="18" charset="0"/>
              </a:rPr>
              <a:t>… ontmoeten en ontdekken</a:t>
            </a:r>
          </a:p>
          <a:p>
            <a:r>
              <a:rPr lang="nl-NL" sz="3200" dirty="0">
                <a:effectLst/>
                <a:latin typeface="Calibri" panose="020F0502020204030204" pitchFamily="34" charset="0"/>
                <a:ea typeface="Calibri" panose="020F0502020204030204" pitchFamily="34" charset="0"/>
                <a:cs typeface="Times New Roman" panose="02020603050405020304" pitchFamily="18" charset="0"/>
              </a:rPr>
              <a:t>… vriendschap en competitie</a:t>
            </a:r>
          </a:p>
          <a:p>
            <a:r>
              <a:rPr lang="nl-NL" sz="3200" dirty="0">
                <a:latin typeface="Calibri" panose="020F0502020204030204" pitchFamily="34" charset="0"/>
                <a:ea typeface="Calibri" panose="020F0502020204030204" pitchFamily="34" charset="0"/>
                <a:cs typeface="Times New Roman" panose="02020603050405020304" pitchFamily="18" charset="0"/>
              </a:rPr>
              <a:t>… levenslang leren</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0359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vak 6">
            <a:extLst>
              <a:ext uri="{FF2B5EF4-FFF2-40B4-BE49-F238E27FC236}">
                <a16:creationId xmlns:a16="http://schemas.microsoft.com/office/drawing/2014/main" id="{AFF827D3-23A9-4CCF-8A1C-8C0C3B413C97}"/>
              </a:ext>
            </a:extLst>
          </p:cNvPr>
          <p:cNvSpPr txBox="1"/>
          <p:nvPr/>
        </p:nvSpPr>
        <p:spPr>
          <a:xfrm>
            <a:off x="5334000" y="1062038"/>
            <a:ext cx="6096000" cy="2881311"/>
          </a:xfrm>
          <a:prstGeom prst="rect">
            <a:avLst/>
          </a:prstGeom>
        </p:spPr>
        <p:txBody>
          <a:bodyPr vert="horz" lIns="91440" tIns="45720" rIns="91440" bIns="45720" rtlCol="0" anchor="b" anchorCtr="0">
            <a:normAutofit/>
          </a:bodyPr>
          <a:lstStyle/>
          <a:p>
            <a:pPr algn="r">
              <a:lnSpc>
                <a:spcPct val="90000"/>
              </a:lnSpc>
              <a:spcBef>
                <a:spcPct val="0"/>
              </a:spcBef>
              <a:spcAft>
                <a:spcPts val="600"/>
              </a:spcAft>
            </a:pPr>
            <a:r>
              <a:rPr lang="en-US" sz="6200" dirty="0" err="1">
                <a:effectLst/>
                <a:latin typeface="+mj-lt"/>
                <a:ea typeface="+mj-ea"/>
                <a:cs typeface="+mj-cs"/>
              </a:rPr>
              <a:t>Losse</a:t>
            </a:r>
            <a:r>
              <a:rPr lang="en-US" sz="6200" dirty="0">
                <a:effectLst/>
                <a:latin typeface="+mj-lt"/>
                <a:ea typeface="+mj-ea"/>
                <a:cs typeface="+mj-cs"/>
              </a:rPr>
              <a:t> </a:t>
            </a:r>
            <a:r>
              <a:rPr lang="en-US" sz="6200" dirty="0" err="1">
                <a:effectLst/>
                <a:latin typeface="+mj-lt"/>
                <a:ea typeface="+mj-ea"/>
                <a:cs typeface="+mj-cs"/>
              </a:rPr>
              <a:t>draadjes</a:t>
            </a:r>
            <a:endParaRPr lang="en-US" sz="6200" dirty="0">
              <a:effectLst/>
              <a:latin typeface="+mj-lt"/>
              <a:ea typeface="+mj-ea"/>
              <a:cs typeface="+mj-cs"/>
            </a:endParaRPr>
          </a:p>
          <a:p>
            <a:pPr algn="r">
              <a:lnSpc>
                <a:spcPct val="90000"/>
              </a:lnSpc>
              <a:spcBef>
                <a:spcPct val="0"/>
              </a:spcBef>
              <a:spcAft>
                <a:spcPts val="600"/>
              </a:spcAft>
            </a:pPr>
            <a:r>
              <a:rPr lang="en-US" sz="6200" b="1" dirty="0">
                <a:effectLst/>
                <a:latin typeface="+mj-lt"/>
                <a:ea typeface="+mj-ea"/>
                <a:cs typeface="+mj-cs"/>
              </a:rPr>
              <a:t> </a:t>
            </a:r>
            <a:endParaRPr lang="en-US" sz="6200" dirty="0">
              <a:effectLst/>
              <a:latin typeface="+mj-lt"/>
              <a:ea typeface="+mj-ea"/>
              <a:cs typeface="+mj-cs"/>
            </a:endParaRPr>
          </a:p>
          <a:p>
            <a:pPr algn="ctr">
              <a:lnSpc>
                <a:spcPct val="90000"/>
              </a:lnSpc>
              <a:spcBef>
                <a:spcPct val="0"/>
              </a:spcBef>
              <a:spcAft>
                <a:spcPts val="600"/>
              </a:spcAft>
            </a:pPr>
            <a:r>
              <a:rPr lang="en-US" sz="3200" dirty="0">
                <a:effectLst/>
                <a:ea typeface="+mj-ea"/>
                <a:cs typeface="+mj-cs"/>
              </a:rPr>
              <a:t>Peter Storm</a:t>
            </a:r>
          </a:p>
        </p:txBody>
      </p:sp>
      <p:pic>
        <p:nvPicPr>
          <p:cNvPr id="4" name="Afbeelding 3" descr="Marijk Gerritsma – Atelierroute de Beetse &amp; Ter Borg">
            <a:extLst>
              <a:ext uri="{FF2B5EF4-FFF2-40B4-BE49-F238E27FC236}">
                <a16:creationId xmlns:a16="http://schemas.microsoft.com/office/drawing/2014/main" id="{8E1B49F2-E4E1-4DD4-B195-93E732680C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38" r="14301"/>
          <a:stretch/>
        </p:blipFill>
        <p:spPr bwMode="auto">
          <a:xfrm>
            <a:off x="-2" y="-1"/>
            <a:ext cx="4572002" cy="6858002"/>
          </a:xfrm>
          <a:custGeom>
            <a:avLst/>
            <a:gdLst/>
            <a:ahLst/>
            <a:cxnLst/>
            <a:rect l="l" t="t" r="r" b="b"/>
            <a:pathLst>
              <a:path w="4572002" h="6858002">
                <a:moveTo>
                  <a:pt x="4295315" y="6438981"/>
                </a:moveTo>
                <a:lnTo>
                  <a:pt x="4275384" y="6463840"/>
                </a:lnTo>
                <a:lnTo>
                  <a:pt x="4275382" y="6463849"/>
                </a:lnTo>
                <a:lnTo>
                  <a:pt x="4261586" y="6513012"/>
                </a:lnTo>
                <a:lnTo>
                  <a:pt x="4242781" y="6546194"/>
                </a:lnTo>
                <a:lnTo>
                  <a:pt x="4242781" y="6546195"/>
                </a:lnTo>
                <a:lnTo>
                  <a:pt x="4259119" y="6521804"/>
                </a:lnTo>
                <a:lnTo>
                  <a:pt x="4261586"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4"/>
                </a:cubicBezTo>
                <a:lnTo>
                  <a:pt x="4158155" y="4933805"/>
                </a:lnTo>
                <a:lnTo>
                  <a:pt x="4158155" y="4933805"/>
                </a:lnTo>
                <a:cubicBezTo>
                  <a:pt x="4160163" y="4953853"/>
                  <a:pt x="4171415" y="4969749"/>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8"/>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2"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289" y="6365204"/>
                </a:lnTo>
                <a:lnTo>
                  <a:pt x="4380007" y="6387910"/>
                </a:lnTo>
                <a:lnTo>
                  <a:pt x="4378243" y="6391549"/>
                </a:lnTo>
                <a:lnTo>
                  <a:pt x="4370589" y="6407332"/>
                </a:lnTo>
                <a:lnTo>
                  <a:pt x="4370589" y="6407333"/>
                </a:lnTo>
                <a:lnTo>
                  <a:pt x="4378243" y="6391549"/>
                </a:lnTo>
                <a:lnTo>
                  <a:pt x="4380008" y="6387910"/>
                </a:lnTo>
                <a:lnTo>
                  <a:pt x="4381289" y="6365204"/>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8"/>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6"/>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1"/>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4"/>
                  <a:pt x="4125838" y="2518264"/>
                </a:cubicBezTo>
                <a:cubicBezTo>
                  <a:pt x="4123171" y="2527790"/>
                  <a:pt x="4122027" y="2536457"/>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8"/>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1" y="2463018"/>
                </a:cubicBez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5402" y="228949"/>
                </a:lnTo>
                <a:lnTo>
                  <a:pt x="3785402" y="228948"/>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1"/>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6"/>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noFill/>
        </p:spPr>
      </p:pic>
      <p:grpSp>
        <p:nvGrpSpPr>
          <p:cNvPr id="20" name="Group 19">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21" name="Freeform: Shape 20">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106580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persoon, lucht, buiten, boom&#10;&#10;Automatisch gegenereerde beschrijving">
            <a:extLst>
              <a:ext uri="{FF2B5EF4-FFF2-40B4-BE49-F238E27FC236}">
                <a16:creationId xmlns:a16="http://schemas.microsoft.com/office/drawing/2014/main" id="{D56A8164-E754-421B-98E7-CD9D433E9CA1}"/>
              </a:ext>
            </a:extLst>
          </p:cNvPr>
          <p:cNvPicPr>
            <a:picLocks noChangeAspect="1"/>
          </p:cNvPicPr>
          <p:nvPr/>
        </p:nvPicPr>
        <p:blipFill rotWithShape="1">
          <a:blip r:embed="rId2"/>
          <a:srcRect l="19146" r="20417" b="-1"/>
          <a:stretch/>
        </p:blipFill>
        <p:spPr>
          <a:xfrm>
            <a:off x="1" y="10"/>
            <a:ext cx="6095237" cy="6857991"/>
          </a:xfrm>
          <a:custGeom>
            <a:avLst/>
            <a:gdLst/>
            <a:ahLst/>
            <a:cxnLst/>
            <a:rect l="l" t="t" r="r" b="b"/>
            <a:pathLst>
              <a:path w="6095237" h="6858001">
                <a:moveTo>
                  <a:pt x="0" y="3333751"/>
                </a:moveTo>
                <a:lnTo>
                  <a:pt x="5699134" y="3333751"/>
                </a:lnTo>
                <a:lnTo>
                  <a:pt x="5698528" y="3357461"/>
                </a:lnTo>
                <a:lnTo>
                  <a:pt x="5695762" y="3365728"/>
                </a:lnTo>
                <a:lnTo>
                  <a:pt x="5684739" y="3398677"/>
                </a:lnTo>
                <a:cubicBezTo>
                  <a:pt x="5672547" y="3424765"/>
                  <a:pt x="5673881" y="3457327"/>
                  <a:pt x="5669119" y="3486946"/>
                </a:cubicBezTo>
                <a:cubicBezTo>
                  <a:pt x="5667404" y="3497439"/>
                  <a:pt x="5664785" y="3507933"/>
                  <a:pt x="5662594" y="3518451"/>
                </a:cubicBezTo>
                <a:lnTo>
                  <a:pt x="5661870" y="3524252"/>
                </a:lnTo>
                <a:lnTo>
                  <a:pt x="5658641" y="3550106"/>
                </a:lnTo>
                <a:cubicBezTo>
                  <a:pt x="5658641" y="3576391"/>
                  <a:pt x="5664737" y="3602478"/>
                  <a:pt x="5667023" y="3628959"/>
                </a:cubicBezTo>
                <a:cubicBezTo>
                  <a:pt x="5668927" y="3649555"/>
                  <a:pt x="5668165" y="3670544"/>
                  <a:pt x="5670451" y="3691138"/>
                </a:cubicBezTo>
                <a:cubicBezTo>
                  <a:pt x="5672167" y="3708009"/>
                  <a:pt x="5676547" y="3724680"/>
                  <a:pt x="5680167" y="3741353"/>
                </a:cubicBezTo>
                <a:cubicBezTo>
                  <a:pt x="5680834" y="3744394"/>
                  <a:pt x="5682454" y="3747434"/>
                  <a:pt x="5683811" y="3750401"/>
                </a:cubicBezTo>
                <a:lnTo>
                  <a:pt x="5685192" y="3756135"/>
                </a:lnTo>
                <a:lnTo>
                  <a:pt x="5713812" y="3748730"/>
                </a:lnTo>
                <a:lnTo>
                  <a:pt x="5714043" y="3748682"/>
                </a:lnTo>
                <a:lnTo>
                  <a:pt x="5713813" y="3748731"/>
                </a:lnTo>
                <a:lnTo>
                  <a:pt x="5685193" y="3756136"/>
                </a:lnTo>
                <a:lnTo>
                  <a:pt x="5685885" y="3759007"/>
                </a:lnTo>
                <a:cubicBezTo>
                  <a:pt x="5677692" y="3813538"/>
                  <a:pt x="5714269" y="3852768"/>
                  <a:pt x="5730462" y="3898864"/>
                </a:cubicBezTo>
                <a:cubicBezTo>
                  <a:pt x="5747609" y="3947314"/>
                  <a:pt x="5773897" y="3994194"/>
                  <a:pt x="5766087" y="4048330"/>
                </a:cubicBezTo>
                <a:cubicBezTo>
                  <a:pt x="5761325" y="4081088"/>
                  <a:pt x="5750275" y="4112668"/>
                  <a:pt x="5743606" y="4145230"/>
                </a:cubicBezTo>
                <a:cubicBezTo>
                  <a:pt x="5741320" y="4156803"/>
                  <a:pt x="5741702" y="4169748"/>
                  <a:pt x="5743988" y="4181322"/>
                </a:cubicBezTo>
                <a:cubicBezTo>
                  <a:pt x="5754467" y="4237224"/>
                  <a:pt x="5755991" y="4292342"/>
                  <a:pt x="5738844" y="4347267"/>
                </a:cubicBezTo>
                <a:cubicBezTo>
                  <a:pt x="5735986" y="4356680"/>
                  <a:pt x="5733320" y="4366684"/>
                  <a:pt x="5733320" y="4376493"/>
                </a:cubicBezTo>
                <a:cubicBezTo>
                  <a:pt x="5733320" y="4430237"/>
                  <a:pt x="5737320" y="4483001"/>
                  <a:pt x="5755991" y="4534394"/>
                </a:cubicBezTo>
                <a:cubicBezTo>
                  <a:pt x="5762277" y="4551655"/>
                  <a:pt x="5758277" y="4572644"/>
                  <a:pt x="5759801" y="4591670"/>
                </a:cubicBezTo>
                <a:cubicBezTo>
                  <a:pt x="5761133" y="4609322"/>
                  <a:pt x="5761705" y="4627369"/>
                  <a:pt x="5766087" y="4644434"/>
                </a:cubicBezTo>
                <a:cubicBezTo>
                  <a:pt x="5772563" y="4669346"/>
                  <a:pt x="5773325" y="4692491"/>
                  <a:pt x="5767611" y="4718187"/>
                </a:cubicBezTo>
                <a:cubicBezTo>
                  <a:pt x="5762277" y="4742705"/>
                  <a:pt x="5764943" y="4769186"/>
                  <a:pt x="5764753" y="4794687"/>
                </a:cubicBezTo>
                <a:cubicBezTo>
                  <a:pt x="5764563" y="4823128"/>
                  <a:pt x="5764373" y="4851570"/>
                  <a:pt x="5765325" y="4880011"/>
                </a:cubicBezTo>
                <a:cubicBezTo>
                  <a:pt x="5765705" y="4891388"/>
                  <a:pt x="5773325" y="4904334"/>
                  <a:pt x="5770277" y="4913751"/>
                </a:cubicBezTo>
                <a:cubicBezTo>
                  <a:pt x="5759991" y="4944153"/>
                  <a:pt x="5772373" y="4974557"/>
                  <a:pt x="5766849" y="5004959"/>
                </a:cubicBezTo>
                <a:cubicBezTo>
                  <a:pt x="5763991" y="5019868"/>
                  <a:pt x="5771801" y="5036736"/>
                  <a:pt x="5772563" y="5052820"/>
                </a:cubicBezTo>
                <a:cubicBezTo>
                  <a:pt x="5773897" y="5079104"/>
                  <a:pt x="5773325" y="5105388"/>
                  <a:pt x="5773707" y="5131673"/>
                </a:cubicBezTo>
                <a:cubicBezTo>
                  <a:pt x="5773897" y="5140304"/>
                  <a:pt x="5774659" y="5148739"/>
                  <a:pt x="5775042" y="5157370"/>
                </a:cubicBezTo>
                <a:cubicBezTo>
                  <a:pt x="5775422" y="5165020"/>
                  <a:pt x="5777136" y="5173061"/>
                  <a:pt x="5775804" y="5180319"/>
                </a:cubicBezTo>
                <a:cubicBezTo>
                  <a:pt x="5771039" y="5206604"/>
                  <a:pt x="5763229" y="5232496"/>
                  <a:pt x="5760181" y="5258975"/>
                </a:cubicBezTo>
                <a:cubicBezTo>
                  <a:pt x="5757515" y="5281924"/>
                  <a:pt x="5761133" y="5305660"/>
                  <a:pt x="5759229" y="5328805"/>
                </a:cubicBezTo>
                <a:cubicBezTo>
                  <a:pt x="5755991" y="5369604"/>
                  <a:pt x="5750275" y="5410403"/>
                  <a:pt x="5746655" y="5451203"/>
                </a:cubicBezTo>
                <a:cubicBezTo>
                  <a:pt x="5745893" y="5460031"/>
                  <a:pt x="5750657" y="5469249"/>
                  <a:pt x="5751037" y="5478272"/>
                </a:cubicBezTo>
                <a:cubicBezTo>
                  <a:pt x="5751989" y="5506518"/>
                  <a:pt x="5752181" y="5534764"/>
                  <a:pt x="5752751" y="5563010"/>
                </a:cubicBezTo>
                <a:cubicBezTo>
                  <a:pt x="5752943" y="5579094"/>
                  <a:pt x="5752371" y="5595374"/>
                  <a:pt x="5754085" y="5611265"/>
                </a:cubicBezTo>
                <a:cubicBezTo>
                  <a:pt x="5756371" y="5632250"/>
                  <a:pt x="5759801" y="5651277"/>
                  <a:pt x="5744941" y="5670892"/>
                </a:cubicBezTo>
                <a:cubicBezTo>
                  <a:pt x="5721890" y="5701101"/>
                  <a:pt x="5730844" y="5739546"/>
                  <a:pt x="5725510" y="5774460"/>
                </a:cubicBezTo>
                <a:cubicBezTo>
                  <a:pt x="5724176" y="5783484"/>
                  <a:pt x="5723986" y="5792704"/>
                  <a:pt x="5722462" y="5801726"/>
                </a:cubicBezTo>
                <a:cubicBezTo>
                  <a:pt x="5719604" y="5818399"/>
                  <a:pt x="5716366" y="5834874"/>
                  <a:pt x="5713125" y="5851549"/>
                </a:cubicBezTo>
                <a:cubicBezTo>
                  <a:pt x="5712555" y="5854490"/>
                  <a:pt x="5712363" y="5857824"/>
                  <a:pt x="5711411" y="5860571"/>
                </a:cubicBezTo>
                <a:cubicBezTo>
                  <a:pt x="5703411" y="5885876"/>
                  <a:pt x="5694267" y="5910785"/>
                  <a:pt x="5687789" y="5936481"/>
                </a:cubicBezTo>
                <a:cubicBezTo>
                  <a:pt x="5684550" y="5949036"/>
                  <a:pt x="5684168" y="5962962"/>
                  <a:pt x="5685885" y="5975908"/>
                </a:cubicBezTo>
                <a:cubicBezTo>
                  <a:pt x="5690837" y="6013764"/>
                  <a:pt x="5692933" y="6051230"/>
                  <a:pt x="5685693" y="6089284"/>
                </a:cubicBezTo>
                <a:cubicBezTo>
                  <a:pt x="5682836" y="6104387"/>
                  <a:pt x="5687599" y="6121257"/>
                  <a:pt x="5689313" y="6137341"/>
                </a:cubicBezTo>
                <a:cubicBezTo>
                  <a:pt x="5693885" y="6175786"/>
                  <a:pt x="5698839" y="6214231"/>
                  <a:pt x="5703219" y="6252873"/>
                </a:cubicBezTo>
                <a:cubicBezTo>
                  <a:pt x="5705887" y="6277000"/>
                  <a:pt x="5707411" y="6301323"/>
                  <a:pt x="5710077" y="6325450"/>
                </a:cubicBezTo>
                <a:cubicBezTo>
                  <a:pt x="5713317" y="6353302"/>
                  <a:pt x="5718270" y="6380959"/>
                  <a:pt x="5720938" y="6408814"/>
                </a:cubicBezTo>
                <a:cubicBezTo>
                  <a:pt x="5723986" y="6440589"/>
                  <a:pt x="5724556" y="6472562"/>
                  <a:pt x="5727796" y="6504338"/>
                </a:cubicBezTo>
                <a:cubicBezTo>
                  <a:pt x="5734082" y="6562401"/>
                  <a:pt x="5741512" y="6620265"/>
                  <a:pt x="5748561" y="6678324"/>
                </a:cubicBezTo>
                <a:cubicBezTo>
                  <a:pt x="5755419" y="6734620"/>
                  <a:pt x="5761515" y="6790916"/>
                  <a:pt x="5770087" y="6846819"/>
                </a:cubicBezTo>
                <a:lnTo>
                  <a:pt x="5772929" y="6858001"/>
                </a:lnTo>
                <a:lnTo>
                  <a:pt x="0" y="6858001"/>
                </a:lnTo>
                <a:lnTo>
                  <a:pt x="0" y="3524252"/>
                </a:lnTo>
                <a:close/>
                <a:moveTo>
                  <a:pt x="0" y="0"/>
                </a:moveTo>
                <a:lnTo>
                  <a:pt x="6019574" y="0"/>
                </a:lnTo>
                <a:lnTo>
                  <a:pt x="6029175" y="80583"/>
                </a:lnTo>
                <a:cubicBezTo>
                  <a:pt x="6030319" y="88822"/>
                  <a:pt x="6032413" y="98237"/>
                  <a:pt x="6037177" y="104514"/>
                </a:cubicBezTo>
                <a:cubicBezTo>
                  <a:pt x="6069182" y="147470"/>
                  <a:pt x="6078135" y="199649"/>
                  <a:pt x="6075089" y="249272"/>
                </a:cubicBezTo>
                <a:cubicBezTo>
                  <a:pt x="6072800" y="288308"/>
                  <a:pt x="6071086" y="326557"/>
                  <a:pt x="6074324" y="365198"/>
                </a:cubicBezTo>
                <a:cubicBezTo>
                  <a:pt x="6074516" y="368141"/>
                  <a:pt x="6074134" y="372064"/>
                  <a:pt x="6072610" y="374220"/>
                </a:cubicBezTo>
                <a:cubicBezTo>
                  <a:pt x="6062514" y="387559"/>
                  <a:pt x="6061752" y="401485"/>
                  <a:pt x="6060038" y="418552"/>
                </a:cubicBezTo>
                <a:cubicBezTo>
                  <a:pt x="6057560" y="442679"/>
                  <a:pt x="6059276" y="464843"/>
                  <a:pt x="6063466" y="487205"/>
                </a:cubicBezTo>
                <a:cubicBezTo>
                  <a:pt x="6066514" y="503486"/>
                  <a:pt x="6072800" y="519961"/>
                  <a:pt x="6080803" y="534478"/>
                </a:cubicBezTo>
                <a:cubicBezTo>
                  <a:pt x="6092043" y="554679"/>
                  <a:pt x="6096423" y="574101"/>
                  <a:pt x="6081565" y="593322"/>
                </a:cubicBezTo>
                <a:cubicBezTo>
                  <a:pt x="6065752" y="614113"/>
                  <a:pt x="6071276" y="637652"/>
                  <a:pt x="6070706" y="660603"/>
                </a:cubicBezTo>
                <a:cubicBezTo>
                  <a:pt x="6070514" y="670605"/>
                  <a:pt x="6070896" y="681198"/>
                  <a:pt x="6068420" y="690809"/>
                </a:cubicBezTo>
                <a:cubicBezTo>
                  <a:pt x="6061370" y="718661"/>
                  <a:pt x="6050702" y="745535"/>
                  <a:pt x="6045940" y="773781"/>
                </a:cubicBezTo>
                <a:cubicBezTo>
                  <a:pt x="6043273" y="789474"/>
                  <a:pt x="6048036" y="806930"/>
                  <a:pt x="6051464" y="823213"/>
                </a:cubicBezTo>
                <a:cubicBezTo>
                  <a:pt x="6055084" y="839689"/>
                  <a:pt x="6060608" y="855968"/>
                  <a:pt x="6066324" y="871859"/>
                </a:cubicBezTo>
                <a:cubicBezTo>
                  <a:pt x="6070134" y="882645"/>
                  <a:pt x="6073754" y="894414"/>
                  <a:pt x="6080613" y="903045"/>
                </a:cubicBezTo>
                <a:cubicBezTo>
                  <a:pt x="6096233" y="922662"/>
                  <a:pt x="6098901" y="942864"/>
                  <a:pt x="6090709" y="966011"/>
                </a:cubicBezTo>
                <a:cubicBezTo>
                  <a:pt x="6089375" y="969541"/>
                  <a:pt x="6089375" y="973659"/>
                  <a:pt x="6089185" y="977582"/>
                </a:cubicBezTo>
                <a:cubicBezTo>
                  <a:pt x="6085185" y="1040355"/>
                  <a:pt x="6082707" y="1103121"/>
                  <a:pt x="6076611" y="1165498"/>
                </a:cubicBezTo>
                <a:cubicBezTo>
                  <a:pt x="6074134" y="1190799"/>
                  <a:pt x="6063276" y="1215122"/>
                  <a:pt x="6056418" y="1240034"/>
                </a:cubicBezTo>
                <a:cubicBezTo>
                  <a:pt x="6055084" y="1245135"/>
                  <a:pt x="6052988" y="1250824"/>
                  <a:pt x="6053942" y="1255923"/>
                </a:cubicBezTo>
                <a:cubicBezTo>
                  <a:pt x="6063466" y="1311432"/>
                  <a:pt x="6049560" y="1363414"/>
                  <a:pt x="6031271" y="1414609"/>
                </a:cubicBezTo>
                <a:cubicBezTo>
                  <a:pt x="6029365" y="1419903"/>
                  <a:pt x="6029937" y="1426376"/>
                  <a:pt x="6030319" y="1432262"/>
                </a:cubicBezTo>
                <a:cubicBezTo>
                  <a:pt x="6031651" y="1448740"/>
                  <a:pt x="6038319" y="1466588"/>
                  <a:pt x="6034319" y="1481495"/>
                </a:cubicBezTo>
                <a:cubicBezTo>
                  <a:pt x="6023269" y="1521118"/>
                  <a:pt x="6009934" y="1560348"/>
                  <a:pt x="5993170" y="1597617"/>
                </a:cubicBezTo>
                <a:cubicBezTo>
                  <a:pt x="5976215" y="1635476"/>
                  <a:pt x="5961927" y="1670585"/>
                  <a:pt x="5979071" y="1713934"/>
                </a:cubicBezTo>
                <a:cubicBezTo>
                  <a:pt x="5986312" y="1732372"/>
                  <a:pt x="5981167" y="1756694"/>
                  <a:pt x="5979263" y="1777881"/>
                </a:cubicBezTo>
                <a:cubicBezTo>
                  <a:pt x="5977739" y="1793374"/>
                  <a:pt x="5969165" y="1808282"/>
                  <a:pt x="5969165" y="1823583"/>
                </a:cubicBezTo>
                <a:cubicBezTo>
                  <a:pt x="5969165" y="1864385"/>
                  <a:pt x="5959069" y="1900670"/>
                  <a:pt x="5938494" y="1935977"/>
                </a:cubicBezTo>
                <a:cubicBezTo>
                  <a:pt x="5930494" y="1949711"/>
                  <a:pt x="5935828" y="1971091"/>
                  <a:pt x="5933732" y="1988939"/>
                </a:cubicBezTo>
                <a:cubicBezTo>
                  <a:pt x="5931256" y="2007771"/>
                  <a:pt x="5928970" y="2027187"/>
                  <a:pt x="5923443" y="2045235"/>
                </a:cubicBezTo>
                <a:cubicBezTo>
                  <a:pt x="5908965" y="2091918"/>
                  <a:pt x="5892582" y="2138014"/>
                  <a:pt x="5877342" y="2184501"/>
                </a:cubicBezTo>
                <a:cubicBezTo>
                  <a:pt x="5864767" y="2222749"/>
                  <a:pt x="5874674" y="2260413"/>
                  <a:pt x="5880008" y="2298269"/>
                </a:cubicBezTo>
                <a:cubicBezTo>
                  <a:pt x="5883438" y="2322005"/>
                  <a:pt x="5891630" y="2344167"/>
                  <a:pt x="5879438" y="2370844"/>
                </a:cubicBezTo>
                <a:cubicBezTo>
                  <a:pt x="5867816" y="2396344"/>
                  <a:pt x="5870484" y="2428709"/>
                  <a:pt x="5864197" y="2457348"/>
                </a:cubicBezTo>
                <a:cubicBezTo>
                  <a:pt x="5858863" y="2481477"/>
                  <a:pt x="5850289" y="2504816"/>
                  <a:pt x="5841907" y="2528158"/>
                </a:cubicBezTo>
                <a:cubicBezTo>
                  <a:pt x="5830476" y="2559935"/>
                  <a:pt x="5818476" y="2591317"/>
                  <a:pt x="5824190" y="2626038"/>
                </a:cubicBezTo>
                <a:cubicBezTo>
                  <a:pt x="5830668" y="2665466"/>
                  <a:pt x="5806284" y="2692532"/>
                  <a:pt x="5790089" y="2723527"/>
                </a:cubicBezTo>
                <a:cubicBezTo>
                  <a:pt x="5779041" y="2744906"/>
                  <a:pt x="5770848" y="2768247"/>
                  <a:pt x="5763990" y="2791590"/>
                </a:cubicBezTo>
                <a:cubicBezTo>
                  <a:pt x="5755036" y="2822776"/>
                  <a:pt x="5749702" y="2854945"/>
                  <a:pt x="5740939" y="2886329"/>
                </a:cubicBezTo>
                <a:cubicBezTo>
                  <a:pt x="5727795" y="2933799"/>
                  <a:pt x="5717507" y="2981857"/>
                  <a:pt x="5724747" y="3031285"/>
                </a:cubicBezTo>
                <a:cubicBezTo>
                  <a:pt x="5727985" y="3054039"/>
                  <a:pt x="5727795" y="3075225"/>
                  <a:pt x="5723031" y="3097977"/>
                </a:cubicBezTo>
                <a:cubicBezTo>
                  <a:pt x="5715221" y="3135244"/>
                  <a:pt x="5714268" y="3173494"/>
                  <a:pt x="5685122" y="3203506"/>
                </a:cubicBezTo>
                <a:cubicBezTo>
                  <a:pt x="5674833" y="3214098"/>
                  <a:pt x="5672167" y="3233124"/>
                  <a:pt x="5666833" y="3248621"/>
                </a:cubicBezTo>
                <a:cubicBezTo>
                  <a:pt x="5660545" y="3266470"/>
                  <a:pt x="5663785" y="3279612"/>
                  <a:pt x="5682073" y="3289224"/>
                </a:cubicBezTo>
                <a:cubicBezTo>
                  <a:pt x="5690264" y="3293538"/>
                  <a:pt x="5698266" y="3305897"/>
                  <a:pt x="5699600" y="3315508"/>
                </a:cubicBezTo>
                <a:lnTo>
                  <a:pt x="5699134" y="3333750"/>
                </a:lnTo>
                <a:lnTo>
                  <a:pt x="0" y="3333750"/>
                </a:lnTo>
                <a:close/>
              </a:path>
            </a:pathLst>
          </a:custGeom>
        </p:spPr>
      </p:pic>
      <p:sp>
        <p:nvSpPr>
          <p:cNvPr id="11" name="Freeform: Shape 10">
            <a:extLst>
              <a:ext uri="{FF2B5EF4-FFF2-40B4-BE49-F238E27FC236}">
                <a16:creationId xmlns:a16="http://schemas.microsoft.com/office/drawing/2014/main" id="{3233E20F-E4BD-4A57-891E-213F818C4E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7C5B3933-E1FD-4A72-AFB7-D9D0AD987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kstvak 7">
            <a:extLst>
              <a:ext uri="{FF2B5EF4-FFF2-40B4-BE49-F238E27FC236}">
                <a16:creationId xmlns:a16="http://schemas.microsoft.com/office/drawing/2014/main" id="{325ECE47-8CA8-4808-A80D-6DC7429FD0C8}"/>
              </a:ext>
            </a:extLst>
          </p:cNvPr>
          <p:cNvSpPr txBox="1"/>
          <p:nvPr/>
        </p:nvSpPr>
        <p:spPr>
          <a:xfrm>
            <a:off x="6807549" y="366623"/>
            <a:ext cx="5238165" cy="5262979"/>
          </a:xfrm>
          <a:prstGeom prst="rect">
            <a:avLst/>
          </a:prstGeom>
          <a:noFill/>
        </p:spPr>
        <p:txBody>
          <a:bodyPr wrap="square">
            <a:spAutoFit/>
          </a:bodyPr>
          <a:lstStyle/>
          <a:p>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800" dirty="0">
                <a:latin typeface="Calibri" panose="020F0502020204030204" pitchFamily="34" charset="0"/>
                <a:ea typeface="Calibri" panose="020F0502020204030204" pitchFamily="34" charset="0"/>
                <a:cs typeface="Times New Roman" panose="02020603050405020304" pitchFamily="18" charset="0"/>
              </a:rPr>
              <a:t>Stichting Limburgers voor Afrika</a:t>
            </a:r>
          </a:p>
          <a:p>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800" dirty="0">
                <a:latin typeface="Calibri" panose="020F0502020204030204" pitchFamily="34" charset="0"/>
                <a:ea typeface="Calibri" panose="020F0502020204030204" pitchFamily="34" charset="0"/>
                <a:cs typeface="Times New Roman" panose="02020603050405020304" pitchFamily="18" charset="0"/>
              </a:rPr>
              <a:t>Sponsort een opleiding tot lasser in Malawi</a:t>
            </a:r>
          </a:p>
          <a:p>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800" dirty="0">
                <a:effectLst/>
                <a:latin typeface="Calibri" panose="020F0502020204030204" pitchFamily="34" charset="0"/>
                <a:ea typeface="Calibri" panose="020F0502020204030204" pitchFamily="34" charset="0"/>
                <a:cs typeface="Times New Roman" panose="02020603050405020304" pitchFamily="18" charset="0"/>
              </a:rPr>
              <a:t>In januari 2023 organisere</a:t>
            </a:r>
            <a:r>
              <a:rPr lang="nl-NL" sz="2800" dirty="0">
                <a:latin typeface="Calibri" panose="020F0502020204030204" pitchFamily="34" charset="0"/>
                <a:ea typeface="Calibri" panose="020F0502020204030204" pitchFamily="34" charset="0"/>
                <a:cs typeface="Times New Roman" panose="02020603050405020304" pitchFamily="18" charset="0"/>
              </a:rPr>
              <a:t>n we een concert in de kerk van Eys</a:t>
            </a:r>
          </a:p>
          <a:p>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800" dirty="0">
                <a:latin typeface="Calibri" panose="020F0502020204030204" pitchFamily="34" charset="0"/>
                <a:ea typeface="Calibri" panose="020F0502020204030204" pitchFamily="34" charset="0"/>
                <a:cs typeface="Times New Roman" panose="02020603050405020304" pitchFamily="18" charset="0"/>
              </a:rPr>
              <a:t>Een kleine bijdrage helpt ons om er weer een uitbundig feest van te maken</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1234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vak 6">
            <a:extLst>
              <a:ext uri="{FF2B5EF4-FFF2-40B4-BE49-F238E27FC236}">
                <a16:creationId xmlns:a16="http://schemas.microsoft.com/office/drawing/2014/main" id="{AFF827D3-23A9-4CCF-8A1C-8C0C3B413C97}"/>
              </a:ext>
            </a:extLst>
          </p:cNvPr>
          <p:cNvSpPr txBox="1"/>
          <p:nvPr/>
        </p:nvSpPr>
        <p:spPr>
          <a:xfrm>
            <a:off x="762000" y="1062039"/>
            <a:ext cx="2952750" cy="2817438"/>
          </a:xfrm>
          <a:prstGeom prst="rect">
            <a:avLst/>
          </a:prstGeom>
        </p:spPr>
        <p:txBody>
          <a:bodyPr vert="horz" lIns="91440" tIns="45720" rIns="91440" bIns="45720" rtlCol="0" anchor="b" anchorCtr="0">
            <a:normAutofit/>
          </a:bodyPr>
          <a:lstStyle/>
          <a:p>
            <a:pPr>
              <a:lnSpc>
                <a:spcPct val="90000"/>
              </a:lnSpc>
              <a:spcBef>
                <a:spcPct val="0"/>
              </a:spcBef>
              <a:spcAft>
                <a:spcPts val="600"/>
              </a:spcAft>
            </a:pPr>
            <a:r>
              <a:rPr lang="en-US" sz="5400" dirty="0">
                <a:effectLst/>
                <a:latin typeface="+mj-lt"/>
                <a:ea typeface="+mj-ea"/>
                <a:cs typeface="+mj-cs"/>
              </a:rPr>
              <a:t>‘Je </a:t>
            </a:r>
            <a:r>
              <a:rPr lang="en-US" sz="5400" dirty="0" err="1">
                <a:effectLst/>
                <a:latin typeface="+mj-lt"/>
                <a:ea typeface="+mj-ea"/>
                <a:cs typeface="+mj-cs"/>
              </a:rPr>
              <a:t>ruimt</a:t>
            </a:r>
            <a:r>
              <a:rPr lang="en-US" sz="5400" dirty="0">
                <a:effectLst/>
                <a:latin typeface="+mj-lt"/>
                <a:ea typeface="+mj-ea"/>
                <a:cs typeface="+mj-cs"/>
              </a:rPr>
              <a:t> je </a:t>
            </a:r>
            <a:r>
              <a:rPr lang="en-US" sz="5400" dirty="0" err="1">
                <a:effectLst/>
                <a:latin typeface="+mj-lt"/>
                <a:ea typeface="+mj-ea"/>
                <a:cs typeface="+mj-cs"/>
              </a:rPr>
              <a:t>leven</a:t>
            </a:r>
            <a:r>
              <a:rPr lang="en-US" sz="5400" dirty="0">
                <a:effectLst/>
                <a:latin typeface="+mj-lt"/>
                <a:ea typeface="+mj-ea"/>
                <a:cs typeface="+mj-cs"/>
              </a:rPr>
              <a:t> op’</a:t>
            </a:r>
          </a:p>
        </p:txBody>
      </p:sp>
      <p:pic>
        <p:nvPicPr>
          <p:cNvPr id="3074" name="Picture 2" descr="Tips om de zolder opgeruimd te houden - Woonstijl">
            <a:extLst>
              <a:ext uri="{FF2B5EF4-FFF2-40B4-BE49-F238E27FC236}">
                <a16:creationId xmlns:a16="http://schemas.microsoft.com/office/drawing/2014/main" id="{C4AAEB24-42B3-46A9-BE05-1377DF8435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51" r="-1" b="-1"/>
          <a:stretch/>
        </p:blipFill>
        <p:spPr bwMode="auto">
          <a:xfrm>
            <a:off x="4232496" y="10"/>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74" name="Freeform: Shape 73">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Freeform: Shape 74">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362385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BB07B4-8756-4AE5-A848-6EA4FA2ED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F4DE71C6-53EB-47C2-A866-BFC84B8194C6}"/>
              </a:ext>
            </a:extLst>
          </p:cNvPr>
          <p:cNvPicPr>
            <a:picLocks noChangeAspect="1"/>
          </p:cNvPicPr>
          <p:nvPr/>
        </p:nvPicPr>
        <p:blipFill rotWithShape="1">
          <a:blip r:embed="rId2">
            <a:extLst>
              <a:ext uri="{28A0092B-C50C-407E-A947-70E740481C1C}">
                <a14:useLocalDpi xmlns:a14="http://schemas.microsoft.com/office/drawing/2010/main" val="0"/>
              </a:ext>
            </a:extLst>
          </a:blip>
          <a:srcRect l="11614" r="8881"/>
          <a:stretch/>
        </p:blipFill>
        <p:spPr>
          <a:xfrm rot="16200000">
            <a:off x="2996057" y="-3073157"/>
            <a:ext cx="6901982" cy="12993934"/>
          </a:xfrm>
          <a:prstGeom prst="rect">
            <a:avLst/>
          </a:prstGeom>
        </p:spPr>
      </p:pic>
      <p:sp useBgFill="1">
        <p:nvSpPr>
          <p:cNvPr id="10" name="Freeform: Shape 9">
            <a:extLst>
              <a:ext uri="{FF2B5EF4-FFF2-40B4-BE49-F238E27FC236}">
                <a16:creationId xmlns:a16="http://schemas.microsoft.com/office/drawing/2014/main" id="{2F8083D1-1F46-4099-9FB9-A6E1C025C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880510" flipH="1" flipV="1">
            <a:off x="2281234" y="-189272"/>
            <a:ext cx="7308338" cy="7107762"/>
          </a:xfrm>
          <a:custGeom>
            <a:avLst/>
            <a:gdLst>
              <a:gd name="connsiteX0" fmla="*/ 6551912 w 7308338"/>
              <a:gd name="connsiteY0" fmla="*/ 0 h 7107762"/>
              <a:gd name="connsiteX1" fmla="*/ 7308338 w 7308338"/>
              <a:gd name="connsiteY1" fmla="*/ 5376463 h 7107762"/>
              <a:gd name="connsiteX2" fmla="*/ 7305506 w 7308338"/>
              <a:gd name="connsiteY2" fmla="*/ 5377362 h 7107762"/>
              <a:gd name="connsiteX3" fmla="*/ 7188368 w 7308338"/>
              <a:gd name="connsiteY3" fmla="*/ 5378482 h 7107762"/>
              <a:gd name="connsiteX4" fmla="*/ 7171460 w 7308338"/>
              <a:gd name="connsiteY4" fmla="*/ 5381478 h 7107762"/>
              <a:gd name="connsiteX5" fmla="*/ 7125826 w 7308338"/>
              <a:gd name="connsiteY5" fmla="*/ 5396316 h 7107762"/>
              <a:gd name="connsiteX6" fmla="*/ 7006623 w 7308338"/>
              <a:gd name="connsiteY6" fmla="*/ 5382068 h 7107762"/>
              <a:gd name="connsiteX7" fmla="*/ 6893425 w 7308338"/>
              <a:gd name="connsiteY7" fmla="*/ 5394198 h 7107762"/>
              <a:gd name="connsiteX8" fmla="*/ 6833011 w 7308338"/>
              <a:gd name="connsiteY8" fmla="*/ 5408599 h 7107762"/>
              <a:gd name="connsiteX9" fmla="*/ 6787491 w 7308338"/>
              <a:gd name="connsiteY9" fmla="*/ 5408927 h 7107762"/>
              <a:gd name="connsiteX10" fmla="*/ 6674209 w 7308338"/>
              <a:gd name="connsiteY10" fmla="*/ 5404052 h 7107762"/>
              <a:gd name="connsiteX11" fmla="*/ 6623046 w 7308338"/>
              <a:gd name="connsiteY11" fmla="*/ 5411188 h 7107762"/>
              <a:gd name="connsiteX12" fmla="*/ 6567467 w 7308338"/>
              <a:gd name="connsiteY12" fmla="*/ 5413685 h 7107762"/>
              <a:gd name="connsiteX13" fmla="*/ 6425247 w 7308338"/>
              <a:gd name="connsiteY13" fmla="*/ 5399762 h 7107762"/>
              <a:gd name="connsiteX14" fmla="*/ 6318296 w 7308338"/>
              <a:gd name="connsiteY14" fmla="*/ 5427644 h 7107762"/>
              <a:gd name="connsiteX15" fmla="*/ 6249550 w 7308338"/>
              <a:gd name="connsiteY15" fmla="*/ 5443221 h 7107762"/>
              <a:gd name="connsiteX16" fmla="*/ 6164277 w 7308338"/>
              <a:gd name="connsiteY16" fmla="*/ 5447612 h 7107762"/>
              <a:gd name="connsiteX17" fmla="*/ 6092228 w 7308338"/>
              <a:gd name="connsiteY17" fmla="*/ 5441653 h 7107762"/>
              <a:gd name="connsiteX18" fmla="*/ 5995634 w 7308338"/>
              <a:gd name="connsiteY18" fmla="*/ 5446162 h 7107762"/>
              <a:gd name="connsiteX19" fmla="*/ 5895659 w 7308338"/>
              <a:gd name="connsiteY19" fmla="*/ 5434634 h 7107762"/>
              <a:gd name="connsiteX20" fmla="*/ 5825337 w 7308338"/>
              <a:gd name="connsiteY20" fmla="*/ 5424356 h 7107762"/>
              <a:gd name="connsiteX21" fmla="*/ 5730490 w 7308338"/>
              <a:gd name="connsiteY21" fmla="*/ 5422976 h 7107762"/>
              <a:gd name="connsiteX22" fmla="*/ 5589736 w 7308338"/>
              <a:gd name="connsiteY22" fmla="*/ 5439432 h 7107762"/>
              <a:gd name="connsiteX23" fmla="*/ 5526290 w 7308338"/>
              <a:gd name="connsiteY23" fmla="*/ 5452586 h 7107762"/>
              <a:gd name="connsiteX24" fmla="*/ 5417841 w 7308338"/>
              <a:gd name="connsiteY24" fmla="*/ 5439139 h 7107762"/>
              <a:gd name="connsiteX25" fmla="*/ 5371003 w 7308338"/>
              <a:gd name="connsiteY25" fmla="*/ 5431363 h 7107762"/>
              <a:gd name="connsiteX26" fmla="*/ 5336102 w 7308338"/>
              <a:gd name="connsiteY26" fmla="*/ 5455224 h 7107762"/>
              <a:gd name="connsiteX27" fmla="*/ 5315264 w 7308338"/>
              <a:gd name="connsiteY27" fmla="*/ 5478127 h 7107762"/>
              <a:gd name="connsiteX28" fmla="*/ 5233232 w 7308338"/>
              <a:gd name="connsiteY28" fmla="*/ 5482147 h 7107762"/>
              <a:gd name="connsiteX29" fmla="*/ 5146204 w 7308338"/>
              <a:gd name="connsiteY29" fmla="*/ 5486561 h 7107762"/>
              <a:gd name="connsiteX30" fmla="*/ 5084092 w 7308338"/>
              <a:gd name="connsiteY30" fmla="*/ 5490399 h 7107762"/>
              <a:gd name="connsiteX31" fmla="*/ 5011458 w 7308338"/>
              <a:gd name="connsiteY31" fmla="*/ 5516086 h 7107762"/>
              <a:gd name="connsiteX32" fmla="*/ 4953455 w 7308338"/>
              <a:gd name="connsiteY32" fmla="*/ 5533244 h 7107762"/>
              <a:gd name="connsiteX33" fmla="*/ 4908203 w 7308338"/>
              <a:gd name="connsiteY33" fmla="*/ 5553864 h 7107762"/>
              <a:gd name="connsiteX34" fmla="*/ 4892822 w 7308338"/>
              <a:gd name="connsiteY34" fmla="*/ 5563352 h 7107762"/>
              <a:gd name="connsiteX35" fmla="*/ 4770796 w 7308338"/>
              <a:gd name="connsiteY35" fmla="*/ 5637832 h 7107762"/>
              <a:gd name="connsiteX36" fmla="*/ 4637637 w 7308338"/>
              <a:gd name="connsiteY36" fmla="*/ 5705734 h 7107762"/>
              <a:gd name="connsiteX37" fmla="*/ 4540878 w 7308338"/>
              <a:gd name="connsiteY37" fmla="*/ 5705388 h 7107762"/>
              <a:gd name="connsiteX38" fmla="*/ 4506844 w 7308338"/>
              <a:gd name="connsiteY38" fmla="*/ 5713782 h 7107762"/>
              <a:gd name="connsiteX39" fmla="*/ 4348774 w 7308338"/>
              <a:gd name="connsiteY39" fmla="*/ 5745659 h 7107762"/>
              <a:gd name="connsiteX40" fmla="*/ 4319878 w 7308338"/>
              <a:gd name="connsiteY40" fmla="*/ 5746777 h 7107762"/>
              <a:gd name="connsiteX41" fmla="*/ 4175779 w 7308338"/>
              <a:gd name="connsiteY41" fmla="*/ 5803944 h 7107762"/>
              <a:gd name="connsiteX42" fmla="*/ 4122500 w 7308338"/>
              <a:gd name="connsiteY42" fmla="*/ 5820383 h 7107762"/>
              <a:gd name="connsiteX43" fmla="*/ 4074053 w 7308338"/>
              <a:gd name="connsiteY43" fmla="*/ 5838231 h 7107762"/>
              <a:gd name="connsiteX44" fmla="*/ 4004672 w 7308338"/>
              <a:gd name="connsiteY44" fmla="*/ 5856107 h 7107762"/>
              <a:gd name="connsiteX45" fmla="*/ 3931692 w 7308338"/>
              <a:gd name="connsiteY45" fmla="*/ 5870328 h 7107762"/>
              <a:gd name="connsiteX46" fmla="*/ 3851154 w 7308338"/>
              <a:gd name="connsiteY46" fmla="*/ 5889850 h 7107762"/>
              <a:gd name="connsiteX47" fmla="*/ 3820387 w 7308338"/>
              <a:gd name="connsiteY47" fmla="*/ 5902171 h 7107762"/>
              <a:gd name="connsiteX48" fmla="*/ 3733371 w 7308338"/>
              <a:gd name="connsiteY48" fmla="*/ 5919106 h 7107762"/>
              <a:gd name="connsiteX49" fmla="*/ 3689429 w 7308338"/>
              <a:gd name="connsiteY49" fmla="*/ 5935307 h 7107762"/>
              <a:gd name="connsiteX50" fmla="*/ 3615138 w 7308338"/>
              <a:gd name="connsiteY50" fmla="*/ 5953947 h 7107762"/>
              <a:gd name="connsiteX51" fmla="*/ 3591149 w 7308338"/>
              <a:gd name="connsiteY51" fmla="*/ 5960958 h 7107762"/>
              <a:gd name="connsiteX52" fmla="*/ 3569626 w 7308338"/>
              <a:gd name="connsiteY52" fmla="*/ 5966800 h 7107762"/>
              <a:gd name="connsiteX53" fmla="*/ 3491686 w 7308338"/>
              <a:gd name="connsiteY53" fmla="*/ 5969076 h 7107762"/>
              <a:gd name="connsiteX54" fmla="*/ 3425447 w 7308338"/>
              <a:gd name="connsiteY54" fmla="*/ 5983670 h 7107762"/>
              <a:gd name="connsiteX55" fmla="*/ 3306848 w 7308338"/>
              <a:gd name="connsiteY55" fmla="*/ 5998635 h 7107762"/>
              <a:gd name="connsiteX56" fmla="*/ 3282259 w 7308338"/>
              <a:gd name="connsiteY56" fmla="*/ 6008917 h 7107762"/>
              <a:gd name="connsiteX57" fmla="*/ 3202536 w 7308338"/>
              <a:gd name="connsiteY57" fmla="*/ 6029421 h 7107762"/>
              <a:gd name="connsiteX58" fmla="*/ 3157219 w 7308338"/>
              <a:gd name="connsiteY58" fmla="*/ 6041445 h 7107762"/>
              <a:gd name="connsiteX59" fmla="*/ 3098753 w 7308338"/>
              <a:gd name="connsiteY59" fmla="*/ 6045797 h 7107762"/>
              <a:gd name="connsiteX60" fmla="*/ 2996387 w 7308338"/>
              <a:gd name="connsiteY60" fmla="*/ 6049902 h 7107762"/>
              <a:gd name="connsiteX61" fmla="*/ 2969912 w 7308338"/>
              <a:gd name="connsiteY61" fmla="*/ 6052995 h 7107762"/>
              <a:gd name="connsiteX62" fmla="*/ 2920669 w 7308338"/>
              <a:gd name="connsiteY62" fmla="*/ 6054981 h 7107762"/>
              <a:gd name="connsiteX63" fmla="*/ 2911748 w 7308338"/>
              <a:gd name="connsiteY63" fmla="*/ 6055317 h 7107762"/>
              <a:gd name="connsiteX64" fmla="*/ 2834572 w 7308338"/>
              <a:gd name="connsiteY64" fmla="*/ 6049195 h 7107762"/>
              <a:gd name="connsiteX65" fmla="*/ 2796860 w 7308338"/>
              <a:gd name="connsiteY65" fmla="*/ 6056105 h 7107762"/>
              <a:gd name="connsiteX66" fmla="*/ 2689625 w 7308338"/>
              <a:gd name="connsiteY66" fmla="*/ 6081118 h 7107762"/>
              <a:gd name="connsiteX67" fmla="*/ 2645019 w 7308338"/>
              <a:gd name="connsiteY67" fmla="*/ 6095323 h 7107762"/>
              <a:gd name="connsiteX68" fmla="*/ 2538972 w 7308338"/>
              <a:gd name="connsiteY68" fmla="*/ 6134540 h 7107762"/>
              <a:gd name="connsiteX69" fmla="*/ 2471925 w 7308338"/>
              <a:gd name="connsiteY69" fmla="*/ 6157348 h 7107762"/>
              <a:gd name="connsiteX70" fmla="*/ 2395594 w 7308338"/>
              <a:gd name="connsiteY70" fmla="*/ 6186450 h 7107762"/>
              <a:gd name="connsiteX71" fmla="*/ 2306850 w 7308338"/>
              <a:gd name="connsiteY71" fmla="*/ 6214358 h 7107762"/>
              <a:gd name="connsiteX72" fmla="*/ 2147107 w 7308338"/>
              <a:gd name="connsiteY72" fmla="*/ 6273243 h 7107762"/>
              <a:gd name="connsiteX73" fmla="*/ 1992732 w 7308338"/>
              <a:gd name="connsiteY73" fmla="*/ 6331650 h 7107762"/>
              <a:gd name="connsiteX74" fmla="*/ 1931813 w 7308338"/>
              <a:gd name="connsiteY74" fmla="*/ 6365542 h 7107762"/>
              <a:gd name="connsiteX75" fmla="*/ 1822653 w 7308338"/>
              <a:gd name="connsiteY75" fmla="*/ 6418996 h 7107762"/>
              <a:gd name="connsiteX76" fmla="*/ 1775919 w 7308338"/>
              <a:gd name="connsiteY76" fmla="*/ 6446617 h 7107762"/>
              <a:gd name="connsiteX77" fmla="*/ 1662907 w 7308338"/>
              <a:gd name="connsiteY77" fmla="*/ 6507824 h 7107762"/>
              <a:gd name="connsiteX78" fmla="*/ 1532165 w 7308338"/>
              <a:gd name="connsiteY78" fmla="*/ 6591008 h 7107762"/>
              <a:gd name="connsiteX79" fmla="*/ 1480673 w 7308338"/>
              <a:gd name="connsiteY79" fmla="*/ 6618380 h 7107762"/>
              <a:gd name="connsiteX80" fmla="*/ 1351700 w 7308338"/>
              <a:gd name="connsiteY80" fmla="*/ 6687448 h 7107762"/>
              <a:gd name="connsiteX81" fmla="*/ 1301148 w 7308338"/>
              <a:gd name="connsiteY81" fmla="*/ 6707161 h 7107762"/>
              <a:gd name="connsiteX82" fmla="*/ 1245738 w 7308338"/>
              <a:gd name="connsiteY82" fmla="*/ 6737019 h 7107762"/>
              <a:gd name="connsiteX83" fmla="*/ 1180880 w 7308338"/>
              <a:gd name="connsiteY83" fmla="*/ 6781621 h 7107762"/>
              <a:gd name="connsiteX84" fmla="*/ 1071543 w 7308338"/>
              <a:gd name="connsiteY84" fmla="*/ 6850967 h 7107762"/>
              <a:gd name="connsiteX85" fmla="*/ 1027120 w 7308338"/>
              <a:gd name="connsiteY85" fmla="*/ 6871783 h 7107762"/>
              <a:gd name="connsiteX86" fmla="*/ 829309 w 7308338"/>
              <a:gd name="connsiteY86" fmla="*/ 6986000 h 7107762"/>
              <a:gd name="connsiteX87" fmla="*/ 729027 w 7308338"/>
              <a:gd name="connsiteY87" fmla="*/ 7048912 h 7107762"/>
              <a:gd name="connsiteX88" fmla="*/ 664859 w 7308338"/>
              <a:gd name="connsiteY88" fmla="*/ 7080631 h 7107762"/>
              <a:gd name="connsiteX89" fmla="*/ 626377 w 7308338"/>
              <a:gd name="connsiteY89" fmla="*/ 7107762 h 7107762"/>
              <a:gd name="connsiteX90" fmla="*/ 0 w 7308338"/>
              <a:gd name="connsiteY90" fmla="*/ 2655657 h 7107762"/>
              <a:gd name="connsiteX91" fmla="*/ 62302 w 7308338"/>
              <a:gd name="connsiteY91" fmla="*/ 2648870 h 7107762"/>
              <a:gd name="connsiteX92" fmla="*/ 193598 w 7308338"/>
              <a:gd name="connsiteY92" fmla="*/ 2640988 h 7107762"/>
              <a:gd name="connsiteX93" fmla="*/ 432738 w 7308338"/>
              <a:gd name="connsiteY93" fmla="*/ 2617124 h 7107762"/>
              <a:gd name="connsiteX94" fmla="*/ 664329 w 7308338"/>
              <a:gd name="connsiteY94" fmla="*/ 2592383 h 7107762"/>
              <a:gd name="connsiteX95" fmla="*/ 759230 w 7308338"/>
              <a:gd name="connsiteY95" fmla="*/ 2570489 h 7107762"/>
              <a:gd name="connsiteX96" fmla="*/ 926925 w 7308338"/>
              <a:gd name="connsiteY96" fmla="*/ 2539397 h 7107762"/>
              <a:gd name="connsiteX97" fmla="*/ 1000253 w 7308338"/>
              <a:gd name="connsiteY97" fmla="*/ 2520787 h 7107762"/>
              <a:gd name="connsiteX98" fmla="*/ 1175768 w 7308338"/>
              <a:gd name="connsiteY98" fmla="*/ 2482034 h 7107762"/>
              <a:gd name="connsiteX99" fmla="*/ 1382823 w 7308338"/>
              <a:gd name="connsiteY99" fmla="*/ 2423357 h 7107762"/>
              <a:gd name="connsiteX100" fmla="*/ 1462627 w 7308338"/>
              <a:gd name="connsiteY100" fmla="*/ 2406277 h 7107762"/>
              <a:gd name="connsiteX101" fmla="*/ 1662675 w 7308338"/>
              <a:gd name="connsiteY101" fmla="*/ 2362928 h 7107762"/>
              <a:gd name="connsiteX102" fmla="*/ 1738702 w 7308338"/>
              <a:gd name="connsiteY102" fmla="*/ 2354169 h 7107762"/>
              <a:gd name="connsiteX103" fmla="*/ 1824706 w 7308338"/>
              <a:gd name="connsiteY103" fmla="*/ 2335338 h 7107762"/>
              <a:gd name="connsiteX104" fmla="*/ 1928503 w 7308338"/>
              <a:gd name="connsiteY104" fmla="*/ 2302498 h 7107762"/>
              <a:gd name="connsiteX105" fmla="*/ 2101591 w 7308338"/>
              <a:gd name="connsiteY105" fmla="*/ 2253672 h 7107762"/>
              <a:gd name="connsiteX106" fmla="*/ 2169531 w 7308338"/>
              <a:gd name="connsiteY106" fmla="*/ 2242069 h 7107762"/>
              <a:gd name="connsiteX107" fmla="*/ 2479037 w 7308338"/>
              <a:gd name="connsiteY107" fmla="*/ 2166312 h 7107762"/>
              <a:gd name="connsiteX108" fmla="*/ 2637564 w 7308338"/>
              <a:gd name="connsiteY108" fmla="*/ 2122304 h 7107762"/>
              <a:gd name="connsiteX109" fmla="*/ 2736238 w 7308338"/>
              <a:gd name="connsiteY109" fmla="*/ 2103695 h 7107762"/>
              <a:gd name="connsiteX110" fmla="*/ 2822512 w 7308338"/>
              <a:gd name="connsiteY110" fmla="*/ 2075451 h 7107762"/>
              <a:gd name="connsiteX111" fmla="*/ 3089959 w 7308338"/>
              <a:gd name="connsiteY111" fmla="*/ 1996191 h 7107762"/>
              <a:gd name="connsiteX112" fmla="*/ 3214246 w 7308338"/>
              <a:gd name="connsiteY112" fmla="*/ 1943644 h 7107762"/>
              <a:gd name="connsiteX113" fmla="*/ 3419955 w 7308338"/>
              <a:gd name="connsiteY113" fmla="*/ 1846432 h 7107762"/>
              <a:gd name="connsiteX114" fmla="*/ 3552600 w 7308338"/>
              <a:gd name="connsiteY114" fmla="*/ 1754037 h 7107762"/>
              <a:gd name="connsiteX115" fmla="*/ 3624854 w 7308338"/>
              <a:gd name="connsiteY115" fmla="*/ 1712655 h 7107762"/>
              <a:gd name="connsiteX116" fmla="*/ 3748871 w 7308338"/>
              <a:gd name="connsiteY116" fmla="*/ 1649598 h 7107762"/>
              <a:gd name="connsiteX117" fmla="*/ 3905243 w 7308338"/>
              <a:gd name="connsiteY117" fmla="*/ 1563334 h 7107762"/>
              <a:gd name="connsiteX118" fmla="*/ 4076980 w 7308338"/>
              <a:gd name="connsiteY118" fmla="*/ 1504656 h 7107762"/>
              <a:gd name="connsiteX119" fmla="*/ 4168377 w 7308338"/>
              <a:gd name="connsiteY119" fmla="*/ 1453422 h 7107762"/>
              <a:gd name="connsiteX120" fmla="*/ 4257079 w 7308338"/>
              <a:gd name="connsiteY120" fmla="*/ 1398468 h 7107762"/>
              <a:gd name="connsiteX121" fmla="*/ 4302910 w 7308338"/>
              <a:gd name="connsiteY121" fmla="*/ 1365407 h 7107762"/>
              <a:gd name="connsiteX122" fmla="*/ 4397270 w 7308338"/>
              <a:gd name="connsiteY122" fmla="*/ 1311765 h 7107762"/>
              <a:gd name="connsiteX123" fmla="*/ 4491364 w 7308338"/>
              <a:gd name="connsiteY123" fmla="*/ 1270822 h 7107762"/>
              <a:gd name="connsiteX124" fmla="*/ 4557954 w 7308338"/>
              <a:gd name="connsiteY124" fmla="*/ 1230096 h 7107762"/>
              <a:gd name="connsiteX125" fmla="*/ 4644228 w 7308338"/>
              <a:gd name="connsiteY125" fmla="*/ 1169231 h 7107762"/>
              <a:gd name="connsiteX126" fmla="*/ 4765820 w 7308338"/>
              <a:gd name="connsiteY126" fmla="*/ 1107926 h 7107762"/>
              <a:gd name="connsiteX127" fmla="*/ 4877976 w 7308338"/>
              <a:gd name="connsiteY127" fmla="*/ 1068733 h 7107762"/>
              <a:gd name="connsiteX128" fmla="*/ 4931356 w 7308338"/>
              <a:gd name="connsiteY128" fmla="*/ 1011371 h 7107762"/>
              <a:gd name="connsiteX129" fmla="*/ 5060769 w 7308338"/>
              <a:gd name="connsiteY129" fmla="*/ 905400 h 7107762"/>
              <a:gd name="connsiteX130" fmla="*/ 5221722 w 7308338"/>
              <a:gd name="connsiteY130" fmla="*/ 818916 h 7107762"/>
              <a:gd name="connsiteX131" fmla="*/ 5367038 w 7308338"/>
              <a:gd name="connsiteY131" fmla="*/ 716449 h 7107762"/>
              <a:gd name="connsiteX132" fmla="*/ 5431204 w 7308338"/>
              <a:gd name="connsiteY132" fmla="*/ 676820 h 7107762"/>
              <a:gd name="connsiteX133" fmla="*/ 5507234 w 7308338"/>
              <a:gd name="connsiteY133" fmla="*/ 633686 h 7107762"/>
              <a:gd name="connsiteX134" fmla="*/ 5612109 w 7308338"/>
              <a:gd name="connsiteY134" fmla="*/ 594715 h 7107762"/>
              <a:gd name="connsiteX135" fmla="*/ 5730735 w 7308338"/>
              <a:gd name="connsiteY135" fmla="*/ 542825 h 7107762"/>
              <a:gd name="connsiteX136" fmla="*/ 5774141 w 7308338"/>
              <a:gd name="connsiteY136" fmla="*/ 501443 h 7107762"/>
              <a:gd name="connsiteX137" fmla="*/ 5929164 w 7308338"/>
              <a:gd name="connsiteY137" fmla="*/ 327600 h 7107762"/>
              <a:gd name="connsiteX138" fmla="*/ 6140265 w 7308338"/>
              <a:gd name="connsiteY138" fmla="*/ 181126 h 7107762"/>
              <a:gd name="connsiteX139" fmla="*/ 6373472 w 7308338"/>
              <a:gd name="connsiteY139" fmla="*/ 62674 h 7107762"/>
              <a:gd name="connsiteX140" fmla="*/ 6430088 w 7308338"/>
              <a:gd name="connsiteY140" fmla="*/ 44282 h 7107762"/>
              <a:gd name="connsiteX141" fmla="*/ 6551912 w 7308338"/>
              <a:gd name="connsiteY141" fmla="*/ 0 h 710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308338" h="7107762">
                <a:moveTo>
                  <a:pt x="6551912" y="0"/>
                </a:moveTo>
                <a:lnTo>
                  <a:pt x="7308338" y="5376463"/>
                </a:lnTo>
                <a:lnTo>
                  <a:pt x="7305506" y="5377362"/>
                </a:lnTo>
                <a:cubicBezTo>
                  <a:pt x="7267103" y="5385620"/>
                  <a:pt x="7227808" y="5383300"/>
                  <a:pt x="7188368" y="5378482"/>
                </a:cubicBezTo>
                <a:cubicBezTo>
                  <a:pt x="7182925" y="5377802"/>
                  <a:pt x="7176936" y="5379798"/>
                  <a:pt x="7171460" y="5381478"/>
                </a:cubicBezTo>
                <a:cubicBezTo>
                  <a:pt x="7156185" y="5386438"/>
                  <a:pt x="7140837" y="5396896"/>
                  <a:pt x="7125826" y="5396316"/>
                </a:cubicBezTo>
                <a:cubicBezTo>
                  <a:pt x="7085837" y="5394365"/>
                  <a:pt x="7045696" y="5390104"/>
                  <a:pt x="7006623" y="5382068"/>
                </a:cubicBezTo>
                <a:cubicBezTo>
                  <a:pt x="6966949" y="5373979"/>
                  <a:pt x="6930485" y="5367873"/>
                  <a:pt x="6893425" y="5394198"/>
                </a:cubicBezTo>
                <a:cubicBezTo>
                  <a:pt x="6877650" y="5405345"/>
                  <a:pt x="6853477" y="5405743"/>
                  <a:pt x="6833011" y="5408599"/>
                </a:cubicBezTo>
                <a:cubicBezTo>
                  <a:pt x="6818013" y="5410559"/>
                  <a:pt x="6801957" y="5405525"/>
                  <a:pt x="6787491" y="5408927"/>
                </a:cubicBezTo>
                <a:cubicBezTo>
                  <a:pt x="6748915" y="5417995"/>
                  <a:pt x="6712298" y="5416233"/>
                  <a:pt x="6674209" y="5404052"/>
                </a:cubicBezTo>
                <a:cubicBezTo>
                  <a:pt x="6659393" y="5399316"/>
                  <a:pt x="6640400" y="5409261"/>
                  <a:pt x="6623046" y="5411188"/>
                </a:cubicBezTo>
                <a:cubicBezTo>
                  <a:pt x="6604674" y="5412963"/>
                  <a:pt x="6585795" y="5415054"/>
                  <a:pt x="6567467" y="5413685"/>
                </a:cubicBezTo>
                <a:cubicBezTo>
                  <a:pt x="6520017" y="5409967"/>
                  <a:pt x="6472686" y="5404266"/>
                  <a:pt x="6425247" y="5399762"/>
                </a:cubicBezTo>
                <a:cubicBezTo>
                  <a:pt x="6386208" y="5396022"/>
                  <a:pt x="6352867" y="5414037"/>
                  <a:pt x="6318296" y="5427644"/>
                </a:cubicBezTo>
                <a:cubicBezTo>
                  <a:pt x="6296641" y="5436259"/>
                  <a:pt x="6277562" y="5449160"/>
                  <a:pt x="6249550" y="5443221"/>
                </a:cubicBezTo>
                <a:cubicBezTo>
                  <a:pt x="6222781" y="5437575"/>
                  <a:pt x="6192792" y="5447366"/>
                  <a:pt x="6164277" y="5447612"/>
                </a:cubicBezTo>
                <a:cubicBezTo>
                  <a:pt x="6140244" y="5447783"/>
                  <a:pt x="6116216" y="5444624"/>
                  <a:pt x="6092228" y="5441653"/>
                </a:cubicBezTo>
                <a:cubicBezTo>
                  <a:pt x="6059569" y="5437588"/>
                  <a:pt x="6027153" y="5432882"/>
                  <a:pt x="5995634" y="5446162"/>
                </a:cubicBezTo>
                <a:cubicBezTo>
                  <a:pt x="5959839" y="5461232"/>
                  <a:pt x="5928670" y="5443510"/>
                  <a:pt x="5895659" y="5434634"/>
                </a:cubicBezTo>
                <a:cubicBezTo>
                  <a:pt x="5872917" y="5428631"/>
                  <a:pt x="5848976" y="5425845"/>
                  <a:pt x="5825337" y="5424356"/>
                </a:cubicBezTo>
                <a:cubicBezTo>
                  <a:pt x="5793803" y="5422572"/>
                  <a:pt x="5762168" y="5424530"/>
                  <a:pt x="5730490" y="5422976"/>
                </a:cubicBezTo>
                <a:cubicBezTo>
                  <a:pt x="5682602" y="5420731"/>
                  <a:pt x="5634810" y="5421398"/>
                  <a:pt x="5589736" y="5439432"/>
                </a:cubicBezTo>
                <a:cubicBezTo>
                  <a:pt x="5568965" y="5447642"/>
                  <a:pt x="5548891" y="5452166"/>
                  <a:pt x="5526290" y="5452586"/>
                </a:cubicBezTo>
                <a:cubicBezTo>
                  <a:pt x="5489268" y="5453266"/>
                  <a:pt x="5452887" y="5460841"/>
                  <a:pt x="5417841" y="5439139"/>
                </a:cubicBezTo>
                <a:cubicBezTo>
                  <a:pt x="5405473" y="5431477"/>
                  <a:pt x="5386875" y="5433111"/>
                  <a:pt x="5371003" y="5431363"/>
                </a:cubicBezTo>
                <a:cubicBezTo>
                  <a:pt x="5352687" y="5429209"/>
                  <a:pt x="5341006" y="5435284"/>
                  <a:pt x="5336102" y="5455224"/>
                </a:cubicBezTo>
                <a:cubicBezTo>
                  <a:pt x="5333898" y="5464156"/>
                  <a:pt x="5324046" y="5474692"/>
                  <a:pt x="5315264" y="5478127"/>
                </a:cubicBezTo>
                <a:cubicBezTo>
                  <a:pt x="5288917" y="5488430"/>
                  <a:pt x="5262530" y="5488567"/>
                  <a:pt x="5233232" y="5482147"/>
                </a:cubicBezTo>
                <a:cubicBezTo>
                  <a:pt x="5205777" y="5476077"/>
                  <a:pt x="5175297" y="5484613"/>
                  <a:pt x="5146204" y="5486561"/>
                </a:cubicBezTo>
                <a:cubicBezTo>
                  <a:pt x="5125577" y="5487887"/>
                  <a:pt x="5104120" y="5485691"/>
                  <a:pt x="5084092" y="5490399"/>
                </a:cubicBezTo>
                <a:cubicBezTo>
                  <a:pt x="5059240" y="5496242"/>
                  <a:pt x="5035971" y="5507974"/>
                  <a:pt x="5011458" y="5516086"/>
                </a:cubicBezTo>
                <a:cubicBezTo>
                  <a:pt x="4992421" y="5522518"/>
                  <a:pt x="4972404" y="5526441"/>
                  <a:pt x="4953455" y="5533244"/>
                </a:cubicBezTo>
                <a:cubicBezTo>
                  <a:pt x="4937898" y="5538664"/>
                  <a:pt x="4923138" y="5546633"/>
                  <a:pt x="4908203" y="5553864"/>
                </a:cubicBezTo>
                <a:cubicBezTo>
                  <a:pt x="4902759" y="5556514"/>
                  <a:pt x="4898187" y="5562873"/>
                  <a:pt x="4892822" y="5563352"/>
                </a:cubicBezTo>
                <a:cubicBezTo>
                  <a:pt x="4839391" y="5567497"/>
                  <a:pt x="4810672" y="5611824"/>
                  <a:pt x="4770796" y="5637832"/>
                </a:cubicBezTo>
                <a:cubicBezTo>
                  <a:pt x="4728914" y="5665293"/>
                  <a:pt x="4690607" y="5701304"/>
                  <a:pt x="4637637" y="5705734"/>
                </a:cubicBezTo>
                <a:cubicBezTo>
                  <a:pt x="4605577" y="5708379"/>
                  <a:pt x="4573191" y="5704641"/>
                  <a:pt x="4540878" y="5705388"/>
                </a:cubicBezTo>
                <a:cubicBezTo>
                  <a:pt x="4529414" y="5705735"/>
                  <a:pt x="4517262" y="5708984"/>
                  <a:pt x="4506844" y="5713782"/>
                </a:cubicBezTo>
                <a:cubicBezTo>
                  <a:pt x="4456388" y="5736408"/>
                  <a:pt x="4404627" y="5750142"/>
                  <a:pt x="4348774" y="5745659"/>
                </a:cubicBezTo>
                <a:cubicBezTo>
                  <a:pt x="4339221" y="5744969"/>
                  <a:pt x="4329152" y="5744597"/>
                  <a:pt x="4319878" y="5746777"/>
                </a:cubicBezTo>
                <a:cubicBezTo>
                  <a:pt x="4269066" y="5758723"/>
                  <a:pt x="4220096" y="5774345"/>
                  <a:pt x="4175779" y="5803944"/>
                </a:cubicBezTo>
                <a:cubicBezTo>
                  <a:pt x="4160898" y="5813899"/>
                  <a:pt x="4140139" y="5814671"/>
                  <a:pt x="4122500" y="5820383"/>
                </a:cubicBezTo>
                <a:cubicBezTo>
                  <a:pt x="4106116" y="5825604"/>
                  <a:pt x="4089185" y="5830172"/>
                  <a:pt x="4074053" y="5838231"/>
                </a:cubicBezTo>
                <a:cubicBezTo>
                  <a:pt x="4051983" y="5850072"/>
                  <a:pt x="4030275" y="5855958"/>
                  <a:pt x="4004672" y="5856107"/>
                </a:cubicBezTo>
                <a:cubicBezTo>
                  <a:pt x="3980271" y="5856364"/>
                  <a:pt x="3955845" y="5864845"/>
                  <a:pt x="3931692" y="5870328"/>
                </a:cubicBezTo>
                <a:cubicBezTo>
                  <a:pt x="3904758" y="5876466"/>
                  <a:pt x="3877825" y="5882602"/>
                  <a:pt x="3851154" y="5889850"/>
                </a:cubicBezTo>
                <a:cubicBezTo>
                  <a:pt x="3840483" y="5892749"/>
                  <a:pt x="3829989" y="5903045"/>
                  <a:pt x="3820387" y="5902171"/>
                </a:cubicBezTo>
                <a:cubicBezTo>
                  <a:pt x="3789289" y="5898915"/>
                  <a:pt x="3763378" y="5917726"/>
                  <a:pt x="3733371" y="5919106"/>
                </a:cubicBezTo>
                <a:cubicBezTo>
                  <a:pt x="3718621" y="5919638"/>
                  <a:pt x="3704460" y="5930990"/>
                  <a:pt x="3689429" y="5935307"/>
                </a:cubicBezTo>
                <a:cubicBezTo>
                  <a:pt x="3664882" y="5942448"/>
                  <a:pt x="3639902" y="5947734"/>
                  <a:pt x="3615138" y="5953947"/>
                </a:cubicBezTo>
                <a:cubicBezTo>
                  <a:pt x="3607022" y="5956050"/>
                  <a:pt x="3599222" y="5958668"/>
                  <a:pt x="3591149" y="5960958"/>
                </a:cubicBezTo>
                <a:cubicBezTo>
                  <a:pt x="3584003" y="5963029"/>
                  <a:pt x="3576793" y="5966484"/>
                  <a:pt x="3569626" y="5966800"/>
                </a:cubicBezTo>
                <a:cubicBezTo>
                  <a:pt x="3543685" y="5968005"/>
                  <a:pt x="3517418" y="5966158"/>
                  <a:pt x="3491686" y="5969076"/>
                </a:cubicBezTo>
                <a:cubicBezTo>
                  <a:pt x="3469378" y="5971581"/>
                  <a:pt x="3447765" y="5980379"/>
                  <a:pt x="3425447" y="5983670"/>
                </a:cubicBezTo>
                <a:cubicBezTo>
                  <a:pt x="3386133" y="5989587"/>
                  <a:pt x="3346251" y="5993090"/>
                  <a:pt x="3306848" y="5998635"/>
                </a:cubicBezTo>
                <a:cubicBezTo>
                  <a:pt x="3298328" y="5999855"/>
                  <a:pt x="3290704" y="6006541"/>
                  <a:pt x="3282259" y="6008917"/>
                </a:cubicBezTo>
                <a:cubicBezTo>
                  <a:pt x="3255772" y="6016123"/>
                  <a:pt x="3229110" y="6022588"/>
                  <a:pt x="3202536" y="6029421"/>
                </a:cubicBezTo>
                <a:cubicBezTo>
                  <a:pt x="3187375" y="6033183"/>
                  <a:pt x="3171851" y="6036245"/>
                  <a:pt x="3157219" y="6041445"/>
                </a:cubicBezTo>
                <a:cubicBezTo>
                  <a:pt x="3137901" y="6048335"/>
                  <a:pt x="3120698" y="6055903"/>
                  <a:pt x="3098753" y="6045797"/>
                </a:cubicBezTo>
                <a:cubicBezTo>
                  <a:pt x="3064917" y="6030072"/>
                  <a:pt x="3030617" y="6047334"/>
                  <a:pt x="2996387" y="6049902"/>
                </a:cubicBezTo>
                <a:cubicBezTo>
                  <a:pt x="2987551" y="6050609"/>
                  <a:pt x="2978790" y="6052473"/>
                  <a:pt x="2969912" y="6052995"/>
                </a:cubicBezTo>
                <a:cubicBezTo>
                  <a:pt x="2953493" y="6053919"/>
                  <a:pt x="2937176" y="6054429"/>
                  <a:pt x="2920669" y="6054981"/>
                </a:cubicBezTo>
                <a:cubicBezTo>
                  <a:pt x="2917759" y="6055079"/>
                  <a:pt x="2914563" y="6055634"/>
                  <a:pt x="2911748" y="6055317"/>
                </a:cubicBezTo>
                <a:cubicBezTo>
                  <a:pt x="2885993" y="6053154"/>
                  <a:pt x="2860349" y="6049789"/>
                  <a:pt x="2834572" y="6049195"/>
                </a:cubicBezTo>
                <a:cubicBezTo>
                  <a:pt x="2821962" y="6048833"/>
                  <a:pt x="2808707" y="6051556"/>
                  <a:pt x="2796860" y="6056105"/>
                </a:cubicBezTo>
                <a:cubicBezTo>
                  <a:pt x="2762203" y="6069339"/>
                  <a:pt x="2727261" y="6079708"/>
                  <a:pt x="2689625" y="6081118"/>
                </a:cubicBezTo>
                <a:cubicBezTo>
                  <a:pt x="2674693" y="6081694"/>
                  <a:pt x="2659833" y="6090080"/>
                  <a:pt x="2645019" y="6095323"/>
                </a:cubicBezTo>
                <a:cubicBezTo>
                  <a:pt x="2609718" y="6108320"/>
                  <a:pt x="2574503" y="6121687"/>
                  <a:pt x="2538972" y="6134540"/>
                </a:cubicBezTo>
                <a:cubicBezTo>
                  <a:pt x="2516773" y="6142500"/>
                  <a:pt x="2494124" y="6149390"/>
                  <a:pt x="2471925" y="6157348"/>
                </a:cubicBezTo>
                <a:cubicBezTo>
                  <a:pt x="2446333" y="6166693"/>
                  <a:pt x="2421318" y="6177661"/>
                  <a:pt x="2395594" y="6186450"/>
                </a:cubicBezTo>
                <a:cubicBezTo>
                  <a:pt x="2366249" y="6196480"/>
                  <a:pt x="2336151" y="6204142"/>
                  <a:pt x="2306850" y="6214358"/>
                </a:cubicBezTo>
                <a:cubicBezTo>
                  <a:pt x="2253394" y="6233383"/>
                  <a:pt x="2200386" y="6253478"/>
                  <a:pt x="2147107" y="6273243"/>
                </a:cubicBezTo>
                <a:cubicBezTo>
                  <a:pt x="2095452" y="6292433"/>
                  <a:pt x="2043623" y="6310880"/>
                  <a:pt x="1992732" y="6331650"/>
                </a:cubicBezTo>
                <a:cubicBezTo>
                  <a:pt x="1971306" y="6340406"/>
                  <a:pt x="1952433" y="6355020"/>
                  <a:pt x="1931813" y="6365542"/>
                </a:cubicBezTo>
                <a:cubicBezTo>
                  <a:pt x="1895605" y="6383841"/>
                  <a:pt x="1858677" y="6400741"/>
                  <a:pt x="1822653" y="6418996"/>
                </a:cubicBezTo>
                <a:cubicBezTo>
                  <a:pt x="1806552" y="6427086"/>
                  <a:pt x="1791846" y="6437783"/>
                  <a:pt x="1775919" y="6446617"/>
                </a:cubicBezTo>
                <a:cubicBezTo>
                  <a:pt x="1738290" y="6467205"/>
                  <a:pt x="1699627" y="6485884"/>
                  <a:pt x="1662907" y="6507824"/>
                </a:cubicBezTo>
                <a:cubicBezTo>
                  <a:pt x="1618635" y="6534281"/>
                  <a:pt x="1576033" y="6563669"/>
                  <a:pt x="1532165" y="6591008"/>
                </a:cubicBezTo>
                <a:cubicBezTo>
                  <a:pt x="1515800" y="6601313"/>
                  <a:pt x="1497898" y="6609241"/>
                  <a:pt x="1480673" y="6618380"/>
                </a:cubicBezTo>
                <a:cubicBezTo>
                  <a:pt x="1437743" y="6641387"/>
                  <a:pt x="1395176" y="6665095"/>
                  <a:pt x="1351700" y="6687448"/>
                </a:cubicBezTo>
                <a:cubicBezTo>
                  <a:pt x="1335642" y="6695725"/>
                  <a:pt x="1317566" y="6699583"/>
                  <a:pt x="1301148" y="6707161"/>
                </a:cubicBezTo>
                <a:cubicBezTo>
                  <a:pt x="1282079" y="6715951"/>
                  <a:pt x="1263456" y="6725808"/>
                  <a:pt x="1245738" y="6737019"/>
                </a:cubicBezTo>
                <a:cubicBezTo>
                  <a:pt x="1223593" y="6751031"/>
                  <a:pt x="1202754" y="6767280"/>
                  <a:pt x="1180880" y="6781621"/>
                </a:cubicBezTo>
                <a:cubicBezTo>
                  <a:pt x="1144737" y="6805188"/>
                  <a:pt x="1108363" y="6828611"/>
                  <a:pt x="1071543" y="6850967"/>
                </a:cubicBezTo>
                <a:cubicBezTo>
                  <a:pt x="1057655" y="6859320"/>
                  <a:pt x="1041280" y="6863757"/>
                  <a:pt x="1027120" y="6871783"/>
                </a:cubicBezTo>
                <a:cubicBezTo>
                  <a:pt x="961020" y="6909435"/>
                  <a:pt x="894963" y="6947277"/>
                  <a:pt x="829309" y="6986000"/>
                </a:cubicBezTo>
                <a:cubicBezTo>
                  <a:pt x="795293" y="7006129"/>
                  <a:pt x="763087" y="7028967"/>
                  <a:pt x="729027" y="7048912"/>
                </a:cubicBezTo>
                <a:cubicBezTo>
                  <a:pt x="708570" y="7060962"/>
                  <a:pt x="685315" y="7068582"/>
                  <a:pt x="664859" y="7080631"/>
                </a:cubicBezTo>
                <a:lnTo>
                  <a:pt x="626377" y="7107762"/>
                </a:lnTo>
                <a:lnTo>
                  <a:pt x="0" y="2655657"/>
                </a:lnTo>
                <a:lnTo>
                  <a:pt x="62302" y="2648870"/>
                </a:lnTo>
                <a:cubicBezTo>
                  <a:pt x="105976" y="2645367"/>
                  <a:pt x="149924" y="2644712"/>
                  <a:pt x="193598" y="2640988"/>
                </a:cubicBezTo>
                <a:cubicBezTo>
                  <a:pt x="273404" y="2633763"/>
                  <a:pt x="352938" y="2625224"/>
                  <a:pt x="432738" y="2617124"/>
                </a:cubicBezTo>
                <a:cubicBezTo>
                  <a:pt x="510115" y="2609242"/>
                  <a:pt x="587492" y="2602235"/>
                  <a:pt x="664329" y="2592383"/>
                </a:cubicBezTo>
                <a:cubicBezTo>
                  <a:pt x="696681" y="2588222"/>
                  <a:pt x="727414" y="2576837"/>
                  <a:pt x="759230" y="2570489"/>
                </a:cubicBezTo>
                <a:cubicBezTo>
                  <a:pt x="815038" y="2559540"/>
                  <a:pt x="871385" y="2550346"/>
                  <a:pt x="926925" y="2539397"/>
                </a:cubicBezTo>
                <a:cubicBezTo>
                  <a:pt x="951726" y="2534581"/>
                  <a:pt x="975451" y="2526481"/>
                  <a:pt x="1000253" y="2520787"/>
                </a:cubicBezTo>
                <a:cubicBezTo>
                  <a:pt x="1058761" y="2507650"/>
                  <a:pt x="1118074" y="2496922"/>
                  <a:pt x="1175768" y="2482034"/>
                </a:cubicBezTo>
                <a:cubicBezTo>
                  <a:pt x="1245327" y="2464079"/>
                  <a:pt x="1313535" y="2442405"/>
                  <a:pt x="1382823" y="2423357"/>
                </a:cubicBezTo>
                <a:cubicBezTo>
                  <a:pt x="1408706" y="2416131"/>
                  <a:pt x="1435938" y="2411971"/>
                  <a:pt x="1462627" y="2406277"/>
                </a:cubicBezTo>
                <a:cubicBezTo>
                  <a:pt x="1529220" y="2391829"/>
                  <a:pt x="1595541" y="2376501"/>
                  <a:pt x="1662675" y="2362928"/>
                </a:cubicBezTo>
                <a:cubicBezTo>
                  <a:pt x="1687478" y="2357891"/>
                  <a:pt x="1713629" y="2358330"/>
                  <a:pt x="1738702" y="2354169"/>
                </a:cubicBezTo>
                <a:cubicBezTo>
                  <a:pt x="1767819" y="2349352"/>
                  <a:pt x="1796667" y="2343221"/>
                  <a:pt x="1824706" y="2335338"/>
                </a:cubicBezTo>
                <a:cubicBezTo>
                  <a:pt x="1859752" y="2325487"/>
                  <a:pt x="1893725" y="2312789"/>
                  <a:pt x="1928503" y="2302498"/>
                </a:cubicBezTo>
                <a:cubicBezTo>
                  <a:pt x="1985928" y="2285637"/>
                  <a:pt x="2043625" y="2269000"/>
                  <a:pt x="2101591" y="2253672"/>
                </a:cubicBezTo>
                <a:cubicBezTo>
                  <a:pt x="2123428" y="2247981"/>
                  <a:pt x="2147424" y="2247324"/>
                  <a:pt x="2169531" y="2242069"/>
                </a:cubicBezTo>
                <a:cubicBezTo>
                  <a:pt x="2272787" y="2217328"/>
                  <a:pt x="2376046" y="2192367"/>
                  <a:pt x="2479037" y="2166312"/>
                </a:cubicBezTo>
                <a:cubicBezTo>
                  <a:pt x="2532416" y="2152738"/>
                  <a:pt x="2584181" y="2135660"/>
                  <a:pt x="2637564" y="2122304"/>
                </a:cubicBezTo>
                <a:cubicBezTo>
                  <a:pt x="2669648" y="2114204"/>
                  <a:pt x="2704154" y="2111795"/>
                  <a:pt x="2736238" y="2103695"/>
                </a:cubicBezTo>
                <a:cubicBezTo>
                  <a:pt x="2765896" y="2096249"/>
                  <a:pt x="2793394" y="2083988"/>
                  <a:pt x="2822512" y="2075451"/>
                </a:cubicBezTo>
                <a:cubicBezTo>
                  <a:pt x="2911482" y="2048957"/>
                  <a:pt x="3001801" y="2024656"/>
                  <a:pt x="3089959" y="1996191"/>
                </a:cubicBezTo>
                <a:cubicBezTo>
                  <a:pt x="3133099" y="1982397"/>
                  <a:pt x="3173537" y="1962475"/>
                  <a:pt x="3214246" y="1943644"/>
                </a:cubicBezTo>
                <a:cubicBezTo>
                  <a:pt x="3283265" y="1911897"/>
                  <a:pt x="3351205" y="1878836"/>
                  <a:pt x="3419955" y="1846432"/>
                </a:cubicBezTo>
                <a:cubicBezTo>
                  <a:pt x="3471450" y="1822349"/>
                  <a:pt x="3517013" y="1794103"/>
                  <a:pt x="3552600" y="1754037"/>
                </a:cubicBezTo>
                <a:cubicBezTo>
                  <a:pt x="3569048" y="1735646"/>
                  <a:pt x="3597625" y="1719882"/>
                  <a:pt x="3624854" y="1712655"/>
                </a:cubicBezTo>
                <a:cubicBezTo>
                  <a:pt x="3673655" y="1699739"/>
                  <a:pt x="3710049" y="1674777"/>
                  <a:pt x="3748871" y="1649598"/>
                </a:cubicBezTo>
                <a:cubicBezTo>
                  <a:pt x="3797942" y="1617633"/>
                  <a:pt x="3849975" y="1587418"/>
                  <a:pt x="3905243" y="1563334"/>
                </a:cubicBezTo>
                <a:cubicBezTo>
                  <a:pt x="3959704" y="1539688"/>
                  <a:pt x="4020905" y="1526551"/>
                  <a:pt x="4076980" y="1504656"/>
                </a:cubicBezTo>
                <a:cubicBezTo>
                  <a:pt x="4109873" y="1491739"/>
                  <a:pt x="4138453" y="1471158"/>
                  <a:pt x="4168377" y="1453422"/>
                </a:cubicBezTo>
                <a:cubicBezTo>
                  <a:pt x="4198304" y="1435688"/>
                  <a:pt x="4227962" y="1417297"/>
                  <a:pt x="4257079" y="1398468"/>
                </a:cubicBezTo>
                <a:cubicBezTo>
                  <a:pt x="4272983" y="1388177"/>
                  <a:pt x="4286464" y="1375259"/>
                  <a:pt x="4302910" y="1365407"/>
                </a:cubicBezTo>
                <a:cubicBezTo>
                  <a:pt x="4333915" y="1347015"/>
                  <a:pt x="4367615" y="1331469"/>
                  <a:pt x="4397270" y="1311765"/>
                </a:cubicBezTo>
                <a:cubicBezTo>
                  <a:pt x="4425850" y="1292717"/>
                  <a:pt x="4458743" y="1283083"/>
                  <a:pt x="4491364" y="1270822"/>
                </a:cubicBezTo>
                <a:cubicBezTo>
                  <a:pt x="4516168" y="1261624"/>
                  <a:pt x="4533960" y="1241263"/>
                  <a:pt x="4557954" y="1230096"/>
                </a:cubicBezTo>
                <a:cubicBezTo>
                  <a:pt x="4592194" y="1214114"/>
                  <a:pt x="4618346" y="1194410"/>
                  <a:pt x="4644228" y="1169231"/>
                </a:cubicBezTo>
                <a:cubicBezTo>
                  <a:pt x="4673348" y="1140987"/>
                  <a:pt x="4722952" y="1125659"/>
                  <a:pt x="4765820" y="1107926"/>
                </a:cubicBezTo>
                <a:cubicBezTo>
                  <a:pt x="4802218" y="1092819"/>
                  <a:pt x="4844545" y="1086468"/>
                  <a:pt x="4877976" y="1068733"/>
                </a:cubicBezTo>
                <a:cubicBezTo>
                  <a:pt x="4901432" y="1056255"/>
                  <a:pt x="4918956" y="1032827"/>
                  <a:pt x="4931356" y="1011371"/>
                </a:cubicBezTo>
                <a:cubicBezTo>
                  <a:pt x="4959126" y="962764"/>
                  <a:pt x="5007386" y="932769"/>
                  <a:pt x="5060769" y="905400"/>
                </a:cubicBezTo>
                <a:cubicBezTo>
                  <a:pt x="5115228" y="877375"/>
                  <a:pt x="5166991" y="846502"/>
                  <a:pt x="5221722" y="818916"/>
                </a:cubicBezTo>
                <a:cubicBezTo>
                  <a:pt x="5277259" y="791110"/>
                  <a:pt x="5322284" y="754108"/>
                  <a:pt x="5367038" y="716449"/>
                </a:cubicBezTo>
                <a:cubicBezTo>
                  <a:pt x="5385373" y="700903"/>
                  <a:pt x="5409367" y="689737"/>
                  <a:pt x="5431204" y="676820"/>
                </a:cubicBezTo>
                <a:cubicBezTo>
                  <a:pt x="5456276" y="661932"/>
                  <a:pt x="5480273" y="645511"/>
                  <a:pt x="5507234" y="633686"/>
                </a:cubicBezTo>
                <a:cubicBezTo>
                  <a:pt x="5540934" y="618798"/>
                  <a:pt x="5577600" y="608509"/>
                  <a:pt x="5612109" y="594715"/>
                </a:cubicBezTo>
                <a:cubicBezTo>
                  <a:pt x="5652280" y="578512"/>
                  <a:pt x="5693259" y="562529"/>
                  <a:pt x="5730735" y="542825"/>
                </a:cubicBezTo>
                <a:cubicBezTo>
                  <a:pt x="5748797" y="533410"/>
                  <a:pt x="5760931" y="516112"/>
                  <a:pt x="5774141" y="501443"/>
                </a:cubicBezTo>
                <a:cubicBezTo>
                  <a:pt x="5826174" y="443641"/>
                  <a:pt x="5876859" y="385183"/>
                  <a:pt x="5929164" y="327600"/>
                </a:cubicBezTo>
                <a:cubicBezTo>
                  <a:pt x="5985511" y="265638"/>
                  <a:pt x="6058575" y="219879"/>
                  <a:pt x="6140265" y="181126"/>
                </a:cubicBezTo>
                <a:cubicBezTo>
                  <a:pt x="6219528" y="143685"/>
                  <a:pt x="6295286" y="101647"/>
                  <a:pt x="6373472" y="62674"/>
                </a:cubicBezTo>
                <a:cubicBezTo>
                  <a:pt x="6390456" y="54136"/>
                  <a:pt x="6411216" y="50633"/>
                  <a:pt x="6430088" y="44282"/>
                </a:cubicBezTo>
                <a:lnTo>
                  <a:pt x="6551912" y="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C68A0438-49A6-4919-8E49-B9F404C70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9583" y="2"/>
            <a:ext cx="2227170" cy="6857999"/>
          </a:xfrm>
          <a:custGeom>
            <a:avLst/>
            <a:gdLst>
              <a:gd name="connsiteX0" fmla="*/ 1435747 w 2227170"/>
              <a:gd name="connsiteY0" fmla="*/ 3430628 h 6857999"/>
              <a:gd name="connsiteX1" fmla="*/ 1463355 w 2227170"/>
              <a:gd name="connsiteY1" fmla="*/ 3435416 h 6857999"/>
              <a:gd name="connsiteX2" fmla="*/ 1512522 w 2227170"/>
              <a:gd name="connsiteY2" fmla="*/ 3453342 h 6857999"/>
              <a:gd name="connsiteX3" fmla="*/ 1689926 w 2227170"/>
              <a:gd name="connsiteY3" fmla="*/ 3476521 h 6857999"/>
              <a:gd name="connsiteX4" fmla="*/ 1714445 w 2227170"/>
              <a:gd name="connsiteY4" fmla="*/ 3473345 h 6857999"/>
              <a:gd name="connsiteX5" fmla="*/ 1891867 w 2227170"/>
              <a:gd name="connsiteY5" fmla="*/ 3461357 h 6857999"/>
              <a:gd name="connsiteX6" fmla="*/ 1903897 w 2227170"/>
              <a:gd name="connsiteY6" fmla="*/ 3459899 h 6857999"/>
              <a:gd name="connsiteX7" fmla="*/ 1939997 w 2227170"/>
              <a:gd name="connsiteY7" fmla="*/ 3575905 h 6857999"/>
              <a:gd name="connsiteX8" fmla="*/ 1959353 w 2227170"/>
              <a:gd name="connsiteY8" fmla="*/ 3640463 h 6857999"/>
              <a:gd name="connsiteX9" fmla="*/ 1972749 w 2227170"/>
              <a:gd name="connsiteY9" fmla="*/ 3697872 h 6857999"/>
              <a:gd name="connsiteX10" fmla="*/ 1974716 w 2227170"/>
              <a:gd name="connsiteY10" fmla="*/ 3706299 h 6857999"/>
              <a:gd name="connsiteX11" fmla="*/ 2015942 w 2227170"/>
              <a:gd name="connsiteY11" fmla="*/ 3982180 h 6857999"/>
              <a:gd name="connsiteX12" fmla="*/ 2031892 w 2227170"/>
              <a:gd name="connsiteY12" fmla="*/ 4071548 h 6857999"/>
              <a:gd name="connsiteX13" fmla="*/ 2036571 w 2227170"/>
              <a:gd name="connsiteY13" fmla="*/ 4171852 h 6857999"/>
              <a:gd name="connsiteX14" fmla="*/ 2058065 w 2227170"/>
              <a:gd name="connsiteY14" fmla="*/ 4334965 h 6857999"/>
              <a:gd name="connsiteX15" fmla="*/ 2089962 w 2227170"/>
              <a:gd name="connsiteY15" fmla="*/ 4652006 h 6857999"/>
              <a:gd name="connsiteX16" fmla="*/ 2091986 w 2227170"/>
              <a:gd name="connsiteY16" fmla="*/ 4720900 h 6857999"/>
              <a:gd name="connsiteX17" fmla="*/ 2116222 w 2227170"/>
              <a:gd name="connsiteY17" fmla="*/ 4899103 h 6857999"/>
              <a:gd name="connsiteX18" fmla="*/ 2134280 w 2227170"/>
              <a:gd name="connsiteY18" fmla="*/ 5006463 h 6857999"/>
              <a:gd name="connsiteX19" fmla="*/ 2140946 w 2227170"/>
              <a:gd name="connsiteY19" fmla="*/ 5094252 h 6857999"/>
              <a:gd name="connsiteX20" fmla="*/ 2139028 w 2227170"/>
              <a:gd name="connsiteY20" fmla="*/ 5170758 h 6857999"/>
              <a:gd name="connsiteX21" fmla="*/ 2154083 w 2227170"/>
              <a:gd name="connsiteY21" fmla="*/ 5374894 h 6857999"/>
              <a:gd name="connsiteX22" fmla="*/ 2159878 w 2227170"/>
              <a:gd name="connsiteY22" fmla="*/ 5456299 h 6857999"/>
              <a:gd name="connsiteX23" fmla="*/ 2189136 w 2227170"/>
              <a:gd name="connsiteY23" fmla="*/ 5669510 h 6857999"/>
              <a:gd name="connsiteX24" fmla="*/ 2203058 w 2227170"/>
              <a:gd name="connsiteY24" fmla="*/ 5848712 h 6857999"/>
              <a:gd name="connsiteX25" fmla="*/ 2211270 w 2227170"/>
              <a:gd name="connsiteY25" fmla="*/ 5923918 h 6857999"/>
              <a:gd name="connsiteX26" fmla="*/ 2218696 w 2227170"/>
              <a:gd name="connsiteY26" fmla="*/ 6094309 h 6857999"/>
              <a:gd name="connsiteX27" fmla="*/ 2227155 w 2227170"/>
              <a:gd name="connsiteY27" fmla="*/ 6191335 h 6857999"/>
              <a:gd name="connsiteX28" fmla="*/ 2219390 w 2227170"/>
              <a:gd name="connsiteY28" fmla="*/ 6424114 h 6857999"/>
              <a:gd name="connsiteX29" fmla="*/ 2209703 w 2227170"/>
              <a:gd name="connsiteY29" fmla="*/ 6664246 h 6857999"/>
              <a:gd name="connsiteX30" fmla="*/ 2199216 w 2227170"/>
              <a:gd name="connsiteY30" fmla="*/ 6795360 h 6857999"/>
              <a:gd name="connsiteX31" fmla="*/ 2197257 w 2227170"/>
              <a:gd name="connsiteY31" fmla="*/ 6857999 h 6857999"/>
              <a:gd name="connsiteX32" fmla="*/ 2026554 w 2227170"/>
              <a:gd name="connsiteY32" fmla="*/ 6857999 h 6857999"/>
              <a:gd name="connsiteX33" fmla="*/ 2060891 w 2227170"/>
              <a:gd name="connsiteY33" fmla="*/ 6720903 h 6857999"/>
              <a:gd name="connsiteX34" fmla="*/ 2012613 w 2227170"/>
              <a:gd name="connsiteY34" fmla="*/ 6617730 h 6857999"/>
              <a:gd name="connsiteX35" fmla="*/ 1960297 w 2227170"/>
              <a:gd name="connsiteY35" fmla="*/ 6560549 h 6857999"/>
              <a:gd name="connsiteX36" fmla="*/ 1911439 w 2227170"/>
              <a:gd name="connsiteY36" fmla="*/ 6409646 h 6857999"/>
              <a:gd name="connsiteX37" fmla="*/ 1941755 w 2227170"/>
              <a:gd name="connsiteY37" fmla="*/ 6379605 h 6857999"/>
              <a:gd name="connsiteX38" fmla="*/ 1967169 w 2227170"/>
              <a:gd name="connsiteY38" fmla="*/ 6277544 h 6857999"/>
              <a:gd name="connsiteX39" fmla="*/ 1982077 w 2227170"/>
              <a:gd name="connsiteY39" fmla="*/ 6165295 h 6857999"/>
              <a:gd name="connsiteX40" fmla="*/ 2021065 w 2227170"/>
              <a:gd name="connsiteY40" fmla="*/ 5971487 h 6857999"/>
              <a:gd name="connsiteX41" fmla="*/ 1973662 w 2227170"/>
              <a:gd name="connsiteY41" fmla="*/ 5832226 h 6857999"/>
              <a:gd name="connsiteX42" fmla="*/ 1953549 w 2227170"/>
              <a:gd name="connsiteY42" fmla="*/ 5778754 h 6857999"/>
              <a:gd name="connsiteX43" fmla="*/ 1942739 w 2227170"/>
              <a:gd name="connsiteY43" fmla="*/ 5729863 h 6857999"/>
              <a:gd name="connsiteX44" fmla="*/ 1940531 w 2227170"/>
              <a:gd name="connsiteY44" fmla="*/ 5674826 h 6857999"/>
              <a:gd name="connsiteX45" fmla="*/ 1921890 w 2227170"/>
              <a:gd name="connsiteY45" fmla="*/ 5540158 h 6857999"/>
              <a:gd name="connsiteX46" fmla="*/ 1895673 w 2227170"/>
              <a:gd name="connsiteY46" fmla="*/ 5464049 h 6857999"/>
              <a:gd name="connsiteX47" fmla="*/ 1883229 w 2227170"/>
              <a:gd name="connsiteY47" fmla="*/ 5299486 h 6857999"/>
              <a:gd name="connsiteX48" fmla="*/ 1867297 w 2227170"/>
              <a:gd name="connsiteY48" fmla="*/ 5186434 h 6857999"/>
              <a:gd name="connsiteX49" fmla="*/ 1829639 w 2227170"/>
              <a:gd name="connsiteY49" fmla="*/ 5064337 h 6857999"/>
              <a:gd name="connsiteX50" fmla="*/ 1823656 w 2227170"/>
              <a:gd name="connsiteY50" fmla="*/ 5047159 h 6857999"/>
              <a:gd name="connsiteX51" fmla="*/ 1793723 w 2227170"/>
              <a:gd name="connsiteY51" fmla="*/ 5003744 h 6857999"/>
              <a:gd name="connsiteX52" fmla="*/ 1679944 w 2227170"/>
              <a:gd name="connsiteY52" fmla="*/ 4930834 h 6857999"/>
              <a:gd name="connsiteX53" fmla="*/ 1657480 w 2227170"/>
              <a:gd name="connsiteY53" fmla="*/ 4911337 h 6857999"/>
              <a:gd name="connsiteX54" fmla="*/ 1594697 w 2227170"/>
              <a:gd name="connsiteY54" fmla="*/ 4754123 h 6857999"/>
              <a:gd name="connsiteX55" fmla="*/ 1610087 w 2227170"/>
              <a:gd name="connsiteY55" fmla="*/ 4701292 h 6857999"/>
              <a:gd name="connsiteX56" fmla="*/ 1645783 w 2227170"/>
              <a:gd name="connsiteY56" fmla="*/ 4645602 h 6857999"/>
              <a:gd name="connsiteX57" fmla="*/ 1671304 w 2227170"/>
              <a:gd name="connsiteY57" fmla="*/ 4516054 h 6857999"/>
              <a:gd name="connsiteX58" fmla="*/ 1664087 w 2227170"/>
              <a:gd name="connsiteY58" fmla="*/ 4465215 h 6857999"/>
              <a:gd name="connsiteX59" fmla="*/ 1638164 w 2227170"/>
              <a:gd name="connsiteY59" fmla="*/ 4374448 h 6857999"/>
              <a:gd name="connsiteX60" fmla="*/ 1588685 w 2227170"/>
              <a:gd name="connsiteY60" fmla="*/ 4300238 h 6857999"/>
              <a:gd name="connsiteX61" fmla="*/ 1505039 w 2227170"/>
              <a:gd name="connsiteY61" fmla="*/ 4190727 h 6857999"/>
              <a:gd name="connsiteX62" fmla="*/ 1493843 w 2227170"/>
              <a:gd name="connsiteY62" fmla="*/ 4001566 h 6857999"/>
              <a:gd name="connsiteX63" fmla="*/ 1491439 w 2227170"/>
              <a:gd name="connsiteY63" fmla="*/ 3929077 h 6857999"/>
              <a:gd name="connsiteX64" fmla="*/ 1470437 w 2227170"/>
              <a:gd name="connsiteY64" fmla="*/ 3732048 h 6857999"/>
              <a:gd name="connsiteX65" fmla="*/ 1471926 w 2227170"/>
              <a:gd name="connsiteY65" fmla="*/ 3713390 h 6857999"/>
              <a:gd name="connsiteX66" fmla="*/ 1471925 w 2227170"/>
              <a:gd name="connsiteY66" fmla="*/ 3713390 h 6857999"/>
              <a:gd name="connsiteX67" fmla="*/ 1475829 w 2227170"/>
              <a:gd name="connsiteY67" fmla="*/ 3664425 h 6857999"/>
              <a:gd name="connsiteX68" fmla="*/ 1477249 w 2227170"/>
              <a:gd name="connsiteY68" fmla="*/ 3641757 h 6857999"/>
              <a:gd name="connsiteX69" fmla="*/ 1442718 w 2227170"/>
              <a:gd name="connsiteY69" fmla="*/ 3455028 h 6857999"/>
              <a:gd name="connsiteX70" fmla="*/ 1436081 w 2227170"/>
              <a:gd name="connsiteY70" fmla="*/ 3434627 h 6857999"/>
              <a:gd name="connsiteX71" fmla="*/ 0 w 2227170"/>
              <a:gd name="connsiteY71" fmla="*/ 0 h 6857999"/>
              <a:gd name="connsiteX72" fmla="*/ 480313 w 2227170"/>
              <a:gd name="connsiteY72" fmla="*/ 0 h 6857999"/>
              <a:gd name="connsiteX73" fmla="*/ 507191 w 2227170"/>
              <a:gd name="connsiteY73" fmla="*/ 126805 h 6857999"/>
              <a:gd name="connsiteX74" fmla="*/ 517515 w 2227170"/>
              <a:gd name="connsiteY74" fmla="*/ 185431 h 6857999"/>
              <a:gd name="connsiteX75" fmla="*/ 602322 w 2227170"/>
              <a:gd name="connsiteY75" fmla="*/ 432867 h 6857999"/>
              <a:gd name="connsiteX76" fmla="*/ 717957 w 2227170"/>
              <a:gd name="connsiteY76" fmla="*/ 662316 h 6857999"/>
              <a:gd name="connsiteX77" fmla="*/ 868507 w 2227170"/>
              <a:gd name="connsiteY77" fmla="*/ 840047 h 6857999"/>
              <a:gd name="connsiteX78" fmla="*/ 903438 w 2227170"/>
              <a:gd name="connsiteY78" fmla="*/ 888795 h 6857999"/>
              <a:gd name="connsiteX79" fmla="*/ 938295 w 2227170"/>
              <a:gd name="connsiteY79" fmla="*/ 1013493 h 6857999"/>
              <a:gd name="connsiteX80" fmla="*/ 962274 w 2227170"/>
              <a:gd name="connsiteY80" fmla="*/ 1122775 h 6857999"/>
              <a:gd name="connsiteX81" fmla="*/ 994395 w 2227170"/>
              <a:gd name="connsiteY81" fmla="*/ 1204073 h 6857999"/>
              <a:gd name="connsiteX82" fmla="*/ 1024698 w 2227170"/>
              <a:gd name="connsiteY82" fmla="*/ 1273134 h 6857999"/>
              <a:gd name="connsiteX83" fmla="*/ 1105920 w 2227170"/>
              <a:gd name="connsiteY83" fmla="*/ 1431309 h 6857999"/>
              <a:gd name="connsiteX84" fmla="*/ 1169137 w 2227170"/>
              <a:gd name="connsiteY84" fmla="*/ 1602741 h 6857999"/>
              <a:gd name="connsiteX85" fmla="*/ 1256045 w 2227170"/>
              <a:gd name="connsiteY85" fmla="*/ 1745656 h 6857999"/>
              <a:gd name="connsiteX86" fmla="*/ 1305410 w 2227170"/>
              <a:gd name="connsiteY86" fmla="*/ 1806507 h 6857999"/>
              <a:gd name="connsiteX87" fmla="*/ 1328595 w 2227170"/>
              <a:gd name="connsiteY87" fmla="*/ 1923029 h 6857999"/>
              <a:gd name="connsiteX88" fmla="*/ 1372362 w 2227170"/>
              <a:gd name="connsiteY88" fmla="*/ 2051976 h 6857999"/>
              <a:gd name="connsiteX89" fmla="*/ 1420614 w 2227170"/>
              <a:gd name="connsiteY89" fmla="*/ 2145889 h 6857999"/>
              <a:gd name="connsiteX90" fmla="*/ 1451666 w 2227170"/>
              <a:gd name="connsiteY90" fmla="*/ 2217503 h 6857999"/>
              <a:gd name="connsiteX91" fmla="*/ 1479100 w 2227170"/>
              <a:gd name="connsiteY91" fmla="*/ 2316384 h 6857999"/>
              <a:gd name="connsiteX92" fmla="*/ 1519073 w 2227170"/>
              <a:gd name="connsiteY92" fmla="*/ 2417297 h 6857999"/>
              <a:gd name="connsiteX93" fmla="*/ 1545426 w 2227170"/>
              <a:gd name="connsiteY93" fmla="*/ 2467287 h 6857999"/>
              <a:gd name="connsiteX94" fmla="*/ 1587486 w 2227170"/>
              <a:gd name="connsiteY94" fmla="*/ 2562780 h 6857999"/>
              <a:gd name="connsiteX95" fmla="*/ 1625487 w 2227170"/>
              <a:gd name="connsiteY95" fmla="*/ 2660424 h 6857999"/>
              <a:gd name="connsiteX96" fmla="*/ 1659666 w 2227170"/>
              <a:gd name="connsiteY96" fmla="*/ 2838661 h 6857999"/>
              <a:gd name="connsiteX97" fmla="*/ 1723303 w 2227170"/>
              <a:gd name="connsiteY97" fmla="*/ 3005526 h 6857999"/>
              <a:gd name="connsiteX98" fmla="*/ 1768467 w 2227170"/>
              <a:gd name="connsiteY98" fmla="*/ 3137119 h 6857999"/>
              <a:gd name="connsiteX99" fmla="*/ 1799379 w 2227170"/>
              <a:gd name="connsiteY99" fmla="*/ 3214434 h 6857999"/>
              <a:gd name="connsiteX100" fmla="*/ 1872393 w 2227170"/>
              <a:gd name="connsiteY100" fmla="*/ 3358657 h 6857999"/>
              <a:gd name="connsiteX101" fmla="*/ 1903898 w 2227170"/>
              <a:gd name="connsiteY101" fmla="*/ 3459898 h 6857999"/>
              <a:gd name="connsiteX102" fmla="*/ 1891868 w 2227170"/>
              <a:gd name="connsiteY102" fmla="*/ 3461356 h 6857999"/>
              <a:gd name="connsiteX103" fmla="*/ 1714447 w 2227170"/>
              <a:gd name="connsiteY103" fmla="*/ 3473344 h 6857999"/>
              <a:gd name="connsiteX104" fmla="*/ 1689927 w 2227170"/>
              <a:gd name="connsiteY104" fmla="*/ 3476520 h 6857999"/>
              <a:gd name="connsiteX105" fmla="*/ 1512523 w 2227170"/>
              <a:gd name="connsiteY105" fmla="*/ 3453342 h 6857999"/>
              <a:gd name="connsiteX106" fmla="*/ 1463356 w 2227170"/>
              <a:gd name="connsiteY106" fmla="*/ 3435415 h 6857999"/>
              <a:gd name="connsiteX107" fmla="*/ 1435748 w 2227170"/>
              <a:gd name="connsiteY107" fmla="*/ 3430627 h 6857999"/>
              <a:gd name="connsiteX108" fmla="*/ 1434021 w 2227170"/>
              <a:gd name="connsiteY108" fmla="*/ 3409971 h 6857999"/>
              <a:gd name="connsiteX109" fmla="*/ 1403697 w 2227170"/>
              <a:gd name="connsiteY109" fmla="*/ 3352066 h 6857999"/>
              <a:gd name="connsiteX110" fmla="*/ 1304079 w 2227170"/>
              <a:gd name="connsiteY110" fmla="*/ 3288499 h 6857999"/>
              <a:gd name="connsiteX111" fmla="*/ 1263513 w 2227170"/>
              <a:gd name="connsiteY111" fmla="*/ 3224801 h 6857999"/>
              <a:gd name="connsiteX112" fmla="*/ 1239849 w 2227170"/>
              <a:gd name="connsiteY112" fmla="*/ 3179271 h 6857999"/>
              <a:gd name="connsiteX113" fmla="*/ 1200295 w 2227170"/>
              <a:gd name="connsiteY113" fmla="*/ 3136681 h 6857999"/>
              <a:gd name="connsiteX114" fmla="*/ 1098516 w 2227170"/>
              <a:gd name="connsiteY114" fmla="*/ 3085335 h 6857999"/>
              <a:gd name="connsiteX115" fmla="*/ 1011619 w 2227170"/>
              <a:gd name="connsiteY115" fmla="*/ 3016205 h 6857999"/>
              <a:gd name="connsiteX116" fmla="*/ 973275 w 2227170"/>
              <a:gd name="connsiteY116" fmla="*/ 2908439 h 6857999"/>
              <a:gd name="connsiteX117" fmla="*/ 954491 w 2227170"/>
              <a:gd name="connsiteY117" fmla="*/ 2842361 h 6857999"/>
              <a:gd name="connsiteX118" fmla="*/ 1016911 w 2227170"/>
              <a:gd name="connsiteY118" fmla="*/ 2599848 h 6857999"/>
              <a:gd name="connsiteX119" fmla="*/ 1067676 w 2227170"/>
              <a:gd name="connsiteY119" fmla="*/ 2435466 h 6857999"/>
              <a:gd name="connsiteX120" fmla="*/ 1065045 w 2227170"/>
              <a:gd name="connsiteY120" fmla="*/ 2378738 h 6857999"/>
              <a:gd name="connsiteX121" fmla="*/ 998558 w 2227170"/>
              <a:gd name="connsiteY121" fmla="*/ 2210113 h 6857999"/>
              <a:gd name="connsiteX122" fmla="*/ 980810 w 2227170"/>
              <a:gd name="connsiteY122" fmla="*/ 2050248 h 6857999"/>
              <a:gd name="connsiteX123" fmla="*/ 985875 w 2227170"/>
              <a:gd name="connsiteY123" fmla="*/ 1932531 h 6857999"/>
              <a:gd name="connsiteX124" fmla="*/ 991251 w 2227170"/>
              <a:gd name="connsiteY124" fmla="*/ 1831462 h 6857999"/>
              <a:gd name="connsiteX125" fmla="*/ 983833 w 2227170"/>
              <a:gd name="connsiteY125" fmla="*/ 1708173 h 6857999"/>
              <a:gd name="connsiteX126" fmla="*/ 966921 w 2227170"/>
              <a:gd name="connsiteY126" fmla="*/ 1636638 h 6857999"/>
              <a:gd name="connsiteX127" fmla="*/ 944156 w 2227170"/>
              <a:gd name="connsiteY127" fmla="*/ 1523444 h 6857999"/>
              <a:gd name="connsiteX128" fmla="*/ 910490 w 2227170"/>
              <a:gd name="connsiteY128" fmla="*/ 1405991 h 6857999"/>
              <a:gd name="connsiteX129" fmla="*/ 853488 w 2227170"/>
              <a:gd name="connsiteY129" fmla="*/ 1311394 h 6857999"/>
              <a:gd name="connsiteX130" fmla="*/ 801804 w 2227170"/>
              <a:gd name="connsiteY130" fmla="*/ 1257566 h 6857999"/>
              <a:gd name="connsiteX131" fmla="*/ 737368 w 2227170"/>
              <a:gd name="connsiteY131" fmla="*/ 1112096 h 6857999"/>
              <a:gd name="connsiteX132" fmla="*/ 597412 w 2227170"/>
              <a:gd name="connsiteY132" fmla="*/ 969072 h 6857999"/>
              <a:gd name="connsiteX133" fmla="*/ 542819 w 2227170"/>
              <a:gd name="connsiteY133" fmla="*/ 884069 h 6857999"/>
              <a:gd name="connsiteX134" fmla="*/ 530439 w 2227170"/>
              <a:gd name="connsiteY134" fmla="*/ 838495 h 6857999"/>
              <a:gd name="connsiteX135" fmla="*/ 495418 w 2227170"/>
              <a:gd name="connsiteY135" fmla="*/ 758969 h 6857999"/>
              <a:gd name="connsiteX136" fmla="*/ 467896 w 2227170"/>
              <a:gd name="connsiteY136" fmla="*/ 710990 h 6857999"/>
              <a:gd name="connsiteX137" fmla="*/ 360952 w 2227170"/>
              <a:gd name="connsiteY137" fmla="*/ 575332 h 6857999"/>
              <a:gd name="connsiteX138" fmla="*/ 329420 w 2227170"/>
              <a:gd name="connsiteY138" fmla="*/ 533869 h 6857999"/>
              <a:gd name="connsiteX139" fmla="*/ 277101 w 2227170"/>
              <a:gd name="connsiteY139" fmla="*/ 450003 h 6857999"/>
              <a:gd name="connsiteX140" fmla="*/ 262642 w 2227170"/>
              <a:gd name="connsiteY140" fmla="*/ 414480 h 6857999"/>
              <a:gd name="connsiteX141" fmla="*/ 219625 w 2227170"/>
              <a:gd name="connsiteY141" fmla="*/ 349349 h 6857999"/>
              <a:gd name="connsiteX142" fmla="*/ 104836 w 2227170"/>
              <a:gd name="connsiteY142" fmla="*/ 192439 h 6857999"/>
              <a:gd name="connsiteX143" fmla="*/ 37941 w 2227170"/>
              <a:gd name="connsiteY143" fmla="*/ 122586 h 6857999"/>
              <a:gd name="connsiteX144" fmla="*/ 16247 w 2227170"/>
              <a:gd name="connsiteY144" fmla="*/ 614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27170" h="6857999">
                <a:moveTo>
                  <a:pt x="1435747" y="3430628"/>
                </a:moveTo>
                <a:lnTo>
                  <a:pt x="1463355" y="3435416"/>
                </a:lnTo>
                <a:cubicBezTo>
                  <a:pt x="1480184" y="3439826"/>
                  <a:pt x="1496566" y="3445726"/>
                  <a:pt x="1512522" y="3453342"/>
                </a:cubicBezTo>
                <a:cubicBezTo>
                  <a:pt x="1561201" y="3476708"/>
                  <a:pt x="1623580" y="3483625"/>
                  <a:pt x="1689926" y="3476521"/>
                </a:cubicBezTo>
                <a:cubicBezTo>
                  <a:pt x="1698220" y="3475588"/>
                  <a:pt x="1708677" y="3471849"/>
                  <a:pt x="1714445" y="3473345"/>
                </a:cubicBezTo>
                <a:cubicBezTo>
                  <a:pt x="1779620" y="3489747"/>
                  <a:pt x="1834653" y="3472188"/>
                  <a:pt x="1891867" y="3461357"/>
                </a:cubicBezTo>
                <a:lnTo>
                  <a:pt x="1903897" y="3459899"/>
                </a:lnTo>
                <a:lnTo>
                  <a:pt x="1939997" y="3575905"/>
                </a:lnTo>
                <a:cubicBezTo>
                  <a:pt x="1946484" y="3597372"/>
                  <a:pt x="1953252" y="3618812"/>
                  <a:pt x="1959353" y="3640463"/>
                </a:cubicBezTo>
                <a:lnTo>
                  <a:pt x="1972749" y="3697872"/>
                </a:lnTo>
                <a:lnTo>
                  <a:pt x="1974716" y="3706299"/>
                </a:lnTo>
                <a:cubicBezTo>
                  <a:pt x="1990622" y="3797563"/>
                  <a:pt x="2002102" y="3890387"/>
                  <a:pt x="2015942" y="3982180"/>
                </a:cubicBezTo>
                <a:cubicBezTo>
                  <a:pt x="2020339" y="4012204"/>
                  <a:pt x="2028650" y="4041142"/>
                  <a:pt x="2031892" y="4071548"/>
                </a:cubicBezTo>
                <a:cubicBezTo>
                  <a:pt x="2035443" y="4104448"/>
                  <a:pt x="2033020" y="4138953"/>
                  <a:pt x="2036571" y="4171852"/>
                </a:cubicBezTo>
                <a:cubicBezTo>
                  <a:pt x="2042360" y="4226575"/>
                  <a:pt x="2052059" y="4280215"/>
                  <a:pt x="2058065" y="4334965"/>
                </a:cubicBezTo>
                <a:cubicBezTo>
                  <a:pt x="2069516" y="4440581"/>
                  <a:pt x="2079848" y="4546311"/>
                  <a:pt x="2089962" y="4652006"/>
                </a:cubicBezTo>
                <a:cubicBezTo>
                  <a:pt x="2092086" y="4674630"/>
                  <a:pt x="2089393" y="4698483"/>
                  <a:pt x="2091986" y="4720900"/>
                </a:cubicBezTo>
                <a:cubicBezTo>
                  <a:pt x="2099090" y="4780437"/>
                  <a:pt x="2107526" y="4839889"/>
                  <a:pt x="2116222" y="4899103"/>
                </a:cubicBezTo>
                <a:cubicBezTo>
                  <a:pt x="2121567" y="4934975"/>
                  <a:pt x="2129409" y="4970386"/>
                  <a:pt x="2134280" y="5006463"/>
                </a:cubicBezTo>
                <a:cubicBezTo>
                  <a:pt x="2138181" y="5035327"/>
                  <a:pt x="2140233" y="5064748"/>
                  <a:pt x="2140946" y="5094252"/>
                </a:cubicBezTo>
                <a:cubicBezTo>
                  <a:pt x="2141573" y="5119660"/>
                  <a:pt x="2137495" y="5145495"/>
                  <a:pt x="2139028" y="5170758"/>
                </a:cubicBezTo>
                <a:cubicBezTo>
                  <a:pt x="2143115" y="5239128"/>
                  <a:pt x="2149053" y="5306937"/>
                  <a:pt x="2154083" y="5374894"/>
                </a:cubicBezTo>
                <a:cubicBezTo>
                  <a:pt x="2156003" y="5402116"/>
                  <a:pt x="2156328" y="5429662"/>
                  <a:pt x="2159878" y="5456299"/>
                </a:cubicBezTo>
                <a:cubicBezTo>
                  <a:pt x="2169087" y="5527565"/>
                  <a:pt x="2181047" y="5598128"/>
                  <a:pt x="2189136" y="5669510"/>
                </a:cubicBezTo>
                <a:cubicBezTo>
                  <a:pt x="2195841" y="5728715"/>
                  <a:pt x="2198200" y="5788945"/>
                  <a:pt x="2203058" y="5848712"/>
                </a:cubicBezTo>
                <a:cubicBezTo>
                  <a:pt x="2205241" y="5874065"/>
                  <a:pt x="2209957" y="5898688"/>
                  <a:pt x="2211270" y="5923918"/>
                </a:cubicBezTo>
                <a:cubicBezTo>
                  <a:pt x="2214375" y="5980441"/>
                  <a:pt x="2215629" y="6037520"/>
                  <a:pt x="2218696" y="6094309"/>
                </a:cubicBezTo>
                <a:cubicBezTo>
                  <a:pt x="2220549" y="6126699"/>
                  <a:pt x="2227542" y="6158719"/>
                  <a:pt x="2227155" y="6191335"/>
                </a:cubicBezTo>
                <a:cubicBezTo>
                  <a:pt x="2226207" y="6268795"/>
                  <a:pt x="2222365" y="6346394"/>
                  <a:pt x="2219390" y="6424114"/>
                </a:cubicBezTo>
                <a:cubicBezTo>
                  <a:pt x="2216292" y="6504264"/>
                  <a:pt x="2213668" y="6584212"/>
                  <a:pt x="2209703" y="6664246"/>
                </a:cubicBezTo>
                <a:cubicBezTo>
                  <a:pt x="2207306" y="6708013"/>
                  <a:pt x="2201832" y="6751624"/>
                  <a:pt x="2199216" y="6795360"/>
                </a:cubicBezTo>
                <a:lnTo>
                  <a:pt x="2197257" y="6857999"/>
                </a:lnTo>
                <a:lnTo>
                  <a:pt x="2026554" y="6857999"/>
                </a:lnTo>
                <a:lnTo>
                  <a:pt x="2060891" y="6720903"/>
                </a:lnTo>
                <a:cubicBezTo>
                  <a:pt x="2072503" y="6665089"/>
                  <a:pt x="2056350" y="6635319"/>
                  <a:pt x="2012613" y="6617730"/>
                </a:cubicBezTo>
                <a:cubicBezTo>
                  <a:pt x="1988364" y="6607784"/>
                  <a:pt x="1962210" y="6595663"/>
                  <a:pt x="1960297" y="6560549"/>
                </a:cubicBezTo>
                <a:cubicBezTo>
                  <a:pt x="1957307" y="6503223"/>
                  <a:pt x="1960688" y="6444619"/>
                  <a:pt x="1911439" y="6409646"/>
                </a:cubicBezTo>
                <a:cubicBezTo>
                  <a:pt x="1925288" y="6396076"/>
                  <a:pt x="1933540" y="6387707"/>
                  <a:pt x="1941755" y="6379605"/>
                </a:cubicBezTo>
                <a:cubicBezTo>
                  <a:pt x="1964582" y="6357226"/>
                  <a:pt x="1980146" y="6306327"/>
                  <a:pt x="1967169" y="6277544"/>
                </a:cubicBezTo>
                <a:cubicBezTo>
                  <a:pt x="1948370" y="6235151"/>
                  <a:pt x="1957958" y="6200015"/>
                  <a:pt x="1982077" y="6165295"/>
                </a:cubicBezTo>
                <a:cubicBezTo>
                  <a:pt x="2022088" y="6107214"/>
                  <a:pt x="2024735" y="6036528"/>
                  <a:pt x="2021065" y="5971487"/>
                </a:cubicBezTo>
                <a:cubicBezTo>
                  <a:pt x="2018464" y="5922385"/>
                  <a:pt x="2008510" y="5868982"/>
                  <a:pt x="1973662" y="5832226"/>
                </a:cubicBezTo>
                <a:cubicBezTo>
                  <a:pt x="1962477" y="5820581"/>
                  <a:pt x="1959306" y="5797535"/>
                  <a:pt x="1953549" y="5778754"/>
                </a:cubicBezTo>
                <a:cubicBezTo>
                  <a:pt x="1948891" y="5763124"/>
                  <a:pt x="1944782" y="5746757"/>
                  <a:pt x="1942739" y="5729863"/>
                </a:cubicBezTo>
                <a:cubicBezTo>
                  <a:pt x="1940409" y="5711839"/>
                  <a:pt x="1936175" y="5691638"/>
                  <a:pt x="1940531" y="5674826"/>
                </a:cubicBezTo>
                <a:cubicBezTo>
                  <a:pt x="1953455" y="5623827"/>
                  <a:pt x="1948183" y="5581155"/>
                  <a:pt x="1921890" y="5540158"/>
                </a:cubicBezTo>
                <a:cubicBezTo>
                  <a:pt x="1908295" y="5518914"/>
                  <a:pt x="1892512" y="5488106"/>
                  <a:pt x="1895673" y="5464049"/>
                </a:cubicBezTo>
                <a:cubicBezTo>
                  <a:pt x="1903251" y="5405489"/>
                  <a:pt x="1894476" y="5354705"/>
                  <a:pt x="1883229" y="5299486"/>
                </a:cubicBezTo>
                <a:cubicBezTo>
                  <a:pt x="1876073" y="5263904"/>
                  <a:pt x="1873244" y="5224301"/>
                  <a:pt x="1867297" y="5186434"/>
                </a:cubicBezTo>
                <a:cubicBezTo>
                  <a:pt x="1860260" y="5142157"/>
                  <a:pt x="1861988" y="5095296"/>
                  <a:pt x="1829639" y="5064337"/>
                </a:cubicBezTo>
                <a:cubicBezTo>
                  <a:pt x="1826152" y="5060853"/>
                  <a:pt x="1826740" y="5051950"/>
                  <a:pt x="1823656" y="5047159"/>
                </a:cubicBezTo>
                <a:cubicBezTo>
                  <a:pt x="1814298" y="5031960"/>
                  <a:pt x="1806371" y="5012874"/>
                  <a:pt x="1793723" y="5003744"/>
                </a:cubicBezTo>
                <a:cubicBezTo>
                  <a:pt x="1756761" y="4977307"/>
                  <a:pt x="1717858" y="4955228"/>
                  <a:pt x="1679944" y="4930834"/>
                </a:cubicBezTo>
                <a:cubicBezTo>
                  <a:pt x="1671835" y="4925607"/>
                  <a:pt x="1661303" y="4920315"/>
                  <a:pt x="1657480" y="4911337"/>
                </a:cubicBezTo>
                <a:cubicBezTo>
                  <a:pt x="1635585" y="4859522"/>
                  <a:pt x="1614886" y="4807057"/>
                  <a:pt x="1594697" y="4754123"/>
                </a:cubicBezTo>
                <a:cubicBezTo>
                  <a:pt x="1586633" y="4732840"/>
                  <a:pt x="1595035" y="4717144"/>
                  <a:pt x="1610087" y="4701292"/>
                </a:cubicBezTo>
                <a:cubicBezTo>
                  <a:pt x="1624417" y="4685883"/>
                  <a:pt x="1639744" y="4666529"/>
                  <a:pt x="1645783" y="4645602"/>
                </a:cubicBezTo>
                <a:cubicBezTo>
                  <a:pt x="1657646" y="4603705"/>
                  <a:pt x="1665182" y="4559572"/>
                  <a:pt x="1671304" y="4516054"/>
                </a:cubicBezTo>
                <a:cubicBezTo>
                  <a:pt x="1673597" y="4499770"/>
                  <a:pt x="1668234" y="4481320"/>
                  <a:pt x="1664087" y="4465215"/>
                </a:cubicBezTo>
                <a:cubicBezTo>
                  <a:pt x="1656218" y="4434707"/>
                  <a:pt x="1643929" y="4405752"/>
                  <a:pt x="1638164" y="4374448"/>
                </a:cubicBezTo>
                <a:cubicBezTo>
                  <a:pt x="1631557" y="4338122"/>
                  <a:pt x="1616055" y="4314707"/>
                  <a:pt x="1588685" y="4300238"/>
                </a:cubicBezTo>
                <a:cubicBezTo>
                  <a:pt x="1547937" y="4278712"/>
                  <a:pt x="1523199" y="4237659"/>
                  <a:pt x="1505039" y="4190727"/>
                </a:cubicBezTo>
                <a:cubicBezTo>
                  <a:pt x="1481808" y="4131100"/>
                  <a:pt x="1492604" y="4065370"/>
                  <a:pt x="1493843" y="4001566"/>
                </a:cubicBezTo>
                <a:cubicBezTo>
                  <a:pt x="1494406" y="3977140"/>
                  <a:pt x="1495513" y="3951977"/>
                  <a:pt x="1491439" y="3929077"/>
                </a:cubicBezTo>
                <a:cubicBezTo>
                  <a:pt x="1480036" y="3863970"/>
                  <a:pt x="1469366" y="3798964"/>
                  <a:pt x="1470437" y="3732048"/>
                </a:cubicBezTo>
                <a:lnTo>
                  <a:pt x="1471926" y="3713390"/>
                </a:lnTo>
                <a:lnTo>
                  <a:pt x="1471925" y="3713390"/>
                </a:lnTo>
                <a:lnTo>
                  <a:pt x="1475829" y="3664425"/>
                </a:lnTo>
                <a:cubicBezTo>
                  <a:pt x="1476881" y="3656951"/>
                  <a:pt x="1477283" y="3649381"/>
                  <a:pt x="1477249" y="3641757"/>
                </a:cubicBezTo>
                <a:cubicBezTo>
                  <a:pt x="1477488" y="3575629"/>
                  <a:pt x="1483447" y="3508130"/>
                  <a:pt x="1442718" y="3455028"/>
                </a:cubicBezTo>
                <a:cubicBezTo>
                  <a:pt x="1438983" y="3450146"/>
                  <a:pt x="1437151" y="3442741"/>
                  <a:pt x="1436081" y="3434627"/>
                </a:cubicBezTo>
                <a:close/>
                <a:moveTo>
                  <a:pt x="0" y="0"/>
                </a:moveTo>
                <a:lnTo>
                  <a:pt x="480313" y="0"/>
                </a:lnTo>
                <a:lnTo>
                  <a:pt x="507191" y="126805"/>
                </a:lnTo>
                <a:cubicBezTo>
                  <a:pt x="510850" y="146378"/>
                  <a:pt x="511427" y="167424"/>
                  <a:pt x="517515" y="185431"/>
                </a:cubicBezTo>
                <a:cubicBezTo>
                  <a:pt x="545215" y="268285"/>
                  <a:pt x="576289" y="349161"/>
                  <a:pt x="602322" y="432867"/>
                </a:cubicBezTo>
                <a:cubicBezTo>
                  <a:pt x="629316" y="519159"/>
                  <a:pt x="664449" y="597886"/>
                  <a:pt x="717957" y="662316"/>
                </a:cubicBezTo>
                <a:cubicBezTo>
                  <a:pt x="767691" y="722133"/>
                  <a:pt x="818517" y="780468"/>
                  <a:pt x="868507" y="840047"/>
                </a:cubicBezTo>
                <a:cubicBezTo>
                  <a:pt x="881192" y="855172"/>
                  <a:pt x="896631" y="869597"/>
                  <a:pt x="903438" y="888795"/>
                </a:cubicBezTo>
                <a:cubicBezTo>
                  <a:pt x="917728" y="928650"/>
                  <a:pt x="927846" y="971457"/>
                  <a:pt x="938295" y="1013493"/>
                </a:cubicBezTo>
                <a:cubicBezTo>
                  <a:pt x="947146" y="1049587"/>
                  <a:pt x="952227" y="1087329"/>
                  <a:pt x="962274" y="1122775"/>
                </a:cubicBezTo>
                <a:cubicBezTo>
                  <a:pt x="970228" y="1151120"/>
                  <a:pt x="983145" y="1177171"/>
                  <a:pt x="994395" y="1204073"/>
                </a:cubicBezTo>
                <a:cubicBezTo>
                  <a:pt x="1004144" y="1227496"/>
                  <a:pt x="1011858" y="1252812"/>
                  <a:pt x="1024698" y="1273134"/>
                </a:cubicBezTo>
                <a:cubicBezTo>
                  <a:pt x="1055755" y="1322698"/>
                  <a:pt x="1086123" y="1372439"/>
                  <a:pt x="1105920" y="1431309"/>
                </a:cubicBezTo>
                <a:cubicBezTo>
                  <a:pt x="1125612" y="1489349"/>
                  <a:pt x="1148972" y="1544909"/>
                  <a:pt x="1169137" y="1602741"/>
                </a:cubicBezTo>
                <a:cubicBezTo>
                  <a:pt x="1188802" y="1659416"/>
                  <a:pt x="1211781" y="1711385"/>
                  <a:pt x="1256045" y="1745656"/>
                </a:cubicBezTo>
                <a:cubicBezTo>
                  <a:pt x="1275564" y="1760924"/>
                  <a:pt x="1296322" y="1781541"/>
                  <a:pt x="1305410" y="1806507"/>
                </a:cubicBezTo>
                <a:cubicBezTo>
                  <a:pt x="1318315" y="1842083"/>
                  <a:pt x="1318707" y="1884882"/>
                  <a:pt x="1328595" y="1923029"/>
                </a:cubicBezTo>
                <a:cubicBezTo>
                  <a:pt x="1340183" y="1967950"/>
                  <a:pt x="1348451" y="2019205"/>
                  <a:pt x="1372362" y="2051976"/>
                </a:cubicBezTo>
                <a:cubicBezTo>
                  <a:pt x="1393690" y="2081114"/>
                  <a:pt x="1409558" y="2109756"/>
                  <a:pt x="1420614" y="2145889"/>
                </a:cubicBezTo>
                <a:cubicBezTo>
                  <a:pt x="1428329" y="2171204"/>
                  <a:pt x="1446013" y="2191660"/>
                  <a:pt x="1451666" y="2217503"/>
                </a:cubicBezTo>
                <a:cubicBezTo>
                  <a:pt x="1459262" y="2251515"/>
                  <a:pt x="1464220" y="2285429"/>
                  <a:pt x="1479100" y="2316384"/>
                </a:cubicBezTo>
                <a:cubicBezTo>
                  <a:pt x="1494480" y="2348495"/>
                  <a:pt x="1505180" y="2384032"/>
                  <a:pt x="1519073" y="2417297"/>
                </a:cubicBezTo>
                <a:cubicBezTo>
                  <a:pt x="1526537" y="2434955"/>
                  <a:pt x="1537451" y="2450104"/>
                  <a:pt x="1545426" y="2467287"/>
                </a:cubicBezTo>
                <a:cubicBezTo>
                  <a:pt x="1560015" y="2498743"/>
                  <a:pt x="1574095" y="2530674"/>
                  <a:pt x="1587486" y="2562780"/>
                </a:cubicBezTo>
                <a:cubicBezTo>
                  <a:pt x="1600880" y="2594883"/>
                  <a:pt x="1617279" y="2626052"/>
                  <a:pt x="1625487" y="2660424"/>
                </a:cubicBezTo>
                <a:cubicBezTo>
                  <a:pt x="1639356" y="2719002"/>
                  <a:pt x="1643839" y="2781437"/>
                  <a:pt x="1659666" y="2838661"/>
                </a:cubicBezTo>
                <a:cubicBezTo>
                  <a:pt x="1675816" y="2896745"/>
                  <a:pt x="1698487" y="2952480"/>
                  <a:pt x="1723303" y="3005526"/>
                </a:cubicBezTo>
                <a:cubicBezTo>
                  <a:pt x="1742828" y="3047477"/>
                  <a:pt x="1762476" y="3086994"/>
                  <a:pt x="1768467" y="3137119"/>
                </a:cubicBezTo>
                <a:cubicBezTo>
                  <a:pt x="1771830" y="3165089"/>
                  <a:pt x="1783459" y="3195584"/>
                  <a:pt x="1799379" y="3214434"/>
                </a:cubicBezTo>
                <a:cubicBezTo>
                  <a:pt x="1834097" y="3255256"/>
                  <a:pt x="1855719" y="3304309"/>
                  <a:pt x="1872393" y="3358657"/>
                </a:cubicBezTo>
                <a:lnTo>
                  <a:pt x="1903898" y="3459898"/>
                </a:lnTo>
                <a:lnTo>
                  <a:pt x="1891868" y="3461356"/>
                </a:lnTo>
                <a:cubicBezTo>
                  <a:pt x="1834654" y="3472187"/>
                  <a:pt x="1779621" y="3489747"/>
                  <a:pt x="1714447" y="3473344"/>
                </a:cubicBezTo>
                <a:cubicBezTo>
                  <a:pt x="1708678" y="3471848"/>
                  <a:pt x="1698221" y="3475587"/>
                  <a:pt x="1689927" y="3476520"/>
                </a:cubicBezTo>
                <a:cubicBezTo>
                  <a:pt x="1623581" y="3483624"/>
                  <a:pt x="1561203" y="3476707"/>
                  <a:pt x="1512523" y="3453342"/>
                </a:cubicBezTo>
                <a:cubicBezTo>
                  <a:pt x="1496568" y="3445724"/>
                  <a:pt x="1480185" y="3439824"/>
                  <a:pt x="1463356" y="3435415"/>
                </a:cubicBezTo>
                <a:lnTo>
                  <a:pt x="1435748" y="3430627"/>
                </a:lnTo>
                <a:lnTo>
                  <a:pt x="1434021" y="3409971"/>
                </a:lnTo>
                <a:cubicBezTo>
                  <a:pt x="1432029" y="3383279"/>
                  <a:pt x="1422980" y="3364307"/>
                  <a:pt x="1403697" y="3352066"/>
                </a:cubicBezTo>
                <a:cubicBezTo>
                  <a:pt x="1370357" y="3331312"/>
                  <a:pt x="1338080" y="3307714"/>
                  <a:pt x="1304079" y="3288499"/>
                </a:cubicBezTo>
                <a:cubicBezTo>
                  <a:pt x="1280753" y="3275143"/>
                  <a:pt x="1269685" y="3254802"/>
                  <a:pt x="1263513" y="3224801"/>
                </a:cubicBezTo>
                <a:cubicBezTo>
                  <a:pt x="1260131" y="3207989"/>
                  <a:pt x="1249727" y="3192368"/>
                  <a:pt x="1239849" y="3179271"/>
                </a:cubicBezTo>
                <a:cubicBezTo>
                  <a:pt x="1227926" y="3163435"/>
                  <a:pt x="1210513" y="3153636"/>
                  <a:pt x="1200295" y="3136681"/>
                </a:cubicBezTo>
                <a:cubicBezTo>
                  <a:pt x="1174729" y="3095239"/>
                  <a:pt x="1142304" y="3078970"/>
                  <a:pt x="1098516" y="3085335"/>
                </a:cubicBezTo>
                <a:cubicBezTo>
                  <a:pt x="1059686" y="3091033"/>
                  <a:pt x="1013874" y="3055184"/>
                  <a:pt x="1011619" y="3016205"/>
                </a:cubicBezTo>
                <a:cubicBezTo>
                  <a:pt x="1009059" y="2973099"/>
                  <a:pt x="992305" y="2941338"/>
                  <a:pt x="973275" y="2908439"/>
                </a:cubicBezTo>
                <a:cubicBezTo>
                  <a:pt x="962595" y="2890058"/>
                  <a:pt x="954588" y="2865245"/>
                  <a:pt x="954491" y="2842361"/>
                </a:cubicBezTo>
                <a:cubicBezTo>
                  <a:pt x="953900" y="2755427"/>
                  <a:pt x="980596" y="2677232"/>
                  <a:pt x="1016911" y="2599848"/>
                </a:cubicBezTo>
                <a:cubicBezTo>
                  <a:pt x="1040610" y="2549275"/>
                  <a:pt x="1053210" y="2491150"/>
                  <a:pt x="1067676" y="2435466"/>
                </a:cubicBezTo>
                <a:cubicBezTo>
                  <a:pt x="1072106" y="2418119"/>
                  <a:pt x="1070928" y="2395084"/>
                  <a:pt x="1065045" y="2378738"/>
                </a:cubicBezTo>
                <a:cubicBezTo>
                  <a:pt x="1044804" y="2321440"/>
                  <a:pt x="1023660" y="2264284"/>
                  <a:pt x="998558" y="2210113"/>
                </a:cubicBezTo>
                <a:cubicBezTo>
                  <a:pt x="974922" y="2159685"/>
                  <a:pt x="969670" y="2105857"/>
                  <a:pt x="980810" y="2050248"/>
                </a:cubicBezTo>
                <a:cubicBezTo>
                  <a:pt x="988944" y="2009738"/>
                  <a:pt x="988704" y="1972134"/>
                  <a:pt x="985875" y="1932531"/>
                </a:cubicBezTo>
                <a:cubicBezTo>
                  <a:pt x="983445" y="1899517"/>
                  <a:pt x="983632" y="1863605"/>
                  <a:pt x="991251" y="1831462"/>
                </a:cubicBezTo>
                <a:cubicBezTo>
                  <a:pt x="1002010" y="1786419"/>
                  <a:pt x="1001019" y="1747889"/>
                  <a:pt x="983833" y="1708173"/>
                </a:cubicBezTo>
                <a:cubicBezTo>
                  <a:pt x="974650" y="1687006"/>
                  <a:pt x="971894" y="1661024"/>
                  <a:pt x="966921" y="1636638"/>
                </a:cubicBezTo>
                <a:cubicBezTo>
                  <a:pt x="959164" y="1599065"/>
                  <a:pt x="953544" y="1560430"/>
                  <a:pt x="944156" y="1523444"/>
                </a:cubicBezTo>
                <a:cubicBezTo>
                  <a:pt x="934274" y="1483663"/>
                  <a:pt x="918090" y="1446266"/>
                  <a:pt x="910490" y="1405991"/>
                </a:cubicBezTo>
                <a:cubicBezTo>
                  <a:pt x="902221" y="1362626"/>
                  <a:pt x="884511" y="1332909"/>
                  <a:pt x="853488" y="1311394"/>
                </a:cubicBezTo>
                <a:cubicBezTo>
                  <a:pt x="833960" y="1297754"/>
                  <a:pt x="813693" y="1279930"/>
                  <a:pt x="801804" y="1257566"/>
                </a:cubicBezTo>
                <a:cubicBezTo>
                  <a:pt x="777567" y="1211409"/>
                  <a:pt x="761060" y="1158994"/>
                  <a:pt x="737368" y="1112096"/>
                </a:cubicBezTo>
                <a:cubicBezTo>
                  <a:pt x="704192" y="1046171"/>
                  <a:pt x="667774" y="984417"/>
                  <a:pt x="597412" y="969072"/>
                </a:cubicBezTo>
                <a:cubicBezTo>
                  <a:pt x="558582" y="960616"/>
                  <a:pt x="545495" y="932638"/>
                  <a:pt x="542819" y="884069"/>
                </a:cubicBezTo>
                <a:cubicBezTo>
                  <a:pt x="542001" y="867894"/>
                  <a:pt x="539302" y="844641"/>
                  <a:pt x="530439" y="838495"/>
                </a:cubicBezTo>
                <a:cubicBezTo>
                  <a:pt x="504064" y="820083"/>
                  <a:pt x="502635" y="789389"/>
                  <a:pt x="495418" y="758969"/>
                </a:cubicBezTo>
                <a:cubicBezTo>
                  <a:pt x="491137" y="740668"/>
                  <a:pt x="480917" y="717450"/>
                  <a:pt x="467896" y="710990"/>
                </a:cubicBezTo>
                <a:cubicBezTo>
                  <a:pt x="415237" y="684524"/>
                  <a:pt x="389928" y="628690"/>
                  <a:pt x="360952" y="575332"/>
                </a:cubicBezTo>
                <a:cubicBezTo>
                  <a:pt x="352320" y="559688"/>
                  <a:pt x="342318" y="542764"/>
                  <a:pt x="329420" y="533869"/>
                </a:cubicBezTo>
                <a:cubicBezTo>
                  <a:pt x="301564" y="514975"/>
                  <a:pt x="282964" y="490033"/>
                  <a:pt x="277101" y="450003"/>
                </a:cubicBezTo>
                <a:cubicBezTo>
                  <a:pt x="275358" y="437236"/>
                  <a:pt x="268913" y="424892"/>
                  <a:pt x="262642" y="414480"/>
                </a:cubicBezTo>
                <a:cubicBezTo>
                  <a:pt x="248980" y="392138"/>
                  <a:pt x="232048" y="372606"/>
                  <a:pt x="219625" y="349349"/>
                </a:cubicBezTo>
                <a:cubicBezTo>
                  <a:pt x="187497" y="290106"/>
                  <a:pt x="155946" y="231487"/>
                  <a:pt x="104836" y="192439"/>
                </a:cubicBezTo>
                <a:cubicBezTo>
                  <a:pt x="79877" y="173412"/>
                  <a:pt x="52832" y="151907"/>
                  <a:pt x="37941" y="122586"/>
                </a:cubicBezTo>
                <a:cubicBezTo>
                  <a:pt x="28510" y="103971"/>
                  <a:pt x="22002" y="83045"/>
                  <a:pt x="16247" y="6147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8C08A03-1325-4261-8925-794C4C456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9583" y="2"/>
            <a:ext cx="2227170" cy="6857999"/>
          </a:xfrm>
          <a:custGeom>
            <a:avLst/>
            <a:gdLst>
              <a:gd name="connsiteX0" fmla="*/ 1435747 w 2227170"/>
              <a:gd name="connsiteY0" fmla="*/ 3430628 h 6857999"/>
              <a:gd name="connsiteX1" fmla="*/ 1463355 w 2227170"/>
              <a:gd name="connsiteY1" fmla="*/ 3435416 h 6857999"/>
              <a:gd name="connsiteX2" fmla="*/ 1512522 w 2227170"/>
              <a:gd name="connsiteY2" fmla="*/ 3453342 h 6857999"/>
              <a:gd name="connsiteX3" fmla="*/ 1689926 w 2227170"/>
              <a:gd name="connsiteY3" fmla="*/ 3476521 h 6857999"/>
              <a:gd name="connsiteX4" fmla="*/ 1714445 w 2227170"/>
              <a:gd name="connsiteY4" fmla="*/ 3473345 h 6857999"/>
              <a:gd name="connsiteX5" fmla="*/ 1891867 w 2227170"/>
              <a:gd name="connsiteY5" fmla="*/ 3461357 h 6857999"/>
              <a:gd name="connsiteX6" fmla="*/ 1903897 w 2227170"/>
              <a:gd name="connsiteY6" fmla="*/ 3459899 h 6857999"/>
              <a:gd name="connsiteX7" fmla="*/ 1939997 w 2227170"/>
              <a:gd name="connsiteY7" fmla="*/ 3575905 h 6857999"/>
              <a:gd name="connsiteX8" fmla="*/ 1959353 w 2227170"/>
              <a:gd name="connsiteY8" fmla="*/ 3640463 h 6857999"/>
              <a:gd name="connsiteX9" fmla="*/ 1972749 w 2227170"/>
              <a:gd name="connsiteY9" fmla="*/ 3697872 h 6857999"/>
              <a:gd name="connsiteX10" fmla="*/ 1974716 w 2227170"/>
              <a:gd name="connsiteY10" fmla="*/ 3706299 h 6857999"/>
              <a:gd name="connsiteX11" fmla="*/ 2015942 w 2227170"/>
              <a:gd name="connsiteY11" fmla="*/ 3982180 h 6857999"/>
              <a:gd name="connsiteX12" fmla="*/ 2031892 w 2227170"/>
              <a:gd name="connsiteY12" fmla="*/ 4071548 h 6857999"/>
              <a:gd name="connsiteX13" fmla="*/ 2036571 w 2227170"/>
              <a:gd name="connsiteY13" fmla="*/ 4171852 h 6857999"/>
              <a:gd name="connsiteX14" fmla="*/ 2058065 w 2227170"/>
              <a:gd name="connsiteY14" fmla="*/ 4334965 h 6857999"/>
              <a:gd name="connsiteX15" fmla="*/ 2089962 w 2227170"/>
              <a:gd name="connsiteY15" fmla="*/ 4652006 h 6857999"/>
              <a:gd name="connsiteX16" fmla="*/ 2091986 w 2227170"/>
              <a:gd name="connsiteY16" fmla="*/ 4720900 h 6857999"/>
              <a:gd name="connsiteX17" fmla="*/ 2116222 w 2227170"/>
              <a:gd name="connsiteY17" fmla="*/ 4899103 h 6857999"/>
              <a:gd name="connsiteX18" fmla="*/ 2134280 w 2227170"/>
              <a:gd name="connsiteY18" fmla="*/ 5006463 h 6857999"/>
              <a:gd name="connsiteX19" fmla="*/ 2140946 w 2227170"/>
              <a:gd name="connsiteY19" fmla="*/ 5094252 h 6857999"/>
              <a:gd name="connsiteX20" fmla="*/ 2139028 w 2227170"/>
              <a:gd name="connsiteY20" fmla="*/ 5170758 h 6857999"/>
              <a:gd name="connsiteX21" fmla="*/ 2154083 w 2227170"/>
              <a:gd name="connsiteY21" fmla="*/ 5374894 h 6857999"/>
              <a:gd name="connsiteX22" fmla="*/ 2159878 w 2227170"/>
              <a:gd name="connsiteY22" fmla="*/ 5456299 h 6857999"/>
              <a:gd name="connsiteX23" fmla="*/ 2189136 w 2227170"/>
              <a:gd name="connsiteY23" fmla="*/ 5669510 h 6857999"/>
              <a:gd name="connsiteX24" fmla="*/ 2203058 w 2227170"/>
              <a:gd name="connsiteY24" fmla="*/ 5848712 h 6857999"/>
              <a:gd name="connsiteX25" fmla="*/ 2211270 w 2227170"/>
              <a:gd name="connsiteY25" fmla="*/ 5923918 h 6857999"/>
              <a:gd name="connsiteX26" fmla="*/ 2218696 w 2227170"/>
              <a:gd name="connsiteY26" fmla="*/ 6094309 h 6857999"/>
              <a:gd name="connsiteX27" fmla="*/ 2227155 w 2227170"/>
              <a:gd name="connsiteY27" fmla="*/ 6191335 h 6857999"/>
              <a:gd name="connsiteX28" fmla="*/ 2219390 w 2227170"/>
              <a:gd name="connsiteY28" fmla="*/ 6424114 h 6857999"/>
              <a:gd name="connsiteX29" fmla="*/ 2209703 w 2227170"/>
              <a:gd name="connsiteY29" fmla="*/ 6664246 h 6857999"/>
              <a:gd name="connsiteX30" fmla="*/ 2199216 w 2227170"/>
              <a:gd name="connsiteY30" fmla="*/ 6795360 h 6857999"/>
              <a:gd name="connsiteX31" fmla="*/ 2197257 w 2227170"/>
              <a:gd name="connsiteY31" fmla="*/ 6857999 h 6857999"/>
              <a:gd name="connsiteX32" fmla="*/ 2026554 w 2227170"/>
              <a:gd name="connsiteY32" fmla="*/ 6857999 h 6857999"/>
              <a:gd name="connsiteX33" fmla="*/ 2060891 w 2227170"/>
              <a:gd name="connsiteY33" fmla="*/ 6720903 h 6857999"/>
              <a:gd name="connsiteX34" fmla="*/ 2012613 w 2227170"/>
              <a:gd name="connsiteY34" fmla="*/ 6617730 h 6857999"/>
              <a:gd name="connsiteX35" fmla="*/ 1960297 w 2227170"/>
              <a:gd name="connsiteY35" fmla="*/ 6560549 h 6857999"/>
              <a:gd name="connsiteX36" fmla="*/ 1911439 w 2227170"/>
              <a:gd name="connsiteY36" fmla="*/ 6409646 h 6857999"/>
              <a:gd name="connsiteX37" fmla="*/ 1941755 w 2227170"/>
              <a:gd name="connsiteY37" fmla="*/ 6379605 h 6857999"/>
              <a:gd name="connsiteX38" fmla="*/ 1967169 w 2227170"/>
              <a:gd name="connsiteY38" fmla="*/ 6277544 h 6857999"/>
              <a:gd name="connsiteX39" fmla="*/ 1982077 w 2227170"/>
              <a:gd name="connsiteY39" fmla="*/ 6165295 h 6857999"/>
              <a:gd name="connsiteX40" fmla="*/ 2021065 w 2227170"/>
              <a:gd name="connsiteY40" fmla="*/ 5971487 h 6857999"/>
              <a:gd name="connsiteX41" fmla="*/ 1973662 w 2227170"/>
              <a:gd name="connsiteY41" fmla="*/ 5832226 h 6857999"/>
              <a:gd name="connsiteX42" fmla="*/ 1953549 w 2227170"/>
              <a:gd name="connsiteY42" fmla="*/ 5778754 h 6857999"/>
              <a:gd name="connsiteX43" fmla="*/ 1942739 w 2227170"/>
              <a:gd name="connsiteY43" fmla="*/ 5729863 h 6857999"/>
              <a:gd name="connsiteX44" fmla="*/ 1940531 w 2227170"/>
              <a:gd name="connsiteY44" fmla="*/ 5674826 h 6857999"/>
              <a:gd name="connsiteX45" fmla="*/ 1921890 w 2227170"/>
              <a:gd name="connsiteY45" fmla="*/ 5540158 h 6857999"/>
              <a:gd name="connsiteX46" fmla="*/ 1895673 w 2227170"/>
              <a:gd name="connsiteY46" fmla="*/ 5464049 h 6857999"/>
              <a:gd name="connsiteX47" fmla="*/ 1883229 w 2227170"/>
              <a:gd name="connsiteY47" fmla="*/ 5299486 h 6857999"/>
              <a:gd name="connsiteX48" fmla="*/ 1867297 w 2227170"/>
              <a:gd name="connsiteY48" fmla="*/ 5186434 h 6857999"/>
              <a:gd name="connsiteX49" fmla="*/ 1829639 w 2227170"/>
              <a:gd name="connsiteY49" fmla="*/ 5064337 h 6857999"/>
              <a:gd name="connsiteX50" fmla="*/ 1823656 w 2227170"/>
              <a:gd name="connsiteY50" fmla="*/ 5047159 h 6857999"/>
              <a:gd name="connsiteX51" fmla="*/ 1793723 w 2227170"/>
              <a:gd name="connsiteY51" fmla="*/ 5003744 h 6857999"/>
              <a:gd name="connsiteX52" fmla="*/ 1679944 w 2227170"/>
              <a:gd name="connsiteY52" fmla="*/ 4930834 h 6857999"/>
              <a:gd name="connsiteX53" fmla="*/ 1657480 w 2227170"/>
              <a:gd name="connsiteY53" fmla="*/ 4911337 h 6857999"/>
              <a:gd name="connsiteX54" fmla="*/ 1594697 w 2227170"/>
              <a:gd name="connsiteY54" fmla="*/ 4754123 h 6857999"/>
              <a:gd name="connsiteX55" fmla="*/ 1610087 w 2227170"/>
              <a:gd name="connsiteY55" fmla="*/ 4701292 h 6857999"/>
              <a:gd name="connsiteX56" fmla="*/ 1645783 w 2227170"/>
              <a:gd name="connsiteY56" fmla="*/ 4645602 h 6857999"/>
              <a:gd name="connsiteX57" fmla="*/ 1671304 w 2227170"/>
              <a:gd name="connsiteY57" fmla="*/ 4516054 h 6857999"/>
              <a:gd name="connsiteX58" fmla="*/ 1664087 w 2227170"/>
              <a:gd name="connsiteY58" fmla="*/ 4465215 h 6857999"/>
              <a:gd name="connsiteX59" fmla="*/ 1638164 w 2227170"/>
              <a:gd name="connsiteY59" fmla="*/ 4374448 h 6857999"/>
              <a:gd name="connsiteX60" fmla="*/ 1588685 w 2227170"/>
              <a:gd name="connsiteY60" fmla="*/ 4300238 h 6857999"/>
              <a:gd name="connsiteX61" fmla="*/ 1505039 w 2227170"/>
              <a:gd name="connsiteY61" fmla="*/ 4190727 h 6857999"/>
              <a:gd name="connsiteX62" fmla="*/ 1493843 w 2227170"/>
              <a:gd name="connsiteY62" fmla="*/ 4001566 h 6857999"/>
              <a:gd name="connsiteX63" fmla="*/ 1491439 w 2227170"/>
              <a:gd name="connsiteY63" fmla="*/ 3929077 h 6857999"/>
              <a:gd name="connsiteX64" fmla="*/ 1470437 w 2227170"/>
              <a:gd name="connsiteY64" fmla="*/ 3732048 h 6857999"/>
              <a:gd name="connsiteX65" fmla="*/ 1471926 w 2227170"/>
              <a:gd name="connsiteY65" fmla="*/ 3713390 h 6857999"/>
              <a:gd name="connsiteX66" fmla="*/ 1471925 w 2227170"/>
              <a:gd name="connsiteY66" fmla="*/ 3713390 h 6857999"/>
              <a:gd name="connsiteX67" fmla="*/ 1475829 w 2227170"/>
              <a:gd name="connsiteY67" fmla="*/ 3664425 h 6857999"/>
              <a:gd name="connsiteX68" fmla="*/ 1477249 w 2227170"/>
              <a:gd name="connsiteY68" fmla="*/ 3641757 h 6857999"/>
              <a:gd name="connsiteX69" fmla="*/ 1442718 w 2227170"/>
              <a:gd name="connsiteY69" fmla="*/ 3455028 h 6857999"/>
              <a:gd name="connsiteX70" fmla="*/ 1436081 w 2227170"/>
              <a:gd name="connsiteY70" fmla="*/ 3434627 h 6857999"/>
              <a:gd name="connsiteX71" fmla="*/ 0 w 2227170"/>
              <a:gd name="connsiteY71" fmla="*/ 0 h 6857999"/>
              <a:gd name="connsiteX72" fmla="*/ 480313 w 2227170"/>
              <a:gd name="connsiteY72" fmla="*/ 0 h 6857999"/>
              <a:gd name="connsiteX73" fmla="*/ 507191 w 2227170"/>
              <a:gd name="connsiteY73" fmla="*/ 126805 h 6857999"/>
              <a:gd name="connsiteX74" fmla="*/ 517515 w 2227170"/>
              <a:gd name="connsiteY74" fmla="*/ 185431 h 6857999"/>
              <a:gd name="connsiteX75" fmla="*/ 602322 w 2227170"/>
              <a:gd name="connsiteY75" fmla="*/ 432867 h 6857999"/>
              <a:gd name="connsiteX76" fmla="*/ 717957 w 2227170"/>
              <a:gd name="connsiteY76" fmla="*/ 662316 h 6857999"/>
              <a:gd name="connsiteX77" fmla="*/ 868507 w 2227170"/>
              <a:gd name="connsiteY77" fmla="*/ 840047 h 6857999"/>
              <a:gd name="connsiteX78" fmla="*/ 903438 w 2227170"/>
              <a:gd name="connsiteY78" fmla="*/ 888795 h 6857999"/>
              <a:gd name="connsiteX79" fmla="*/ 938295 w 2227170"/>
              <a:gd name="connsiteY79" fmla="*/ 1013493 h 6857999"/>
              <a:gd name="connsiteX80" fmla="*/ 962274 w 2227170"/>
              <a:gd name="connsiteY80" fmla="*/ 1122775 h 6857999"/>
              <a:gd name="connsiteX81" fmla="*/ 994395 w 2227170"/>
              <a:gd name="connsiteY81" fmla="*/ 1204073 h 6857999"/>
              <a:gd name="connsiteX82" fmla="*/ 1024698 w 2227170"/>
              <a:gd name="connsiteY82" fmla="*/ 1273134 h 6857999"/>
              <a:gd name="connsiteX83" fmla="*/ 1105920 w 2227170"/>
              <a:gd name="connsiteY83" fmla="*/ 1431309 h 6857999"/>
              <a:gd name="connsiteX84" fmla="*/ 1169137 w 2227170"/>
              <a:gd name="connsiteY84" fmla="*/ 1602741 h 6857999"/>
              <a:gd name="connsiteX85" fmla="*/ 1256045 w 2227170"/>
              <a:gd name="connsiteY85" fmla="*/ 1745656 h 6857999"/>
              <a:gd name="connsiteX86" fmla="*/ 1305410 w 2227170"/>
              <a:gd name="connsiteY86" fmla="*/ 1806507 h 6857999"/>
              <a:gd name="connsiteX87" fmla="*/ 1328595 w 2227170"/>
              <a:gd name="connsiteY87" fmla="*/ 1923029 h 6857999"/>
              <a:gd name="connsiteX88" fmla="*/ 1372362 w 2227170"/>
              <a:gd name="connsiteY88" fmla="*/ 2051976 h 6857999"/>
              <a:gd name="connsiteX89" fmla="*/ 1420614 w 2227170"/>
              <a:gd name="connsiteY89" fmla="*/ 2145889 h 6857999"/>
              <a:gd name="connsiteX90" fmla="*/ 1451666 w 2227170"/>
              <a:gd name="connsiteY90" fmla="*/ 2217503 h 6857999"/>
              <a:gd name="connsiteX91" fmla="*/ 1479100 w 2227170"/>
              <a:gd name="connsiteY91" fmla="*/ 2316384 h 6857999"/>
              <a:gd name="connsiteX92" fmla="*/ 1519073 w 2227170"/>
              <a:gd name="connsiteY92" fmla="*/ 2417297 h 6857999"/>
              <a:gd name="connsiteX93" fmla="*/ 1545426 w 2227170"/>
              <a:gd name="connsiteY93" fmla="*/ 2467287 h 6857999"/>
              <a:gd name="connsiteX94" fmla="*/ 1587486 w 2227170"/>
              <a:gd name="connsiteY94" fmla="*/ 2562780 h 6857999"/>
              <a:gd name="connsiteX95" fmla="*/ 1625487 w 2227170"/>
              <a:gd name="connsiteY95" fmla="*/ 2660424 h 6857999"/>
              <a:gd name="connsiteX96" fmla="*/ 1659666 w 2227170"/>
              <a:gd name="connsiteY96" fmla="*/ 2838661 h 6857999"/>
              <a:gd name="connsiteX97" fmla="*/ 1723303 w 2227170"/>
              <a:gd name="connsiteY97" fmla="*/ 3005526 h 6857999"/>
              <a:gd name="connsiteX98" fmla="*/ 1768467 w 2227170"/>
              <a:gd name="connsiteY98" fmla="*/ 3137119 h 6857999"/>
              <a:gd name="connsiteX99" fmla="*/ 1799379 w 2227170"/>
              <a:gd name="connsiteY99" fmla="*/ 3214434 h 6857999"/>
              <a:gd name="connsiteX100" fmla="*/ 1872393 w 2227170"/>
              <a:gd name="connsiteY100" fmla="*/ 3358657 h 6857999"/>
              <a:gd name="connsiteX101" fmla="*/ 1903898 w 2227170"/>
              <a:gd name="connsiteY101" fmla="*/ 3459898 h 6857999"/>
              <a:gd name="connsiteX102" fmla="*/ 1891868 w 2227170"/>
              <a:gd name="connsiteY102" fmla="*/ 3461356 h 6857999"/>
              <a:gd name="connsiteX103" fmla="*/ 1714447 w 2227170"/>
              <a:gd name="connsiteY103" fmla="*/ 3473344 h 6857999"/>
              <a:gd name="connsiteX104" fmla="*/ 1689927 w 2227170"/>
              <a:gd name="connsiteY104" fmla="*/ 3476520 h 6857999"/>
              <a:gd name="connsiteX105" fmla="*/ 1512523 w 2227170"/>
              <a:gd name="connsiteY105" fmla="*/ 3453342 h 6857999"/>
              <a:gd name="connsiteX106" fmla="*/ 1463356 w 2227170"/>
              <a:gd name="connsiteY106" fmla="*/ 3435415 h 6857999"/>
              <a:gd name="connsiteX107" fmla="*/ 1435748 w 2227170"/>
              <a:gd name="connsiteY107" fmla="*/ 3430627 h 6857999"/>
              <a:gd name="connsiteX108" fmla="*/ 1434021 w 2227170"/>
              <a:gd name="connsiteY108" fmla="*/ 3409971 h 6857999"/>
              <a:gd name="connsiteX109" fmla="*/ 1403697 w 2227170"/>
              <a:gd name="connsiteY109" fmla="*/ 3352066 h 6857999"/>
              <a:gd name="connsiteX110" fmla="*/ 1304079 w 2227170"/>
              <a:gd name="connsiteY110" fmla="*/ 3288499 h 6857999"/>
              <a:gd name="connsiteX111" fmla="*/ 1263513 w 2227170"/>
              <a:gd name="connsiteY111" fmla="*/ 3224801 h 6857999"/>
              <a:gd name="connsiteX112" fmla="*/ 1239849 w 2227170"/>
              <a:gd name="connsiteY112" fmla="*/ 3179271 h 6857999"/>
              <a:gd name="connsiteX113" fmla="*/ 1200295 w 2227170"/>
              <a:gd name="connsiteY113" fmla="*/ 3136681 h 6857999"/>
              <a:gd name="connsiteX114" fmla="*/ 1098516 w 2227170"/>
              <a:gd name="connsiteY114" fmla="*/ 3085335 h 6857999"/>
              <a:gd name="connsiteX115" fmla="*/ 1011619 w 2227170"/>
              <a:gd name="connsiteY115" fmla="*/ 3016205 h 6857999"/>
              <a:gd name="connsiteX116" fmla="*/ 973275 w 2227170"/>
              <a:gd name="connsiteY116" fmla="*/ 2908439 h 6857999"/>
              <a:gd name="connsiteX117" fmla="*/ 954491 w 2227170"/>
              <a:gd name="connsiteY117" fmla="*/ 2842361 h 6857999"/>
              <a:gd name="connsiteX118" fmla="*/ 1016911 w 2227170"/>
              <a:gd name="connsiteY118" fmla="*/ 2599848 h 6857999"/>
              <a:gd name="connsiteX119" fmla="*/ 1067676 w 2227170"/>
              <a:gd name="connsiteY119" fmla="*/ 2435466 h 6857999"/>
              <a:gd name="connsiteX120" fmla="*/ 1065045 w 2227170"/>
              <a:gd name="connsiteY120" fmla="*/ 2378738 h 6857999"/>
              <a:gd name="connsiteX121" fmla="*/ 998558 w 2227170"/>
              <a:gd name="connsiteY121" fmla="*/ 2210113 h 6857999"/>
              <a:gd name="connsiteX122" fmla="*/ 980810 w 2227170"/>
              <a:gd name="connsiteY122" fmla="*/ 2050248 h 6857999"/>
              <a:gd name="connsiteX123" fmla="*/ 985875 w 2227170"/>
              <a:gd name="connsiteY123" fmla="*/ 1932531 h 6857999"/>
              <a:gd name="connsiteX124" fmla="*/ 991251 w 2227170"/>
              <a:gd name="connsiteY124" fmla="*/ 1831462 h 6857999"/>
              <a:gd name="connsiteX125" fmla="*/ 983833 w 2227170"/>
              <a:gd name="connsiteY125" fmla="*/ 1708173 h 6857999"/>
              <a:gd name="connsiteX126" fmla="*/ 966921 w 2227170"/>
              <a:gd name="connsiteY126" fmla="*/ 1636638 h 6857999"/>
              <a:gd name="connsiteX127" fmla="*/ 944156 w 2227170"/>
              <a:gd name="connsiteY127" fmla="*/ 1523444 h 6857999"/>
              <a:gd name="connsiteX128" fmla="*/ 910490 w 2227170"/>
              <a:gd name="connsiteY128" fmla="*/ 1405991 h 6857999"/>
              <a:gd name="connsiteX129" fmla="*/ 853488 w 2227170"/>
              <a:gd name="connsiteY129" fmla="*/ 1311394 h 6857999"/>
              <a:gd name="connsiteX130" fmla="*/ 801804 w 2227170"/>
              <a:gd name="connsiteY130" fmla="*/ 1257566 h 6857999"/>
              <a:gd name="connsiteX131" fmla="*/ 737368 w 2227170"/>
              <a:gd name="connsiteY131" fmla="*/ 1112096 h 6857999"/>
              <a:gd name="connsiteX132" fmla="*/ 597412 w 2227170"/>
              <a:gd name="connsiteY132" fmla="*/ 969072 h 6857999"/>
              <a:gd name="connsiteX133" fmla="*/ 542819 w 2227170"/>
              <a:gd name="connsiteY133" fmla="*/ 884069 h 6857999"/>
              <a:gd name="connsiteX134" fmla="*/ 530439 w 2227170"/>
              <a:gd name="connsiteY134" fmla="*/ 838495 h 6857999"/>
              <a:gd name="connsiteX135" fmla="*/ 495418 w 2227170"/>
              <a:gd name="connsiteY135" fmla="*/ 758969 h 6857999"/>
              <a:gd name="connsiteX136" fmla="*/ 467896 w 2227170"/>
              <a:gd name="connsiteY136" fmla="*/ 710990 h 6857999"/>
              <a:gd name="connsiteX137" fmla="*/ 360952 w 2227170"/>
              <a:gd name="connsiteY137" fmla="*/ 575332 h 6857999"/>
              <a:gd name="connsiteX138" fmla="*/ 329420 w 2227170"/>
              <a:gd name="connsiteY138" fmla="*/ 533869 h 6857999"/>
              <a:gd name="connsiteX139" fmla="*/ 277101 w 2227170"/>
              <a:gd name="connsiteY139" fmla="*/ 450003 h 6857999"/>
              <a:gd name="connsiteX140" fmla="*/ 262642 w 2227170"/>
              <a:gd name="connsiteY140" fmla="*/ 414480 h 6857999"/>
              <a:gd name="connsiteX141" fmla="*/ 219625 w 2227170"/>
              <a:gd name="connsiteY141" fmla="*/ 349349 h 6857999"/>
              <a:gd name="connsiteX142" fmla="*/ 104836 w 2227170"/>
              <a:gd name="connsiteY142" fmla="*/ 192439 h 6857999"/>
              <a:gd name="connsiteX143" fmla="*/ 37941 w 2227170"/>
              <a:gd name="connsiteY143" fmla="*/ 122586 h 6857999"/>
              <a:gd name="connsiteX144" fmla="*/ 16247 w 2227170"/>
              <a:gd name="connsiteY144" fmla="*/ 614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27170" h="6857999">
                <a:moveTo>
                  <a:pt x="1435747" y="3430628"/>
                </a:moveTo>
                <a:lnTo>
                  <a:pt x="1463355" y="3435416"/>
                </a:lnTo>
                <a:cubicBezTo>
                  <a:pt x="1480184" y="3439826"/>
                  <a:pt x="1496566" y="3445726"/>
                  <a:pt x="1512522" y="3453342"/>
                </a:cubicBezTo>
                <a:cubicBezTo>
                  <a:pt x="1561201" y="3476708"/>
                  <a:pt x="1623580" y="3483625"/>
                  <a:pt x="1689926" y="3476521"/>
                </a:cubicBezTo>
                <a:cubicBezTo>
                  <a:pt x="1698220" y="3475588"/>
                  <a:pt x="1708677" y="3471849"/>
                  <a:pt x="1714445" y="3473345"/>
                </a:cubicBezTo>
                <a:cubicBezTo>
                  <a:pt x="1779620" y="3489747"/>
                  <a:pt x="1834653" y="3472188"/>
                  <a:pt x="1891867" y="3461357"/>
                </a:cubicBezTo>
                <a:lnTo>
                  <a:pt x="1903897" y="3459899"/>
                </a:lnTo>
                <a:lnTo>
                  <a:pt x="1939997" y="3575905"/>
                </a:lnTo>
                <a:cubicBezTo>
                  <a:pt x="1946484" y="3597372"/>
                  <a:pt x="1953252" y="3618812"/>
                  <a:pt x="1959353" y="3640463"/>
                </a:cubicBezTo>
                <a:lnTo>
                  <a:pt x="1972749" y="3697872"/>
                </a:lnTo>
                <a:lnTo>
                  <a:pt x="1974716" y="3706299"/>
                </a:lnTo>
                <a:cubicBezTo>
                  <a:pt x="1990622" y="3797563"/>
                  <a:pt x="2002102" y="3890387"/>
                  <a:pt x="2015942" y="3982180"/>
                </a:cubicBezTo>
                <a:cubicBezTo>
                  <a:pt x="2020339" y="4012204"/>
                  <a:pt x="2028650" y="4041142"/>
                  <a:pt x="2031892" y="4071548"/>
                </a:cubicBezTo>
                <a:cubicBezTo>
                  <a:pt x="2035443" y="4104448"/>
                  <a:pt x="2033020" y="4138953"/>
                  <a:pt x="2036571" y="4171852"/>
                </a:cubicBezTo>
                <a:cubicBezTo>
                  <a:pt x="2042360" y="4226575"/>
                  <a:pt x="2052059" y="4280215"/>
                  <a:pt x="2058065" y="4334965"/>
                </a:cubicBezTo>
                <a:cubicBezTo>
                  <a:pt x="2069516" y="4440581"/>
                  <a:pt x="2079848" y="4546311"/>
                  <a:pt x="2089962" y="4652006"/>
                </a:cubicBezTo>
                <a:cubicBezTo>
                  <a:pt x="2092086" y="4674630"/>
                  <a:pt x="2089393" y="4698483"/>
                  <a:pt x="2091986" y="4720900"/>
                </a:cubicBezTo>
                <a:cubicBezTo>
                  <a:pt x="2099090" y="4780437"/>
                  <a:pt x="2107526" y="4839889"/>
                  <a:pt x="2116222" y="4899103"/>
                </a:cubicBezTo>
                <a:cubicBezTo>
                  <a:pt x="2121567" y="4934975"/>
                  <a:pt x="2129409" y="4970386"/>
                  <a:pt x="2134280" y="5006463"/>
                </a:cubicBezTo>
                <a:cubicBezTo>
                  <a:pt x="2138181" y="5035327"/>
                  <a:pt x="2140233" y="5064748"/>
                  <a:pt x="2140946" y="5094252"/>
                </a:cubicBezTo>
                <a:cubicBezTo>
                  <a:pt x="2141573" y="5119660"/>
                  <a:pt x="2137495" y="5145495"/>
                  <a:pt x="2139028" y="5170758"/>
                </a:cubicBezTo>
                <a:cubicBezTo>
                  <a:pt x="2143115" y="5239128"/>
                  <a:pt x="2149053" y="5306937"/>
                  <a:pt x="2154083" y="5374894"/>
                </a:cubicBezTo>
                <a:cubicBezTo>
                  <a:pt x="2156003" y="5402116"/>
                  <a:pt x="2156328" y="5429662"/>
                  <a:pt x="2159878" y="5456299"/>
                </a:cubicBezTo>
                <a:cubicBezTo>
                  <a:pt x="2169087" y="5527565"/>
                  <a:pt x="2181047" y="5598128"/>
                  <a:pt x="2189136" y="5669510"/>
                </a:cubicBezTo>
                <a:cubicBezTo>
                  <a:pt x="2195841" y="5728715"/>
                  <a:pt x="2198200" y="5788945"/>
                  <a:pt x="2203058" y="5848712"/>
                </a:cubicBezTo>
                <a:cubicBezTo>
                  <a:pt x="2205241" y="5874065"/>
                  <a:pt x="2209957" y="5898688"/>
                  <a:pt x="2211270" y="5923918"/>
                </a:cubicBezTo>
                <a:cubicBezTo>
                  <a:pt x="2214375" y="5980441"/>
                  <a:pt x="2215629" y="6037520"/>
                  <a:pt x="2218696" y="6094309"/>
                </a:cubicBezTo>
                <a:cubicBezTo>
                  <a:pt x="2220549" y="6126699"/>
                  <a:pt x="2227542" y="6158719"/>
                  <a:pt x="2227155" y="6191335"/>
                </a:cubicBezTo>
                <a:cubicBezTo>
                  <a:pt x="2226207" y="6268795"/>
                  <a:pt x="2222365" y="6346394"/>
                  <a:pt x="2219390" y="6424114"/>
                </a:cubicBezTo>
                <a:cubicBezTo>
                  <a:pt x="2216292" y="6504264"/>
                  <a:pt x="2213668" y="6584212"/>
                  <a:pt x="2209703" y="6664246"/>
                </a:cubicBezTo>
                <a:cubicBezTo>
                  <a:pt x="2207306" y="6708013"/>
                  <a:pt x="2201832" y="6751624"/>
                  <a:pt x="2199216" y="6795360"/>
                </a:cubicBezTo>
                <a:lnTo>
                  <a:pt x="2197257" y="6857999"/>
                </a:lnTo>
                <a:lnTo>
                  <a:pt x="2026554" y="6857999"/>
                </a:lnTo>
                <a:lnTo>
                  <a:pt x="2060891" y="6720903"/>
                </a:lnTo>
                <a:cubicBezTo>
                  <a:pt x="2072503" y="6665089"/>
                  <a:pt x="2056350" y="6635319"/>
                  <a:pt x="2012613" y="6617730"/>
                </a:cubicBezTo>
                <a:cubicBezTo>
                  <a:pt x="1988364" y="6607784"/>
                  <a:pt x="1962210" y="6595663"/>
                  <a:pt x="1960297" y="6560549"/>
                </a:cubicBezTo>
                <a:cubicBezTo>
                  <a:pt x="1957307" y="6503223"/>
                  <a:pt x="1960688" y="6444619"/>
                  <a:pt x="1911439" y="6409646"/>
                </a:cubicBezTo>
                <a:cubicBezTo>
                  <a:pt x="1925288" y="6396076"/>
                  <a:pt x="1933540" y="6387707"/>
                  <a:pt x="1941755" y="6379605"/>
                </a:cubicBezTo>
                <a:cubicBezTo>
                  <a:pt x="1964582" y="6357226"/>
                  <a:pt x="1980146" y="6306327"/>
                  <a:pt x="1967169" y="6277544"/>
                </a:cubicBezTo>
                <a:cubicBezTo>
                  <a:pt x="1948370" y="6235151"/>
                  <a:pt x="1957958" y="6200015"/>
                  <a:pt x="1982077" y="6165295"/>
                </a:cubicBezTo>
                <a:cubicBezTo>
                  <a:pt x="2022088" y="6107214"/>
                  <a:pt x="2024735" y="6036528"/>
                  <a:pt x="2021065" y="5971487"/>
                </a:cubicBezTo>
                <a:cubicBezTo>
                  <a:pt x="2018464" y="5922385"/>
                  <a:pt x="2008510" y="5868982"/>
                  <a:pt x="1973662" y="5832226"/>
                </a:cubicBezTo>
                <a:cubicBezTo>
                  <a:pt x="1962477" y="5820581"/>
                  <a:pt x="1959306" y="5797535"/>
                  <a:pt x="1953549" y="5778754"/>
                </a:cubicBezTo>
                <a:cubicBezTo>
                  <a:pt x="1948891" y="5763124"/>
                  <a:pt x="1944782" y="5746757"/>
                  <a:pt x="1942739" y="5729863"/>
                </a:cubicBezTo>
                <a:cubicBezTo>
                  <a:pt x="1940409" y="5711839"/>
                  <a:pt x="1936175" y="5691638"/>
                  <a:pt x="1940531" y="5674826"/>
                </a:cubicBezTo>
                <a:cubicBezTo>
                  <a:pt x="1953455" y="5623827"/>
                  <a:pt x="1948183" y="5581155"/>
                  <a:pt x="1921890" y="5540158"/>
                </a:cubicBezTo>
                <a:cubicBezTo>
                  <a:pt x="1908295" y="5518914"/>
                  <a:pt x="1892512" y="5488106"/>
                  <a:pt x="1895673" y="5464049"/>
                </a:cubicBezTo>
                <a:cubicBezTo>
                  <a:pt x="1903251" y="5405489"/>
                  <a:pt x="1894476" y="5354705"/>
                  <a:pt x="1883229" y="5299486"/>
                </a:cubicBezTo>
                <a:cubicBezTo>
                  <a:pt x="1876073" y="5263904"/>
                  <a:pt x="1873244" y="5224301"/>
                  <a:pt x="1867297" y="5186434"/>
                </a:cubicBezTo>
                <a:cubicBezTo>
                  <a:pt x="1860260" y="5142157"/>
                  <a:pt x="1861988" y="5095296"/>
                  <a:pt x="1829639" y="5064337"/>
                </a:cubicBezTo>
                <a:cubicBezTo>
                  <a:pt x="1826152" y="5060853"/>
                  <a:pt x="1826740" y="5051950"/>
                  <a:pt x="1823656" y="5047159"/>
                </a:cubicBezTo>
                <a:cubicBezTo>
                  <a:pt x="1814298" y="5031960"/>
                  <a:pt x="1806371" y="5012874"/>
                  <a:pt x="1793723" y="5003744"/>
                </a:cubicBezTo>
                <a:cubicBezTo>
                  <a:pt x="1756761" y="4977307"/>
                  <a:pt x="1717858" y="4955228"/>
                  <a:pt x="1679944" y="4930834"/>
                </a:cubicBezTo>
                <a:cubicBezTo>
                  <a:pt x="1671835" y="4925607"/>
                  <a:pt x="1661303" y="4920315"/>
                  <a:pt x="1657480" y="4911337"/>
                </a:cubicBezTo>
                <a:cubicBezTo>
                  <a:pt x="1635585" y="4859522"/>
                  <a:pt x="1614886" y="4807057"/>
                  <a:pt x="1594697" y="4754123"/>
                </a:cubicBezTo>
                <a:cubicBezTo>
                  <a:pt x="1586633" y="4732840"/>
                  <a:pt x="1595035" y="4717144"/>
                  <a:pt x="1610087" y="4701292"/>
                </a:cubicBezTo>
                <a:cubicBezTo>
                  <a:pt x="1624417" y="4685883"/>
                  <a:pt x="1639744" y="4666529"/>
                  <a:pt x="1645783" y="4645602"/>
                </a:cubicBezTo>
                <a:cubicBezTo>
                  <a:pt x="1657646" y="4603705"/>
                  <a:pt x="1665182" y="4559572"/>
                  <a:pt x="1671304" y="4516054"/>
                </a:cubicBezTo>
                <a:cubicBezTo>
                  <a:pt x="1673597" y="4499770"/>
                  <a:pt x="1668234" y="4481320"/>
                  <a:pt x="1664087" y="4465215"/>
                </a:cubicBezTo>
                <a:cubicBezTo>
                  <a:pt x="1656218" y="4434707"/>
                  <a:pt x="1643929" y="4405752"/>
                  <a:pt x="1638164" y="4374448"/>
                </a:cubicBezTo>
                <a:cubicBezTo>
                  <a:pt x="1631557" y="4338122"/>
                  <a:pt x="1616055" y="4314707"/>
                  <a:pt x="1588685" y="4300238"/>
                </a:cubicBezTo>
                <a:cubicBezTo>
                  <a:pt x="1547937" y="4278712"/>
                  <a:pt x="1523199" y="4237659"/>
                  <a:pt x="1505039" y="4190727"/>
                </a:cubicBezTo>
                <a:cubicBezTo>
                  <a:pt x="1481808" y="4131100"/>
                  <a:pt x="1492604" y="4065370"/>
                  <a:pt x="1493843" y="4001566"/>
                </a:cubicBezTo>
                <a:cubicBezTo>
                  <a:pt x="1494406" y="3977140"/>
                  <a:pt x="1495513" y="3951977"/>
                  <a:pt x="1491439" y="3929077"/>
                </a:cubicBezTo>
                <a:cubicBezTo>
                  <a:pt x="1480036" y="3863970"/>
                  <a:pt x="1469366" y="3798964"/>
                  <a:pt x="1470437" y="3732048"/>
                </a:cubicBezTo>
                <a:lnTo>
                  <a:pt x="1471926" y="3713390"/>
                </a:lnTo>
                <a:lnTo>
                  <a:pt x="1471925" y="3713390"/>
                </a:lnTo>
                <a:lnTo>
                  <a:pt x="1475829" y="3664425"/>
                </a:lnTo>
                <a:cubicBezTo>
                  <a:pt x="1476881" y="3656951"/>
                  <a:pt x="1477283" y="3649381"/>
                  <a:pt x="1477249" y="3641757"/>
                </a:cubicBezTo>
                <a:cubicBezTo>
                  <a:pt x="1477488" y="3575629"/>
                  <a:pt x="1483447" y="3508130"/>
                  <a:pt x="1442718" y="3455028"/>
                </a:cubicBezTo>
                <a:cubicBezTo>
                  <a:pt x="1438983" y="3450146"/>
                  <a:pt x="1437151" y="3442741"/>
                  <a:pt x="1436081" y="3434627"/>
                </a:cubicBezTo>
                <a:close/>
                <a:moveTo>
                  <a:pt x="0" y="0"/>
                </a:moveTo>
                <a:lnTo>
                  <a:pt x="480313" y="0"/>
                </a:lnTo>
                <a:lnTo>
                  <a:pt x="507191" y="126805"/>
                </a:lnTo>
                <a:cubicBezTo>
                  <a:pt x="510850" y="146378"/>
                  <a:pt x="511427" y="167424"/>
                  <a:pt x="517515" y="185431"/>
                </a:cubicBezTo>
                <a:cubicBezTo>
                  <a:pt x="545215" y="268285"/>
                  <a:pt x="576289" y="349161"/>
                  <a:pt x="602322" y="432867"/>
                </a:cubicBezTo>
                <a:cubicBezTo>
                  <a:pt x="629316" y="519159"/>
                  <a:pt x="664449" y="597886"/>
                  <a:pt x="717957" y="662316"/>
                </a:cubicBezTo>
                <a:cubicBezTo>
                  <a:pt x="767691" y="722133"/>
                  <a:pt x="818517" y="780468"/>
                  <a:pt x="868507" y="840047"/>
                </a:cubicBezTo>
                <a:cubicBezTo>
                  <a:pt x="881192" y="855172"/>
                  <a:pt x="896631" y="869597"/>
                  <a:pt x="903438" y="888795"/>
                </a:cubicBezTo>
                <a:cubicBezTo>
                  <a:pt x="917728" y="928650"/>
                  <a:pt x="927846" y="971457"/>
                  <a:pt x="938295" y="1013493"/>
                </a:cubicBezTo>
                <a:cubicBezTo>
                  <a:pt x="947146" y="1049587"/>
                  <a:pt x="952227" y="1087329"/>
                  <a:pt x="962274" y="1122775"/>
                </a:cubicBezTo>
                <a:cubicBezTo>
                  <a:pt x="970228" y="1151120"/>
                  <a:pt x="983145" y="1177171"/>
                  <a:pt x="994395" y="1204073"/>
                </a:cubicBezTo>
                <a:cubicBezTo>
                  <a:pt x="1004144" y="1227496"/>
                  <a:pt x="1011858" y="1252812"/>
                  <a:pt x="1024698" y="1273134"/>
                </a:cubicBezTo>
                <a:cubicBezTo>
                  <a:pt x="1055755" y="1322698"/>
                  <a:pt x="1086123" y="1372439"/>
                  <a:pt x="1105920" y="1431309"/>
                </a:cubicBezTo>
                <a:cubicBezTo>
                  <a:pt x="1125612" y="1489349"/>
                  <a:pt x="1148972" y="1544909"/>
                  <a:pt x="1169137" y="1602741"/>
                </a:cubicBezTo>
                <a:cubicBezTo>
                  <a:pt x="1188802" y="1659416"/>
                  <a:pt x="1211781" y="1711385"/>
                  <a:pt x="1256045" y="1745656"/>
                </a:cubicBezTo>
                <a:cubicBezTo>
                  <a:pt x="1275564" y="1760924"/>
                  <a:pt x="1296322" y="1781541"/>
                  <a:pt x="1305410" y="1806507"/>
                </a:cubicBezTo>
                <a:cubicBezTo>
                  <a:pt x="1318315" y="1842083"/>
                  <a:pt x="1318707" y="1884882"/>
                  <a:pt x="1328595" y="1923029"/>
                </a:cubicBezTo>
                <a:cubicBezTo>
                  <a:pt x="1340183" y="1967950"/>
                  <a:pt x="1348451" y="2019205"/>
                  <a:pt x="1372362" y="2051976"/>
                </a:cubicBezTo>
                <a:cubicBezTo>
                  <a:pt x="1393690" y="2081114"/>
                  <a:pt x="1409558" y="2109756"/>
                  <a:pt x="1420614" y="2145889"/>
                </a:cubicBezTo>
                <a:cubicBezTo>
                  <a:pt x="1428329" y="2171204"/>
                  <a:pt x="1446013" y="2191660"/>
                  <a:pt x="1451666" y="2217503"/>
                </a:cubicBezTo>
                <a:cubicBezTo>
                  <a:pt x="1459262" y="2251515"/>
                  <a:pt x="1464220" y="2285429"/>
                  <a:pt x="1479100" y="2316384"/>
                </a:cubicBezTo>
                <a:cubicBezTo>
                  <a:pt x="1494480" y="2348495"/>
                  <a:pt x="1505180" y="2384032"/>
                  <a:pt x="1519073" y="2417297"/>
                </a:cubicBezTo>
                <a:cubicBezTo>
                  <a:pt x="1526537" y="2434955"/>
                  <a:pt x="1537451" y="2450104"/>
                  <a:pt x="1545426" y="2467287"/>
                </a:cubicBezTo>
                <a:cubicBezTo>
                  <a:pt x="1560015" y="2498743"/>
                  <a:pt x="1574095" y="2530674"/>
                  <a:pt x="1587486" y="2562780"/>
                </a:cubicBezTo>
                <a:cubicBezTo>
                  <a:pt x="1600880" y="2594883"/>
                  <a:pt x="1617279" y="2626052"/>
                  <a:pt x="1625487" y="2660424"/>
                </a:cubicBezTo>
                <a:cubicBezTo>
                  <a:pt x="1639356" y="2719002"/>
                  <a:pt x="1643839" y="2781437"/>
                  <a:pt x="1659666" y="2838661"/>
                </a:cubicBezTo>
                <a:cubicBezTo>
                  <a:pt x="1675816" y="2896745"/>
                  <a:pt x="1698487" y="2952480"/>
                  <a:pt x="1723303" y="3005526"/>
                </a:cubicBezTo>
                <a:cubicBezTo>
                  <a:pt x="1742828" y="3047477"/>
                  <a:pt x="1762476" y="3086994"/>
                  <a:pt x="1768467" y="3137119"/>
                </a:cubicBezTo>
                <a:cubicBezTo>
                  <a:pt x="1771830" y="3165089"/>
                  <a:pt x="1783459" y="3195584"/>
                  <a:pt x="1799379" y="3214434"/>
                </a:cubicBezTo>
                <a:cubicBezTo>
                  <a:pt x="1834097" y="3255256"/>
                  <a:pt x="1855719" y="3304309"/>
                  <a:pt x="1872393" y="3358657"/>
                </a:cubicBezTo>
                <a:lnTo>
                  <a:pt x="1903898" y="3459898"/>
                </a:lnTo>
                <a:lnTo>
                  <a:pt x="1891868" y="3461356"/>
                </a:lnTo>
                <a:cubicBezTo>
                  <a:pt x="1834654" y="3472187"/>
                  <a:pt x="1779621" y="3489747"/>
                  <a:pt x="1714447" y="3473344"/>
                </a:cubicBezTo>
                <a:cubicBezTo>
                  <a:pt x="1708678" y="3471848"/>
                  <a:pt x="1698221" y="3475587"/>
                  <a:pt x="1689927" y="3476520"/>
                </a:cubicBezTo>
                <a:cubicBezTo>
                  <a:pt x="1623581" y="3483624"/>
                  <a:pt x="1561203" y="3476707"/>
                  <a:pt x="1512523" y="3453342"/>
                </a:cubicBezTo>
                <a:cubicBezTo>
                  <a:pt x="1496568" y="3445724"/>
                  <a:pt x="1480185" y="3439824"/>
                  <a:pt x="1463356" y="3435415"/>
                </a:cubicBezTo>
                <a:lnTo>
                  <a:pt x="1435748" y="3430627"/>
                </a:lnTo>
                <a:lnTo>
                  <a:pt x="1434021" y="3409971"/>
                </a:lnTo>
                <a:cubicBezTo>
                  <a:pt x="1432029" y="3383279"/>
                  <a:pt x="1422980" y="3364307"/>
                  <a:pt x="1403697" y="3352066"/>
                </a:cubicBezTo>
                <a:cubicBezTo>
                  <a:pt x="1370357" y="3331312"/>
                  <a:pt x="1338080" y="3307714"/>
                  <a:pt x="1304079" y="3288499"/>
                </a:cubicBezTo>
                <a:cubicBezTo>
                  <a:pt x="1280753" y="3275143"/>
                  <a:pt x="1269685" y="3254802"/>
                  <a:pt x="1263513" y="3224801"/>
                </a:cubicBezTo>
                <a:cubicBezTo>
                  <a:pt x="1260131" y="3207989"/>
                  <a:pt x="1249727" y="3192368"/>
                  <a:pt x="1239849" y="3179271"/>
                </a:cubicBezTo>
                <a:cubicBezTo>
                  <a:pt x="1227926" y="3163435"/>
                  <a:pt x="1210513" y="3153636"/>
                  <a:pt x="1200295" y="3136681"/>
                </a:cubicBezTo>
                <a:cubicBezTo>
                  <a:pt x="1174729" y="3095239"/>
                  <a:pt x="1142304" y="3078970"/>
                  <a:pt x="1098516" y="3085335"/>
                </a:cubicBezTo>
                <a:cubicBezTo>
                  <a:pt x="1059686" y="3091033"/>
                  <a:pt x="1013874" y="3055184"/>
                  <a:pt x="1011619" y="3016205"/>
                </a:cubicBezTo>
                <a:cubicBezTo>
                  <a:pt x="1009059" y="2973099"/>
                  <a:pt x="992305" y="2941338"/>
                  <a:pt x="973275" y="2908439"/>
                </a:cubicBezTo>
                <a:cubicBezTo>
                  <a:pt x="962595" y="2890058"/>
                  <a:pt x="954588" y="2865245"/>
                  <a:pt x="954491" y="2842361"/>
                </a:cubicBezTo>
                <a:cubicBezTo>
                  <a:pt x="953900" y="2755427"/>
                  <a:pt x="980596" y="2677232"/>
                  <a:pt x="1016911" y="2599848"/>
                </a:cubicBezTo>
                <a:cubicBezTo>
                  <a:pt x="1040610" y="2549275"/>
                  <a:pt x="1053210" y="2491150"/>
                  <a:pt x="1067676" y="2435466"/>
                </a:cubicBezTo>
                <a:cubicBezTo>
                  <a:pt x="1072106" y="2418119"/>
                  <a:pt x="1070928" y="2395084"/>
                  <a:pt x="1065045" y="2378738"/>
                </a:cubicBezTo>
                <a:cubicBezTo>
                  <a:pt x="1044804" y="2321440"/>
                  <a:pt x="1023660" y="2264284"/>
                  <a:pt x="998558" y="2210113"/>
                </a:cubicBezTo>
                <a:cubicBezTo>
                  <a:pt x="974922" y="2159685"/>
                  <a:pt x="969670" y="2105857"/>
                  <a:pt x="980810" y="2050248"/>
                </a:cubicBezTo>
                <a:cubicBezTo>
                  <a:pt x="988944" y="2009738"/>
                  <a:pt x="988704" y="1972134"/>
                  <a:pt x="985875" y="1932531"/>
                </a:cubicBezTo>
                <a:cubicBezTo>
                  <a:pt x="983445" y="1899517"/>
                  <a:pt x="983632" y="1863605"/>
                  <a:pt x="991251" y="1831462"/>
                </a:cubicBezTo>
                <a:cubicBezTo>
                  <a:pt x="1002010" y="1786419"/>
                  <a:pt x="1001019" y="1747889"/>
                  <a:pt x="983833" y="1708173"/>
                </a:cubicBezTo>
                <a:cubicBezTo>
                  <a:pt x="974650" y="1687006"/>
                  <a:pt x="971894" y="1661024"/>
                  <a:pt x="966921" y="1636638"/>
                </a:cubicBezTo>
                <a:cubicBezTo>
                  <a:pt x="959164" y="1599065"/>
                  <a:pt x="953544" y="1560430"/>
                  <a:pt x="944156" y="1523444"/>
                </a:cubicBezTo>
                <a:cubicBezTo>
                  <a:pt x="934274" y="1483663"/>
                  <a:pt x="918090" y="1446266"/>
                  <a:pt x="910490" y="1405991"/>
                </a:cubicBezTo>
                <a:cubicBezTo>
                  <a:pt x="902221" y="1362626"/>
                  <a:pt x="884511" y="1332909"/>
                  <a:pt x="853488" y="1311394"/>
                </a:cubicBezTo>
                <a:cubicBezTo>
                  <a:pt x="833960" y="1297754"/>
                  <a:pt x="813693" y="1279930"/>
                  <a:pt x="801804" y="1257566"/>
                </a:cubicBezTo>
                <a:cubicBezTo>
                  <a:pt x="777567" y="1211409"/>
                  <a:pt x="761060" y="1158994"/>
                  <a:pt x="737368" y="1112096"/>
                </a:cubicBezTo>
                <a:cubicBezTo>
                  <a:pt x="704192" y="1046171"/>
                  <a:pt x="667774" y="984417"/>
                  <a:pt x="597412" y="969072"/>
                </a:cubicBezTo>
                <a:cubicBezTo>
                  <a:pt x="558582" y="960616"/>
                  <a:pt x="545495" y="932638"/>
                  <a:pt x="542819" y="884069"/>
                </a:cubicBezTo>
                <a:cubicBezTo>
                  <a:pt x="542001" y="867894"/>
                  <a:pt x="539302" y="844641"/>
                  <a:pt x="530439" y="838495"/>
                </a:cubicBezTo>
                <a:cubicBezTo>
                  <a:pt x="504064" y="820083"/>
                  <a:pt x="502635" y="789389"/>
                  <a:pt x="495418" y="758969"/>
                </a:cubicBezTo>
                <a:cubicBezTo>
                  <a:pt x="491137" y="740668"/>
                  <a:pt x="480917" y="717450"/>
                  <a:pt x="467896" y="710990"/>
                </a:cubicBezTo>
                <a:cubicBezTo>
                  <a:pt x="415237" y="684524"/>
                  <a:pt x="389928" y="628690"/>
                  <a:pt x="360952" y="575332"/>
                </a:cubicBezTo>
                <a:cubicBezTo>
                  <a:pt x="352320" y="559688"/>
                  <a:pt x="342318" y="542764"/>
                  <a:pt x="329420" y="533869"/>
                </a:cubicBezTo>
                <a:cubicBezTo>
                  <a:pt x="301564" y="514975"/>
                  <a:pt x="282964" y="490033"/>
                  <a:pt x="277101" y="450003"/>
                </a:cubicBezTo>
                <a:cubicBezTo>
                  <a:pt x="275358" y="437236"/>
                  <a:pt x="268913" y="424892"/>
                  <a:pt x="262642" y="414480"/>
                </a:cubicBezTo>
                <a:cubicBezTo>
                  <a:pt x="248980" y="392138"/>
                  <a:pt x="232048" y="372606"/>
                  <a:pt x="219625" y="349349"/>
                </a:cubicBezTo>
                <a:cubicBezTo>
                  <a:pt x="187497" y="290106"/>
                  <a:pt x="155946" y="231487"/>
                  <a:pt x="104836" y="192439"/>
                </a:cubicBezTo>
                <a:cubicBezTo>
                  <a:pt x="79877" y="173412"/>
                  <a:pt x="52832" y="151907"/>
                  <a:pt x="37941" y="122586"/>
                </a:cubicBezTo>
                <a:cubicBezTo>
                  <a:pt x="28510" y="103971"/>
                  <a:pt x="22002" y="83045"/>
                  <a:pt x="16247" y="61476"/>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C4312AF-D4F4-4380-AC4C-6CC32AFC1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2037" y="1"/>
            <a:ext cx="1482665" cy="6857998"/>
          </a:xfrm>
          <a:custGeom>
            <a:avLst/>
            <a:gdLst>
              <a:gd name="connsiteX0" fmla="*/ 604365 w 1482665"/>
              <a:gd name="connsiteY0" fmla="*/ 0 h 6857998"/>
              <a:gd name="connsiteX1" fmla="*/ 609263 w 1482665"/>
              <a:gd name="connsiteY1" fmla="*/ 27013 h 6857998"/>
              <a:gd name="connsiteX2" fmla="*/ 626139 w 1482665"/>
              <a:gd name="connsiteY2" fmla="*/ 44217 h 6857998"/>
              <a:gd name="connsiteX3" fmla="*/ 669163 w 1482665"/>
              <a:gd name="connsiteY3" fmla="*/ 94234 h 6857998"/>
              <a:gd name="connsiteX4" fmla="*/ 712570 w 1482665"/>
              <a:gd name="connsiteY4" fmla="*/ 196630 h 6857998"/>
              <a:gd name="connsiteX5" fmla="*/ 713292 w 1482665"/>
              <a:gd name="connsiteY5" fmla="*/ 225451 h 6857998"/>
              <a:gd name="connsiteX6" fmla="*/ 663568 w 1482665"/>
              <a:gd name="connsiteY6" fmla="*/ 303070 h 6857998"/>
              <a:gd name="connsiteX7" fmla="*/ 644217 w 1482665"/>
              <a:gd name="connsiteY7" fmla="*/ 340422 h 6857998"/>
              <a:gd name="connsiteX8" fmla="*/ 611823 w 1482665"/>
              <a:gd name="connsiteY8" fmla="*/ 444389 h 6857998"/>
              <a:gd name="connsiteX9" fmla="*/ 604997 w 1482665"/>
              <a:gd name="connsiteY9" fmla="*/ 453430 h 6857998"/>
              <a:gd name="connsiteX10" fmla="*/ 521643 w 1482665"/>
              <a:gd name="connsiteY10" fmla="*/ 535653 h 6857998"/>
              <a:gd name="connsiteX11" fmla="*/ 507802 w 1482665"/>
              <a:gd name="connsiteY11" fmla="*/ 553752 h 6857998"/>
              <a:gd name="connsiteX12" fmla="*/ 485734 w 1482665"/>
              <a:gd name="connsiteY12" fmla="*/ 576048 h 6857998"/>
              <a:gd name="connsiteX13" fmla="*/ 445182 w 1482665"/>
              <a:gd name="connsiteY13" fmla="*/ 643072 h 6857998"/>
              <a:gd name="connsiteX14" fmla="*/ 437493 w 1482665"/>
              <a:gd name="connsiteY14" fmla="*/ 722208 h 6857998"/>
              <a:gd name="connsiteX15" fmla="*/ 423498 w 1482665"/>
              <a:gd name="connsiteY15" fmla="*/ 818181 h 6857998"/>
              <a:gd name="connsiteX16" fmla="*/ 411910 w 1482665"/>
              <a:gd name="connsiteY16" fmla="*/ 858840 h 6857998"/>
              <a:gd name="connsiteX17" fmla="*/ 392694 w 1482665"/>
              <a:gd name="connsiteY17" fmla="*/ 966766 h 6857998"/>
              <a:gd name="connsiteX18" fmla="*/ 375276 w 1482665"/>
              <a:gd name="connsiteY18" fmla="*/ 1044113 h 6857998"/>
              <a:gd name="connsiteX19" fmla="*/ 370946 w 1482665"/>
              <a:gd name="connsiteY19" fmla="*/ 1153742 h 6857998"/>
              <a:gd name="connsiteX20" fmla="*/ 375180 w 1482665"/>
              <a:gd name="connsiteY20" fmla="*/ 1206343 h 6857998"/>
              <a:gd name="connsiteX21" fmla="*/ 311155 w 1482665"/>
              <a:gd name="connsiteY21" fmla="*/ 1309565 h 6857998"/>
              <a:gd name="connsiteX22" fmla="*/ 270005 w 1482665"/>
              <a:gd name="connsiteY22" fmla="*/ 1390995 h 6857998"/>
              <a:gd name="connsiteX23" fmla="*/ 300742 w 1482665"/>
              <a:gd name="connsiteY23" fmla="*/ 1469872 h 6857998"/>
              <a:gd name="connsiteX24" fmla="*/ 324761 w 1482665"/>
              <a:gd name="connsiteY24" fmla="*/ 1489867 h 6857998"/>
              <a:gd name="connsiteX25" fmla="*/ 357764 w 1482665"/>
              <a:gd name="connsiteY25" fmla="*/ 1620763 h 6857998"/>
              <a:gd name="connsiteX26" fmla="*/ 375859 w 1482665"/>
              <a:gd name="connsiteY26" fmla="*/ 1810408 h 6857998"/>
              <a:gd name="connsiteX27" fmla="*/ 452120 w 1482665"/>
              <a:gd name="connsiteY27" fmla="*/ 2121573 h 6857998"/>
              <a:gd name="connsiteX28" fmla="*/ 479154 w 1482665"/>
              <a:gd name="connsiteY28" fmla="*/ 2174579 h 6857998"/>
              <a:gd name="connsiteX29" fmla="*/ 490307 w 1482665"/>
              <a:gd name="connsiteY29" fmla="*/ 2235921 h 6857998"/>
              <a:gd name="connsiteX30" fmla="*/ 479004 w 1482665"/>
              <a:gd name="connsiteY30" fmla="*/ 2260869 h 6857998"/>
              <a:gd name="connsiteX31" fmla="*/ 468379 w 1482665"/>
              <a:gd name="connsiteY31" fmla="*/ 2366479 h 6857998"/>
              <a:gd name="connsiteX32" fmla="*/ 469801 w 1482665"/>
              <a:gd name="connsiteY32" fmla="*/ 2386246 h 6857998"/>
              <a:gd name="connsiteX33" fmla="*/ 484511 w 1482665"/>
              <a:gd name="connsiteY33" fmla="*/ 2453006 h 6857998"/>
              <a:gd name="connsiteX34" fmla="*/ 495165 w 1482665"/>
              <a:gd name="connsiteY34" fmla="*/ 2515160 h 6857998"/>
              <a:gd name="connsiteX35" fmla="*/ 493463 w 1482665"/>
              <a:gd name="connsiteY35" fmla="*/ 2674477 h 6857998"/>
              <a:gd name="connsiteX36" fmla="*/ 508318 w 1482665"/>
              <a:gd name="connsiteY36" fmla="*/ 2795170 h 6857998"/>
              <a:gd name="connsiteX37" fmla="*/ 509620 w 1482665"/>
              <a:gd name="connsiteY37" fmla="*/ 2851292 h 6857998"/>
              <a:gd name="connsiteX38" fmla="*/ 506806 w 1482665"/>
              <a:gd name="connsiteY38" fmla="*/ 2883305 h 6857998"/>
              <a:gd name="connsiteX39" fmla="*/ 473674 w 1482665"/>
              <a:gd name="connsiteY39" fmla="*/ 2958260 h 6857998"/>
              <a:gd name="connsiteX40" fmla="*/ 468328 w 1482665"/>
              <a:gd name="connsiteY40" fmla="*/ 2998159 h 6857998"/>
              <a:gd name="connsiteX41" fmla="*/ 479836 w 1482665"/>
              <a:gd name="connsiteY41" fmla="*/ 3115713 h 6857998"/>
              <a:gd name="connsiteX42" fmla="*/ 555720 w 1482665"/>
              <a:gd name="connsiteY42" fmla="*/ 3286686 h 6857998"/>
              <a:gd name="connsiteX43" fmla="*/ 565371 w 1482665"/>
              <a:gd name="connsiteY43" fmla="*/ 3304362 h 6857998"/>
              <a:gd name="connsiteX44" fmla="*/ 583436 w 1482665"/>
              <a:gd name="connsiteY44" fmla="*/ 3393195 h 6857998"/>
              <a:gd name="connsiteX45" fmla="*/ 575531 w 1482665"/>
              <a:gd name="connsiteY45" fmla="*/ 3455326 h 6857998"/>
              <a:gd name="connsiteX46" fmla="*/ 554223 w 1482665"/>
              <a:gd name="connsiteY46" fmla="*/ 3496130 h 6857998"/>
              <a:gd name="connsiteX47" fmla="*/ 553961 w 1482665"/>
              <a:gd name="connsiteY47" fmla="*/ 3498197 h 6857998"/>
              <a:gd name="connsiteX48" fmla="*/ 553960 w 1482665"/>
              <a:gd name="connsiteY48" fmla="*/ 3498197 h 6857998"/>
              <a:gd name="connsiteX49" fmla="*/ 551436 w 1482665"/>
              <a:gd name="connsiteY49" fmla="*/ 3518135 h 6857998"/>
              <a:gd name="connsiteX50" fmla="*/ 555218 w 1482665"/>
              <a:gd name="connsiteY50" fmla="*/ 3540779 h 6857998"/>
              <a:gd name="connsiteX51" fmla="*/ 538695 w 1482665"/>
              <a:gd name="connsiteY51" fmla="*/ 3617469 h 6857998"/>
              <a:gd name="connsiteX52" fmla="*/ 517285 w 1482665"/>
              <a:gd name="connsiteY52" fmla="*/ 3674138 h 6857998"/>
              <a:gd name="connsiteX53" fmla="*/ 513668 w 1482665"/>
              <a:gd name="connsiteY53" fmla="*/ 3700065 h 6857998"/>
              <a:gd name="connsiteX54" fmla="*/ 513522 w 1482665"/>
              <a:gd name="connsiteY54" fmla="*/ 3700095 h 6857998"/>
              <a:gd name="connsiteX55" fmla="*/ 513667 w 1482665"/>
              <a:gd name="connsiteY55" fmla="*/ 3700066 h 6857998"/>
              <a:gd name="connsiteX56" fmla="*/ 512906 w 1482665"/>
              <a:gd name="connsiteY56" fmla="*/ 3705519 h 6857998"/>
              <a:gd name="connsiteX57" fmla="*/ 509270 w 1482665"/>
              <a:gd name="connsiteY57" fmla="*/ 3799980 h 6857998"/>
              <a:gd name="connsiteX58" fmla="*/ 507225 w 1482665"/>
              <a:gd name="connsiteY58" fmla="*/ 3813176 h 6857998"/>
              <a:gd name="connsiteX59" fmla="*/ 539280 w 1482665"/>
              <a:gd name="connsiteY59" fmla="*/ 3904366 h 6857998"/>
              <a:gd name="connsiteX60" fmla="*/ 573428 w 1482665"/>
              <a:gd name="connsiteY60" fmla="*/ 4014303 h 6857998"/>
              <a:gd name="connsiteX61" fmla="*/ 568930 w 1482665"/>
              <a:gd name="connsiteY61" fmla="*/ 4055079 h 6857998"/>
              <a:gd name="connsiteX62" fmla="*/ 562365 w 1482665"/>
              <a:gd name="connsiteY62" fmla="*/ 4110965 h 6857998"/>
              <a:gd name="connsiteX63" fmla="*/ 573083 w 1482665"/>
              <a:gd name="connsiteY63" fmla="*/ 4161253 h 6857998"/>
              <a:gd name="connsiteX64" fmla="*/ 576478 w 1482665"/>
              <a:gd name="connsiteY64" fmla="*/ 4192125 h 6857998"/>
              <a:gd name="connsiteX65" fmla="*/ 518425 w 1482665"/>
              <a:gd name="connsiteY65" fmla="*/ 4339756 h 6857998"/>
              <a:gd name="connsiteX66" fmla="*/ 515819 w 1482665"/>
              <a:gd name="connsiteY66" fmla="*/ 4376151 h 6857998"/>
              <a:gd name="connsiteX67" fmla="*/ 508946 w 1482665"/>
              <a:gd name="connsiteY67" fmla="*/ 4397248 h 6857998"/>
              <a:gd name="connsiteX68" fmla="*/ 432100 w 1482665"/>
              <a:gd name="connsiteY68" fmla="*/ 4527661 h 6857998"/>
              <a:gd name="connsiteX69" fmla="*/ 419018 w 1482665"/>
              <a:gd name="connsiteY69" fmla="*/ 4581271 h 6857998"/>
              <a:gd name="connsiteX70" fmla="*/ 427842 w 1482665"/>
              <a:gd name="connsiteY70" fmla="*/ 4638045 h 6857998"/>
              <a:gd name="connsiteX71" fmla="*/ 437307 w 1482665"/>
              <a:gd name="connsiteY71" fmla="*/ 4670468 h 6857998"/>
              <a:gd name="connsiteX72" fmla="*/ 500763 w 1482665"/>
              <a:gd name="connsiteY72" fmla="*/ 4747310 h 6857998"/>
              <a:gd name="connsiteX73" fmla="*/ 503130 w 1482665"/>
              <a:gd name="connsiteY73" fmla="*/ 4794154 h 6857998"/>
              <a:gd name="connsiteX74" fmla="*/ 471276 w 1482665"/>
              <a:gd name="connsiteY74" fmla="*/ 4870525 h 6857998"/>
              <a:gd name="connsiteX75" fmla="*/ 466095 w 1482665"/>
              <a:gd name="connsiteY75" fmla="*/ 5004333 h 6857998"/>
              <a:gd name="connsiteX76" fmla="*/ 526112 w 1482665"/>
              <a:gd name="connsiteY76" fmla="*/ 5066571 h 6857998"/>
              <a:gd name="connsiteX77" fmla="*/ 581076 w 1482665"/>
              <a:gd name="connsiteY77" fmla="*/ 5096554 h 6857998"/>
              <a:gd name="connsiteX78" fmla="*/ 650387 w 1482665"/>
              <a:gd name="connsiteY78" fmla="*/ 5191419 h 6857998"/>
              <a:gd name="connsiteX79" fmla="*/ 630186 w 1482665"/>
              <a:gd name="connsiteY79" fmla="*/ 5217371 h 6857998"/>
              <a:gd name="connsiteX80" fmla="*/ 627425 w 1482665"/>
              <a:gd name="connsiteY80" fmla="*/ 5291847 h 6857998"/>
              <a:gd name="connsiteX81" fmla="*/ 635466 w 1482665"/>
              <a:gd name="connsiteY81" fmla="*/ 5371456 h 6857998"/>
              <a:gd name="connsiteX82" fmla="*/ 638101 w 1482665"/>
              <a:gd name="connsiteY82" fmla="*/ 5511248 h 6857998"/>
              <a:gd name="connsiteX83" fmla="*/ 704029 w 1482665"/>
              <a:gd name="connsiteY83" fmla="*/ 5598387 h 6857998"/>
              <a:gd name="connsiteX84" fmla="*/ 730967 w 1482665"/>
              <a:gd name="connsiteY84" fmla="*/ 5631508 h 6857998"/>
              <a:gd name="connsiteX85" fmla="*/ 749162 w 1482665"/>
              <a:gd name="connsiteY85" fmla="*/ 5663130 h 6857998"/>
              <a:gd name="connsiteX86" fmla="*/ 761184 w 1482665"/>
              <a:gd name="connsiteY86" fmla="*/ 5700484 h 6857998"/>
              <a:gd name="connsiteX87" fmla="*/ 801844 w 1482665"/>
              <a:gd name="connsiteY87" fmla="*/ 5789549 h 6857998"/>
              <a:gd name="connsiteX88" fmla="*/ 838139 w 1482665"/>
              <a:gd name="connsiteY88" fmla="*/ 5837118 h 6857998"/>
              <a:gd name="connsiteX89" fmla="*/ 879049 w 1482665"/>
              <a:gd name="connsiteY89" fmla="*/ 5947777 h 6857998"/>
              <a:gd name="connsiteX90" fmla="*/ 913424 w 1482665"/>
              <a:gd name="connsiteY90" fmla="*/ 6022496 h 6857998"/>
              <a:gd name="connsiteX91" fmla="*/ 967911 w 1482665"/>
              <a:gd name="connsiteY91" fmla="*/ 6099584 h 6857998"/>
              <a:gd name="connsiteX92" fmla="*/ 976160 w 1482665"/>
              <a:gd name="connsiteY92" fmla="*/ 6110307 h 6857998"/>
              <a:gd name="connsiteX93" fmla="*/ 1009580 w 1482665"/>
              <a:gd name="connsiteY93" fmla="*/ 6134800 h 6857998"/>
              <a:gd name="connsiteX94" fmla="*/ 1119632 w 1482665"/>
              <a:gd name="connsiteY94" fmla="*/ 6164726 h 6857998"/>
              <a:gd name="connsiteX95" fmla="*/ 1142302 w 1482665"/>
              <a:gd name="connsiteY95" fmla="*/ 6174132 h 6857998"/>
              <a:gd name="connsiteX96" fmla="*/ 1224601 w 1482665"/>
              <a:gd name="connsiteY96" fmla="*/ 6270869 h 6857998"/>
              <a:gd name="connsiteX97" fmla="*/ 1221274 w 1482665"/>
              <a:gd name="connsiteY97" fmla="*/ 6309817 h 6857998"/>
              <a:gd name="connsiteX98" fmla="*/ 1201234 w 1482665"/>
              <a:gd name="connsiteY98" fmla="*/ 6354305 h 6857998"/>
              <a:gd name="connsiteX99" fmla="*/ 1203453 w 1482665"/>
              <a:gd name="connsiteY99" fmla="*/ 6447651 h 6857998"/>
              <a:gd name="connsiteX100" fmla="*/ 1218957 w 1482665"/>
              <a:gd name="connsiteY100" fmla="*/ 6481243 h 6857998"/>
              <a:gd name="connsiteX101" fmla="*/ 1257705 w 1482665"/>
              <a:gd name="connsiteY101" fmla="*/ 6538915 h 6857998"/>
              <a:gd name="connsiteX102" fmla="*/ 1313400 w 1482665"/>
              <a:gd name="connsiteY102" fmla="*/ 6581077 h 6857998"/>
              <a:gd name="connsiteX103" fmla="*/ 1404616 w 1482665"/>
              <a:gd name="connsiteY103" fmla="*/ 6641421 h 6857998"/>
              <a:gd name="connsiteX104" fmla="*/ 1449003 w 1482665"/>
              <a:gd name="connsiteY104" fmla="*/ 6769170 h 6857998"/>
              <a:gd name="connsiteX105" fmla="*/ 1464411 w 1482665"/>
              <a:gd name="connsiteY105" fmla="*/ 6818457 h 6857998"/>
              <a:gd name="connsiteX106" fmla="*/ 1482665 w 1482665"/>
              <a:gd name="connsiteY106" fmla="*/ 6857998 h 6857998"/>
              <a:gd name="connsiteX107" fmla="*/ 1000755 w 1482665"/>
              <a:gd name="connsiteY107" fmla="*/ 6857998 h 6857998"/>
              <a:gd name="connsiteX108" fmla="*/ 979250 w 1482665"/>
              <a:gd name="connsiteY108" fmla="*/ 6816111 h 6857998"/>
              <a:gd name="connsiteX109" fmla="*/ 956780 w 1482665"/>
              <a:gd name="connsiteY109" fmla="*/ 6748151 h 6857998"/>
              <a:gd name="connsiteX110" fmla="*/ 908453 w 1482665"/>
              <a:gd name="connsiteY110" fmla="*/ 6640082 h 6857998"/>
              <a:gd name="connsiteX111" fmla="*/ 822909 w 1482665"/>
              <a:gd name="connsiteY111" fmla="*/ 6428288 h 6857998"/>
              <a:gd name="connsiteX112" fmla="*/ 808485 w 1482665"/>
              <a:gd name="connsiteY112" fmla="*/ 6381398 h 6857998"/>
              <a:gd name="connsiteX113" fmla="*/ 755048 w 1482665"/>
              <a:gd name="connsiteY113" fmla="*/ 6263466 h 6857998"/>
              <a:gd name="connsiteX114" fmla="*/ 719917 w 1482665"/>
              <a:gd name="connsiteY114" fmla="*/ 6193026 h 6857998"/>
              <a:gd name="connsiteX115" fmla="*/ 698070 w 1482665"/>
              <a:gd name="connsiteY115" fmla="*/ 6133997 h 6857998"/>
              <a:gd name="connsiteX116" fmla="*/ 685592 w 1482665"/>
              <a:gd name="connsiteY116" fmla="*/ 6081192 h 6857998"/>
              <a:gd name="connsiteX117" fmla="*/ 635166 w 1482665"/>
              <a:gd name="connsiteY117" fmla="*/ 5943853 h 6857998"/>
              <a:gd name="connsiteX118" fmla="*/ 615235 w 1482665"/>
              <a:gd name="connsiteY118" fmla="*/ 5889051 h 6857998"/>
              <a:gd name="connsiteX119" fmla="*/ 551077 w 1482665"/>
              <a:gd name="connsiteY119" fmla="*/ 5747994 h 6857998"/>
              <a:gd name="connsiteX120" fmla="*/ 506212 w 1482665"/>
              <a:gd name="connsiteY120" fmla="*/ 5627557 h 6857998"/>
              <a:gd name="connsiteX121" fmla="*/ 485372 w 1482665"/>
              <a:gd name="connsiteY121" fmla="*/ 5577430 h 6857998"/>
              <a:gd name="connsiteX122" fmla="*/ 447647 w 1482665"/>
              <a:gd name="connsiteY122" fmla="*/ 5461888 h 6857998"/>
              <a:gd name="connsiteX123" fmla="*/ 422573 w 1482665"/>
              <a:gd name="connsiteY123" fmla="*/ 5396841 h 6857998"/>
              <a:gd name="connsiteX124" fmla="*/ 386243 w 1482665"/>
              <a:gd name="connsiteY124" fmla="*/ 5235835 h 6857998"/>
              <a:gd name="connsiteX125" fmla="*/ 350188 w 1482665"/>
              <a:gd name="connsiteY125" fmla="*/ 5069445 h 6857998"/>
              <a:gd name="connsiteX126" fmla="*/ 334916 w 1482665"/>
              <a:gd name="connsiteY126" fmla="*/ 4977679 h 6857998"/>
              <a:gd name="connsiteX127" fmla="*/ 316732 w 1482665"/>
              <a:gd name="connsiteY127" fmla="*/ 4898038 h 6857998"/>
              <a:gd name="connsiteX128" fmla="*/ 303487 w 1482665"/>
              <a:gd name="connsiteY128" fmla="*/ 4828467 h 6857998"/>
              <a:gd name="connsiteX129" fmla="*/ 279427 w 1482665"/>
              <a:gd name="connsiteY129" fmla="*/ 4717991 h 6857998"/>
              <a:gd name="connsiteX130" fmla="*/ 271575 w 1482665"/>
              <a:gd name="connsiteY130" fmla="*/ 4671841 h 6857998"/>
              <a:gd name="connsiteX131" fmla="*/ 261746 w 1482665"/>
              <a:gd name="connsiteY131" fmla="*/ 4562167 h 6857998"/>
              <a:gd name="connsiteX132" fmla="*/ 260158 w 1482665"/>
              <a:gd name="connsiteY132" fmla="*/ 4523860 h 6857998"/>
              <a:gd name="connsiteX133" fmla="*/ 276972 w 1482665"/>
              <a:gd name="connsiteY133" fmla="*/ 4448290 h 6857998"/>
              <a:gd name="connsiteX134" fmla="*/ 277882 w 1482665"/>
              <a:gd name="connsiteY134" fmla="*/ 4439409 h 6857998"/>
              <a:gd name="connsiteX135" fmla="*/ 282776 w 1482665"/>
              <a:gd name="connsiteY135" fmla="*/ 4390368 h 6857998"/>
              <a:gd name="connsiteX136" fmla="*/ 283402 w 1482665"/>
              <a:gd name="connsiteY136" fmla="*/ 4363722 h 6857998"/>
              <a:gd name="connsiteX137" fmla="*/ 293599 w 1482665"/>
              <a:gd name="connsiteY137" fmla="*/ 4261782 h 6857998"/>
              <a:gd name="connsiteX138" fmla="*/ 297435 w 1482665"/>
              <a:gd name="connsiteY138" fmla="*/ 4203280 h 6857998"/>
              <a:gd name="connsiteX139" fmla="*/ 291841 w 1482665"/>
              <a:gd name="connsiteY139" fmla="*/ 4156730 h 6857998"/>
              <a:gd name="connsiteX140" fmla="*/ 282644 w 1482665"/>
              <a:gd name="connsiteY140" fmla="*/ 4074927 h 6857998"/>
              <a:gd name="connsiteX141" fmla="*/ 275888 w 1482665"/>
              <a:gd name="connsiteY141" fmla="*/ 4049146 h 6857998"/>
              <a:gd name="connsiteX142" fmla="*/ 277593 w 1482665"/>
              <a:gd name="connsiteY142" fmla="*/ 3929618 h 6857998"/>
              <a:gd name="connsiteX143" fmla="*/ 272369 w 1482665"/>
              <a:gd name="connsiteY143" fmla="*/ 3861992 h 6857998"/>
              <a:gd name="connsiteX144" fmla="*/ 280974 w 1482665"/>
              <a:gd name="connsiteY144" fmla="*/ 3784495 h 6857998"/>
              <a:gd name="connsiteX145" fmla="*/ 278188 w 1482665"/>
              <a:gd name="connsiteY145" fmla="*/ 3762368 h 6857998"/>
              <a:gd name="connsiteX146" fmla="*/ 274587 w 1482665"/>
              <a:gd name="connsiteY146" fmla="*/ 3737636 h 6857998"/>
              <a:gd name="connsiteX147" fmla="*/ 274110 w 1482665"/>
              <a:gd name="connsiteY147" fmla="*/ 3733149 h 6857998"/>
              <a:gd name="connsiteX148" fmla="*/ 307451 w 1482665"/>
              <a:gd name="connsiteY148" fmla="*/ 3729245 h 6857998"/>
              <a:gd name="connsiteX149" fmla="*/ 420781 w 1482665"/>
              <a:gd name="connsiteY149" fmla="*/ 3714526 h 6857998"/>
              <a:gd name="connsiteX150" fmla="*/ 307452 w 1482665"/>
              <a:gd name="connsiteY150" fmla="*/ 3729244 h 6857998"/>
              <a:gd name="connsiteX151" fmla="*/ 274111 w 1482665"/>
              <a:gd name="connsiteY151" fmla="*/ 3733148 h 6857998"/>
              <a:gd name="connsiteX152" fmla="*/ 266480 w 1482665"/>
              <a:gd name="connsiteY152" fmla="*/ 3661472 h 6857998"/>
              <a:gd name="connsiteX153" fmla="*/ 256559 w 1482665"/>
              <a:gd name="connsiteY153" fmla="*/ 3615703 h 6857998"/>
              <a:gd name="connsiteX154" fmla="*/ 251912 w 1482665"/>
              <a:gd name="connsiteY154" fmla="*/ 3527176 h 6857998"/>
              <a:gd name="connsiteX155" fmla="*/ 243998 w 1482665"/>
              <a:gd name="connsiteY155" fmla="*/ 3494992 h 6857998"/>
              <a:gd name="connsiteX156" fmla="*/ 237062 w 1482665"/>
              <a:gd name="connsiteY156" fmla="*/ 3424466 h 6857998"/>
              <a:gd name="connsiteX157" fmla="*/ 235887 w 1482665"/>
              <a:gd name="connsiteY157" fmla="*/ 3412521 h 6857998"/>
              <a:gd name="connsiteX158" fmla="*/ 231972 w 1482665"/>
              <a:gd name="connsiteY158" fmla="*/ 3338271 h 6857998"/>
              <a:gd name="connsiteX159" fmla="*/ 223937 w 1482665"/>
              <a:gd name="connsiteY159" fmla="*/ 3267077 h 6857998"/>
              <a:gd name="connsiteX160" fmla="*/ 213012 w 1482665"/>
              <a:gd name="connsiteY160" fmla="*/ 3216616 h 6857998"/>
              <a:gd name="connsiteX161" fmla="*/ 204156 w 1482665"/>
              <a:gd name="connsiteY161" fmla="*/ 3161566 h 6857998"/>
              <a:gd name="connsiteX162" fmla="*/ 167623 w 1482665"/>
              <a:gd name="connsiteY162" fmla="*/ 3010908 h 6857998"/>
              <a:gd name="connsiteX163" fmla="*/ 170542 w 1482665"/>
              <a:gd name="connsiteY163" fmla="*/ 2982138 h 6857998"/>
              <a:gd name="connsiteX164" fmla="*/ 160998 w 1482665"/>
              <a:gd name="connsiteY164" fmla="*/ 2821168 h 6857998"/>
              <a:gd name="connsiteX165" fmla="*/ 157427 w 1482665"/>
              <a:gd name="connsiteY165" fmla="*/ 2786297 h 6857998"/>
              <a:gd name="connsiteX166" fmla="*/ 171250 w 1482665"/>
              <a:gd name="connsiteY166" fmla="*/ 2690530 h 6857998"/>
              <a:gd name="connsiteX167" fmla="*/ 122562 w 1482665"/>
              <a:gd name="connsiteY167" fmla="*/ 2549209 h 6857998"/>
              <a:gd name="connsiteX168" fmla="*/ 65809 w 1482665"/>
              <a:gd name="connsiteY168" fmla="*/ 2417997 h 6857998"/>
              <a:gd name="connsiteX169" fmla="*/ 58557 w 1482665"/>
              <a:gd name="connsiteY169" fmla="*/ 2401444 h 6857998"/>
              <a:gd name="connsiteX170" fmla="*/ 44442 w 1482665"/>
              <a:gd name="connsiteY170" fmla="*/ 2353760 h 6857998"/>
              <a:gd name="connsiteX171" fmla="*/ 35533 w 1482665"/>
              <a:gd name="connsiteY171" fmla="*/ 2293932 h 6857998"/>
              <a:gd name="connsiteX172" fmla="*/ 20216 w 1482665"/>
              <a:gd name="connsiteY172" fmla="*/ 2218428 h 6857998"/>
              <a:gd name="connsiteX173" fmla="*/ 25068 w 1482665"/>
              <a:gd name="connsiteY173" fmla="*/ 2156387 h 6857998"/>
              <a:gd name="connsiteX174" fmla="*/ 32822 w 1482665"/>
              <a:gd name="connsiteY174" fmla="*/ 2069593 h 6857998"/>
              <a:gd name="connsiteX175" fmla="*/ 40270 w 1482665"/>
              <a:gd name="connsiteY175" fmla="*/ 1987801 h 6857998"/>
              <a:gd name="connsiteX176" fmla="*/ 20494 w 1482665"/>
              <a:gd name="connsiteY176" fmla="*/ 1963975 h 6857998"/>
              <a:gd name="connsiteX177" fmla="*/ 1728 w 1482665"/>
              <a:gd name="connsiteY177" fmla="*/ 1926090 h 6857998"/>
              <a:gd name="connsiteX178" fmla="*/ 15953 w 1482665"/>
              <a:gd name="connsiteY178" fmla="*/ 1880793 h 6857998"/>
              <a:gd name="connsiteX179" fmla="*/ 44378 w 1482665"/>
              <a:gd name="connsiteY179" fmla="*/ 1775275 h 6857998"/>
              <a:gd name="connsiteX180" fmla="*/ 40192 w 1482665"/>
              <a:gd name="connsiteY180" fmla="*/ 1710615 h 6857998"/>
              <a:gd name="connsiteX181" fmla="*/ 43506 w 1482665"/>
              <a:gd name="connsiteY181" fmla="*/ 1568941 h 6857998"/>
              <a:gd name="connsiteX182" fmla="*/ 58087 w 1482665"/>
              <a:gd name="connsiteY182" fmla="*/ 1475211 h 6857998"/>
              <a:gd name="connsiteX183" fmla="*/ 78062 w 1482665"/>
              <a:gd name="connsiteY183" fmla="*/ 1407007 h 6857998"/>
              <a:gd name="connsiteX184" fmla="*/ 103406 w 1482665"/>
              <a:gd name="connsiteY184" fmla="*/ 1309613 h 6857998"/>
              <a:gd name="connsiteX185" fmla="*/ 112398 w 1482665"/>
              <a:gd name="connsiteY185" fmla="*/ 1213333 h 6857998"/>
              <a:gd name="connsiteX186" fmla="*/ 128337 w 1482665"/>
              <a:gd name="connsiteY186" fmla="*/ 1142817 h 6857998"/>
              <a:gd name="connsiteX187" fmla="*/ 135869 w 1482665"/>
              <a:gd name="connsiteY187" fmla="*/ 1057764 h 6857998"/>
              <a:gd name="connsiteX188" fmla="*/ 130022 w 1482665"/>
              <a:gd name="connsiteY188" fmla="*/ 987518 h 6857998"/>
              <a:gd name="connsiteX189" fmla="*/ 117312 w 1482665"/>
              <a:gd name="connsiteY189" fmla="*/ 877725 h 6857998"/>
              <a:gd name="connsiteX190" fmla="*/ 150914 w 1482665"/>
              <a:gd name="connsiteY190" fmla="*/ 738832 h 6857998"/>
              <a:gd name="connsiteX191" fmla="*/ 156184 w 1482665"/>
              <a:gd name="connsiteY191" fmla="*/ 683447 h 6857998"/>
              <a:gd name="connsiteX192" fmla="*/ 156246 w 1482665"/>
              <a:gd name="connsiteY192" fmla="*/ 631789 h 6857998"/>
              <a:gd name="connsiteX193" fmla="*/ 176856 w 1482665"/>
              <a:gd name="connsiteY193" fmla="*/ 520291 h 6857998"/>
              <a:gd name="connsiteX194" fmla="*/ 182873 w 1482665"/>
              <a:gd name="connsiteY194" fmla="*/ 475169 h 6857998"/>
              <a:gd name="connsiteX195" fmla="*/ 177029 w 1482665"/>
              <a:gd name="connsiteY195" fmla="*/ 413338 h 6857998"/>
              <a:gd name="connsiteX196" fmla="*/ 180788 w 1482665"/>
              <a:gd name="connsiteY196" fmla="*/ 299554 h 6857998"/>
              <a:gd name="connsiteX197" fmla="*/ 211504 w 1482665"/>
              <a:gd name="connsiteY197" fmla="*/ 183499 h 6857998"/>
              <a:gd name="connsiteX198" fmla="*/ 203169 w 1482665"/>
              <a:gd name="connsiteY198" fmla="*/ 136243 h 6857998"/>
              <a:gd name="connsiteX199" fmla="*/ 202558 w 1482665"/>
              <a:gd name="connsiteY199" fmla="*/ 119082 h 6857998"/>
              <a:gd name="connsiteX200" fmla="*/ 217768 w 1482665"/>
              <a:gd name="connsiteY200" fmla="*/ 2930 h 6857998"/>
              <a:gd name="connsiteX201" fmla="*/ 217273 w 1482665"/>
              <a:gd name="connsiteY201"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482665" h="6857998">
                <a:moveTo>
                  <a:pt x="604365" y="0"/>
                </a:moveTo>
                <a:lnTo>
                  <a:pt x="609263" y="27013"/>
                </a:lnTo>
                <a:cubicBezTo>
                  <a:pt x="611233" y="33911"/>
                  <a:pt x="619224" y="41791"/>
                  <a:pt x="626139" y="44217"/>
                </a:cubicBezTo>
                <a:cubicBezTo>
                  <a:pt x="650652" y="52883"/>
                  <a:pt x="660477" y="72456"/>
                  <a:pt x="669163" y="94234"/>
                </a:cubicBezTo>
                <a:cubicBezTo>
                  <a:pt x="683201" y="128533"/>
                  <a:pt x="699085" y="162089"/>
                  <a:pt x="712570" y="196630"/>
                </a:cubicBezTo>
                <a:cubicBezTo>
                  <a:pt x="715834" y="205132"/>
                  <a:pt x="715304" y="216085"/>
                  <a:pt x="713292" y="225451"/>
                </a:cubicBezTo>
                <a:cubicBezTo>
                  <a:pt x="706459" y="257448"/>
                  <a:pt x="683978" y="279398"/>
                  <a:pt x="663568" y="303070"/>
                </a:cubicBezTo>
                <a:cubicBezTo>
                  <a:pt x="654569" y="313459"/>
                  <a:pt x="648747" y="327191"/>
                  <a:pt x="644217" y="340422"/>
                </a:cubicBezTo>
                <a:cubicBezTo>
                  <a:pt x="632624" y="374766"/>
                  <a:pt x="622620" y="409733"/>
                  <a:pt x="611823" y="444389"/>
                </a:cubicBezTo>
                <a:cubicBezTo>
                  <a:pt x="610789" y="447734"/>
                  <a:pt x="607618" y="450701"/>
                  <a:pt x="604997" y="453430"/>
                </a:cubicBezTo>
                <a:cubicBezTo>
                  <a:pt x="577274" y="480831"/>
                  <a:pt x="549348" y="508059"/>
                  <a:pt x="521643" y="535653"/>
                </a:cubicBezTo>
                <a:cubicBezTo>
                  <a:pt x="516385" y="540915"/>
                  <a:pt x="512835" y="548128"/>
                  <a:pt x="507802" y="553752"/>
                </a:cubicBezTo>
                <a:cubicBezTo>
                  <a:pt x="500873" y="561655"/>
                  <a:pt x="494494" y="571420"/>
                  <a:pt x="485734" y="576048"/>
                </a:cubicBezTo>
                <a:cubicBezTo>
                  <a:pt x="458163" y="590427"/>
                  <a:pt x="447893" y="614129"/>
                  <a:pt x="445182" y="643072"/>
                </a:cubicBezTo>
                <a:cubicBezTo>
                  <a:pt x="442626" y="669516"/>
                  <a:pt x="440826" y="695887"/>
                  <a:pt x="437493" y="722208"/>
                </a:cubicBezTo>
                <a:cubicBezTo>
                  <a:pt x="433541" y="754325"/>
                  <a:pt x="429002" y="786305"/>
                  <a:pt x="423498" y="818181"/>
                </a:cubicBezTo>
                <a:cubicBezTo>
                  <a:pt x="421124" y="831979"/>
                  <a:pt x="418251" y="846590"/>
                  <a:pt x="411910" y="858840"/>
                </a:cubicBezTo>
                <a:cubicBezTo>
                  <a:pt x="394385" y="893153"/>
                  <a:pt x="383708" y="929136"/>
                  <a:pt x="392694" y="966766"/>
                </a:cubicBezTo>
                <a:cubicBezTo>
                  <a:pt x="399849" y="996912"/>
                  <a:pt x="390997" y="1023546"/>
                  <a:pt x="375276" y="1044113"/>
                </a:cubicBezTo>
                <a:cubicBezTo>
                  <a:pt x="346749" y="1081537"/>
                  <a:pt x="357339" y="1117871"/>
                  <a:pt x="370946" y="1153742"/>
                </a:cubicBezTo>
                <a:cubicBezTo>
                  <a:pt x="377992" y="1172228"/>
                  <a:pt x="378654" y="1187852"/>
                  <a:pt x="375180" y="1206343"/>
                </a:cubicBezTo>
                <a:cubicBezTo>
                  <a:pt x="367043" y="1249174"/>
                  <a:pt x="337149" y="1280028"/>
                  <a:pt x="311155" y="1309565"/>
                </a:cubicBezTo>
                <a:cubicBezTo>
                  <a:pt x="288969" y="1334743"/>
                  <a:pt x="277667" y="1361792"/>
                  <a:pt x="270005" y="1390995"/>
                </a:cubicBezTo>
                <a:cubicBezTo>
                  <a:pt x="260173" y="1427857"/>
                  <a:pt x="267688" y="1455674"/>
                  <a:pt x="300742" y="1469872"/>
                </a:cubicBezTo>
                <a:cubicBezTo>
                  <a:pt x="310093" y="1473800"/>
                  <a:pt x="321291" y="1481193"/>
                  <a:pt x="324761" y="1489867"/>
                </a:cubicBezTo>
                <a:cubicBezTo>
                  <a:pt x="341975" y="1531719"/>
                  <a:pt x="365314" y="1573586"/>
                  <a:pt x="357764" y="1620763"/>
                </a:cubicBezTo>
                <a:cubicBezTo>
                  <a:pt x="347465" y="1685981"/>
                  <a:pt x="354098" y="1748120"/>
                  <a:pt x="375859" y="1810408"/>
                </a:cubicBezTo>
                <a:cubicBezTo>
                  <a:pt x="411109" y="1911446"/>
                  <a:pt x="447876" y="2012343"/>
                  <a:pt x="452120" y="2121573"/>
                </a:cubicBezTo>
                <a:cubicBezTo>
                  <a:pt x="452818" y="2139681"/>
                  <a:pt x="466350" y="2160060"/>
                  <a:pt x="479154" y="2174579"/>
                </a:cubicBezTo>
                <a:cubicBezTo>
                  <a:pt x="503504" y="2202386"/>
                  <a:pt x="505090" y="2200902"/>
                  <a:pt x="490307" y="2235921"/>
                </a:cubicBezTo>
                <a:cubicBezTo>
                  <a:pt x="486671" y="2244289"/>
                  <a:pt x="484918" y="2254397"/>
                  <a:pt x="479004" y="2260869"/>
                </a:cubicBezTo>
                <a:cubicBezTo>
                  <a:pt x="448923" y="2293842"/>
                  <a:pt x="460272" y="2330108"/>
                  <a:pt x="468379" y="2366479"/>
                </a:cubicBezTo>
                <a:cubicBezTo>
                  <a:pt x="469916" y="2372845"/>
                  <a:pt x="471955" y="2380500"/>
                  <a:pt x="469801" y="2386246"/>
                </a:cubicBezTo>
                <a:cubicBezTo>
                  <a:pt x="460121" y="2412190"/>
                  <a:pt x="466218" y="2432868"/>
                  <a:pt x="484511" y="2453006"/>
                </a:cubicBezTo>
                <a:cubicBezTo>
                  <a:pt x="500266" y="2470503"/>
                  <a:pt x="510590" y="2491368"/>
                  <a:pt x="495165" y="2515160"/>
                </a:cubicBezTo>
                <a:cubicBezTo>
                  <a:pt x="460969" y="2568022"/>
                  <a:pt x="463893" y="2620936"/>
                  <a:pt x="493463" y="2674477"/>
                </a:cubicBezTo>
                <a:cubicBezTo>
                  <a:pt x="514557" y="2712722"/>
                  <a:pt x="522129" y="2751630"/>
                  <a:pt x="508318" y="2795170"/>
                </a:cubicBezTo>
                <a:cubicBezTo>
                  <a:pt x="502962" y="2811920"/>
                  <a:pt x="509422" y="2832371"/>
                  <a:pt x="509620" y="2851292"/>
                </a:cubicBezTo>
                <a:cubicBezTo>
                  <a:pt x="509832" y="2861986"/>
                  <a:pt x="510718" y="2873767"/>
                  <a:pt x="506806" y="2883305"/>
                </a:cubicBezTo>
                <a:cubicBezTo>
                  <a:pt x="496883" y="2908699"/>
                  <a:pt x="483390" y="2932696"/>
                  <a:pt x="473674" y="2958260"/>
                </a:cubicBezTo>
                <a:cubicBezTo>
                  <a:pt x="469058" y="2970544"/>
                  <a:pt x="467306" y="2984860"/>
                  <a:pt x="468328" y="2998159"/>
                </a:cubicBezTo>
                <a:cubicBezTo>
                  <a:pt x="470969" y="3037516"/>
                  <a:pt x="474558" y="3076788"/>
                  <a:pt x="479836" y="3115713"/>
                </a:cubicBezTo>
                <a:cubicBezTo>
                  <a:pt x="488387" y="3179974"/>
                  <a:pt x="494938" y="3245373"/>
                  <a:pt x="555720" y="3286686"/>
                </a:cubicBezTo>
                <a:cubicBezTo>
                  <a:pt x="560620" y="3290067"/>
                  <a:pt x="564022" y="3297980"/>
                  <a:pt x="565371" y="3304362"/>
                </a:cubicBezTo>
                <a:cubicBezTo>
                  <a:pt x="571696" y="3333817"/>
                  <a:pt x="574867" y="3364327"/>
                  <a:pt x="583436" y="3393195"/>
                </a:cubicBezTo>
                <a:cubicBezTo>
                  <a:pt x="590328" y="3416286"/>
                  <a:pt x="590596" y="3435968"/>
                  <a:pt x="575531" y="3455326"/>
                </a:cubicBezTo>
                <a:cubicBezTo>
                  <a:pt x="565593" y="3467999"/>
                  <a:pt x="558050" y="3481744"/>
                  <a:pt x="554223" y="3496130"/>
                </a:cubicBezTo>
                <a:lnTo>
                  <a:pt x="553961" y="3498197"/>
                </a:lnTo>
                <a:lnTo>
                  <a:pt x="553960" y="3498197"/>
                </a:lnTo>
                <a:lnTo>
                  <a:pt x="551436" y="3518135"/>
                </a:lnTo>
                <a:cubicBezTo>
                  <a:pt x="551548" y="3525595"/>
                  <a:pt x="552752" y="3533161"/>
                  <a:pt x="555218" y="3540779"/>
                </a:cubicBezTo>
                <a:cubicBezTo>
                  <a:pt x="564891" y="3571265"/>
                  <a:pt x="551966" y="3593108"/>
                  <a:pt x="538695" y="3617469"/>
                </a:cubicBezTo>
                <a:cubicBezTo>
                  <a:pt x="529031" y="3635186"/>
                  <a:pt x="516723" y="3655441"/>
                  <a:pt x="517285" y="3674138"/>
                </a:cubicBezTo>
                <a:lnTo>
                  <a:pt x="513668" y="3700065"/>
                </a:lnTo>
                <a:lnTo>
                  <a:pt x="513522" y="3700095"/>
                </a:lnTo>
                <a:lnTo>
                  <a:pt x="513667" y="3700066"/>
                </a:lnTo>
                <a:lnTo>
                  <a:pt x="512906" y="3705519"/>
                </a:lnTo>
                <a:cubicBezTo>
                  <a:pt x="504666" y="3736627"/>
                  <a:pt x="489490" y="3767211"/>
                  <a:pt x="509270" y="3799980"/>
                </a:cubicBezTo>
                <a:cubicBezTo>
                  <a:pt x="511065" y="3802878"/>
                  <a:pt x="507773" y="3808725"/>
                  <a:pt x="507225" y="3813176"/>
                </a:cubicBezTo>
                <a:cubicBezTo>
                  <a:pt x="503204" y="3848743"/>
                  <a:pt x="513224" y="3880922"/>
                  <a:pt x="539280" y="3904366"/>
                </a:cubicBezTo>
                <a:cubicBezTo>
                  <a:pt x="573271" y="3935120"/>
                  <a:pt x="579705" y="3972027"/>
                  <a:pt x="573428" y="4014303"/>
                </a:cubicBezTo>
                <a:cubicBezTo>
                  <a:pt x="571417" y="4027879"/>
                  <a:pt x="570355" y="4041368"/>
                  <a:pt x="568930" y="4055079"/>
                </a:cubicBezTo>
                <a:cubicBezTo>
                  <a:pt x="566799" y="4073638"/>
                  <a:pt x="564496" y="4092406"/>
                  <a:pt x="562365" y="4110965"/>
                </a:cubicBezTo>
                <a:cubicBezTo>
                  <a:pt x="560185" y="4128956"/>
                  <a:pt x="555521" y="4149087"/>
                  <a:pt x="573083" y="4161253"/>
                </a:cubicBezTo>
                <a:cubicBezTo>
                  <a:pt x="588198" y="4171733"/>
                  <a:pt x="587633" y="4180202"/>
                  <a:pt x="576478" y="4192125"/>
                </a:cubicBezTo>
                <a:cubicBezTo>
                  <a:pt x="537414" y="4233572"/>
                  <a:pt x="515015" y="4281532"/>
                  <a:pt x="518425" y="4339756"/>
                </a:cubicBezTo>
                <a:cubicBezTo>
                  <a:pt x="519135" y="4351745"/>
                  <a:pt x="517590" y="4364130"/>
                  <a:pt x="515819" y="4376151"/>
                </a:cubicBezTo>
                <a:cubicBezTo>
                  <a:pt x="514770" y="4383518"/>
                  <a:pt x="513670" y="4392418"/>
                  <a:pt x="508946" y="4397248"/>
                </a:cubicBezTo>
                <a:cubicBezTo>
                  <a:pt x="472969" y="4434779"/>
                  <a:pt x="449705" y="4479566"/>
                  <a:pt x="432100" y="4527661"/>
                </a:cubicBezTo>
                <a:cubicBezTo>
                  <a:pt x="425830" y="4544875"/>
                  <a:pt x="419665" y="4563232"/>
                  <a:pt x="419018" y="4581271"/>
                </a:cubicBezTo>
                <a:cubicBezTo>
                  <a:pt x="418440" y="4600071"/>
                  <a:pt x="424020" y="4619266"/>
                  <a:pt x="427842" y="4638045"/>
                </a:cubicBezTo>
                <a:cubicBezTo>
                  <a:pt x="430001" y="4649136"/>
                  <a:pt x="430992" y="4662053"/>
                  <a:pt x="437307" y="4670468"/>
                </a:cubicBezTo>
                <a:cubicBezTo>
                  <a:pt x="457155" y="4697159"/>
                  <a:pt x="478242" y="4722778"/>
                  <a:pt x="500763" y="4747310"/>
                </a:cubicBezTo>
                <a:cubicBezTo>
                  <a:pt x="520091" y="4768310"/>
                  <a:pt x="522973" y="4772639"/>
                  <a:pt x="503130" y="4794154"/>
                </a:cubicBezTo>
                <a:cubicBezTo>
                  <a:pt x="482771" y="4816293"/>
                  <a:pt x="473487" y="4842394"/>
                  <a:pt x="471276" y="4870525"/>
                </a:cubicBezTo>
                <a:cubicBezTo>
                  <a:pt x="467881" y="4915026"/>
                  <a:pt x="465662" y="4959799"/>
                  <a:pt x="466095" y="5004333"/>
                </a:cubicBezTo>
                <a:cubicBezTo>
                  <a:pt x="466529" y="5044659"/>
                  <a:pt x="485734" y="5062225"/>
                  <a:pt x="526112" y="5066571"/>
                </a:cubicBezTo>
                <a:cubicBezTo>
                  <a:pt x="548535" y="5069112"/>
                  <a:pt x="572977" y="5072810"/>
                  <a:pt x="581076" y="5096554"/>
                </a:cubicBezTo>
                <a:cubicBezTo>
                  <a:pt x="594186" y="5135338"/>
                  <a:pt x="602121" y="5176127"/>
                  <a:pt x="650387" y="5191419"/>
                </a:cubicBezTo>
                <a:cubicBezTo>
                  <a:pt x="641132" y="5203168"/>
                  <a:pt x="635667" y="5210364"/>
                  <a:pt x="630186" y="5217371"/>
                </a:cubicBezTo>
                <a:cubicBezTo>
                  <a:pt x="614931" y="5236746"/>
                  <a:pt x="611101" y="5274397"/>
                  <a:pt x="627425" y="5291847"/>
                </a:cubicBezTo>
                <a:cubicBezTo>
                  <a:pt x="651204" y="5317603"/>
                  <a:pt x="649544" y="5343389"/>
                  <a:pt x="635466" y="5371456"/>
                </a:cubicBezTo>
                <a:cubicBezTo>
                  <a:pt x="612203" y="5418347"/>
                  <a:pt x="622990" y="5467290"/>
                  <a:pt x="638101" y="5511248"/>
                </a:cubicBezTo>
                <a:cubicBezTo>
                  <a:pt x="649363" y="5544462"/>
                  <a:pt x="667662" y="5579328"/>
                  <a:pt x="704029" y="5598387"/>
                </a:cubicBezTo>
                <a:cubicBezTo>
                  <a:pt x="715672" y="5604399"/>
                  <a:pt x="722615" y="5619644"/>
                  <a:pt x="730967" y="5631508"/>
                </a:cubicBezTo>
                <a:cubicBezTo>
                  <a:pt x="737804" y="5641405"/>
                  <a:pt x="744309" y="5651903"/>
                  <a:pt x="749162" y="5663130"/>
                </a:cubicBezTo>
                <a:cubicBezTo>
                  <a:pt x="754463" y="5675079"/>
                  <a:pt x="761782" y="5688186"/>
                  <a:pt x="761184" y="5700484"/>
                </a:cubicBezTo>
                <a:cubicBezTo>
                  <a:pt x="759614" y="5737740"/>
                  <a:pt x="771960" y="5766072"/>
                  <a:pt x="801844" y="5789549"/>
                </a:cubicBezTo>
                <a:cubicBezTo>
                  <a:pt x="817303" y="5801719"/>
                  <a:pt x="836388" y="5820061"/>
                  <a:pt x="838139" y="5837118"/>
                </a:cubicBezTo>
                <a:cubicBezTo>
                  <a:pt x="842502" y="5878614"/>
                  <a:pt x="859317" y="5911893"/>
                  <a:pt x="879049" y="5947777"/>
                </a:cubicBezTo>
                <a:cubicBezTo>
                  <a:pt x="891685" y="5970916"/>
                  <a:pt x="901390" y="5997576"/>
                  <a:pt x="913424" y="6022496"/>
                </a:cubicBezTo>
                <a:cubicBezTo>
                  <a:pt x="927563" y="6051619"/>
                  <a:pt x="934736" y="6084059"/>
                  <a:pt x="967911" y="6099584"/>
                </a:cubicBezTo>
                <a:cubicBezTo>
                  <a:pt x="971515" y="6101356"/>
                  <a:pt x="972656" y="6107567"/>
                  <a:pt x="976160" y="6110307"/>
                </a:cubicBezTo>
                <a:cubicBezTo>
                  <a:pt x="986909" y="6119081"/>
                  <a:pt x="997159" y="6130771"/>
                  <a:pt x="1009580" y="6134800"/>
                </a:cubicBezTo>
                <a:cubicBezTo>
                  <a:pt x="1045840" y="6146407"/>
                  <a:pt x="1082944" y="6154685"/>
                  <a:pt x="1119632" y="6164726"/>
                </a:cubicBezTo>
                <a:cubicBezTo>
                  <a:pt x="1127482" y="6166877"/>
                  <a:pt x="1137401" y="6168649"/>
                  <a:pt x="1142302" y="6174132"/>
                </a:cubicBezTo>
                <a:cubicBezTo>
                  <a:pt x="1170448" y="6205802"/>
                  <a:pt x="1197698" y="6238132"/>
                  <a:pt x="1224601" y="6270869"/>
                </a:cubicBezTo>
                <a:cubicBezTo>
                  <a:pt x="1235371" y="6284042"/>
                  <a:pt x="1231132" y="6296289"/>
                  <a:pt x="1221274" y="6309817"/>
                </a:cubicBezTo>
                <a:cubicBezTo>
                  <a:pt x="1211948" y="6322912"/>
                  <a:pt x="1202505" y="6338888"/>
                  <a:pt x="1201234" y="6354305"/>
                </a:cubicBezTo>
                <a:cubicBezTo>
                  <a:pt x="1198888" y="6385130"/>
                  <a:pt x="1200626" y="6416726"/>
                  <a:pt x="1203453" y="6447651"/>
                </a:cubicBezTo>
                <a:cubicBezTo>
                  <a:pt x="1204511" y="6459223"/>
                  <a:pt x="1212466" y="6470931"/>
                  <a:pt x="1218957" y="6481243"/>
                </a:cubicBezTo>
                <a:cubicBezTo>
                  <a:pt x="1231263" y="6500776"/>
                  <a:pt x="1247036" y="6518465"/>
                  <a:pt x="1257705" y="6538915"/>
                </a:cubicBezTo>
                <a:cubicBezTo>
                  <a:pt x="1270012" y="6562662"/>
                  <a:pt x="1287492" y="6575985"/>
                  <a:pt x="1313400" y="6581077"/>
                </a:cubicBezTo>
                <a:cubicBezTo>
                  <a:pt x="1351968" y="6588650"/>
                  <a:pt x="1380543" y="6612439"/>
                  <a:pt x="1404616" y="6641421"/>
                </a:cubicBezTo>
                <a:cubicBezTo>
                  <a:pt x="1435335" y="6678212"/>
                  <a:pt x="1438290" y="6725193"/>
                  <a:pt x="1449003" y="6769170"/>
                </a:cubicBezTo>
                <a:cubicBezTo>
                  <a:pt x="1453029" y="6786020"/>
                  <a:pt x="1456729" y="6803471"/>
                  <a:pt x="1464411" y="6818457"/>
                </a:cubicBezTo>
                <a:lnTo>
                  <a:pt x="1482665" y="6857998"/>
                </a:lnTo>
                <a:lnTo>
                  <a:pt x="1000755" y="6857998"/>
                </a:lnTo>
                <a:lnTo>
                  <a:pt x="979250" y="6816111"/>
                </a:lnTo>
                <a:cubicBezTo>
                  <a:pt x="970168" y="6794177"/>
                  <a:pt x="965863" y="6770086"/>
                  <a:pt x="956780" y="6748151"/>
                </a:cubicBezTo>
                <a:cubicBezTo>
                  <a:pt x="941775" y="6711644"/>
                  <a:pt x="923647" y="6676570"/>
                  <a:pt x="908453" y="6640082"/>
                </a:cubicBezTo>
                <a:cubicBezTo>
                  <a:pt x="879255" y="6569674"/>
                  <a:pt x="850985" y="6498989"/>
                  <a:pt x="822909" y="6428288"/>
                </a:cubicBezTo>
                <a:cubicBezTo>
                  <a:pt x="816934" y="6413148"/>
                  <a:pt x="814822" y="6396314"/>
                  <a:pt x="808485" y="6381398"/>
                </a:cubicBezTo>
                <a:cubicBezTo>
                  <a:pt x="791477" y="6341822"/>
                  <a:pt x="773350" y="6302540"/>
                  <a:pt x="755048" y="6263466"/>
                </a:cubicBezTo>
                <a:cubicBezTo>
                  <a:pt x="743894" y="6239807"/>
                  <a:pt x="730707" y="6216908"/>
                  <a:pt x="719917" y="6193026"/>
                </a:cubicBezTo>
                <a:cubicBezTo>
                  <a:pt x="711284" y="6173919"/>
                  <a:pt x="704118" y="6154105"/>
                  <a:pt x="698070" y="6133997"/>
                </a:cubicBezTo>
                <a:cubicBezTo>
                  <a:pt x="692853" y="6116682"/>
                  <a:pt x="691551" y="6098246"/>
                  <a:pt x="685592" y="6081192"/>
                </a:cubicBezTo>
                <a:cubicBezTo>
                  <a:pt x="669514" y="6035024"/>
                  <a:pt x="651968" y="5989570"/>
                  <a:pt x="635166" y="5943853"/>
                </a:cubicBezTo>
                <a:cubicBezTo>
                  <a:pt x="628516" y="5925524"/>
                  <a:pt x="623160" y="5906692"/>
                  <a:pt x="615235" y="5889051"/>
                </a:cubicBezTo>
                <a:cubicBezTo>
                  <a:pt x="594274" y="5841801"/>
                  <a:pt x="571108" y="5795521"/>
                  <a:pt x="551077" y="5747994"/>
                </a:cubicBezTo>
                <a:cubicBezTo>
                  <a:pt x="534467" y="5708575"/>
                  <a:pt x="521357" y="5667688"/>
                  <a:pt x="506212" y="5627557"/>
                </a:cubicBezTo>
                <a:cubicBezTo>
                  <a:pt x="499682" y="5610555"/>
                  <a:pt x="491139" y="5594502"/>
                  <a:pt x="485372" y="5577430"/>
                </a:cubicBezTo>
                <a:cubicBezTo>
                  <a:pt x="472314" y="5539214"/>
                  <a:pt x="460723" y="5500292"/>
                  <a:pt x="447647" y="5461888"/>
                </a:cubicBezTo>
                <a:cubicBezTo>
                  <a:pt x="440100" y="5440003"/>
                  <a:pt x="428258" y="5419278"/>
                  <a:pt x="422573" y="5396841"/>
                </a:cubicBezTo>
                <a:cubicBezTo>
                  <a:pt x="409095" y="5343553"/>
                  <a:pt x="398049" y="5289660"/>
                  <a:pt x="386243" y="5235835"/>
                </a:cubicBezTo>
                <a:cubicBezTo>
                  <a:pt x="374093" y="5180322"/>
                  <a:pt x="361580" y="5125031"/>
                  <a:pt x="350188" y="5069445"/>
                </a:cubicBezTo>
                <a:cubicBezTo>
                  <a:pt x="344154" y="5039006"/>
                  <a:pt x="340760" y="5008134"/>
                  <a:pt x="334916" y="4977679"/>
                </a:cubicBezTo>
                <a:cubicBezTo>
                  <a:pt x="329796" y="4950982"/>
                  <a:pt x="322420" y="4924682"/>
                  <a:pt x="316732" y="4898038"/>
                </a:cubicBezTo>
                <a:cubicBezTo>
                  <a:pt x="311944" y="4874947"/>
                  <a:pt x="308277" y="4851558"/>
                  <a:pt x="303487" y="4828467"/>
                </a:cubicBezTo>
                <a:cubicBezTo>
                  <a:pt x="295710" y="4791492"/>
                  <a:pt x="287380" y="4754757"/>
                  <a:pt x="279427" y="4717991"/>
                </a:cubicBezTo>
                <a:cubicBezTo>
                  <a:pt x="276299" y="4702591"/>
                  <a:pt x="270066" y="4686707"/>
                  <a:pt x="271575" y="4671841"/>
                </a:cubicBezTo>
                <a:cubicBezTo>
                  <a:pt x="275423" y="4634375"/>
                  <a:pt x="270023" y="4598330"/>
                  <a:pt x="261746" y="4562167"/>
                </a:cubicBezTo>
                <a:cubicBezTo>
                  <a:pt x="258892" y="4549802"/>
                  <a:pt x="258043" y="4536297"/>
                  <a:pt x="260158" y="4523860"/>
                </a:cubicBezTo>
                <a:cubicBezTo>
                  <a:pt x="264337" y="4498417"/>
                  <a:pt x="271242" y="4473492"/>
                  <a:pt x="276972" y="4448290"/>
                </a:cubicBezTo>
                <a:cubicBezTo>
                  <a:pt x="277678" y="4445546"/>
                  <a:pt x="277574" y="4442304"/>
                  <a:pt x="277882" y="4439409"/>
                </a:cubicBezTo>
                <a:cubicBezTo>
                  <a:pt x="279636" y="4422985"/>
                  <a:pt x="281404" y="4406757"/>
                  <a:pt x="282776" y="4390368"/>
                </a:cubicBezTo>
                <a:cubicBezTo>
                  <a:pt x="283496" y="4381505"/>
                  <a:pt x="282871" y="4372570"/>
                  <a:pt x="283402" y="4363722"/>
                </a:cubicBezTo>
                <a:cubicBezTo>
                  <a:pt x="285628" y="4329468"/>
                  <a:pt x="273313" y="4293097"/>
                  <a:pt x="293599" y="4261782"/>
                </a:cubicBezTo>
                <a:cubicBezTo>
                  <a:pt x="306663" y="4241459"/>
                  <a:pt x="301566" y="4223369"/>
                  <a:pt x="297435" y="4203280"/>
                </a:cubicBezTo>
                <a:cubicBezTo>
                  <a:pt x="294324" y="4188066"/>
                  <a:pt x="293454" y="4172267"/>
                  <a:pt x="291841" y="4156730"/>
                </a:cubicBezTo>
                <a:cubicBezTo>
                  <a:pt x="288777" y="4129463"/>
                  <a:pt x="286090" y="4102160"/>
                  <a:pt x="282644" y="4074927"/>
                </a:cubicBezTo>
                <a:cubicBezTo>
                  <a:pt x="281468" y="4066234"/>
                  <a:pt x="275910" y="4057753"/>
                  <a:pt x="275888" y="4049146"/>
                </a:cubicBezTo>
                <a:cubicBezTo>
                  <a:pt x="275887" y="4009354"/>
                  <a:pt x="277975" y="3969373"/>
                  <a:pt x="277593" y="3929618"/>
                </a:cubicBezTo>
                <a:cubicBezTo>
                  <a:pt x="277443" y="3907060"/>
                  <a:pt x="271742" y="3884432"/>
                  <a:pt x="272369" y="3861992"/>
                </a:cubicBezTo>
                <a:cubicBezTo>
                  <a:pt x="273065" y="3836105"/>
                  <a:pt x="278553" y="3810351"/>
                  <a:pt x="280974" y="3784495"/>
                </a:cubicBezTo>
                <a:cubicBezTo>
                  <a:pt x="281660" y="3777354"/>
                  <a:pt x="279243" y="3769733"/>
                  <a:pt x="278188" y="3762368"/>
                </a:cubicBezTo>
                <a:cubicBezTo>
                  <a:pt x="277045" y="3754055"/>
                  <a:pt x="275539" y="3745966"/>
                  <a:pt x="274587" y="3737636"/>
                </a:cubicBezTo>
                <a:lnTo>
                  <a:pt x="274110" y="3733149"/>
                </a:lnTo>
                <a:lnTo>
                  <a:pt x="307451" y="3729245"/>
                </a:lnTo>
                <a:lnTo>
                  <a:pt x="420781" y="3714526"/>
                </a:lnTo>
                <a:lnTo>
                  <a:pt x="307452" y="3729244"/>
                </a:lnTo>
                <a:lnTo>
                  <a:pt x="274111" y="3733148"/>
                </a:lnTo>
                <a:lnTo>
                  <a:pt x="266480" y="3661472"/>
                </a:lnTo>
                <a:cubicBezTo>
                  <a:pt x="264299" y="3645987"/>
                  <a:pt x="255031" y="3630383"/>
                  <a:pt x="256559" y="3615703"/>
                </a:cubicBezTo>
                <a:cubicBezTo>
                  <a:pt x="259373" y="3585795"/>
                  <a:pt x="244356" y="3557516"/>
                  <a:pt x="251912" y="3527176"/>
                </a:cubicBezTo>
                <a:cubicBezTo>
                  <a:pt x="254116" y="3517788"/>
                  <a:pt x="245382" y="3505962"/>
                  <a:pt x="243998" y="3494992"/>
                </a:cubicBezTo>
                <a:lnTo>
                  <a:pt x="237062" y="3424466"/>
                </a:lnTo>
                <a:lnTo>
                  <a:pt x="235887" y="3412521"/>
                </a:lnTo>
                <a:cubicBezTo>
                  <a:pt x="233822" y="3387840"/>
                  <a:pt x="228827" y="3362470"/>
                  <a:pt x="231972" y="3338271"/>
                </a:cubicBezTo>
                <a:cubicBezTo>
                  <a:pt x="235392" y="3312898"/>
                  <a:pt x="232587" y="3290581"/>
                  <a:pt x="223937" y="3267077"/>
                </a:cubicBezTo>
                <a:cubicBezTo>
                  <a:pt x="218064" y="3250969"/>
                  <a:pt x="215900" y="3233567"/>
                  <a:pt x="213012" y="3216616"/>
                </a:cubicBezTo>
                <a:cubicBezTo>
                  <a:pt x="209813" y="3198353"/>
                  <a:pt x="211941" y="3177689"/>
                  <a:pt x="204156" y="3161566"/>
                </a:cubicBezTo>
                <a:cubicBezTo>
                  <a:pt x="181020" y="3113557"/>
                  <a:pt x="172373" y="3062888"/>
                  <a:pt x="167623" y="3010908"/>
                </a:cubicBezTo>
                <a:cubicBezTo>
                  <a:pt x="166756" y="3001420"/>
                  <a:pt x="168527" y="2991502"/>
                  <a:pt x="170542" y="2982138"/>
                </a:cubicBezTo>
                <a:cubicBezTo>
                  <a:pt x="182762" y="2927454"/>
                  <a:pt x="176374" y="2874284"/>
                  <a:pt x="160998" y="2821168"/>
                </a:cubicBezTo>
                <a:cubicBezTo>
                  <a:pt x="157698" y="2810183"/>
                  <a:pt x="156174" y="2797697"/>
                  <a:pt x="157427" y="2786297"/>
                </a:cubicBezTo>
                <a:cubicBezTo>
                  <a:pt x="161189" y="2754195"/>
                  <a:pt x="169403" y="2722645"/>
                  <a:pt x="171250" y="2690530"/>
                </a:cubicBezTo>
                <a:cubicBezTo>
                  <a:pt x="174243" y="2637459"/>
                  <a:pt x="143920" y="2594508"/>
                  <a:pt x="122562" y="2549209"/>
                </a:cubicBezTo>
                <a:cubicBezTo>
                  <a:pt x="102363" y="2506099"/>
                  <a:pt x="62470" y="2471484"/>
                  <a:pt x="65809" y="2417997"/>
                </a:cubicBezTo>
                <a:cubicBezTo>
                  <a:pt x="66082" y="2412617"/>
                  <a:pt x="60422" y="2407204"/>
                  <a:pt x="58557" y="2401444"/>
                </a:cubicBezTo>
                <a:cubicBezTo>
                  <a:pt x="53477" y="2385647"/>
                  <a:pt x="47642" y="2369921"/>
                  <a:pt x="44442" y="2353760"/>
                </a:cubicBezTo>
                <a:cubicBezTo>
                  <a:pt x="40346" y="2334048"/>
                  <a:pt x="39250" y="2313680"/>
                  <a:pt x="35533" y="2293932"/>
                </a:cubicBezTo>
                <a:cubicBezTo>
                  <a:pt x="30915" y="2268528"/>
                  <a:pt x="22539" y="2243852"/>
                  <a:pt x="20216" y="2218428"/>
                </a:cubicBezTo>
                <a:cubicBezTo>
                  <a:pt x="18344" y="2197940"/>
                  <a:pt x="23508" y="2176998"/>
                  <a:pt x="25068" y="2156387"/>
                </a:cubicBezTo>
                <a:cubicBezTo>
                  <a:pt x="27193" y="2127307"/>
                  <a:pt x="22986" y="2095935"/>
                  <a:pt x="32822" y="2069593"/>
                </a:cubicBezTo>
                <a:cubicBezTo>
                  <a:pt x="43261" y="2041475"/>
                  <a:pt x="46802" y="2015326"/>
                  <a:pt x="40270" y="1987801"/>
                </a:cubicBezTo>
                <a:cubicBezTo>
                  <a:pt x="38092" y="1978626"/>
                  <a:pt x="29031" y="1967402"/>
                  <a:pt x="20494" y="1963975"/>
                </a:cubicBezTo>
                <a:cubicBezTo>
                  <a:pt x="1431" y="1956341"/>
                  <a:pt x="-2957" y="1943928"/>
                  <a:pt x="1728" y="1926090"/>
                </a:cubicBezTo>
                <a:cubicBezTo>
                  <a:pt x="5670" y="1910617"/>
                  <a:pt x="6643" y="1891972"/>
                  <a:pt x="15953" y="1880793"/>
                </a:cubicBezTo>
                <a:cubicBezTo>
                  <a:pt x="42326" y="1849112"/>
                  <a:pt x="39894" y="1812030"/>
                  <a:pt x="44378" y="1775275"/>
                </a:cubicBezTo>
                <a:cubicBezTo>
                  <a:pt x="47111" y="1752836"/>
                  <a:pt x="45428" y="1732327"/>
                  <a:pt x="40192" y="1710615"/>
                </a:cubicBezTo>
                <a:cubicBezTo>
                  <a:pt x="28614" y="1663468"/>
                  <a:pt x="34611" y="1616049"/>
                  <a:pt x="43506" y="1568941"/>
                </a:cubicBezTo>
                <a:cubicBezTo>
                  <a:pt x="49458" y="1537788"/>
                  <a:pt x="51927" y="1506189"/>
                  <a:pt x="58087" y="1475211"/>
                </a:cubicBezTo>
                <a:cubicBezTo>
                  <a:pt x="62855" y="1452010"/>
                  <a:pt x="68949" y="1428691"/>
                  <a:pt x="78062" y="1407007"/>
                </a:cubicBezTo>
                <a:cubicBezTo>
                  <a:pt x="91450" y="1375554"/>
                  <a:pt x="113342" y="1347158"/>
                  <a:pt x="103406" y="1309613"/>
                </a:cubicBezTo>
                <a:cubicBezTo>
                  <a:pt x="94647" y="1276551"/>
                  <a:pt x="103823" y="1245107"/>
                  <a:pt x="112398" y="1213333"/>
                </a:cubicBezTo>
                <a:cubicBezTo>
                  <a:pt x="118682" y="1189993"/>
                  <a:pt x="125158" y="1166639"/>
                  <a:pt x="128337" y="1142817"/>
                </a:cubicBezTo>
                <a:cubicBezTo>
                  <a:pt x="132066" y="1114546"/>
                  <a:pt x="126549" y="1083485"/>
                  <a:pt x="135869" y="1057764"/>
                </a:cubicBezTo>
                <a:cubicBezTo>
                  <a:pt x="145653" y="1030852"/>
                  <a:pt x="135536" y="1010162"/>
                  <a:pt x="130022" y="987518"/>
                </a:cubicBezTo>
                <a:cubicBezTo>
                  <a:pt x="121364" y="951388"/>
                  <a:pt x="108170" y="915863"/>
                  <a:pt x="117312" y="877725"/>
                </a:cubicBezTo>
                <a:cubicBezTo>
                  <a:pt x="128381" y="831376"/>
                  <a:pt x="140621" y="785301"/>
                  <a:pt x="150914" y="738832"/>
                </a:cubicBezTo>
                <a:cubicBezTo>
                  <a:pt x="154823" y="720874"/>
                  <a:pt x="155382" y="701887"/>
                  <a:pt x="156184" y="683447"/>
                </a:cubicBezTo>
                <a:cubicBezTo>
                  <a:pt x="156694" y="665994"/>
                  <a:pt x="149492" y="645801"/>
                  <a:pt x="156246" y="631789"/>
                </a:cubicBezTo>
                <a:cubicBezTo>
                  <a:pt x="173615" y="595769"/>
                  <a:pt x="180461" y="559754"/>
                  <a:pt x="176856" y="520291"/>
                </a:cubicBezTo>
                <a:cubicBezTo>
                  <a:pt x="175502" y="505492"/>
                  <a:pt x="182724" y="490294"/>
                  <a:pt x="182873" y="475169"/>
                </a:cubicBezTo>
                <a:cubicBezTo>
                  <a:pt x="182896" y="454505"/>
                  <a:pt x="185870" y="430512"/>
                  <a:pt x="177029" y="413338"/>
                </a:cubicBezTo>
                <a:cubicBezTo>
                  <a:pt x="156124" y="372972"/>
                  <a:pt x="167251" y="337714"/>
                  <a:pt x="180788" y="299554"/>
                </a:cubicBezTo>
                <a:cubicBezTo>
                  <a:pt x="194189" y="261982"/>
                  <a:pt x="204001" y="222826"/>
                  <a:pt x="211504" y="183499"/>
                </a:cubicBezTo>
                <a:cubicBezTo>
                  <a:pt x="214170" y="168715"/>
                  <a:pt x="205952" y="152060"/>
                  <a:pt x="203169" y="136243"/>
                </a:cubicBezTo>
                <a:cubicBezTo>
                  <a:pt x="202268" y="130586"/>
                  <a:pt x="201126" y="124377"/>
                  <a:pt x="202558" y="119082"/>
                </a:cubicBezTo>
                <a:cubicBezTo>
                  <a:pt x="212824" y="80698"/>
                  <a:pt x="220596" y="42109"/>
                  <a:pt x="217768" y="2930"/>
                </a:cubicBezTo>
                <a:lnTo>
                  <a:pt x="217273" y="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B07FA7A-3085-4606-BBC3-DAEABBE88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2037" y="1"/>
            <a:ext cx="1482665" cy="6857998"/>
          </a:xfrm>
          <a:custGeom>
            <a:avLst/>
            <a:gdLst>
              <a:gd name="connsiteX0" fmla="*/ 604365 w 1482665"/>
              <a:gd name="connsiteY0" fmla="*/ 0 h 6857998"/>
              <a:gd name="connsiteX1" fmla="*/ 609263 w 1482665"/>
              <a:gd name="connsiteY1" fmla="*/ 27013 h 6857998"/>
              <a:gd name="connsiteX2" fmla="*/ 626139 w 1482665"/>
              <a:gd name="connsiteY2" fmla="*/ 44217 h 6857998"/>
              <a:gd name="connsiteX3" fmla="*/ 669163 w 1482665"/>
              <a:gd name="connsiteY3" fmla="*/ 94234 h 6857998"/>
              <a:gd name="connsiteX4" fmla="*/ 712570 w 1482665"/>
              <a:gd name="connsiteY4" fmla="*/ 196630 h 6857998"/>
              <a:gd name="connsiteX5" fmla="*/ 713292 w 1482665"/>
              <a:gd name="connsiteY5" fmla="*/ 225451 h 6857998"/>
              <a:gd name="connsiteX6" fmla="*/ 663568 w 1482665"/>
              <a:gd name="connsiteY6" fmla="*/ 303070 h 6857998"/>
              <a:gd name="connsiteX7" fmla="*/ 644217 w 1482665"/>
              <a:gd name="connsiteY7" fmla="*/ 340422 h 6857998"/>
              <a:gd name="connsiteX8" fmla="*/ 611823 w 1482665"/>
              <a:gd name="connsiteY8" fmla="*/ 444389 h 6857998"/>
              <a:gd name="connsiteX9" fmla="*/ 604997 w 1482665"/>
              <a:gd name="connsiteY9" fmla="*/ 453430 h 6857998"/>
              <a:gd name="connsiteX10" fmla="*/ 521643 w 1482665"/>
              <a:gd name="connsiteY10" fmla="*/ 535653 h 6857998"/>
              <a:gd name="connsiteX11" fmla="*/ 507802 w 1482665"/>
              <a:gd name="connsiteY11" fmla="*/ 553752 h 6857998"/>
              <a:gd name="connsiteX12" fmla="*/ 485734 w 1482665"/>
              <a:gd name="connsiteY12" fmla="*/ 576048 h 6857998"/>
              <a:gd name="connsiteX13" fmla="*/ 445182 w 1482665"/>
              <a:gd name="connsiteY13" fmla="*/ 643072 h 6857998"/>
              <a:gd name="connsiteX14" fmla="*/ 437493 w 1482665"/>
              <a:gd name="connsiteY14" fmla="*/ 722208 h 6857998"/>
              <a:gd name="connsiteX15" fmla="*/ 423498 w 1482665"/>
              <a:gd name="connsiteY15" fmla="*/ 818181 h 6857998"/>
              <a:gd name="connsiteX16" fmla="*/ 411910 w 1482665"/>
              <a:gd name="connsiteY16" fmla="*/ 858840 h 6857998"/>
              <a:gd name="connsiteX17" fmla="*/ 392694 w 1482665"/>
              <a:gd name="connsiteY17" fmla="*/ 966766 h 6857998"/>
              <a:gd name="connsiteX18" fmla="*/ 375276 w 1482665"/>
              <a:gd name="connsiteY18" fmla="*/ 1044113 h 6857998"/>
              <a:gd name="connsiteX19" fmla="*/ 370946 w 1482665"/>
              <a:gd name="connsiteY19" fmla="*/ 1153742 h 6857998"/>
              <a:gd name="connsiteX20" fmla="*/ 375180 w 1482665"/>
              <a:gd name="connsiteY20" fmla="*/ 1206343 h 6857998"/>
              <a:gd name="connsiteX21" fmla="*/ 311155 w 1482665"/>
              <a:gd name="connsiteY21" fmla="*/ 1309565 h 6857998"/>
              <a:gd name="connsiteX22" fmla="*/ 270005 w 1482665"/>
              <a:gd name="connsiteY22" fmla="*/ 1390995 h 6857998"/>
              <a:gd name="connsiteX23" fmla="*/ 300742 w 1482665"/>
              <a:gd name="connsiteY23" fmla="*/ 1469872 h 6857998"/>
              <a:gd name="connsiteX24" fmla="*/ 324761 w 1482665"/>
              <a:gd name="connsiteY24" fmla="*/ 1489867 h 6857998"/>
              <a:gd name="connsiteX25" fmla="*/ 357764 w 1482665"/>
              <a:gd name="connsiteY25" fmla="*/ 1620763 h 6857998"/>
              <a:gd name="connsiteX26" fmla="*/ 375859 w 1482665"/>
              <a:gd name="connsiteY26" fmla="*/ 1810408 h 6857998"/>
              <a:gd name="connsiteX27" fmla="*/ 452120 w 1482665"/>
              <a:gd name="connsiteY27" fmla="*/ 2121573 h 6857998"/>
              <a:gd name="connsiteX28" fmla="*/ 479154 w 1482665"/>
              <a:gd name="connsiteY28" fmla="*/ 2174579 h 6857998"/>
              <a:gd name="connsiteX29" fmla="*/ 490307 w 1482665"/>
              <a:gd name="connsiteY29" fmla="*/ 2235921 h 6857998"/>
              <a:gd name="connsiteX30" fmla="*/ 479004 w 1482665"/>
              <a:gd name="connsiteY30" fmla="*/ 2260869 h 6857998"/>
              <a:gd name="connsiteX31" fmla="*/ 468379 w 1482665"/>
              <a:gd name="connsiteY31" fmla="*/ 2366479 h 6857998"/>
              <a:gd name="connsiteX32" fmla="*/ 469801 w 1482665"/>
              <a:gd name="connsiteY32" fmla="*/ 2386246 h 6857998"/>
              <a:gd name="connsiteX33" fmla="*/ 484511 w 1482665"/>
              <a:gd name="connsiteY33" fmla="*/ 2453006 h 6857998"/>
              <a:gd name="connsiteX34" fmla="*/ 495165 w 1482665"/>
              <a:gd name="connsiteY34" fmla="*/ 2515160 h 6857998"/>
              <a:gd name="connsiteX35" fmla="*/ 493463 w 1482665"/>
              <a:gd name="connsiteY35" fmla="*/ 2674477 h 6857998"/>
              <a:gd name="connsiteX36" fmla="*/ 508318 w 1482665"/>
              <a:gd name="connsiteY36" fmla="*/ 2795170 h 6857998"/>
              <a:gd name="connsiteX37" fmla="*/ 509620 w 1482665"/>
              <a:gd name="connsiteY37" fmla="*/ 2851292 h 6857998"/>
              <a:gd name="connsiteX38" fmla="*/ 506806 w 1482665"/>
              <a:gd name="connsiteY38" fmla="*/ 2883305 h 6857998"/>
              <a:gd name="connsiteX39" fmla="*/ 473674 w 1482665"/>
              <a:gd name="connsiteY39" fmla="*/ 2958260 h 6857998"/>
              <a:gd name="connsiteX40" fmla="*/ 468328 w 1482665"/>
              <a:gd name="connsiteY40" fmla="*/ 2998159 h 6857998"/>
              <a:gd name="connsiteX41" fmla="*/ 479836 w 1482665"/>
              <a:gd name="connsiteY41" fmla="*/ 3115713 h 6857998"/>
              <a:gd name="connsiteX42" fmla="*/ 555720 w 1482665"/>
              <a:gd name="connsiteY42" fmla="*/ 3286686 h 6857998"/>
              <a:gd name="connsiteX43" fmla="*/ 565371 w 1482665"/>
              <a:gd name="connsiteY43" fmla="*/ 3304362 h 6857998"/>
              <a:gd name="connsiteX44" fmla="*/ 583436 w 1482665"/>
              <a:gd name="connsiteY44" fmla="*/ 3393195 h 6857998"/>
              <a:gd name="connsiteX45" fmla="*/ 575531 w 1482665"/>
              <a:gd name="connsiteY45" fmla="*/ 3455326 h 6857998"/>
              <a:gd name="connsiteX46" fmla="*/ 554223 w 1482665"/>
              <a:gd name="connsiteY46" fmla="*/ 3496130 h 6857998"/>
              <a:gd name="connsiteX47" fmla="*/ 553961 w 1482665"/>
              <a:gd name="connsiteY47" fmla="*/ 3498197 h 6857998"/>
              <a:gd name="connsiteX48" fmla="*/ 553960 w 1482665"/>
              <a:gd name="connsiteY48" fmla="*/ 3498197 h 6857998"/>
              <a:gd name="connsiteX49" fmla="*/ 551436 w 1482665"/>
              <a:gd name="connsiteY49" fmla="*/ 3518135 h 6857998"/>
              <a:gd name="connsiteX50" fmla="*/ 555218 w 1482665"/>
              <a:gd name="connsiteY50" fmla="*/ 3540779 h 6857998"/>
              <a:gd name="connsiteX51" fmla="*/ 538695 w 1482665"/>
              <a:gd name="connsiteY51" fmla="*/ 3617469 h 6857998"/>
              <a:gd name="connsiteX52" fmla="*/ 517285 w 1482665"/>
              <a:gd name="connsiteY52" fmla="*/ 3674138 h 6857998"/>
              <a:gd name="connsiteX53" fmla="*/ 513668 w 1482665"/>
              <a:gd name="connsiteY53" fmla="*/ 3700065 h 6857998"/>
              <a:gd name="connsiteX54" fmla="*/ 513522 w 1482665"/>
              <a:gd name="connsiteY54" fmla="*/ 3700095 h 6857998"/>
              <a:gd name="connsiteX55" fmla="*/ 513667 w 1482665"/>
              <a:gd name="connsiteY55" fmla="*/ 3700066 h 6857998"/>
              <a:gd name="connsiteX56" fmla="*/ 512906 w 1482665"/>
              <a:gd name="connsiteY56" fmla="*/ 3705519 h 6857998"/>
              <a:gd name="connsiteX57" fmla="*/ 509270 w 1482665"/>
              <a:gd name="connsiteY57" fmla="*/ 3799980 h 6857998"/>
              <a:gd name="connsiteX58" fmla="*/ 507225 w 1482665"/>
              <a:gd name="connsiteY58" fmla="*/ 3813176 h 6857998"/>
              <a:gd name="connsiteX59" fmla="*/ 539280 w 1482665"/>
              <a:gd name="connsiteY59" fmla="*/ 3904366 h 6857998"/>
              <a:gd name="connsiteX60" fmla="*/ 573428 w 1482665"/>
              <a:gd name="connsiteY60" fmla="*/ 4014303 h 6857998"/>
              <a:gd name="connsiteX61" fmla="*/ 568930 w 1482665"/>
              <a:gd name="connsiteY61" fmla="*/ 4055079 h 6857998"/>
              <a:gd name="connsiteX62" fmla="*/ 562365 w 1482665"/>
              <a:gd name="connsiteY62" fmla="*/ 4110965 h 6857998"/>
              <a:gd name="connsiteX63" fmla="*/ 573083 w 1482665"/>
              <a:gd name="connsiteY63" fmla="*/ 4161253 h 6857998"/>
              <a:gd name="connsiteX64" fmla="*/ 576478 w 1482665"/>
              <a:gd name="connsiteY64" fmla="*/ 4192125 h 6857998"/>
              <a:gd name="connsiteX65" fmla="*/ 518425 w 1482665"/>
              <a:gd name="connsiteY65" fmla="*/ 4339756 h 6857998"/>
              <a:gd name="connsiteX66" fmla="*/ 515819 w 1482665"/>
              <a:gd name="connsiteY66" fmla="*/ 4376151 h 6857998"/>
              <a:gd name="connsiteX67" fmla="*/ 508946 w 1482665"/>
              <a:gd name="connsiteY67" fmla="*/ 4397248 h 6857998"/>
              <a:gd name="connsiteX68" fmla="*/ 432100 w 1482665"/>
              <a:gd name="connsiteY68" fmla="*/ 4527661 h 6857998"/>
              <a:gd name="connsiteX69" fmla="*/ 419018 w 1482665"/>
              <a:gd name="connsiteY69" fmla="*/ 4581271 h 6857998"/>
              <a:gd name="connsiteX70" fmla="*/ 427842 w 1482665"/>
              <a:gd name="connsiteY70" fmla="*/ 4638045 h 6857998"/>
              <a:gd name="connsiteX71" fmla="*/ 437307 w 1482665"/>
              <a:gd name="connsiteY71" fmla="*/ 4670468 h 6857998"/>
              <a:gd name="connsiteX72" fmla="*/ 500763 w 1482665"/>
              <a:gd name="connsiteY72" fmla="*/ 4747310 h 6857998"/>
              <a:gd name="connsiteX73" fmla="*/ 503130 w 1482665"/>
              <a:gd name="connsiteY73" fmla="*/ 4794154 h 6857998"/>
              <a:gd name="connsiteX74" fmla="*/ 471276 w 1482665"/>
              <a:gd name="connsiteY74" fmla="*/ 4870525 h 6857998"/>
              <a:gd name="connsiteX75" fmla="*/ 466095 w 1482665"/>
              <a:gd name="connsiteY75" fmla="*/ 5004333 h 6857998"/>
              <a:gd name="connsiteX76" fmla="*/ 526112 w 1482665"/>
              <a:gd name="connsiteY76" fmla="*/ 5066571 h 6857998"/>
              <a:gd name="connsiteX77" fmla="*/ 581076 w 1482665"/>
              <a:gd name="connsiteY77" fmla="*/ 5096554 h 6857998"/>
              <a:gd name="connsiteX78" fmla="*/ 650387 w 1482665"/>
              <a:gd name="connsiteY78" fmla="*/ 5191419 h 6857998"/>
              <a:gd name="connsiteX79" fmla="*/ 630186 w 1482665"/>
              <a:gd name="connsiteY79" fmla="*/ 5217371 h 6857998"/>
              <a:gd name="connsiteX80" fmla="*/ 627425 w 1482665"/>
              <a:gd name="connsiteY80" fmla="*/ 5291847 h 6857998"/>
              <a:gd name="connsiteX81" fmla="*/ 635466 w 1482665"/>
              <a:gd name="connsiteY81" fmla="*/ 5371456 h 6857998"/>
              <a:gd name="connsiteX82" fmla="*/ 638101 w 1482665"/>
              <a:gd name="connsiteY82" fmla="*/ 5511248 h 6857998"/>
              <a:gd name="connsiteX83" fmla="*/ 704029 w 1482665"/>
              <a:gd name="connsiteY83" fmla="*/ 5598387 h 6857998"/>
              <a:gd name="connsiteX84" fmla="*/ 730967 w 1482665"/>
              <a:gd name="connsiteY84" fmla="*/ 5631508 h 6857998"/>
              <a:gd name="connsiteX85" fmla="*/ 749162 w 1482665"/>
              <a:gd name="connsiteY85" fmla="*/ 5663130 h 6857998"/>
              <a:gd name="connsiteX86" fmla="*/ 761184 w 1482665"/>
              <a:gd name="connsiteY86" fmla="*/ 5700484 h 6857998"/>
              <a:gd name="connsiteX87" fmla="*/ 801844 w 1482665"/>
              <a:gd name="connsiteY87" fmla="*/ 5789549 h 6857998"/>
              <a:gd name="connsiteX88" fmla="*/ 838139 w 1482665"/>
              <a:gd name="connsiteY88" fmla="*/ 5837118 h 6857998"/>
              <a:gd name="connsiteX89" fmla="*/ 879049 w 1482665"/>
              <a:gd name="connsiteY89" fmla="*/ 5947777 h 6857998"/>
              <a:gd name="connsiteX90" fmla="*/ 913424 w 1482665"/>
              <a:gd name="connsiteY90" fmla="*/ 6022496 h 6857998"/>
              <a:gd name="connsiteX91" fmla="*/ 967911 w 1482665"/>
              <a:gd name="connsiteY91" fmla="*/ 6099584 h 6857998"/>
              <a:gd name="connsiteX92" fmla="*/ 976160 w 1482665"/>
              <a:gd name="connsiteY92" fmla="*/ 6110307 h 6857998"/>
              <a:gd name="connsiteX93" fmla="*/ 1009580 w 1482665"/>
              <a:gd name="connsiteY93" fmla="*/ 6134800 h 6857998"/>
              <a:gd name="connsiteX94" fmla="*/ 1119632 w 1482665"/>
              <a:gd name="connsiteY94" fmla="*/ 6164726 h 6857998"/>
              <a:gd name="connsiteX95" fmla="*/ 1142302 w 1482665"/>
              <a:gd name="connsiteY95" fmla="*/ 6174132 h 6857998"/>
              <a:gd name="connsiteX96" fmla="*/ 1224601 w 1482665"/>
              <a:gd name="connsiteY96" fmla="*/ 6270869 h 6857998"/>
              <a:gd name="connsiteX97" fmla="*/ 1221274 w 1482665"/>
              <a:gd name="connsiteY97" fmla="*/ 6309817 h 6857998"/>
              <a:gd name="connsiteX98" fmla="*/ 1201234 w 1482665"/>
              <a:gd name="connsiteY98" fmla="*/ 6354305 h 6857998"/>
              <a:gd name="connsiteX99" fmla="*/ 1203453 w 1482665"/>
              <a:gd name="connsiteY99" fmla="*/ 6447651 h 6857998"/>
              <a:gd name="connsiteX100" fmla="*/ 1218957 w 1482665"/>
              <a:gd name="connsiteY100" fmla="*/ 6481243 h 6857998"/>
              <a:gd name="connsiteX101" fmla="*/ 1257705 w 1482665"/>
              <a:gd name="connsiteY101" fmla="*/ 6538915 h 6857998"/>
              <a:gd name="connsiteX102" fmla="*/ 1313400 w 1482665"/>
              <a:gd name="connsiteY102" fmla="*/ 6581077 h 6857998"/>
              <a:gd name="connsiteX103" fmla="*/ 1404616 w 1482665"/>
              <a:gd name="connsiteY103" fmla="*/ 6641421 h 6857998"/>
              <a:gd name="connsiteX104" fmla="*/ 1449003 w 1482665"/>
              <a:gd name="connsiteY104" fmla="*/ 6769170 h 6857998"/>
              <a:gd name="connsiteX105" fmla="*/ 1464411 w 1482665"/>
              <a:gd name="connsiteY105" fmla="*/ 6818457 h 6857998"/>
              <a:gd name="connsiteX106" fmla="*/ 1482665 w 1482665"/>
              <a:gd name="connsiteY106" fmla="*/ 6857998 h 6857998"/>
              <a:gd name="connsiteX107" fmla="*/ 1000755 w 1482665"/>
              <a:gd name="connsiteY107" fmla="*/ 6857998 h 6857998"/>
              <a:gd name="connsiteX108" fmla="*/ 979250 w 1482665"/>
              <a:gd name="connsiteY108" fmla="*/ 6816111 h 6857998"/>
              <a:gd name="connsiteX109" fmla="*/ 956780 w 1482665"/>
              <a:gd name="connsiteY109" fmla="*/ 6748151 h 6857998"/>
              <a:gd name="connsiteX110" fmla="*/ 908453 w 1482665"/>
              <a:gd name="connsiteY110" fmla="*/ 6640082 h 6857998"/>
              <a:gd name="connsiteX111" fmla="*/ 822909 w 1482665"/>
              <a:gd name="connsiteY111" fmla="*/ 6428288 h 6857998"/>
              <a:gd name="connsiteX112" fmla="*/ 808485 w 1482665"/>
              <a:gd name="connsiteY112" fmla="*/ 6381398 h 6857998"/>
              <a:gd name="connsiteX113" fmla="*/ 755048 w 1482665"/>
              <a:gd name="connsiteY113" fmla="*/ 6263466 h 6857998"/>
              <a:gd name="connsiteX114" fmla="*/ 719917 w 1482665"/>
              <a:gd name="connsiteY114" fmla="*/ 6193026 h 6857998"/>
              <a:gd name="connsiteX115" fmla="*/ 698070 w 1482665"/>
              <a:gd name="connsiteY115" fmla="*/ 6133997 h 6857998"/>
              <a:gd name="connsiteX116" fmla="*/ 685592 w 1482665"/>
              <a:gd name="connsiteY116" fmla="*/ 6081192 h 6857998"/>
              <a:gd name="connsiteX117" fmla="*/ 635166 w 1482665"/>
              <a:gd name="connsiteY117" fmla="*/ 5943853 h 6857998"/>
              <a:gd name="connsiteX118" fmla="*/ 615235 w 1482665"/>
              <a:gd name="connsiteY118" fmla="*/ 5889051 h 6857998"/>
              <a:gd name="connsiteX119" fmla="*/ 551077 w 1482665"/>
              <a:gd name="connsiteY119" fmla="*/ 5747994 h 6857998"/>
              <a:gd name="connsiteX120" fmla="*/ 506212 w 1482665"/>
              <a:gd name="connsiteY120" fmla="*/ 5627557 h 6857998"/>
              <a:gd name="connsiteX121" fmla="*/ 485372 w 1482665"/>
              <a:gd name="connsiteY121" fmla="*/ 5577430 h 6857998"/>
              <a:gd name="connsiteX122" fmla="*/ 447647 w 1482665"/>
              <a:gd name="connsiteY122" fmla="*/ 5461888 h 6857998"/>
              <a:gd name="connsiteX123" fmla="*/ 422573 w 1482665"/>
              <a:gd name="connsiteY123" fmla="*/ 5396841 h 6857998"/>
              <a:gd name="connsiteX124" fmla="*/ 386243 w 1482665"/>
              <a:gd name="connsiteY124" fmla="*/ 5235835 h 6857998"/>
              <a:gd name="connsiteX125" fmla="*/ 350188 w 1482665"/>
              <a:gd name="connsiteY125" fmla="*/ 5069445 h 6857998"/>
              <a:gd name="connsiteX126" fmla="*/ 334916 w 1482665"/>
              <a:gd name="connsiteY126" fmla="*/ 4977679 h 6857998"/>
              <a:gd name="connsiteX127" fmla="*/ 316732 w 1482665"/>
              <a:gd name="connsiteY127" fmla="*/ 4898038 h 6857998"/>
              <a:gd name="connsiteX128" fmla="*/ 303487 w 1482665"/>
              <a:gd name="connsiteY128" fmla="*/ 4828467 h 6857998"/>
              <a:gd name="connsiteX129" fmla="*/ 279427 w 1482665"/>
              <a:gd name="connsiteY129" fmla="*/ 4717991 h 6857998"/>
              <a:gd name="connsiteX130" fmla="*/ 271575 w 1482665"/>
              <a:gd name="connsiteY130" fmla="*/ 4671841 h 6857998"/>
              <a:gd name="connsiteX131" fmla="*/ 261746 w 1482665"/>
              <a:gd name="connsiteY131" fmla="*/ 4562167 h 6857998"/>
              <a:gd name="connsiteX132" fmla="*/ 260158 w 1482665"/>
              <a:gd name="connsiteY132" fmla="*/ 4523860 h 6857998"/>
              <a:gd name="connsiteX133" fmla="*/ 276972 w 1482665"/>
              <a:gd name="connsiteY133" fmla="*/ 4448290 h 6857998"/>
              <a:gd name="connsiteX134" fmla="*/ 277882 w 1482665"/>
              <a:gd name="connsiteY134" fmla="*/ 4439409 h 6857998"/>
              <a:gd name="connsiteX135" fmla="*/ 282776 w 1482665"/>
              <a:gd name="connsiteY135" fmla="*/ 4390368 h 6857998"/>
              <a:gd name="connsiteX136" fmla="*/ 283402 w 1482665"/>
              <a:gd name="connsiteY136" fmla="*/ 4363722 h 6857998"/>
              <a:gd name="connsiteX137" fmla="*/ 293599 w 1482665"/>
              <a:gd name="connsiteY137" fmla="*/ 4261782 h 6857998"/>
              <a:gd name="connsiteX138" fmla="*/ 297435 w 1482665"/>
              <a:gd name="connsiteY138" fmla="*/ 4203280 h 6857998"/>
              <a:gd name="connsiteX139" fmla="*/ 291841 w 1482665"/>
              <a:gd name="connsiteY139" fmla="*/ 4156730 h 6857998"/>
              <a:gd name="connsiteX140" fmla="*/ 282644 w 1482665"/>
              <a:gd name="connsiteY140" fmla="*/ 4074927 h 6857998"/>
              <a:gd name="connsiteX141" fmla="*/ 275888 w 1482665"/>
              <a:gd name="connsiteY141" fmla="*/ 4049146 h 6857998"/>
              <a:gd name="connsiteX142" fmla="*/ 277593 w 1482665"/>
              <a:gd name="connsiteY142" fmla="*/ 3929618 h 6857998"/>
              <a:gd name="connsiteX143" fmla="*/ 272369 w 1482665"/>
              <a:gd name="connsiteY143" fmla="*/ 3861992 h 6857998"/>
              <a:gd name="connsiteX144" fmla="*/ 280974 w 1482665"/>
              <a:gd name="connsiteY144" fmla="*/ 3784495 h 6857998"/>
              <a:gd name="connsiteX145" fmla="*/ 278188 w 1482665"/>
              <a:gd name="connsiteY145" fmla="*/ 3762368 h 6857998"/>
              <a:gd name="connsiteX146" fmla="*/ 274587 w 1482665"/>
              <a:gd name="connsiteY146" fmla="*/ 3737636 h 6857998"/>
              <a:gd name="connsiteX147" fmla="*/ 274110 w 1482665"/>
              <a:gd name="connsiteY147" fmla="*/ 3733149 h 6857998"/>
              <a:gd name="connsiteX148" fmla="*/ 307451 w 1482665"/>
              <a:gd name="connsiteY148" fmla="*/ 3729245 h 6857998"/>
              <a:gd name="connsiteX149" fmla="*/ 420781 w 1482665"/>
              <a:gd name="connsiteY149" fmla="*/ 3714526 h 6857998"/>
              <a:gd name="connsiteX150" fmla="*/ 307452 w 1482665"/>
              <a:gd name="connsiteY150" fmla="*/ 3729244 h 6857998"/>
              <a:gd name="connsiteX151" fmla="*/ 274111 w 1482665"/>
              <a:gd name="connsiteY151" fmla="*/ 3733148 h 6857998"/>
              <a:gd name="connsiteX152" fmla="*/ 266480 w 1482665"/>
              <a:gd name="connsiteY152" fmla="*/ 3661472 h 6857998"/>
              <a:gd name="connsiteX153" fmla="*/ 256559 w 1482665"/>
              <a:gd name="connsiteY153" fmla="*/ 3615703 h 6857998"/>
              <a:gd name="connsiteX154" fmla="*/ 251912 w 1482665"/>
              <a:gd name="connsiteY154" fmla="*/ 3527176 h 6857998"/>
              <a:gd name="connsiteX155" fmla="*/ 243998 w 1482665"/>
              <a:gd name="connsiteY155" fmla="*/ 3494992 h 6857998"/>
              <a:gd name="connsiteX156" fmla="*/ 237062 w 1482665"/>
              <a:gd name="connsiteY156" fmla="*/ 3424466 h 6857998"/>
              <a:gd name="connsiteX157" fmla="*/ 235887 w 1482665"/>
              <a:gd name="connsiteY157" fmla="*/ 3412521 h 6857998"/>
              <a:gd name="connsiteX158" fmla="*/ 231972 w 1482665"/>
              <a:gd name="connsiteY158" fmla="*/ 3338271 h 6857998"/>
              <a:gd name="connsiteX159" fmla="*/ 223937 w 1482665"/>
              <a:gd name="connsiteY159" fmla="*/ 3267077 h 6857998"/>
              <a:gd name="connsiteX160" fmla="*/ 213012 w 1482665"/>
              <a:gd name="connsiteY160" fmla="*/ 3216616 h 6857998"/>
              <a:gd name="connsiteX161" fmla="*/ 204156 w 1482665"/>
              <a:gd name="connsiteY161" fmla="*/ 3161566 h 6857998"/>
              <a:gd name="connsiteX162" fmla="*/ 167623 w 1482665"/>
              <a:gd name="connsiteY162" fmla="*/ 3010908 h 6857998"/>
              <a:gd name="connsiteX163" fmla="*/ 170542 w 1482665"/>
              <a:gd name="connsiteY163" fmla="*/ 2982138 h 6857998"/>
              <a:gd name="connsiteX164" fmla="*/ 160998 w 1482665"/>
              <a:gd name="connsiteY164" fmla="*/ 2821168 h 6857998"/>
              <a:gd name="connsiteX165" fmla="*/ 157427 w 1482665"/>
              <a:gd name="connsiteY165" fmla="*/ 2786297 h 6857998"/>
              <a:gd name="connsiteX166" fmla="*/ 171250 w 1482665"/>
              <a:gd name="connsiteY166" fmla="*/ 2690530 h 6857998"/>
              <a:gd name="connsiteX167" fmla="*/ 122562 w 1482665"/>
              <a:gd name="connsiteY167" fmla="*/ 2549209 h 6857998"/>
              <a:gd name="connsiteX168" fmla="*/ 65809 w 1482665"/>
              <a:gd name="connsiteY168" fmla="*/ 2417997 h 6857998"/>
              <a:gd name="connsiteX169" fmla="*/ 58557 w 1482665"/>
              <a:gd name="connsiteY169" fmla="*/ 2401444 h 6857998"/>
              <a:gd name="connsiteX170" fmla="*/ 44442 w 1482665"/>
              <a:gd name="connsiteY170" fmla="*/ 2353760 h 6857998"/>
              <a:gd name="connsiteX171" fmla="*/ 35533 w 1482665"/>
              <a:gd name="connsiteY171" fmla="*/ 2293932 h 6857998"/>
              <a:gd name="connsiteX172" fmla="*/ 20216 w 1482665"/>
              <a:gd name="connsiteY172" fmla="*/ 2218428 h 6857998"/>
              <a:gd name="connsiteX173" fmla="*/ 25068 w 1482665"/>
              <a:gd name="connsiteY173" fmla="*/ 2156387 h 6857998"/>
              <a:gd name="connsiteX174" fmla="*/ 32822 w 1482665"/>
              <a:gd name="connsiteY174" fmla="*/ 2069593 h 6857998"/>
              <a:gd name="connsiteX175" fmla="*/ 40270 w 1482665"/>
              <a:gd name="connsiteY175" fmla="*/ 1987801 h 6857998"/>
              <a:gd name="connsiteX176" fmla="*/ 20494 w 1482665"/>
              <a:gd name="connsiteY176" fmla="*/ 1963975 h 6857998"/>
              <a:gd name="connsiteX177" fmla="*/ 1728 w 1482665"/>
              <a:gd name="connsiteY177" fmla="*/ 1926090 h 6857998"/>
              <a:gd name="connsiteX178" fmla="*/ 15953 w 1482665"/>
              <a:gd name="connsiteY178" fmla="*/ 1880793 h 6857998"/>
              <a:gd name="connsiteX179" fmla="*/ 44378 w 1482665"/>
              <a:gd name="connsiteY179" fmla="*/ 1775275 h 6857998"/>
              <a:gd name="connsiteX180" fmla="*/ 40192 w 1482665"/>
              <a:gd name="connsiteY180" fmla="*/ 1710615 h 6857998"/>
              <a:gd name="connsiteX181" fmla="*/ 43506 w 1482665"/>
              <a:gd name="connsiteY181" fmla="*/ 1568941 h 6857998"/>
              <a:gd name="connsiteX182" fmla="*/ 58087 w 1482665"/>
              <a:gd name="connsiteY182" fmla="*/ 1475211 h 6857998"/>
              <a:gd name="connsiteX183" fmla="*/ 78062 w 1482665"/>
              <a:gd name="connsiteY183" fmla="*/ 1407007 h 6857998"/>
              <a:gd name="connsiteX184" fmla="*/ 103406 w 1482665"/>
              <a:gd name="connsiteY184" fmla="*/ 1309613 h 6857998"/>
              <a:gd name="connsiteX185" fmla="*/ 112398 w 1482665"/>
              <a:gd name="connsiteY185" fmla="*/ 1213333 h 6857998"/>
              <a:gd name="connsiteX186" fmla="*/ 128337 w 1482665"/>
              <a:gd name="connsiteY186" fmla="*/ 1142817 h 6857998"/>
              <a:gd name="connsiteX187" fmla="*/ 135869 w 1482665"/>
              <a:gd name="connsiteY187" fmla="*/ 1057764 h 6857998"/>
              <a:gd name="connsiteX188" fmla="*/ 130022 w 1482665"/>
              <a:gd name="connsiteY188" fmla="*/ 987518 h 6857998"/>
              <a:gd name="connsiteX189" fmla="*/ 117312 w 1482665"/>
              <a:gd name="connsiteY189" fmla="*/ 877725 h 6857998"/>
              <a:gd name="connsiteX190" fmla="*/ 150914 w 1482665"/>
              <a:gd name="connsiteY190" fmla="*/ 738832 h 6857998"/>
              <a:gd name="connsiteX191" fmla="*/ 156184 w 1482665"/>
              <a:gd name="connsiteY191" fmla="*/ 683447 h 6857998"/>
              <a:gd name="connsiteX192" fmla="*/ 156246 w 1482665"/>
              <a:gd name="connsiteY192" fmla="*/ 631789 h 6857998"/>
              <a:gd name="connsiteX193" fmla="*/ 176856 w 1482665"/>
              <a:gd name="connsiteY193" fmla="*/ 520291 h 6857998"/>
              <a:gd name="connsiteX194" fmla="*/ 182873 w 1482665"/>
              <a:gd name="connsiteY194" fmla="*/ 475169 h 6857998"/>
              <a:gd name="connsiteX195" fmla="*/ 177029 w 1482665"/>
              <a:gd name="connsiteY195" fmla="*/ 413338 h 6857998"/>
              <a:gd name="connsiteX196" fmla="*/ 180788 w 1482665"/>
              <a:gd name="connsiteY196" fmla="*/ 299554 h 6857998"/>
              <a:gd name="connsiteX197" fmla="*/ 211504 w 1482665"/>
              <a:gd name="connsiteY197" fmla="*/ 183499 h 6857998"/>
              <a:gd name="connsiteX198" fmla="*/ 203169 w 1482665"/>
              <a:gd name="connsiteY198" fmla="*/ 136243 h 6857998"/>
              <a:gd name="connsiteX199" fmla="*/ 202558 w 1482665"/>
              <a:gd name="connsiteY199" fmla="*/ 119082 h 6857998"/>
              <a:gd name="connsiteX200" fmla="*/ 217768 w 1482665"/>
              <a:gd name="connsiteY200" fmla="*/ 2930 h 6857998"/>
              <a:gd name="connsiteX201" fmla="*/ 217273 w 1482665"/>
              <a:gd name="connsiteY201"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482665" h="6857998">
                <a:moveTo>
                  <a:pt x="604365" y="0"/>
                </a:moveTo>
                <a:lnTo>
                  <a:pt x="609263" y="27013"/>
                </a:lnTo>
                <a:cubicBezTo>
                  <a:pt x="611233" y="33911"/>
                  <a:pt x="619224" y="41791"/>
                  <a:pt x="626139" y="44217"/>
                </a:cubicBezTo>
                <a:cubicBezTo>
                  <a:pt x="650652" y="52883"/>
                  <a:pt x="660477" y="72456"/>
                  <a:pt x="669163" y="94234"/>
                </a:cubicBezTo>
                <a:cubicBezTo>
                  <a:pt x="683201" y="128533"/>
                  <a:pt x="699085" y="162089"/>
                  <a:pt x="712570" y="196630"/>
                </a:cubicBezTo>
                <a:cubicBezTo>
                  <a:pt x="715834" y="205132"/>
                  <a:pt x="715304" y="216085"/>
                  <a:pt x="713292" y="225451"/>
                </a:cubicBezTo>
                <a:cubicBezTo>
                  <a:pt x="706459" y="257448"/>
                  <a:pt x="683978" y="279398"/>
                  <a:pt x="663568" y="303070"/>
                </a:cubicBezTo>
                <a:cubicBezTo>
                  <a:pt x="654569" y="313459"/>
                  <a:pt x="648747" y="327191"/>
                  <a:pt x="644217" y="340422"/>
                </a:cubicBezTo>
                <a:cubicBezTo>
                  <a:pt x="632624" y="374766"/>
                  <a:pt x="622620" y="409733"/>
                  <a:pt x="611823" y="444389"/>
                </a:cubicBezTo>
                <a:cubicBezTo>
                  <a:pt x="610789" y="447734"/>
                  <a:pt x="607618" y="450701"/>
                  <a:pt x="604997" y="453430"/>
                </a:cubicBezTo>
                <a:cubicBezTo>
                  <a:pt x="577274" y="480831"/>
                  <a:pt x="549348" y="508059"/>
                  <a:pt x="521643" y="535653"/>
                </a:cubicBezTo>
                <a:cubicBezTo>
                  <a:pt x="516385" y="540915"/>
                  <a:pt x="512835" y="548128"/>
                  <a:pt x="507802" y="553752"/>
                </a:cubicBezTo>
                <a:cubicBezTo>
                  <a:pt x="500873" y="561655"/>
                  <a:pt x="494494" y="571420"/>
                  <a:pt x="485734" y="576048"/>
                </a:cubicBezTo>
                <a:cubicBezTo>
                  <a:pt x="458163" y="590427"/>
                  <a:pt x="447893" y="614129"/>
                  <a:pt x="445182" y="643072"/>
                </a:cubicBezTo>
                <a:cubicBezTo>
                  <a:pt x="442626" y="669516"/>
                  <a:pt x="440826" y="695887"/>
                  <a:pt x="437493" y="722208"/>
                </a:cubicBezTo>
                <a:cubicBezTo>
                  <a:pt x="433541" y="754325"/>
                  <a:pt x="429002" y="786305"/>
                  <a:pt x="423498" y="818181"/>
                </a:cubicBezTo>
                <a:cubicBezTo>
                  <a:pt x="421124" y="831979"/>
                  <a:pt x="418251" y="846590"/>
                  <a:pt x="411910" y="858840"/>
                </a:cubicBezTo>
                <a:cubicBezTo>
                  <a:pt x="394385" y="893153"/>
                  <a:pt x="383708" y="929136"/>
                  <a:pt x="392694" y="966766"/>
                </a:cubicBezTo>
                <a:cubicBezTo>
                  <a:pt x="399849" y="996912"/>
                  <a:pt x="390997" y="1023546"/>
                  <a:pt x="375276" y="1044113"/>
                </a:cubicBezTo>
                <a:cubicBezTo>
                  <a:pt x="346749" y="1081537"/>
                  <a:pt x="357339" y="1117871"/>
                  <a:pt x="370946" y="1153742"/>
                </a:cubicBezTo>
                <a:cubicBezTo>
                  <a:pt x="377992" y="1172228"/>
                  <a:pt x="378654" y="1187852"/>
                  <a:pt x="375180" y="1206343"/>
                </a:cubicBezTo>
                <a:cubicBezTo>
                  <a:pt x="367043" y="1249174"/>
                  <a:pt x="337149" y="1280028"/>
                  <a:pt x="311155" y="1309565"/>
                </a:cubicBezTo>
                <a:cubicBezTo>
                  <a:pt x="288969" y="1334743"/>
                  <a:pt x="277667" y="1361792"/>
                  <a:pt x="270005" y="1390995"/>
                </a:cubicBezTo>
                <a:cubicBezTo>
                  <a:pt x="260173" y="1427857"/>
                  <a:pt x="267688" y="1455674"/>
                  <a:pt x="300742" y="1469872"/>
                </a:cubicBezTo>
                <a:cubicBezTo>
                  <a:pt x="310093" y="1473800"/>
                  <a:pt x="321291" y="1481193"/>
                  <a:pt x="324761" y="1489867"/>
                </a:cubicBezTo>
                <a:cubicBezTo>
                  <a:pt x="341975" y="1531719"/>
                  <a:pt x="365314" y="1573586"/>
                  <a:pt x="357764" y="1620763"/>
                </a:cubicBezTo>
                <a:cubicBezTo>
                  <a:pt x="347465" y="1685981"/>
                  <a:pt x="354098" y="1748120"/>
                  <a:pt x="375859" y="1810408"/>
                </a:cubicBezTo>
                <a:cubicBezTo>
                  <a:pt x="411109" y="1911446"/>
                  <a:pt x="447876" y="2012343"/>
                  <a:pt x="452120" y="2121573"/>
                </a:cubicBezTo>
                <a:cubicBezTo>
                  <a:pt x="452818" y="2139681"/>
                  <a:pt x="466350" y="2160060"/>
                  <a:pt x="479154" y="2174579"/>
                </a:cubicBezTo>
                <a:cubicBezTo>
                  <a:pt x="503504" y="2202386"/>
                  <a:pt x="505090" y="2200902"/>
                  <a:pt x="490307" y="2235921"/>
                </a:cubicBezTo>
                <a:cubicBezTo>
                  <a:pt x="486671" y="2244289"/>
                  <a:pt x="484918" y="2254397"/>
                  <a:pt x="479004" y="2260869"/>
                </a:cubicBezTo>
                <a:cubicBezTo>
                  <a:pt x="448923" y="2293842"/>
                  <a:pt x="460272" y="2330108"/>
                  <a:pt x="468379" y="2366479"/>
                </a:cubicBezTo>
                <a:cubicBezTo>
                  <a:pt x="469916" y="2372845"/>
                  <a:pt x="471955" y="2380500"/>
                  <a:pt x="469801" y="2386246"/>
                </a:cubicBezTo>
                <a:cubicBezTo>
                  <a:pt x="460121" y="2412190"/>
                  <a:pt x="466218" y="2432868"/>
                  <a:pt x="484511" y="2453006"/>
                </a:cubicBezTo>
                <a:cubicBezTo>
                  <a:pt x="500266" y="2470503"/>
                  <a:pt x="510590" y="2491368"/>
                  <a:pt x="495165" y="2515160"/>
                </a:cubicBezTo>
                <a:cubicBezTo>
                  <a:pt x="460969" y="2568022"/>
                  <a:pt x="463893" y="2620936"/>
                  <a:pt x="493463" y="2674477"/>
                </a:cubicBezTo>
                <a:cubicBezTo>
                  <a:pt x="514557" y="2712722"/>
                  <a:pt x="522129" y="2751630"/>
                  <a:pt x="508318" y="2795170"/>
                </a:cubicBezTo>
                <a:cubicBezTo>
                  <a:pt x="502962" y="2811920"/>
                  <a:pt x="509422" y="2832371"/>
                  <a:pt x="509620" y="2851292"/>
                </a:cubicBezTo>
                <a:cubicBezTo>
                  <a:pt x="509832" y="2861986"/>
                  <a:pt x="510718" y="2873767"/>
                  <a:pt x="506806" y="2883305"/>
                </a:cubicBezTo>
                <a:cubicBezTo>
                  <a:pt x="496883" y="2908699"/>
                  <a:pt x="483390" y="2932696"/>
                  <a:pt x="473674" y="2958260"/>
                </a:cubicBezTo>
                <a:cubicBezTo>
                  <a:pt x="469058" y="2970544"/>
                  <a:pt x="467306" y="2984860"/>
                  <a:pt x="468328" y="2998159"/>
                </a:cubicBezTo>
                <a:cubicBezTo>
                  <a:pt x="470969" y="3037516"/>
                  <a:pt x="474558" y="3076788"/>
                  <a:pt x="479836" y="3115713"/>
                </a:cubicBezTo>
                <a:cubicBezTo>
                  <a:pt x="488387" y="3179974"/>
                  <a:pt x="494938" y="3245373"/>
                  <a:pt x="555720" y="3286686"/>
                </a:cubicBezTo>
                <a:cubicBezTo>
                  <a:pt x="560620" y="3290067"/>
                  <a:pt x="564022" y="3297980"/>
                  <a:pt x="565371" y="3304362"/>
                </a:cubicBezTo>
                <a:cubicBezTo>
                  <a:pt x="571696" y="3333817"/>
                  <a:pt x="574867" y="3364327"/>
                  <a:pt x="583436" y="3393195"/>
                </a:cubicBezTo>
                <a:cubicBezTo>
                  <a:pt x="590328" y="3416286"/>
                  <a:pt x="590596" y="3435968"/>
                  <a:pt x="575531" y="3455326"/>
                </a:cubicBezTo>
                <a:cubicBezTo>
                  <a:pt x="565593" y="3467999"/>
                  <a:pt x="558050" y="3481744"/>
                  <a:pt x="554223" y="3496130"/>
                </a:cubicBezTo>
                <a:lnTo>
                  <a:pt x="553961" y="3498197"/>
                </a:lnTo>
                <a:lnTo>
                  <a:pt x="553960" y="3498197"/>
                </a:lnTo>
                <a:lnTo>
                  <a:pt x="551436" y="3518135"/>
                </a:lnTo>
                <a:cubicBezTo>
                  <a:pt x="551548" y="3525595"/>
                  <a:pt x="552752" y="3533161"/>
                  <a:pt x="555218" y="3540779"/>
                </a:cubicBezTo>
                <a:cubicBezTo>
                  <a:pt x="564891" y="3571265"/>
                  <a:pt x="551966" y="3593108"/>
                  <a:pt x="538695" y="3617469"/>
                </a:cubicBezTo>
                <a:cubicBezTo>
                  <a:pt x="529031" y="3635186"/>
                  <a:pt x="516723" y="3655441"/>
                  <a:pt x="517285" y="3674138"/>
                </a:cubicBezTo>
                <a:lnTo>
                  <a:pt x="513668" y="3700065"/>
                </a:lnTo>
                <a:lnTo>
                  <a:pt x="513522" y="3700095"/>
                </a:lnTo>
                <a:lnTo>
                  <a:pt x="513667" y="3700066"/>
                </a:lnTo>
                <a:lnTo>
                  <a:pt x="512906" y="3705519"/>
                </a:lnTo>
                <a:cubicBezTo>
                  <a:pt x="504666" y="3736627"/>
                  <a:pt x="489490" y="3767211"/>
                  <a:pt x="509270" y="3799980"/>
                </a:cubicBezTo>
                <a:cubicBezTo>
                  <a:pt x="511065" y="3802878"/>
                  <a:pt x="507773" y="3808725"/>
                  <a:pt x="507225" y="3813176"/>
                </a:cubicBezTo>
                <a:cubicBezTo>
                  <a:pt x="503204" y="3848743"/>
                  <a:pt x="513224" y="3880922"/>
                  <a:pt x="539280" y="3904366"/>
                </a:cubicBezTo>
                <a:cubicBezTo>
                  <a:pt x="573271" y="3935120"/>
                  <a:pt x="579705" y="3972027"/>
                  <a:pt x="573428" y="4014303"/>
                </a:cubicBezTo>
                <a:cubicBezTo>
                  <a:pt x="571417" y="4027879"/>
                  <a:pt x="570355" y="4041368"/>
                  <a:pt x="568930" y="4055079"/>
                </a:cubicBezTo>
                <a:cubicBezTo>
                  <a:pt x="566799" y="4073638"/>
                  <a:pt x="564496" y="4092406"/>
                  <a:pt x="562365" y="4110965"/>
                </a:cubicBezTo>
                <a:cubicBezTo>
                  <a:pt x="560185" y="4128956"/>
                  <a:pt x="555521" y="4149087"/>
                  <a:pt x="573083" y="4161253"/>
                </a:cubicBezTo>
                <a:cubicBezTo>
                  <a:pt x="588198" y="4171733"/>
                  <a:pt x="587633" y="4180202"/>
                  <a:pt x="576478" y="4192125"/>
                </a:cubicBezTo>
                <a:cubicBezTo>
                  <a:pt x="537414" y="4233572"/>
                  <a:pt x="515015" y="4281532"/>
                  <a:pt x="518425" y="4339756"/>
                </a:cubicBezTo>
                <a:cubicBezTo>
                  <a:pt x="519135" y="4351745"/>
                  <a:pt x="517590" y="4364130"/>
                  <a:pt x="515819" y="4376151"/>
                </a:cubicBezTo>
                <a:cubicBezTo>
                  <a:pt x="514770" y="4383518"/>
                  <a:pt x="513670" y="4392418"/>
                  <a:pt x="508946" y="4397248"/>
                </a:cubicBezTo>
                <a:cubicBezTo>
                  <a:pt x="472969" y="4434779"/>
                  <a:pt x="449705" y="4479566"/>
                  <a:pt x="432100" y="4527661"/>
                </a:cubicBezTo>
                <a:cubicBezTo>
                  <a:pt x="425830" y="4544875"/>
                  <a:pt x="419665" y="4563232"/>
                  <a:pt x="419018" y="4581271"/>
                </a:cubicBezTo>
                <a:cubicBezTo>
                  <a:pt x="418440" y="4600071"/>
                  <a:pt x="424020" y="4619266"/>
                  <a:pt x="427842" y="4638045"/>
                </a:cubicBezTo>
                <a:cubicBezTo>
                  <a:pt x="430001" y="4649136"/>
                  <a:pt x="430992" y="4662053"/>
                  <a:pt x="437307" y="4670468"/>
                </a:cubicBezTo>
                <a:cubicBezTo>
                  <a:pt x="457155" y="4697159"/>
                  <a:pt x="478242" y="4722778"/>
                  <a:pt x="500763" y="4747310"/>
                </a:cubicBezTo>
                <a:cubicBezTo>
                  <a:pt x="520091" y="4768310"/>
                  <a:pt x="522973" y="4772639"/>
                  <a:pt x="503130" y="4794154"/>
                </a:cubicBezTo>
                <a:cubicBezTo>
                  <a:pt x="482771" y="4816293"/>
                  <a:pt x="473487" y="4842394"/>
                  <a:pt x="471276" y="4870525"/>
                </a:cubicBezTo>
                <a:cubicBezTo>
                  <a:pt x="467881" y="4915026"/>
                  <a:pt x="465662" y="4959799"/>
                  <a:pt x="466095" y="5004333"/>
                </a:cubicBezTo>
                <a:cubicBezTo>
                  <a:pt x="466529" y="5044659"/>
                  <a:pt x="485734" y="5062225"/>
                  <a:pt x="526112" y="5066571"/>
                </a:cubicBezTo>
                <a:cubicBezTo>
                  <a:pt x="548535" y="5069112"/>
                  <a:pt x="572977" y="5072810"/>
                  <a:pt x="581076" y="5096554"/>
                </a:cubicBezTo>
                <a:cubicBezTo>
                  <a:pt x="594186" y="5135338"/>
                  <a:pt x="602121" y="5176127"/>
                  <a:pt x="650387" y="5191419"/>
                </a:cubicBezTo>
                <a:cubicBezTo>
                  <a:pt x="641132" y="5203168"/>
                  <a:pt x="635667" y="5210364"/>
                  <a:pt x="630186" y="5217371"/>
                </a:cubicBezTo>
                <a:cubicBezTo>
                  <a:pt x="614931" y="5236746"/>
                  <a:pt x="611101" y="5274397"/>
                  <a:pt x="627425" y="5291847"/>
                </a:cubicBezTo>
                <a:cubicBezTo>
                  <a:pt x="651204" y="5317603"/>
                  <a:pt x="649544" y="5343389"/>
                  <a:pt x="635466" y="5371456"/>
                </a:cubicBezTo>
                <a:cubicBezTo>
                  <a:pt x="612203" y="5418347"/>
                  <a:pt x="622990" y="5467290"/>
                  <a:pt x="638101" y="5511248"/>
                </a:cubicBezTo>
                <a:cubicBezTo>
                  <a:pt x="649363" y="5544462"/>
                  <a:pt x="667662" y="5579328"/>
                  <a:pt x="704029" y="5598387"/>
                </a:cubicBezTo>
                <a:cubicBezTo>
                  <a:pt x="715672" y="5604399"/>
                  <a:pt x="722615" y="5619644"/>
                  <a:pt x="730967" y="5631508"/>
                </a:cubicBezTo>
                <a:cubicBezTo>
                  <a:pt x="737804" y="5641405"/>
                  <a:pt x="744309" y="5651903"/>
                  <a:pt x="749162" y="5663130"/>
                </a:cubicBezTo>
                <a:cubicBezTo>
                  <a:pt x="754463" y="5675079"/>
                  <a:pt x="761782" y="5688186"/>
                  <a:pt x="761184" y="5700484"/>
                </a:cubicBezTo>
                <a:cubicBezTo>
                  <a:pt x="759614" y="5737740"/>
                  <a:pt x="771960" y="5766072"/>
                  <a:pt x="801844" y="5789549"/>
                </a:cubicBezTo>
                <a:cubicBezTo>
                  <a:pt x="817303" y="5801719"/>
                  <a:pt x="836388" y="5820061"/>
                  <a:pt x="838139" y="5837118"/>
                </a:cubicBezTo>
                <a:cubicBezTo>
                  <a:pt x="842502" y="5878614"/>
                  <a:pt x="859317" y="5911893"/>
                  <a:pt x="879049" y="5947777"/>
                </a:cubicBezTo>
                <a:cubicBezTo>
                  <a:pt x="891685" y="5970916"/>
                  <a:pt x="901390" y="5997576"/>
                  <a:pt x="913424" y="6022496"/>
                </a:cubicBezTo>
                <a:cubicBezTo>
                  <a:pt x="927563" y="6051619"/>
                  <a:pt x="934736" y="6084059"/>
                  <a:pt x="967911" y="6099584"/>
                </a:cubicBezTo>
                <a:cubicBezTo>
                  <a:pt x="971515" y="6101356"/>
                  <a:pt x="972656" y="6107567"/>
                  <a:pt x="976160" y="6110307"/>
                </a:cubicBezTo>
                <a:cubicBezTo>
                  <a:pt x="986909" y="6119081"/>
                  <a:pt x="997159" y="6130771"/>
                  <a:pt x="1009580" y="6134800"/>
                </a:cubicBezTo>
                <a:cubicBezTo>
                  <a:pt x="1045840" y="6146407"/>
                  <a:pt x="1082944" y="6154685"/>
                  <a:pt x="1119632" y="6164726"/>
                </a:cubicBezTo>
                <a:cubicBezTo>
                  <a:pt x="1127482" y="6166877"/>
                  <a:pt x="1137401" y="6168649"/>
                  <a:pt x="1142302" y="6174132"/>
                </a:cubicBezTo>
                <a:cubicBezTo>
                  <a:pt x="1170448" y="6205802"/>
                  <a:pt x="1197698" y="6238132"/>
                  <a:pt x="1224601" y="6270869"/>
                </a:cubicBezTo>
                <a:cubicBezTo>
                  <a:pt x="1235371" y="6284042"/>
                  <a:pt x="1231132" y="6296289"/>
                  <a:pt x="1221274" y="6309817"/>
                </a:cubicBezTo>
                <a:cubicBezTo>
                  <a:pt x="1211948" y="6322912"/>
                  <a:pt x="1202505" y="6338888"/>
                  <a:pt x="1201234" y="6354305"/>
                </a:cubicBezTo>
                <a:cubicBezTo>
                  <a:pt x="1198888" y="6385130"/>
                  <a:pt x="1200626" y="6416726"/>
                  <a:pt x="1203453" y="6447651"/>
                </a:cubicBezTo>
                <a:cubicBezTo>
                  <a:pt x="1204511" y="6459223"/>
                  <a:pt x="1212466" y="6470931"/>
                  <a:pt x="1218957" y="6481243"/>
                </a:cubicBezTo>
                <a:cubicBezTo>
                  <a:pt x="1231263" y="6500776"/>
                  <a:pt x="1247036" y="6518465"/>
                  <a:pt x="1257705" y="6538915"/>
                </a:cubicBezTo>
                <a:cubicBezTo>
                  <a:pt x="1270012" y="6562662"/>
                  <a:pt x="1287492" y="6575985"/>
                  <a:pt x="1313400" y="6581077"/>
                </a:cubicBezTo>
                <a:cubicBezTo>
                  <a:pt x="1351968" y="6588650"/>
                  <a:pt x="1380543" y="6612439"/>
                  <a:pt x="1404616" y="6641421"/>
                </a:cubicBezTo>
                <a:cubicBezTo>
                  <a:pt x="1435335" y="6678212"/>
                  <a:pt x="1438290" y="6725193"/>
                  <a:pt x="1449003" y="6769170"/>
                </a:cubicBezTo>
                <a:cubicBezTo>
                  <a:pt x="1453029" y="6786020"/>
                  <a:pt x="1456729" y="6803471"/>
                  <a:pt x="1464411" y="6818457"/>
                </a:cubicBezTo>
                <a:lnTo>
                  <a:pt x="1482665" y="6857998"/>
                </a:lnTo>
                <a:lnTo>
                  <a:pt x="1000755" y="6857998"/>
                </a:lnTo>
                <a:lnTo>
                  <a:pt x="979250" y="6816111"/>
                </a:lnTo>
                <a:cubicBezTo>
                  <a:pt x="970168" y="6794177"/>
                  <a:pt x="965863" y="6770086"/>
                  <a:pt x="956780" y="6748151"/>
                </a:cubicBezTo>
                <a:cubicBezTo>
                  <a:pt x="941775" y="6711644"/>
                  <a:pt x="923647" y="6676570"/>
                  <a:pt x="908453" y="6640082"/>
                </a:cubicBezTo>
                <a:cubicBezTo>
                  <a:pt x="879255" y="6569674"/>
                  <a:pt x="850985" y="6498989"/>
                  <a:pt x="822909" y="6428288"/>
                </a:cubicBezTo>
                <a:cubicBezTo>
                  <a:pt x="816934" y="6413148"/>
                  <a:pt x="814822" y="6396314"/>
                  <a:pt x="808485" y="6381398"/>
                </a:cubicBezTo>
                <a:cubicBezTo>
                  <a:pt x="791477" y="6341822"/>
                  <a:pt x="773350" y="6302540"/>
                  <a:pt x="755048" y="6263466"/>
                </a:cubicBezTo>
                <a:cubicBezTo>
                  <a:pt x="743894" y="6239807"/>
                  <a:pt x="730707" y="6216908"/>
                  <a:pt x="719917" y="6193026"/>
                </a:cubicBezTo>
                <a:cubicBezTo>
                  <a:pt x="711284" y="6173919"/>
                  <a:pt x="704118" y="6154105"/>
                  <a:pt x="698070" y="6133997"/>
                </a:cubicBezTo>
                <a:cubicBezTo>
                  <a:pt x="692853" y="6116682"/>
                  <a:pt x="691551" y="6098246"/>
                  <a:pt x="685592" y="6081192"/>
                </a:cubicBezTo>
                <a:cubicBezTo>
                  <a:pt x="669514" y="6035024"/>
                  <a:pt x="651968" y="5989570"/>
                  <a:pt x="635166" y="5943853"/>
                </a:cubicBezTo>
                <a:cubicBezTo>
                  <a:pt x="628516" y="5925524"/>
                  <a:pt x="623160" y="5906692"/>
                  <a:pt x="615235" y="5889051"/>
                </a:cubicBezTo>
                <a:cubicBezTo>
                  <a:pt x="594274" y="5841801"/>
                  <a:pt x="571108" y="5795521"/>
                  <a:pt x="551077" y="5747994"/>
                </a:cubicBezTo>
                <a:cubicBezTo>
                  <a:pt x="534467" y="5708575"/>
                  <a:pt x="521357" y="5667688"/>
                  <a:pt x="506212" y="5627557"/>
                </a:cubicBezTo>
                <a:cubicBezTo>
                  <a:pt x="499682" y="5610555"/>
                  <a:pt x="491139" y="5594502"/>
                  <a:pt x="485372" y="5577430"/>
                </a:cubicBezTo>
                <a:cubicBezTo>
                  <a:pt x="472314" y="5539214"/>
                  <a:pt x="460723" y="5500292"/>
                  <a:pt x="447647" y="5461888"/>
                </a:cubicBezTo>
                <a:cubicBezTo>
                  <a:pt x="440100" y="5440003"/>
                  <a:pt x="428258" y="5419278"/>
                  <a:pt x="422573" y="5396841"/>
                </a:cubicBezTo>
                <a:cubicBezTo>
                  <a:pt x="409095" y="5343553"/>
                  <a:pt x="398049" y="5289660"/>
                  <a:pt x="386243" y="5235835"/>
                </a:cubicBezTo>
                <a:cubicBezTo>
                  <a:pt x="374093" y="5180322"/>
                  <a:pt x="361580" y="5125031"/>
                  <a:pt x="350188" y="5069445"/>
                </a:cubicBezTo>
                <a:cubicBezTo>
                  <a:pt x="344154" y="5039006"/>
                  <a:pt x="340760" y="5008134"/>
                  <a:pt x="334916" y="4977679"/>
                </a:cubicBezTo>
                <a:cubicBezTo>
                  <a:pt x="329796" y="4950982"/>
                  <a:pt x="322420" y="4924682"/>
                  <a:pt x="316732" y="4898038"/>
                </a:cubicBezTo>
                <a:cubicBezTo>
                  <a:pt x="311944" y="4874947"/>
                  <a:pt x="308277" y="4851558"/>
                  <a:pt x="303487" y="4828467"/>
                </a:cubicBezTo>
                <a:cubicBezTo>
                  <a:pt x="295710" y="4791492"/>
                  <a:pt x="287380" y="4754757"/>
                  <a:pt x="279427" y="4717991"/>
                </a:cubicBezTo>
                <a:cubicBezTo>
                  <a:pt x="276299" y="4702591"/>
                  <a:pt x="270066" y="4686707"/>
                  <a:pt x="271575" y="4671841"/>
                </a:cubicBezTo>
                <a:cubicBezTo>
                  <a:pt x="275423" y="4634375"/>
                  <a:pt x="270023" y="4598330"/>
                  <a:pt x="261746" y="4562167"/>
                </a:cubicBezTo>
                <a:cubicBezTo>
                  <a:pt x="258892" y="4549802"/>
                  <a:pt x="258043" y="4536297"/>
                  <a:pt x="260158" y="4523860"/>
                </a:cubicBezTo>
                <a:cubicBezTo>
                  <a:pt x="264337" y="4498417"/>
                  <a:pt x="271242" y="4473492"/>
                  <a:pt x="276972" y="4448290"/>
                </a:cubicBezTo>
                <a:cubicBezTo>
                  <a:pt x="277678" y="4445546"/>
                  <a:pt x="277574" y="4442304"/>
                  <a:pt x="277882" y="4439409"/>
                </a:cubicBezTo>
                <a:cubicBezTo>
                  <a:pt x="279636" y="4422985"/>
                  <a:pt x="281404" y="4406757"/>
                  <a:pt x="282776" y="4390368"/>
                </a:cubicBezTo>
                <a:cubicBezTo>
                  <a:pt x="283496" y="4381505"/>
                  <a:pt x="282871" y="4372570"/>
                  <a:pt x="283402" y="4363722"/>
                </a:cubicBezTo>
                <a:cubicBezTo>
                  <a:pt x="285628" y="4329468"/>
                  <a:pt x="273313" y="4293097"/>
                  <a:pt x="293599" y="4261782"/>
                </a:cubicBezTo>
                <a:cubicBezTo>
                  <a:pt x="306663" y="4241459"/>
                  <a:pt x="301566" y="4223369"/>
                  <a:pt x="297435" y="4203280"/>
                </a:cubicBezTo>
                <a:cubicBezTo>
                  <a:pt x="294324" y="4188066"/>
                  <a:pt x="293454" y="4172267"/>
                  <a:pt x="291841" y="4156730"/>
                </a:cubicBezTo>
                <a:cubicBezTo>
                  <a:pt x="288777" y="4129463"/>
                  <a:pt x="286090" y="4102160"/>
                  <a:pt x="282644" y="4074927"/>
                </a:cubicBezTo>
                <a:cubicBezTo>
                  <a:pt x="281468" y="4066234"/>
                  <a:pt x="275910" y="4057753"/>
                  <a:pt x="275888" y="4049146"/>
                </a:cubicBezTo>
                <a:cubicBezTo>
                  <a:pt x="275887" y="4009354"/>
                  <a:pt x="277975" y="3969373"/>
                  <a:pt x="277593" y="3929618"/>
                </a:cubicBezTo>
                <a:cubicBezTo>
                  <a:pt x="277443" y="3907060"/>
                  <a:pt x="271742" y="3884432"/>
                  <a:pt x="272369" y="3861992"/>
                </a:cubicBezTo>
                <a:cubicBezTo>
                  <a:pt x="273065" y="3836105"/>
                  <a:pt x="278553" y="3810351"/>
                  <a:pt x="280974" y="3784495"/>
                </a:cubicBezTo>
                <a:cubicBezTo>
                  <a:pt x="281660" y="3777354"/>
                  <a:pt x="279243" y="3769733"/>
                  <a:pt x="278188" y="3762368"/>
                </a:cubicBezTo>
                <a:cubicBezTo>
                  <a:pt x="277045" y="3754055"/>
                  <a:pt x="275539" y="3745966"/>
                  <a:pt x="274587" y="3737636"/>
                </a:cubicBezTo>
                <a:lnTo>
                  <a:pt x="274110" y="3733149"/>
                </a:lnTo>
                <a:lnTo>
                  <a:pt x="307451" y="3729245"/>
                </a:lnTo>
                <a:lnTo>
                  <a:pt x="420781" y="3714526"/>
                </a:lnTo>
                <a:lnTo>
                  <a:pt x="307452" y="3729244"/>
                </a:lnTo>
                <a:lnTo>
                  <a:pt x="274111" y="3733148"/>
                </a:lnTo>
                <a:lnTo>
                  <a:pt x="266480" y="3661472"/>
                </a:lnTo>
                <a:cubicBezTo>
                  <a:pt x="264299" y="3645987"/>
                  <a:pt x="255031" y="3630383"/>
                  <a:pt x="256559" y="3615703"/>
                </a:cubicBezTo>
                <a:cubicBezTo>
                  <a:pt x="259373" y="3585795"/>
                  <a:pt x="244356" y="3557516"/>
                  <a:pt x="251912" y="3527176"/>
                </a:cubicBezTo>
                <a:cubicBezTo>
                  <a:pt x="254116" y="3517788"/>
                  <a:pt x="245382" y="3505962"/>
                  <a:pt x="243998" y="3494992"/>
                </a:cubicBezTo>
                <a:lnTo>
                  <a:pt x="237062" y="3424466"/>
                </a:lnTo>
                <a:lnTo>
                  <a:pt x="235887" y="3412521"/>
                </a:lnTo>
                <a:cubicBezTo>
                  <a:pt x="233822" y="3387840"/>
                  <a:pt x="228827" y="3362470"/>
                  <a:pt x="231972" y="3338271"/>
                </a:cubicBezTo>
                <a:cubicBezTo>
                  <a:pt x="235392" y="3312898"/>
                  <a:pt x="232587" y="3290581"/>
                  <a:pt x="223937" y="3267077"/>
                </a:cubicBezTo>
                <a:cubicBezTo>
                  <a:pt x="218064" y="3250969"/>
                  <a:pt x="215900" y="3233567"/>
                  <a:pt x="213012" y="3216616"/>
                </a:cubicBezTo>
                <a:cubicBezTo>
                  <a:pt x="209813" y="3198353"/>
                  <a:pt x="211941" y="3177689"/>
                  <a:pt x="204156" y="3161566"/>
                </a:cubicBezTo>
                <a:cubicBezTo>
                  <a:pt x="181020" y="3113557"/>
                  <a:pt x="172373" y="3062888"/>
                  <a:pt x="167623" y="3010908"/>
                </a:cubicBezTo>
                <a:cubicBezTo>
                  <a:pt x="166756" y="3001420"/>
                  <a:pt x="168527" y="2991502"/>
                  <a:pt x="170542" y="2982138"/>
                </a:cubicBezTo>
                <a:cubicBezTo>
                  <a:pt x="182762" y="2927454"/>
                  <a:pt x="176374" y="2874284"/>
                  <a:pt x="160998" y="2821168"/>
                </a:cubicBezTo>
                <a:cubicBezTo>
                  <a:pt x="157698" y="2810183"/>
                  <a:pt x="156174" y="2797697"/>
                  <a:pt x="157427" y="2786297"/>
                </a:cubicBezTo>
                <a:cubicBezTo>
                  <a:pt x="161189" y="2754195"/>
                  <a:pt x="169403" y="2722645"/>
                  <a:pt x="171250" y="2690530"/>
                </a:cubicBezTo>
                <a:cubicBezTo>
                  <a:pt x="174243" y="2637459"/>
                  <a:pt x="143920" y="2594508"/>
                  <a:pt x="122562" y="2549209"/>
                </a:cubicBezTo>
                <a:cubicBezTo>
                  <a:pt x="102363" y="2506099"/>
                  <a:pt x="62470" y="2471484"/>
                  <a:pt x="65809" y="2417997"/>
                </a:cubicBezTo>
                <a:cubicBezTo>
                  <a:pt x="66082" y="2412617"/>
                  <a:pt x="60422" y="2407204"/>
                  <a:pt x="58557" y="2401444"/>
                </a:cubicBezTo>
                <a:cubicBezTo>
                  <a:pt x="53477" y="2385647"/>
                  <a:pt x="47642" y="2369921"/>
                  <a:pt x="44442" y="2353760"/>
                </a:cubicBezTo>
                <a:cubicBezTo>
                  <a:pt x="40346" y="2334048"/>
                  <a:pt x="39250" y="2313680"/>
                  <a:pt x="35533" y="2293932"/>
                </a:cubicBezTo>
                <a:cubicBezTo>
                  <a:pt x="30915" y="2268528"/>
                  <a:pt x="22539" y="2243852"/>
                  <a:pt x="20216" y="2218428"/>
                </a:cubicBezTo>
                <a:cubicBezTo>
                  <a:pt x="18344" y="2197940"/>
                  <a:pt x="23508" y="2176998"/>
                  <a:pt x="25068" y="2156387"/>
                </a:cubicBezTo>
                <a:cubicBezTo>
                  <a:pt x="27193" y="2127307"/>
                  <a:pt x="22986" y="2095935"/>
                  <a:pt x="32822" y="2069593"/>
                </a:cubicBezTo>
                <a:cubicBezTo>
                  <a:pt x="43261" y="2041475"/>
                  <a:pt x="46802" y="2015326"/>
                  <a:pt x="40270" y="1987801"/>
                </a:cubicBezTo>
                <a:cubicBezTo>
                  <a:pt x="38092" y="1978626"/>
                  <a:pt x="29031" y="1967402"/>
                  <a:pt x="20494" y="1963975"/>
                </a:cubicBezTo>
                <a:cubicBezTo>
                  <a:pt x="1431" y="1956341"/>
                  <a:pt x="-2957" y="1943928"/>
                  <a:pt x="1728" y="1926090"/>
                </a:cubicBezTo>
                <a:cubicBezTo>
                  <a:pt x="5670" y="1910617"/>
                  <a:pt x="6643" y="1891972"/>
                  <a:pt x="15953" y="1880793"/>
                </a:cubicBezTo>
                <a:cubicBezTo>
                  <a:pt x="42326" y="1849112"/>
                  <a:pt x="39894" y="1812030"/>
                  <a:pt x="44378" y="1775275"/>
                </a:cubicBezTo>
                <a:cubicBezTo>
                  <a:pt x="47111" y="1752836"/>
                  <a:pt x="45428" y="1732327"/>
                  <a:pt x="40192" y="1710615"/>
                </a:cubicBezTo>
                <a:cubicBezTo>
                  <a:pt x="28614" y="1663468"/>
                  <a:pt x="34611" y="1616049"/>
                  <a:pt x="43506" y="1568941"/>
                </a:cubicBezTo>
                <a:cubicBezTo>
                  <a:pt x="49458" y="1537788"/>
                  <a:pt x="51927" y="1506189"/>
                  <a:pt x="58087" y="1475211"/>
                </a:cubicBezTo>
                <a:cubicBezTo>
                  <a:pt x="62855" y="1452010"/>
                  <a:pt x="68949" y="1428691"/>
                  <a:pt x="78062" y="1407007"/>
                </a:cubicBezTo>
                <a:cubicBezTo>
                  <a:pt x="91450" y="1375554"/>
                  <a:pt x="113342" y="1347158"/>
                  <a:pt x="103406" y="1309613"/>
                </a:cubicBezTo>
                <a:cubicBezTo>
                  <a:pt x="94647" y="1276551"/>
                  <a:pt x="103823" y="1245107"/>
                  <a:pt x="112398" y="1213333"/>
                </a:cubicBezTo>
                <a:cubicBezTo>
                  <a:pt x="118682" y="1189993"/>
                  <a:pt x="125158" y="1166639"/>
                  <a:pt x="128337" y="1142817"/>
                </a:cubicBezTo>
                <a:cubicBezTo>
                  <a:pt x="132066" y="1114546"/>
                  <a:pt x="126549" y="1083485"/>
                  <a:pt x="135869" y="1057764"/>
                </a:cubicBezTo>
                <a:cubicBezTo>
                  <a:pt x="145653" y="1030852"/>
                  <a:pt x="135536" y="1010162"/>
                  <a:pt x="130022" y="987518"/>
                </a:cubicBezTo>
                <a:cubicBezTo>
                  <a:pt x="121364" y="951388"/>
                  <a:pt x="108170" y="915863"/>
                  <a:pt x="117312" y="877725"/>
                </a:cubicBezTo>
                <a:cubicBezTo>
                  <a:pt x="128381" y="831376"/>
                  <a:pt x="140621" y="785301"/>
                  <a:pt x="150914" y="738832"/>
                </a:cubicBezTo>
                <a:cubicBezTo>
                  <a:pt x="154823" y="720874"/>
                  <a:pt x="155382" y="701887"/>
                  <a:pt x="156184" y="683447"/>
                </a:cubicBezTo>
                <a:cubicBezTo>
                  <a:pt x="156694" y="665994"/>
                  <a:pt x="149492" y="645801"/>
                  <a:pt x="156246" y="631789"/>
                </a:cubicBezTo>
                <a:cubicBezTo>
                  <a:pt x="173615" y="595769"/>
                  <a:pt x="180461" y="559754"/>
                  <a:pt x="176856" y="520291"/>
                </a:cubicBezTo>
                <a:cubicBezTo>
                  <a:pt x="175502" y="505492"/>
                  <a:pt x="182724" y="490294"/>
                  <a:pt x="182873" y="475169"/>
                </a:cubicBezTo>
                <a:cubicBezTo>
                  <a:pt x="182896" y="454505"/>
                  <a:pt x="185870" y="430512"/>
                  <a:pt x="177029" y="413338"/>
                </a:cubicBezTo>
                <a:cubicBezTo>
                  <a:pt x="156124" y="372972"/>
                  <a:pt x="167251" y="337714"/>
                  <a:pt x="180788" y="299554"/>
                </a:cubicBezTo>
                <a:cubicBezTo>
                  <a:pt x="194189" y="261982"/>
                  <a:pt x="204001" y="222826"/>
                  <a:pt x="211504" y="183499"/>
                </a:cubicBezTo>
                <a:cubicBezTo>
                  <a:pt x="214170" y="168715"/>
                  <a:pt x="205952" y="152060"/>
                  <a:pt x="203169" y="136243"/>
                </a:cubicBezTo>
                <a:cubicBezTo>
                  <a:pt x="202268" y="130586"/>
                  <a:pt x="201126" y="124377"/>
                  <a:pt x="202558" y="119082"/>
                </a:cubicBezTo>
                <a:cubicBezTo>
                  <a:pt x="212824" y="80698"/>
                  <a:pt x="220596" y="42109"/>
                  <a:pt x="217768" y="2930"/>
                </a:cubicBezTo>
                <a:lnTo>
                  <a:pt x="217273" y="1"/>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Afbeelding 4" descr="Afbeelding met persoon, binnen, jongen, hoed&#10;&#10;Automatisch gegenereerde beschrijving">
            <a:extLst>
              <a:ext uri="{FF2B5EF4-FFF2-40B4-BE49-F238E27FC236}">
                <a16:creationId xmlns:a16="http://schemas.microsoft.com/office/drawing/2014/main" id="{8781E1D8-71C6-4540-869E-7527FC6309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1833" y="0"/>
            <a:ext cx="4220167" cy="3165125"/>
          </a:xfrm>
          <a:prstGeom prst="rect">
            <a:avLst/>
          </a:prstGeom>
        </p:spPr>
      </p:pic>
      <p:pic>
        <p:nvPicPr>
          <p:cNvPr id="1026" name="Picture 2" descr="De pen maakt de schrijver - citigateff">
            <a:extLst>
              <a:ext uri="{FF2B5EF4-FFF2-40B4-BE49-F238E27FC236}">
                <a16:creationId xmlns:a16="http://schemas.microsoft.com/office/drawing/2014/main" id="{E4EFF0D5-CE6D-4855-AA5B-8683EDB77A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2718" y="3165125"/>
            <a:ext cx="4220168" cy="36928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t is het verschil tussen Alzheimer en dementie?">
            <a:extLst>
              <a:ext uri="{FF2B5EF4-FFF2-40B4-BE49-F238E27FC236}">
                <a16:creationId xmlns:a16="http://schemas.microsoft.com/office/drawing/2014/main" id="{151A6FF3-FD31-4B07-B630-99FA5F449E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7182"/>
            <a:ext cx="4220167" cy="3098995"/>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a:extLst>
              <a:ext uri="{FF2B5EF4-FFF2-40B4-BE49-F238E27FC236}">
                <a16:creationId xmlns:a16="http://schemas.microsoft.com/office/drawing/2014/main" id="{BEFB9BBA-6547-477F-893A-97DE55E104B5}"/>
              </a:ext>
            </a:extLst>
          </p:cNvPr>
          <p:cNvSpPr txBox="1"/>
          <p:nvPr/>
        </p:nvSpPr>
        <p:spPr>
          <a:xfrm>
            <a:off x="4772476" y="433389"/>
            <a:ext cx="3049930" cy="2817438"/>
          </a:xfrm>
          <a:prstGeom prst="rect">
            <a:avLst/>
          </a:prstGeom>
        </p:spPr>
        <p:txBody>
          <a:bodyPr vert="horz" lIns="91440" tIns="45720" rIns="91440" bIns="45720" rtlCol="0" anchor="b" anchorCtr="0">
            <a:normAutofit/>
          </a:bodyPr>
          <a:lstStyle/>
          <a:p>
            <a:pPr>
              <a:lnSpc>
                <a:spcPct val="90000"/>
              </a:lnSpc>
              <a:spcBef>
                <a:spcPct val="0"/>
              </a:spcBef>
              <a:spcAft>
                <a:spcPts val="600"/>
              </a:spcAft>
            </a:pPr>
            <a:r>
              <a:rPr lang="en-US" sz="5400" dirty="0" err="1">
                <a:effectLst/>
                <a:latin typeface="+mj-lt"/>
                <a:ea typeface="+mj-ea"/>
                <a:cs typeface="+mj-cs"/>
              </a:rPr>
              <a:t>Waarom</a:t>
            </a:r>
            <a:r>
              <a:rPr lang="en-US" sz="5400" dirty="0">
                <a:effectLst/>
                <a:latin typeface="+mj-lt"/>
                <a:ea typeface="+mj-ea"/>
                <a:cs typeface="+mj-cs"/>
              </a:rPr>
              <a:t> </a:t>
            </a:r>
            <a:r>
              <a:rPr lang="en-US" sz="5400" dirty="0" err="1">
                <a:effectLst/>
                <a:latin typeface="+mj-lt"/>
                <a:ea typeface="+mj-ea"/>
                <a:cs typeface="+mj-cs"/>
              </a:rPr>
              <a:t>ik</a:t>
            </a:r>
            <a:r>
              <a:rPr lang="en-US" sz="5400" dirty="0">
                <a:effectLst/>
                <a:latin typeface="+mj-lt"/>
                <a:ea typeface="+mj-ea"/>
                <a:cs typeface="+mj-cs"/>
              </a:rPr>
              <a:t> er </a:t>
            </a:r>
            <a:r>
              <a:rPr lang="en-US" sz="5400" dirty="0" err="1">
                <a:effectLst/>
                <a:latin typeface="+mj-lt"/>
                <a:ea typeface="+mj-ea"/>
                <a:cs typeface="+mj-cs"/>
              </a:rPr>
              <a:t>aan</a:t>
            </a:r>
            <a:r>
              <a:rPr lang="en-US" sz="5400" dirty="0">
                <a:effectLst/>
                <a:latin typeface="+mj-lt"/>
                <a:ea typeface="+mj-ea"/>
                <a:cs typeface="+mj-cs"/>
              </a:rPr>
              <a:t> </a:t>
            </a:r>
            <a:r>
              <a:rPr lang="en-US" sz="5400" dirty="0" err="1">
                <a:effectLst/>
                <a:latin typeface="+mj-lt"/>
                <a:ea typeface="+mj-ea"/>
                <a:cs typeface="+mj-cs"/>
              </a:rPr>
              <a:t>begon</a:t>
            </a:r>
            <a:endParaRPr lang="en-US" sz="5400" dirty="0">
              <a:effectLst/>
              <a:latin typeface="+mj-lt"/>
              <a:ea typeface="+mj-ea"/>
              <a:cs typeface="+mj-cs"/>
            </a:endParaRPr>
          </a:p>
        </p:txBody>
      </p:sp>
    </p:spTree>
    <p:extLst>
      <p:ext uri="{BB962C8B-B14F-4D97-AF65-F5344CB8AC3E}">
        <p14:creationId xmlns:p14="http://schemas.microsoft.com/office/powerpoint/2010/main" val="59539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Stapel Boeken En Agenda's Op Donkergrijs Met rechtenvrije foto en  stockafbeelding">
            <a:extLst>
              <a:ext uri="{FF2B5EF4-FFF2-40B4-BE49-F238E27FC236}">
                <a16:creationId xmlns:a16="http://schemas.microsoft.com/office/drawing/2014/main" id="{A4990331-A9C8-452F-92FB-B93DCB038C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26" r="1" b="1"/>
          <a:stretch/>
        </p:blipFill>
        <p:spPr bwMode="auto">
          <a:xfrm>
            <a:off x="20" y="10"/>
            <a:ext cx="12191435" cy="685798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DA7B28A-56E6-40AC-BFEB-4CC5F2F13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62038"/>
            <a:ext cx="12192001" cy="4733924"/>
          </a:xfrm>
          <a:prstGeom prst="rect">
            <a:avLst/>
          </a:prstGeom>
          <a:gradFill flip="none" rotWithShape="1">
            <a:gsLst>
              <a:gs pos="41000">
                <a:srgbClr val="000000">
                  <a:alpha val="30000"/>
                </a:srgbClr>
              </a:gs>
              <a:gs pos="60000">
                <a:srgbClr val="000000">
                  <a:alpha val="3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7EEBAF2A-B155-4F91-91B6-63B9ED5E8330}"/>
              </a:ext>
            </a:extLst>
          </p:cNvPr>
          <p:cNvSpPr txBox="1"/>
          <p:nvPr/>
        </p:nvSpPr>
        <p:spPr>
          <a:xfrm>
            <a:off x="762000" y="1062037"/>
            <a:ext cx="3352800" cy="3402807"/>
          </a:xfrm>
          <a:prstGeom prst="rect">
            <a:avLst/>
          </a:prstGeom>
        </p:spPr>
        <p:txBody>
          <a:bodyPr vert="horz" lIns="91440" tIns="45720" rIns="91440" bIns="45720" rtlCol="0" anchor="b" anchorCtr="0">
            <a:normAutofit fontScale="77500" lnSpcReduction="20000"/>
          </a:bodyPr>
          <a:lstStyle/>
          <a:p>
            <a:pPr>
              <a:lnSpc>
                <a:spcPct val="90000"/>
              </a:lnSpc>
              <a:spcBef>
                <a:spcPct val="0"/>
              </a:spcBef>
              <a:spcAft>
                <a:spcPts val="600"/>
              </a:spcAft>
            </a:pPr>
            <a:endParaRPr lang="en-US" sz="5000" dirty="0">
              <a:solidFill>
                <a:srgbClr val="FFFFFF"/>
              </a:solidFill>
              <a:effectLst/>
              <a:latin typeface="+mj-lt"/>
              <a:ea typeface="+mj-ea"/>
              <a:cs typeface="+mj-cs"/>
            </a:endParaRPr>
          </a:p>
          <a:p>
            <a:pPr>
              <a:lnSpc>
                <a:spcPct val="90000"/>
              </a:lnSpc>
              <a:spcBef>
                <a:spcPct val="0"/>
              </a:spcBef>
              <a:spcAft>
                <a:spcPts val="600"/>
              </a:spcAft>
            </a:pPr>
            <a:r>
              <a:rPr lang="en-US" sz="5000" dirty="0">
                <a:solidFill>
                  <a:srgbClr val="FFFFFF"/>
                </a:solidFill>
                <a:effectLst/>
                <a:latin typeface="+mj-lt"/>
                <a:ea typeface="+mj-ea"/>
                <a:cs typeface="+mj-cs"/>
              </a:rPr>
              <a:t>36 agenda’s</a:t>
            </a:r>
          </a:p>
          <a:p>
            <a:pPr>
              <a:lnSpc>
                <a:spcPct val="90000"/>
              </a:lnSpc>
              <a:spcBef>
                <a:spcPct val="0"/>
              </a:spcBef>
              <a:spcAft>
                <a:spcPts val="600"/>
              </a:spcAft>
            </a:pPr>
            <a:r>
              <a:rPr lang="en-US" sz="5000" dirty="0">
                <a:solidFill>
                  <a:srgbClr val="FFFFFF"/>
                </a:solidFill>
                <a:latin typeface="+mj-lt"/>
                <a:ea typeface="+mj-ea"/>
                <a:cs typeface="+mj-cs"/>
              </a:rPr>
              <a:t>10 </a:t>
            </a:r>
            <a:r>
              <a:rPr lang="en-US" sz="5000" dirty="0" err="1">
                <a:solidFill>
                  <a:srgbClr val="FFFFFF"/>
                </a:solidFill>
                <a:latin typeface="+mj-lt"/>
                <a:ea typeface="+mj-ea"/>
                <a:cs typeface="+mj-cs"/>
              </a:rPr>
              <a:t>notitie</a:t>
            </a:r>
            <a:endParaRPr lang="en-US" sz="5000" dirty="0">
              <a:solidFill>
                <a:srgbClr val="FFFFFF"/>
              </a:solidFill>
              <a:latin typeface="+mj-lt"/>
              <a:ea typeface="+mj-ea"/>
              <a:cs typeface="+mj-cs"/>
            </a:endParaRPr>
          </a:p>
          <a:p>
            <a:pPr>
              <a:lnSpc>
                <a:spcPct val="90000"/>
              </a:lnSpc>
              <a:spcBef>
                <a:spcPct val="0"/>
              </a:spcBef>
              <a:spcAft>
                <a:spcPts val="600"/>
              </a:spcAft>
            </a:pPr>
            <a:r>
              <a:rPr lang="en-US" sz="5000" dirty="0" err="1">
                <a:solidFill>
                  <a:srgbClr val="FFFFFF"/>
                </a:solidFill>
                <a:latin typeface="+mj-lt"/>
                <a:ea typeface="+mj-ea"/>
                <a:cs typeface="+mj-cs"/>
              </a:rPr>
              <a:t>Boeken</a:t>
            </a:r>
            <a:endParaRPr lang="en-US" sz="5000" dirty="0">
              <a:solidFill>
                <a:srgbClr val="FFFFFF"/>
              </a:solidFill>
              <a:latin typeface="+mj-lt"/>
              <a:ea typeface="+mj-ea"/>
              <a:cs typeface="+mj-cs"/>
            </a:endParaRPr>
          </a:p>
          <a:p>
            <a:pPr>
              <a:lnSpc>
                <a:spcPct val="90000"/>
              </a:lnSpc>
              <a:spcBef>
                <a:spcPct val="0"/>
              </a:spcBef>
              <a:spcAft>
                <a:spcPts val="600"/>
              </a:spcAft>
            </a:pPr>
            <a:r>
              <a:rPr lang="en-US" sz="5000" dirty="0">
                <a:solidFill>
                  <a:srgbClr val="FFFFFF"/>
                </a:solidFill>
                <a:effectLst/>
                <a:latin typeface="+mj-lt"/>
                <a:ea typeface="+mj-ea"/>
                <a:cs typeface="+mj-cs"/>
              </a:rPr>
              <a:t>40 </a:t>
            </a:r>
            <a:r>
              <a:rPr lang="en-US" sz="5000" dirty="0" err="1">
                <a:solidFill>
                  <a:srgbClr val="FFFFFF"/>
                </a:solidFill>
                <a:effectLst/>
                <a:latin typeface="+mj-lt"/>
                <a:ea typeface="+mj-ea"/>
                <a:cs typeface="+mj-cs"/>
              </a:rPr>
              <a:t>jaarverslagen</a:t>
            </a:r>
            <a:endParaRPr lang="en-US" sz="5000" dirty="0">
              <a:solidFill>
                <a:srgbClr val="FFFFFF"/>
              </a:solidFill>
              <a:effectLst/>
              <a:latin typeface="+mj-lt"/>
              <a:ea typeface="+mj-ea"/>
              <a:cs typeface="+mj-cs"/>
            </a:endParaRPr>
          </a:p>
        </p:txBody>
      </p:sp>
    </p:spTree>
    <p:extLst>
      <p:ext uri="{BB962C8B-B14F-4D97-AF65-F5344CB8AC3E}">
        <p14:creationId xmlns:p14="http://schemas.microsoft.com/office/powerpoint/2010/main" val="2416314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vak 5">
            <a:extLst>
              <a:ext uri="{FF2B5EF4-FFF2-40B4-BE49-F238E27FC236}">
                <a16:creationId xmlns:a16="http://schemas.microsoft.com/office/drawing/2014/main" id="{EC1C5658-D9E6-4633-8855-C6F05BF34BE9}"/>
              </a:ext>
            </a:extLst>
          </p:cNvPr>
          <p:cNvSpPr txBox="1"/>
          <p:nvPr/>
        </p:nvSpPr>
        <p:spPr>
          <a:xfrm>
            <a:off x="762000" y="1062039"/>
            <a:ext cx="2952750" cy="2817438"/>
          </a:xfrm>
          <a:prstGeom prst="rect">
            <a:avLst/>
          </a:prstGeom>
        </p:spPr>
        <p:txBody>
          <a:bodyPr vert="horz" lIns="91440" tIns="45720" rIns="91440" bIns="45720" rtlCol="0" anchor="b" anchorCtr="0">
            <a:normAutofit fontScale="92500" lnSpcReduction="10000"/>
          </a:bodyPr>
          <a:lstStyle/>
          <a:p>
            <a:pPr>
              <a:lnSpc>
                <a:spcPct val="90000"/>
              </a:lnSpc>
              <a:spcBef>
                <a:spcPct val="0"/>
              </a:spcBef>
              <a:spcAft>
                <a:spcPts val="600"/>
              </a:spcAft>
            </a:pPr>
            <a:endParaRPr lang="en-US" sz="4600" dirty="0">
              <a:effectLst/>
              <a:latin typeface="+mj-lt"/>
              <a:ea typeface="+mj-ea"/>
              <a:cs typeface="+mj-cs"/>
            </a:endParaRPr>
          </a:p>
          <a:p>
            <a:pPr>
              <a:lnSpc>
                <a:spcPct val="90000"/>
              </a:lnSpc>
              <a:spcBef>
                <a:spcPct val="0"/>
              </a:spcBef>
              <a:spcAft>
                <a:spcPts val="600"/>
              </a:spcAft>
            </a:pPr>
            <a:r>
              <a:rPr lang="en-US" sz="4600" dirty="0">
                <a:effectLst/>
                <a:latin typeface="+mj-lt"/>
                <a:ea typeface="+mj-ea"/>
                <a:cs typeface="+mj-cs"/>
              </a:rPr>
              <a:t>Moet </a:t>
            </a:r>
            <a:r>
              <a:rPr lang="en-US" sz="4600" dirty="0" err="1">
                <a:effectLst/>
                <a:latin typeface="+mj-lt"/>
                <a:ea typeface="+mj-ea"/>
                <a:cs typeface="+mj-cs"/>
              </a:rPr>
              <a:t>ik</a:t>
            </a:r>
            <a:r>
              <a:rPr lang="en-US" sz="4600" dirty="0">
                <a:effectLst/>
                <a:latin typeface="+mj-lt"/>
                <a:ea typeface="+mj-ea"/>
                <a:cs typeface="+mj-cs"/>
              </a:rPr>
              <a:t> </a:t>
            </a:r>
            <a:r>
              <a:rPr lang="en-US" sz="4600" dirty="0" err="1">
                <a:effectLst/>
                <a:latin typeface="+mj-lt"/>
                <a:ea typeface="+mj-ea"/>
                <a:cs typeface="+mj-cs"/>
              </a:rPr>
              <a:t>misschie</a:t>
            </a:r>
            <a:r>
              <a:rPr lang="en-US" sz="4600" dirty="0" err="1">
                <a:latin typeface="+mj-lt"/>
                <a:ea typeface="+mj-ea"/>
                <a:cs typeface="+mj-cs"/>
              </a:rPr>
              <a:t>n</a:t>
            </a:r>
            <a:r>
              <a:rPr lang="en-US" sz="4600" dirty="0">
                <a:latin typeface="+mj-lt"/>
                <a:ea typeface="+mj-ea"/>
                <a:cs typeface="+mj-cs"/>
              </a:rPr>
              <a:t> </a:t>
            </a:r>
            <a:r>
              <a:rPr lang="en-US" sz="4600" dirty="0" err="1">
                <a:latin typeface="+mj-lt"/>
                <a:ea typeface="+mj-ea"/>
                <a:cs typeface="+mj-cs"/>
              </a:rPr>
              <a:t>nog</a:t>
            </a:r>
            <a:r>
              <a:rPr lang="en-US" sz="4600" dirty="0">
                <a:latin typeface="+mj-lt"/>
                <a:ea typeface="+mj-ea"/>
                <a:cs typeface="+mj-cs"/>
              </a:rPr>
              <a:t> </a:t>
            </a:r>
            <a:r>
              <a:rPr lang="en-US" sz="4600" dirty="0" err="1">
                <a:latin typeface="+mj-lt"/>
                <a:ea typeface="+mj-ea"/>
                <a:cs typeface="+mj-cs"/>
              </a:rPr>
              <a:t>iets</a:t>
            </a:r>
            <a:r>
              <a:rPr lang="en-US" sz="4600" dirty="0">
                <a:latin typeface="+mj-lt"/>
                <a:ea typeface="+mj-ea"/>
                <a:cs typeface="+mj-cs"/>
              </a:rPr>
              <a:t> </a:t>
            </a:r>
            <a:r>
              <a:rPr lang="en-US" sz="4600" dirty="0" err="1">
                <a:latin typeface="+mj-lt"/>
                <a:ea typeface="+mj-ea"/>
                <a:cs typeface="+mj-cs"/>
              </a:rPr>
              <a:t>leren</a:t>
            </a:r>
            <a:r>
              <a:rPr lang="en-US" sz="4600" dirty="0">
                <a:effectLst/>
                <a:latin typeface="+mj-lt"/>
                <a:ea typeface="+mj-ea"/>
                <a:cs typeface="+mj-cs"/>
              </a:rPr>
              <a:t>?</a:t>
            </a:r>
          </a:p>
        </p:txBody>
      </p:sp>
      <p:pic>
        <p:nvPicPr>
          <p:cNvPr id="6146" name="Picture 2" descr="Start - Pouchou">
            <a:extLst>
              <a:ext uri="{FF2B5EF4-FFF2-40B4-BE49-F238E27FC236}">
                <a16:creationId xmlns:a16="http://schemas.microsoft.com/office/drawing/2014/main" id="{E3436F2F-66A4-43FF-B5AA-864EC16DAF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9" r="11365"/>
          <a:stretch/>
        </p:blipFill>
        <p:spPr bwMode="auto">
          <a:xfrm>
            <a:off x="4232496" y="10"/>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noFill/>
          <a:extLst>
            <a:ext uri="{909E8E84-426E-40DD-AFC4-6F175D3DCCD1}">
              <a14:hiddenFill xmlns:a14="http://schemas.microsoft.com/office/drawing/2010/main">
                <a:solidFill>
                  <a:srgbClr val="FFFFFF"/>
                </a:solidFill>
              </a14:hiddenFill>
            </a:ext>
          </a:extLst>
        </p:spPr>
      </p:pic>
      <p:grpSp>
        <p:nvGrpSpPr>
          <p:cNvPr id="193" name="Group 192">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194" name="Freeform: Shape 193">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5" name="Freeform: Shape 194">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717996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EE5D87AC-5CCC-4E1F-8B25-D3A6053029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83" name="Freeform: Shape 82">
              <a:extLst>
                <a:ext uri="{FF2B5EF4-FFF2-40B4-BE49-F238E27FC236}">
                  <a16:creationId xmlns:a16="http://schemas.microsoft.com/office/drawing/2014/main" id="{6EFC8E10-A01A-44C0-92B4-4837ED6C4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3329C434-C896-4DBB-9A47-D99A5EE41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 name="Tekstvak 8">
            <a:extLst>
              <a:ext uri="{FF2B5EF4-FFF2-40B4-BE49-F238E27FC236}">
                <a16:creationId xmlns:a16="http://schemas.microsoft.com/office/drawing/2014/main" id="{6DFDBBA7-8820-4748-BAA6-585DE6997099}"/>
              </a:ext>
            </a:extLst>
          </p:cNvPr>
          <p:cNvSpPr txBox="1"/>
          <p:nvPr/>
        </p:nvSpPr>
        <p:spPr>
          <a:xfrm>
            <a:off x="488053" y="834146"/>
            <a:ext cx="4925419" cy="3539430"/>
          </a:xfrm>
          <a:prstGeom prst="rect">
            <a:avLst/>
          </a:prstGeom>
          <a:noFill/>
        </p:spPr>
        <p:txBody>
          <a:bodyPr wrap="square">
            <a:spAutoFit/>
          </a:bodyPr>
          <a:lstStyle/>
          <a:p>
            <a:pPr indent="449580"/>
            <a:r>
              <a:rPr lang="nl-NL" sz="2800" dirty="0">
                <a:effectLst/>
                <a:latin typeface="Calibri" panose="020F0502020204030204" pitchFamily="34" charset="0"/>
                <a:ea typeface="Calibri" panose="020F0502020204030204" pitchFamily="34" charset="0"/>
                <a:cs typeface="Times New Roman" panose="02020603050405020304" pitchFamily="18" charset="0"/>
              </a:rPr>
              <a:t>‘Schrijven’, zo stelt Wim, ‘is een vraag oproepen bij de lezer en die vervolgens beantwoorden.’ </a:t>
            </a:r>
          </a:p>
          <a:p>
            <a:pPr indent="449580"/>
            <a:r>
              <a:rPr lang="nl-NL" sz="2800" dirty="0">
                <a:effectLst/>
                <a:latin typeface="Calibri" panose="020F0502020204030204" pitchFamily="34" charset="0"/>
                <a:ea typeface="Calibri" panose="020F0502020204030204" pitchFamily="34" charset="0"/>
                <a:cs typeface="Times New Roman" panose="02020603050405020304" pitchFamily="18" charset="0"/>
              </a:rPr>
              <a:t>Waarna nog meer aanwijzingen volgen:</a:t>
            </a:r>
          </a:p>
          <a:p>
            <a:pPr indent="449580"/>
            <a:r>
              <a:rPr lang="nl-NL" sz="2800" dirty="0">
                <a:effectLst/>
                <a:latin typeface="Calibri" panose="020F0502020204030204" pitchFamily="34" charset="0"/>
                <a:ea typeface="Calibri" panose="020F0502020204030204" pitchFamily="34" charset="0"/>
                <a:cs typeface="Times New Roman" panose="02020603050405020304" pitchFamily="18" charset="0"/>
              </a:rPr>
              <a:t>‘Je moet je eigen tekst hardop lezen, tweemaal, altijd.’</a:t>
            </a:r>
          </a:p>
        </p:txBody>
      </p:sp>
      <p:sp>
        <p:nvSpPr>
          <p:cNvPr id="11" name="Tekstvak 10">
            <a:extLst>
              <a:ext uri="{FF2B5EF4-FFF2-40B4-BE49-F238E27FC236}">
                <a16:creationId xmlns:a16="http://schemas.microsoft.com/office/drawing/2014/main" id="{23081E45-DC31-44B2-8334-A6479DCB128D}"/>
              </a:ext>
            </a:extLst>
          </p:cNvPr>
          <p:cNvSpPr txBox="1"/>
          <p:nvPr/>
        </p:nvSpPr>
        <p:spPr>
          <a:xfrm>
            <a:off x="6811406" y="797238"/>
            <a:ext cx="5076257" cy="5262979"/>
          </a:xfrm>
          <a:prstGeom prst="rect">
            <a:avLst/>
          </a:prstGeom>
          <a:noFill/>
        </p:spPr>
        <p:txBody>
          <a:bodyPr wrap="square">
            <a:spAutoFit/>
          </a:bodyPr>
          <a:lstStyle/>
          <a:p>
            <a:pPr indent="449580"/>
            <a:r>
              <a:rPr lang="nl-NL" sz="1800" dirty="0">
                <a:effectLst/>
                <a:latin typeface="Calibri" panose="020F0502020204030204" pitchFamily="34" charset="0"/>
                <a:ea typeface="Calibri" panose="020F0502020204030204" pitchFamily="34" charset="0"/>
                <a:cs typeface="Times New Roman" panose="02020603050405020304" pitchFamily="18" charset="0"/>
              </a:rPr>
              <a:t>‘</a:t>
            </a:r>
            <a:r>
              <a:rPr lang="nl-NL" sz="2800" dirty="0">
                <a:effectLst/>
                <a:latin typeface="Calibri" panose="020F0502020204030204" pitchFamily="34" charset="0"/>
                <a:ea typeface="Calibri" panose="020F0502020204030204" pitchFamily="34" charset="0"/>
                <a:cs typeface="Times New Roman" panose="02020603050405020304" pitchFamily="18" charset="0"/>
              </a:rPr>
              <a:t>Voor een beperkende bijzin hoort geen komma; voor een uitbreidende bijzin wel.’</a:t>
            </a:r>
          </a:p>
          <a:p>
            <a:pPr indent="449580"/>
            <a:r>
              <a:rPr lang="nl-NL" sz="2800" dirty="0">
                <a:effectLst/>
                <a:latin typeface="Calibri" panose="020F0502020204030204" pitchFamily="34" charset="0"/>
                <a:ea typeface="Calibri" panose="020F0502020204030204" pitchFamily="34" charset="0"/>
                <a:cs typeface="Times New Roman" panose="02020603050405020304" pitchFamily="18" charset="0"/>
              </a:rPr>
              <a:t>‘Samentrekkingen mogen alleen als er niets op volgt, bijvoorbeeld: </a:t>
            </a:r>
            <a:r>
              <a:rPr lang="nl-NL" sz="2800" i="1" dirty="0">
                <a:effectLst/>
                <a:latin typeface="Calibri" panose="020F0502020204030204" pitchFamily="34" charset="0"/>
                <a:ea typeface="Calibri" panose="020F0502020204030204" pitchFamily="34" charset="0"/>
                <a:cs typeface="Times New Roman" panose="02020603050405020304" pitchFamily="18" charset="0"/>
              </a:rPr>
              <a:t>ik zit achterop</a:t>
            </a:r>
            <a:r>
              <a:rPr lang="nl-NL" sz="2800" dirty="0">
                <a:effectLst/>
                <a:latin typeface="Calibri" panose="020F0502020204030204" pitchFamily="34" charset="0"/>
                <a:ea typeface="Calibri" panose="020F0502020204030204" pitchFamily="34" charset="0"/>
                <a:cs typeface="Times New Roman" panose="02020603050405020304" pitchFamily="18" charset="0"/>
              </a:rPr>
              <a:t> tegenover </a:t>
            </a:r>
            <a:r>
              <a:rPr lang="nl-NL" sz="2800" i="1" dirty="0">
                <a:effectLst/>
                <a:latin typeface="Calibri" panose="020F0502020204030204" pitchFamily="34" charset="0"/>
                <a:ea typeface="Calibri" panose="020F0502020204030204" pitchFamily="34" charset="0"/>
                <a:cs typeface="Times New Roman" panose="02020603050405020304" pitchFamily="18" charset="0"/>
              </a:rPr>
              <a:t>ik zit achter op de brommer.’</a:t>
            </a:r>
            <a:r>
              <a:rPr lang="nl-NL" sz="2800" dirty="0">
                <a:effectLst/>
                <a:latin typeface="Calibri" panose="020F0502020204030204" pitchFamily="34" charset="0"/>
                <a:ea typeface="Calibri" panose="020F0502020204030204" pitchFamily="34" charset="0"/>
                <a:cs typeface="Times New Roman" panose="02020603050405020304" pitchFamily="18" charset="0"/>
              </a:rPr>
              <a:t> </a:t>
            </a:r>
          </a:p>
          <a:p>
            <a:pPr indent="449580"/>
            <a:r>
              <a:rPr lang="nl-NL" sz="2800" dirty="0">
                <a:effectLst/>
                <a:latin typeface="Calibri" panose="020F0502020204030204" pitchFamily="34" charset="0"/>
                <a:ea typeface="Calibri" panose="020F0502020204030204" pitchFamily="34" charset="0"/>
                <a:cs typeface="Times New Roman" panose="02020603050405020304" pitchFamily="18" charset="0"/>
              </a:rPr>
              <a:t>‘Je gebruikt geen aanhalingstekens als je een gedachte beschrijft en wel als je een uitspraak citeert.’ </a:t>
            </a:r>
          </a:p>
        </p:txBody>
      </p:sp>
    </p:spTree>
    <p:extLst>
      <p:ext uri="{BB962C8B-B14F-4D97-AF65-F5344CB8AC3E}">
        <p14:creationId xmlns:p14="http://schemas.microsoft.com/office/powerpoint/2010/main" val="4197918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t Koop Hamster Acryl Jogging Oefening Wiel - Buy Acryl Hamster Wiel,Hamster  Jogging Wiel,Hamster Oefening Wiel Product on Alibaba.com">
            <a:extLst>
              <a:ext uri="{FF2B5EF4-FFF2-40B4-BE49-F238E27FC236}">
                <a16:creationId xmlns:a16="http://schemas.microsoft.com/office/drawing/2014/main" id="{57A6CF15-6A65-4DEC-B2A2-C4782E816E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896" r="1" b="8875"/>
          <a:stretch/>
        </p:blipFill>
        <p:spPr bwMode="auto">
          <a:xfrm>
            <a:off x="762000" y="762001"/>
            <a:ext cx="6095524" cy="4707593"/>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76" name="Freeform: Shape 75">
            <a:extLst>
              <a:ext uri="{FF2B5EF4-FFF2-40B4-BE49-F238E27FC236}">
                <a16:creationId xmlns:a16="http://schemas.microsoft.com/office/drawing/2014/main" id="{A027D562-8F7E-478A-942E-D959A950C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48A28C56-2619-47F0-B448-9D145309B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kstvak 10">
            <a:extLst>
              <a:ext uri="{FF2B5EF4-FFF2-40B4-BE49-F238E27FC236}">
                <a16:creationId xmlns:a16="http://schemas.microsoft.com/office/drawing/2014/main" id="{23081E45-DC31-44B2-8334-A6479DCB128D}"/>
              </a:ext>
            </a:extLst>
          </p:cNvPr>
          <p:cNvSpPr txBox="1"/>
          <p:nvPr/>
        </p:nvSpPr>
        <p:spPr>
          <a:xfrm>
            <a:off x="7690962" y="762001"/>
            <a:ext cx="3810000" cy="3048001"/>
          </a:xfrm>
          <a:prstGeom prst="rect">
            <a:avLst/>
          </a:prstGeom>
        </p:spPr>
        <p:txBody>
          <a:bodyPr vert="horz" lIns="91440" tIns="45720" rIns="91440" bIns="45720" rtlCol="0">
            <a:normAutofit/>
          </a:bodyPr>
          <a:lstStyle/>
          <a:p>
            <a:pPr>
              <a:lnSpc>
                <a:spcPct val="90000"/>
              </a:lnSpc>
              <a:spcAft>
                <a:spcPts val="600"/>
              </a:spcAft>
            </a:pPr>
            <a:endParaRPr lang="en-US" sz="1700" dirty="0">
              <a:effectLst/>
            </a:endParaRPr>
          </a:p>
        </p:txBody>
      </p:sp>
      <p:sp>
        <p:nvSpPr>
          <p:cNvPr id="18" name="Tekstvak 17">
            <a:extLst>
              <a:ext uri="{FF2B5EF4-FFF2-40B4-BE49-F238E27FC236}">
                <a16:creationId xmlns:a16="http://schemas.microsoft.com/office/drawing/2014/main" id="{45715EA0-8883-49C4-B83A-892AC3EAE52F}"/>
              </a:ext>
            </a:extLst>
          </p:cNvPr>
          <p:cNvSpPr txBox="1"/>
          <p:nvPr/>
        </p:nvSpPr>
        <p:spPr>
          <a:xfrm>
            <a:off x="7354469" y="1001476"/>
            <a:ext cx="4146493" cy="2308324"/>
          </a:xfrm>
          <a:prstGeom prst="rect">
            <a:avLst/>
          </a:prstGeom>
          <a:noFill/>
        </p:spPr>
        <p:txBody>
          <a:bodyPr wrap="square">
            <a:spAutoFit/>
          </a:bodyPr>
          <a:lstStyle/>
          <a:p>
            <a:pPr indent="449580" algn="r"/>
            <a:r>
              <a:rPr lang="nl-NL" sz="3600" dirty="0">
                <a:latin typeface="Calibri" panose="020F0502020204030204" pitchFamily="34" charset="0"/>
                <a:ea typeface="Calibri" panose="020F0502020204030204" pitchFamily="34" charset="0"/>
                <a:cs typeface="Times New Roman" panose="02020603050405020304" pitchFamily="18" charset="0"/>
              </a:rPr>
              <a:t>Rats </a:t>
            </a:r>
            <a:r>
              <a:rPr lang="nl-NL" sz="3600" dirty="0" err="1">
                <a:latin typeface="Calibri" panose="020F0502020204030204" pitchFamily="34" charset="0"/>
                <a:ea typeface="Calibri" panose="020F0502020204030204" pitchFamily="34" charset="0"/>
                <a:cs typeface="Times New Roman" panose="02020603050405020304" pitchFamily="18" charset="0"/>
              </a:rPr>
              <a:t>and</a:t>
            </a:r>
            <a:r>
              <a:rPr lang="nl-NL" sz="3600" dirty="0">
                <a:latin typeface="Calibri" panose="020F0502020204030204" pitchFamily="34" charset="0"/>
                <a:ea typeface="Calibri" panose="020F0502020204030204" pitchFamily="34" charset="0"/>
                <a:cs typeface="Times New Roman" panose="02020603050405020304" pitchFamily="18" charset="0"/>
              </a:rPr>
              <a:t> </a:t>
            </a:r>
            <a:r>
              <a:rPr lang="nl-NL" sz="3600" dirty="0" err="1">
                <a:latin typeface="Calibri" panose="020F0502020204030204" pitchFamily="34" charset="0"/>
                <a:ea typeface="Calibri" panose="020F0502020204030204" pitchFamily="34" charset="0"/>
                <a:cs typeface="Times New Roman" panose="02020603050405020304" pitchFamily="18" charset="0"/>
              </a:rPr>
              <a:t>people</a:t>
            </a:r>
            <a:r>
              <a:rPr lang="nl-NL" sz="3600" dirty="0">
                <a:latin typeface="Calibri" panose="020F0502020204030204" pitchFamily="34" charset="0"/>
                <a:ea typeface="Calibri" panose="020F0502020204030204" pitchFamily="34" charset="0"/>
                <a:cs typeface="Times New Roman" panose="02020603050405020304" pitchFamily="18" charset="0"/>
              </a:rPr>
              <a:t> </a:t>
            </a:r>
            <a:r>
              <a:rPr lang="nl-NL" sz="3600" dirty="0" err="1">
                <a:latin typeface="Calibri" panose="020F0502020204030204" pitchFamily="34" charset="0"/>
                <a:ea typeface="Calibri" panose="020F0502020204030204" pitchFamily="34" charset="0"/>
                <a:cs typeface="Times New Roman" panose="02020603050405020304" pitchFamily="18" charset="0"/>
              </a:rPr>
              <a:t>come</a:t>
            </a:r>
            <a:r>
              <a:rPr lang="nl-NL" sz="3600" dirty="0">
                <a:latin typeface="Calibri" panose="020F0502020204030204" pitchFamily="34" charset="0"/>
                <a:ea typeface="Calibri" panose="020F0502020204030204" pitchFamily="34" charset="0"/>
                <a:cs typeface="Times New Roman" panose="02020603050405020304" pitchFamily="18" charset="0"/>
              </a:rPr>
              <a:t> </a:t>
            </a:r>
            <a:r>
              <a:rPr lang="nl-NL" sz="3600" dirty="0" err="1">
                <a:latin typeface="Calibri" panose="020F0502020204030204" pitchFamily="34" charset="0"/>
                <a:ea typeface="Calibri" panose="020F0502020204030204" pitchFamily="34" charset="0"/>
                <a:cs typeface="Times New Roman" panose="02020603050405020304" pitchFamily="18" charset="0"/>
              </a:rPr>
              <a:t>to</a:t>
            </a:r>
            <a:r>
              <a:rPr lang="nl-NL" sz="3600" dirty="0">
                <a:latin typeface="Calibri" panose="020F0502020204030204" pitchFamily="34" charset="0"/>
                <a:ea typeface="Calibri" panose="020F0502020204030204" pitchFamily="34" charset="0"/>
                <a:cs typeface="Times New Roman" panose="02020603050405020304" pitchFamily="18" charset="0"/>
              </a:rPr>
              <a:t> love the </a:t>
            </a:r>
            <a:r>
              <a:rPr lang="nl-NL" sz="3600" dirty="0" err="1">
                <a:latin typeface="Calibri" panose="020F0502020204030204" pitchFamily="34" charset="0"/>
                <a:ea typeface="Calibri" panose="020F0502020204030204" pitchFamily="34" charset="0"/>
                <a:cs typeface="Times New Roman" panose="02020603050405020304" pitchFamily="18" charset="0"/>
              </a:rPr>
              <a:t>things</a:t>
            </a:r>
            <a:r>
              <a:rPr lang="nl-NL" sz="3600" dirty="0">
                <a:latin typeface="Calibri" panose="020F0502020204030204" pitchFamily="34" charset="0"/>
                <a:ea typeface="Calibri" panose="020F0502020204030204" pitchFamily="34" charset="0"/>
                <a:cs typeface="Times New Roman" panose="02020603050405020304" pitchFamily="18" charset="0"/>
              </a:rPr>
              <a:t> </a:t>
            </a:r>
            <a:r>
              <a:rPr lang="nl-NL" sz="3600" dirty="0" err="1">
                <a:latin typeface="Calibri" panose="020F0502020204030204" pitchFamily="34" charset="0"/>
                <a:ea typeface="Calibri" panose="020F0502020204030204" pitchFamily="34" charset="0"/>
                <a:cs typeface="Times New Roman" panose="02020603050405020304" pitchFamily="18" charset="0"/>
              </a:rPr>
              <a:t>they</a:t>
            </a:r>
            <a:r>
              <a:rPr lang="nl-NL" sz="3600" dirty="0">
                <a:latin typeface="Calibri" panose="020F0502020204030204" pitchFamily="34" charset="0"/>
                <a:ea typeface="Calibri" panose="020F0502020204030204" pitchFamily="34" charset="0"/>
                <a:cs typeface="Times New Roman" panose="02020603050405020304" pitchFamily="18" charset="0"/>
              </a:rPr>
              <a:t> </a:t>
            </a:r>
            <a:r>
              <a:rPr lang="nl-NL" sz="3600" dirty="0" err="1">
                <a:latin typeface="Calibri" panose="020F0502020204030204" pitchFamily="34" charset="0"/>
                <a:ea typeface="Calibri" panose="020F0502020204030204" pitchFamily="34" charset="0"/>
                <a:cs typeface="Times New Roman" panose="02020603050405020304" pitchFamily="18" charset="0"/>
              </a:rPr>
              <a:t>suffered</a:t>
            </a:r>
            <a:r>
              <a:rPr lang="nl-NL" sz="3600" dirty="0">
                <a:latin typeface="Calibri" panose="020F0502020204030204" pitchFamily="34" charset="0"/>
                <a:ea typeface="Calibri" panose="020F0502020204030204" pitchFamily="34" charset="0"/>
                <a:cs typeface="Times New Roman" panose="02020603050405020304" pitchFamily="18" charset="0"/>
              </a:rPr>
              <a:t> </a:t>
            </a:r>
            <a:r>
              <a:rPr lang="nl-NL" sz="3600" dirty="0" err="1">
                <a:latin typeface="Calibri" panose="020F0502020204030204" pitchFamily="34" charset="0"/>
                <a:ea typeface="Calibri" panose="020F0502020204030204" pitchFamily="34" charset="0"/>
                <a:cs typeface="Times New Roman" panose="02020603050405020304" pitchFamily="18" charset="0"/>
              </a:rPr>
              <a:t>for</a:t>
            </a:r>
            <a:endParaRPr lang="nl-NL"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3190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vak 5">
            <a:extLst>
              <a:ext uri="{FF2B5EF4-FFF2-40B4-BE49-F238E27FC236}">
                <a16:creationId xmlns:a16="http://schemas.microsoft.com/office/drawing/2014/main" id="{EC1C5658-D9E6-4633-8855-C6F05BF34BE9}"/>
              </a:ext>
            </a:extLst>
          </p:cNvPr>
          <p:cNvSpPr txBox="1"/>
          <p:nvPr/>
        </p:nvSpPr>
        <p:spPr>
          <a:xfrm>
            <a:off x="482443" y="1062039"/>
            <a:ext cx="3337841" cy="2817438"/>
          </a:xfrm>
          <a:prstGeom prst="rect">
            <a:avLst/>
          </a:prstGeom>
        </p:spPr>
        <p:txBody>
          <a:bodyPr vert="horz" lIns="91440" tIns="45720" rIns="91440" bIns="45720" rtlCol="0" anchor="b" anchorCtr="0">
            <a:normAutofit/>
          </a:bodyPr>
          <a:lstStyle/>
          <a:p>
            <a:pPr>
              <a:lnSpc>
                <a:spcPct val="90000"/>
              </a:lnSpc>
              <a:spcBef>
                <a:spcPct val="0"/>
              </a:spcBef>
              <a:spcAft>
                <a:spcPts val="600"/>
              </a:spcAft>
            </a:pPr>
            <a:endParaRPr lang="en-US" sz="4800" dirty="0">
              <a:effectLst/>
              <a:latin typeface="+mj-lt"/>
              <a:ea typeface="+mj-ea"/>
              <a:cs typeface="+mj-cs"/>
            </a:endParaRPr>
          </a:p>
          <a:p>
            <a:pPr>
              <a:lnSpc>
                <a:spcPct val="90000"/>
              </a:lnSpc>
              <a:spcBef>
                <a:spcPct val="0"/>
              </a:spcBef>
              <a:spcAft>
                <a:spcPts val="600"/>
              </a:spcAft>
            </a:pPr>
            <a:r>
              <a:rPr lang="en-US" sz="4800" dirty="0">
                <a:effectLst/>
                <a:latin typeface="+mj-lt"/>
                <a:ea typeface="+mj-ea"/>
                <a:cs typeface="+mj-cs"/>
              </a:rPr>
              <a:t>Wat </a:t>
            </a:r>
            <a:r>
              <a:rPr lang="en-US" sz="4800" dirty="0" err="1">
                <a:effectLst/>
                <a:latin typeface="+mj-lt"/>
                <a:ea typeface="+mj-ea"/>
                <a:cs typeface="+mj-cs"/>
              </a:rPr>
              <a:t>drijft</a:t>
            </a:r>
            <a:r>
              <a:rPr lang="en-US" sz="4800" dirty="0">
                <a:effectLst/>
                <a:latin typeface="+mj-lt"/>
                <a:ea typeface="+mj-ea"/>
                <a:cs typeface="+mj-cs"/>
              </a:rPr>
              <a:t> </a:t>
            </a:r>
            <a:r>
              <a:rPr lang="en-US" sz="4800" dirty="0" err="1">
                <a:effectLst/>
                <a:latin typeface="+mj-lt"/>
                <a:ea typeface="+mj-ea"/>
                <a:cs typeface="+mj-cs"/>
              </a:rPr>
              <a:t>jou</a:t>
            </a:r>
            <a:r>
              <a:rPr lang="en-US" sz="4800" dirty="0">
                <a:effectLst/>
                <a:latin typeface="+mj-lt"/>
                <a:ea typeface="+mj-ea"/>
                <a:cs typeface="+mj-cs"/>
              </a:rPr>
              <a:t> </a:t>
            </a:r>
            <a:r>
              <a:rPr lang="en-US" sz="4800" dirty="0" err="1">
                <a:effectLst/>
                <a:latin typeface="+mj-lt"/>
                <a:ea typeface="+mj-ea"/>
                <a:cs typeface="+mj-cs"/>
              </a:rPr>
              <a:t>eigenlijk</a:t>
            </a:r>
            <a:r>
              <a:rPr lang="en-US" sz="4800" dirty="0">
                <a:effectLst/>
                <a:latin typeface="+mj-lt"/>
                <a:ea typeface="+mj-ea"/>
                <a:cs typeface="+mj-cs"/>
              </a:rPr>
              <a:t>?</a:t>
            </a:r>
          </a:p>
        </p:txBody>
      </p:sp>
      <p:pic>
        <p:nvPicPr>
          <p:cNvPr id="4098" name="Picture 2" descr="Leo Klaver (@LeoKlaver) / Twitter">
            <a:extLst>
              <a:ext uri="{FF2B5EF4-FFF2-40B4-BE49-F238E27FC236}">
                <a16:creationId xmlns:a16="http://schemas.microsoft.com/office/drawing/2014/main" id="{2765F180-F17E-4869-AB63-91D0C4691C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25" r="-2" b="1813"/>
          <a:stretch/>
        </p:blipFill>
        <p:spPr bwMode="auto">
          <a:xfrm>
            <a:off x="4232496" y="10"/>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noFill/>
          <a:extLst>
            <a:ext uri="{909E8E84-426E-40DD-AFC4-6F175D3DCCD1}">
              <a14:hiddenFill xmlns:a14="http://schemas.microsoft.com/office/drawing/2010/main">
                <a:solidFill>
                  <a:srgbClr val="FFFFFF"/>
                </a:solidFill>
              </a14:hiddenFill>
            </a:ext>
          </a:extLst>
        </p:spPr>
      </p:pic>
      <p:grpSp>
        <p:nvGrpSpPr>
          <p:cNvPr id="137" name="Group 136">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138" name="Freeform: Shape 137">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9" name="Freeform: Shape 138">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479556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EE5D87AC-5CCC-4E1F-8B25-D3A6053029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83" name="Freeform: Shape 82">
              <a:extLst>
                <a:ext uri="{FF2B5EF4-FFF2-40B4-BE49-F238E27FC236}">
                  <a16:creationId xmlns:a16="http://schemas.microsoft.com/office/drawing/2014/main" id="{6EFC8E10-A01A-44C0-92B4-4837ED6C4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3329C434-C896-4DBB-9A47-D99A5EE41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EC1C5658-D9E6-4633-8855-C6F05BF34BE9}"/>
              </a:ext>
            </a:extLst>
          </p:cNvPr>
          <p:cNvSpPr txBox="1"/>
          <p:nvPr/>
        </p:nvSpPr>
        <p:spPr>
          <a:xfrm>
            <a:off x="537608" y="349926"/>
            <a:ext cx="4971232" cy="5618917"/>
          </a:xfrm>
          <a:prstGeom prst="rect">
            <a:avLst/>
          </a:prstGeom>
        </p:spPr>
        <p:txBody>
          <a:bodyPr vert="horz" lIns="91440" tIns="45720" rIns="91440" bIns="45720" rtlCol="0" anchor="t" anchorCtr="0">
            <a:normAutofit fontScale="25000" lnSpcReduction="20000"/>
          </a:bodyPr>
          <a:lstStyle/>
          <a:p>
            <a:pPr indent="-228600">
              <a:lnSpc>
                <a:spcPct val="90000"/>
              </a:lnSpc>
              <a:spcBef>
                <a:spcPct val="0"/>
              </a:spcBef>
              <a:spcAft>
                <a:spcPts val="600"/>
              </a:spcAft>
              <a:buFont typeface="Arial" panose="020B0604020202020204" pitchFamily="34" charset="0"/>
              <a:buChar char="•"/>
            </a:pPr>
            <a:endParaRPr lang="en-US" dirty="0">
              <a:effectLst/>
            </a:endParaRPr>
          </a:p>
          <a:p>
            <a:pPr>
              <a:lnSpc>
                <a:spcPct val="90000"/>
              </a:lnSpc>
              <a:spcBef>
                <a:spcPct val="0"/>
              </a:spcBef>
              <a:spcAft>
                <a:spcPts val="600"/>
              </a:spcAft>
            </a:pPr>
            <a:r>
              <a:rPr lang="en-US" sz="12800" dirty="0">
                <a:latin typeface="+mj-lt"/>
              </a:rPr>
              <a:t>Wie ben </a:t>
            </a:r>
            <a:r>
              <a:rPr lang="en-US" sz="12800" dirty="0" err="1">
                <a:latin typeface="+mj-lt"/>
              </a:rPr>
              <a:t>ik</a:t>
            </a:r>
            <a:r>
              <a:rPr lang="en-US" sz="12800" dirty="0">
                <a:latin typeface="+mj-lt"/>
              </a:rPr>
              <a:t> en </a:t>
            </a:r>
            <a:r>
              <a:rPr lang="en-US" sz="12800" dirty="0" err="1">
                <a:latin typeface="+mj-lt"/>
              </a:rPr>
              <a:t>waarom</a:t>
            </a:r>
            <a:r>
              <a:rPr lang="en-US" sz="12800" dirty="0">
                <a:latin typeface="+mj-lt"/>
              </a:rPr>
              <a:t> </a:t>
            </a:r>
            <a:r>
              <a:rPr lang="en-US" sz="12800" dirty="0" err="1">
                <a:latin typeface="+mj-lt"/>
              </a:rPr>
              <a:t>denk</a:t>
            </a:r>
            <a:r>
              <a:rPr lang="en-US" sz="12800" dirty="0">
                <a:latin typeface="+mj-lt"/>
              </a:rPr>
              <a:t> </a:t>
            </a:r>
            <a:r>
              <a:rPr lang="en-US" sz="12800" dirty="0" err="1">
                <a:latin typeface="+mj-lt"/>
              </a:rPr>
              <a:t>ik</a:t>
            </a:r>
            <a:r>
              <a:rPr lang="en-US" sz="12800" dirty="0">
                <a:latin typeface="+mj-lt"/>
              </a:rPr>
              <a:t> </a:t>
            </a:r>
            <a:r>
              <a:rPr lang="en-US" sz="12800" dirty="0" err="1">
                <a:latin typeface="+mj-lt"/>
              </a:rPr>
              <a:t>dat</a:t>
            </a:r>
            <a:r>
              <a:rPr lang="en-US" sz="12800" dirty="0">
                <a:latin typeface="+mj-lt"/>
              </a:rPr>
              <a:t>?</a:t>
            </a:r>
          </a:p>
          <a:p>
            <a:pPr>
              <a:lnSpc>
                <a:spcPct val="90000"/>
              </a:lnSpc>
              <a:spcBef>
                <a:spcPct val="0"/>
              </a:spcBef>
              <a:spcAft>
                <a:spcPts val="600"/>
              </a:spcAft>
            </a:pPr>
            <a:endParaRPr lang="en-US" sz="2400" dirty="0">
              <a:effectLst/>
              <a:latin typeface="+mj-lt"/>
            </a:endParaRPr>
          </a:p>
          <a:p>
            <a:pPr>
              <a:lnSpc>
                <a:spcPct val="120000"/>
              </a:lnSpc>
            </a:pPr>
            <a:r>
              <a:rPr lang="nl-NL" sz="11100" dirty="0">
                <a:effectLst/>
                <a:latin typeface="Calibri" panose="020F0502020204030204" pitchFamily="34" charset="0"/>
                <a:ea typeface="Calibri" panose="020F0502020204030204" pitchFamily="34" charset="0"/>
                <a:cs typeface="Times New Roman" panose="02020603050405020304" pitchFamily="18" charset="0"/>
              </a:rPr>
              <a:t>Mijn metgezel nodigde mij uit om mee te gaan naar Gent. </a:t>
            </a:r>
          </a:p>
          <a:p>
            <a:pPr>
              <a:lnSpc>
                <a:spcPct val="120000"/>
              </a:lnSpc>
            </a:pPr>
            <a:r>
              <a:rPr lang="nl-NL" sz="11100" dirty="0">
                <a:effectLst/>
                <a:latin typeface="Calibri" panose="020F0502020204030204" pitchFamily="34" charset="0"/>
                <a:ea typeface="Calibri" panose="020F0502020204030204" pitchFamily="34" charset="0"/>
                <a:cs typeface="Times New Roman" panose="02020603050405020304" pitchFamily="18" charset="0"/>
              </a:rPr>
              <a:t>‘Wat is daar te doen?’, vroeg ik. ‘Een proeftraining in het omgaan met je diverse persoonlijkheden,’ was het antwoord. </a:t>
            </a:r>
          </a:p>
          <a:p>
            <a:pPr>
              <a:lnSpc>
                <a:spcPct val="120000"/>
              </a:lnSpc>
            </a:pPr>
            <a:r>
              <a:rPr lang="nl-NL" sz="11100" dirty="0">
                <a:latin typeface="Calibri" panose="020F0502020204030204" pitchFamily="34" charset="0"/>
                <a:ea typeface="Calibri" panose="020F0502020204030204" pitchFamily="34" charset="0"/>
                <a:cs typeface="Times New Roman" panose="02020603050405020304" pitchFamily="18" charset="0"/>
              </a:rPr>
              <a:t>‘</a:t>
            </a:r>
            <a:r>
              <a:rPr lang="nl-NL" sz="11100" dirty="0">
                <a:effectLst/>
                <a:latin typeface="Calibri" panose="020F0502020204030204" pitchFamily="34" charset="0"/>
                <a:ea typeface="Calibri" panose="020F0502020204030204" pitchFamily="34" charset="0"/>
                <a:cs typeface="Times New Roman" panose="02020603050405020304" pitchFamily="18" charset="0"/>
              </a:rPr>
              <a:t>En jij dan?’ </a:t>
            </a:r>
          </a:p>
          <a:p>
            <a:pPr>
              <a:lnSpc>
                <a:spcPct val="120000"/>
              </a:lnSpc>
            </a:pPr>
            <a:r>
              <a:rPr lang="nl-NL" sz="11100" dirty="0">
                <a:effectLst/>
                <a:latin typeface="Calibri" panose="020F0502020204030204" pitchFamily="34" charset="0"/>
                <a:ea typeface="Calibri" panose="020F0502020204030204" pitchFamily="34" charset="0"/>
                <a:cs typeface="Times New Roman" panose="02020603050405020304" pitchFamily="18" charset="0"/>
              </a:rPr>
              <a:t>‘Ik zal je hand vasthouden.’ </a:t>
            </a:r>
          </a:p>
          <a:p>
            <a:pPr>
              <a:lnSpc>
                <a:spcPct val="120000"/>
              </a:lnSpc>
            </a:pPr>
            <a:endParaRPr lang="nl-NL" sz="1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r>
              <a:rPr lang="nl-NL" sz="11100" dirty="0">
                <a:effectLst/>
                <a:latin typeface="Calibri" panose="020F0502020204030204" pitchFamily="34" charset="0"/>
                <a:ea typeface="Calibri" panose="020F0502020204030204" pitchFamily="34" charset="0"/>
                <a:cs typeface="Times New Roman" panose="02020603050405020304" pitchFamily="18" charset="0"/>
              </a:rPr>
              <a:t>Dat was goed, want ik had geen flauwe idee wat me te wachten stond. </a:t>
            </a:r>
          </a:p>
          <a:p>
            <a:pPr>
              <a:lnSpc>
                <a:spcPct val="90000"/>
              </a:lnSpc>
              <a:spcBef>
                <a:spcPct val="0"/>
              </a:spcBef>
              <a:spcAft>
                <a:spcPts val="600"/>
              </a:spcAft>
            </a:pPr>
            <a:endParaRPr lang="en-US" sz="2400" dirty="0">
              <a:effectLst/>
              <a:latin typeface="+mj-lt"/>
            </a:endParaRPr>
          </a:p>
        </p:txBody>
      </p:sp>
      <p:sp>
        <p:nvSpPr>
          <p:cNvPr id="17" name="Tekstvak 16">
            <a:extLst>
              <a:ext uri="{FF2B5EF4-FFF2-40B4-BE49-F238E27FC236}">
                <a16:creationId xmlns:a16="http://schemas.microsoft.com/office/drawing/2014/main" id="{82B30A80-26B1-4BF5-8CCD-2A804256ACF8}"/>
              </a:ext>
            </a:extLst>
          </p:cNvPr>
          <p:cNvSpPr txBox="1"/>
          <p:nvPr/>
        </p:nvSpPr>
        <p:spPr>
          <a:xfrm>
            <a:off x="6933733" y="777675"/>
            <a:ext cx="4799198" cy="5693866"/>
          </a:xfrm>
          <a:prstGeom prst="rect">
            <a:avLst/>
          </a:prstGeom>
          <a:noFill/>
        </p:spPr>
        <p:txBody>
          <a:bodyPr wrap="square">
            <a:spAutoFit/>
          </a:bodyPr>
          <a:lstStyle/>
          <a:p>
            <a:pPr indent="449580"/>
            <a:r>
              <a:rPr lang="nl-NL" sz="2800" dirty="0">
                <a:effectLst/>
                <a:latin typeface="Calibri" panose="020F0502020204030204" pitchFamily="34" charset="0"/>
                <a:ea typeface="Calibri" panose="020F0502020204030204" pitchFamily="34" charset="0"/>
                <a:cs typeface="Times New Roman" panose="02020603050405020304" pitchFamily="18" charset="0"/>
              </a:rPr>
              <a:t>Bij binnenkomst in de trainingsruimte kregen we elk een blanco papiertje en een potlood. Of we maar even wilden opschrijven wie al die personen waren die zich in ons verscholen. Ik schreef op: Betweter, Regelaar, Meeloper, Fantast, Opstandeling en Angsthaas. Toen dat was gebeurd, kregen we een korte inleiding van een wetenschapper…..</a:t>
            </a:r>
          </a:p>
        </p:txBody>
      </p:sp>
    </p:spTree>
    <p:extLst>
      <p:ext uri="{BB962C8B-B14F-4D97-AF65-F5344CB8AC3E}">
        <p14:creationId xmlns:p14="http://schemas.microsoft.com/office/powerpoint/2010/main" val="444927887"/>
      </p:ext>
    </p:extLst>
  </p:cSld>
  <p:clrMapOvr>
    <a:masterClrMapping/>
  </p:clrMapOvr>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Verdana Pro Cond SemiBold"/>
        <a:ea typeface=""/>
        <a:cs typeface=""/>
      </a:majorFont>
      <a:minorFont>
        <a:latin typeface="Verdan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otalTime>730</TotalTime>
  <Words>602</Words>
  <Application>Microsoft Office PowerPoint</Application>
  <PresentationFormat>Breedbeeld</PresentationFormat>
  <Paragraphs>68</Paragraphs>
  <Slides>15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Verdana Pro</vt:lpstr>
      <vt:lpstr>Verdana Pro Cond SemiBold</vt:lpstr>
      <vt:lpstr>TornVTI</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Peter Storm</dc:creator>
  <cp:lastModifiedBy>Peter Storm</cp:lastModifiedBy>
  <cp:revision>2</cp:revision>
  <dcterms:created xsi:type="dcterms:W3CDTF">2022-03-30T06:15:07Z</dcterms:created>
  <dcterms:modified xsi:type="dcterms:W3CDTF">2022-04-06T07:20:32Z</dcterms:modified>
</cp:coreProperties>
</file>