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8803600" cy="43192700"/>
  <p:notesSz cx="6858000" cy="9144000"/>
  <p:embeddedFontLst>
    <p:embeddedFont>
      <p:font typeface="Baloo" charset="1" panose="03080902040302020200"/>
      <p:regular r:id="rId7"/>
    </p:embeddedFont>
    <p:embeddedFont>
      <p:font typeface="Bebas Neue Bold" charset="1" panose="020B0606020202050201"/>
      <p:regular r:id="rId8"/>
    </p:embeddedFont>
    <p:embeddedFont>
      <p:font typeface="Neue Montreal" charset="1" panose="00000400000000000000"/>
      <p:regular r:id="rId9"/>
    </p:embeddedFont>
    <p:embeddedFont>
      <p:font typeface="Poppins Semi-Bold" charset="1" panose="00000700000000000000"/>
      <p:regular r:id="rId10"/>
    </p:embeddedFont>
    <p:embeddedFont>
      <p:font typeface="Nexa Bold" charset="1" panose="02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72035" y="302068"/>
            <a:ext cx="6801930" cy="5525504"/>
            <a:chOff x="0" y="0"/>
            <a:chExt cx="9069241" cy="7367338"/>
          </a:xfrm>
        </p:grpSpPr>
        <p:sp>
          <p:nvSpPr>
            <p:cNvPr name="Freeform 3" id="3"/>
            <p:cNvSpPr/>
            <p:nvPr/>
          </p:nvSpPr>
          <p:spPr>
            <a:xfrm>
              <a:off x="1776874" y="1840757"/>
              <a:ext cx="6265667" cy="2200683"/>
            </a:xfrm>
            <a:custGeom>
              <a:avLst/>
              <a:gdLst/>
              <a:ahLst/>
              <a:cxnLst/>
              <a:rect r="r" b="b" t="t" l="l"/>
              <a:pathLst>
                <a:path h="2200683" w="6265667">
                  <a:moveTo>
                    <a:pt x="0" y="2200684"/>
                  </a:moveTo>
                  <a:quadBezTo>
                    <a:pt x="2705187" y="-2169027"/>
                    <a:pt x="6265667" y="2137826"/>
                  </a:quadBezTo>
                </a:path>
              </a:pathLst>
            </a:custGeom>
            <a:ln cap="flat" w="478800">
              <a:solidFill>
                <a:srgbClr val="E3000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4" id="4"/>
            <p:cNvSpPr/>
            <p:nvPr/>
          </p:nvSpPr>
          <p:spPr>
            <a:xfrm>
              <a:off x="1370174" y="1568124"/>
              <a:ext cx="6686495" cy="2423374"/>
            </a:xfrm>
            <a:custGeom>
              <a:avLst/>
              <a:gdLst/>
              <a:ahLst/>
              <a:cxnLst/>
              <a:rect r="r" b="b" t="t" l="l"/>
              <a:pathLst>
                <a:path h="2423374" w="6686495">
                  <a:moveTo>
                    <a:pt x="0" y="2239141"/>
                  </a:moveTo>
                  <a:quadBezTo>
                    <a:pt x="3320099" y="-2329437"/>
                    <a:pt x="6686495" y="2423374"/>
                  </a:quadBezTo>
                </a:path>
              </a:pathLst>
            </a:custGeom>
            <a:ln cap="flat" w="478800">
              <a:solidFill>
                <a:srgbClr val="B3D57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5" id="5"/>
            <p:cNvSpPr/>
            <p:nvPr/>
          </p:nvSpPr>
          <p:spPr>
            <a:xfrm>
              <a:off x="850625" y="1147138"/>
              <a:ext cx="7383853" cy="2785842"/>
            </a:xfrm>
            <a:custGeom>
              <a:avLst/>
              <a:gdLst/>
              <a:ahLst/>
              <a:cxnLst/>
              <a:rect r="r" b="b" t="t" l="l"/>
              <a:pathLst>
                <a:path h="2785842" w="7383853">
                  <a:moveTo>
                    <a:pt x="0" y="2303208"/>
                  </a:moveTo>
                  <a:quadBezTo>
                    <a:pt x="4023815" y="-2533055"/>
                    <a:pt x="7383853" y="2785842"/>
                  </a:quadBezTo>
                </a:path>
              </a:pathLst>
            </a:custGeom>
            <a:ln cap="flat" w="801990">
              <a:solidFill>
                <a:srgbClr val="FAFAFA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6" id="6"/>
            <p:cNvSpPr/>
            <p:nvPr/>
          </p:nvSpPr>
          <p:spPr>
            <a:xfrm>
              <a:off x="326603" y="942657"/>
              <a:ext cx="7907875" cy="3048841"/>
            </a:xfrm>
            <a:custGeom>
              <a:avLst/>
              <a:gdLst/>
              <a:ahLst/>
              <a:cxnLst/>
              <a:rect r="r" b="b" t="t" l="l"/>
              <a:pathLst>
                <a:path h="3048841" w="7907875">
                  <a:moveTo>
                    <a:pt x="0" y="2003276"/>
                  </a:moveTo>
                  <a:quadBezTo>
                    <a:pt x="4964694" y="-2471370"/>
                    <a:pt x="7907875" y="3048841"/>
                  </a:quadBezTo>
                </a:path>
              </a:pathLst>
            </a:custGeom>
            <a:ln cap="flat" w="778050">
              <a:solidFill>
                <a:srgbClr val="1E2229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>
              <a:off x="2061793" y="2416198"/>
              <a:ext cx="5727501" cy="1855769"/>
            </a:xfrm>
            <a:custGeom>
              <a:avLst/>
              <a:gdLst/>
              <a:ahLst/>
              <a:cxnLst/>
              <a:rect r="r" b="b" t="t" l="l"/>
              <a:pathLst>
                <a:path h="1855769" w="5727501">
                  <a:moveTo>
                    <a:pt x="0" y="1814941"/>
                  </a:moveTo>
                  <a:quadBezTo>
                    <a:pt x="2502718" y="-1835241"/>
                    <a:pt x="5727501" y="1855770"/>
                  </a:quadBezTo>
                </a:path>
              </a:pathLst>
            </a:custGeom>
            <a:ln cap="flat" w="323190">
              <a:solidFill>
                <a:srgbClr val="1E2229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8" id="8"/>
            <p:cNvGrpSpPr/>
            <p:nvPr/>
          </p:nvGrpSpPr>
          <p:grpSpPr>
            <a:xfrm rot="0">
              <a:off x="7976219" y="2945933"/>
              <a:ext cx="1093021" cy="1093021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E2229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4841" lIns="44841" bIns="44841" rIns="44841"/>
              <a:lstStyle/>
              <a:p>
                <a:pPr algn="ctr">
                  <a:lnSpc>
                    <a:spcPts val="2348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813102" y="4337840"/>
              <a:ext cx="7444355" cy="16962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28"/>
                </a:lnSpc>
              </a:pPr>
              <a:r>
                <a:rPr lang="en-US" sz="9063" spc="-453">
                  <a:solidFill>
                    <a:srgbClr val="FAFAFA"/>
                  </a:solidFill>
                  <a:latin typeface="Baloo"/>
                  <a:ea typeface="Baloo"/>
                  <a:cs typeface="Baloo"/>
                  <a:sym typeface="Baloo"/>
                </a:rPr>
                <a:t>Se</a:t>
              </a:r>
            </a:p>
            <a:p>
              <a:pPr algn="ctr">
                <a:lnSpc>
                  <a:spcPts val="5528"/>
                </a:lnSpc>
              </a:pPr>
              <a:r>
                <a:rPr lang="en-US" sz="9063" spc="-453">
                  <a:solidFill>
                    <a:srgbClr val="FAFAFA"/>
                  </a:solidFill>
                  <a:latin typeface="Baloo"/>
                  <a:ea typeface="Baloo"/>
                  <a:cs typeface="Baloo"/>
                  <a:sym typeface="Baloo"/>
                </a:rPr>
                <a:t>amostra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836082" y="5389668"/>
              <a:ext cx="7398396" cy="1977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966"/>
                </a:lnSpc>
              </a:pPr>
              <a:r>
                <a:rPr lang="en-US" b="true" sz="11420" spc="-571">
                  <a:solidFill>
                    <a:srgbClr val="1E2229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PERNAMBUCO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167888" y="6529390"/>
              <a:ext cx="6734783" cy="5681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21"/>
                </a:lnSpc>
              </a:pPr>
              <a:r>
                <a:rPr lang="en-US" sz="1443">
                  <a:solidFill>
                    <a:srgbClr val="FAFAFA"/>
                  </a:solidFill>
                  <a:latin typeface="Neue Montreal"/>
                  <a:ea typeface="Neue Montreal"/>
                  <a:cs typeface="Neue Montreal"/>
                  <a:sym typeface="Neue Montreal"/>
                </a:rPr>
                <a:t>Mostra de experiências de Alimentação e Nutrição na APS do SUS</a:t>
              </a:r>
            </a:p>
            <a:p>
              <a:pPr algn="ctr">
                <a:lnSpc>
                  <a:spcPts val="2021"/>
                </a:lnSpc>
              </a:pP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3165953" y="2416998"/>
              <a:ext cx="2738654" cy="1621957"/>
            </a:xfrm>
            <a:custGeom>
              <a:avLst/>
              <a:gdLst/>
              <a:ahLst/>
              <a:cxnLst/>
              <a:rect r="r" b="b" t="t" l="l"/>
              <a:pathLst>
                <a:path h="1621957" w="2738654">
                  <a:moveTo>
                    <a:pt x="0" y="0"/>
                  </a:moveTo>
                  <a:lnTo>
                    <a:pt x="2738654" y="0"/>
                  </a:lnTo>
                  <a:lnTo>
                    <a:pt x="2738654" y="1621957"/>
                  </a:lnTo>
                  <a:lnTo>
                    <a:pt x="0" y="16219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15" id="15"/>
            <p:cNvGrpSpPr/>
            <p:nvPr/>
          </p:nvGrpSpPr>
          <p:grpSpPr>
            <a:xfrm rot="0">
              <a:off x="3257896" y="3790211"/>
              <a:ext cx="2489067" cy="175712"/>
              <a:chOff x="0" y="0"/>
              <a:chExt cx="2429529" cy="1715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429529" cy="171509"/>
              </a:xfrm>
              <a:custGeom>
                <a:avLst/>
                <a:gdLst/>
                <a:ahLst/>
                <a:cxnLst/>
                <a:rect r="r" b="b" t="t" l="l"/>
                <a:pathLst>
                  <a:path h="171509" w="2429529">
                    <a:moveTo>
                      <a:pt x="0" y="0"/>
                    </a:moveTo>
                    <a:lnTo>
                      <a:pt x="2429529" y="0"/>
                    </a:lnTo>
                    <a:lnTo>
                      <a:pt x="2429529" y="171509"/>
                    </a:lnTo>
                    <a:lnTo>
                      <a:pt x="0" y="171509"/>
                    </a:lnTo>
                    <a:close/>
                  </a:path>
                </a:pathLst>
              </a:custGeom>
              <a:solidFill>
                <a:srgbClr val="1E2229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2429529" cy="209609"/>
              </a:xfrm>
              <a:prstGeom prst="rect">
                <a:avLst/>
              </a:prstGeom>
            </p:spPr>
            <p:txBody>
              <a:bodyPr anchor="ctr" rtlCol="false" tIns="10907" lIns="10907" bIns="10907" rIns="10907"/>
              <a:lstStyle/>
              <a:p>
                <a:pPr algn="ctr">
                  <a:lnSpc>
                    <a:spcPts val="2348"/>
                  </a:lnSpc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0">
            <a:off x="893" y="0"/>
            <a:ext cx="22758559" cy="6353992"/>
            <a:chOff x="0" y="0"/>
            <a:chExt cx="2140990" cy="59774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140990" cy="597746"/>
            </a:xfrm>
            <a:custGeom>
              <a:avLst/>
              <a:gdLst/>
              <a:ahLst/>
              <a:cxnLst/>
              <a:rect r="r" b="b" t="t" l="l"/>
              <a:pathLst>
                <a:path h="597746" w="2140990">
                  <a:moveTo>
                    <a:pt x="0" y="0"/>
                  </a:moveTo>
                  <a:lnTo>
                    <a:pt x="2140990" y="0"/>
                  </a:lnTo>
                  <a:lnTo>
                    <a:pt x="2140990" y="597746"/>
                  </a:lnTo>
                  <a:lnTo>
                    <a:pt x="0" y="597746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04775"/>
              <a:ext cx="2140990" cy="7025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93" y="6317992"/>
            <a:ext cx="28805115" cy="3978839"/>
            <a:chOff x="0" y="0"/>
            <a:chExt cx="2709815" cy="37430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709815" cy="374306"/>
            </a:xfrm>
            <a:custGeom>
              <a:avLst/>
              <a:gdLst/>
              <a:ahLst/>
              <a:cxnLst/>
              <a:rect r="r" b="b" t="t" l="l"/>
              <a:pathLst>
                <a:path h="374306" w="2709815">
                  <a:moveTo>
                    <a:pt x="0" y="0"/>
                  </a:moveTo>
                  <a:lnTo>
                    <a:pt x="2709815" y="0"/>
                  </a:lnTo>
                  <a:lnTo>
                    <a:pt x="2709815" y="374306"/>
                  </a:lnTo>
                  <a:lnTo>
                    <a:pt x="0" y="374306"/>
                  </a:lnTo>
                  <a:close/>
                </a:path>
              </a:pathLst>
            </a:custGeom>
            <a:solidFill>
              <a:srgbClr val="FAFAFA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04775"/>
              <a:ext cx="2709815" cy="4790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-5115" y="6353992"/>
            <a:ext cx="28805115" cy="8456963"/>
            <a:chOff x="0" y="0"/>
            <a:chExt cx="2709815" cy="79558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709815" cy="795581"/>
            </a:xfrm>
            <a:custGeom>
              <a:avLst/>
              <a:gdLst/>
              <a:ahLst/>
              <a:cxnLst/>
              <a:rect r="r" b="b" t="t" l="l"/>
              <a:pathLst>
                <a:path h="795581" w="2709815">
                  <a:moveTo>
                    <a:pt x="0" y="0"/>
                  </a:moveTo>
                  <a:lnTo>
                    <a:pt x="2709815" y="0"/>
                  </a:lnTo>
                  <a:lnTo>
                    <a:pt x="2709815" y="795581"/>
                  </a:lnTo>
                  <a:lnTo>
                    <a:pt x="0" y="79558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04775"/>
              <a:ext cx="2709815" cy="9003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-5115" y="6317992"/>
            <a:ext cx="28805115" cy="4464614"/>
            <a:chOff x="0" y="0"/>
            <a:chExt cx="2709815" cy="420004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709815" cy="420004"/>
            </a:xfrm>
            <a:custGeom>
              <a:avLst/>
              <a:gdLst/>
              <a:ahLst/>
              <a:cxnLst/>
              <a:rect r="r" b="b" t="t" l="l"/>
              <a:pathLst>
                <a:path h="420004" w="2709815">
                  <a:moveTo>
                    <a:pt x="0" y="0"/>
                  </a:moveTo>
                  <a:lnTo>
                    <a:pt x="2709815" y="0"/>
                  </a:lnTo>
                  <a:lnTo>
                    <a:pt x="2709815" y="420004"/>
                  </a:lnTo>
                  <a:lnTo>
                    <a:pt x="0" y="420004"/>
                  </a:lnTo>
                  <a:close/>
                </a:path>
              </a:pathLst>
            </a:custGeom>
            <a:gradFill rotWithShape="true">
              <a:gsLst>
                <a:gs pos="0">
                  <a:srgbClr val="83BD00">
                    <a:alpha val="100000"/>
                  </a:srgbClr>
                </a:gs>
                <a:gs pos="100000">
                  <a:srgbClr val="B3D572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04775"/>
              <a:ext cx="2709815" cy="5247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0" y="20258248"/>
            <a:ext cx="14235074" cy="1108196"/>
            <a:chOff x="0" y="0"/>
            <a:chExt cx="1339151" cy="10425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39151" cy="104252"/>
            </a:xfrm>
            <a:custGeom>
              <a:avLst/>
              <a:gdLst/>
              <a:ahLst/>
              <a:cxnLst/>
              <a:rect r="r" b="b" t="t" l="l"/>
              <a:pathLst>
                <a:path h="104252" w="1339151">
                  <a:moveTo>
                    <a:pt x="0" y="0"/>
                  </a:moveTo>
                  <a:lnTo>
                    <a:pt x="1339151" y="0"/>
                  </a:lnTo>
                  <a:lnTo>
                    <a:pt x="1339151" y="104252"/>
                  </a:lnTo>
                  <a:lnTo>
                    <a:pt x="0" y="104252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04775"/>
              <a:ext cx="1339151" cy="209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893" y="25877945"/>
            <a:ext cx="14234181" cy="1214356"/>
            <a:chOff x="0" y="0"/>
            <a:chExt cx="1339067" cy="11423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39067" cy="114239"/>
            </a:xfrm>
            <a:custGeom>
              <a:avLst/>
              <a:gdLst/>
              <a:ahLst/>
              <a:cxnLst/>
              <a:rect r="r" b="b" t="t" l="l"/>
              <a:pathLst>
                <a:path h="114239" w="1339067">
                  <a:moveTo>
                    <a:pt x="0" y="0"/>
                  </a:moveTo>
                  <a:lnTo>
                    <a:pt x="1339067" y="0"/>
                  </a:lnTo>
                  <a:lnTo>
                    <a:pt x="1339067" y="114239"/>
                  </a:lnTo>
                  <a:lnTo>
                    <a:pt x="0" y="114239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04775"/>
              <a:ext cx="1339067" cy="2190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4406008" y="27725590"/>
            <a:ext cx="14393992" cy="1225728"/>
            <a:chOff x="0" y="0"/>
            <a:chExt cx="1354101" cy="11530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354101" cy="115309"/>
            </a:xfrm>
            <a:custGeom>
              <a:avLst/>
              <a:gdLst/>
              <a:ahLst/>
              <a:cxnLst/>
              <a:rect r="r" b="b" t="t" l="l"/>
              <a:pathLst>
                <a:path h="115309" w="1354101">
                  <a:moveTo>
                    <a:pt x="0" y="0"/>
                  </a:moveTo>
                  <a:lnTo>
                    <a:pt x="1354101" y="0"/>
                  </a:lnTo>
                  <a:lnTo>
                    <a:pt x="1354101" y="115309"/>
                  </a:lnTo>
                  <a:lnTo>
                    <a:pt x="0" y="115309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104775"/>
              <a:ext cx="1354101" cy="2200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4527382" y="37011063"/>
            <a:ext cx="14272618" cy="1225728"/>
            <a:chOff x="0" y="0"/>
            <a:chExt cx="1342683" cy="115309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342683" cy="115309"/>
            </a:xfrm>
            <a:custGeom>
              <a:avLst/>
              <a:gdLst/>
              <a:ahLst/>
              <a:cxnLst/>
              <a:rect r="r" b="b" t="t" l="l"/>
              <a:pathLst>
                <a:path h="115309" w="1342683">
                  <a:moveTo>
                    <a:pt x="0" y="0"/>
                  </a:moveTo>
                  <a:lnTo>
                    <a:pt x="1342683" y="0"/>
                  </a:lnTo>
                  <a:lnTo>
                    <a:pt x="1342683" y="115309"/>
                  </a:lnTo>
                  <a:lnTo>
                    <a:pt x="0" y="115309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04775"/>
              <a:ext cx="1342683" cy="2200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8114" y="42141392"/>
            <a:ext cx="28701886" cy="1058608"/>
            <a:chOff x="0" y="0"/>
            <a:chExt cx="2700103" cy="9958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700103" cy="99588"/>
            </a:xfrm>
            <a:custGeom>
              <a:avLst/>
              <a:gdLst/>
              <a:ahLst/>
              <a:cxnLst/>
              <a:rect r="r" b="b" t="t" l="l"/>
              <a:pathLst>
                <a:path h="99588" w="2700103">
                  <a:moveTo>
                    <a:pt x="0" y="0"/>
                  </a:moveTo>
                  <a:lnTo>
                    <a:pt x="2700103" y="0"/>
                  </a:lnTo>
                  <a:lnTo>
                    <a:pt x="2700103" y="99588"/>
                  </a:lnTo>
                  <a:lnTo>
                    <a:pt x="0" y="99588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104775"/>
              <a:ext cx="2700103" cy="204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0" y="10782617"/>
            <a:ext cx="14235074" cy="1108196"/>
            <a:chOff x="0" y="0"/>
            <a:chExt cx="1339151" cy="104252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339151" cy="104252"/>
            </a:xfrm>
            <a:custGeom>
              <a:avLst/>
              <a:gdLst/>
              <a:ahLst/>
              <a:cxnLst/>
              <a:rect r="r" b="b" t="t" l="l"/>
              <a:pathLst>
                <a:path h="104252" w="1339151">
                  <a:moveTo>
                    <a:pt x="0" y="0"/>
                  </a:moveTo>
                  <a:lnTo>
                    <a:pt x="1339151" y="0"/>
                  </a:lnTo>
                  <a:lnTo>
                    <a:pt x="1339151" y="104252"/>
                  </a:lnTo>
                  <a:lnTo>
                    <a:pt x="0" y="104252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104775"/>
              <a:ext cx="1339151" cy="209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4358816" y="10782606"/>
            <a:ext cx="14441184" cy="1108196"/>
            <a:chOff x="0" y="0"/>
            <a:chExt cx="1358541" cy="104252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358541" cy="104252"/>
            </a:xfrm>
            <a:custGeom>
              <a:avLst/>
              <a:gdLst/>
              <a:ahLst/>
              <a:cxnLst/>
              <a:rect r="r" b="b" t="t" l="l"/>
              <a:pathLst>
                <a:path h="104252" w="1358541">
                  <a:moveTo>
                    <a:pt x="0" y="0"/>
                  </a:moveTo>
                  <a:lnTo>
                    <a:pt x="1358541" y="0"/>
                  </a:lnTo>
                  <a:lnTo>
                    <a:pt x="1358541" y="104252"/>
                  </a:lnTo>
                  <a:lnTo>
                    <a:pt x="0" y="104252"/>
                  </a:lnTo>
                  <a:close/>
                </a:path>
              </a:pathLst>
            </a:custGeom>
            <a:gradFill rotWithShape="true">
              <a:gsLst>
                <a:gs pos="0">
                  <a:srgbClr val="EB5C24">
                    <a:alpha val="100000"/>
                  </a:srgbClr>
                </a:gs>
                <a:gs pos="50000">
                  <a:srgbClr val="F38820">
                    <a:alpha val="100000"/>
                  </a:srgbClr>
                </a:gs>
                <a:gs pos="100000">
                  <a:srgbClr val="EB5C24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104775"/>
              <a:ext cx="1358541" cy="209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559"/>
                </a:lnSpc>
              </a:pP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5937001" y="20350394"/>
            <a:ext cx="2789039" cy="80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>
                <a:solidFill>
                  <a:srgbClr val="FAFAF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OBJETIVO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106354" y="26003870"/>
            <a:ext cx="4171950" cy="80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>
                <a:solidFill>
                  <a:srgbClr val="FAFAF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METODOLOGIA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830452" y="10874774"/>
            <a:ext cx="3827859" cy="80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>
                <a:solidFill>
                  <a:srgbClr val="FAFAF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INTRODUÇÃO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7501564" y="10874752"/>
            <a:ext cx="7643217" cy="80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>
                <a:solidFill>
                  <a:srgbClr val="FAFAF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RESULTADOS E DISCUSSÃO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9593928" y="27850617"/>
            <a:ext cx="3612505" cy="80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>
                <a:solidFill>
                  <a:srgbClr val="FAFAF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CONCLUSÃO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9774009" y="37161976"/>
            <a:ext cx="3722191" cy="80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>
                <a:solidFill>
                  <a:srgbClr val="FAFAF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REFERÊNCIAS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-8148076" y="516499"/>
            <a:ext cx="45804008" cy="42300490"/>
            <a:chOff x="0" y="0"/>
            <a:chExt cx="61072010" cy="56400654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12736" y="0"/>
              <a:ext cx="61059274" cy="28392563"/>
            </a:xfrm>
            <a:custGeom>
              <a:avLst/>
              <a:gdLst/>
              <a:ahLst/>
              <a:cxnLst/>
              <a:rect r="r" b="b" t="t" l="l"/>
              <a:pathLst>
                <a:path h="28392563" w="61059274">
                  <a:moveTo>
                    <a:pt x="0" y="0"/>
                  </a:moveTo>
                  <a:lnTo>
                    <a:pt x="61059274" y="0"/>
                  </a:lnTo>
                  <a:lnTo>
                    <a:pt x="61059274" y="28392563"/>
                  </a:lnTo>
                  <a:lnTo>
                    <a:pt x="0" y="28392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0" y="28008091"/>
              <a:ext cx="61059274" cy="28392563"/>
            </a:xfrm>
            <a:custGeom>
              <a:avLst/>
              <a:gdLst/>
              <a:ahLst/>
              <a:cxnLst/>
              <a:rect r="r" b="b" t="t" l="l"/>
              <a:pathLst>
                <a:path h="28392563" w="61059274">
                  <a:moveTo>
                    <a:pt x="0" y="0"/>
                  </a:moveTo>
                  <a:lnTo>
                    <a:pt x="61059274" y="0"/>
                  </a:lnTo>
                  <a:lnTo>
                    <a:pt x="61059274" y="28392563"/>
                  </a:lnTo>
                  <a:lnTo>
                    <a:pt x="0" y="28392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0" id="60"/>
          <p:cNvSpPr/>
          <p:nvPr/>
        </p:nvSpPr>
        <p:spPr>
          <a:xfrm flipH="false" flipV="false" rot="0">
            <a:off x="23791039" y="516499"/>
            <a:ext cx="4257923" cy="2334761"/>
          </a:xfrm>
          <a:custGeom>
            <a:avLst/>
            <a:gdLst/>
            <a:ahLst/>
            <a:cxnLst/>
            <a:rect r="r" b="b" t="t" l="l"/>
            <a:pathLst>
              <a:path h="2334761" w="4257923">
                <a:moveTo>
                  <a:pt x="0" y="0"/>
                </a:moveTo>
                <a:lnTo>
                  <a:pt x="4257922" y="0"/>
                </a:lnTo>
                <a:lnTo>
                  <a:pt x="4257922" y="2334761"/>
                </a:lnTo>
                <a:lnTo>
                  <a:pt x="0" y="23347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6" t="0" r="-96" b="0"/>
            </a:stretch>
          </a:blipFill>
        </p:spPr>
      </p:sp>
      <p:grpSp>
        <p:nvGrpSpPr>
          <p:cNvPr name="Group 61" id="61"/>
          <p:cNvGrpSpPr/>
          <p:nvPr/>
        </p:nvGrpSpPr>
        <p:grpSpPr>
          <a:xfrm rot="0">
            <a:off x="2880000" y="1574330"/>
            <a:ext cx="16466553" cy="3205332"/>
            <a:chOff x="0" y="0"/>
            <a:chExt cx="21955403" cy="4273776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234618" cy="4273776"/>
            </a:xfrm>
            <a:custGeom>
              <a:avLst/>
              <a:gdLst/>
              <a:ahLst/>
              <a:cxnLst/>
              <a:rect r="r" b="b" t="t" l="l"/>
              <a:pathLst>
                <a:path h="4273776" w="8234618">
                  <a:moveTo>
                    <a:pt x="0" y="0"/>
                  </a:moveTo>
                  <a:lnTo>
                    <a:pt x="8234618" y="0"/>
                  </a:lnTo>
                  <a:lnTo>
                    <a:pt x="8234618" y="4273776"/>
                  </a:lnTo>
                  <a:lnTo>
                    <a:pt x="0" y="4273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 rot="0">
              <a:off x="10278654" y="1246859"/>
              <a:ext cx="11676750" cy="17397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491"/>
                </a:lnSpc>
              </a:pPr>
              <a:r>
                <a:rPr lang="en-US" sz="9491" b="true">
                  <a:solidFill>
                    <a:srgbClr val="FAFAFA"/>
                  </a:solidFill>
                  <a:latin typeface="Nexa Bold"/>
                  <a:ea typeface="Nexa Bold"/>
                  <a:cs typeface="Nexa Bold"/>
                  <a:sym typeface="Nexa Bold"/>
                </a:rPr>
                <a:t>Mostra Se Liga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DAHODWe7e7E</dc:identifier>
  <dcterms:modified xsi:type="dcterms:W3CDTF">2011-08-01T06:04:30Z</dcterms:modified>
  <cp:revision>1</cp:revision>
  <dc:title>Conecta 2026 - Material</dc:title>
</cp:coreProperties>
</file>