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8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8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9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46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1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00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8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74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96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3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86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7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46" r:id="rId5"/>
    <p:sldLayoutId id="2147483747" r:id="rId6"/>
    <p:sldLayoutId id="2147483753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426EF-6466-4A08-9C48-0ACEA7B3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93" b="69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4360-511A-A942-8F70-2CBB2BDAC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Helping Students Access Lesson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711CAF-E442-954A-8436-DC4797A31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38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2CFBC99-FB8F-41F7-A81D-A5288D688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448F9747-576A-6F4F-9183-D1C68A314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42CC4-347D-5B4D-A094-FB5DB37D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Enter RenWeb like 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251425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18FE1-B4AB-D848-9198-283DCCAD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specific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2E2198D-BD52-BD4C-BB8C-3EB4F5E50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74390" y="-562311"/>
            <a:ext cx="6634018" cy="8585201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688AC675-3D30-7D49-A181-CC88C24BD7C1}"/>
              </a:ext>
            </a:extLst>
          </p:cNvPr>
          <p:cNvSpPr/>
          <p:nvPr/>
        </p:nvSpPr>
        <p:spPr>
          <a:xfrm>
            <a:off x="838200" y="3730289"/>
            <a:ext cx="2108200" cy="4183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4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9358A-FB30-C543-88A2-9A2FA0BC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Resources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6EC3493-B494-C741-93BF-17486503E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491785" y="-622082"/>
            <a:ext cx="6713008" cy="8687423"/>
          </a:xfr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3F5EB97F-8350-8449-93C0-C17EF82081BC}"/>
              </a:ext>
            </a:extLst>
          </p:cNvPr>
          <p:cNvSpPr/>
          <p:nvPr/>
        </p:nvSpPr>
        <p:spPr>
          <a:xfrm>
            <a:off x="5952067" y="2697356"/>
            <a:ext cx="2108200" cy="4183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1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9D097-078E-FF49-943D-81A01BF0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Lesson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1002EE-FCA0-F749-9550-1D26BB15F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38985" y="-518241"/>
            <a:ext cx="6738699" cy="8720670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D4F1EAA8-2ADB-FC42-B206-CF921F81B9A1}"/>
              </a:ext>
            </a:extLst>
          </p:cNvPr>
          <p:cNvSpPr/>
          <p:nvPr/>
        </p:nvSpPr>
        <p:spPr>
          <a:xfrm>
            <a:off x="6866467" y="4032688"/>
            <a:ext cx="2108200" cy="4183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4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AC0C2-B488-9643-9BE5-EA3BC83C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View of Lesson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552C67-E41B-B046-B915-3733AB958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538133" y="-258547"/>
            <a:ext cx="6333069" cy="8195736"/>
          </a:xfrm>
        </p:spPr>
      </p:pic>
    </p:spTree>
    <p:extLst>
      <p:ext uri="{BB962C8B-B14F-4D97-AF65-F5344CB8AC3E}">
        <p14:creationId xmlns:p14="http://schemas.microsoft.com/office/powerpoint/2010/main" xmlns="" val="389333671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C2032"/>
      </a:dk2>
      <a:lt2>
        <a:srgbClr val="F0F3F2"/>
      </a:lt2>
      <a:accent1>
        <a:srgbClr val="C34D7B"/>
      </a:accent1>
      <a:accent2>
        <a:srgbClr val="B13B9A"/>
      </a:accent2>
      <a:accent3>
        <a:srgbClr val="A94DC3"/>
      </a:accent3>
      <a:accent4>
        <a:srgbClr val="663BB1"/>
      </a:accent4>
      <a:accent5>
        <a:srgbClr val="4D53C3"/>
      </a:accent5>
      <a:accent6>
        <a:srgbClr val="3B73B1"/>
      </a:accent6>
      <a:hlink>
        <a:srgbClr val="675BC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BrushVTI</vt:lpstr>
      <vt:lpstr>Helping Students Access Lesson Plans</vt:lpstr>
      <vt:lpstr>Enter RenWeb like normal</vt:lpstr>
      <vt:lpstr>Select specific class</vt:lpstr>
      <vt:lpstr>Click on Resources</vt:lpstr>
      <vt:lpstr>Click on Lesson Plans</vt:lpstr>
      <vt:lpstr>Student View of Lesson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Access their Lessons</dc:title>
  <dc:creator>Shannon Spafford</dc:creator>
  <cp:lastModifiedBy>VSmith</cp:lastModifiedBy>
  <cp:revision>2</cp:revision>
  <dcterms:created xsi:type="dcterms:W3CDTF">2021-08-10T18:51:58Z</dcterms:created>
  <dcterms:modified xsi:type="dcterms:W3CDTF">2022-08-12T21:15:38Z</dcterms:modified>
</cp:coreProperties>
</file>