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1F48-00FB-1E4B-939B-E7AB51319EB5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74226-3924-D341-A12A-10F2834B2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35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74226-3924-D341-A12A-10F2834B25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1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41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25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74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12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9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1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0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15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75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9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FA5B9DB-0BF9-4260-A97B-936524F96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650724-70A6-45E3-B2E5-29A02CB6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9824785-89B4-4433-955A-F2C847B15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4AA2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968C8-1400-1441-A0CA-CB79B499D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100" dirty="0"/>
              <a:t>Accessing Lesson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7EF2AE-8CCB-0544-BB81-9547F867C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CB2E64D6-3AEB-4AFF-9475-E210F85E0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95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7E09E-17D1-F242-91CB-64BCBF05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Go to Parents </a:t>
            </a:r>
            <a:r>
              <a:rPr lang="en-US" sz="5800" dirty="0"/>
              <a:t>Web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AA2C6"/>
          </a:solidFill>
          <a:ln w="38100" cap="rnd">
            <a:solidFill>
              <a:srgbClr val="4AA2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45FBFCF-7038-5848-8641-9C942C9C1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51" b="5569"/>
          <a:stretch/>
        </p:blipFill>
        <p:spPr>
          <a:xfrm>
            <a:off x="4104761" y="948267"/>
            <a:ext cx="8005160" cy="52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39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EBEB-3201-DF4C-808E-27DE00A7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Click on Classes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AA2C6"/>
          </a:solidFill>
          <a:ln w="38100" cap="rnd">
            <a:solidFill>
              <a:srgbClr val="4AA2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047BD12E-465D-2C4E-AF37-3FAA32DC4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51" b="5569"/>
          <a:stretch/>
        </p:blipFill>
        <p:spPr>
          <a:xfrm>
            <a:off x="320040" y="670900"/>
            <a:ext cx="7214616" cy="5509767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F5E71102-1B16-124C-BD76-836B8AAE0E3E}"/>
              </a:ext>
            </a:extLst>
          </p:cNvPr>
          <p:cNvSpPr/>
          <p:nvPr/>
        </p:nvSpPr>
        <p:spPr>
          <a:xfrm>
            <a:off x="1179891" y="3320531"/>
            <a:ext cx="1879600" cy="39793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1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8363-1A92-FF44-BEB4-7C467046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Click on Specific Class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AA2C6"/>
          </a:solidFill>
          <a:ln w="38100" cap="rnd">
            <a:solidFill>
              <a:srgbClr val="4AA2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2DA485F5-66F6-164D-A676-F00F3FDE4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59" b="6793"/>
          <a:stretch/>
        </p:blipFill>
        <p:spPr>
          <a:xfrm>
            <a:off x="3698858" y="639193"/>
            <a:ext cx="8275762" cy="5172351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xmlns="" id="{4EED5C22-B9E2-5144-B4D8-0D25A1536FD3}"/>
              </a:ext>
            </a:extLst>
          </p:cNvPr>
          <p:cNvSpPr/>
          <p:nvPr/>
        </p:nvSpPr>
        <p:spPr>
          <a:xfrm>
            <a:off x="6338140" y="3429000"/>
            <a:ext cx="2421466" cy="330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25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4DD4A-0F25-EF44-BC17-882747D3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Click on Resources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AA2C6"/>
          </a:solidFill>
          <a:ln w="38100" cap="rnd">
            <a:solidFill>
              <a:srgbClr val="4AA2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BD2F49B-1790-0E41-8EFA-73470474E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159" b="6793"/>
          <a:stretch/>
        </p:blipFill>
        <p:spPr>
          <a:xfrm>
            <a:off x="137096" y="1160716"/>
            <a:ext cx="7717096" cy="4823185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D34C8D21-6B66-B04B-AAFF-1535C87225AB}"/>
              </a:ext>
            </a:extLst>
          </p:cNvPr>
          <p:cNvSpPr/>
          <p:nvPr/>
        </p:nvSpPr>
        <p:spPr>
          <a:xfrm>
            <a:off x="3826933" y="2184400"/>
            <a:ext cx="1254856" cy="2643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6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C1605-5627-AA47-9E9C-CFF162A2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Click on Lesson Plans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AA2C6"/>
          </a:solidFill>
          <a:ln w="38100" cap="rnd">
            <a:solidFill>
              <a:srgbClr val="4AA2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BA2AE76-6FCB-1245-8B66-7C43693AB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34" b="6857"/>
          <a:stretch/>
        </p:blipFill>
        <p:spPr>
          <a:xfrm>
            <a:off x="3996040" y="1136846"/>
            <a:ext cx="7970539" cy="458430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4AF95761-01CF-0D49-BEA1-F75EC45E547F}"/>
              </a:ext>
            </a:extLst>
          </p:cNvPr>
          <p:cNvSpPr/>
          <p:nvPr/>
        </p:nvSpPr>
        <p:spPr>
          <a:xfrm>
            <a:off x="7738533" y="3572933"/>
            <a:ext cx="1507067" cy="3725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32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3ECFE-D30E-6A42-9280-61193545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View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822C8048-5856-AB47-B420-BEDC8AFC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61" b="5998"/>
          <a:stretch/>
        </p:blipFill>
        <p:spPr>
          <a:xfrm>
            <a:off x="1032934" y="1818785"/>
            <a:ext cx="10092266" cy="4897330"/>
          </a:xfr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08ACDC4F-7298-E740-9978-0EC3FFB572D7}"/>
              </a:ext>
            </a:extLst>
          </p:cNvPr>
          <p:cNvSpPr/>
          <p:nvPr/>
        </p:nvSpPr>
        <p:spPr>
          <a:xfrm>
            <a:off x="208721" y="3869635"/>
            <a:ext cx="1258957" cy="265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BC8EF4E1-8F8F-CC40-9CE8-929D186FB273}"/>
              </a:ext>
            </a:extLst>
          </p:cNvPr>
          <p:cNvSpPr/>
          <p:nvPr/>
        </p:nvSpPr>
        <p:spPr>
          <a:xfrm>
            <a:off x="185529" y="5400261"/>
            <a:ext cx="1258957" cy="265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84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203835"/>
      </a:dk2>
      <a:lt2>
        <a:srgbClr val="E8E4E2"/>
      </a:lt2>
      <a:accent1>
        <a:srgbClr val="4AA2C6"/>
      </a:accent1>
      <a:accent2>
        <a:srgbClr val="38B4A4"/>
      </a:accent2>
      <a:accent3>
        <a:srgbClr val="43B577"/>
      </a:accent3>
      <a:accent4>
        <a:srgbClr val="38B43D"/>
      </a:accent4>
      <a:accent5>
        <a:srgbClr val="6CB242"/>
      </a:accent5>
      <a:accent6>
        <a:srgbClr val="93AB35"/>
      </a:accent6>
      <a:hlink>
        <a:srgbClr val="BF643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25</Words>
  <Application>Microsoft Office PowerPoint</Application>
  <PresentationFormat>Custom</PresentationFormat>
  <Paragraphs>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SketchyVTI</vt:lpstr>
      <vt:lpstr>Accessing Lesson Plans</vt:lpstr>
      <vt:lpstr>Go to Parents Web</vt:lpstr>
      <vt:lpstr>Click on Classes</vt:lpstr>
      <vt:lpstr>Click on Specific Class</vt:lpstr>
      <vt:lpstr>Click on Resources</vt:lpstr>
      <vt:lpstr>Click on Lesson Plans</vt:lpstr>
      <vt:lpstr>Lesson Plan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Lesson Plans</dc:title>
  <dc:creator>Shannon Spafford</dc:creator>
  <cp:lastModifiedBy>VSmith</cp:lastModifiedBy>
  <cp:revision>6</cp:revision>
  <dcterms:created xsi:type="dcterms:W3CDTF">2021-08-16T17:40:00Z</dcterms:created>
  <dcterms:modified xsi:type="dcterms:W3CDTF">2022-08-12T21:15:20Z</dcterms:modified>
</cp:coreProperties>
</file>