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B08A5-BA5D-B9D2-CD54-38DF27CAA958}" v="12" dt="2026-01-07T18:52:28.273"/>
    <p1510:client id="{4D5F4D15-9C6F-312A-15EA-4CD4B09E1E83}" v="7" dt="2026-01-06T20:07:53.236"/>
    <p1510:client id="{9C9DFC0C-CC2E-0E31-4E29-AD0FA507BE49}" v="8" dt="2026-01-07T20:07:45.048"/>
    <p1510:client id="{A46C1373-7E35-BE79-F7F8-99334D456DFA}" v="1" dt="2026-01-08T18:36:59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y Rivera" userId="S::ricky@osctechnical.com::422a5c56-313d-420a-b974-4a9295538978" providerId="AD" clId="Web-{4D5F4D15-9C6F-312A-15EA-4CD4B09E1E83}"/>
    <pc:docChg chg="sldOrd">
      <pc:chgData name="Ricky Rivera" userId="S::ricky@osctechnical.com::422a5c56-313d-420a-b974-4a9295538978" providerId="AD" clId="Web-{4D5F4D15-9C6F-312A-15EA-4CD4B09E1E83}" dt="2026-01-06T20:07:53.221" v="6"/>
      <pc:docMkLst>
        <pc:docMk/>
      </pc:docMkLst>
      <pc:sldChg chg="ord">
        <pc:chgData name="Ricky Rivera" userId="S::ricky@osctechnical.com::422a5c56-313d-420a-b974-4a9295538978" providerId="AD" clId="Web-{4D5F4D15-9C6F-312A-15EA-4CD4B09E1E83}" dt="2026-01-06T20:04:35.829" v="3"/>
        <pc:sldMkLst>
          <pc:docMk/>
          <pc:sldMk cId="1249707327" sldId="258"/>
        </pc:sldMkLst>
      </pc:sldChg>
      <pc:sldChg chg="ord">
        <pc:chgData name="Ricky Rivera" userId="S::ricky@osctechnical.com::422a5c56-313d-420a-b974-4a9295538978" providerId="AD" clId="Web-{4D5F4D15-9C6F-312A-15EA-4CD4B09E1E83}" dt="2026-01-06T20:04:23.797" v="2"/>
        <pc:sldMkLst>
          <pc:docMk/>
          <pc:sldMk cId="702513381" sldId="259"/>
        </pc:sldMkLst>
      </pc:sldChg>
      <pc:sldChg chg="ord">
        <pc:chgData name="Ricky Rivera" userId="S::ricky@osctechnical.com::422a5c56-313d-420a-b974-4a9295538978" providerId="AD" clId="Web-{4D5F4D15-9C6F-312A-15EA-4CD4B09E1E83}" dt="2026-01-06T20:07:53.221" v="6"/>
        <pc:sldMkLst>
          <pc:docMk/>
          <pc:sldMk cId="1588358714" sldId="260"/>
        </pc:sldMkLst>
      </pc:sldChg>
      <pc:sldChg chg="ord">
        <pc:chgData name="Ricky Rivera" userId="S::ricky@osctechnical.com::422a5c56-313d-420a-b974-4a9295538978" providerId="AD" clId="Web-{4D5F4D15-9C6F-312A-15EA-4CD4B09E1E83}" dt="2026-01-06T20:04:52.969" v="4"/>
        <pc:sldMkLst>
          <pc:docMk/>
          <pc:sldMk cId="2287196827" sldId="264"/>
        </pc:sldMkLst>
      </pc:sldChg>
    </pc:docChg>
  </pc:docChgLst>
  <pc:docChgLst>
    <pc:chgData name="Ricky Rivera" userId="S::ricky@osctechnical.com::422a5c56-313d-420a-b974-4a9295538978" providerId="AD" clId="Web-{A46C1373-7E35-BE79-F7F8-99334D456DFA}"/>
    <pc:docChg chg="modSld">
      <pc:chgData name="Ricky Rivera" userId="S::ricky@osctechnical.com::422a5c56-313d-420a-b974-4a9295538978" providerId="AD" clId="Web-{A46C1373-7E35-BE79-F7F8-99334D456DFA}" dt="2026-01-08T18:36:59.288" v="0" actId="1076"/>
      <pc:docMkLst>
        <pc:docMk/>
      </pc:docMkLst>
      <pc:sldChg chg="modSp">
        <pc:chgData name="Ricky Rivera" userId="S::ricky@osctechnical.com::422a5c56-313d-420a-b974-4a9295538978" providerId="AD" clId="Web-{A46C1373-7E35-BE79-F7F8-99334D456DFA}" dt="2026-01-08T18:36:59.288" v="0" actId="1076"/>
        <pc:sldMkLst>
          <pc:docMk/>
          <pc:sldMk cId="109857222" sldId="256"/>
        </pc:sldMkLst>
        <pc:picChg chg="mod">
          <ac:chgData name="Ricky Rivera" userId="S::ricky@osctechnical.com::422a5c56-313d-420a-b974-4a9295538978" providerId="AD" clId="Web-{A46C1373-7E35-BE79-F7F8-99334D456DFA}" dt="2026-01-08T18:36:59.288" v="0" actId="1076"/>
          <ac:picMkLst>
            <pc:docMk/>
            <pc:sldMk cId="109857222" sldId="256"/>
            <ac:picMk id="4" creationId="{08887752-192C-53AF-370D-4E065732E9ED}"/>
          </ac:picMkLst>
        </pc:picChg>
      </pc:sldChg>
    </pc:docChg>
  </pc:docChgLst>
  <pc:docChgLst>
    <pc:chgData name="Ricky Rivera" userId="S::ricky@osctechnical.com::422a5c56-313d-420a-b974-4a9295538978" providerId="AD" clId="Web-{9C9DFC0C-CC2E-0E31-4E29-AD0FA507BE49}"/>
    <pc:docChg chg="modSld sldOrd">
      <pc:chgData name="Ricky Rivera" userId="S::ricky@osctechnical.com::422a5c56-313d-420a-b974-4a9295538978" providerId="AD" clId="Web-{9C9DFC0C-CC2E-0E31-4E29-AD0FA507BE49}" dt="2026-01-07T20:07:45.048" v="7"/>
      <pc:docMkLst>
        <pc:docMk/>
      </pc:docMkLst>
      <pc:sldChg chg="modSp ord">
        <pc:chgData name="Ricky Rivera" userId="S::ricky@osctechnical.com::422a5c56-313d-420a-b974-4a9295538978" providerId="AD" clId="Web-{9C9DFC0C-CC2E-0E31-4E29-AD0FA507BE49}" dt="2026-01-07T20:06:56.376" v="5"/>
        <pc:sldMkLst>
          <pc:docMk/>
          <pc:sldMk cId="1249707327" sldId="258"/>
        </pc:sldMkLst>
        <pc:picChg chg="mod">
          <ac:chgData name="Ricky Rivera" userId="S::ricky@osctechnical.com::422a5c56-313d-420a-b974-4a9295538978" providerId="AD" clId="Web-{9C9DFC0C-CC2E-0E31-4E29-AD0FA507BE49}" dt="2026-01-07T20:05:46.735" v="4" actId="1076"/>
          <ac:picMkLst>
            <pc:docMk/>
            <pc:sldMk cId="1249707327" sldId="258"/>
            <ac:picMk id="2" creationId="{4A82057C-F33B-4430-D5FC-B8045E888F0D}"/>
          </ac:picMkLst>
        </pc:picChg>
      </pc:sldChg>
      <pc:sldChg chg="ord">
        <pc:chgData name="Ricky Rivera" userId="S::ricky@osctechnical.com::422a5c56-313d-420a-b974-4a9295538978" providerId="AD" clId="Web-{9C9DFC0C-CC2E-0E31-4E29-AD0FA507BE49}" dt="2026-01-07T20:07:45.048" v="7"/>
        <pc:sldMkLst>
          <pc:docMk/>
          <pc:sldMk cId="702513381" sldId="259"/>
        </pc:sldMkLst>
      </pc:sldChg>
      <pc:sldChg chg="modSp">
        <pc:chgData name="Ricky Rivera" userId="S::ricky@osctechnical.com::422a5c56-313d-420a-b974-4a9295538978" providerId="AD" clId="Web-{9C9DFC0C-CC2E-0E31-4E29-AD0FA507BE49}" dt="2026-01-07T20:04:45.001" v="1" actId="1076"/>
        <pc:sldMkLst>
          <pc:docMk/>
          <pc:sldMk cId="521350830" sldId="266"/>
        </pc:sldMkLst>
        <pc:picChg chg="mod">
          <ac:chgData name="Ricky Rivera" userId="S::ricky@osctechnical.com::422a5c56-313d-420a-b974-4a9295538978" providerId="AD" clId="Web-{9C9DFC0C-CC2E-0E31-4E29-AD0FA507BE49}" dt="2026-01-07T20:04:45.001" v="1" actId="1076"/>
          <ac:picMkLst>
            <pc:docMk/>
            <pc:sldMk cId="521350830" sldId="266"/>
            <ac:picMk id="2" creationId="{02B5BF8A-3107-7738-2FC5-E082DD3A012B}"/>
          </ac:picMkLst>
        </pc:picChg>
      </pc:sldChg>
    </pc:docChg>
  </pc:docChgLst>
  <pc:docChgLst>
    <pc:chgData name="Ricky Rivera" userId="S::ricky@osctechnical.com::422a5c56-313d-420a-b974-4a9295538978" providerId="AD" clId="Web-{135B08A5-BA5D-B9D2-CD54-38DF27CAA958}"/>
    <pc:docChg chg="modSld">
      <pc:chgData name="Ricky Rivera" userId="S::ricky@osctechnical.com::422a5c56-313d-420a-b974-4a9295538978" providerId="AD" clId="Web-{135B08A5-BA5D-B9D2-CD54-38DF27CAA958}" dt="2026-01-07T18:52:28.273" v="11" actId="1076"/>
      <pc:docMkLst>
        <pc:docMk/>
      </pc:docMkLst>
      <pc:sldChg chg="modSp">
        <pc:chgData name="Ricky Rivera" userId="S::ricky@osctechnical.com::422a5c56-313d-420a-b974-4a9295538978" providerId="AD" clId="Web-{135B08A5-BA5D-B9D2-CD54-38DF27CAA958}" dt="2026-01-07T17:45:51.173" v="0" actId="1076"/>
        <pc:sldMkLst>
          <pc:docMk/>
          <pc:sldMk cId="109857222" sldId="256"/>
        </pc:sldMkLst>
        <pc:picChg chg="mod">
          <ac:chgData name="Ricky Rivera" userId="S::ricky@osctechnical.com::422a5c56-313d-420a-b974-4a9295538978" providerId="AD" clId="Web-{135B08A5-BA5D-B9D2-CD54-38DF27CAA958}" dt="2026-01-07T17:45:51.173" v="0" actId="1076"/>
          <ac:picMkLst>
            <pc:docMk/>
            <pc:sldMk cId="109857222" sldId="256"/>
            <ac:picMk id="4" creationId="{08887752-192C-53AF-370D-4E065732E9ED}"/>
          </ac:picMkLst>
        </pc:picChg>
      </pc:sldChg>
      <pc:sldChg chg="modSp">
        <pc:chgData name="Ricky Rivera" userId="S::ricky@osctechnical.com::422a5c56-313d-420a-b974-4a9295538978" providerId="AD" clId="Web-{135B08A5-BA5D-B9D2-CD54-38DF27CAA958}" dt="2026-01-07T18:52:28.273" v="11" actId="1076"/>
        <pc:sldMkLst>
          <pc:docMk/>
          <pc:sldMk cId="1332796873" sldId="257"/>
        </pc:sldMkLst>
        <pc:picChg chg="mod">
          <ac:chgData name="Ricky Rivera" userId="S::ricky@osctechnical.com::422a5c56-313d-420a-b974-4a9295538978" providerId="AD" clId="Web-{135B08A5-BA5D-B9D2-CD54-38DF27CAA958}" dt="2026-01-07T18:52:28.273" v="11" actId="1076"/>
          <ac:picMkLst>
            <pc:docMk/>
            <pc:sldMk cId="1332796873" sldId="257"/>
            <ac:picMk id="2" creationId="{113726EB-1F0B-6E45-3004-DB340BDDB259}"/>
          </ac:picMkLst>
        </pc:picChg>
      </pc:sldChg>
      <pc:sldChg chg="modSp">
        <pc:chgData name="Ricky Rivera" userId="S::ricky@osctechnical.com::422a5c56-313d-420a-b974-4a9295538978" providerId="AD" clId="Web-{135B08A5-BA5D-B9D2-CD54-38DF27CAA958}" dt="2026-01-07T17:47:47.331" v="9" actId="1076"/>
        <pc:sldMkLst>
          <pc:docMk/>
          <pc:sldMk cId="3182927892" sldId="267"/>
        </pc:sldMkLst>
        <pc:picChg chg="mod">
          <ac:chgData name="Ricky Rivera" userId="S::ricky@osctechnical.com::422a5c56-313d-420a-b974-4a9295538978" providerId="AD" clId="Web-{135B08A5-BA5D-B9D2-CD54-38DF27CAA958}" dt="2026-01-07T17:47:47.331" v="9" actId="1076"/>
          <ac:picMkLst>
            <pc:docMk/>
            <pc:sldMk cId="3182927892" sldId="267"/>
            <ac:picMk id="2" creationId="{71C18359-BA22-0231-18C4-01BD5EF271AE}"/>
          </ac:picMkLst>
        </pc:picChg>
      </pc:sldChg>
    </pc:docChg>
  </pc:docChgLst>
  <pc:docChgLst>
    <pc:chgData name="Ricky Rivera" userId="S::ricky@osctechnical.com::422a5c56-313d-420a-b974-4a9295538978" providerId="AD" clId="Web-{63EC2BEF-23D1-4BBF-AD98-BC1E32D08703}"/>
    <pc:docChg chg="modSld sldOrd">
      <pc:chgData name="Ricky Rivera" userId="S::ricky@osctechnical.com::422a5c56-313d-420a-b974-4a9295538978" providerId="AD" clId="Web-{63EC2BEF-23D1-4BBF-AD98-BC1E32D08703}" dt="2026-01-06T15:28:01.578" v="22" actId="1076"/>
      <pc:docMkLst>
        <pc:docMk/>
      </pc:docMkLst>
      <pc:sldChg chg="modSp">
        <pc:chgData name="Ricky Rivera" userId="S::ricky@osctechnical.com::422a5c56-313d-420a-b974-4a9295538978" providerId="AD" clId="Web-{63EC2BEF-23D1-4BBF-AD98-BC1E32D08703}" dt="2026-01-06T15:14:56.952" v="3" actId="1076"/>
        <pc:sldMkLst>
          <pc:docMk/>
          <pc:sldMk cId="1249707327" sldId="258"/>
        </pc:sldMkLst>
        <pc:picChg chg="mod">
          <ac:chgData name="Ricky Rivera" userId="S::ricky@osctechnical.com::422a5c56-313d-420a-b974-4a9295538978" providerId="AD" clId="Web-{63EC2BEF-23D1-4BBF-AD98-BC1E32D08703}" dt="2026-01-06T15:14:56.952" v="3" actId="1076"/>
          <ac:picMkLst>
            <pc:docMk/>
            <pc:sldMk cId="1249707327" sldId="258"/>
            <ac:picMk id="2" creationId="{4A82057C-F33B-4430-D5FC-B8045E888F0D}"/>
          </ac:picMkLst>
        </pc:picChg>
      </pc:sldChg>
      <pc:sldChg chg="modSp ord">
        <pc:chgData name="Ricky Rivera" userId="S::ricky@osctechnical.com::422a5c56-313d-420a-b974-4a9295538978" providerId="AD" clId="Web-{63EC2BEF-23D1-4BBF-AD98-BC1E32D08703}" dt="2026-01-06T15:15:05.968" v="6"/>
        <pc:sldMkLst>
          <pc:docMk/>
          <pc:sldMk cId="702513381" sldId="259"/>
        </pc:sldMkLst>
        <pc:picChg chg="mod">
          <ac:chgData name="Ricky Rivera" userId="S::ricky@osctechnical.com::422a5c56-313d-420a-b974-4a9295538978" providerId="AD" clId="Web-{63EC2BEF-23D1-4BBF-AD98-BC1E32D08703}" dt="2026-01-06T15:15:01.702" v="4" actId="1076"/>
          <ac:picMkLst>
            <pc:docMk/>
            <pc:sldMk cId="702513381" sldId="259"/>
            <ac:picMk id="2" creationId="{DC9309E9-5665-C653-106E-A6726FBD8FBD}"/>
          </ac:picMkLst>
        </pc:picChg>
      </pc:sldChg>
      <pc:sldChg chg="ord">
        <pc:chgData name="Ricky Rivera" userId="S::ricky@osctechnical.com::422a5c56-313d-420a-b974-4a9295538978" providerId="AD" clId="Web-{63EC2BEF-23D1-4BBF-AD98-BC1E32D08703}" dt="2026-01-06T15:15:05.968" v="5"/>
        <pc:sldMkLst>
          <pc:docMk/>
          <pc:sldMk cId="1588358714" sldId="260"/>
        </pc:sldMkLst>
      </pc:sldChg>
      <pc:sldChg chg="modSp">
        <pc:chgData name="Ricky Rivera" userId="S::ricky@osctechnical.com::422a5c56-313d-420a-b974-4a9295538978" providerId="AD" clId="Web-{63EC2BEF-23D1-4BBF-AD98-BC1E32D08703}" dt="2026-01-06T15:28:01.578" v="22" actId="1076"/>
        <pc:sldMkLst>
          <pc:docMk/>
          <pc:sldMk cId="521350830" sldId="266"/>
        </pc:sldMkLst>
        <pc:picChg chg="mod">
          <ac:chgData name="Ricky Rivera" userId="S::ricky@osctechnical.com::422a5c56-313d-420a-b974-4a9295538978" providerId="AD" clId="Web-{63EC2BEF-23D1-4BBF-AD98-BC1E32D08703}" dt="2026-01-06T15:28:01.578" v="22" actId="1076"/>
          <ac:picMkLst>
            <pc:docMk/>
            <pc:sldMk cId="521350830" sldId="266"/>
            <ac:picMk id="2" creationId="{02B5BF8A-3107-7738-2FC5-E082DD3A012B}"/>
          </ac:picMkLst>
        </pc:picChg>
      </pc:sldChg>
      <pc:sldChg chg="modSp">
        <pc:chgData name="Ricky Rivera" userId="S::ricky@osctechnical.com::422a5c56-313d-420a-b974-4a9295538978" providerId="AD" clId="Web-{63EC2BEF-23D1-4BBF-AD98-BC1E32D08703}" dt="2026-01-06T15:16:55.968" v="19" actId="1076"/>
        <pc:sldMkLst>
          <pc:docMk/>
          <pc:sldMk cId="3182927892" sldId="267"/>
        </pc:sldMkLst>
        <pc:picChg chg="mod">
          <ac:chgData name="Ricky Rivera" userId="S::ricky@osctechnical.com::422a5c56-313d-420a-b974-4a9295538978" providerId="AD" clId="Web-{63EC2BEF-23D1-4BBF-AD98-BC1E32D08703}" dt="2026-01-06T15:16:55.968" v="19" actId="1076"/>
          <ac:picMkLst>
            <pc:docMk/>
            <pc:sldMk cId="3182927892" sldId="267"/>
            <ac:picMk id="2" creationId="{71C18359-BA22-0231-18C4-01BD5EF271A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service package&#10;&#10;AI-generated content may be incorrect.">
            <a:extLst>
              <a:ext uri="{FF2B5EF4-FFF2-40B4-BE49-F238E27FC236}">
                <a16:creationId xmlns:a16="http://schemas.microsoft.com/office/drawing/2014/main" id="{08887752-192C-53AF-370D-4E065732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" y="-1074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13AD-EFFD-1007-CA46-D5C6C9D0C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5FE8F-54CE-6606-5807-DD0F766F0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7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BEA15-2A58-292E-8A1B-983B5C3C3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tablet&#10;&#10;AI-generated content may be incorrect.">
            <a:extLst>
              <a:ext uri="{FF2B5EF4-FFF2-40B4-BE49-F238E27FC236}">
                <a16:creationId xmlns:a16="http://schemas.microsoft.com/office/drawing/2014/main" id="{02B5BF8A-3107-7738-2FC5-E082DD3A0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3" y="1159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0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702FE-F8B5-D254-7440-7FBEBFF39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pricing table&#10;&#10;AI-generated content may be incorrect.">
            <a:extLst>
              <a:ext uri="{FF2B5EF4-FFF2-40B4-BE49-F238E27FC236}">
                <a16:creationId xmlns:a16="http://schemas.microsoft.com/office/drawing/2014/main" id="{71C18359-BA22-0231-18C4-01BD5EF2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" y="2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27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F508F-85DF-6359-F44F-50242A687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51A91-14DA-7313-A569-0CA48AC0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5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FCA28-3228-8DFA-CF5C-CFD323ED7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ist of tasks with check marks&#10;&#10;AI-generated content may be incorrect.">
            <a:extLst>
              <a:ext uri="{FF2B5EF4-FFF2-40B4-BE49-F238E27FC236}">
                <a16:creationId xmlns:a16="http://schemas.microsoft.com/office/drawing/2014/main" id="{113726EB-1F0B-6E45-3004-DB340BDDB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9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F064B-CED4-211D-912A-5B9DA2814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ist of information on a computer&#10;&#10;AI-generated content may be incorrect.">
            <a:extLst>
              <a:ext uri="{FF2B5EF4-FFF2-40B4-BE49-F238E27FC236}">
                <a16:creationId xmlns:a16="http://schemas.microsoft.com/office/drawing/2014/main" id="{DC9309E9-5665-C653-106E-A6726FBD8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88" y="-981205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13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96216-E18E-E669-0E26-D3FCC7873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2057C-F33B-4430-D5FC-B8045E88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" y="98729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0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A6C15-7D3E-DD45-8E9C-C49BEDDB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management chart with check boxes&#10;&#10;AI-generated content may be incorrect.">
            <a:extLst>
              <a:ext uri="{FF2B5EF4-FFF2-40B4-BE49-F238E27FC236}">
                <a16:creationId xmlns:a16="http://schemas.microsoft.com/office/drawing/2014/main" id="{E0C7E0C2-FA06-95E6-306F-C3A67E702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5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D91BD-2FE1-85E5-98D8-05AE62BB4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4A9A58-307F-A1BE-611C-6BA976588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7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BD974-E933-A13C-45DE-9AD60CB1B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erver room&#10;&#10;AI-generated content may be incorrect.">
            <a:extLst>
              <a:ext uri="{FF2B5EF4-FFF2-40B4-BE49-F238E27FC236}">
                <a16:creationId xmlns:a16="http://schemas.microsoft.com/office/drawing/2014/main" id="{064783EC-F18D-ED5D-9AE8-098AC2940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1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3445A-A2BD-A5F6-16EA-521882BC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B04F101A-5C84-37BD-E76B-9FE30E77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4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68659-9264-A139-BB11-652488937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2B87A9A-1DAB-4461-7BFB-F23BB74C3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96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7EF44F922C54DA376F5D595576814" ma:contentTypeVersion="17" ma:contentTypeDescription="Create a new document." ma:contentTypeScope="" ma:versionID="679cc6ea9d46a6f8d16e90c0b5a2be63">
  <xsd:schema xmlns:xsd="http://www.w3.org/2001/XMLSchema" xmlns:xs="http://www.w3.org/2001/XMLSchema" xmlns:p="http://schemas.microsoft.com/office/2006/metadata/properties" xmlns:ns2="b9ea5410-cd41-4dd6-a0f0-3080418188a5" xmlns:ns3="06967e6f-a173-4c2a-afde-30a9d6339398" targetNamespace="http://schemas.microsoft.com/office/2006/metadata/properties" ma:root="true" ma:fieldsID="dc9358d912b0a53c152dc86c2016253d" ns2:_="" ns3:_="">
    <xsd:import namespace="b9ea5410-cd41-4dd6-a0f0-3080418188a5"/>
    <xsd:import namespace="06967e6f-a173-4c2a-afde-30a9d63393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a5410-cd41-4dd6-a0f0-3080418188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0a8e3d6-ac57-46f3-b872-781a32abbc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67e6f-a173-4c2a-afde-30a9d633939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6aefc83-06e4-4109-8627-81b2b26fd86d}" ma:internalName="TaxCatchAll" ma:showField="CatchAllData" ma:web="06967e6f-a173-4c2a-afde-30a9d6339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ea5410-cd41-4dd6-a0f0-3080418188a5">
      <Terms xmlns="http://schemas.microsoft.com/office/infopath/2007/PartnerControls"/>
    </lcf76f155ced4ddcb4097134ff3c332f>
    <TaxCatchAll xmlns="06967e6f-a173-4c2a-afde-30a9d6339398" xsi:nil="true"/>
  </documentManagement>
</p:properties>
</file>

<file path=customXml/itemProps1.xml><?xml version="1.0" encoding="utf-8"?>
<ds:datastoreItem xmlns:ds="http://schemas.openxmlformats.org/officeDocument/2006/customXml" ds:itemID="{8C88296D-78D9-4CF3-904D-3090301539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97D930-BCCE-473A-A7EF-22A9E63BD85B}">
  <ds:schemaRefs>
    <ds:schemaRef ds:uri="06967e6f-a173-4c2a-afde-30a9d6339398"/>
    <ds:schemaRef ds:uri="b9ea5410-cd41-4dd6-a0f0-3080418188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AE8070E-3EE3-4966-B2CD-AFD422595CB4}">
  <ds:schemaRefs>
    <ds:schemaRef ds:uri="06967e6f-a173-4c2a-afde-30a9d6339398"/>
    <ds:schemaRef ds:uri="b9ea5410-cd41-4dd6-a0f0-3080418188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2025-11-30T05:00:42Z</dcterms:created>
  <dcterms:modified xsi:type="dcterms:W3CDTF">2026-01-08T18:37:30Z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0x010100E4B7EF44F922C54DA376F5D595576814</vt:lpwstr>
  </property>
  <property fmtid="{D5CDD505-2E9C-101B-9397-08002B2CF9AE}" pid="3" name="MediaServiceImageTags">
    <vt:lpwstr/>
  </property>
</Properties>
</file>