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73C8F-4481-FC27-98B5-D963803B6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AF6D9C-DC73-E848-43B0-74A6BFF40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C3679D-25BD-5F2A-B5A1-47A6467A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9C64AF-7CF0-011C-38D6-89C15ABC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CE15C6-5CC0-E259-D9E8-E920AEBB7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261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E800F9-79D6-6784-2F1B-0E78DA44D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CCD618-90CC-0FCB-DF94-8CD4DEC43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8015C5-0400-12EE-49D5-72C0234A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E06E34-DEFE-2175-3F87-24EC7156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2E8E8-E797-8179-21F8-785AABD9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6955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BA4BF7-C38A-C0CF-2059-1C8BD878C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34ED43-0080-8A50-CBF8-5CC8EE51A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34AA3E-5F78-3C9B-24FF-AFAE6875C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740F40-1148-5CFB-EC64-CD7349A3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34F563-737C-7D23-0901-4FE99381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707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16B42-6184-EE10-DCBC-453599569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CF0CFB-7C32-AF93-8D15-20FAAC0D6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BAB9DA-9EB4-8D92-33CF-ACAEE6F6B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FDF63E-B2C4-94DC-2671-2377979D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4F88F-C446-FA03-3652-FFE35AD6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332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D29AC-2006-1E05-CBD8-6172D233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38FFC-EDBB-9BF4-19DE-656456EB6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852272-AA2C-9231-2B69-DC021E638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B787A5-CC25-8554-6036-814534A7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B967DA-3A08-C3AB-7983-487ABA02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020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8A2B8-09A0-2DE5-F133-50DD5681F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FC8765-758B-C02B-93B6-48C1852ED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0A9E68-7CC9-BAD2-5F8D-0685737A8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124930-258F-FA86-8A94-58D119B72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CFB577-D364-DF7B-F9B7-75B55A9F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19B49E-A499-7965-8F6B-56BA1359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21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12493-4EF8-A968-5677-E5902C23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4CC2D0-FFF0-ABC7-E7A3-93325CEF6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AF7BDE-EB6C-E712-FCFA-0DD4A517D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17D836-C0C0-90B8-5CBE-45C26939B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0B67064-ECA6-E0F2-0C69-E19CB15E1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F773B4-72A5-C847-9DF7-B138B5FC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650A3BD-13FF-FA43-DA29-A24EAF62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3685B9-5838-8CCC-F0FC-611A43FB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257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B16C6-936D-AC6D-E536-9E40BC04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07EE35-DE19-850D-D6DC-DB483DC0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90D4F2F-4B47-7C07-7B4F-973CBF6B9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0FFE6BE-E17F-1529-1F36-A3CAAECA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611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6E9402C-F00C-278B-A625-CA3DD7E6A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5FCA7A-3F55-1E96-9F2B-9AD89A25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2DDE70-C63C-300A-4782-2B330F5B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176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84E95-C725-E264-DB96-F91E5857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29D5DC-AB34-ABCA-F7C6-0E3BA079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6551A-BBA9-95BD-0A42-4133643B3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A6CF82-0904-7E54-78F5-569C69DD5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9B0668-C682-E168-A096-94D5793B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F3F978-F938-7AA4-E6D6-774C99E8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668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15C7E-FD11-F5C0-4CD2-637532BD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18A7A89-906D-D190-9977-F14D05D13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A372C0-2560-CE9E-F468-99D982F0E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28CF54-9DFE-3882-887C-07809735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809A21-17C0-748D-D019-9360630C6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E9C371-C241-5381-18DB-1F106A3C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32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0EC46D9-2BA2-8C72-2E49-16D25DD2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476673-98E4-EE92-B73A-3749D5B53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B7053F-D982-2978-29EE-554289221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CEF350-ED18-406C-ABD3-2DA291A7E26E}" type="datetimeFigureOut">
              <a:rPr lang="es-CO" smtClean="0"/>
              <a:t>20/06/2025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F2D72-6206-B320-B7FD-74D5EFB69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8DEE11-9D3A-D115-75BC-6D91C3026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14ADA9-2750-463C-8A87-062A2D3EF4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702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lendario&#10;&#10;El contenido generado por IA puede ser incorrecto.">
            <a:extLst>
              <a:ext uri="{FF2B5EF4-FFF2-40B4-BE49-F238E27FC236}">
                <a16:creationId xmlns:a16="http://schemas.microsoft.com/office/drawing/2014/main" id="{9921421A-F7C9-CCB4-C308-D6627FDB4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5" y="0"/>
            <a:ext cx="12117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39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scala de tiempo&#10;&#10;El contenido generado por IA puede ser incorrecto.">
            <a:extLst>
              <a:ext uri="{FF2B5EF4-FFF2-40B4-BE49-F238E27FC236}">
                <a16:creationId xmlns:a16="http://schemas.microsoft.com/office/drawing/2014/main" id="{F878C1D8-66B8-A8BA-59DE-C205B5DBB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48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97CDE82B-BD6A-A81A-3B9B-401A3942A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7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E58A7BAB-1A70-1249-3FED-A3634EEC4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01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F11016B1-B99D-68DA-96D0-E05447946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D3C8046B-5D57-0614-AC95-2FA41699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8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Escala de tiempo&#10;&#10;El contenido generado por IA puede ser incorrecto.">
            <a:extLst>
              <a:ext uri="{FF2B5EF4-FFF2-40B4-BE49-F238E27FC236}">
                <a16:creationId xmlns:a16="http://schemas.microsoft.com/office/drawing/2014/main" id="{7623997A-8250-B776-D7C2-CB281FDD1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40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6159147F-4AED-AB9B-6D41-3364A73BC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0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5958D719-6B8E-D53E-F5D3-FC4F86545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91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881828C3-F27B-F71C-0BDE-628D0CDB5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85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57D6BA13-DEA7-A89B-D326-FE8D495FA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0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C9CA9D56-B780-A651-FE0F-019FA063F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69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09E5E622-36CB-C5AC-2CB4-7E50330D8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4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44A89040-8CE6-2DB5-877A-DB140893E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3AFCF286-999E-5555-5605-D744B1A26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64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Escala de tiempo&#10;&#10;El contenido generado por IA puede ser incorrecto.">
            <a:extLst>
              <a:ext uri="{FF2B5EF4-FFF2-40B4-BE49-F238E27FC236}">
                <a16:creationId xmlns:a16="http://schemas.microsoft.com/office/drawing/2014/main" id="{646A504F-8C40-844E-6BC5-73E73EFEC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1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ódigo QR&#10;&#10;El contenido generado por IA puede ser incorrecto.">
            <a:extLst>
              <a:ext uri="{FF2B5EF4-FFF2-40B4-BE49-F238E27FC236}">
                <a16:creationId xmlns:a16="http://schemas.microsoft.com/office/drawing/2014/main" id="{1AB3DCD7-55E1-8FCD-5C87-91D9A0B32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23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F566FF42-53F4-8229-89C1-C1CE7F1E8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34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de la pantalla de un celular con letras&#10;&#10;El contenido generado por IA puede ser incorrecto.">
            <a:extLst>
              <a:ext uri="{FF2B5EF4-FFF2-40B4-BE49-F238E27FC236}">
                <a16:creationId xmlns:a16="http://schemas.microsoft.com/office/drawing/2014/main" id="{C2E4FFB8-8CA2-A631-59F7-50776260F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9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FCB1656E-D79D-6FFE-4C9B-D8E320228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6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3A56671F-636C-19D6-A2B5-5F93F712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46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DFD5AE38-8A43-5D82-0F55-4F8DD1174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7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7D588073-C9ED-C878-FC54-6AED5BD81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40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El contenido generado por IA puede ser incorrecto.">
            <a:extLst>
              <a:ext uri="{FF2B5EF4-FFF2-40B4-BE49-F238E27FC236}">
                <a16:creationId xmlns:a16="http://schemas.microsoft.com/office/drawing/2014/main" id="{A52E1C99-CC45-3BF8-FA61-ADC7686AE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95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Panorámica</PresentationFormat>
  <Paragraphs>0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Johan Steven Portilla Ubate</dc:creator>
  <cp:lastModifiedBy>Johan Steven Portilla Ubate</cp:lastModifiedBy>
  <cp:revision>2</cp:revision>
  <dcterms:created xsi:type="dcterms:W3CDTF">2025-06-20T14:43:52Z</dcterms:created>
  <dcterms:modified xsi:type="dcterms:W3CDTF">2025-06-20T16:07:37Z</dcterms:modified>
</cp:coreProperties>
</file>