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sldIdLst>
    <p:sldId id="484" r:id="rId2"/>
    <p:sldId id="486" r:id="rId3"/>
    <p:sldId id="485" r:id="rId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EA4430-AD88-45EB-BBE5-1A3C0C4A1098}" v="6" dt="2025-10-01T16:33:34.9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1808"/>
  </p:normalViewPr>
  <p:slideViewPr>
    <p:cSldViewPr snapToGrid="0" snapToObjects="1">
      <p:cViewPr varScale="1">
        <p:scale>
          <a:sx n="90" d="100"/>
          <a:sy n="90" d="100"/>
        </p:scale>
        <p:origin x="1272" y="3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 van Rouwendaal" userId="ed6f2fc2978f7c48" providerId="LiveId" clId="{00CB0258-224E-420D-851D-F0E16D002ABB}"/>
    <pc:docChg chg="custSel modSld">
      <pc:chgData name="John van Rouwendaal" userId="ed6f2fc2978f7c48" providerId="LiveId" clId="{00CB0258-224E-420D-851D-F0E16D002ABB}" dt="2025-10-01T16:33:44.485" v="10" actId="167"/>
      <pc:docMkLst>
        <pc:docMk/>
      </pc:docMkLst>
      <pc:sldChg chg="addSp delSp modSp mod">
        <pc:chgData name="John van Rouwendaal" userId="ed6f2fc2978f7c48" providerId="LiveId" clId="{00CB0258-224E-420D-851D-F0E16D002ABB}" dt="2025-10-01T16:33:40.885" v="9" actId="167"/>
        <pc:sldMkLst>
          <pc:docMk/>
          <pc:sldMk cId="333828407" sldId="484"/>
        </pc:sldMkLst>
        <pc:spChg chg="add mod">
          <ac:chgData name="John van Rouwendaal" userId="ed6f2fc2978f7c48" providerId="LiveId" clId="{00CB0258-224E-420D-851D-F0E16D002ABB}" dt="2025-10-01T16:33:34.914" v="8"/>
          <ac:spMkLst>
            <pc:docMk/>
            <pc:sldMk cId="333828407" sldId="484"/>
            <ac:spMk id="4" creationId="{DF9A7461-E8A0-9772-389D-54C3EE7D70DA}"/>
          </ac:spMkLst>
        </pc:spChg>
        <pc:picChg chg="del">
          <ac:chgData name="John van Rouwendaal" userId="ed6f2fc2978f7c48" providerId="LiveId" clId="{00CB0258-224E-420D-851D-F0E16D002ABB}" dt="2025-10-01T16:33:18.293" v="0" actId="478"/>
          <ac:picMkLst>
            <pc:docMk/>
            <pc:sldMk cId="333828407" sldId="484"/>
            <ac:picMk id="2" creationId="{00000000-0000-0000-0000-000000000000}"/>
          </ac:picMkLst>
        </pc:picChg>
        <pc:picChg chg="add mod ord">
          <ac:chgData name="John van Rouwendaal" userId="ed6f2fc2978f7c48" providerId="LiveId" clId="{00CB0258-224E-420D-851D-F0E16D002ABB}" dt="2025-10-01T16:33:40.885" v="9" actId="167"/>
          <ac:picMkLst>
            <pc:docMk/>
            <pc:sldMk cId="333828407" sldId="484"/>
            <ac:picMk id="3" creationId="{5CDF1A52-FB60-D0F5-1FCC-268EEFFFEC38}"/>
          </ac:picMkLst>
        </pc:picChg>
        <pc:picChg chg="del">
          <ac:chgData name="John van Rouwendaal" userId="ed6f2fc2978f7c48" providerId="LiveId" clId="{00CB0258-224E-420D-851D-F0E16D002ABB}" dt="2025-10-01T16:33:19.341" v="1" actId="478"/>
          <ac:picMkLst>
            <pc:docMk/>
            <pc:sldMk cId="333828407" sldId="484"/>
            <ac:picMk id="1026" creationId="{00000000-0000-0000-0000-000000000000}"/>
          </ac:picMkLst>
        </pc:picChg>
      </pc:sldChg>
      <pc:sldChg chg="addSp delSp modSp mod">
        <pc:chgData name="John van Rouwendaal" userId="ed6f2fc2978f7c48" providerId="LiveId" clId="{00CB0258-224E-420D-851D-F0E16D002ABB}" dt="2025-10-01T16:33:28.651" v="6"/>
        <pc:sldMkLst>
          <pc:docMk/>
          <pc:sldMk cId="675572368" sldId="485"/>
        </pc:sldMkLst>
        <pc:spChg chg="add mod">
          <ac:chgData name="John van Rouwendaal" userId="ed6f2fc2978f7c48" providerId="LiveId" clId="{00CB0258-224E-420D-851D-F0E16D002ABB}" dt="2025-10-01T16:33:28.651" v="6"/>
          <ac:spMkLst>
            <pc:docMk/>
            <pc:sldMk cId="675572368" sldId="485"/>
            <ac:spMk id="4" creationId="{9B5C9C5D-B2C4-B694-1BE0-F74E5EF73E5D}"/>
          </ac:spMkLst>
        </pc:spChg>
        <pc:picChg chg="add mod">
          <ac:chgData name="John van Rouwendaal" userId="ed6f2fc2978f7c48" providerId="LiveId" clId="{00CB0258-224E-420D-851D-F0E16D002ABB}" dt="2025-10-01T16:33:28.651" v="6"/>
          <ac:picMkLst>
            <pc:docMk/>
            <pc:sldMk cId="675572368" sldId="485"/>
            <ac:picMk id="3" creationId="{6A56320B-BE2B-3260-758D-C2B4433891F4}"/>
          </ac:picMkLst>
        </pc:picChg>
        <pc:picChg chg="del">
          <ac:chgData name="John van Rouwendaal" userId="ed6f2fc2978f7c48" providerId="LiveId" clId="{00CB0258-224E-420D-851D-F0E16D002ABB}" dt="2025-10-01T16:33:25.006" v="4" actId="478"/>
          <ac:picMkLst>
            <pc:docMk/>
            <pc:sldMk cId="675572368" sldId="485"/>
            <ac:picMk id="8" creationId="{00000000-0000-0000-0000-000000000000}"/>
          </ac:picMkLst>
        </pc:picChg>
        <pc:picChg chg="del">
          <ac:chgData name="John van Rouwendaal" userId="ed6f2fc2978f7c48" providerId="LiveId" clId="{00CB0258-224E-420D-851D-F0E16D002ABB}" dt="2025-10-01T16:33:25.901" v="5" actId="478"/>
          <ac:picMkLst>
            <pc:docMk/>
            <pc:sldMk cId="675572368" sldId="485"/>
            <ac:picMk id="9" creationId="{00000000-0000-0000-0000-000000000000}"/>
          </ac:picMkLst>
        </pc:picChg>
      </pc:sldChg>
      <pc:sldChg chg="addSp delSp modSp mod">
        <pc:chgData name="John van Rouwendaal" userId="ed6f2fc2978f7c48" providerId="LiveId" clId="{00CB0258-224E-420D-851D-F0E16D002ABB}" dt="2025-10-01T16:33:44.485" v="10" actId="167"/>
        <pc:sldMkLst>
          <pc:docMk/>
          <pc:sldMk cId="856585409" sldId="486"/>
        </pc:sldMkLst>
        <pc:spChg chg="add mod">
          <ac:chgData name="John van Rouwendaal" userId="ed6f2fc2978f7c48" providerId="LiveId" clId="{00CB0258-224E-420D-851D-F0E16D002ABB}" dt="2025-10-01T16:33:31.364" v="7"/>
          <ac:spMkLst>
            <pc:docMk/>
            <pc:sldMk cId="856585409" sldId="486"/>
            <ac:spMk id="4" creationId="{09BE7F27-1C7C-6E1C-8856-3F6C3410E679}"/>
          </ac:spMkLst>
        </pc:spChg>
        <pc:picChg chg="del">
          <ac:chgData name="John van Rouwendaal" userId="ed6f2fc2978f7c48" providerId="LiveId" clId="{00CB0258-224E-420D-851D-F0E16D002ABB}" dt="2025-10-01T16:33:22.026" v="2" actId="478"/>
          <ac:picMkLst>
            <pc:docMk/>
            <pc:sldMk cId="856585409" sldId="486"/>
            <ac:picMk id="2" creationId="{00000000-0000-0000-0000-000000000000}"/>
          </ac:picMkLst>
        </pc:picChg>
        <pc:picChg chg="add mod ord">
          <ac:chgData name="John van Rouwendaal" userId="ed6f2fc2978f7c48" providerId="LiveId" clId="{00CB0258-224E-420D-851D-F0E16D002ABB}" dt="2025-10-01T16:33:44.485" v="10" actId="167"/>
          <ac:picMkLst>
            <pc:docMk/>
            <pc:sldMk cId="856585409" sldId="486"/>
            <ac:picMk id="3" creationId="{3FC7AA89-AE17-E435-A353-339034E11366}"/>
          </ac:picMkLst>
        </pc:picChg>
        <pc:picChg chg="del">
          <ac:chgData name="John van Rouwendaal" userId="ed6f2fc2978f7c48" providerId="LiveId" clId="{00CB0258-224E-420D-851D-F0E16D002ABB}" dt="2025-10-01T16:33:22.973" v="3" actId="478"/>
          <ac:picMkLst>
            <pc:docMk/>
            <pc:sldMk cId="856585409" sldId="486"/>
            <ac:picMk id="1026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42A94F-0B0F-E143-B215-5D61D71E0D57}" type="datetimeFigureOut">
              <a:rPr lang="nl-NL" smtClean="0"/>
              <a:t>1-10-2025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6B3544-8399-3E42-91B4-AB3B312AA9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56316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Ad Licentie: https://creativecommons.org/licenses/by-nc/3.0/nl/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6B3544-8399-3E42-91B4-AB3B312AA9DB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1358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11E141-1EB9-4AEE-80EE-3B26832F8F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82A738E0-12A3-41B6-9439-72986CA5F3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F556BDEF-2DDC-49B0-858F-D13977CB535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98213" y="5349875"/>
            <a:ext cx="995573" cy="1039682"/>
          </a:xfrm>
          <a:prstGeom prst="rect">
            <a:avLst/>
          </a:prstGeom>
        </p:spPr>
      </p:pic>
      <p:sp>
        <p:nvSpPr>
          <p:cNvPr id="12" name="Tekstvak 11">
            <a:extLst>
              <a:ext uri="{FF2B5EF4-FFF2-40B4-BE49-F238E27FC236}">
                <a16:creationId xmlns:a16="http://schemas.microsoft.com/office/drawing/2014/main" id="{A253E7B3-AA3A-418C-8E22-115B7198AB87}"/>
              </a:ext>
            </a:extLst>
          </p:cNvPr>
          <p:cNvSpPr txBox="1"/>
          <p:nvPr userDrawn="1"/>
        </p:nvSpPr>
        <p:spPr>
          <a:xfrm>
            <a:off x="4140199" y="6389557"/>
            <a:ext cx="3911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Projectmanagement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de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Zorg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26604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577A76-FBDA-4E57-B03A-E978593E6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C6BC76BE-7E1B-4292-96EA-F292E8F75B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54A3C0F-DFD5-421A-A967-738D2C844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      Projectmanagement in de Zorg</a:t>
            </a:r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02ED017-2130-474A-B56E-97A1F239E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Congres</a:t>
            </a:r>
            <a:r>
              <a:rPr lang="en-US" dirty="0"/>
              <a:t> 2017</a:t>
            </a:r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B7AB698-6B13-44E7-BF57-638E91C55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95843-9A2D-4479-AE7D-F96F8C889F27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57D15AAF-F736-4851-B74D-78AD0D5AAE7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8200" y="6393078"/>
            <a:ext cx="279293" cy="291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5262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48C43904-C137-4681-A0A4-E80971D150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FD98FDA4-6A18-4C50-8B0B-DACFA7ECAC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D96A7DE-5799-43A0-92B1-C8C8BBF67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      Projectmanagement in de Zorg</a:t>
            </a:r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3726806-99AF-4D77-AF0E-1BE973CFD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Congres</a:t>
            </a:r>
            <a:r>
              <a:rPr lang="en-US" dirty="0"/>
              <a:t> 2017</a:t>
            </a:r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D1DB0DC-43EB-4A8B-9C71-224771E1B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95843-9A2D-4479-AE7D-F96F8C889F27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85C9119C-9AE5-4834-BEFD-2F83911A963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8200" y="6393078"/>
            <a:ext cx="279293" cy="291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78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26010F-4AC2-4490-BCE7-83FCD33EE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140F2D6-923E-4769-AD9A-B20144BDDB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3D4BCED-AEED-49AB-BA6C-33F8B102F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n-US" dirty="0" err="1"/>
              <a:t>Elementair</a:t>
            </a:r>
            <a:r>
              <a:rPr lang="en-US" dirty="0"/>
              <a:t> Project Management – Project Canvas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72466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DEEED5-15B7-4BB0-98AE-4CF609517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E29F4F8-D3C1-47DE-A57F-A36DF61F3C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F4C4082-C309-46FE-8F34-1E853BA40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      Projectmanagement in de Zorg</a:t>
            </a:r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232BE4E-5912-4B2E-9023-5C08853DD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Elementair</a:t>
            </a:r>
            <a:r>
              <a:rPr lang="en-US" dirty="0"/>
              <a:t> Project Management</a:t>
            </a:r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37713DD-1C93-4C50-964C-5B4B1B29B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95843-9A2D-4479-AE7D-F96F8C889F27}" type="slidenum">
              <a:rPr lang="nl-NL" smtClean="0"/>
              <a:t>‹nr.›</a:t>
            </a:fld>
            <a:endParaRPr lang="nl-NL"/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A20B45AE-3AF6-421E-87F4-815EACDCD0F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8200" y="6393078"/>
            <a:ext cx="279293" cy="291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4856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9832D1-4E24-454D-93DB-533511FD0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7833506-60EF-457A-A452-6CB6C58A53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293D0E75-B5E6-4F01-BEE9-2EF6888798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76526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3A78FE-B93F-4F62-AD8C-B6A482881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BFB9901-12F5-4FC1-BD33-06FFA7C492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24B2845-4348-4A19-8C57-F522BBAE27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AA281A36-C567-40E0-B26D-C4CB794475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437C9AEE-B617-4E3C-97CC-9EFD066A3F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8A797BE6-9E71-406D-96DB-63A488200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      Projectmanagement in de Zorg</a:t>
            </a:r>
            <a:endParaRPr lang="nl-NL" dirty="0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02396644-19C2-47C0-9D2B-8BF393780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err="1"/>
              <a:t>Elementair</a:t>
            </a:r>
            <a:r>
              <a:rPr lang="en-US" dirty="0"/>
              <a:t> Project Management</a:t>
            </a:r>
            <a:endParaRPr lang="nl-NL" dirty="0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E6BA6441-A000-49ED-96BB-634FAB2C4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95843-9A2D-4479-AE7D-F96F8C889F27}" type="slidenum">
              <a:rPr lang="nl-NL" smtClean="0"/>
              <a:t>‹nr.›</a:t>
            </a:fld>
            <a:endParaRPr lang="nl-NL"/>
          </a:p>
        </p:txBody>
      </p:sp>
      <p:pic>
        <p:nvPicPr>
          <p:cNvPr id="10" name="Afbeelding 9">
            <a:extLst>
              <a:ext uri="{FF2B5EF4-FFF2-40B4-BE49-F238E27FC236}">
                <a16:creationId xmlns:a16="http://schemas.microsoft.com/office/drawing/2014/main" id="{1CF1A6EA-00DC-48AC-94F3-044A0FB8ACF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8200" y="6393078"/>
            <a:ext cx="279293" cy="291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285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297D95-B0B5-4E4C-91CD-82C16BB30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3B49B359-7655-4794-BE6C-B3EBCA61C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      Projectmanagement in de Zorg</a:t>
            </a:r>
            <a:endParaRPr lang="nl-N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D476CB6D-A516-4BE9-8E30-857876DC1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err="1"/>
              <a:t>Elementair</a:t>
            </a:r>
            <a:r>
              <a:rPr lang="en-US" dirty="0"/>
              <a:t> Project Management</a:t>
            </a:r>
            <a:endParaRPr lang="nl-NL" dirty="0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F8A1AC75-383B-4C88-83CB-7CBE220CA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95843-9A2D-4479-AE7D-F96F8C889F27}" type="slidenum">
              <a:rPr lang="nl-NL" smtClean="0"/>
              <a:t>‹nr.›</a:t>
            </a:fld>
            <a:endParaRPr lang="nl-NL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31C28847-AA19-4176-A1AB-A560BB47358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8200" y="6393078"/>
            <a:ext cx="279293" cy="291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278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2DF9ECDA-0457-4897-AE8E-23809B7BD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      Projectmanagement in de Zorg</a:t>
            </a:r>
            <a:endParaRPr lang="nl-NL" dirty="0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15F057FB-94AB-42AC-AA91-74E2EAB03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err="1"/>
              <a:t>Elementair</a:t>
            </a:r>
            <a:r>
              <a:rPr lang="en-US" dirty="0"/>
              <a:t> Project Management</a:t>
            </a: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CF4BF1C-25BC-494E-9ED2-C91AF8C06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95843-9A2D-4479-AE7D-F96F8C889F27}" type="slidenum">
              <a:rPr lang="nl-NL" smtClean="0"/>
              <a:t>‹nr.›</a:t>
            </a:fld>
            <a:endParaRPr lang="nl-NL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D69BD027-3004-4674-A003-2BA5ACB7485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8200" y="6393078"/>
            <a:ext cx="279293" cy="291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7416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13612B-A4DD-4588-AD56-36324803E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D099F45-953F-4660-A38A-B7E30A43AB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B08F193-ADF0-4458-9BE5-1BA85F2ABD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C615F66-2CB4-4879-8E4A-4A45537A0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      Projectmanagement in de Zorg</a:t>
            </a:r>
            <a:endParaRPr lang="nl-NL" dirty="0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9100DAC-DAA3-4655-97C4-F0C82F954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Congres</a:t>
            </a:r>
            <a:r>
              <a:rPr lang="en-US" dirty="0"/>
              <a:t> 2017</a:t>
            </a:r>
            <a:endParaRPr lang="nl-NL" dirty="0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9DBDA4D-5C79-466C-B861-ECA6EC451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95843-9A2D-4479-AE7D-F96F8C889F27}" type="slidenum">
              <a:rPr lang="nl-NL" smtClean="0"/>
              <a:t>‹nr.›</a:t>
            </a:fld>
            <a:endParaRPr lang="nl-NL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FC5C1625-A6C2-4013-A4BE-71A30A320A5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8200" y="6393078"/>
            <a:ext cx="279293" cy="291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992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4AB1AF-F005-4F33-B858-842E9DC6F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022082EA-1711-4CBF-B486-5EB046E4FE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5B3A7BDD-1633-4078-B877-E6AD78BC33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C35A166-4919-4D81-A17E-1A596624E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      Projectmanagement in de Zorg</a:t>
            </a:r>
            <a:endParaRPr lang="nl-NL" dirty="0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6C056CE-2618-4810-8DA5-587A2FE32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Congres</a:t>
            </a:r>
            <a:r>
              <a:rPr lang="en-US" dirty="0"/>
              <a:t> 2017</a:t>
            </a:r>
            <a:endParaRPr lang="nl-NL" dirty="0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666F07E-A564-4E9A-A6CE-892E0ECD8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95843-9A2D-4479-AE7D-F96F8C889F27}" type="slidenum">
              <a:rPr lang="nl-NL" smtClean="0"/>
              <a:t>‹nr.›</a:t>
            </a:fld>
            <a:endParaRPr lang="nl-NL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0EAD27EF-5970-40BE-B57D-AD65091B29E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8200" y="6393078"/>
            <a:ext cx="279293" cy="291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9854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A2F0A08E-AB9E-4125-BC12-B1FA66CB9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32DCDFD-3150-47F6-BDCB-8A9618434B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1849FB1-5259-4FFB-9F35-1E5255AAA6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rgbClr val="C00000"/>
                </a:solidFill>
              </a:defRPr>
            </a:lvl1pPr>
          </a:lstStyle>
          <a:p>
            <a:r>
              <a:rPr lang="nl-NL"/>
              <a:t>      Projectmanagement in de Zorg</a:t>
            </a:r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4B7A5A1-F89C-4E94-9147-A2A4522EAF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C00000"/>
                </a:solidFill>
              </a:defRPr>
            </a:lvl1pPr>
          </a:lstStyle>
          <a:p>
            <a:r>
              <a:rPr lang="en-US" dirty="0" err="1"/>
              <a:t>Elementair</a:t>
            </a:r>
            <a:r>
              <a:rPr lang="en-US" dirty="0"/>
              <a:t> Project Management</a:t>
            </a:r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3E7A6D7-BFDA-47EE-A67D-EE3E70E070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rgbClr val="C00000"/>
                </a:solidFill>
              </a:defRPr>
            </a:lvl1pPr>
          </a:lstStyle>
          <a:p>
            <a:fld id="{ACE95843-9A2D-4479-AE7D-F96F8C889F2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5809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contact@nzpm.n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5CDF1A52-FB60-D0F5-1FCC-268EEFFFEC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76964"/>
            <a:ext cx="969959" cy="681036"/>
          </a:xfrm>
          <a:prstGeom prst="rect">
            <a:avLst/>
          </a:prstGeom>
        </p:spPr>
      </p:pic>
      <p:sp>
        <p:nvSpPr>
          <p:cNvPr id="7" name="Afgeronde rechthoek 6">
            <a:extLst>
              <a:ext uri="{FF2B5EF4-FFF2-40B4-BE49-F238E27FC236}">
                <a16:creationId xmlns:a16="http://schemas.microsoft.com/office/drawing/2014/main" id="{CF6FDD4B-294C-DB40-8C39-A215AAF0EDE7}"/>
              </a:ext>
            </a:extLst>
          </p:cNvPr>
          <p:cNvSpPr/>
          <p:nvPr/>
        </p:nvSpPr>
        <p:spPr>
          <a:xfrm>
            <a:off x="694729" y="1311321"/>
            <a:ext cx="3600000" cy="1620000"/>
          </a:xfrm>
          <a:prstGeom prst="round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AANLEIDING</a:t>
            </a:r>
          </a:p>
        </p:txBody>
      </p:sp>
      <p:sp>
        <p:nvSpPr>
          <p:cNvPr id="8" name="Afgeronde rechthoek 7">
            <a:extLst>
              <a:ext uri="{FF2B5EF4-FFF2-40B4-BE49-F238E27FC236}">
                <a16:creationId xmlns:a16="http://schemas.microsoft.com/office/drawing/2014/main" id="{5EC72E6B-4CA6-3644-B811-D4949658B7EB}"/>
              </a:ext>
            </a:extLst>
          </p:cNvPr>
          <p:cNvSpPr/>
          <p:nvPr/>
        </p:nvSpPr>
        <p:spPr>
          <a:xfrm>
            <a:off x="694729" y="2929954"/>
            <a:ext cx="3600000" cy="1620000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DOELEN</a:t>
            </a:r>
          </a:p>
        </p:txBody>
      </p:sp>
      <p:sp>
        <p:nvSpPr>
          <p:cNvPr id="9" name="Afgeronde rechthoek 8">
            <a:extLst>
              <a:ext uri="{FF2B5EF4-FFF2-40B4-BE49-F238E27FC236}">
                <a16:creationId xmlns:a16="http://schemas.microsoft.com/office/drawing/2014/main" id="{B267FFAD-5FCD-BE44-AF9F-4D00A2F3AA02}"/>
              </a:ext>
            </a:extLst>
          </p:cNvPr>
          <p:cNvSpPr/>
          <p:nvPr/>
        </p:nvSpPr>
        <p:spPr>
          <a:xfrm>
            <a:off x="7894729" y="1312761"/>
            <a:ext cx="3600000" cy="1620000"/>
          </a:xfrm>
          <a:prstGeom prst="round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600" b="1" dirty="0">
                <a:solidFill>
                  <a:schemeClr val="accent1"/>
                </a:solidFill>
                <a:latin typeface="Calibri" panose="020F0502020204030204"/>
              </a:rPr>
              <a:t>BETROKKENEN</a:t>
            </a:r>
            <a:endParaRPr kumimoji="0" lang="nl-NL" sz="16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0" name="Afgeronde rechthoek 9">
            <a:extLst>
              <a:ext uri="{FF2B5EF4-FFF2-40B4-BE49-F238E27FC236}">
                <a16:creationId xmlns:a16="http://schemas.microsoft.com/office/drawing/2014/main" id="{B2736F09-1AFC-FB4A-B19A-FEDDCEA8E46F}"/>
              </a:ext>
            </a:extLst>
          </p:cNvPr>
          <p:cNvSpPr/>
          <p:nvPr/>
        </p:nvSpPr>
        <p:spPr>
          <a:xfrm>
            <a:off x="4294719" y="2935785"/>
            <a:ext cx="7200000" cy="1620000"/>
          </a:xfrm>
          <a:prstGeom prst="round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PLANNING</a:t>
            </a:r>
          </a:p>
        </p:txBody>
      </p:sp>
      <p:sp>
        <p:nvSpPr>
          <p:cNvPr id="11" name="Afgeronde rechthoek 10">
            <a:extLst>
              <a:ext uri="{FF2B5EF4-FFF2-40B4-BE49-F238E27FC236}">
                <a16:creationId xmlns:a16="http://schemas.microsoft.com/office/drawing/2014/main" id="{0B38128F-C83B-0647-8B28-413E5591A271}"/>
              </a:ext>
            </a:extLst>
          </p:cNvPr>
          <p:cNvSpPr/>
          <p:nvPr/>
        </p:nvSpPr>
        <p:spPr>
          <a:xfrm>
            <a:off x="4294729" y="1312761"/>
            <a:ext cx="3600000" cy="1620000"/>
          </a:xfrm>
          <a:prstGeom prst="round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TEAM</a:t>
            </a:r>
          </a:p>
        </p:txBody>
      </p:sp>
      <p:sp>
        <p:nvSpPr>
          <p:cNvPr id="12" name="Afgeronde rechthoek 11">
            <a:extLst>
              <a:ext uri="{FF2B5EF4-FFF2-40B4-BE49-F238E27FC236}">
                <a16:creationId xmlns:a16="http://schemas.microsoft.com/office/drawing/2014/main" id="{F0790DCE-1F0E-A94D-A48E-0ABF71A78C18}"/>
              </a:ext>
            </a:extLst>
          </p:cNvPr>
          <p:cNvSpPr/>
          <p:nvPr/>
        </p:nvSpPr>
        <p:spPr>
          <a:xfrm>
            <a:off x="694729" y="4558602"/>
            <a:ext cx="3600000" cy="1620000"/>
          </a:xfrm>
          <a:prstGeom prst="round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RESULTATEN</a:t>
            </a:r>
          </a:p>
        </p:txBody>
      </p:sp>
      <p:sp>
        <p:nvSpPr>
          <p:cNvPr id="13" name="Afgeronde rechthoek 12">
            <a:extLst>
              <a:ext uri="{FF2B5EF4-FFF2-40B4-BE49-F238E27FC236}">
                <a16:creationId xmlns:a16="http://schemas.microsoft.com/office/drawing/2014/main" id="{8EEB7FD9-7B7F-0B41-B9D5-8F6AB9B6D289}"/>
              </a:ext>
            </a:extLst>
          </p:cNvPr>
          <p:cNvSpPr/>
          <p:nvPr/>
        </p:nvSpPr>
        <p:spPr>
          <a:xfrm>
            <a:off x="7894729" y="4558809"/>
            <a:ext cx="3600000" cy="1620000"/>
          </a:xfrm>
          <a:prstGeom prst="round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AANDACHTSPUNTEN</a:t>
            </a:r>
          </a:p>
        </p:txBody>
      </p:sp>
      <p:sp>
        <p:nvSpPr>
          <p:cNvPr id="14" name="Afgeronde rechthoek 13">
            <a:extLst>
              <a:ext uri="{FF2B5EF4-FFF2-40B4-BE49-F238E27FC236}">
                <a16:creationId xmlns:a16="http://schemas.microsoft.com/office/drawing/2014/main" id="{C2C9C1E2-6110-DC43-9F1E-3488BE645ECF}"/>
              </a:ext>
            </a:extLst>
          </p:cNvPr>
          <p:cNvSpPr/>
          <p:nvPr/>
        </p:nvSpPr>
        <p:spPr>
          <a:xfrm>
            <a:off x="4294729" y="4558809"/>
            <a:ext cx="3600000" cy="1620000"/>
          </a:xfrm>
          <a:prstGeom prst="round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INVESTERING</a:t>
            </a:r>
          </a:p>
        </p:txBody>
      </p:sp>
      <p:sp>
        <p:nvSpPr>
          <p:cNvPr id="15" name="Afgeronde rechthoek 14">
            <a:extLst>
              <a:ext uri="{FF2B5EF4-FFF2-40B4-BE49-F238E27FC236}">
                <a16:creationId xmlns:a16="http://schemas.microsoft.com/office/drawing/2014/main" id="{6B8D8AD6-5550-684F-9DAD-BA904DBC4602}"/>
              </a:ext>
            </a:extLst>
          </p:cNvPr>
          <p:cNvSpPr/>
          <p:nvPr/>
        </p:nvSpPr>
        <p:spPr>
          <a:xfrm>
            <a:off x="694729" y="651713"/>
            <a:ext cx="3600000" cy="427535"/>
          </a:xfrm>
          <a:prstGeom prst="round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Projectnaam:</a:t>
            </a:r>
          </a:p>
        </p:txBody>
      </p:sp>
      <p:sp>
        <p:nvSpPr>
          <p:cNvPr id="17" name="Afgeronde rechthoek 16">
            <a:extLst>
              <a:ext uri="{FF2B5EF4-FFF2-40B4-BE49-F238E27FC236}">
                <a16:creationId xmlns:a16="http://schemas.microsoft.com/office/drawing/2014/main" id="{0411A8DF-4851-8448-B57A-E1CFCF54A52B}"/>
              </a:ext>
            </a:extLst>
          </p:cNvPr>
          <p:cNvSpPr/>
          <p:nvPr/>
        </p:nvSpPr>
        <p:spPr>
          <a:xfrm>
            <a:off x="4294729" y="651713"/>
            <a:ext cx="3600000" cy="427535"/>
          </a:xfrm>
          <a:prstGeom prst="round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Projectmanager:   </a:t>
            </a:r>
          </a:p>
        </p:txBody>
      </p:sp>
      <p:sp>
        <p:nvSpPr>
          <p:cNvPr id="18" name="Afgeronde rechthoek 17">
            <a:extLst>
              <a:ext uri="{FF2B5EF4-FFF2-40B4-BE49-F238E27FC236}">
                <a16:creationId xmlns:a16="http://schemas.microsoft.com/office/drawing/2014/main" id="{3C8BB9FD-6408-1441-8D66-274878B58C01}"/>
              </a:ext>
            </a:extLst>
          </p:cNvPr>
          <p:cNvSpPr/>
          <p:nvPr/>
        </p:nvSpPr>
        <p:spPr>
          <a:xfrm>
            <a:off x="7894729" y="645686"/>
            <a:ext cx="3600000" cy="427535"/>
          </a:xfrm>
          <a:prstGeom prst="round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Opdrachtgever:   </a:t>
            </a:r>
          </a:p>
        </p:txBody>
      </p:sp>
      <p:sp>
        <p:nvSpPr>
          <p:cNvPr id="4" name="Tijdelijke aanduiding voor voettekst 4">
            <a:extLst>
              <a:ext uri="{FF2B5EF4-FFF2-40B4-BE49-F238E27FC236}">
                <a16:creationId xmlns:a16="http://schemas.microsoft.com/office/drawing/2014/main" id="{DF9A7461-E8A0-9772-389D-54C3EE7D70DA}"/>
              </a:ext>
            </a:extLst>
          </p:cNvPr>
          <p:cNvSpPr txBox="1">
            <a:spLocks/>
          </p:cNvSpPr>
          <p:nvPr/>
        </p:nvSpPr>
        <p:spPr>
          <a:xfrm>
            <a:off x="9372600" y="6478924"/>
            <a:ext cx="2819400" cy="365125"/>
          </a:xfrm>
          <a:prstGeom prst="rect">
            <a:avLst/>
          </a:prstGeom>
        </p:spPr>
        <p:txBody>
          <a:bodyPr anchor="ctr"/>
          <a:lstStyle>
            <a:defPPr>
              <a:defRPr lang="nl-NL"/>
            </a:defPPr>
            <a:lvl1pPr marL="0" algn="ctr" defTabSz="914400" rtl="0" eaLnBrk="1" latinLnBrk="0" hangingPunct="1">
              <a:defRPr sz="1200" b="1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nl-NL" dirty="0">
                <a:latin typeface="Aptos" panose="02110004020202020204"/>
              </a:rPr>
              <a:t>www.nzpm.nl</a:t>
            </a:r>
          </a:p>
        </p:txBody>
      </p:sp>
    </p:spTree>
    <p:extLst>
      <p:ext uri="{BB962C8B-B14F-4D97-AF65-F5344CB8AC3E}">
        <p14:creationId xmlns:p14="http://schemas.microsoft.com/office/powerpoint/2010/main" val="333828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3FC7AA89-AE17-E435-A353-339034E113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76964"/>
            <a:ext cx="969959" cy="681036"/>
          </a:xfrm>
          <a:prstGeom prst="rect">
            <a:avLst/>
          </a:prstGeom>
        </p:spPr>
      </p:pic>
      <p:sp>
        <p:nvSpPr>
          <p:cNvPr id="7" name="Afgeronde rechthoek 6">
            <a:extLst>
              <a:ext uri="{FF2B5EF4-FFF2-40B4-BE49-F238E27FC236}">
                <a16:creationId xmlns:a16="http://schemas.microsoft.com/office/drawing/2014/main" id="{CF6FDD4B-294C-DB40-8C39-A215AAF0EDE7}"/>
              </a:ext>
            </a:extLst>
          </p:cNvPr>
          <p:cNvSpPr/>
          <p:nvPr/>
        </p:nvSpPr>
        <p:spPr>
          <a:xfrm>
            <a:off x="694729" y="1311321"/>
            <a:ext cx="3600000" cy="1620000"/>
          </a:xfrm>
          <a:prstGeom prst="round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AANLEIDING</a:t>
            </a:r>
          </a:p>
        </p:txBody>
      </p:sp>
      <p:sp>
        <p:nvSpPr>
          <p:cNvPr id="8" name="Afgeronde rechthoek 7">
            <a:extLst>
              <a:ext uri="{FF2B5EF4-FFF2-40B4-BE49-F238E27FC236}">
                <a16:creationId xmlns:a16="http://schemas.microsoft.com/office/drawing/2014/main" id="{5EC72E6B-4CA6-3644-B811-D4949658B7EB}"/>
              </a:ext>
            </a:extLst>
          </p:cNvPr>
          <p:cNvSpPr/>
          <p:nvPr/>
        </p:nvSpPr>
        <p:spPr>
          <a:xfrm>
            <a:off x="694729" y="2929954"/>
            <a:ext cx="3600000" cy="1620000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DOELEN</a:t>
            </a:r>
          </a:p>
        </p:txBody>
      </p:sp>
      <p:sp>
        <p:nvSpPr>
          <p:cNvPr id="9" name="Afgeronde rechthoek 8">
            <a:extLst>
              <a:ext uri="{FF2B5EF4-FFF2-40B4-BE49-F238E27FC236}">
                <a16:creationId xmlns:a16="http://schemas.microsoft.com/office/drawing/2014/main" id="{B267FFAD-5FCD-BE44-AF9F-4D00A2F3AA02}"/>
              </a:ext>
            </a:extLst>
          </p:cNvPr>
          <p:cNvSpPr/>
          <p:nvPr/>
        </p:nvSpPr>
        <p:spPr>
          <a:xfrm>
            <a:off x="7894729" y="1312761"/>
            <a:ext cx="3600000" cy="1620000"/>
          </a:xfrm>
          <a:prstGeom prst="round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600" b="1" dirty="0">
                <a:solidFill>
                  <a:schemeClr val="accent1"/>
                </a:solidFill>
                <a:latin typeface="Calibri" panose="020F0502020204030204"/>
              </a:rPr>
              <a:t>BETROKKENEN</a:t>
            </a:r>
            <a:endParaRPr kumimoji="0" lang="nl-NL" sz="16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0" name="Afgeronde rechthoek 9">
            <a:extLst>
              <a:ext uri="{FF2B5EF4-FFF2-40B4-BE49-F238E27FC236}">
                <a16:creationId xmlns:a16="http://schemas.microsoft.com/office/drawing/2014/main" id="{B2736F09-1AFC-FB4A-B19A-FEDDCEA8E46F}"/>
              </a:ext>
            </a:extLst>
          </p:cNvPr>
          <p:cNvSpPr/>
          <p:nvPr/>
        </p:nvSpPr>
        <p:spPr>
          <a:xfrm>
            <a:off x="4294719" y="2935785"/>
            <a:ext cx="7200000" cy="1620000"/>
          </a:xfrm>
          <a:prstGeom prst="round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PLANNING</a:t>
            </a:r>
          </a:p>
        </p:txBody>
      </p:sp>
      <p:sp>
        <p:nvSpPr>
          <p:cNvPr id="11" name="Afgeronde rechthoek 10">
            <a:extLst>
              <a:ext uri="{FF2B5EF4-FFF2-40B4-BE49-F238E27FC236}">
                <a16:creationId xmlns:a16="http://schemas.microsoft.com/office/drawing/2014/main" id="{0B38128F-C83B-0647-8B28-413E5591A271}"/>
              </a:ext>
            </a:extLst>
          </p:cNvPr>
          <p:cNvSpPr/>
          <p:nvPr/>
        </p:nvSpPr>
        <p:spPr>
          <a:xfrm>
            <a:off x="4294729" y="1312761"/>
            <a:ext cx="3600000" cy="1620000"/>
          </a:xfrm>
          <a:prstGeom prst="round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TEAM</a:t>
            </a:r>
          </a:p>
        </p:txBody>
      </p:sp>
      <p:sp>
        <p:nvSpPr>
          <p:cNvPr id="12" name="Afgeronde rechthoek 11">
            <a:extLst>
              <a:ext uri="{FF2B5EF4-FFF2-40B4-BE49-F238E27FC236}">
                <a16:creationId xmlns:a16="http://schemas.microsoft.com/office/drawing/2014/main" id="{F0790DCE-1F0E-A94D-A48E-0ABF71A78C18}"/>
              </a:ext>
            </a:extLst>
          </p:cNvPr>
          <p:cNvSpPr/>
          <p:nvPr/>
        </p:nvSpPr>
        <p:spPr>
          <a:xfrm>
            <a:off x="694729" y="4558602"/>
            <a:ext cx="3600000" cy="1620000"/>
          </a:xfrm>
          <a:prstGeom prst="round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RESULTATEN</a:t>
            </a:r>
          </a:p>
        </p:txBody>
      </p:sp>
      <p:sp>
        <p:nvSpPr>
          <p:cNvPr id="13" name="Afgeronde rechthoek 12">
            <a:extLst>
              <a:ext uri="{FF2B5EF4-FFF2-40B4-BE49-F238E27FC236}">
                <a16:creationId xmlns:a16="http://schemas.microsoft.com/office/drawing/2014/main" id="{8EEB7FD9-7B7F-0B41-B9D5-8F6AB9B6D289}"/>
              </a:ext>
            </a:extLst>
          </p:cNvPr>
          <p:cNvSpPr/>
          <p:nvPr/>
        </p:nvSpPr>
        <p:spPr>
          <a:xfrm>
            <a:off x="7894729" y="4558809"/>
            <a:ext cx="3600000" cy="1620000"/>
          </a:xfrm>
          <a:prstGeom prst="round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AANDACHTSPUNTEN</a:t>
            </a:r>
          </a:p>
        </p:txBody>
      </p:sp>
      <p:sp>
        <p:nvSpPr>
          <p:cNvPr id="14" name="Afgeronde rechthoek 13">
            <a:extLst>
              <a:ext uri="{FF2B5EF4-FFF2-40B4-BE49-F238E27FC236}">
                <a16:creationId xmlns:a16="http://schemas.microsoft.com/office/drawing/2014/main" id="{C2C9C1E2-6110-DC43-9F1E-3488BE645ECF}"/>
              </a:ext>
            </a:extLst>
          </p:cNvPr>
          <p:cNvSpPr/>
          <p:nvPr/>
        </p:nvSpPr>
        <p:spPr>
          <a:xfrm>
            <a:off x="4294729" y="4558809"/>
            <a:ext cx="3600000" cy="1620000"/>
          </a:xfrm>
          <a:prstGeom prst="round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INVESTERING</a:t>
            </a:r>
          </a:p>
        </p:txBody>
      </p:sp>
      <p:sp>
        <p:nvSpPr>
          <p:cNvPr id="15" name="Afgeronde rechthoek 14">
            <a:extLst>
              <a:ext uri="{FF2B5EF4-FFF2-40B4-BE49-F238E27FC236}">
                <a16:creationId xmlns:a16="http://schemas.microsoft.com/office/drawing/2014/main" id="{6B8D8AD6-5550-684F-9DAD-BA904DBC4602}"/>
              </a:ext>
            </a:extLst>
          </p:cNvPr>
          <p:cNvSpPr/>
          <p:nvPr/>
        </p:nvSpPr>
        <p:spPr>
          <a:xfrm>
            <a:off x="694729" y="651713"/>
            <a:ext cx="3600000" cy="427535"/>
          </a:xfrm>
          <a:prstGeom prst="round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Projectnaam:</a:t>
            </a:r>
          </a:p>
        </p:txBody>
      </p:sp>
      <p:sp>
        <p:nvSpPr>
          <p:cNvPr id="17" name="Afgeronde rechthoek 16">
            <a:extLst>
              <a:ext uri="{FF2B5EF4-FFF2-40B4-BE49-F238E27FC236}">
                <a16:creationId xmlns:a16="http://schemas.microsoft.com/office/drawing/2014/main" id="{0411A8DF-4851-8448-B57A-E1CFCF54A52B}"/>
              </a:ext>
            </a:extLst>
          </p:cNvPr>
          <p:cNvSpPr/>
          <p:nvPr/>
        </p:nvSpPr>
        <p:spPr>
          <a:xfrm>
            <a:off x="4294729" y="651713"/>
            <a:ext cx="3600000" cy="427535"/>
          </a:xfrm>
          <a:prstGeom prst="round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Projectmanager:   </a:t>
            </a:r>
          </a:p>
        </p:txBody>
      </p:sp>
      <p:sp>
        <p:nvSpPr>
          <p:cNvPr id="18" name="Afgeronde rechthoek 17">
            <a:extLst>
              <a:ext uri="{FF2B5EF4-FFF2-40B4-BE49-F238E27FC236}">
                <a16:creationId xmlns:a16="http://schemas.microsoft.com/office/drawing/2014/main" id="{3C8BB9FD-6408-1441-8D66-274878B58C01}"/>
              </a:ext>
            </a:extLst>
          </p:cNvPr>
          <p:cNvSpPr/>
          <p:nvPr/>
        </p:nvSpPr>
        <p:spPr>
          <a:xfrm>
            <a:off x="7894729" y="645686"/>
            <a:ext cx="3600000" cy="427535"/>
          </a:xfrm>
          <a:prstGeom prst="round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Opdrachtgever:   </a:t>
            </a:r>
          </a:p>
        </p:txBody>
      </p:sp>
      <p:sp>
        <p:nvSpPr>
          <p:cNvPr id="21" name="Tekstvak 20"/>
          <p:cNvSpPr txBox="1"/>
          <p:nvPr/>
        </p:nvSpPr>
        <p:spPr>
          <a:xfrm>
            <a:off x="694734" y="1837968"/>
            <a:ext cx="3599999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nl-NL" sz="4000" b="1" spc="50" dirty="0">
                <a:ln w="0"/>
                <a:solidFill>
                  <a:schemeClr val="bg1">
                    <a:lumMod val="9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WAAROM NU</a:t>
            </a:r>
          </a:p>
        </p:txBody>
      </p:sp>
      <p:sp>
        <p:nvSpPr>
          <p:cNvPr id="23" name="Tekstvak 22"/>
          <p:cNvSpPr txBox="1"/>
          <p:nvPr/>
        </p:nvSpPr>
        <p:spPr>
          <a:xfrm>
            <a:off x="694715" y="3502617"/>
            <a:ext cx="3599999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nl-NL" sz="4000" b="1" spc="50" dirty="0">
                <a:ln w="0"/>
                <a:solidFill>
                  <a:schemeClr val="bg1">
                    <a:lumMod val="9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WAAROM</a:t>
            </a:r>
          </a:p>
        </p:txBody>
      </p:sp>
      <p:sp>
        <p:nvSpPr>
          <p:cNvPr id="24" name="Tekstvak 23"/>
          <p:cNvSpPr txBox="1"/>
          <p:nvPr/>
        </p:nvSpPr>
        <p:spPr>
          <a:xfrm>
            <a:off x="694715" y="5167525"/>
            <a:ext cx="3599999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nl-NL" sz="4000" b="1" spc="50" dirty="0">
                <a:ln w="0"/>
                <a:solidFill>
                  <a:schemeClr val="bg1">
                    <a:lumMod val="9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WAT</a:t>
            </a:r>
          </a:p>
        </p:txBody>
      </p:sp>
      <p:sp>
        <p:nvSpPr>
          <p:cNvPr id="25" name="Tekstvak 24"/>
          <p:cNvSpPr txBox="1"/>
          <p:nvPr/>
        </p:nvSpPr>
        <p:spPr>
          <a:xfrm>
            <a:off x="4294732" y="1850585"/>
            <a:ext cx="3599999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nl-NL" sz="4000" b="1" spc="50" dirty="0">
                <a:ln w="0"/>
                <a:solidFill>
                  <a:schemeClr val="bg1">
                    <a:lumMod val="9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WIE</a:t>
            </a:r>
          </a:p>
        </p:txBody>
      </p:sp>
      <p:sp>
        <p:nvSpPr>
          <p:cNvPr id="26" name="Tekstvak 25"/>
          <p:cNvSpPr txBox="1"/>
          <p:nvPr/>
        </p:nvSpPr>
        <p:spPr>
          <a:xfrm>
            <a:off x="7894730" y="1850585"/>
            <a:ext cx="3599999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nl-NL" sz="4000" b="1" spc="50" dirty="0">
                <a:ln w="0"/>
                <a:solidFill>
                  <a:schemeClr val="bg1">
                    <a:lumMod val="9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WIE</a:t>
            </a:r>
          </a:p>
        </p:txBody>
      </p:sp>
      <p:sp>
        <p:nvSpPr>
          <p:cNvPr id="27" name="Tekstvak 26"/>
          <p:cNvSpPr txBox="1"/>
          <p:nvPr/>
        </p:nvSpPr>
        <p:spPr>
          <a:xfrm>
            <a:off x="6094719" y="3487345"/>
            <a:ext cx="3599999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nl-NL" sz="4000" b="1" spc="50" dirty="0">
                <a:ln w="0"/>
                <a:solidFill>
                  <a:schemeClr val="bg1">
                    <a:lumMod val="9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WANNEER</a:t>
            </a:r>
          </a:p>
        </p:txBody>
      </p:sp>
      <p:sp>
        <p:nvSpPr>
          <p:cNvPr id="28" name="Tekstvak 27"/>
          <p:cNvSpPr txBox="1"/>
          <p:nvPr/>
        </p:nvSpPr>
        <p:spPr>
          <a:xfrm>
            <a:off x="4294717" y="5180142"/>
            <a:ext cx="3599999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nl-NL" sz="4000" b="1" spc="50" dirty="0">
                <a:ln w="0"/>
                <a:solidFill>
                  <a:schemeClr val="bg1">
                    <a:lumMod val="9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WAARMEE</a:t>
            </a:r>
          </a:p>
        </p:txBody>
      </p:sp>
      <p:sp>
        <p:nvSpPr>
          <p:cNvPr id="29" name="Tekstvak 28"/>
          <p:cNvSpPr txBox="1"/>
          <p:nvPr/>
        </p:nvSpPr>
        <p:spPr>
          <a:xfrm>
            <a:off x="7894717" y="5167266"/>
            <a:ext cx="3599999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nl-NL" sz="4000" b="1" spc="50" dirty="0">
                <a:ln w="0"/>
                <a:solidFill>
                  <a:schemeClr val="bg1">
                    <a:lumMod val="9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NB</a:t>
            </a:r>
          </a:p>
        </p:txBody>
      </p:sp>
      <p:sp>
        <p:nvSpPr>
          <p:cNvPr id="4" name="Tijdelijke aanduiding voor voettekst 4">
            <a:extLst>
              <a:ext uri="{FF2B5EF4-FFF2-40B4-BE49-F238E27FC236}">
                <a16:creationId xmlns:a16="http://schemas.microsoft.com/office/drawing/2014/main" id="{09BE7F27-1C7C-6E1C-8856-3F6C3410E679}"/>
              </a:ext>
            </a:extLst>
          </p:cNvPr>
          <p:cNvSpPr txBox="1">
            <a:spLocks/>
          </p:cNvSpPr>
          <p:nvPr/>
        </p:nvSpPr>
        <p:spPr>
          <a:xfrm>
            <a:off x="9372600" y="6478924"/>
            <a:ext cx="2819400" cy="365125"/>
          </a:xfrm>
          <a:prstGeom prst="rect">
            <a:avLst/>
          </a:prstGeom>
        </p:spPr>
        <p:txBody>
          <a:bodyPr anchor="ctr"/>
          <a:lstStyle>
            <a:defPPr>
              <a:defRPr lang="nl-NL"/>
            </a:defPPr>
            <a:lvl1pPr marL="0" algn="ctr" defTabSz="914400" rtl="0" eaLnBrk="1" latinLnBrk="0" hangingPunct="1">
              <a:defRPr sz="1200" b="1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nl-NL" dirty="0">
                <a:latin typeface="Aptos" panose="02110004020202020204"/>
              </a:rPr>
              <a:t>www.nzpm.nl</a:t>
            </a:r>
          </a:p>
        </p:txBody>
      </p:sp>
    </p:spTree>
    <p:extLst>
      <p:ext uri="{BB962C8B-B14F-4D97-AF65-F5344CB8AC3E}">
        <p14:creationId xmlns:p14="http://schemas.microsoft.com/office/powerpoint/2010/main" val="856585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804742"/>
            <a:ext cx="10515600" cy="1023599"/>
          </a:xfrm>
        </p:spPr>
        <p:txBody>
          <a:bodyPr/>
          <a:lstStyle/>
          <a:p>
            <a:r>
              <a:rPr lang="nl-NL" dirty="0">
                <a:solidFill>
                  <a:schemeClr val="accent1"/>
                </a:solidFill>
              </a:rPr>
              <a:t>Toelichting Zorg Project Canvas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1"/>
          </p:nvPr>
        </p:nvSpPr>
        <p:spPr>
          <a:prstGeom prst="roundRect">
            <a:avLst/>
          </a:prstGeo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nl-NL" sz="2000" dirty="0"/>
              <a:t>Creëer met behulp van dit canvas een totaal </a:t>
            </a:r>
            <a:r>
              <a:rPr lang="nl-NL" sz="2000" u="sng" dirty="0"/>
              <a:t>overzicht</a:t>
            </a:r>
            <a:r>
              <a:rPr lang="nl-NL" sz="2000" dirty="0"/>
              <a:t> van je project.</a:t>
            </a:r>
          </a:p>
          <a:p>
            <a:pPr marL="0" indent="0" algn="just">
              <a:buNone/>
            </a:pPr>
            <a:r>
              <a:rPr lang="nl-NL" sz="2000" dirty="0"/>
              <a:t>Dit helpt het projectproces, want het canvas vormt een afgebakend &amp; compleet kader </a:t>
            </a:r>
            <a:r>
              <a:rPr lang="nl-NL" sz="2000" u="sng" dirty="0"/>
              <a:t>voor discussie</a:t>
            </a:r>
            <a:r>
              <a:rPr lang="nl-NL" sz="2000" dirty="0"/>
              <a:t> over een project.</a:t>
            </a:r>
          </a:p>
          <a:p>
            <a:pPr marL="0" indent="0" algn="just">
              <a:buNone/>
            </a:pPr>
            <a:r>
              <a:rPr lang="nl-NL" sz="2000" dirty="0"/>
              <a:t>Het canvas helpt daarnaast over het project te </a:t>
            </a:r>
            <a:r>
              <a:rPr lang="nl-NL" sz="2000" u="sng" dirty="0"/>
              <a:t>communiceren</a:t>
            </a:r>
            <a:r>
              <a:rPr lang="nl-NL" sz="2000" dirty="0"/>
              <a:t>.</a:t>
            </a:r>
          </a:p>
          <a:p>
            <a:pPr marL="0" indent="0" algn="just">
              <a:buNone/>
            </a:pPr>
            <a:r>
              <a:rPr lang="nl-NL" sz="2000" dirty="0"/>
              <a:t>Hang het canvas aan de muur of zet het op een groot scherm. </a:t>
            </a:r>
          </a:p>
          <a:p>
            <a:pPr marL="0" indent="0" algn="just">
              <a:buNone/>
            </a:pPr>
            <a:r>
              <a:rPr lang="nl-NL" sz="2000" i="1" dirty="0"/>
              <a:t>Beschilder</a:t>
            </a:r>
            <a:r>
              <a:rPr lang="nl-NL" sz="2000" dirty="0"/>
              <a:t> het zelf of samen. Doe dit bij de start van een project én kijk regelmatig of </a:t>
            </a:r>
            <a:r>
              <a:rPr lang="nl-NL" sz="2000" i="1" dirty="0"/>
              <a:t>bijschilderen</a:t>
            </a:r>
            <a:r>
              <a:rPr lang="nl-NL" sz="2000" dirty="0"/>
              <a:t> nodig is.</a:t>
            </a:r>
          </a:p>
        </p:txBody>
      </p:sp>
      <p:sp>
        <p:nvSpPr>
          <p:cNvPr id="7" name="Tijdelijke aanduiding voor inhoud 6"/>
          <p:cNvSpPr>
            <a:spLocks noGrp="1"/>
          </p:cNvSpPr>
          <p:nvPr>
            <p:ph sz="half" idx="2"/>
          </p:nvPr>
        </p:nvSpPr>
        <p:spPr>
          <a:prstGeom prst="roundRect">
            <a:avLst/>
          </a:prstGeo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nl-NL" sz="2000" dirty="0"/>
              <a:t>Maak het canvas gerust op maat, bijvoorbeeld door </a:t>
            </a:r>
            <a:r>
              <a:rPr lang="nl-NL" sz="2000" i="1" dirty="0"/>
              <a:t>aandachtspunten</a:t>
            </a:r>
            <a:r>
              <a:rPr lang="nl-NL" sz="2000" dirty="0"/>
              <a:t> te vervangen door </a:t>
            </a:r>
            <a:r>
              <a:rPr lang="nl-NL" sz="2000" i="1" dirty="0"/>
              <a:t>risico’s</a:t>
            </a:r>
            <a:r>
              <a:rPr lang="nl-NL" sz="2000" dirty="0"/>
              <a:t>.</a:t>
            </a:r>
          </a:p>
          <a:p>
            <a:pPr marL="0" indent="0" algn="just">
              <a:buNone/>
            </a:pPr>
            <a:endParaRPr lang="nl-NL" sz="2000" dirty="0"/>
          </a:p>
          <a:p>
            <a:pPr marL="0" indent="0" algn="just">
              <a:buNone/>
            </a:pPr>
            <a:r>
              <a:rPr lang="nl-NL" sz="2000" dirty="0"/>
              <a:t>Het Zorg Project Canvas is een product van het programma </a:t>
            </a:r>
            <a:r>
              <a:rPr lang="nl-NL" sz="2000" dirty="0" err="1"/>
              <a:t>NZpm</a:t>
            </a:r>
            <a:r>
              <a:rPr lang="nl-NL" sz="2000" dirty="0"/>
              <a:t> (www.nzpm.nl).</a:t>
            </a:r>
          </a:p>
          <a:p>
            <a:pPr marL="0" indent="0" algn="just">
              <a:buNone/>
            </a:pPr>
            <a:r>
              <a:rPr lang="nl-NL" sz="2000" dirty="0"/>
              <a:t>Je bent vrij om het te delen en te bewerken (licentie: CC BY-NC 3.0 NL).</a:t>
            </a:r>
          </a:p>
          <a:p>
            <a:pPr marL="0" indent="0" algn="just">
              <a:buNone/>
            </a:pPr>
            <a:r>
              <a:rPr lang="nl-NL" sz="2000" dirty="0"/>
              <a:t>Deel ter inspiratie je canvas met anderen:</a:t>
            </a:r>
          </a:p>
          <a:p>
            <a:pPr marL="0" indent="0" algn="just">
              <a:buNone/>
            </a:pPr>
            <a:r>
              <a:rPr lang="nl-NL" sz="2000" dirty="0">
                <a:hlinkClick r:id="rId3"/>
              </a:rPr>
              <a:t>contact@nzpm.nl</a:t>
            </a:r>
            <a:r>
              <a:rPr lang="nl-NL" sz="2000" dirty="0"/>
              <a:t> </a:t>
            </a:r>
          </a:p>
          <a:p>
            <a:pPr marL="0" indent="0" algn="just">
              <a:buNone/>
            </a:pPr>
            <a:r>
              <a:rPr lang="nl-NL" sz="2000" dirty="0"/>
              <a:t>Succes en zorg goed voor je projecten!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6A56320B-BE2B-3260-758D-C2B4433891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76964"/>
            <a:ext cx="969959" cy="681036"/>
          </a:xfrm>
          <a:prstGeom prst="rect">
            <a:avLst/>
          </a:prstGeom>
        </p:spPr>
      </p:pic>
      <p:sp>
        <p:nvSpPr>
          <p:cNvPr id="4" name="Tijdelijke aanduiding voor voettekst 4">
            <a:extLst>
              <a:ext uri="{FF2B5EF4-FFF2-40B4-BE49-F238E27FC236}">
                <a16:creationId xmlns:a16="http://schemas.microsoft.com/office/drawing/2014/main" id="{9B5C9C5D-B2C4-B694-1BE0-F74E5EF73E5D}"/>
              </a:ext>
            </a:extLst>
          </p:cNvPr>
          <p:cNvSpPr txBox="1">
            <a:spLocks/>
          </p:cNvSpPr>
          <p:nvPr/>
        </p:nvSpPr>
        <p:spPr>
          <a:xfrm>
            <a:off x="9372600" y="6478924"/>
            <a:ext cx="2819400" cy="365125"/>
          </a:xfrm>
          <a:prstGeom prst="rect">
            <a:avLst/>
          </a:prstGeom>
        </p:spPr>
        <p:txBody>
          <a:bodyPr anchor="ctr"/>
          <a:lstStyle>
            <a:defPPr>
              <a:defRPr lang="nl-NL"/>
            </a:defPPr>
            <a:lvl1pPr marL="0" algn="ctr" defTabSz="914400" rtl="0" eaLnBrk="1" latinLnBrk="0" hangingPunct="1">
              <a:defRPr sz="1200" b="1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nl-NL" dirty="0">
                <a:latin typeface="Aptos" panose="02110004020202020204"/>
              </a:rPr>
              <a:t>www.nzpm.nl</a:t>
            </a:r>
          </a:p>
        </p:txBody>
      </p:sp>
    </p:spTree>
    <p:extLst>
      <p:ext uri="{BB962C8B-B14F-4D97-AF65-F5344CB8AC3E}">
        <p14:creationId xmlns:p14="http://schemas.microsoft.com/office/powerpoint/2010/main" val="675572368"/>
      </p:ext>
    </p:extLst>
  </p:cSld>
  <p:clrMapOvr>
    <a:masterClrMapping/>
  </p:clrMapOvr>
</p:sld>
</file>

<file path=ppt/theme/theme1.xml><?xml version="1.0" encoding="utf-8"?>
<a:theme xmlns:a="http://schemas.openxmlformats.org/drawingml/2006/main" name="1_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225</Words>
  <Application>Microsoft Office PowerPoint</Application>
  <PresentationFormat>Breedbeeld</PresentationFormat>
  <Paragraphs>48</Paragraphs>
  <Slides>3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7" baseType="lpstr">
      <vt:lpstr>Aptos</vt:lpstr>
      <vt:lpstr>Arial</vt:lpstr>
      <vt:lpstr>Calibri</vt:lpstr>
      <vt:lpstr>1_Kantoorthema</vt:lpstr>
      <vt:lpstr>PowerPoint-presentatie</vt:lpstr>
      <vt:lpstr>PowerPoint-presentatie</vt:lpstr>
      <vt:lpstr>Toelichting Zorg Project Canvas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Canvas</dc:title>
  <dc:creator>Microsoft Office-gebruiker</dc:creator>
  <cp:lastModifiedBy>John van Rouwendaal</cp:lastModifiedBy>
  <cp:revision>38</cp:revision>
  <cp:lastPrinted>2018-09-14T12:49:17Z</cp:lastPrinted>
  <dcterms:created xsi:type="dcterms:W3CDTF">2018-06-14T10:41:38Z</dcterms:created>
  <dcterms:modified xsi:type="dcterms:W3CDTF">2025-10-01T16:33:53Z</dcterms:modified>
</cp:coreProperties>
</file>