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8" r:id="rId2"/>
    <p:sldId id="259" r:id="rId3"/>
    <p:sldId id="260" r:id="rId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406652-9995-4CCD-87F1-3FC884521F85}" v="10" dt="2025-10-01T16:32:23.3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27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van Rouwendaal" userId="ed6f2fc2978f7c48" providerId="LiveId" clId="{00CB0258-224E-420D-851D-F0E16D002ABB}"/>
    <pc:docChg chg="custSel modSld modMainMaster">
      <pc:chgData name="John van Rouwendaal" userId="ed6f2fc2978f7c48" providerId="LiveId" clId="{00CB0258-224E-420D-851D-F0E16D002ABB}" dt="2025-10-01T16:32:23.363" v="10"/>
      <pc:docMkLst>
        <pc:docMk/>
      </pc:docMkLst>
      <pc:sldChg chg="addSp delSp modSp mod">
        <pc:chgData name="John van Rouwendaal" userId="ed6f2fc2978f7c48" providerId="LiveId" clId="{00CB0258-224E-420D-851D-F0E16D002ABB}" dt="2025-10-01T16:32:14.931" v="6"/>
        <pc:sldMkLst>
          <pc:docMk/>
          <pc:sldMk cId="1232811610" sldId="258"/>
        </pc:sldMkLst>
        <pc:spChg chg="del">
          <ac:chgData name="John van Rouwendaal" userId="ed6f2fc2978f7c48" providerId="LiveId" clId="{00CB0258-224E-420D-851D-F0E16D002ABB}" dt="2025-10-01T16:32:05.869" v="3" actId="478"/>
          <ac:spMkLst>
            <pc:docMk/>
            <pc:sldMk cId="1232811610" sldId="258"/>
            <ac:spMk id="2" creationId="{F435750A-48F0-3117-4834-738309BF9498}"/>
          </ac:spMkLst>
        </pc:spChg>
        <pc:spChg chg="add mod">
          <ac:chgData name="John van Rouwendaal" userId="ed6f2fc2978f7c48" providerId="LiveId" clId="{00CB0258-224E-420D-851D-F0E16D002ABB}" dt="2025-10-01T16:32:12.322" v="5"/>
          <ac:spMkLst>
            <pc:docMk/>
            <pc:sldMk cId="1232811610" sldId="258"/>
            <ac:spMk id="8" creationId="{320CEE78-14AC-3B10-A9D0-C7DF1F6E4798}"/>
          </ac:spMkLst>
        </pc:spChg>
        <pc:spChg chg="add mod">
          <ac:chgData name="John van Rouwendaal" userId="ed6f2fc2978f7c48" providerId="LiveId" clId="{00CB0258-224E-420D-851D-F0E16D002ABB}" dt="2025-10-01T16:32:14.931" v="6"/>
          <ac:spMkLst>
            <pc:docMk/>
            <pc:sldMk cId="1232811610" sldId="258"/>
            <ac:spMk id="10" creationId="{B72D0FB9-4C75-A509-5CDF-3D4964A698E9}"/>
          </ac:spMkLst>
        </pc:spChg>
        <pc:picChg chg="add mod">
          <ac:chgData name="John van Rouwendaal" userId="ed6f2fc2978f7c48" providerId="LiveId" clId="{00CB0258-224E-420D-851D-F0E16D002ABB}" dt="2025-10-01T16:32:12.322" v="5"/>
          <ac:picMkLst>
            <pc:docMk/>
            <pc:sldMk cId="1232811610" sldId="258"/>
            <ac:picMk id="7" creationId="{9A087681-94FA-F55C-80D7-F96E8BC0E6D3}"/>
          </ac:picMkLst>
        </pc:picChg>
        <pc:picChg chg="add mod">
          <ac:chgData name="John van Rouwendaal" userId="ed6f2fc2978f7c48" providerId="LiveId" clId="{00CB0258-224E-420D-851D-F0E16D002ABB}" dt="2025-10-01T16:32:14.931" v="6"/>
          <ac:picMkLst>
            <pc:docMk/>
            <pc:sldMk cId="1232811610" sldId="258"/>
            <ac:picMk id="9" creationId="{377FB036-0083-9195-6651-3D2761A6B251}"/>
          </ac:picMkLst>
        </pc:picChg>
      </pc:sldChg>
      <pc:sldChg chg="addSp delSp modSp mod">
        <pc:chgData name="John van Rouwendaal" userId="ed6f2fc2978f7c48" providerId="LiveId" clId="{00CB0258-224E-420D-851D-F0E16D002ABB}" dt="2025-10-01T16:32:19.013" v="8"/>
        <pc:sldMkLst>
          <pc:docMk/>
          <pc:sldMk cId="3477767176" sldId="259"/>
        </pc:sldMkLst>
        <pc:spChg chg="del">
          <ac:chgData name="John van Rouwendaal" userId="ed6f2fc2978f7c48" providerId="LiveId" clId="{00CB0258-224E-420D-851D-F0E16D002ABB}" dt="2025-10-01T16:32:08.458" v="4" actId="478"/>
          <ac:spMkLst>
            <pc:docMk/>
            <pc:sldMk cId="3477767176" sldId="259"/>
            <ac:spMk id="3" creationId="{5AC2FCB5-D812-869A-B294-0CA223A0A2FE}"/>
          </ac:spMkLst>
        </pc:spChg>
        <pc:spChg chg="add mod">
          <ac:chgData name="John van Rouwendaal" userId="ed6f2fc2978f7c48" providerId="LiveId" clId="{00CB0258-224E-420D-851D-F0E16D002ABB}" dt="2025-10-01T16:32:17.171" v="7"/>
          <ac:spMkLst>
            <pc:docMk/>
            <pc:sldMk cId="3477767176" sldId="259"/>
            <ac:spMk id="6" creationId="{859E5712-B017-90A0-8682-5D3DF76B17AD}"/>
          </ac:spMkLst>
        </pc:spChg>
        <pc:spChg chg="add mod">
          <ac:chgData name="John van Rouwendaal" userId="ed6f2fc2978f7c48" providerId="LiveId" clId="{00CB0258-224E-420D-851D-F0E16D002ABB}" dt="2025-10-01T16:32:19.013" v="8"/>
          <ac:spMkLst>
            <pc:docMk/>
            <pc:sldMk cId="3477767176" sldId="259"/>
            <ac:spMk id="8" creationId="{610BAEAD-D955-54C1-E79A-2EA2151981E8}"/>
          </ac:spMkLst>
        </pc:spChg>
        <pc:picChg chg="add mod">
          <ac:chgData name="John van Rouwendaal" userId="ed6f2fc2978f7c48" providerId="LiveId" clId="{00CB0258-224E-420D-851D-F0E16D002ABB}" dt="2025-10-01T16:32:17.171" v="7"/>
          <ac:picMkLst>
            <pc:docMk/>
            <pc:sldMk cId="3477767176" sldId="259"/>
            <ac:picMk id="2" creationId="{358B5B81-7CDD-62FA-2CD3-530B5159AB15}"/>
          </ac:picMkLst>
        </pc:picChg>
        <pc:picChg chg="add mod">
          <ac:chgData name="John van Rouwendaal" userId="ed6f2fc2978f7c48" providerId="LiveId" clId="{00CB0258-224E-420D-851D-F0E16D002ABB}" dt="2025-10-01T16:32:19.013" v="8"/>
          <ac:picMkLst>
            <pc:docMk/>
            <pc:sldMk cId="3477767176" sldId="259"/>
            <ac:picMk id="7" creationId="{E12C3A8E-E4D6-3580-852F-CB7CE188FD1F}"/>
          </ac:picMkLst>
        </pc:picChg>
      </pc:sldChg>
      <pc:sldChg chg="addSp modSp">
        <pc:chgData name="John van Rouwendaal" userId="ed6f2fc2978f7c48" providerId="LiveId" clId="{00CB0258-224E-420D-851D-F0E16D002ABB}" dt="2025-10-01T16:32:23.363" v="10"/>
        <pc:sldMkLst>
          <pc:docMk/>
          <pc:sldMk cId="368428563" sldId="260"/>
        </pc:sldMkLst>
        <pc:spChg chg="add mod">
          <ac:chgData name="John van Rouwendaal" userId="ed6f2fc2978f7c48" providerId="LiveId" clId="{00CB0258-224E-420D-851D-F0E16D002ABB}" dt="2025-10-01T16:32:20.548" v="9"/>
          <ac:spMkLst>
            <pc:docMk/>
            <pc:sldMk cId="368428563" sldId="260"/>
            <ac:spMk id="19" creationId="{1EB0F12E-4461-3E3C-9DF1-EF3B43C8E60A}"/>
          </ac:spMkLst>
        </pc:spChg>
        <pc:spChg chg="add mod">
          <ac:chgData name="John van Rouwendaal" userId="ed6f2fc2978f7c48" providerId="LiveId" clId="{00CB0258-224E-420D-851D-F0E16D002ABB}" dt="2025-10-01T16:32:23.363" v="10"/>
          <ac:spMkLst>
            <pc:docMk/>
            <pc:sldMk cId="368428563" sldId="260"/>
            <ac:spMk id="21" creationId="{AB1F8975-3B78-AEE0-47B1-7F86CBD7D081}"/>
          </ac:spMkLst>
        </pc:spChg>
        <pc:picChg chg="add mod">
          <ac:chgData name="John van Rouwendaal" userId="ed6f2fc2978f7c48" providerId="LiveId" clId="{00CB0258-224E-420D-851D-F0E16D002ABB}" dt="2025-10-01T16:32:20.548" v="9"/>
          <ac:picMkLst>
            <pc:docMk/>
            <pc:sldMk cId="368428563" sldId="260"/>
            <ac:picMk id="2" creationId="{B79E12FD-B277-508A-EAA9-195888982F3E}"/>
          </ac:picMkLst>
        </pc:picChg>
        <pc:picChg chg="add mod">
          <ac:chgData name="John van Rouwendaal" userId="ed6f2fc2978f7c48" providerId="LiveId" clId="{00CB0258-224E-420D-851D-F0E16D002ABB}" dt="2025-10-01T16:32:23.363" v="10"/>
          <ac:picMkLst>
            <pc:docMk/>
            <pc:sldMk cId="368428563" sldId="260"/>
            <ac:picMk id="20" creationId="{F312D157-1D1D-410B-43BC-948DCCFB14C8}"/>
          </ac:picMkLst>
        </pc:picChg>
      </pc:sldChg>
      <pc:sldMasterChg chg="delSp mod">
        <pc:chgData name="John van Rouwendaal" userId="ed6f2fc2978f7c48" providerId="LiveId" clId="{00CB0258-224E-420D-851D-F0E16D002ABB}" dt="2025-10-01T16:31:49.928" v="2" actId="478"/>
        <pc:sldMasterMkLst>
          <pc:docMk/>
          <pc:sldMasterMk cId="983154739" sldId="2147483648"/>
        </pc:sldMasterMkLst>
        <pc:spChg chg="del">
          <ac:chgData name="John van Rouwendaal" userId="ed6f2fc2978f7c48" providerId="LiveId" clId="{00CB0258-224E-420D-851D-F0E16D002ABB}" dt="2025-10-01T16:31:49.928" v="2" actId="478"/>
          <ac:spMkLst>
            <pc:docMk/>
            <pc:sldMasterMk cId="983154739" sldId="2147483648"/>
            <ac:spMk id="9" creationId="{94682F3D-9FA5-140A-7465-9E3081D0DA1D}"/>
          </ac:spMkLst>
        </pc:spChg>
        <pc:picChg chg="del">
          <ac:chgData name="John van Rouwendaal" userId="ed6f2fc2978f7c48" providerId="LiveId" clId="{00CB0258-224E-420D-851D-F0E16D002ABB}" dt="2025-10-01T16:31:47.753" v="0" actId="478"/>
          <ac:picMkLst>
            <pc:docMk/>
            <pc:sldMasterMk cId="983154739" sldId="2147483648"/>
            <ac:picMk id="7" creationId="{922CD8F9-E717-15F2-0556-903DB9ED5544}"/>
          </ac:picMkLst>
        </pc:picChg>
        <pc:picChg chg="del">
          <ac:chgData name="John van Rouwendaal" userId="ed6f2fc2978f7c48" providerId="LiveId" clId="{00CB0258-224E-420D-851D-F0E16D002ABB}" dt="2025-10-01T16:31:48.760" v="1" actId="478"/>
          <ac:picMkLst>
            <pc:docMk/>
            <pc:sldMasterMk cId="983154739" sldId="2147483648"/>
            <ac:picMk id="8" creationId="{4CA8079B-B8C7-1A5C-CEA6-3619C469708A}"/>
          </ac:picMkLst>
        </pc:pic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5F4174-4397-43F8-B075-E5C2DC2F70D9}" type="datetimeFigureOut">
              <a:rPr lang="nl-NL" smtClean="0"/>
              <a:t>1-10-2025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98B373-DFEB-4CFA-85F0-95B3FDE759C5}" type="slidenum">
              <a:rPr lang="nl-NL" smtClean="0"/>
              <a:t>‹nr.›</a:t>
            </a:fld>
            <a:endParaRPr lang="nl-NL"/>
          </a:p>
        </p:txBody>
      </p:sp>
    </p:spTree>
    <p:extLst>
      <p:ext uri="{BB962C8B-B14F-4D97-AF65-F5344CB8AC3E}">
        <p14:creationId xmlns:p14="http://schemas.microsoft.com/office/powerpoint/2010/main" val="3367216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00178F-9052-BC48-C532-F1F41B4CB7E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40FC784-CA45-9295-C94E-6A5C89847EAB}"/>
              </a:ext>
            </a:extLst>
          </p:cNvPr>
          <p:cNvSpPr>
            <a:spLocks noGrp="1"/>
          </p:cNvSpPr>
          <p:nvPr>
            <p:ph idx="1"/>
          </p:nvPr>
        </p:nvSpPr>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7" name="Tijdelijke aanduiding voor voettekst 4">
            <a:extLst>
              <a:ext uri="{FF2B5EF4-FFF2-40B4-BE49-F238E27FC236}">
                <a16:creationId xmlns:a16="http://schemas.microsoft.com/office/drawing/2014/main" id="{3F519A50-8FAF-3059-7245-9EF9F1C233A5}"/>
              </a:ext>
            </a:extLst>
          </p:cNvPr>
          <p:cNvSpPr>
            <a:spLocks noGrp="1"/>
          </p:cNvSpPr>
          <p:nvPr>
            <p:ph type="ftr" sz="quarter" idx="3"/>
          </p:nvPr>
        </p:nvSpPr>
        <p:spPr>
          <a:xfrm>
            <a:off x="4038600" y="6356350"/>
            <a:ext cx="4114800" cy="365125"/>
          </a:xfrm>
          <a:prstGeom prst="rect">
            <a:avLst/>
          </a:prstGeom>
        </p:spPr>
        <p:txBody>
          <a:bodyPr anchor="ctr"/>
          <a:lstStyle>
            <a:lvl1pPr algn="ctr">
              <a:defRPr sz="1200" b="1">
                <a:solidFill>
                  <a:srgbClr val="003366"/>
                </a:solidFill>
              </a:defRPr>
            </a:lvl1pPr>
          </a:lstStyle>
          <a:p>
            <a:r>
              <a:rPr lang="nl-NL"/>
              <a:t>www.nzpm.nl</a:t>
            </a:r>
            <a:endParaRPr lang="nl-NL" dirty="0"/>
          </a:p>
        </p:txBody>
      </p:sp>
    </p:spTree>
    <p:extLst>
      <p:ext uri="{BB962C8B-B14F-4D97-AF65-F5344CB8AC3E}">
        <p14:creationId xmlns:p14="http://schemas.microsoft.com/office/powerpoint/2010/main" val="122710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38E471-A754-FFA2-2528-D403EE9FF89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FEFB24D6-3629-F8D9-44BC-8D71583A1ABE}"/>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5FE91F8-28EC-3972-E0F8-6AF3DE6CC8FC}"/>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5" name="Tijdelijke aanduiding voor voettekst 4">
            <a:extLst>
              <a:ext uri="{FF2B5EF4-FFF2-40B4-BE49-F238E27FC236}">
                <a16:creationId xmlns:a16="http://schemas.microsoft.com/office/drawing/2014/main" id="{519220D9-0F7D-10EB-9AE0-940EA4988F18}"/>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6" name="Tijdelijke aanduiding voor dianummer 5">
            <a:extLst>
              <a:ext uri="{FF2B5EF4-FFF2-40B4-BE49-F238E27FC236}">
                <a16:creationId xmlns:a16="http://schemas.microsoft.com/office/drawing/2014/main" id="{7A776FAB-B6F9-19ED-3670-2DF4FD5E8524}"/>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392574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EFF958DD-9031-D2FE-7B5B-9DE57AD06334}"/>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DAC70B18-1C28-2EDA-E1DC-C40334A93104}"/>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471712F-902F-6895-4137-02A6DC3D3A17}"/>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5" name="Tijdelijke aanduiding voor voettekst 4">
            <a:extLst>
              <a:ext uri="{FF2B5EF4-FFF2-40B4-BE49-F238E27FC236}">
                <a16:creationId xmlns:a16="http://schemas.microsoft.com/office/drawing/2014/main" id="{B46AFB38-B7F0-EFE4-0AFF-673B9CFF9544}"/>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6" name="Tijdelijke aanduiding voor dianummer 5">
            <a:extLst>
              <a:ext uri="{FF2B5EF4-FFF2-40B4-BE49-F238E27FC236}">
                <a16:creationId xmlns:a16="http://schemas.microsoft.com/office/drawing/2014/main" id="{D1591A51-C1C7-31CB-D3E2-167D3B2A073F}"/>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2050753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5" name="Tijdelijke aanduiding voor voettekst 4">
            <a:extLst>
              <a:ext uri="{FF2B5EF4-FFF2-40B4-BE49-F238E27FC236}">
                <a16:creationId xmlns:a16="http://schemas.microsoft.com/office/drawing/2014/main" id="{3E822295-107D-6AD0-5FBA-3D6A78701C32}"/>
              </a:ext>
            </a:extLst>
          </p:cNvPr>
          <p:cNvSpPr>
            <a:spLocks noGrp="1"/>
          </p:cNvSpPr>
          <p:nvPr>
            <p:ph type="ftr" sz="quarter" idx="3"/>
          </p:nvPr>
        </p:nvSpPr>
        <p:spPr>
          <a:xfrm>
            <a:off x="4038600" y="6356350"/>
            <a:ext cx="4114800" cy="365125"/>
          </a:xfrm>
          <a:prstGeom prst="rect">
            <a:avLst/>
          </a:prstGeom>
        </p:spPr>
        <p:txBody>
          <a:bodyPr anchor="ctr"/>
          <a:lstStyle>
            <a:lvl1pPr algn="ctr">
              <a:defRPr sz="1200" b="1">
                <a:solidFill>
                  <a:srgbClr val="003366"/>
                </a:solidFill>
              </a:defRPr>
            </a:lvl1pPr>
          </a:lstStyle>
          <a:p>
            <a:r>
              <a:rPr lang="nl-NL" dirty="0"/>
              <a:t>www.nzpm.nl</a:t>
            </a:r>
          </a:p>
        </p:txBody>
      </p:sp>
    </p:spTree>
    <p:extLst>
      <p:ext uri="{BB962C8B-B14F-4D97-AF65-F5344CB8AC3E}">
        <p14:creationId xmlns:p14="http://schemas.microsoft.com/office/powerpoint/2010/main" val="944950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F4478C-2E3A-2916-3875-E047AA7349B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2253D91F-1C30-CA72-E6EE-9DA56240DC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Tree>
    <p:extLst>
      <p:ext uri="{BB962C8B-B14F-4D97-AF65-F5344CB8AC3E}">
        <p14:creationId xmlns:p14="http://schemas.microsoft.com/office/powerpoint/2010/main" val="1591500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C70F1E-CA9B-75E3-307D-483FF796169A}"/>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DA471EB8-6DA0-3FD8-D8C3-E0FFB212CD9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E7201649-48E4-1472-AB15-7FC36F4DF095}"/>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5" name="Tijdelijke aanduiding voor voettekst 4">
            <a:extLst>
              <a:ext uri="{FF2B5EF4-FFF2-40B4-BE49-F238E27FC236}">
                <a16:creationId xmlns:a16="http://schemas.microsoft.com/office/drawing/2014/main" id="{2D4BF04D-5489-C4E3-2148-774B79DE5E89}"/>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6" name="Tijdelijke aanduiding voor dianummer 5">
            <a:extLst>
              <a:ext uri="{FF2B5EF4-FFF2-40B4-BE49-F238E27FC236}">
                <a16:creationId xmlns:a16="http://schemas.microsoft.com/office/drawing/2014/main" id="{085156C4-8569-D8BA-DF9C-8C3601F30217}"/>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729734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362002-5177-65BC-1937-584D8D032DF6}"/>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696F4D8-FEC9-E37B-26D6-55C839FE2791}"/>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5046A79C-352C-7C28-9616-0D6EA3485847}"/>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22A19493-2BB8-B326-2AD0-6B7B8D3F8D30}"/>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6" name="Tijdelijke aanduiding voor voettekst 5">
            <a:extLst>
              <a:ext uri="{FF2B5EF4-FFF2-40B4-BE49-F238E27FC236}">
                <a16:creationId xmlns:a16="http://schemas.microsoft.com/office/drawing/2014/main" id="{F54B7CF4-5958-93EA-B632-7314407C8D3E}"/>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7" name="Tijdelijke aanduiding voor dianummer 6">
            <a:extLst>
              <a:ext uri="{FF2B5EF4-FFF2-40B4-BE49-F238E27FC236}">
                <a16:creationId xmlns:a16="http://schemas.microsoft.com/office/drawing/2014/main" id="{B69F6F3C-E88D-758D-F77B-908B68DABA89}"/>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520225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CEA566-A9D8-B0C3-7166-62AB279F40BE}"/>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F2F41245-C8DF-D9A0-3B0E-E22450C3DB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5F50C168-BEF4-D583-5280-7DC2681A6DA5}"/>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C1DD102E-9A9A-B78D-1D6C-A85312A97F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36E71D51-86B2-F75E-80CC-BA1A048384EB}"/>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EF245E4-64D5-F4D1-68E5-6282660796D6}"/>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8" name="Tijdelijke aanduiding voor voettekst 7">
            <a:extLst>
              <a:ext uri="{FF2B5EF4-FFF2-40B4-BE49-F238E27FC236}">
                <a16:creationId xmlns:a16="http://schemas.microsoft.com/office/drawing/2014/main" id="{E95A19AD-2F5F-BAEF-919F-CE47FECF90D3}"/>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9" name="Tijdelijke aanduiding voor dianummer 8">
            <a:extLst>
              <a:ext uri="{FF2B5EF4-FFF2-40B4-BE49-F238E27FC236}">
                <a16:creationId xmlns:a16="http://schemas.microsoft.com/office/drawing/2014/main" id="{9F4C696C-414A-3B4D-55F3-A945CC593690}"/>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3490092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F35D2B-991B-457B-56A2-B74DC908440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7786575F-D654-30F3-6E15-D2D655FC84C4}"/>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4" name="Tijdelijke aanduiding voor voettekst 3">
            <a:extLst>
              <a:ext uri="{FF2B5EF4-FFF2-40B4-BE49-F238E27FC236}">
                <a16:creationId xmlns:a16="http://schemas.microsoft.com/office/drawing/2014/main" id="{21BB3836-A54C-2B2C-79EE-0B237143D27A}"/>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5" name="Tijdelijke aanduiding voor dianummer 4">
            <a:extLst>
              <a:ext uri="{FF2B5EF4-FFF2-40B4-BE49-F238E27FC236}">
                <a16:creationId xmlns:a16="http://schemas.microsoft.com/office/drawing/2014/main" id="{7961EFB8-1001-AB98-5893-A93E800712C2}"/>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1256910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1F9799-76C7-2318-12C0-8D8B29A7570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DCA007F3-E081-CADC-A840-4D4303D450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E6AB2A34-8603-E431-48BC-E494EAEF6E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9CCA85B-9EA3-7F03-D6C7-E4B173CF3A7B}"/>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6" name="Tijdelijke aanduiding voor voettekst 5">
            <a:extLst>
              <a:ext uri="{FF2B5EF4-FFF2-40B4-BE49-F238E27FC236}">
                <a16:creationId xmlns:a16="http://schemas.microsoft.com/office/drawing/2014/main" id="{EB5B5AB3-3C8F-9571-3398-D00CB3A15589}"/>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7" name="Tijdelijke aanduiding voor dianummer 6">
            <a:extLst>
              <a:ext uri="{FF2B5EF4-FFF2-40B4-BE49-F238E27FC236}">
                <a16:creationId xmlns:a16="http://schemas.microsoft.com/office/drawing/2014/main" id="{1BA64FB2-285D-FFFF-CB5E-B7CDDDD775E6}"/>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919069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1A34EE-CE64-E4DB-3C98-BAB60E142D2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2DDDB769-F32D-C95D-94E9-7A3CBC33CB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7AE8C60-89C9-BF75-1F8F-907DFAEC45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B932305-EF43-6160-6039-3F5448F33DE8}"/>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6" name="Tijdelijke aanduiding voor voettekst 5">
            <a:extLst>
              <a:ext uri="{FF2B5EF4-FFF2-40B4-BE49-F238E27FC236}">
                <a16:creationId xmlns:a16="http://schemas.microsoft.com/office/drawing/2014/main" id="{97467D30-BD13-A9D7-B4CD-83CBD7E04B60}"/>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7" name="Tijdelijke aanduiding voor dianummer 6">
            <a:extLst>
              <a:ext uri="{FF2B5EF4-FFF2-40B4-BE49-F238E27FC236}">
                <a16:creationId xmlns:a16="http://schemas.microsoft.com/office/drawing/2014/main" id="{987C140D-1EC6-E76C-9AF8-793EE8F6CC25}"/>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160715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45DE3D6-4310-814C-6CBC-653B7F8D7F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AA0BF65A-956A-B9E6-7A56-431E5124D4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983154739"/>
      </p:ext>
    </p:extLst>
  </p:cSld>
  <p:clrMap bg1="lt1" tx1="dk1" bg2="lt2" tx2="dk2" accent1="accent1" accent2="accent2" accent3="accent3" accent4="accent4" accent5="accent5" accent6="accent6" hlink="hlink" folHlink="folHlink"/>
  <p:sldLayoutIdLst>
    <p:sldLayoutId id="2147483650" r:id="rId1"/>
    <p:sldLayoutId id="2147483655" r:id="rId2"/>
    <p:sldLayoutId id="2147483649"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rgbClr val="00336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93763E50-EAF6-4359-3118-7A9A403FBEC7}"/>
              </a:ext>
            </a:extLst>
          </p:cNvPr>
          <p:cNvSpPr>
            <a:spLocks noGrp="1"/>
          </p:cNvSpPr>
          <p:nvPr>
            <p:ph type="title"/>
          </p:nvPr>
        </p:nvSpPr>
        <p:spPr/>
        <p:txBody>
          <a:bodyPr/>
          <a:lstStyle/>
          <a:p>
            <a:r>
              <a:rPr lang="nl-NL" dirty="0"/>
              <a:t>Team – Rollen en Taken</a:t>
            </a:r>
          </a:p>
        </p:txBody>
      </p:sp>
      <p:sp>
        <p:nvSpPr>
          <p:cNvPr id="4" name="Rechthoek: afgeronde hoeken 3">
            <a:extLst>
              <a:ext uri="{FF2B5EF4-FFF2-40B4-BE49-F238E27FC236}">
                <a16:creationId xmlns:a16="http://schemas.microsoft.com/office/drawing/2014/main" id="{A82140D9-48A4-E4C4-464B-81D8F7EF58B7}"/>
              </a:ext>
            </a:extLst>
          </p:cNvPr>
          <p:cNvSpPr/>
          <p:nvPr/>
        </p:nvSpPr>
        <p:spPr>
          <a:xfrm>
            <a:off x="1562558" y="1620338"/>
            <a:ext cx="9066884" cy="1328023"/>
          </a:xfrm>
          <a:prstGeom prst="roundRect">
            <a:avLst/>
          </a:prstGeom>
          <a:noFill/>
          <a:ln w="38100">
            <a:solidFill>
              <a:srgbClr val="003366"/>
            </a:solidFill>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nl-NL" sz="1200" b="1" i="0" u="none" strike="noStrike" kern="0" cap="none" spc="0" normalizeH="0" baseline="0" noProof="0" dirty="0">
                <a:ln>
                  <a:noFill/>
                </a:ln>
                <a:effectLst/>
                <a:uLnTx/>
                <a:uFillTx/>
                <a:latin typeface="Trebuchet MS" panose="020B0603020202020204" pitchFamily="34" charset="0"/>
              </a:rPr>
              <a:t>Opdrachtgever</a:t>
            </a:r>
          </a:p>
          <a:p>
            <a:pPr marL="285750" marR="0" lvl="0" indent="-285750" defTabSz="914400" eaLnBrk="1" fontAlgn="auto" latinLnBrk="0" hangingPunct="1">
              <a:lnSpc>
                <a:spcPct val="100000"/>
              </a:lnSpc>
              <a:spcBef>
                <a:spcPts val="0"/>
              </a:spcBef>
              <a:spcAft>
                <a:spcPts val="0"/>
              </a:spcAft>
              <a:buClrTx/>
              <a:buSzTx/>
              <a:buFontTx/>
              <a:buChar char="-"/>
              <a:tabLst/>
              <a:defRPr/>
            </a:pPr>
            <a:r>
              <a:rPr kumimoji="0" lang="nl-NL" sz="1200" b="0" i="0" u="none" strike="noStrike" kern="0" cap="none" spc="0" normalizeH="0" baseline="0" noProof="0" dirty="0">
                <a:ln>
                  <a:noFill/>
                </a:ln>
                <a:effectLst/>
                <a:uLnTx/>
                <a:uFillTx/>
                <a:latin typeface="Trebuchet MS" panose="020B0603020202020204" pitchFamily="34" charset="0"/>
              </a:rPr>
              <a:t>Eindverantwoordelijk</a:t>
            </a:r>
          </a:p>
          <a:p>
            <a:pPr marL="285750" marR="0" lvl="0" indent="-285750" defTabSz="914400" eaLnBrk="1" fontAlgn="auto" latinLnBrk="0" hangingPunct="1">
              <a:lnSpc>
                <a:spcPct val="100000"/>
              </a:lnSpc>
              <a:spcBef>
                <a:spcPts val="0"/>
              </a:spcBef>
              <a:spcAft>
                <a:spcPts val="0"/>
              </a:spcAft>
              <a:buClrTx/>
              <a:buSzTx/>
              <a:buFontTx/>
              <a:buChar char="-"/>
              <a:tabLst/>
              <a:defRPr/>
            </a:pPr>
            <a:r>
              <a:rPr lang="nl-NL" sz="1200" kern="0" dirty="0">
                <a:latin typeface="Trebuchet MS" panose="020B0603020202020204" pitchFamily="34" charset="0"/>
              </a:rPr>
              <a:t>Ambassadeur van het project</a:t>
            </a:r>
          </a:p>
          <a:p>
            <a:pPr marL="285750" marR="0" lvl="0" indent="-285750" defTabSz="914400" eaLnBrk="1" fontAlgn="auto" latinLnBrk="0" hangingPunct="1">
              <a:lnSpc>
                <a:spcPct val="100000"/>
              </a:lnSpc>
              <a:spcBef>
                <a:spcPts val="0"/>
              </a:spcBef>
              <a:spcAft>
                <a:spcPts val="0"/>
              </a:spcAft>
              <a:buClrTx/>
              <a:buSzTx/>
              <a:buFontTx/>
              <a:buChar char="-"/>
              <a:tabLst/>
              <a:defRPr/>
            </a:pPr>
            <a:r>
              <a:rPr kumimoji="0" lang="nl-NL" sz="1200" b="0" i="0" u="none" strike="noStrike" kern="0" cap="none" spc="0" normalizeH="0" baseline="0" noProof="0" dirty="0">
                <a:ln>
                  <a:noFill/>
                </a:ln>
                <a:effectLst/>
                <a:uLnTx/>
                <a:uFillTx/>
                <a:latin typeface="Trebuchet MS" panose="020B0603020202020204" pitchFamily="34" charset="0"/>
              </a:rPr>
              <a:t>Stelt kaders</a:t>
            </a:r>
          </a:p>
          <a:p>
            <a:pPr marL="285750" marR="0" lvl="0" indent="-285750" defTabSz="914400" eaLnBrk="1" fontAlgn="auto" latinLnBrk="0" hangingPunct="1">
              <a:lnSpc>
                <a:spcPct val="100000"/>
              </a:lnSpc>
              <a:spcBef>
                <a:spcPts val="0"/>
              </a:spcBef>
              <a:spcAft>
                <a:spcPts val="0"/>
              </a:spcAft>
              <a:buClrTx/>
              <a:buSzTx/>
              <a:buFontTx/>
              <a:buChar char="-"/>
              <a:tabLst/>
              <a:defRPr/>
            </a:pPr>
            <a:r>
              <a:rPr kumimoji="0" lang="nl-NL" sz="1200" b="0" i="0" u="none" strike="noStrike" kern="0" cap="none" spc="0" normalizeH="0" baseline="0" noProof="0" dirty="0">
                <a:ln>
                  <a:noFill/>
                </a:ln>
                <a:effectLst/>
                <a:uLnTx/>
                <a:uFillTx/>
                <a:latin typeface="Trebuchet MS" panose="020B0603020202020204" pitchFamily="34" charset="0"/>
              </a:rPr>
              <a:t>Bewaakt in hoeverre het project aansluit </a:t>
            </a:r>
            <a:r>
              <a:rPr lang="nl-NL" sz="1200" kern="0" dirty="0">
                <a:latin typeface="Trebuchet MS" panose="020B0603020202020204" pitchFamily="34" charset="0"/>
              </a:rPr>
              <a:t>bij </a:t>
            </a:r>
            <a:r>
              <a:rPr kumimoji="0" lang="nl-NL" sz="1200" b="0" i="0" u="none" strike="noStrike" kern="0" cap="none" spc="0" normalizeH="0" baseline="0" noProof="0" dirty="0">
                <a:ln>
                  <a:noFill/>
                </a:ln>
                <a:effectLst/>
                <a:uLnTx/>
                <a:uFillTx/>
                <a:latin typeface="Trebuchet MS" panose="020B0603020202020204" pitchFamily="34" charset="0"/>
              </a:rPr>
              <a:t>organisatiedoelen </a:t>
            </a:r>
          </a:p>
          <a:p>
            <a:pPr marL="285750" marR="0" lvl="0" indent="-285750" defTabSz="914400" eaLnBrk="1" fontAlgn="auto" latinLnBrk="0" hangingPunct="1">
              <a:lnSpc>
                <a:spcPct val="100000"/>
              </a:lnSpc>
              <a:spcBef>
                <a:spcPts val="0"/>
              </a:spcBef>
              <a:spcAft>
                <a:spcPts val="0"/>
              </a:spcAft>
              <a:buClrTx/>
              <a:buSzTx/>
              <a:buFontTx/>
              <a:buChar char="-"/>
              <a:tabLst/>
              <a:defRPr/>
            </a:pPr>
            <a:r>
              <a:rPr kumimoji="0" lang="nl-NL" sz="1200" b="0" i="0" u="none" strike="noStrike" kern="0" cap="none" spc="0" normalizeH="0" baseline="0" noProof="0" dirty="0">
                <a:ln>
                  <a:noFill/>
                </a:ln>
                <a:effectLst/>
                <a:uLnTx/>
                <a:uFillTx/>
                <a:latin typeface="Trebuchet MS" panose="020B0603020202020204" pitchFamily="34" charset="0"/>
              </a:rPr>
              <a:t>Beslist over documenten</a:t>
            </a:r>
            <a:r>
              <a:rPr lang="nl-NL" sz="1200" kern="0" dirty="0">
                <a:latin typeface="Trebuchet MS" panose="020B0603020202020204" pitchFamily="34" charset="0"/>
              </a:rPr>
              <a:t>, zoals het projectplan,</a:t>
            </a:r>
            <a:r>
              <a:rPr kumimoji="0" lang="nl-NL" sz="1200" b="0" i="0" u="none" strike="noStrike" kern="0" cap="none" spc="0" normalizeH="0" baseline="0" noProof="0" dirty="0">
                <a:ln>
                  <a:noFill/>
                </a:ln>
                <a:effectLst/>
                <a:uLnTx/>
                <a:uFillTx/>
                <a:latin typeface="Trebuchet MS" panose="020B0603020202020204" pitchFamily="34" charset="0"/>
              </a:rPr>
              <a:t> en de voortgang</a:t>
            </a:r>
            <a:r>
              <a:rPr lang="nl-NL" sz="1200" kern="0" dirty="0">
                <a:latin typeface="Trebuchet MS" panose="020B0603020202020204" pitchFamily="34" charset="0"/>
              </a:rPr>
              <a:t> op </a:t>
            </a:r>
            <a:r>
              <a:rPr lang="nl-NL" sz="1200" i="1" kern="0" dirty="0">
                <a:latin typeface="Trebuchet MS" panose="020B0603020202020204" pitchFamily="34" charset="0"/>
              </a:rPr>
              <a:t>GO</a:t>
            </a:r>
            <a:r>
              <a:rPr kumimoji="0" lang="nl-NL" sz="1200" b="0" i="1" u="none" strike="noStrike" kern="0" cap="none" spc="0" normalizeH="0" baseline="0" noProof="0" dirty="0">
                <a:ln>
                  <a:noFill/>
                </a:ln>
                <a:effectLst/>
                <a:uLnTx/>
                <a:uFillTx/>
                <a:latin typeface="Trebuchet MS" panose="020B0603020202020204" pitchFamily="34" charset="0"/>
              </a:rPr>
              <a:t> </a:t>
            </a:r>
            <a:r>
              <a:rPr lang="nl-NL" sz="1200" i="1" kern="0" dirty="0">
                <a:latin typeface="Trebuchet MS" panose="020B0603020202020204" pitchFamily="34" charset="0"/>
              </a:rPr>
              <a:t>/</a:t>
            </a:r>
            <a:r>
              <a:rPr kumimoji="0" lang="nl-NL" sz="1200" b="0" i="1" u="none" strike="noStrike" kern="0" cap="none" spc="0" normalizeH="0" baseline="0" noProof="0" dirty="0">
                <a:ln>
                  <a:noFill/>
                </a:ln>
                <a:effectLst/>
                <a:uLnTx/>
                <a:uFillTx/>
                <a:latin typeface="Trebuchet MS" panose="020B0603020202020204" pitchFamily="34" charset="0"/>
              </a:rPr>
              <a:t> NO-GO </a:t>
            </a:r>
            <a:r>
              <a:rPr kumimoji="0" lang="nl-NL" sz="1200" b="0" i="0" u="none" strike="noStrike" kern="0" cap="none" spc="0" normalizeH="0" baseline="0" noProof="0" dirty="0">
                <a:ln>
                  <a:noFill/>
                </a:ln>
                <a:effectLst/>
                <a:uLnTx/>
                <a:uFillTx/>
                <a:latin typeface="Trebuchet MS" panose="020B0603020202020204" pitchFamily="34" charset="0"/>
              </a:rPr>
              <a:t>momenten</a:t>
            </a:r>
          </a:p>
        </p:txBody>
      </p:sp>
      <p:sp>
        <p:nvSpPr>
          <p:cNvPr id="5" name="Rechthoek: afgeronde hoeken 4">
            <a:extLst>
              <a:ext uri="{FF2B5EF4-FFF2-40B4-BE49-F238E27FC236}">
                <a16:creationId xmlns:a16="http://schemas.microsoft.com/office/drawing/2014/main" id="{FCA224A2-F9D9-8473-81A3-FB7E9E22E70C}"/>
              </a:ext>
            </a:extLst>
          </p:cNvPr>
          <p:cNvSpPr/>
          <p:nvPr/>
        </p:nvSpPr>
        <p:spPr>
          <a:xfrm>
            <a:off x="1562558" y="3038177"/>
            <a:ext cx="9066884" cy="1736646"/>
          </a:xfrm>
          <a:prstGeom prst="roundRect">
            <a:avLst/>
          </a:prstGeom>
          <a:noFill/>
          <a:ln w="38100">
            <a:solidFill>
              <a:srgbClr val="003366"/>
            </a:solidFill>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nl-NL" sz="1200" b="1" i="0" u="none" strike="noStrike" kern="0" cap="none" spc="0" normalizeH="0" baseline="0" noProof="0" dirty="0">
                <a:ln>
                  <a:noFill/>
                </a:ln>
                <a:effectLst/>
                <a:uLnTx/>
                <a:uFillTx/>
                <a:latin typeface="Trebuchet MS" panose="020B0603020202020204" pitchFamily="34" charset="0"/>
              </a:rPr>
              <a:t>Project</a:t>
            </a:r>
            <a:r>
              <a:rPr lang="nl-NL" sz="1200" b="1" kern="0" dirty="0">
                <a:latin typeface="Trebuchet MS" panose="020B0603020202020204" pitchFamily="34" charset="0"/>
              </a:rPr>
              <a:t>manager/-leider</a:t>
            </a:r>
            <a:endParaRPr kumimoji="0" lang="nl-NL" sz="1200" b="1" i="0" u="none" strike="noStrike" kern="0" cap="none" spc="0" normalizeH="0" baseline="0" noProof="0" dirty="0">
              <a:ln>
                <a:noFill/>
              </a:ln>
              <a:effectLst/>
              <a:uLnTx/>
              <a:uFillTx/>
              <a:latin typeface="Trebuchet MS" panose="020B0603020202020204" pitchFamily="34" charset="0"/>
            </a:endParaRPr>
          </a:p>
          <a:p>
            <a:pPr marL="285750" marR="0" lvl="0" indent="-285750" defTabSz="914400" eaLnBrk="1" fontAlgn="auto" latinLnBrk="0" hangingPunct="1">
              <a:lnSpc>
                <a:spcPct val="100000"/>
              </a:lnSpc>
              <a:spcBef>
                <a:spcPts val="0"/>
              </a:spcBef>
              <a:spcAft>
                <a:spcPts val="0"/>
              </a:spcAft>
              <a:buClrTx/>
              <a:buSzTx/>
              <a:buFontTx/>
              <a:buChar char="-"/>
              <a:tabLst/>
              <a:defRPr/>
            </a:pPr>
            <a:r>
              <a:rPr kumimoji="0" lang="nl-NL" sz="1200" b="0" i="0" u="none" strike="noStrike" kern="0" cap="none" spc="0" normalizeH="0" baseline="0" noProof="0" dirty="0">
                <a:ln>
                  <a:noFill/>
                </a:ln>
                <a:effectLst/>
                <a:uLnTx/>
                <a:uFillTx/>
                <a:latin typeface="Trebuchet MS" panose="020B0603020202020204" pitchFamily="34" charset="0"/>
              </a:rPr>
              <a:t>Coördineert</a:t>
            </a:r>
            <a:r>
              <a:rPr lang="nl-NL" sz="1200" kern="0" dirty="0">
                <a:latin typeface="Trebuchet MS" panose="020B0603020202020204" pitchFamily="34" charset="0"/>
              </a:rPr>
              <a:t> het project</a:t>
            </a:r>
            <a:endParaRPr kumimoji="0" lang="nl-NL" sz="1200" b="0" i="0" u="none" strike="noStrike" kern="0" cap="none" spc="0" normalizeH="0" baseline="0" noProof="0" dirty="0">
              <a:ln>
                <a:noFill/>
              </a:ln>
              <a:effectLst/>
              <a:uLnTx/>
              <a:uFillTx/>
              <a:latin typeface="Trebuchet MS" panose="020B0603020202020204" pitchFamily="34" charset="0"/>
            </a:endParaRPr>
          </a:p>
          <a:p>
            <a:pPr marL="285750" lvl="0" indent="-285750">
              <a:buFontTx/>
              <a:buChar char="-"/>
              <a:defRPr/>
            </a:pPr>
            <a:r>
              <a:rPr lang="nl-NL" sz="1200" kern="0" dirty="0">
                <a:latin typeface="Trebuchet MS" panose="020B0603020202020204" pitchFamily="34" charset="0"/>
              </a:rPr>
              <a:t>Verantwoordelijk voor de voortgang van het project en het opleveren van het projectresultaat</a:t>
            </a:r>
          </a:p>
          <a:p>
            <a:pPr marL="285750" marR="0" lvl="0" indent="-285750" defTabSz="914400" eaLnBrk="1" fontAlgn="auto" latinLnBrk="0" hangingPunct="1">
              <a:lnSpc>
                <a:spcPct val="100000"/>
              </a:lnSpc>
              <a:spcBef>
                <a:spcPts val="0"/>
              </a:spcBef>
              <a:spcAft>
                <a:spcPts val="0"/>
              </a:spcAft>
              <a:buClrTx/>
              <a:buSzTx/>
              <a:buFontTx/>
              <a:buChar char="-"/>
              <a:tabLst/>
              <a:defRPr/>
            </a:pPr>
            <a:r>
              <a:rPr kumimoji="0" lang="nl-NL" sz="1200" b="0" i="0" u="none" strike="noStrike" kern="0" cap="none" spc="0" normalizeH="0" baseline="0" noProof="0" dirty="0">
                <a:ln>
                  <a:noFill/>
                </a:ln>
                <a:effectLst/>
                <a:uLnTx/>
                <a:uFillTx/>
                <a:latin typeface="Trebuchet MS" panose="020B0603020202020204" pitchFamily="34" charset="0"/>
              </a:rPr>
              <a:t>Stuurt binnen kaders</a:t>
            </a:r>
            <a:endParaRPr lang="nl-NL" sz="1200" kern="0" dirty="0">
              <a:latin typeface="Trebuchet MS" panose="020B0603020202020204" pitchFamily="34" charset="0"/>
            </a:endParaRPr>
          </a:p>
          <a:p>
            <a:pPr marL="285750" marR="0" lvl="0" indent="-285750" defTabSz="914400" eaLnBrk="1" fontAlgn="auto" latinLnBrk="0" hangingPunct="1">
              <a:lnSpc>
                <a:spcPct val="100000"/>
              </a:lnSpc>
              <a:spcBef>
                <a:spcPts val="0"/>
              </a:spcBef>
              <a:spcAft>
                <a:spcPts val="0"/>
              </a:spcAft>
              <a:buClrTx/>
              <a:buSzTx/>
              <a:buFontTx/>
              <a:buChar char="-"/>
              <a:tabLst/>
              <a:defRPr/>
            </a:pPr>
            <a:r>
              <a:rPr kumimoji="0" lang="nl-NL" sz="1200" b="0" i="0" u="none" strike="noStrike" kern="0" cap="none" spc="0" normalizeH="0" baseline="0" noProof="0" dirty="0">
                <a:ln>
                  <a:noFill/>
                </a:ln>
                <a:effectLst/>
                <a:uLnTx/>
                <a:uFillTx/>
                <a:latin typeface="Trebuchet MS" panose="020B0603020202020204" pitchFamily="34" charset="0"/>
              </a:rPr>
              <a:t>Bewaakt de planning</a:t>
            </a:r>
          </a:p>
          <a:p>
            <a:pPr marL="285750" marR="0" lvl="0" indent="-285750" defTabSz="914400" eaLnBrk="1" fontAlgn="auto" latinLnBrk="0" hangingPunct="1">
              <a:lnSpc>
                <a:spcPct val="100000"/>
              </a:lnSpc>
              <a:spcBef>
                <a:spcPts val="0"/>
              </a:spcBef>
              <a:spcAft>
                <a:spcPts val="0"/>
              </a:spcAft>
              <a:buClrTx/>
              <a:buSzTx/>
              <a:buFontTx/>
              <a:buChar char="-"/>
              <a:tabLst/>
              <a:defRPr/>
            </a:pPr>
            <a:r>
              <a:rPr lang="nl-NL" sz="1200" kern="0" dirty="0">
                <a:latin typeface="Trebuchet MS" panose="020B0603020202020204" pitchFamily="34" charset="0"/>
              </a:rPr>
              <a:t>Voert het projectplan uit</a:t>
            </a:r>
            <a:endParaRPr kumimoji="0" lang="nl-NL" sz="1200" b="0" i="0" u="none" strike="noStrike" kern="0" cap="none" spc="0" normalizeH="0" baseline="0" noProof="0" dirty="0">
              <a:ln>
                <a:noFill/>
              </a:ln>
              <a:effectLst/>
              <a:uLnTx/>
              <a:uFillTx/>
              <a:latin typeface="Trebuchet MS" panose="020B0603020202020204" pitchFamily="34" charset="0"/>
            </a:endParaRPr>
          </a:p>
          <a:p>
            <a:pPr marL="285750" indent="-285750">
              <a:buFontTx/>
              <a:buChar char="-"/>
              <a:defRPr/>
            </a:pPr>
            <a:r>
              <a:rPr lang="nl-NL" sz="1200" kern="0" dirty="0">
                <a:latin typeface="Trebuchet MS" panose="020B0603020202020204" pitchFamily="34" charset="0"/>
              </a:rPr>
              <a:t>Rapporteert aan de opdrachtgever</a:t>
            </a:r>
          </a:p>
          <a:p>
            <a:pPr marL="285750" marR="0" lvl="0" indent="-285750" defTabSz="914400" eaLnBrk="1" fontAlgn="auto" latinLnBrk="0" hangingPunct="1">
              <a:lnSpc>
                <a:spcPct val="100000"/>
              </a:lnSpc>
              <a:spcBef>
                <a:spcPts val="0"/>
              </a:spcBef>
              <a:spcAft>
                <a:spcPts val="0"/>
              </a:spcAft>
              <a:buClrTx/>
              <a:buSzTx/>
              <a:buFontTx/>
              <a:buChar char="-"/>
              <a:tabLst/>
              <a:defRPr/>
            </a:pPr>
            <a:r>
              <a:rPr kumimoji="0" lang="nl-NL" sz="1200" b="0" i="0" u="none" strike="noStrike" kern="0" cap="none" spc="0" normalizeH="0" baseline="0" noProof="0" dirty="0">
                <a:ln>
                  <a:noFill/>
                </a:ln>
                <a:effectLst/>
                <a:uLnTx/>
                <a:uFillTx/>
                <a:latin typeface="Trebuchet MS" panose="020B0603020202020204" pitchFamily="34" charset="0"/>
              </a:rPr>
              <a:t>Stuurt het projectteam aan</a:t>
            </a:r>
          </a:p>
        </p:txBody>
      </p:sp>
      <p:sp>
        <p:nvSpPr>
          <p:cNvPr id="6" name="Rechthoek: afgeronde hoeken 5">
            <a:extLst>
              <a:ext uri="{FF2B5EF4-FFF2-40B4-BE49-F238E27FC236}">
                <a16:creationId xmlns:a16="http://schemas.microsoft.com/office/drawing/2014/main" id="{38240FA2-A91C-8406-DADF-152DEB001099}"/>
              </a:ext>
            </a:extLst>
          </p:cNvPr>
          <p:cNvSpPr/>
          <p:nvPr/>
        </p:nvSpPr>
        <p:spPr>
          <a:xfrm>
            <a:off x="1562558" y="4859324"/>
            <a:ext cx="9066884" cy="1328023"/>
          </a:xfrm>
          <a:prstGeom prst="roundRect">
            <a:avLst/>
          </a:prstGeom>
          <a:noFill/>
          <a:ln w="38100">
            <a:solidFill>
              <a:srgbClr val="003366"/>
            </a:solidFill>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nl-NL" sz="1200" b="1" i="0" u="none" strike="noStrike" kern="0" cap="none" spc="0" normalizeH="0" baseline="0" noProof="0" dirty="0">
                <a:ln>
                  <a:noFill/>
                </a:ln>
                <a:effectLst/>
                <a:uLnTx/>
                <a:uFillTx/>
                <a:latin typeface="Trebuchet MS" panose="020B0603020202020204" pitchFamily="34" charset="0"/>
              </a:rPr>
              <a:t>Projectteamlid</a:t>
            </a:r>
          </a:p>
          <a:p>
            <a:pPr marL="285750" marR="0" lvl="0" indent="-285750" defTabSz="914400" eaLnBrk="1" fontAlgn="auto" latinLnBrk="0" hangingPunct="1">
              <a:lnSpc>
                <a:spcPct val="100000"/>
              </a:lnSpc>
              <a:spcBef>
                <a:spcPts val="0"/>
              </a:spcBef>
              <a:spcAft>
                <a:spcPts val="0"/>
              </a:spcAft>
              <a:buClrTx/>
              <a:buSzTx/>
              <a:buFontTx/>
              <a:buChar char="-"/>
              <a:tabLst/>
              <a:defRPr/>
            </a:pPr>
            <a:r>
              <a:rPr kumimoji="0" lang="nl-NL" sz="1200" b="0" i="0" u="none" strike="noStrike" kern="0" cap="none" spc="0" normalizeH="0" baseline="0" noProof="0" dirty="0">
                <a:ln>
                  <a:noFill/>
                </a:ln>
                <a:effectLst/>
                <a:uLnTx/>
                <a:uFillTx/>
                <a:latin typeface="Trebuchet MS" panose="020B0603020202020204" pitchFamily="34" charset="0"/>
              </a:rPr>
              <a:t>Voert het project uit conform het projectplan en de doelstellingen</a:t>
            </a:r>
          </a:p>
          <a:p>
            <a:pPr marL="285750" marR="0" lvl="0" indent="-285750" defTabSz="914400" eaLnBrk="1" fontAlgn="auto" latinLnBrk="0" hangingPunct="1">
              <a:lnSpc>
                <a:spcPct val="100000"/>
              </a:lnSpc>
              <a:spcBef>
                <a:spcPts val="0"/>
              </a:spcBef>
              <a:spcAft>
                <a:spcPts val="0"/>
              </a:spcAft>
              <a:buClrTx/>
              <a:buSzTx/>
              <a:buFontTx/>
              <a:buChar char="-"/>
              <a:tabLst/>
              <a:defRPr/>
            </a:pPr>
            <a:r>
              <a:rPr lang="nl-NL" sz="1200" kern="0" dirty="0">
                <a:latin typeface="Trebuchet MS" panose="020B0603020202020204" pitchFamily="34" charset="0"/>
              </a:rPr>
              <a:t>Verantwoordelijk voor de realisatie van de (deel)resultaten </a:t>
            </a:r>
          </a:p>
          <a:p>
            <a:pPr marL="285750" marR="0" lvl="0" indent="-285750" defTabSz="914400" eaLnBrk="1" fontAlgn="auto" latinLnBrk="0" hangingPunct="1">
              <a:lnSpc>
                <a:spcPct val="100000"/>
              </a:lnSpc>
              <a:spcBef>
                <a:spcPts val="0"/>
              </a:spcBef>
              <a:spcAft>
                <a:spcPts val="0"/>
              </a:spcAft>
              <a:buClrTx/>
              <a:buSzTx/>
              <a:buFontTx/>
              <a:buChar char="-"/>
              <a:tabLst/>
              <a:defRPr/>
            </a:pPr>
            <a:r>
              <a:rPr lang="nl-NL" sz="1200" kern="0" dirty="0">
                <a:latin typeface="Trebuchet MS" panose="020B0603020202020204" pitchFamily="34" charset="0"/>
              </a:rPr>
              <a:t>Betrokken bij periodieke afstemming van de voortgang </a:t>
            </a:r>
          </a:p>
          <a:p>
            <a:pPr marL="285750" marR="0" lvl="0" indent="-285750" defTabSz="914400" eaLnBrk="1" fontAlgn="auto" latinLnBrk="0" hangingPunct="1">
              <a:lnSpc>
                <a:spcPct val="100000"/>
              </a:lnSpc>
              <a:spcBef>
                <a:spcPts val="0"/>
              </a:spcBef>
              <a:spcAft>
                <a:spcPts val="0"/>
              </a:spcAft>
              <a:buClrTx/>
              <a:buSzTx/>
              <a:buFontTx/>
              <a:buChar char="-"/>
              <a:tabLst/>
              <a:defRPr/>
            </a:pPr>
            <a:r>
              <a:rPr lang="nl-NL" sz="1200" kern="0" dirty="0">
                <a:latin typeface="Trebuchet MS" panose="020B0603020202020204" pitchFamily="34" charset="0"/>
              </a:rPr>
              <a:t>Rapporteert aan de projectmanager en mede projectleden </a:t>
            </a:r>
          </a:p>
          <a:p>
            <a:pPr marL="285750" marR="0" lvl="0" indent="-285750" defTabSz="914400" eaLnBrk="1" fontAlgn="auto" latinLnBrk="0" hangingPunct="1">
              <a:lnSpc>
                <a:spcPct val="100000"/>
              </a:lnSpc>
              <a:spcBef>
                <a:spcPts val="0"/>
              </a:spcBef>
              <a:spcAft>
                <a:spcPts val="0"/>
              </a:spcAft>
              <a:buClrTx/>
              <a:buSzTx/>
              <a:buFontTx/>
              <a:buChar char="-"/>
              <a:tabLst/>
              <a:defRPr/>
            </a:pPr>
            <a:r>
              <a:rPr lang="nl-NL" sz="1200" kern="0" dirty="0">
                <a:latin typeface="Trebuchet MS" panose="020B0603020202020204" pitchFamily="34" charset="0"/>
              </a:rPr>
              <a:t>Ophalen van informatie bij en informeren van de achterban</a:t>
            </a:r>
            <a:endParaRPr kumimoji="0" lang="nl-NL" sz="1200" b="0" i="0" u="none" strike="noStrike" kern="0" cap="none" spc="0" normalizeH="0" baseline="0" noProof="0" dirty="0">
              <a:ln>
                <a:noFill/>
              </a:ln>
              <a:effectLst/>
              <a:uLnTx/>
              <a:uFillTx/>
              <a:latin typeface="Trebuchet MS" panose="020B0603020202020204" pitchFamily="34" charset="0"/>
            </a:endParaRPr>
          </a:p>
        </p:txBody>
      </p:sp>
      <p:pic>
        <p:nvPicPr>
          <p:cNvPr id="9" name="Afbeelding 8">
            <a:extLst>
              <a:ext uri="{FF2B5EF4-FFF2-40B4-BE49-F238E27FC236}">
                <a16:creationId xmlns:a16="http://schemas.microsoft.com/office/drawing/2014/main" id="{377FB036-0083-9195-6651-3D2761A6B2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10" name="Tijdelijke aanduiding voor voettekst 4">
            <a:extLst>
              <a:ext uri="{FF2B5EF4-FFF2-40B4-BE49-F238E27FC236}">
                <a16:creationId xmlns:a16="http://schemas.microsoft.com/office/drawing/2014/main" id="{B72D0FB9-4C75-A509-5CDF-3D4964A698E9}"/>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1232811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8348FAB-2BC4-366A-7D00-6AD25B9253FA}"/>
              </a:ext>
            </a:extLst>
          </p:cNvPr>
          <p:cNvSpPr>
            <a:spLocks noGrp="1"/>
          </p:cNvSpPr>
          <p:nvPr>
            <p:ph type="title"/>
          </p:nvPr>
        </p:nvSpPr>
        <p:spPr/>
        <p:txBody>
          <a:bodyPr/>
          <a:lstStyle/>
          <a:p>
            <a:r>
              <a:rPr lang="nl-NL" dirty="0"/>
              <a:t>Toelichting - Teamorganisatie</a:t>
            </a:r>
          </a:p>
        </p:txBody>
      </p:sp>
      <p:sp>
        <p:nvSpPr>
          <p:cNvPr id="5" name="Tijdelijke aanduiding voor inhoud 4">
            <a:extLst>
              <a:ext uri="{FF2B5EF4-FFF2-40B4-BE49-F238E27FC236}">
                <a16:creationId xmlns:a16="http://schemas.microsoft.com/office/drawing/2014/main" id="{4CC1F180-D29D-A4A9-9AAF-FD9C3E972667}"/>
              </a:ext>
            </a:extLst>
          </p:cNvPr>
          <p:cNvSpPr>
            <a:spLocks noGrp="1"/>
          </p:cNvSpPr>
          <p:nvPr>
            <p:ph idx="1"/>
          </p:nvPr>
        </p:nvSpPr>
        <p:spPr/>
        <p:txBody>
          <a:bodyPr>
            <a:normAutofit fontScale="92500" lnSpcReduction="10000"/>
          </a:bodyPr>
          <a:lstStyle/>
          <a:p>
            <a:pPr algn="just"/>
            <a:r>
              <a:rPr lang="nl-NL" sz="1200" dirty="0">
                <a:effectLst/>
                <a:latin typeface="Trebuchet MS" panose="020B0603020202020204" pitchFamily="34" charset="0"/>
                <a:ea typeface="Calibri" panose="020F0502020204030204" pitchFamily="34" charset="0"/>
                <a:cs typeface="Times New Roman" panose="02020603050405020304" pitchFamily="18" charset="0"/>
              </a:rPr>
              <a:t>In projecten werken verschillende mensen samen. De exacte samenwerkingsstructuur verschilt per project. Onderscheid altij</a:t>
            </a:r>
            <a:r>
              <a:rPr lang="nl-NL" sz="1200" dirty="0">
                <a:latin typeface="Trebuchet MS" panose="020B0603020202020204" pitchFamily="34" charset="0"/>
                <a:ea typeface="Calibri" panose="020F0502020204030204" pitchFamily="34" charset="0"/>
                <a:cs typeface="Times New Roman" panose="02020603050405020304" pitchFamily="18" charset="0"/>
              </a:rPr>
              <a:t>d wel drie rollen:</a:t>
            </a:r>
            <a:endParaRPr lang="nl-NL" sz="1200" dirty="0">
              <a:latin typeface="Trebuchet MS" panose="020B0603020202020204" pitchFamily="34" charset="0"/>
            </a:endParaRPr>
          </a:p>
          <a:p>
            <a:pPr lvl="1" algn="just"/>
            <a:r>
              <a:rPr lang="nl-NL" sz="1200" dirty="0">
                <a:latin typeface="Trebuchet MS" panose="020B0603020202020204" pitchFamily="34" charset="0"/>
              </a:rPr>
              <a:t>Opdrachtgever: Elk project moet een opdrachtgever hebben. De opdrachtgever is de ‘eindbaas’ en als het ware de eigenaar van het project. De opdrachtgever is iemand die op managementniveau functioneert en daardoor mensen en middelen voor het project kan regelen. </a:t>
            </a:r>
            <a:r>
              <a:rPr lang="nl-NL" sz="1200" dirty="0">
                <a:effectLst/>
                <a:latin typeface="Trebuchet MS" panose="020B0603020202020204" pitchFamily="34" charset="0"/>
                <a:ea typeface="Calibri" panose="020F0502020204030204" pitchFamily="34" charset="0"/>
                <a:cs typeface="Times New Roman" panose="02020603050405020304" pitchFamily="18" charset="0"/>
              </a:rPr>
              <a:t>Als onduidelijk is wie de opdrachtgever is, </a:t>
            </a:r>
            <a:r>
              <a:rPr lang="nl-NL" sz="1200" dirty="0">
                <a:latin typeface="Trebuchet MS" panose="020B0603020202020204" pitchFamily="34" charset="0"/>
                <a:ea typeface="Calibri" panose="020F0502020204030204" pitchFamily="34" charset="0"/>
                <a:cs typeface="Times New Roman" panose="02020603050405020304" pitchFamily="18" charset="0"/>
              </a:rPr>
              <a:t>vraag je dan af</a:t>
            </a:r>
            <a:r>
              <a:rPr lang="nl-NL" sz="1200" dirty="0">
                <a:effectLst/>
                <a:latin typeface="Trebuchet MS" panose="020B0603020202020204" pitchFamily="34" charset="0"/>
                <a:ea typeface="Calibri" panose="020F0502020204030204" pitchFamily="34" charset="0"/>
                <a:cs typeface="Times New Roman" panose="02020603050405020304" pitchFamily="18" charset="0"/>
              </a:rPr>
              <a:t>: wie heeft het meeste belang bij dit project, wie behoort daarvoor de eindverantwoordelijkheid te dragen en/of met wie kan ik</a:t>
            </a:r>
            <a:r>
              <a:rPr lang="nl-NL" sz="1200" dirty="0">
                <a:latin typeface="Trebuchet MS" panose="020B0603020202020204" pitchFamily="34" charset="0"/>
                <a:ea typeface="Calibri" panose="020F0502020204030204" pitchFamily="34" charset="0"/>
                <a:cs typeface="Times New Roman" panose="02020603050405020304" pitchFamily="18" charset="0"/>
              </a:rPr>
              <a:t> het beste samenwerken aan dit project?</a:t>
            </a:r>
            <a:endParaRPr lang="nl-NL" sz="1200" dirty="0">
              <a:latin typeface="Trebuchet MS" panose="020B0603020202020204" pitchFamily="34" charset="0"/>
            </a:endParaRPr>
          </a:p>
          <a:p>
            <a:pPr lvl="1" algn="just"/>
            <a:r>
              <a:rPr lang="nl-NL" sz="1200" dirty="0">
                <a:latin typeface="Trebuchet MS" panose="020B0603020202020204" pitchFamily="34" charset="0"/>
              </a:rPr>
              <a:t>Projectmanager: Elk project moet een projectmanager (= projectleider) hebben. Voor de opdrachtgever voert hij/zij het project uit. De projectmanager is als het ware de ‘opdrachtnemer’. </a:t>
            </a:r>
          </a:p>
          <a:p>
            <a:pPr lvl="1" algn="just"/>
            <a:r>
              <a:rPr lang="nl-NL" sz="1200" dirty="0">
                <a:latin typeface="Trebuchet MS" panose="020B0603020202020204" pitchFamily="34" charset="0"/>
              </a:rPr>
              <a:t>Projectteamlid: Niet elk project hoeft een projectteam te hebben. Projecten kunnen qua uitvoering ook praktisch solo-operaties zijn. In dat geval betrekt en/of raadpleegt de projectmanager simpelweg wanneer en waar nodig diegenen die iets moeten doen voor de realisatie van de projectresultaten.</a:t>
            </a:r>
          </a:p>
          <a:p>
            <a:pPr algn="just"/>
            <a:r>
              <a:rPr lang="nl-NL" sz="1200" dirty="0">
                <a:latin typeface="Trebuchet MS" panose="020B0603020202020204" pitchFamily="34" charset="0"/>
              </a:rPr>
              <a:t>Wanneer het zinvol is om een projectteam te hebben, zorg er dan voor dat een projectteam uit niet te veel mensen bestaat. Vergelijk het met te veel mensen rondom een bed. Dat hindert effectieve en efficiënte samenwerking. Zorg er wel voor dat alle betrokken (zie ook de </a:t>
            </a:r>
            <a:r>
              <a:rPr lang="nl-NL" sz="1200" dirty="0" err="1">
                <a:latin typeface="Trebuchet MS" panose="020B0603020202020204" pitchFamily="34" charset="0"/>
              </a:rPr>
              <a:t>NZpm</a:t>
            </a:r>
            <a:r>
              <a:rPr lang="nl-NL" sz="1200" dirty="0">
                <a:latin typeface="Trebuchet MS" panose="020B0603020202020204" pitchFamily="34" charset="0"/>
              </a:rPr>
              <a:t> Relatieradar) worden gezien, worden gehoord en serieus worden genomen. Dat creëert draagvlak. Let op: De samenstelling van een projectteam kan ook wijzigen gedurende een project, bijvoorbeeld omdat in verschillende fasen van een project andere mensen nodig zijn.</a:t>
            </a:r>
          </a:p>
          <a:p>
            <a:pPr algn="just"/>
            <a:r>
              <a:rPr lang="nl-NL" sz="1200" dirty="0">
                <a:latin typeface="Trebuchet MS" panose="020B0603020202020204" pitchFamily="34" charset="0"/>
              </a:rPr>
              <a:t>Selecteer projectteamleden primair op basis van:</a:t>
            </a:r>
          </a:p>
          <a:p>
            <a:pPr lvl="1" algn="just"/>
            <a:r>
              <a:rPr lang="nl-NL" sz="1200" dirty="0">
                <a:latin typeface="Trebuchet MS" panose="020B0603020202020204" pitchFamily="34" charset="0"/>
              </a:rPr>
              <a:t>Inhoudelijke expertise                            </a:t>
            </a:r>
          </a:p>
          <a:p>
            <a:pPr lvl="1" algn="just"/>
            <a:r>
              <a:rPr lang="nl-NL" sz="1200" dirty="0">
                <a:latin typeface="Trebuchet MS" panose="020B0603020202020204" pitchFamily="34" charset="0"/>
              </a:rPr>
              <a:t>Praktische ervaring en vaardigheden</a:t>
            </a:r>
          </a:p>
          <a:p>
            <a:pPr lvl="1" algn="just"/>
            <a:r>
              <a:rPr lang="nl-NL" sz="1200" dirty="0">
                <a:latin typeface="Trebuchet MS" panose="020B0603020202020204" pitchFamily="34" charset="0"/>
              </a:rPr>
              <a:t>Verantwoordelijkheden behorend bij bepaalde rollen, taken en/of functies</a:t>
            </a:r>
          </a:p>
          <a:p>
            <a:pPr lvl="1" algn="just"/>
            <a:r>
              <a:rPr lang="nl-NL" sz="1200" dirty="0">
                <a:latin typeface="Trebuchet MS" panose="020B0603020202020204" pitchFamily="34" charset="0"/>
              </a:rPr>
              <a:t>Beschikbaarheid</a:t>
            </a:r>
          </a:p>
          <a:p>
            <a:pPr algn="just"/>
            <a:r>
              <a:rPr lang="nl-NL" sz="1200" dirty="0">
                <a:latin typeface="Trebuchet MS" panose="020B0603020202020204" pitchFamily="34" charset="0"/>
              </a:rPr>
              <a:t>Indien mogelijk selecteer je teamleden daarnaast op hun </a:t>
            </a:r>
            <a:r>
              <a:rPr lang="nl-NL" sz="1200" i="0" u="none" strike="noStrike" baseline="0" dirty="0">
                <a:latin typeface="Trebuchet MS" panose="020B0603020202020204" pitchFamily="34" charset="0"/>
              </a:rPr>
              <a:t>voorkeursstijl, gedrags- en communicatiepatronen. Z</a:t>
            </a:r>
            <a:r>
              <a:rPr lang="nl-NL" sz="1200" dirty="0">
                <a:latin typeface="Trebuchet MS" panose="020B0603020202020204" pitchFamily="34" charset="0"/>
              </a:rPr>
              <a:t>ie sheet 3 of gebruik bijvoorbeeld de Belbin teamrollen. Hierdoor ontstaat een evenwichtig en complementair team. Dat vergroot de kans op plezierige en productieve samenwerking.</a:t>
            </a:r>
          </a:p>
          <a:p>
            <a:pPr algn="just"/>
            <a:r>
              <a:rPr lang="nl-NL" sz="1200" dirty="0">
                <a:latin typeface="Trebuchet MS" panose="020B0603020202020204" pitchFamily="34" charset="0"/>
              </a:rPr>
              <a:t>Het is van toegevoegde waarde om tijdens een </a:t>
            </a:r>
            <a:r>
              <a:rPr lang="nl-NL" sz="1200" i="1" dirty="0">
                <a:latin typeface="Trebuchet MS" panose="020B0603020202020204" pitchFamily="34" charset="0"/>
              </a:rPr>
              <a:t>projectstartup</a:t>
            </a:r>
            <a:r>
              <a:rPr lang="nl-NL" sz="1200" dirty="0">
                <a:latin typeface="Trebuchet MS" panose="020B0603020202020204" pitchFamily="34" charset="0"/>
              </a:rPr>
              <a:t> (PSU) of de </a:t>
            </a:r>
            <a:r>
              <a:rPr lang="nl-NL" sz="1200" i="1" dirty="0">
                <a:latin typeface="Trebuchet MS" panose="020B0603020202020204" pitchFamily="34" charset="0"/>
              </a:rPr>
              <a:t>kick off</a:t>
            </a:r>
            <a:r>
              <a:rPr lang="nl-NL" sz="1200" dirty="0">
                <a:latin typeface="Trebuchet MS" panose="020B0603020202020204" pitchFamily="34" charset="0"/>
              </a:rPr>
              <a:t> stil te staan bij ieders rol in het projectteam en om de vervulling van deze rollen </a:t>
            </a:r>
            <a:r>
              <a:rPr lang="nl-NL" sz="1200" i="1" dirty="0">
                <a:latin typeface="Trebuchet MS" panose="020B0603020202020204" pitchFamily="34" charset="0"/>
              </a:rPr>
              <a:t>gedurende </a:t>
            </a:r>
            <a:r>
              <a:rPr lang="nl-NL" sz="1200" dirty="0">
                <a:latin typeface="Trebuchet MS" panose="020B0603020202020204" pitchFamily="34" charset="0"/>
              </a:rPr>
              <a:t>en </a:t>
            </a:r>
            <a:r>
              <a:rPr lang="nl-NL" sz="1200" i="1" dirty="0">
                <a:latin typeface="Trebuchet MS" panose="020B0603020202020204" pitchFamily="34" charset="0"/>
              </a:rPr>
              <a:t>na</a:t>
            </a:r>
            <a:r>
              <a:rPr lang="nl-NL" sz="1200" dirty="0">
                <a:latin typeface="Trebuchet MS" panose="020B0603020202020204" pitchFamily="34" charset="0"/>
              </a:rPr>
              <a:t> ieder project te evalueren. Daar wordt iedereen en de samenwerking in projecten beter van.</a:t>
            </a:r>
          </a:p>
        </p:txBody>
      </p:sp>
      <p:pic>
        <p:nvPicPr>
          <p:cNvPr id="7" name="Afbeelding 6">
            <a:extLst>
              <a:ext uri="{FF2B5EF4-FFF2-40B4-BE49-F238E27FC236}">
                <a16:creationId xmlns:a16="http://schemas.microsoft.com/office/drawing/2014/main" id="{E12C3A8E-E4D6-3580-852F-CB7CE188FD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8" name="Tijdelijke aanduiding voor voettekst 4">
            <a:extLst>
              <a:ext uri="{FF2B5EF4-FFF2-40B4-BE49-F238E27FC236}">
                <a16:creationId xmlns:a16="http://schemas.microsoft.com/office/drawing/2014/main" id="{610BAEAD-D955-54C1-E79A-2EA2151981E8}"/>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347776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C367C0AA-279B-B11D-8A07-C257A8AF2A2D}"/>
              </a:ext>
            </a:extLst>
          </p:cNvPr>
          <p:cNvSpPr>
            <a:spLocks noGrp="1"/>
          </p:cNvSpPr>
          <p:nvPr>
            <p:ph type="title"/>
          </p:nvPr>
        </p:nvSpPr>
        <p:spPr/>
        <p:txBody>
          <a:bodyPr anchor="t"/>
          <a:lstStyle/>
          <a:p>
            <a:r>
              <a:rPr lang="nl-NL" dirty="0"/>
              <a:t>Teamsamenstelling (DISC Model)</a:t>
            </a:r>
          </a:p>
        </p:txBody>
      </p:sp>
      <p:grpSp>
        <p:nvGrpSpPr>
          <p:cNvPr id="4" name="Groep 3">
            <a:extLst>
              <a:ext uri="{FF2B5EF4-FFF2-40B4-BE49-F238E27FC236}">
                <a16:creationId xmlns:a16="http://schemas.microsoft.com/office/drawing/2014/main" id="{9ED32194-FEBC-0B79-3B1F-CBC7206C8A9E}"/>
              </a:ext>
            </a:extLst>
          </p:cNvPr>
          <p:cNvGrpSpPr/>
          <p:nvPr/>
        </p:nvGrpSpPr>
        <p:grpSpPr>
          <a:xfrm>
            <a:off x="1789407" y="1347922"/>
            <a:ext cx="8818667" cy="5432871"/>
            <a:chOff x="2217900" y="1337647"/>
            <a:chExt cx="8818667" cy="5432871"/>
          </a:xfrm>
        </p:grpSpPr>
        <p:sp>
          <p:nvSpPr>
            <p:cNvPr id="5" name="Rechthoek: afgeronde hoeken 4">
              <a:extLst>
                <a:ext uri="{FF2B5EF4-FFF2-40B4-BE49-F238E27FC236}">
                  <a16:creationId xmlns:a16="http://schemas.microsoft.com/office/drawing/2014/main" id="{E282A2A1-2015-9CE2-518D-01FF4526DB81}"/>
                </a:ext>
              </a:extLst>
            </p:cNvPr>
            <p:cNvSpPr/>
            <p:nvPr/>
          </p:nvSpPr>
          <p:spPr>
            <a:xfrm>
              <a:off x="6522491" y="4047497"/>
              <a:ext cx="2160000" cy="2160000"/>
            </a:xfrm>
            <a:prstGeom prst="roundRect">
              <a:avLst/>
            </a:prstGeom>
            <a:solidFill>
              <a:srgbClr val="08A94E">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afgeronde hoeken 5">
              <a:extLst>
                <a:ext uri="{FF2B5EF4-FFF2-40B4-BE49-F238E27FC236}">
                  <a16:creationId xmlns:a16="http://schemas.microsoft.com/office/drawing/2014/main" id="{A29F8960-5111-5822-D997-7389F4D06FF7}"/>
                </a:ext>
              </a:extLst>
            </p:cNvPr>
            <p:cNvSpPr/>
            <p:nvPr/>
          </p:nvSpPr>
          <p:spPr>
            <a:xfrm>
              <a:off x="4339067" y="4047497"/>
              <a:ext cx="2160000" cy="2160000"/>
            </a:xfrm>
            <a:prstGeom prst="round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afgeronde hoeken 6">
              <a:extLst>
                <a:ext uri="{FF2B5EF4-FFF2-40B4-BE49-F238E27FC236}">
                  <a16:creationId xmlns:a16="http://schemas.microsoft.com/office/drawing/2014/main" id="{D3A68133-8649-EC75-3E3C-81186BBCD5A8}"/>
                </a:ext>
              </a:extLst>
            </p:cNvPr>
            <p:cNvSpPr/>
            <p:nvPr/>
          </p:nvSpPr>
          <p:spPr>
            <a:xfrm>
              <a:off x="6523949" y="1887497"/>
              <a:ext cx="2160000" cy="2160000"/>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8" name="Rechthoek: afgeronde hoeken 7">
              <a:extLst>
                <a:ext uri="{FF2B5EF4-FFF2-40B4-BE49-F238E27FC236}">
                  <a16:creationId xmlns:a16="http://schemas.microsoft.com/office/drawing/2014/main" id="{CFAFEE6F-9687-A779-6ECC-9F0A9179C6A0}"/>
                </a:ext>
              </a:extLst>
            </p:cNvPr>
            <p:cNvSpPr/>
            <p:nvPr/>
          </p:nvSpPr>
          <p:spPr>
            <a:xfrm>
              <a:off x="4339067" y="1887497"/>
              <a:ext cx="2160000" cy="2160000"/>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9" name="Rechte verbindingslijn met pijl 8">
              <a:extLst>
                <a:ext uri="{FF2B5EF4-FFF2-40B4-BE49-F238E27FC236}">
                  <a16:creationId xmlns:a16="http://schemas.microsoft.com/office/drawing/2014/main" id="{3ADB8442-A0EC-C423-A8E0-3141AF88361B}"/>
                </a:ext>
              </a:extLst>
            </p:cNvPr>
            <p:cNvCxnSpPr>
              <a:cxnSpLocks/>
            </p:cNvCxnSpPr>
            <p:nvPr/>
          </p:nvCxnSpPr>
          <p:spPr>
            <a:xfrm>
              <a:off x="6501724" y="1602978"/>
              <a:ext cx="14192" cy="4911178"/>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 name="Tekstvak 9">
              <a:extLst>
                <a:ext uri="{FF2B5EF4-FFF2-40B4-BE49-F238E27FC236}">
                  <a16:creationId xmlns:a16="http://schemas.microsoft.com/office/drawing/2014/main" id="{23A216BE-2116-790D-7E4A-72271223E2F2}"/>
                </a:ext>
              </a:extLst>
            </p:cNvPr>
            <p:cNvSpPr txBox="1"/>
            <p:nvPr/>
          </p:nvSpPr>
          <p:spPr>
            <a:xfrm>
              <a:off x="2217900" y="3889862"/>
              <a:ext cx="1601999" cy="338554"/>
            </a:xfrm>
            <a:prstGeom prst="rect">
              <a:avLst/>
            </a:prstGeom>
            <a:noFill/>
          </p:spPr>
          <p:txBody>
            <a:bodyPr wrap="square" rtlCol="0">
              <a:spAutoFit/>
            </a:bodyPr>
            <a:lstStyle/>
            <a:p>
              <a:pPr algn="r"/>
              <a:r>
                <a:rPr lang="nl-NL" sz="1600" dirty="0"/>
                <a:t>Taakgericht</a:t>
              </a:r>
            </a:p>
          </p:txBody>
        </p:sp>
        <p:sp>
          <p:nvSpPr>
            <p:cNvPr id="11" name="Tekstvak 10">
              <a:extLst>
                <a:ext uri="{FF2B5EF4-FFF2-40B4-BE49-F238E27FC236}">
                  <a16:creationId xmlns:a16="http://schemas.microsoft.com/office/drawing/2014/main" id="{A420155A-0292-37C6-C059-A218A43E7504}"/>
                </a:ext>
              </a:extLst>
            </p:cNvPr>
            <p:cNvSpPr txBox="1"/>
            <p:nvPr/>
          </p:nvSpPr>
          <p:spPr>
            <a:xfrm>
              <a:off x="9207764" y="3888494"/>
              <a:ext cx="1828803" cy="338554"/>
            </a:xfrm>
            <a:prstGeom prst="rect">
              <a:avLst/>
            </a:prstGeom>
            <a:noFill/>
          </p:spPr>
          <p:txBody>
            <a:bodyPr wrap="square" rtlCol="0">
              <a:spAutoFit/>
            </a:bodyPr>
            <a:lstStyle/>
            <a:p>
              <a:r>
                <a:rPr lang="nl-NL" sz="1600" dirty="0"/>
                <a:t>Mensgericht</a:t>
              </a:r>
            </a:p>
          </p:txBody>
        </p:sp>
        <p:sp>
          <p:nvSpPr>
            <p:cNvPr id="12" name="Tekstvak 11">
              <a:extLst>
                <a:ext uri="{FF2B5EF4-FFF2-40B4-BE49-F238E27FC236}">
                  <a16:creationId xmlns:a16="http://schemas.microsoft.com/office/drawing/2014/main" id="{31782E7A-B45A-3035-42A2-688CEA64F6F7}"/>
                </a:ext>
              </a:extLst>
            </p:cNvPr>
            <p:cNvSpPr txBox="1"/>
            <p:nvPr/>
          </p:nvSpPr>
          <p:spPr>
            <a:xfrm>
              <a:off x="4646719" y="6431964"/>
              <a:ext cx="3746612" cy="338554"/>
            </a:xfrm>
            <a:prstGeom prst="rect">
              <a:avLst/>
            </a:prstGeom>
            <a:noFill/>
          </p:spPr>
          <p:txBody>
            <a:bodyPr wrap="square" rtlCol="0">
              <a:spAutoFit/>
            </a:bodyPr>
            <a:lstStyle/>
            <a:p>
              <a:pPr algn="ctr"/>
              <a:r>
                <a:rPr lang="nl-NL" sz="1600" dirty="0"/>
                <a:t>Procesgericht</a:t>
              </a:r>
            </a:p>
          </p:txBody>
        </p:sp>
        <p:sp>
          <p:nvSpPr>
            <p:cNvPr id="13" name="Tekstvak 12">
              <a:extLst>
                <a:ext uri="{FF2B5EF4-FFF2-40B4-BE49-F238E27FC236}">
                  <a16:creationId xmlns:a16="http://schemas.microsoft.com/office/drawing/2014/main" id="{BFF5911C-A5FF-148A-8770-373B78F481D3}"/>
                </a:ext>
              </a:extLst>
            </p:cNvPr>
            <p:cNvSpPr txBox="1"/>
            <p:nvPr/>
          </p:nvSpPr>
          <p:spPr>
            <a:xfrm>
              <a:off x="4625761" y="1337647"/>
              <a:ext cx="3746612" cy="338554"/>
            </a:xfrm>
            <a:prstGeom prst="rect">
              <a:avLst/>
            </a:prstGeom>
            <a:noFill/>
          </p:spPr>
          <p:txBody>
            <a:bodyPr wrap="square" rtlCol="0">
              <a:spAutoFit/>
            </a:bodyPr>
            <a:lstStyle/>
            <a:p>
              <a:pPr algn="ctr"/>
              <a:r>
                <a:rPr lang="nl-NL" sz="1600" dirty="0"/>
                <a:t>Resultaatgericht</a:t>
              </a:r>
            </a:p>
          </p:txBody>
        </p:sp>
        <p:cxnSp>
          <p:nvCxnSpPr>
            <p:cNvPr id="14" name="Rechte verbindingslijn met pijl 13">
              <a:extLst>
                <a:ext uri="{FF2B5EF4-FFF2-40B4-BE49-F238E27FC236}">
                  <a16:creationId xmlns:a16="http://schemas.microsoft.com/office/drawing/2014/main" id="{C283975E-7801-5CAC-9F15-95A8A2D8E865}"/>
                </a:ext>
              </a:extLst>
            </p:cNvPr>
            <p:cNvCxnSpPr>
              <a:cxnSpLocks/>
            </p:cNvCxnSpPr>
            <p:nvPr/>
          </p:nvCxnSpPr>
          <p:spPr>
            <a:xfrm rot="16200000">
              <a:off x="6514683" y="1283867"/>
              <a:ext cx="0" cy="5550546"/>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39045BF4-1A7F-D0C7-318B-26A5D9B519B7}"/>
                </a:ext>
              </a:extLst>
            </p:cNvPr>
            <p:cNvSpPr txBox="1"/>
            <p:nvPr/>
          </p:nvSpPr>
          <p:spPr>
            <a:xfrm>
              <a:off x="4353259" y="2084356"/>
              <a:ext cx="2131616" cy="1815882"/>
            </a:xfrm>
            <a:prstGeom prst="rect">
              <a:avLst/>
            </a:prstGeom>
            <a:noFill/>
          </p:spPr>
          <p:txBody>
            <a:bodyPr wrap="square" rtlCol="0">
              <a:spAutoFit/>
            </a:bodyPr>
            <a:lstStyle/>
            <a:p>
              <a:pPr algn="ctr"/>
              <a:r>
                <a:rPr lang="nl-NL" sz="1200" b="1" kern="0" dirty="0">
                  <a:solidFill>
                    <a:schemeClr val="bg1"/>
                  </a:solidFill>
                </a:rPr>
                <a:t>D-stijl </a:t>
              </a:r>
            </a:p>
            <a:p>
              <a:pPr algn="ctr"/>
              <a:r>
                <a:rPr lang="nl-NL" sz="800" b="1" kern="0" dirty="0">
                  <a:solidFill>
                    <a:schemeClr val="bg1"/>
                  </a:solidFill>
                </a:rPr>
                <a:t>(Daadkrachtig, Dynamisch, Direct)</a:t>
              </a:r>
            </a:p>
            <a:p>
              <a:pPr algn="ctr"/>
              <a:endParaRPr lang="nl-NL" sz="800" dirty="0">
                <a:solidFill>
                  <a:schemeClr val="bg1"/>
                </a:solidFill>
              </a:endParaRPr>
            </a:p>
            <a:p>
              <a:pPr algn="ctr"/>
              <a:r>
                <a:rPr lang="nl-NL" sz="1200" dirty="0">
                  <a:solidFill>
                    <a:schemeClr val="bg1"/>
                  </a:solidFill>
                </a:rPr>
                <a:t>Vastbesloten</a:t>
              </a:r>
            </a:p>
            <a:p>
              <a:pPr algn="ctr"/>
              <a:r>
                <a:rPr lang="nl-NL" sz="1200" dirty="0">
                  <a:solidFill>
                    <a:schemeClr val="bg1"/>
                  </a:solidFill>
                </a:rPr>
                <a:t>Vol zelfvertrouwen</a:t>
              </a:r>
            </a:p>
            <a:p>
              <a:pPr algn="ctr"/>
              <a:r>
                <a:rPr lang="nl-NL" sz="1200" dirty="0">
                  <a:solidFill>
                    <a:schemeClr val="bg1"/>
                  </a:solidFill>
                </a:rPr>
                <a:t>Kort van stof</a:t>
              </a:r>
            </a:p>
            <a:p>
              <a:pPr algn="ctr"/>
              <a:r>
                <a:rPr lang="nl-NL" sz="1200" dirty="0">
                  <a:solidFill>
                    <a:schemeClr val="bg1"/>
                  </a:solidFill>
                </a:rPr>
                <a:t>Besluitvaardig</a:t>
              </a:r>
            </a:p>
            <a:p>
              <a:pPr algn="ctr"/>
              <a:r>
                <a:rPr lang="nl-NL" sz="1200" dirty="0">
                  <a:solidFill>
                    <a:schemeClr val="bg1"/>
                  </a:solidFill>
                </a:rPr>
                <a:t>Resultaatgericht</a:t>
              </a:r>
            </a:p>
            <a:p>
              <a:pPr algn="ctr"/>
              <a:r>
                <a:rPr lang="nl-NL" sz="1200" dirty="0">
                  <a:solidFill>
                    <a:schemeClr val="bg1"/>
                  </a:solidFill>
                </a:rPr>
                <a:t>Doorzettingsvermogen</a:t>
              </a:r>
            </a:p>
            <a:p>
              <a:pPr algn="ctr"/>
              <a:r>
                <a:rPr lang="nl-NL" sz="1200" dirty="0">
                  <a:solidFill>
                    <a:schemeClr val="bg1"/>
                  </a:solidFill>
                </a:rPr>
                <a:t>Stelt WAT vragen</a:t>
              </a:r>
            </a:p>
          </p:txBody>
        </p:sp>
        <p:sp>
          <p:nvSpPr>
            <p:cNvPr id="16" name="Tekstvak 15">
              <a:extLst>
                <a:ext uri="{FF2B5EF4-FFF2-40B4-BE49-F238E27FC236}">
                  <a16:creationId xmlns:a16="http://schemas.microsoft.com/office/drawing/2014/main" id="{2278175D-1D8D-E0EB-7BEB-54402E4E6258}"/>
                </a:ext>
              </a:extLst>
            </p:cNvPr>
            <p:cNvSpPr txBox="1"/>
            <p:nvPr/>
          </p:nvSpPr>
          <p:spPr>
            <a:xfrm>
              <a:off x="6601217" y="2084356"/>
              <a:ext cx="2150837" cy="1815882"/>
            </a:xfrm>
            <a:prstGeom prst="rect">
              <a:avLst/>
            </a:prstGeom>
            <a:noFill/>
          </p:spPr>
          <p:txBody>
            <a:bodyPr wrap="square" rtlCol="0">
              <a:spAutoFit/>
            </a:bodyPr>
            <a:lstStyle/>
            <a:p>
              <a:pPr algn="ctr"/>
              <a:r>
                <a:rPr lang="nl-NL" sz="1200" b="1" kern="0" dirty="0">
                  <a:solidFill>
                    <a:schemeClr val="bg1"/>
                  </a:solidFill>
                </a:rPr>
                <a:t>I-stijl </a:t>
              </a:r>
            </a:p>
            <a:p>
              <a:pPr algn="ctr"/>
              <a:r>
                <a:rPr lang="nl-NL" sz="800" b="1" kern="0" dirty="0">
                  <a:solidFill>
                    <a:schemeClr val="bg1"/>
                  </a:solidFill>
                </a:rPr>
                <a:t>(Interactief, Inspirerend, Invloedrijk)</a:t>
              </a:r>
            </a:p>
            <a:p>
              <a:pPr algn="ctr"/>
              <a:endParaRPr lang="nl-NL" sz="800" dirty="0">
                <a:solidFill>
                  <a:schemeClr val="bg1"/>
                </a:solidFill>
              </a:endParaRPr>
            </a:p>
            <a:p>
              <a:pPr algn="ctr"/>
              <a:r>
                <a:rPr lang="nl-NL" sz="1200" dirty="0">
                  <a:solidFill>
                    <a:schemeClr val="bg1"/>
                  </a:solidFill>
                </a:rPr>
                <a:t>Emotioneel</a:t>
              </a:r>
            </a:p>
            <a:p>
              <a:pPr algn="ctr"/>
              <a:r>
                <a:rPr lang="nl-NL" sz="1200" dirty="0">
                  <a:solidFill>
                    <a:schemeClr val="bg1"/>
                  </a:solidFill>
                </a:rPr>
                <a:t>Levendig</a:t>
              </a:r>
            </a:p>
            <a:p>
              <a:pPr algn="ctr"/>
              <a:r>
                <a:rPr lang="nl-NL" sz="1200" dirty="0">
                  <a:solidFill>
                    <a:schemeClr val="bg1"/>
                  </a:solidFill>
                </a:rPr>
                <a:t>Enthousiast</a:t>
              </a:r>
            </a:p>
            <a:p>
              <a:pPr algn="ctr"/>
              <a:r>
                <a:rPr lang="nl-NL" sz="1200" dirty="0">
                  <a:solidFill>
                    <a:schemeClr val="bg1"/>
                  </a:solidFill>
                </a:rPr>
                <a:t>Optimistisch</a:t>
              </a:r>
            </a:p>
            <a:p>
              <a:pPr algn="ctr"/>
              <a:r>
                <a:rPr lang="nl-NL" sz="1200" dirty="0">
                  <a:solidFill>
                    <a:schemeClr val="bg1"/>
                  </a:solidFill>
                </a:rPr>
                <a:t>Spraakzaam</a:t>
              </a:r>
            </a:p>
            <a:p>
              <a:pPr algn="ctr"/>
              <a:r>
                <a:rPr lang="nl-NL" sz="1200" dirty="0">
                  <a:solidFill>
                    <a:schemeClr val="bg1"/>
                  </a:solidFill>
                </a:rPr>
                <a:t>Spontaan</a:t>
              </a:r>
            </a:p>
            <a:p>
              <a:pPr algn="ctr"/>
              <a:r>
                <a:rPr lang="nl-NL" sz="1200" dirty="0">
                  <a:solidFill>
                    <a:schemeClr val="bg1"/>
                  </a:solidFill>
                </a:rPr>
                <a:t>Stelt WIE vragen</a:t>
              </a:r>
            </a:p>
          </p:txBody>
        </p:sp>
        <p:sp>
          <p:nvSpPr>
            <p:cNvPr id="17" name="Tekstvak 16">
              <a:extLst>
                <a:ext uri="{FF2B5EF4-FFF2-40B4-BE49-F238E27FC236}">
                  <a16:creationId xmlns:a16="http://schemas.microsoft.com/office/drawing/2014/main" id="{7CE90B27-48B4-A903-2232-1E87C74220D2}"/>
                </a:ext>
              </a:extLst>
            </p:cNvPr>
            <p:cNvSpPr txBox="1"/>
            <p:nvPr/>
          </p:nvSpPr>
          <p:spPr>
            <a:xfrm>
              <a:off x="4433151" y="4274493"/>
              <a:ext cx="2017740" cy="1815882"/>
            </a:xfrm>
            <a:prstGeom prst="rect">
              <a:avLst/>
            </a:prstGeom>
            <a:noFill/>
          </p:spPr>
          <p:txBody>
            <a:bodyPr wrap="square">
              <a:spAutoFit/>
            </a:bodyPr>
            <a:lstStyle/>
            <a:p>
              <a:pPr algn="ctr"/>
              <a:r>
                <a:rPr lang="nl-NL" sz="1200" b="1" kern="0" dirty="0">
                  <a:solidFill>
                    <a:schemeClr val="bg1"/>
                  </a:solidFill>
                </a:rPr>
                <a:t>C-stijl </a:t>
              </a:r>
            </a:p>
            <a:p>
              <a:pPr algn="ctr"/>
              <a:r>
                <a:rPr lang="nl-NL" sz="800" b="1" kern="0" dirty="0">
                  <a:solidFill>
                    <a:schemeClr val="bg1"/>
                  </a:solidFill>
                </a:rPr>
                <a:t>(Concessies, Conformerend, Correct)</a:t>
              </a:r>
            </a:p>
            <a:p>
              <a:pPr algn="ctr"/>
              <a:endParaRPr lang="nl-NL" sz="800" b="1" dirty="0">
                <a:solidFill>
                  <a:schemeClr val="bg1"/>
                </a:solidFill>
              </a:endParaRPr>
            </a:p>
            <a:p>
              <a:pPr algn="ctr"/>
              <a:r>
                <a:rPr lang="nl-NL" sz="1200" dirty="0">
                  <a:solidFill>
                    <a:schemeClr val="bg1"/>
                  </a:solidFill>
                </a:rPr>
                <a:t>Gereserveerd</a:t>
              </a:r>
            </a:p>
            <a:p>
              <a:pPr algn="ctr"/>
              <a:r>
                <a:rPr lang="nl-NL" sz="1200" dirty="0">
                  <a:solidFill>
                    <a:schemeClr val="bg1"/>
                  </a:solidFill>
                </a:rPr>
                <a:t>Voorzichtig</a:t>
              </a:r>
            </a:p>
            <a:p>
              <a:pPr algn="ctr"/>
              <a:r>
                <a:rPr lang="nl-NL" sz="1200" dirty="0">
                  <a:solidFill>
                    <a:schemeClr val="bg1"/>
                  </a:solidFill>
                </a:rPr>
                <a:t>Zorgvuldig</a:t>
              </a:r>
            </a:p>
            <a:p>
              <a:pPr algn="ctr"/>
              <a:r>
                <a:rPr lang="nl-NL" sz="1200" dirty="0">
                  <a:solidFill>
                    <a:schemeClr val="bg1"/>
                  </a:solidFill>
                </a:rPr>
                <a:t>Analytisch</a:t>
              </a:r>
            </a:p>
            <a:p>
              <a:pPr algn="ctr"/>
              <a:r>
                <a:rPr lang="nl-NL" sz="1200" dirty="0">
                  <a:solidFill>
                    <a:schemeClr val="bg1"/>
                  </a:solidFill>
                </a:rPr>
                <a:t>Rationeel</a:t>
              </a:r>
            </a:p>
            <a:p>
              <a:pPr algn="ctr"/>
              <a:r>
                <a:rPr lang="nl-NL" sz="1200" dirty="0">
                  <a:solidFill>
                    <a:schemeClr val="bg1"/>
                  </a:solidFill>
                </a:rPr>
                <a:t>Details</a:t>
              </a:r>
            </a:p>
            <a:p>
              <a:pPr algn="ctr"/>
              <a:r>
                <a:rPr lang="nl-NL" sz="1200" dirty="0">
                  <a:solidFill>
                    <a:schemeClr val="bg1"/>
                  </a:solidFill>
                </a:rPr>
                <a:t>Stelt WAAROM vragen</a:t>
              </a:r>
            </a:p>
          </p:txBody>
        </p:sp>
        <p:sp>
          <p:nvSpPr>
            <p:cNvPr id="18" name="Tekstvak 17">
              <a:extLst>
                <a:ext uri="{FF2B5EF4-FFF2-40B4-BE49-F238E27FC236}">
                  <a16:creationId xmlns:a16="http://schemas.microsoft.com/office/drawing/2014/main" id="{F6D98425-2C56-644D-F805-D3F638A52B43}"/>
                </a:ext>
              </a:extLst>
            </p:cNvPr>
            <p:cNvSpPr txBox="1"/>
            <p:nvPr/>
          </p:nvSpPr>
          <p:spPr>
            <a:xfrm>
              <a:off x="6546936" y="4274493"/>
              <a:ext cx="2145808" cy="1815882"/>
            </a:xfrm>
            <a:prstGeom prst="rect">
              <a:avLst/>
            </a:prstGeom>
            <a:noFill/>
          </p:spPr>
          <p:txBody>
            <a:bodyPr wrap="square" rtlCol="0">
              <a:spAutoFit/>
            </a:bodyPr>
            <a:lstStyle/>
            <a:p>
              <a:pPr algn="ctr">
                <a:defRPr/>
              </a:pPr>
              <a:r>
                <a:rPr lang="nl-NL" sz="1200" b="1" kern="0" dirty="0">
                  <a:solidFill>
                    <a:schemeClr val="bg1"/>
                  </a:solidFill>
                </a:rPr>
                <a:t>S-stijl </a:t>
              </a:r>
            </a:p>
            <a:p>
              <a:pPr algn="ctr">
                <a:defRPr/>
              </a:pPr>
              <a:r>
                <a:rPr lang="nl-NL" sz="800" b="1" kern="0" dirty="0">
                  <a:solidFill>
                    <a:schemeClr val="bg1"/>
                  </a:solidFill>
                </a:rPr>
                <a:t>(Stabiel, Support gevend, Sociaal)</a:t>
              </a:r>
            </a:p>
            <a:p>
              <a:pPr algn="ctr">
                <a:defRPr/>
              </a:pPr>
              <a:endParaRPr lang="nl-NL" sz="800" dirty="0">
                <a:solidFill>
                  <a:schemeClr val="bg1"/>
                </a:solidFill>
              </a:endParaRPr>
            </a:p>
            <a:p>
              <a:pPr algn="ctr"/>
              <a:r>
                <a:rPr lang="nl-NL" sz="1200" dirty="0">
                  <a:solidFill>
                    <a:schemeClr val="bg1"/>
                  </a:solidFill>
                </a:rPr>
                <a:t>Rustig</a:t>
              </a:r>
            </a:p>
            <a:p>
              <a:pPr algn="ctr"/>
              <a:r>
                <a:rPr lang="nl-NL" sz="1200" dirty="0">
                  <a:solidFill>
                    <a:schemeClr val="bg1"/>
                  </a:solidFill>
                </a:rPr>
                <a:t>Geduldig</a:t>
              </a:r>
            </a:p>
            <a:p>
              <a:pPr algn="ctr"/>
              <a:r>
                <a:rPr lang="nl-NL" sz="1200" dirty="0">
                  <a:solidFill>
                    <a:schemeClr val="bg1"/>
                  </a:solidFill>
                </a:rPr>
                <a:t>Vriendelijk</a:t>
              </a:r>
            </a:p>
            <a:p>
              <a:pPr algn="ctr"/>
              <a:r>
                <a:rPr lang="nl-NL" sz="1200" dirty="0">
                  <a:solidFill>
                    <a:schemeClr val="bg1"/>
                  </a:solidFill>
                </a:rPr>
                <a:t>Ondersteunend</a:t>
              </a:r>
            </a:p>
            <a:p>
              <a:pPr algn="ctr"/>
              <a:r>
                <a:rPr lang="nl-NL" sz="1200" dirty="0">
                  <a:solidFill>
                    <a:schemeClr val="bg1"/>
                  </a:solidFill>
                </a:rPr>
                <a:t>Trouw</a:t>
              </a:r>
            </a:p>
            <a:p>
              <a:pPr algn="ctr"/>
              <a:r>
                <a:rPr lang="nl-NL" sz="1200" dirty="0">
                  <a:solidFill>
                    <a:schemeClr val="bg1"/>
                  </a:solidFill>
                </a:rPr>
                <a:t>Bescheiden</a:t>
              </a:r>
            </a:p>
            <a:p>
              <a:pPr algn="ctr"/>
              <a:r>
                <a:rPr lang="nl-NL" sz="1200" dirty="0">
                  <a:solidFill>
                    <a:schemeClr val="bg1"/>
                  </a:solidFill>
                </a:rPr>
                <a:t>Stelt HOE vragen</a:t>
              </a:r>
            </a:p>
          </p:txBody>
        </p:sp>
      </p:grpSp>
      <p:pic>
        <p:nvPicPr>
          <p:cNvPr id="20" name="Afbeelding 19">
            <a:extLst>
              <a:ext uri="{FF2B5EF4-FFF2-40B4-BE49-F238E27FC236}">
                <a16:creationId xmlns:a16="http://schemas.microsoft.com/office/drawing/2014/main" id="{F312D157-1D1D-410B-43BC-948DCCFB14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21" name="Tijdelijke aanduiding voor voettekst 4">
            <a:extLst>
              <a:ext uri="{FF2B5EF4-FFF2-40B4-BE49-F238E27FC236}">
                <a16:creationId xmlns:a16="http://schemas.microsoft.com/office/drawing/2014/main" id="{AB1F8975-3B78-AEE0-47B1-7F86CBD7D081}"/>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36842856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94</TotalTime>
  <Words>620</Words>
  <Application>Microsoft Office PowerPoint</Application>
  <PresentationFormat>Breedbeeld</PresentationFormat>
  <Paragraphs>82</Paragraphs>
  <Slides>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3</vt:i4>
      </vt:variant>
    </vt:vector>
  </HeadingPairs>
  <TitlesOfParts>
    <vt:vector size="7" baseType="lpstr">
      <vt:lpstr>Aptos</vt:lpstr>
      <vt:lpstr>Arial</vt:lpstr>
      <vt:lpstr>Trebuchet MS</vt:lpstr>
      <vt:lpstr>Kantoorthema</vt:lpstr>
      <vt:lpstr>Team – Rollen en Taken</vt:lpstr>
      <vt:lpstr>Toelichting - Teamorganisatie</vt:lpstr>
      <vt:lpstr>Teamsamenstelling (DISC Model)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van Rouwendaal</dc:creator>
  <cp:lastModifiedBy>John van Rouwendaal</cp:lastModifiedBy>
  <cp:revision>2</cp:revision>
  <dcterms:created xsi:type="dcterms:W3CDTF">2025-01-27T08:22:40Z</dcterms:created>
  <dcterms:modified xsi:type="dcterms:W3CDTF">2025-10-01T16:32:29Z</dcterms:modified>
</cp:coreProperties>
</file>