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6" r:id="rId2"/>
    <p:sldId id="260" r:id="rId3"/>
    <p:sldId id="276" r:id="rId4"/>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CF9601-5815-21F4-8C66-D8C38C68FD77}" name="Dean Clydesdale" initials="DC" userId="S::d.clydesdale@bluebricks.nl::f05fc009-23ec-4c85-8010-a2287b3dd2b6" providerId="AD"/>
  <p188:author id="{C0F75AFA-ABD4-8D97-FEA2-8B658F462BBF}" name="Miriam Kop" initials="MK" userId="a571392f99362c08"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0783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1092348-F009-4584-AEEE-807B78FE4979}" v="8" dt="2025-10-01T16:30:29.569"/>
  </p1510:revLst>
</p1510:revInfo>
</file>

<file path=ppt/tableStyles.xml><?xml version="1.0" encoding="utf-8"?>
<a:tblStyleLst xmlns:a="http://schemas.openxmlformats.org/drawingml/2006/main" def="{5C22544A-7EE6-4342-B048-85BDC9FD1C3A}">
  <a:tblStyle styleId="{7DF18680-E054-41AD-8BC1-D1AEF772440D}" styleName="Stijl, gemiddeld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76" autoAdjust="0"/>
    <p:restoredTop sz="85490" autoAdjust="0"/>
  </p:normalViewPr>
  <p:slideViewPr>
    <p:cSldViewPr snapToGrid="0">
      <p:cViewPr varScale="1">
        <p:scale>
          <a:sx n="83" d="100"/>
          <a:sy n="83" d="100"/>
        </p:scale>
        <p:origin x="1362" y="3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12" Type="http://schemas.microsoft.com/office/2018/10/relationships/authors" Targe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van Rouwendaal" userId="ed6f2fc2978f7c48" providerId="LiveId" clId="{85AAA6FC-CFAC-481E-9088-D42687DF0A71}"/>
    <pc:docChg chg="modSld sldOrd">
      <pc:chgData name="John van Rouwendaal" userId="ed6f2fc2978f7c48" providerId="LiveId" clId="{85AAA6FC-CFAC-481E-9088-D42687DF0A71}" dt="2025-03-18T07:59:25.901" v="1"/>
      <pc:docMkLst>
        <pc:docMk/>
      </pc:docMkLst>
      <pc:sldChg chg="ord">
        <pc:chgData name="John van Rouwendaal" userId="ed6f2fc2978f7c48" providerId="LiveId" clId="{85AAA6FC-CFAC-481E-9088-D42687DF0A71}" dt="2025-03-18T07:59:25.901" v="1"/>
        <pc:sldMkLst>
          <pc:docMk/>
          <pc:sldMk cId="949292960" sldId="256"/>
        </pc:sldMkLst>
      </pc:sldChg>
    </pc:docChg>
  </pc:docChgLst>
  <pc:docChgLst>
    <pc:chgData name="John van Rouwendaal" userId="ed6f2fc2978f7c48" providerId="LiveId" clId="{00CB0258-224E-420D-851D-F0E16D002ABB}"/>
    <pc:docChg chg="custSel modSld">
      <pc:chgData name="John van Rouwendaal" userId="ed6f2fc2978f7c48" providerId="LiveId" clId="{00CB0258-224E-420D-851D-F0E16D002ABB}" dt="2025-10-01T16:30:29.569" v="9"/>
      <pc:docMkLst>
        <pc:docMk/>
      </pc:docMkLst>
      <pc:sldChg chg="addSp delSp modSp mod">
        <pc:chgData name="John van Rouwendaal" userId="ed6f2fc2978f7c48" providerId="LiveId" clId="{00CB0258-224E-420D-851D-F0E16D002ABB}" dt="2025-10-01T16:30:29.569" v="9"/>
        <pc:sldMkLst>
          <pc:docMk/>
          <pc:sldMk cId="949292960" sldId="256"/>
        </pc:sldMkLst>
        <pc:spChg chg="add mod">
          <ac:chgData name="John van Rouwendaal" userId="ed6f2fc2978f7c48" providerId="LiveId" clId="{00CB0258-224E-420D-851D-F0E16D002ABB}" dt="2025-10-01T16:30:29.569" v="9"/>
          <ac:spMkLst>
            <pc:docMk/>
            <pc:sldMk cId="949292960" sldId="256"/>
            <ac:spMk id="3" creationId="{B8B4AF15-7655-ED94-71C9-D651C818DF78}"/>
          </ac:spMkLst>
        </pc:spChg>
        <pc:picChg chg="add mod">
          <ac:chgData name="John van Rouwendaal" userId="ed6f2fc2978f7c48" providerId="LiveId" clId="{00CB0258-224E-420D-851D-F0E16D002ABB}" dt="2025-10-01T16:30:29.569" v="9"/>
          <ac:picMkLst>
            <pc:docMk/>
            <pc:sldMk cId="949292960" sldId="256"/>
            <ac:picMk id="2" creationId="{A05EA2CF-161A-B7EB-99B7-1F63A6D63FC7}"/>
          </ac:picMkLst>
        </pc:picChg>
        <pc:picChg chg="del">
          <ac:chgData name="John van Rouwendaal" userId="ed6f2fc2978f7c48" providerId="LiveId" clId="{00CB0258-224E-420D-851D-F0E16D002ABB}" dt="2025-10-01T16:30:08.508" v="0" actId="478"/>
          <ac:picMkLst>
            <pc:docMk/>
            <pc:sldMk cId="949292960" sldId="256"/>
            <ac:picMk id="32" creationId="{00000000-0000-0000-0000-000000000000}"/>
          </ac:picMkLst>
        </pc:picChg>
        <pc:picChg chg="del">
          <ac:chgData name="John van Rouwendaal" userId="ed6f2fc2978f7c48" providerId="LiveId" clId="{00CB0258-224E-420D-851D-F0E16D002ABB}" dt="2025-10-01T16:30:09.593" v="1" actId="478"/>
          <ac:picMkLst>
            <pc:docMk/>
            <pc:sldMk cId="949292960" sldId="256"/>
            <ac:picMk id="44" creationId="{00000000-0000-0000-0000-000000000000}"/>
          </ac:picMkLst>
        </pc:picChg>
      </pc:sldChg>
      <pc:sldChg chg="addSp delSp modSp mod">
        <pc:chgData name="John van Rouwendaal" userId="ed6f2fc2978f7c48" providerId="LiveId" clId="{00CB0258-224E-420D-851D-F0E16D002ABB}" dt="2025-10-01T16:30:26.109" v="8"/>
        <pc:sldMkLst>
          <pc:docMk/>
          <pc:sldMk cId="2483841048" sldId="260"/>
        </pc:sldMkLst>
        <pc:spChg chg="add mod">
          <ac:chgData name="John van Rouwendaal" userId="ed6f2fc2978f7c48" providerId="LiveId" clId="{00CB0258-224E-420D-851D-F0E16D002ABB}" dt="2025-10-01T16:30:26.109" v="8"/>
          <ac:spMkLst>
            <pc:docMk/>
            <pc:sldMk cId="2483841048" sldId="260"/>
            <ac:spMk id="7" creationId="{1F1F043B-8421-935F-AEC4-1A22DE877527}"/>
          </ac:spMkLst>
        </pc:spChg>
        <pc:picChg chg="del">
          <ac:chgData name="John van Rouwendaal" userId="ed6f2fc2978f7c48" providerId="LiveId" clId="{00CB0258-224E-420D-851D-F0E16D002ABB}" dt="2025-10-01T16:30:11.635" v="2" actId="478"/>
          <ac:picMkLst>
            <pc:docMk/>
            <pc:sldMk cId="2483841048" sldId="260"/>
            <ac:picMk id="4" creationId="{00000000-0000-0000-0000-000000000000}"/>
          </ac:picMkLst>
        </pc:picChg>
        <pc:picChg chg="del">
          <ac:chgData name="John van Rouwendaal" userId="ed6f2fc2978f7c48" providerId="LiveId" clId="{00CB0258-224E-420D-851D-F0E16D002ABB}" dt="2025-10-01T16:30:12.762" v="3" actId="478"/>
          <ac:picMkLst>
            <pc:docMk/>
            <pc:sldMk cId="2483841048" sldId="260"/>
            <ac:picMk id="5" creationId="{00000000-0000-0000-0000-000000000000}"/>
          </ac:picMkLst>
        </pc:picChg>
        <pc:picChg chg="add mod">
          <ac:chgData name="John van Rouwendaal" userId="ed6f2fc2978f7c48" providerId="LiveId" clId="{00CB0258-224E-420D-851D-F0E16D002ABB}" dt="2025-10-01T16:30:26.109" v="8"/>
          <ac:picMkLst>
            <pc:docMk/>
            <pc:sldMk cId="2483841048" sldId="260"/>
            <ac:picMk id="6" creationId="{7F58A96E-5408-D9E6-2695-1E1409109C00}"/>
          </ac:picMkLst>
        </pc:picChg>
      </pc:sldChg>
      <pc:sldChg chg="addSp delSp modSp mod">
        <pc:chgData name="John van Rouwendaal" userId="ed6f2fc2978f7c48" providerId="LiveId" clId="{00CB0258-224E-420D-851D-F0E16D002ABB}" dt="2025-10-01T16:30:20.771" v="7"/>
        <pc:sldMkLst>
          <pc:docMk/>
          <pc:sldMk cId="209000025" sldId="276"/>
        </pc:sldMkLst>
        <pc:spChg chg="add mod">
          <ac:chgData name="John van Rouwendaal" userId="ed6f2fc2978f7c48" providerId="LiveId" clId="{00CB0258-224E-420D-851D-F0E16D002ABB}" dt="2025-10-01T16:30:17.059" v="6"/>
          <ac:spMkLst>
            <pc:docMk/>
            <pc:sldMk cId="209000025" sldId="276"/>
            <ac:spMk id="3" creationId="{DAB27CEF-D005-6C1C-ED59-0A8D1212FC44}"/>
          </ac:spMkLst>
        </pc:spChg>
        <pc:spChg chg="add mod">
          <ac:chgData name="John van Rouwendaal" userId="ed6f2fc2978f7c48" providerId="LiveId" clId="{00CB0258-224E-420D-851D-F0E16D002ABB}" dt="2025-10-01T16:30:20.771" v="7"/>
          <ac:spMkLst>
            <pc:docMk/>
            <pc:sldMk cId="209000025" sldId="276"/>
            <ac:spMk id="5" creationId="{C1527504-88A1-A41A-4289-4171A3F46530}"/>
          </ac:spMkLst>
        </pc:spChg>
        <pc:picChg chg="add mod">
          <ac:chgData name="John van Rouwendaal" userId="ed6f2fc2978f7c48" providerId="LiveId" clId="{00CB0258-224E-420D-851D-F0E16D002ABB}" dt="2025-10-01T16:30:17.059" v="6"/>
          <ac:picMkLst>
            <pc:docMk/>
            <pc:sldMk cId="209000025" sldId="276"/>
            <ac:picMk id="2" creationId="{E85E0362-F88C-07BF-AE8C-60FA7F79D027}"/>
          </ac:picMkLst>
        </pc:picChg>
        <pc:picChg chg="add mod">
          <ac:chgData name="John van Rouwendaal" userId="ed6f2fc2978f7c48" providerId="LiveId" clId="{00CB0258-224E-420D-851D-F0E16D002ABB}" dt="2025-10-01T16:30:20.771" v="7"/>
          <ac:picMkLst>
            <pc:docMk/>
            <pc:sldMk cId="209000025" sldId="276"/>
            <ac:picMk id="4" creationId="{A124B977-9011-6CEA-8415-80818A0917B2}"/>
          </ac:picMkLst>
        </pc:picChg>
        <pc:picChg chg="del">
          <ac:chgData name="John van Rouwendaal" userId="ed6f2fc2978f7c48" providerId="LiveId" clId="{00CB0258-224E-420D-851D-F0E16D002ABB}" dt="2025-10-01T16:30:14.641" v="4" actId="478"/>
          <ac:picMkLst>
            <pc:docMk/>
            <pc:sldMk cId="209000025" sldId="276"/>
            <ac:picMk id="32" creationId="{00000000-0000-0000-0000-000000000000}"/>
          </ac:picMkLst>
        </pc:picChg>
        <pc:picChg chg="del">
          <ac:chgData name="John van Rouwendaal" userId="ed6f2fc2978f7c48" providerId="LiveId" clId="{00CB0258-224E-420D-851D-F0E16D002ABB}" dt="2025-10-01T16:30:15.769" v="5" actId="478"/>
          <ac:picMkLst>
            <pc:docMk/>
            <pc:sldMk cId="209000025" sldId="276"/>
            <ac:picMk id="44"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48F57E-AE6D-4407-8B41-381EEC24D595}" type="datetimeFigureOut">
              <a:rPr lang="nl-NL" smtClean="0"/>
              <a:t>1-10-2025</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7959AD-60C4-4FAA-B475-FBF0C10FAB28}" type="slidenum">
              <a:rPr lang="nl-NL" smtClean="0"/>
              <a:t>‹nr.›</a:t>
            </a:fld>
            <a:endParaRPr lang="nl-NL"/>
          </a:p>
        </p:txBody>
      </p:sp>
    </p:spTree>
    <p:extLst>
      <p:ext uri="{BB962C8B-B14F-4D97-AF65-F5344CB8AC3E}">
        <p14:creationId xmlns:p14="http://schemas.microsoft.com/office/powerpoint/2010/main" val="20169926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F7959AD-60C4-4FAA-B475-FBF0C10FAB28}" type="slidenum">
              <a:rPr lang="nl-NL" smtClean="0"/>
              <a:t>1</a:t>
            </a:fld>
            <a:endParaRPr lang="nl-NL"/>
          </a:p>
        </p:txBody>
      </p:sp>
    </p:spTree>
    <p:extLst>
      <p:ext uri="{BB962C8B-B14F-4D97-AF65-F5344CB8AC3E}">
        <p14:creationId xmlns:p14="http://schemas.microsoft.com/office/powerpoint/2010/main" val="37870796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b="1" dirty="0"/>
          </a:p>
        </p:txBody>
      </p:sp>
      <p:sp>
        <p:nvSpPr>
          <p:cNvPr id="4" name="Tijdelijke aanduiding voor dianummer 3"/>
          <p:cNvSpPr>
            <a:spLocks noGrp="1"/>
          </p:cNvSpPr>
          <p:nvPr>
            <p:ph type="sldNum" sz="quarter" idx="10"/>
          </p:nvPr>
        </p:nvSpPr>
        <p:spPr/>
        <p:txBody>
          <a:bodyPr/>
          <a:lstStyle/>
          <a:p>
            <a:fld id="{9F7959AD-60C4-4FAA-B475-FBF0C10FAB28}" type="slidenum">
              <a:rPr lang="nl-NL" smtClean="0"/>
              <a:t>2</a:t>
            </a:fld>
            <a:endParaRPr lang="nl-NL"/>
          </a:p>
        </p:txBody>
      </p:sp>
    </p:spTree>
    <p:extLst>
      <p:ext uri="{BB962C8B-B14F-4D97-AF65-F5344CB8AC3E}">
        <p14:creationId xmlns:p14="http://schemas.microsoft.com/office/powerpoint/2010/main" val="3282388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9F7959AD-60C4-4FAA-B475-FBF0C10FAB28}" type="slidenum">
              <a:rPr lang="nl-NL" smtClean="0"/>
              <a:t>3</a:t>
            </a:fld>
            <a:endParaRPr lang="nl-NL"/>
          </a:p>
        </p:txBody>
      </p:sp>
    </p:spTree>
    <p:extLst>
      <p:ext uri="{BB962C8B-B14F-4D97-AF65-F5344CB8AC3E}">
        <p14:creationId xmlns:p14="http://schemas.microsoft.com/office/powerpoint/2010/main" val="13739391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4040878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220837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638405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66906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290221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472654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291DD3C-13FF-424A-9332-60DE88925993}" type="datetimeFigureOut">
              <a:rPr lang="nl-NL" smtClean="0"/>
              <a:t>1-10-2025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2094316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291DD3C-13FF-424A-9332-60DE88925993}" type="datetimeFigureOut">
              <a:rPr lang="nl-NL" smtClean="0"/>
              <a:t>1-10-2025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72601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291DD3C-13FF-424A-9332-60DE88925993}" type="datetimeFigureOut">
              <a:rPr lang="nl-NL" smtClean="0"/>
              <a:t>1-10-2025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917869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3625604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291DD3C-13FF-424A-9332-60DE88925993}" type="datetimeFigureOut">
              <a:rPr lang="nl-NL" smtClean="0"/>
              <a:t>1-10-2025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A1A03AA2-2A3B-4843-8F6D-0A2D9D594ADB}" type="slidenum">
              <a:rPr lang="nl-NL" smtClean="0"/>
              <a:t>‹nr.›</a:t>
            </a:fld>
            <a:endParaRPr lang="nl-NL"/>
          </a:p>
        </p:txBody>
      </p:sp>
    </p:spTree>
    <p:extLst>
      <p:ext uri="{BB962C8B-B14F-4D97-AF65-F5344CB8AC3E}">
        <p14:creationId xmlns:p14="http://schemas.microsoft.com/office/powerpoint/2010/main" val="126963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91DD3C-13FF-424A-9332-60DE88925993}" type="datetimeFigureOut">
              <a:rPr lang="nl-NL" smtClean="0"/>
              <a:t>1-10-2025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A03AA2-2A3B-4843-8F6D-0A2D9D594ADB}" type="slidenum">
              <a:rPr lang="nl-NL" smtClean="0"/>
              <a:t>‹nr.›</a:t>
            </a:fld>
            <a:endParaRPr lang="nl-NL"/>
          </a:p>
        </p:txBody>
      </p:sp>
    </p:spTree>
    <p:extLst>
      <p:ext uri="{BB962C8B-B14F-4D97-AF65-F5344CB8AC3E}">
        <p14:creationId xmlns:p14="http://schemas.microsoft.com/office/powerpoint/2010/main" val="29080162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ep 7"/>
          <p:cNvGrpSpPr/>
          <p:nvPr/>
        </p:nvGrpSpPr>
        <p:grpSpPr>
          <a:xfrm>
            <a:off x="2768600" y="1389259"/>
            <a:ext cx="6654800" cy="4642411"/>
            <a:chOff x="996338" y="1271336"/>
            <a:chExt cx="6654800" cy="4642411"/>
          </a:xfrm>
        </p:grpSpPr>
        <p:sp>
          <p:nvSpPr>
            <p:cNvPr id="30" name="Rounded Rectangle 7"/>
            <p:cNvSpPr/>
            <p:nvPr/>
          </p:nvSpPr>
          <p:spPr>
            <a:xfrm>
              <a:off x="3243738" y="1271336"/>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800" b="0" i="0" u="none" strike="noStrike" kern="1200" cap="none" spc="0" normalizeH="0" baseline="0" noProof="0" dirty="0">
                  <a:ln>
                    <a:noFill/>
                  </a:ln>
                  <a:solidFill>
                    <a:srgbClr val="969696"/>
                  </a:solidFill>
                  <a:effectLst/>
                  <a:uLnTx/>
                  <a:uFillTx/>
                  <a:latin typeface="Trebuchet MS"/>
                  <a:ea typeface="+mn-ea"/>
                  <a:cs typeface="+mn-cs"/>
                </a:rPr>
                <a:t>[Eindresultaat]</a:t>
              </a:r>
            </a:p>
          </p:txBody>
        </p:sp>
        <p:sp>
          <p:nvSpPr>
            <p:cNvPr id="31" name="Rounded Rectangle 8"/>
            <p:cNvSpPr/>
            <p:nvPr/>
          </p:nvSpPr>
          <p:spPr>
            <a:xfrm>
              <a:off x="996338" y="2501098"/>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srgbClr val="969696"/>
                  </a:solidFill>
                  <a:effectLst/>
                  <a:uLnTx/>
                  <a:uFillTx/>
                  <a:latin typeface="Trebuchet MS"/>
                  <a:ea typeface="+mn-ea"/>
                  <a:cs typeface="+mn-cs"/>
                </a:rPr>
                <a:t>[Hoofdresultaat]</a:t>
              </a:r>
            </a:p>
          </p:txBody>
        </p:sp>
        <p:sp>
          <p:nvSpPr>
            <p:cNvPr id="34" name="Rounded Rectangle 9"/>
            <p:cNvSpPr/>
            <p:nvPr/>
          </p:nvSpPr>
          <p:spPr>
            <a:xfrm>
              <a:off x="3243738" y="2501098"/>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srgbClr val="969696"/>
                  </a:solidFill>
                  <a:effectLst/>
                  <a:uLnTx/>
                  <a:uFillTx/>
                  <a:latin typeface="Trebuchet MS"/>
                  <a:ea typeface="+mn-ea"/>
                  <a:cs typeface="+mn-cs"/>
                </a:rPr>
                <a:t>[Hoofdresultaat]</a:t>
              </a:r>
            </a:p>
          </p:txBody>
        </p:sp>
        <p:sp>
          <p:nvSpPr>
            <p:cNvPr id="35" name="Rounded Rectangle 10"/>
            <p:cNvSpPr/>
            <p:nvPr/>
          </p:nvSpPr>
          <p:spPr>
            <a:xfrm>
              <a:off x="5491138" y="2501098"/>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600" b="0" i="0" u="none" strike="noStrike" kern="1200" cap="none" spc="0" normalizeH="0" baseline="0" noProof="0" dirty="0">
                  <a:ln>
                    <a:noFill/>
                  </a:ln>
                  <a:solidFill>
                    <a:srgbClr val="969696"/>
                  </a:solidFill>
                  <a:effectLst/>
                  <a:uLnTx/>
                  <a:uFillTx/>
                  <a:latin typeface="Trebuchet MS"/>
                  <a:ea typeface="+mn-ea"/>
                  <a:cs typeface="+mn-cs"/>
                </a:rPr>
                <a:t>[Hoofdresultaat]</a:t>
              </a:r>
            </a:p>
          </p:txBody>
        </p:sp>
        <p:sp>
          <p:nvSpPr>
            <p:cNvPr id="36" name="Rounded Rectangle 11"/>
            <p:cNvSpPr/>
            <p:nvPr/>
          </p:nvSpPr>
          <p:spPr>
            <a:xfrm>
              <a:off x="996338" y="339864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sp>
          <p:nvSpPr>
            <p:cNvPr id="37" name="Rounded Rectangle 12"/>
            <p:cNvSpPr/>
            <p:nvPr/>
          </p:nvSpPr>
          <p:spPr>
            <a:xfrm>
              <a:off x="996338" y="429619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sp>
          <p:nvSpPr>
            <p:cNvPr id="38" name="Rounded Rectangle 13"/>
            <p:cNvSpPr/>
            <p:nvPr/>
          </p:nvSpPr>
          <p:spPr>
            <a:xfrm>
              <a:off x="996338" y="519374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sp>
          <p:nvSpPr>
            <p:cNvPr id="39" name="Rounded Rectangle 14"/>
            <p:cNvSpPr/>
            <p:nvPr/>
          </p:nvSpPr>
          <p:spPr>
            <a:xfrm>
              <a:off x="3243738" y="339864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sp>
          <p:nvSpPr>
            <p:cNvPr id="40" name="Rounded Rectangle 15"/>
            <p:cNvSpPr/>
            <p:nvPr/>
          </p:nvSpPr>
          <p:spPr>
            <a:xfrm>
              <a:off x="3243738" y="429619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sp>
          <p:nvSpPr>
            <p:cNvPr id="41" name="Rounded Rectangle 17"/>
            <p:cNvSpPr/>
            <p:nvPr/>
          </p:nvSpPr>
          <p:spPr>
            <a:xfrm>
              <a:off x="5491138" y="3398647"/>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[Deelresultaat]</a:t>
              </a:r>
            </a:p>
          </p:txBody>
        </p:sp>
        <p:cxnSp>
          <p:nvCxnSpPr>
            <p:cNvPr id="42" name="Elbow Connector 23"/>
            <p:cNvCxnSpPr>
              <a:stCxn id="30" idx="2"/>
              <a:endCxn id="31" idx="0"/>
            </p:cNvCxnSpPr>
            <p:nvPr/>
          </p:nvCxnSpPr>
          <p:spPr>
            <a:xfrm rot="5400000">
              <a:off x="2945157" y="1122517"/>
              <a:ext cx="509762" cy="22474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43" name="Elbow Connector 25"/>
            <p:cNvCxnSpPr>
              <a:stCxn id="30" idx="2"/>
              <a:endCxn id="34" idx="0"/>
            </p:cNvCxnSpPr>
            <p:nvPr/>
          </p:nvCxnSpPr>
          <p:spPr>
            <a:xfrm rot="5400000">
              <a:off x="4068857" y="2246217"/>
              <a:ext cx="509762" cy="127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0" name="Elbow Connector 27"/>
            <p:cNvCxnSpPr>
              <a:stCxn id="30" idx="2"/>
              <a:endCxn id="35" idx="0"/>
            </p:cNvCxnSpPr>
            <p:nvPr/>
          </p:nvCxnSpPr>
          <p:spPr>
            <a:xfrm rot="16200000" flipH="1">
              <a:off x="5192557" y="1122517"/>
              <a:ext cx="509762" cy="22474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0" name="Straight Connector 29"/>
            <p:cNvCxnSpPr>
              <a:stCxn id="31" idx="2"/>
              <a:endCxn id="36" idx="0"/>
            </p:cNvCxnSpPr>
            <p:nvPr/>
          </p:nvCxnSpPr>
          <p:spPr>
            <a:xfrm>
              <a:off x="2076338" y="3221098"/>
              <a:ext cx="0" cy="177549"/>
            </a:xfrm>
            <a:prstGeom prst="line">
              <a:avLst/>
            </a:prstGeom>
          </p:spPr>
          <p:style>
            <a:lnRef idx="1">
              <a:schemeClr val="accent1"/>
            </a:lnRef>
            <a:fillRef idx="0">
              <a:schemeClr val="accent1"/>
            </a:fillRef>
            <a:effectRef idx="0">
              <a:schemeClr val="accent1"/>
            </a:effectRef>
            <a:fontRef idx="minor">
              <a:schemeClr val="tx1"/>
            </a:fontRef>
          </p:style>
        </p:cxnSp>
        <p:cxnSp>
          <p:nvCxnSpPr>
            <p:cNvPr id="71" name="Straight Connector 31"/>
            <p:cNvCxnSpPr>
              <a:stCxn id="36" idx="2"/>
              <a:endCxn id="37" idx="0"/>
            </p:cNvCxnSpPr>
            <p:nvPr/>
          </p:nvCxnSpPr>
          <p:spPr>
            <a:xfrm>
              <a:off x="2076338" y="4118647"/>
              <a:ext cx="0" cy="177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33"/>
            <p:cNvCxnSpPr>
              <a:stCxn id="37" idx="2"/>
              <a:endCxn id="38" idx="0"/>
            </p:cNvCxnSpPr>
            <p:nvPr/>
          </p:nvCxnSpPr>
          <p:spPr>
            <a:xfrm>
              <a:off x="2076338" y="5016197"/>
              <a:ext cx="0" cy="177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73" name="Straight Connector 36"/>
            <p:cNvCxnSpPr>
              <a:stCxn id="34" idx="2"/>
              <a:endCxn id="39" idx="0"/>
            </p:cNvCxnSpPr>
            <p:nvPr/>
          </p:nvCxnSpPr>
          <p:spPr>
            <a:xfrm>
              <a:off x="4323738" y="3221098"/>
              <a:ext cx="0" cy="177549"/>
            </a:xfrm>
            <a:prstGeom prst="line">
              <a:avLst/>
            </a:prstGeom>
          </p:spPr>
          <p:style>
            <a:lnRef idx="1">
              <a:schemeClr val="accent1"/>
            </a:lnRef>
            <a:fillRef idx="0">
              <a:schemeClr val="accent1"/>
            </a:fillRef>
            <a:effectRef idx="0">
              <a:schemeClr val="accent1"/>
            </a:effectRef>
            <a:fontRef idx="minor">
              <a:schemeClr val="tx1"/>
            </a:fontRef>
          </p:style>
        </p:cxnSp>
        <p:cxnSp>
          <p:nvCxnSpPr>
            <p:cNvPr id="74" name="Straight Connector 38"/>
            <p:cNvCxnSpPr>
              <a:stCxn id="39" idx="2"/>
              <a:endCxn id="40" idx="0"/>
            </p:cNvCxnSpPr>
            <p:nvPr/>
          </p:nvCxnSpPr>
          <p:spPr>
            <a:xfrm>
              <a:off x="4323738" y="4118647"/>
              <a:ext cx="0" cy="177550"/>
            </a:xfrm>
            <a:prstGeom prst="line">
              <a:avLst/>
            </a:prstGeom>
          </p:spPr>
          <p:style>
            <a:lnRef idx="1">
              <a:schemeClr val="accent1"/>
            </a:lnRef>
            <a:fillRef idx="0">
              <a:schemeClr val="accent1"/>
            </a:fillRef>
            <a:effectRef idx="0">
              <a:schemeClr val="accent1"/>
            </a:effectRef>
            <a:fontRef idx="minor">
              <a:schemeClr val="tx1"/>
            </a:fontRef>
          </p:style>
        </p:cxnSp>
        <p:cxnSp>
          <p:nvCxnSpPr>
            <p:cNvPr id="75" name="Straight Connector 40"/>
            <p:cNvCxnSpPr>
              <a:stCxn id="35" idx="2"/>
              <a:endCxn id="41" idx="0"/>
            </p:cNvCxnSpPr>
            <p:nvPr/>
          </p:nvCxnSpPr>
          <p:spPr>
            <a:xfrm>
              <a:off x="6571138" y="3221098"/>
              <a:ext cx="0" cy="177549"/>
            </a:xfrm>
            <a:prstGeom prst="line">
              <a:avLst/>
            </a:prstGeom>
          </p:spPr>
          <p:style>
            <a:lnRef idx="1">
              <a:schemeClr val="accent1"/>
            </a:lnRef>
            <a:fillRef idx="0">
              <a:schemeClr val="accent1"/>
            </a:fillRef>
            <a:effectRef idx="0">
              <a:schemeClr val="accent1"/>
            </a:effectRef>
            <a:fontRef idx="minor">
              <a:schemeClr val="tx1"/>
            </a:fontRef>
          </p:style>
        </p:cxnSp>
      </p:grpSp>
      <p:sp>
        <p:nvSpPr>
          <p:cNvPr id="28" name="Titel 1">
            <a:extLst>
              <a:ext uri="{FF2B5EF4-FFF2-40B4-BE49-F238E27FC236}">
                <a16:creationId xmlns:a16="http://schemas.microsoft.com/office/drawing/2014/main" id="{B8BA5987-0AFD-8DAF-69BE-0D01D5499BF4}"/>
              </a:ext>
            </a:extLst>
          </p:cNvPr>
          <p:cNvSpPr>
            <a:spLocks noGrp="1"/>
          </p:cNvSpPr>
          <p:nvPr>
            <p:ph type="title"/>
          </p:nvPr>
        </p:nvSpPr>
        <p:spPr>
          <a:xfrm>
            <a:off x="0" y="37511"/>
            <a:ext cx="10515600" cy="493377"/>
          </a:xfrm>
        </p:spPr>
        <p:txBody>
          <a:bodyPr anchor="t">
            <a:normAutofit fontScale="90000"/>
          </a:bodyPr>
          <a:lstStyle/>
          <a:p>
            <a:r>
              <a:rPr lang="nl-NL" sz="4900" dirty="0">
                <a:solidFill>
                  <a:srgbClr val="0783B6"/>
                </a:solidFill>
                <a:latin typeface="Trebuchet MS" panose="020B0603020202020204" pitchFamily="34" charset="0"/>
              </a:rPr>
              <a:t>Project Resultaten Overzicht (PRO)</a:t>
            </a:r>
            <a:endParaRPr lang="nl-NL" dirty="0">
              <a:solidFill>
                <a:srgbClr val="0783B6"/>
              </a:solidFill>
              <a:latin typeface="Trebuchet MS" panose="020B0603020202020204" pitchFamily="34" charset="0"/>
            </a:endParaRPr>
          </a:p>
        </p:txBody>
      </p:sp>
      <p:pic>
        <p:nvPicPr>
          <p:cNvPr id="2" name="Afbeelding 1">
            <a:extLst>
              <a:ext uri="{FF2B5EF4-FFF2-40B4-BE49-F238E27FC236}">
                <a16:creationId xmlns:a16="http://schemas.microsoft.com/office/drawing/2014/main" id="{A05EA2CF-161A-B7EB-99B7-1F63A6D63FC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3" name="Tijdelijke aanduiding voor voettekst 4">
            <a:extLst>
              <a:ext uri="{FF2B5EF4-FFF2-40B4-BE49-F238E27FC236}">
                <a16:creationId xmlns:a16="http://schemas.microsoft.com/office/drawing/2014/main" id="{B8B4AF15-7655-ED94-71C9-D651C818DF78}"/>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9492929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10717530" cy="1325563"/>
          </a:xfrm>
        </p:spPr>
        <p:txBody>
          <a:bodyPr>
            <a:normAutofit/>
          </a:bodyPr>
          <a:lstStyle/>
          <a:p>
            <a:r>
              <a:rPr lang="nl-NL" dirty="0">
                <a:solidFill>
                  <a:srgbClr val="0783B6"/>
                </a:solidFill>
                <a:latin typeface="Trebuchet MS" panose="020B0603020202020204" pitchFamily="34" charset="0"/>
              </a:rPr>
              <a:t>Project Resultaten Overzicht - Toelichting</a:t>
            </a:r>
          </a:p>
        </p:txBody>
      </p:sp>
      <p:sp>
        <p:nvSpPr>
          <p:cNvPr id="3" name="Tijdelijke aanduiding voor inhoud 2"/>
          <p:cNvSpPr>
            <a:spLocks noGrp="1"/>
          </p:cNvSpPr>
          <p:nvPr>
            <p:ph idx="1"/>
          </p:nvPr>
        </p:nvSpPr>
        <p:spPr/>
        <p:txBody>
          <a:bodyPr>
            <a:noAutofit/>
          </a:bodyPr>
          <a:lstStyle/>
          <a:p>
            <a:pPr algn="just"/>
            <a:r>
              <a:rPr lang="nl-NL" sz="1600" dirty="0">
                <a:latin typeface="Trebuchet MS" panose="020B0603020202020204" pitchFamily="34" charset="0"/>
              </a:rPr>
              <a:t>Het Project Resultaten Overzicht (PRO) creëert inzicht in </a:t>
            </a:r>
            <a:r>
              <a:rPr lang="nl-NL" sz="1600" i="1" dirty="0">
                <a:latin typeface="Trebuchet MS" panose="020B0603020202020204" pitchFamily="34" charset="0"/>
              </a:rPr>
              <a:t>wat</a:t>
            </a:r>
            <a:r>
              <a:rPr lang="nl-NL" sz="1600" dirty="0">
                <a:latin typeface="Trebuchet MS" panose="020B0603020202020204" pitchFamily="34" charset="0"/>
              </a:rPr>
              <a:t> een project concreet oplevert, bijvoorbeeld een nieuw ECD (Elektronisch Cliënten Dossier). Het PRO is een overzicht van de projectresultaten, ook wel genoemd: projectproducten of ‘project deliverables’. Voor alle duidelijkheid: onderscheid projectresultaten van projectdoelstelling. Projectdoelstellingen gaan over het </a:t>
            </a:r>
            <a:r>
              <a:rPr lang="nl-NL" sz="1600" i="1" dirty="0">
                <a:latin typeface="Trebuchet MS" panose="020B0603020202020204" pitchFamily="34" charset="0"/>
              </a:rPr>
              <a:t>waarom </a:t>
            </a:r>
            <a:r>
              <a:rPr lang="nl-NL" sz="1600" dirty="0">
                <a:latin typeface="Trebuchet MS" panose="020B0603020202020204" pitchFamily="34" charset="0"/>
              </a:rPr>
              <a:t>van een project, bijvoorbeeld minder administratieve lasten of meer kwaliteit leveren. </a:t>
            </a:r>
          </a:p>
          <a:p>
            <a:pPr algn="just"/>
            <a:r>
              <a:rPr lang="nl-NL" sz="1600" dirty="0">
                <a:latin typeface="Trebuchet MS" panose="020B0603020202020204" pitchFamily="34" charset="0"/>
              </a:rPr>
              <a:t>Het PRO is te beschouwen als het kloppende hart van een project, want het vormt de basis voor o.a. het: </a:t>
            </a:r>
          </a:p>
          <a:p>
            <a:pPr lvl="1" algn="just"/>
            <a:r>
              <a:rPr lang="nl-NL" sz="1600" dirty="0">
                <a:latin typeface="Trebuchet MS" panose="020B0603020202020204" pitchFamily="34" charset="0"/>
              </a:rPr>
              <a:t>Afbakenen van scope (reikwijdte) van het project (Wat niet in het raamwerk staat, doen we niet.)</a:t>
            </a:r>
          </a:p>
          <a:p>
            <a:pPr lvl="1" algn="just"/>
            <a:r>
              <a:rPr lang="nl-NL" sz="1600" dirty="0">
                <a:latin typeface="Trebuchet MS" panose="020B0603020202020204" pitchFamily="34" charset="0"/>
              </a:rPr>
              <a:t>Berekenen van de kosten (Wat kost hoeveel geld?)</a:t>
            </a:r>
          </a:p>
          <a:p>
            <a:pPr lvl="1" algn="just"/>
            <a:r>
              <a:rPr lang="nl-NL" sz="1600" dirty="0">
                <a:latin typeface="Trebuchet MS" panose="020B0603020202020204" pitchFamily="34" charset="0"/>
              </a:rPr>
              <a:t>Opstellen van planning qua activiteiten en doorlooptijden (Wat wordt wanneer gemaakt en opgeleverd?)</a:t>
            </a:r>
          </a:p>
          <a:p>
            <a:pPr lvl="1"/>
            <a:r>
              <a:rPr lang="nl-NL" sz="1600" dirty="0">
                <a:latin typeface="Trebuchet MS" panose="020B0603020202020204" pitchFamily="34" charset="0"/>
              </a:rPr>
              <a:t>Verdelen van het werk (Wie realiseert wat?)</a:t>
            </a:r>
          </a:p>
          <a:p>
            <a:pPr lvl="1"/>
            <a:r>
              <a:rPr lang="nl-NL" sz="1600" dirty="0">
                <a:latin typeface="Trebuchet MS" panose="020B0603020202020204" pitchFamily="34" charset="0"/>
              </a:rPr>
              <a:t>Communiceren over het project</a:t>
            </a:r>
          </a:p>
          <a:p>
            <a:r>
              <a:rPr lang="nl-NL" sz="1600" dirty="0">
                <a:latin typeface="Trebuchet MS" panose="020B0603020202020204" pitchFamily="34" charset="0"/>
              </a:rPr>
              <a:t>Let op: Zet in het PRO alleen de concrete dingen of zaken die een project realiseert. Pas in de planning zet je wat daarvoor moet worden gedaan. In het PRO gebruik je daarom alleen zelfstandig naamwoorden, zoals proces, systeem of training. Vervolgens koppel je in de planning aan de resultaten activiteiten, oftewel: werkwoorden, zoals ontwerpen, afstemmen, bouwen, testen, introduceren.</a:t>
            </a:r>
          </a:p>
          <a:p>
            <a:r>
              <a:rPr lang="nl-NL" sz="1600" dirty="0">
                <a:latin typeface="Trebuchet MS" panose="020B0603020202020204" pitchFamily="34" charset="0"/>
              </a:rPr>
              <a:t>Het PRO is een startpunt voor een project en dient tijdens een project te worden bijgewerkt als er wijzigingen zijn. Soms is één PRO niet genoeg om voldoende inzicht te krijgen, maar moeten hoofd- of deelresultaten in meer detail in een eigen PRO worden uitgewerkt.</a:t>
            </a:r>
          </a:p>
        </p:txBody>
      </p:sp>
      <p:pic>
        <p:nvPicPr>
          <p:cNvPr id="6" name="Afbeelding 5">
            <a:extLst>
              <a:ext uri="{FF2B5EF4-FFF2-40B4-BE49-F238E27FC236}">
                <a16:creationId xmlns:a16="http://schemas.microsoft.com/office/drawing/2014/main" id="{7F58A96E-5408-D9E6-2695-1E1409109C0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7" name="Tijdelijke aanduiding voor voettekst 4">
            <a:extLst>
              <a:ext uri="{FF2B5EF4-FFF2-40B4-BE49-F238E27FC236}">
                <a16:creationId xmlns:a16="http://schemas.microsoft.com/office/drawing/2014/main" id="{1F1F043B-8421-935F-AEC4-1A22DE877527}"/>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483841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7"/>
          <p:cNvSpPr/>
          <p:nvPr/>
        </p:nvSpPr>
        <p:spPr>
          <a:xfrm>
            <a:off x="5016000" y="1632849"/>
            <a:ext cx="216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400" b="0" i="0" u="none" strike="noStrike" kern="1200" cap="none" spc="0" normalizeH="0" baseline="0" noProof="0" dirty="0">
                <a:ln>
                  <a:noFill/>
                </a:ln>
                <a:solidFill>
                  <a:srgbClr val="969696"/>
                </a:solidFill>
                <a:effectLst/>
                <a:uLnTx/>
                <a:uFillTx/>
                <a:latin typeface="Trebuchet MS"/>
                <a:ea typeface="+mn-ea"/>
                <a:cs typeface="+mn-cs"/>
              </a:rPr>
              <a:t>Geïmplementeerd Elektronisch Dossier</a:t>
            </a:r>
          </a:p>
        </p:txBody>
      </p:sp>
      <p:sp>
        <p:nvSpPr>
          <p:cNvPr id="31" name="Rounded Rectangle 8"/>
          <p:cNvSpPr/>
          <p:nvPr/>
        </p:nvSpPr>
        <p:spPr>
          <a:xfrm>
            <a:off x="2193624" y="2860806"/>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Modules</a:t>
            </a:r>
          </a:p>
        </p:txBody>
      </p:sp>
      <p:sp>
        <p:nvSpPr>
          <p:cNvPr id="34" name="Rounded Rectangle 9"/>
          <p:cNvSpPr/>
          <p:nvPr/>
        </p:nvSpPr>
        <p:spPr>
          <a:xfrm>
            <a:off x="3790828" y="2867491"/>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Infrastructuur</a:t>
            </a:r>
          </a:p>
        </p:txBody>
      </p:sp>
      <p:sp>
        <p:nvSpPr>
          <p:cNvPr id="35" name="Rounded Rectangle 10"/>
          <p:cNvSpPr/>
          <p:nvPr/>
        </p:nvSpPr>
        <p:spPr>
          <a:xfrm>
            <a:off x="5376000" y="2861141"/>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Beheer</a:t>
            </a:r>
          </a:p>
        </p:txBody>
      </p:sp>
      <p:sp>
        <p:nvSpPr>
          <p:cNvPr id="36" name="Rounded Rectangle 11"/>
          <p:cNvSpPr/>
          <p:nvPr/>
        </p:nvSpPr>
        <p:spPr>
          <a:xfrm>
            <a:off x="608452" y="3760160"/>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Divisie </a:t>
            </a:r>
            <a:r>
              <a:rPr kumimoji="0" lang="nl-NL" sz="1200" b="0" i="0" u="none" strike="noStrike" kern="1200" cap="none" spc="0" normalizeH="0" baseline="0" noProof="0" dirty="0">
                <a:ln>
                  <a:noFill/>
                </a:ln>
                <a:solidFill>
                  <a:srgbClr val="969696"/>
                </a:solidFill>
                <a:effectLst/>
                <a:uLnTx/>
                <a:uFillTx/>
                <a:latin typeface="Trebuchet MS"/>
                <a:ea typeface="+mn-ea"/>
                <a:cs typeface="+mn-cs"/>
              </a:rPr>
              <a:t>1</a:t>
            </a:r>
          </a:p>
        </p:txBody>
      </p:sp>
      <p:sp>
        <p:nvSpPr>
          <p:cNvPr id="37" name="Rounded Rectangle 12"/>
          <p:cNvSpPr/>
          <p:nvPr/>
        </p:nvSpPr>
        <p:spPr>
          <a:xfrm>
            <a:off x="608452" y="429468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Divisie 2</a:t>
            </a:r>
          </a:p>
        </p:txBody>
      </p:sp>
      <p:sp>
        <p:nvSpPr>
          <p:cNvPr id="38" name="Rounded Rectangle 13"/>
          <p:cNvSpPr/>
          <p:nvPr/>
        </p:nvSpPr>
        <p:spPr>
          <a:xfrm>
            <a:off x="608452" y="48288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Divisie 3</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42" name="Elbow Connector 23"/>
          <p:cNvCxnSpPr>
            <a:stCxn id="30" idx="2"/>
            <a:endCxn id="31" idx="0"/>
          </p:cNvCxnSpPr>
          <p:nvPr/>
        </p:nvCxnSpPr>
        <p:spPr>
          <a:xfrm rot="5400000">
            <a:off x="4250834" y="1015639"/>
            <a:ext cx="507957" cy="3182376"/>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43" name="Elbow Connector 25"/>
          <p:cNvCxnSpPr>
            <a:stCxn id="30" idx="2"/>
            <a:endCxn id="34" idx="0"/>
          </p:cNvCxnSpPr>
          <p:nvPr/>
        </p:nvCxnSpPr>
        <p:spPr>
          <a:xfrm rot="5400000">
            <a:off x="5046093" y="1817584"/>
            <a:ext cx="514642" cy="1585172"/>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50" name="Elbow Connector 27"/>
          <p:cNvCxnSpPr>
            <a:stCxn id="30" idx="2"/>
            <a:endCxn id="35" idx="0"/>
          </p:cNvCxnSpPr>
          <p:nvPr/>
        </p:nvCxnSpPr>
        <p:spPr>
          <a:xfrm rot="5400000">
            <a:off x="5841854" y="2606995"/>
            <a:ext cx="508292" cy="12700"/>
          </a:xfrm>
          <a:prstGeom prst="bentConnector3">
            <a:avLst/>
          </a:prstGeom>
        </p:spPr>
        <p:style>
          <a:lnRef idx="1">
            <a:schemeClr val="accent1"/>
          </a:lnRef>
          <a:fillRef idx="0">
            <a:schemeClr val="accent1"/>
          </a:fillRef>
          <a:effectRef idx="0">
            <a:schemeClr val="accent1"/>
          </a:effectRef>
          <a:fontRef idx="minor">
            <a:schemeClr val="tx1"/>
          </a:fontRef>
        </p:style>
      </p:cxnSp>
      <p:cxnSp>
        <p:nvCxnSpPr>
          <p:cNvPr id="71" name="Straight Connector 31"/>
          <p:cNvCxnSpPr>
            <a:stCxn id="36" idx="2"/>
            <a:endCxn id="37" idx="0"/>
          </p:cNvCxnSpPr>
          <p:nvPr/>
        </p:nvCxnSpPr>
        <p:spPr>
          <a:xfrm>
            <a:off x="1328452" y="4120160"/>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72" name="Straight Connector 33"/>
          <p:cNvCxnSpPr>
            <a:stCxn id="37" idx="2"/>
            <a:endCxn id="38" idx="0"/>
          </p:cNvCxnSpPr>
          <p:nvPr/>
        </p:nvCxnSpPr>
        <p:spPr>
          <a:xfrm>
            <a:off x="1328452" y="4654685"/>
            <a:ext cx="0" cy="174206"/>
          </a:xfrm>
          <a:prstGeom prst="line">
            <a:avLst/>
          </a:prstGeom>
        </p:spPr>
        <p:style>
          <a:lnRef idx="1">
            <a:schemeClr val="accent1"/>
          </a:lnRef>
          <a:fillRef idx="0">
            <a:schemeClr val="accent1"/>
          </a:fillRef>
          <a:effectRef idx="0">
            <a:schemeClr val="accent1"/>
          </a:effectRef>
          <a:fontRef idx="minor">
            <a:schemeClr val="tx1"/>
          </a:fontRef>
        </p:style>
      </p:cxnSp>
      <p:sp>
        <p:nvSpPr>
          <p:cNvPr id="6" name="Titel 1">
            <a:extLst>
              <a:ext uri="{FF2B5EF4-FFF2-40B4-BE49-F238E27FC236}">
                <a16:creationId xmlns:a16="http://schemas.microsoft.com/office/drawing/2014/main" id="{B8BA5987-0AFD-8DAF-69BE-0D01D5499BF4}"/>
              </a:ext>
            </a:extLst>
          </p:cNvPr>
          <p:cNvSpPr>
            <a:spLocks noGrp="1"/>
          </p:cNvSpPr>
          <p:nvPr>
            <p:ph type="title"/>
          </p:nvPr>
        </p:nvSpPr>
        <p:spPr>
          <a:xfrm>
            <a:off x="0" y="37511"/>
            <a:ext cx="10515600" cy="493377"/>
          </a:xfrm>
        </p:spPr>
        <p:txBody>
          <a:bodyPr anchor="t">
            <a:normAutofit fontScale="90000"/>
          </a:bodyPr>
          <a:lstStyle/>
          <a:p>
            <a:r>
              <a:rPr lang="nl-NL" sz="4900" dirty="0">
                <a:solidFill>
                  <a:srgbClr val="0783B6"/>
                </a:solidFill>
                <a:latin typeface="Trebuchet MS" panose="020B0603020202020204" pitchFamily="34" charset="0"/>
              </a:rPr>
              <a:t>Project Resultaten Overzicht (PRO)</a:t>
            </a:r>
            <a:br>
              <a:rPr lang="nl-NL" sz="4900" dirty="0">
                <a:solidFill>
                  <a:srgbClr val="0783B6"/>
                </a:solidFill>
                <a:latin typeface="Trebuchet MS" panose="020B0603020202020204" pitchFamily="34" charset="0"/>
              </a:rPr>
            </a:br>
            <a:r>
              <a:rPr lang="nl-NL" sz="4900" dirty="0">
                <a:solidFill>
                  <a:srgbClr val="0783B6"/>
                </a:solidFill>
                <a:latin typeface="Trebuchet MS" panose="020B0603020202020204" pitchFamily="34" charset="0"/>
              </a:rPr>
              <a:t>- voorbeeld</a:t>
            </a:r>
            <a:endParaRPr lang="nl-NL" dirty="0">
              <a:solidFill>
                <a:srgbClr val="0783B6"/>
              </a:solidFill>
              <a:latin typeface="Trebuchet MS" panose="020B0603020202020204" pitchFamily="34" charset="0"/>
            </a:endParaRPr>
          </a:p>
        </p:txBody>
      </p:sp>
      <p:sp>
        <p:nvSpPr>
          <p:cNvPr id="27" name="Rounded Rectangle 8"/>
          <p:cNvSpPr/>
          <p:nvPr/>
        </p:nvSpPr>
        <p:spPr>
          <a:xfrm>
            <a:off x="608452" y="2860806"/>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Werkprocessen</a:t>
            </a:r>
          </a:p>
        </p:txBody>
      </p:sp>
      <p:sp>
        <p:nvSpPr>
          <p:cNvPr id="45" name="Rounded Rectangle 8"/>
          <p:cNvSpPr/>
          <p:nvPr/>
        </p:nvSpPr>
        <p:spPr>
          <a:xfrm>
            <a:off x="8540773" y="2860806"/>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Communicatie</a:t>
            </a:r>
          </a:p>
        </p:txBody>
      </p:sp>
      <p:sp>
        <p:nvSpPr>
          <p:cNvPr id="46" name="Rounded Rectangle 9"/>
          <p:cNvSpPr/>
          <p:nvPr/>
        </p:nvSpPr>
        <p:spPr>
          <a:xfrm>
            <a:off x="10137977" y="2867491"/>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b="1" dirty="0">
                <a:solidFill>
                  <a:srgbClr val="969696"/>
                </a:solidFill>
                <a:latin typeface="Trebuchet MS"/>
              </a:rPr>
              <a:t>Papieren archief</a:t>
            </a:r>
            <a:endParaRPr kumimoji="0" lang="nl-NL" sz="1200" b="1" i="0" u="none" strike="noStrike" kern="1200" cap="none" spc="0" normalizeH="0" baseline="0" noProof="0" dirty="0">
              <a:ln>
                <a:noFill/>
              </a:ln>
              <a:solidFill>
                <a:srgbClr val="969696"/>
              </a:solidFill>
              <a:effectLst/>
              <a:uLnTx/>
              <a:uFillTx/>
              <a:latin typeface="Trebuchet MS"/>
              <a:ea typeface="+mn-ea"/>
              <a:cs typeface="+mn-cs"/>
            </a:endParaRPr>
          </a:p>
        </p:txBody>
      </p:sp>
      <p:sp>
        <p:nvSpPr>
          <p:cNvPr id="47" name="Rounded Rectangle 8"/>
          <p:cNvSpPr/>
          <p:nvPr/>
        </p:nvSpPr>
        <p:spPr>
          <a:xfrm>
            <a:off x="6955601" y="2860806"/>
            <a:ext cx="1440000" cy="72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1" i="0" u="none" strike="noStrike" kern="1200" cap="none" spc="0" normalizeH="0" baseline="0" noProof="0" dirty="0">
                <a:ln>
                  <a:noFill/>
                </a:ln>
                <a:solidFill>
                  <a:srgbClr val="969696"/>
                </a:solidFill>
                <a:effectLst/>
                <a:uLnTx/>
                <a:uFillTx/>
                <a:latin typeface="Trebuchet MS"/>
                <a:ea typeface="+mn-ea"/>
                <a:cs typeface="+mn-cs"/>
              </a:rPr>
              <a:t>Training</a:t>
            </a:r>
          </a:p>
        </p:txBody>
      </p:sp>
      <p:cxnSp>
        <p:nvCxnSpPr>
          <p:cNvPr id="48" name="Straight Connector 31"/>
          <p:cNvCxnSpPr>
            <a:stCxn id="27" idx="2"/>
            <a:endCxn id="36" idx="0"/>
          </p:cNvCxnSpPr>
          <p:nvPr/>
        </p:nvCxnSpPr>
        <p:spPr>
          <a:xfrm>
            <a:off x="1328452" y="3580806"/>
            <a:ext cx="0" cy="179354"/>
          </a:xfrm>
          <a:prstGeom prst="line">
            <a:avLst/>
          </a:prstGeom>
        </p:spPr>
        <p:style>
          <a:lnRef idx="1">
            <a:schemeClr val="accent1"/>
          </a:lnRef>
          <a:fillRef idx="0">
            <a:schemeClr val="accent1"/>
          </a:fillRef>
          <a:effectRef idx="0">
            <a:schemeClr val="accent1"/>
          </a:effectRef>
          <a:fontRef idx="minor">
            <a:schemeClr val="tx1"/>
          </a:fontRef>
        </p:style>
      </p:cxnSp>
      <p:cxnSp>
        <p:nvCxnSpPr>
          <p:cNvPr id="55" name="Straight Connector 31"/>
          <p:cNvCxnSpPr/>
          <p:nvPr/>
        </p:nvCxnSpPr>
        <p:spPr>
          <a:xfrm>
            <a:off x="2913624" y="3597460"/>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62" name="Rounded Rectangle 11"/>
          <p:cNvSpPr/>
          <p:nvPr/>
        </p:nvSpPr>
        <p:spPr>
          <a:xfrm>
            <a:off x="2193624" y="3760160"/>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nl-NL" sz="1200" dirty="0">
                <a:solidFill>
                  <a:srgbClr val="969696"/>
                </a:solidFill>
                <a:latin typeface="Trebuchet MS"/>
              </a:rPr>
              <a:t>Cliënt</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63" name="Rounded Rectangle 12"/>
          <p:cNvSpPr/>
          <p:nvPr/>
        </p:nvSpPr>
        <p:spPr>
          <a:xfrm>
            <a:off x="2193624" y="429468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Poliklinisch</a:t>
            </a:r>
          </a:p>
        </p:txBody>
      </p:sp>
      <p:sp>
        <p:nvSpPr>
          <p:cNvPr id="64" name="Rounded Rectangle 13"/>
          <p:cNvSpPr/>
          <p:nvPr/>
        </p:nvSpPr>
        <p:spPr>
          <a:xfrm>
            <a:off x="2193624" y="48288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Klinisch</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65" name="Straight Connector 31"/>
          <p:cNvCxnSpPr>
            <a:stCxn id="62" idx="2"/>
            <a:endCxn id="63" idx="0"/>
          </p:cNvCxnSpPr>
          <p:nvPr/>
        </p:nvCxnSpPr>
        <p:spPr>
          <a:xfrm>
            <a:off x="2913624" y="4120160"/>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33"/>
          <p:cNvCxnSpPr>
            <a:stCxn id="63" idx="2"/>
            <a:endCxn id="64" idx="0"/>
          </p:cNvCxnSpPr>
          <p:nvPr/>
        </p:nvCxnSpPr>
        <p:spPr>
          <a:xfrm>
            <a:off x="2913624" y="4654685"/>
            <a:ext cx="0" cy="174206"/>
          </a:xfrm>
          <a:prstGeom prst="line">
            <a:avLst/>
          </a:prstGeom>
        </p:spPr>
        <p:style>
          <a:lnRef idx="1">
            <a:schemeClr val="accent1"/>
          </a:lnRef>
          <a:fillRef idx="0">
            <a:schemeClr val="accent1"/>
          </a:fillRef>
          <a:effectRef idx="0">
            <a:schemeClr val="accent1"/>
          </a:effectRef>
          <a:fontRef idx="minor">
            <a:schemeClr val="tx1"/>
          </a:fontRef>
        </p:style>
      </p:cxnSp>
      <p:sp>
        <p:nvSpPr>
          <p:cNvPr id="67" name="Rounded Rectangle 12"/>
          <p:cNvSpPr/>
          <p:nvPr/>
        </p:nvSpPr>
        <p:spPr>
          <a:xfrm>
            <a:off x="2193624" y="5374353"/>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Laboratorium</a:t>
            </a:r>
          </a:p>
        </p:txBody>
      </p:sp>
      <p:sp>
        <p:nvSpPr>
          <p:cNvPr id="68" name="Rounded Rectangle 13"/>
          <p:cNvSpPr/>
          <p:nvPr/>
        </p:nvSpPr>
        <p:spPr>
          <a:xfrm>
            <a:off x="2193624" y="5908559"/>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Radiologie</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69" name="Straight Connector 31"/>
          <p:cNvCxnSpPr>
            <a:stCxn id="64" idx="2"/>
            <a:endCxn id="67" idx="0"/>
          </p:cNvCxnSpPr>
          <p:nvPr/>
        </p:nvCxnSpPr>
        <p:spPr>
          <a:xfrm>
            <a:off x="2913624" y="5188891"/>
            <a:ext cx="0" cy="185462"/>
          </a:xfrm>
          <a:prstGeom prst="line">
            <a:avLst/>
          </a:prstGeom>
        </p:spPr>
        <p:style>
          <a:lnRef idx="1">
            <a:schemeClr val="accent1"/>
          </a:lnRef>
          <a:fillRef idx="0">
            <a:schemeClr val="accent1"/>
          </a:fillRef>
          <a:effectRef idx="0">
            <a:schemeClr val="accent1"/>
          </a:effectRef>
          <a:fontRef idx="minor">
            <a:schemeClr val="tx1"/>
          </a:fontRef>
        </p:style>
      </p:cxnSp>
      <p:cxnSp>
        <p:nvCxnSpPr>
          <p:cNvPr id="76" name="Straight Connector 31"/>
          <p:cNvCxnSpPr>
            <a:stCxn id="67" idx="2"/>
            <a:endCxn id="68" idx="0"/>
          </p:cNvCxnSpPr>
          <p:nvPr/>
        </p:nvCxnSpPr>
        <p:spPr>
          <a:xfrm>
            <a:off x="2913624" y="5734353"/>
            <a:ext cx="0" cy="174206"/>
          </a:xfrm>
          <a:prstGeom prst="line">
            <a:avLst/>
          </a:prstGeom>
        </p:spPr>
        <p:style>
          <a:lnRef idx="1">
            <a:schemeClr val="accent1"/>
          </a:lnRef>
          <a:fillRef idx="0">
            <a:schemeClr val="accent1"/>
          </a:fillRef>
          <a:effectRef idx="0">
            <a:schemeClr val="accent1"/>
          </a:effectRef>
          <a:fontRef idx="minor">
            <a:schemeClr val="tx1"/>
          </a:fontRef>
        </p:style>
      </p:cxnSp>
      <p:sp>
        <p:nvSpPr>
          <p:cNvPr id="77" name="Rounded Rectangle 11"/>
          <p:cNvSpPr/>
          <p:nvPr/>
        </p:nvSpPr>
        <p:spPr>
          <a:xfrm>
            <a:off x="3790828" y="3760160"/>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Hardware</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78" name="Rounded Rectangle 12"/>
          <p:cNvSpPr/>
          <p:nvPr/>
        </p:nvSpPr>
        <p:spPr>
          <a:xfrm>
            <a:off x="3790828" y="429468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Software</a:t>
            </a:r>
          </a:p>
        </p:txBody>
      </p:sp>
      <p:sp>
        <p:nvSpPr>
          <p:cNvPr id="79" name="Rounded Rectangle 13"/>
          <p:cNvSpPr/>
          <p:nvPr/>
        </p:nvSpPr>
        <p:spPr>
          <a:xfrm>
            <a:off x="3790828" y="48288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Netwerk</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80" name="Straight Connector 31"/>
          <p:cNvCxnSpPr>
            <a:stCxn id="77" idx="2"/>
            <a:endCxn id="78" idx="0"/>
          </p:cNvCxnSpPr>
          <p:nvPr/>
        </p:nvCxnSpPr>
        <p:spPr>
          <a:xfrm>
            <a:off x="4510828" y="4120160"/>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81" name="Straight Connector 33"/>
          <p:cNvCxnSpPr>
            <a:stCxn id="78" idx="2"/>
            <a:endCxn id="79" idx="0"/>
          </p:cNvCxnSpPr>
          <p:nvPr/>
        </p:nvCxnSpPr>
        <p:spPr>
          <a:xfrm>
            <a:off x="4510828" y="4654685"/>
            <a:ext cx="0" cy="174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31"/>
          <p:cNvCxnSpPr>
            <a:endCxn id="77" idx="0"/>
          </p:cNvCxnSpPr>
          <p:nvPr/>
        </p:nvCxnSpPr>
        <p:spPr>
          <a:xfrm>
            <a:off x="4510828" y="3580806"/>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83" name="Rounded Rectangle 11"/>
          <p:cNvSpPr/>
          <p:nvPr/>
        </p:nvSpPr>
        <p:spPr>
          <a:xfrm>
            <a:off x="5388032" y="3760160"/>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Functioneel</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84" name="Rounded Rectangle 12"/>
          <p:cNvSpPr/>
          <p:nvPr/>
        </p:nvSpPr>
        <p:spPr>
          <a:xfrm>
            <a:off x="5388032" y="429468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Technisch</a:t>
            </a:r>
          </a:p>
        </p:txBody>
      </p:sp>
      <p:sp>
        <p:nvSpPr>
          <p:cNvPr id="85" name="Rounded Rectangle 13"/>
          <p:cNvSpPr/>
          <p:nvPr/>
        </p:nvSpPr>
        <p:spPr>
          <a:xfrm>
            <a:off x="5388032" y="48288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Data</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86" name="Straight Connector 31"/>
          <p:cNvCxnSpPr>
            <a:stCxn id="83" idx="2"/>
            <a:endCxn id="84" idx="0"/>
          </p:cNvCxnSpPr>
          <p:nvPr/>
        </p:nvCxnSpPr>
        <p:spPr>
          <a:xfrm>
            <a:off x="6108032" y="4120160"/>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87" name="Straight Connector 33"/>
          <p:cNvCxnSpPr>
            <a:stCxn id="84" idx="2"/>
            <a:endCxn id="85" idx="0"/>
          </p:cNvCxnSpPr>
          <p:nvPr/>
        </p:nvCxnSpPr>
        <p:spPr>
          <a:xfrm>
            <a:off x="6108032" y="4654685"/>
            <a:ext cx="0" cy="174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8" name="Straight Connector 31"/>
          <p:cNvCxnSpPr>
            <a:endCxn id="83" idx="0"/>
          </p:cNvCxnSpPr>
          <p:nvPr/>
        </p:nvCxnSpPr>
        <p:spPr>
          <a:xfrm>
            <a:off x="6108032" y="3580806"/>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89" name="Rounded Rectangle 11"/>
          <p:cNvSpPr/>
          <p:nvPr/>
        </p:nvSpPr>
        <p:spPr>
          <a:xfrm>
            <a:off x="6963118" y="3771666"/>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Zorgprofessionals</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90" name="Rounded Rectangle 12"/>
          <p:cNvSpPr/>
          <p:nvPr/>
        </p:nvSpPr>
        <p:spPr>
          <a:xfrm>
            <a:off x="6963118" y="43061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nl-NL" sz="1200" b="0" i="0" u="none" strike="noStrike" kern="1200" cap="none" spc="0" normalizeH="0" baseline="0" noProof="0" dirty="0">
                <a:ln>
                  <a:noFill/>
                </a:ln>
                <a:solidFill>
                  <a:srgbClr val="969696"/>
                </a:solidFill>
                <a:effectLst/>
                <a:uLnTx/>
                <a:uFillTx/>
                <a:latin typeface="Trebuchet MS"/>
                <a:ea typeface="+mn-ea"/>
                <a:cs typeface="+mn-cs"/>
              </a:rPr>
              <a:t>Ondersteuning</a:t>
            </a:r>
          </a:p>
        </p:txBody>
      </p:sp>
      <p:sp>
        <p:nvSpPr>
          <p:cNvPr id="91" name="Rounded Rectangle 13"/>
          <p:cNvSpPr/>
          <p:nvPr/>
        </p:nvSpPr>
        <p:spPr>
          <a:xfrm>
            <a:off x="6963118" y="4840397"/>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ICT</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92" name="Straight Connector 31"/>
          <p:cNvCxnSpPr>
            <a:stCxn id="89" idx="2"/>
            <a:endCxn id="90" idx="0"/>
          </p:cNvCxnSpPr>
          <p:nvPr/>
        </p:nvCxnSpPr>
        <p:spPr>
          <a:xfrm>
            <a:off x="7683118" y="4131666"/>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3" name="Straight Connector 33"/>
          <p:cNvCxnSpPr>
            <a:stCxn id="90" idx="2"/>
            <a:endCxn id="91" idx="0"/>
          </p:cNvCxnSpPr>
          <p:nvPr/>
        </p:nvCxnSpPr>
        <p:spPr>
          <a:xfrm>
            <a:off x="7683118" y="4666191"/>
            <a:ext cx="0" cy="174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94" name="Straight Connector 31"/>
          <p:cNvCxnSpPr>
            <a:endCxn id="89" idx="0"/>
          </p:cNvCxnSpPr>
          <p:nvPr/>
        </p:nvCxnSpPr>
        <p:spPr>
          <a:xfrm>
            <a:off x="7683118" y="3592312"/>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95" name="Rounded Rectangle 11"/>
          <p:cNvSpPr/>
          <p:nvPr/>
        </p:nvSpPr>
        <p:spPr>
          <a:xfrm>
            <a:off x="8538205" y="3760160"/>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Website</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96" name="Rounded Rectangle 12"/>
          <p:cNvSpPr/>
          <p:nvPr/>
        </p:nvSpPr>
        <p:spPr>
          <a:xfrm>
            <a:off x="8538205" y="429468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Intranet</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97" name="Rounded Rectangle 13"/>
          <p:cNvSpPr/>
          <p:nvPr/>
        </p:nvSpPr>
        <p:spPr>
          <a:xfrm>
            <a:off x="8538205" y="482889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Nieuwsbrieven</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98" name="Straight Connector 31"/>
          <p:cNvCxnSpPr>
            <a:stCxn id="95" idx="2"/>
            <a:endCxn id="96" idx="0"/>
          </p:cNvCxnSpPr>
          <p:nvPr/>
        </p:nvCxnSpPr>
        <p:spPr>
          <a:xfrm>
            <a:off x="9258205" y="4120160"/>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99" name="Straight Connector 33"/>
          <p:cNvCxnSpPr>
            <a:stCxn id="96" idx="2"/>
            <a:endCxn id="97" idx="0"/>
          </p:cNvCxnSpPr>
          <p:nvPr/>
        </p:nvCxnSpPr>
        <p:spPr>
          <a:xfrm>
            <a:off x="9258205" y="4654685"/>
            <a:ext cx="0" cy="174206"/>
          </a:xfrm>
          <a:prstGeom prst="line">
            <a:avLst/>
          </a:prstGeom>
        </p:spPr>
        <p:style>
          <a:lnRef idx="1">
            <a:schemeClr val="accent1"/>
          </a:lnRef>
          <a:fillRef idx="0">
            <a:schemeClr val="accent1"/>
          </a:fillRef>
          <a:effectRef idx="0">
            <a:schemeClr val="accent1"/>
          </a:effectRef>
          <a:fontRef idx="minor">
            <a:schemeClr val="tx1"/>
          </a:fontRef>
        </p:style>
      </p:cxnSp>
      <p:cxnSp>
        <p:nvCxnSpPr>
          <p:cNvPr id="100" name="Straight Connector 31"/>
          <p:cNvCxnSpPr>
            <a:endCxn id="95" idx="0"/>
          </p:cNvCxnSpPr>
          <p:nvPr/>
        </p:nvCxnSpPr>
        <p:spPr>
          <a:xfrm>
            <a:off x="9258205" y="3580806"/>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101" name="Rounded Rectangle 11"/>
          <p:cNvSpPr/>
          <p:nvPr/>
        </p:nvSpPr>
        <p:spPr>
          <a:xfrm>
            <a:off x="8538205" y="5363097"/>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Presentaties</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106" name="Straight Connector 31"/>
          <p:cNvCxnSpPr>
            <a:endCxn id="101" idx="0"/>
          </p:cNvCxnSpPr>
          <p:nvPr/>
        </p:nvCxnSpPr>
        <p:spPr>
          <a:xfrm>
            <a:off x="9258205" y="5183743"/>
            <a:ext cx="0" cy="179354"/>
          </a:xfrm>
          <a:prstGeom prst="line">
            <a:avLst/>
          </a:prstGeom>
        </p:spPr>
        <p:style>
          <a:lnRef idx="1">
            <a:schemeClr val="accent1"/>
          </a:lnRef>
          <a:fillRef idx="0">
            <a:schemeClr val="accent1"/>
          </a:fillRef>
          <a:effectRef idx="0">
            <a:schemeClr val="accent1"/>
          </a:effectRef>
          <a:fontRef idx="minor">
            <a:schemeClr val="tx1"/>
          </a:fontRef>
        </p:style>
      </p:cxnSp>
      <p:sp>
        <p:nvSpPr>
          <p:cNvPr id="107" name="Rounded Rectangle 11"/>
          <p:cNvSpPr/>
          <p:nvPr/>
        </p:nvSpPr>
        <p:spPr>
          <a:xfrm>
            <a:off x="10137977" y="3776814"/>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2020-nu</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108" name="Rounded Rectangle 12"/>
          <p:cNvSpPr/>
          <p:nvPr/>
        </p:nvSpPr>
        <p:spPr>
          <a:xfrm>
            <a:off x="10137977" y="4311339"/>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2019-2010</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sp>
        <p:nvSpPr>
          <p:cNvPr id="109" name="Rounded Rectangle 13"/>
          <p:cNvSpPr/>
          <p:nvPr/>
        </p:nvSpPr>
        <p:spPr>
          <a:xfrm>
            <a:off x="10137977" y="4845545"/>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2009-2000</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110" name="Straight Connector 31"/>
          <p:cNvCxnSpPr>
            <a:stCxn id="107" idx="2"/>
            <a:endCxn id="108" idx="0"/>
          </p:cNvCxnSpPr>
          <p:nvPr/>
        </p:nvCxnSpPr>
        <p:spPr>
          <a:xfrm>
            <a:off x="10857977" y="4136814"/>
            <a:ext cx="0" cy="174525"/>
          </a:xfrm>
          <a:prstGeom prst="line">
            <a:avLst/>
          </a:prstGeom>
        </p:spPr>
        <p:style>
          <a:lnRef idx="1">
            <a:schemeClr val="accent1"/>
          </a:lnRef>
          <a:fillRef idx="0">
            <a:schemeClr val="accent1"/>
          </a:fillRef>
          <a:effectRef idx="0">
            <a:schemeClr val="accent1"/>
          </a:effectRef>
          <a:fontRef idx="minor">
            <a:schemeClr val="tx1"/>
          </a:fontRef>
        </p:style>
      </p:cxnSp>
      <p:cxnSp>
        <p:nvCxnSpPr>
          <p:cNvPr id="111" name="Straight Connector 33"/>
          <p:cNvCxnSpPr>
            <a:stCxn id="108" idx="2"/>
            <a:endCxn id="109" idx="0"/>
          </p:cNvCxnSpPr>
          <p:nvPr/>
        </p:nvCxnSpPr>
        <p:spPr>
          <a:xfrm>
            <a:off x="10857977" y="4671339"/>
            <a:ext cx="0" cy="174206"/>
          </a:xfrm>
          <a:prstGeom prst="line">
            <a:avLst/>
          </a:prstGeom>
        </p:spPr>
        <p:style>
          <a:lnRef idx="1">
            <a:schemeClr val="accent1"/>
          </a:lnRef>
          <a:fillRef idx="0">
            <a:schemeClr val="accent1"/>
          </a:fillRef>
          <a:effectRef idx="0">
            <a:schemeClr val="accent1"/>
          </a:effectRef>
          <a:fontRef idx="minor">
            <a:schemeClr val="tx1"/>
          </a:fontRef>
        </p:style>
      </p:cxnSp>
      <p:sp>
        <p:nvSpPr>
          <p:cNvPr id="112" name="Rounded Rectangle 11"/>
          <p:cNvSpPr/>
          <p:nvPr/>
        </p:nvSpPr>
        <p:spPr>
          <a:xfrm>
            <a:off x="10137977" y="5379751"/>
            <a:ext cx="1440000" cy="360000"/>
          </a:xfrm>
          <a:prstGeom prst="roundRect">
            <a:avLst/>
          </a:prstGeom>
          <a:noFill/>
          <a:ln w="38100">
            <a:solidFill>
              <a:srgbClr val="0783B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1200" dirty="0">
                <a:solidFill>
                  <a:srgbClr val="969696"/>
                </a:solidFill>
                <a:latin typeface="Trebuchet MS"/>
              </a:rPr>
              <a:t>1999-eerder</a:t>
            </a:r>
            <a:endParaRPr kumimoji="0" lang="nl-NL" sz="1200" b="0" i="0" u="none" strike="noStrike" kern="1200" cap="none" spc="0" normalizeH="0" baseline="0" noProof="0" dirty="0">
              <a:ln>
                <a:noFill/>
              </a:ln>
              <a:solidFill>
                <a:srgbClr val="969696"/>
              </a:solidFill>
              <a:effectLst/>
              <a:uLnTx/>
              <a:uFillTx/>
              <a:latin typeface="Trebuchet MS"/>
              <a:ea typeface="+mn-ea"/>
              <a:cs typeface="+mn-cs"/>
            </a:endParaRPr>
          </a:p>
        </p:txBody>
      </p:sp>
      <p:cxnSp>
        <p:nvCxnSpPr>
          <p:cNvPr id="113" name="Straight Connector 31"/>
          <p:cNvCxnSpPr>
            <a:endCxn id="112" idx="0"/>
          </p:cNvCxnSpPr>
          <p:nvPr/>
        </p:nvCxnSpPr>
        <p:spPr>
          <a:xfrm>
            <a:off x="10857977" y="5200397"/>
            <a:ext cx="0" cy="179354"/>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Connector 31"/>
          <p:cNvCxnSpPr>
            <a:stCxn id="46" idx="2"/>
            <a:endCxn id="107" idx="0"/>
          </p:cNvCxnSpPr>
          <p:nvPr/>
        </p:nvCxnSpPr>
        <p:spPr>
          <a:xfrm>
            <a:off x="10857977" y="3587491"/>
            <a:ext cx="0" cy="189323"/>
          </a:xfrm>
          <a:prstGeom prst="line">
            <a:avLst/>
          </a:prstGeom>
        </p:spPr>
        <p:style>
          <a:lnRef idx="1">
            <a:schemeClr val="accent1"/>
          </a:lnRef>
          <a:fillRef idx="0">
            <a:schemeClr val="accent1"/>
          </a:fillRef>
          <a:effectRef idx="0">
            <a:schemeClr val="accent1"/>
          </a:effectRef>
          <a:fontRef idx="minor">
            <a:schemeClr val="tx1"/>
          </a:fontRef>
        </p:style>
      </p:cxnSp>
      <p:cxnSp>
        <p:nvCxnSpPr>
          <p:cNvPr id="115" name="Elbow Connector 25"/>
          <p:cNvCxnSpPr>
            <a:stCxn id="30" idx="2"/>
            <a:endCxn id="47" idx="0"/>
          </p:cNvCxnSpPr>
          <p:nvPr/>
        </p:nvCxnSpPr>
        <p:spPr>
          <a:xfrm rot="16200000" flipH="1">
            <a:off x="6631822" y="1817026"/>
            <a:ext cx="507957" cy="1579601"/>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18" name="Elbow Connector 25"/>
          <p:cNvCxnSpPr>
            <a:stCxn id="30" idx="2"/>
            <a:endCxn id="45" idx="0"/>
          </p:cNvCxnSpPr>
          <p:nvPr/>
        </p:nvCxnSpPr>
        <p:spPr>
          <a:xfrm rot="16200000" flipH="1">
            <a:off x="7424408" y="1024440"/>
            <a:ext cx="507957" cy="3164773"/>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21" name="Elbow Connector 25"/>
          <p:cNvCxnSpPr>
            <a:stCxn id="30" idx="2"/>
            <a:endCxn id="46" idx="0"/>
          </p:cNvCxnSpPr>
          <p:nvPr/>
        </p:nvCxnSpPr>
        <p:spPr>
          <a:xfrm rot="16200000" flipH="1">
            <a:off x="8219667" y="229181"/>
            <a:ext cx="514642" cy="4761977"/>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cxnSp>
        <p:nvCxnSpPr>
          <p:cNvPr id="124" name="Elbow Connector 25"/>
          <p:cNvCxnSpPr>
            <a:stCxn id="27" idx="0"/>
            <a:endCxn id="30" idx="2"/>
          </p:cNvCxnSpPr>
          <p:nvPr/>
        </p:nvCxnSpPr>
        <p:spPr>
          <a:xfrm rot="5400000" flipH="1" flipV="1">
            <a:off x="3458248" y="223054"/>
            <a:ext cx="507957" cy="476754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pic>
        <p:nvPicPr>
          <p:cNvPr id="4" name="Afbeelding 3">
            <a:extLst>
              <a:ext uri="{FF2B5EF4-FFF2-40B4-BE49-F238E27FC236}">
                <a16:creationId xmlns:a16="http://schemas.microsoft.com/office/drawing/2014/main" id="{A124B977-9011-6CEA-8415-80818A0917B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176964"/>
            <a:ext cx="969959" cy="681036"/>
          </a:xfrm>
          <a:prstGeom prst="rect">
            <a:avLst/>
          </a:prstGeom>
        </p:spPr>
      </p:pic>
      <p:sp>
        <p:nvSpPr>
          <p:cNvPr id="5" name="Tijdelijke aanduiding voor voettekst 4">
            <a:extLst>
              <a:ext uri="{FF2B5EF4-FFF2-40B4-BE49-F238E27FC236}">
                <a16:creationId xmlns:a16="http://schemas.microsoft.com/office/drawing/2014/main" id="{C1527504-88A1-A41A-4289-4171A3F46530}"/>
              </a:ext>
            </a:extLst>
          </p:cNvPr>
          <p:cNvSpPr txBox="1">
            <a:spLocks/>
          </p:cNvSpPr>
          <p:nvPr/>
        </p:nvSpPr>
        <p:spPr>
          <a:xfrm>
            <a:off x="9372600" y="6478924"/>
            <a:ext cx="2819400" cy="365125"/>
          </a:xfrm>
          <a:prstGeom prst="rect">
            <a:avLst/>
          </a:prstGeom>
        </p:spPr>
        <p:txBody>
          <a:bodyPr anchor="ctr"/>
          <a:lstStyle>
            <a:defPPr>
              <a:defRPr lang="nl-NL"/>
            </a:defPPr>
            <a:lvl1pPr marL="0" algn="ctr" defTabSz="914400" rtl="0" eaLnBrk="1" latinLnBrk="0" hangingPunct="1">
              <a:defRPr sz="1200" b="1" kern="1200">
                <a:solidFill>
                  <a:srgbClr val="003366"/>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nl-NL" dirty="0">
                <a:latin typeface="Aptos" panose="02110004020202020204"/>
              </a:rPr>
              <a:t>www.nzpm.nl</a:t>
            </a:r>
          </a:p>
        </p:txBody>
      </p:sp>
    </p:spTree>
    <p:extLst>
      <p:ext uri="{BB962C8B-B14F-4D97-AF65-F5344CB8AC3E}">
        <p14:creationId xmlns:p14="http://schemas.microsoft.com/office/powerpoint/2010/main" val="209000025"/>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729</TotalTime>
  <Words>383</Words>
  <Application>Microsoft Office PowerPoint</Application>
  <PresentationFormat>Breedbeeld</PresentationFormat>
  <Paragraphs>61</Paragraphs>
  <Slides>3</Slides>
  <Notes>3</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3</vt:i4>
      </vt:variant>
    </vt:vector>
  </HeadingPairs>
  <TitlesOfParts>
    <vt:vector size="9" baseType="lpstr">
      <vt:lpstr>Aptos</vt:lpstr>
      <vt:lpstr>Arial</vt:lpstr>
      <vt:lpstr>Calibri</vt:lpstr>
      <vt:lpstr>Calibri Light</vt:lpstr>
      <vt:lpstr>Trebuchet MS</vt:lpstr>
      <vt:lpstr>Kantoorthema</vt:lpstr>
      <vt:lpstr>Project Resultaten Overzicht (PRO)</vt:lpstr>
      <vt:lpstr>Project Resultaten Overzicht - Toelichting</vt:lpstr>
      <vt:lpstr>Project Resultaten Overzicht (PRO) - voorbeeld</vt:lpstr>
    </vt:vector>
  </TitlesOfParts>
  <Company>VUmc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Rouwendaal, J.C.A. van (John)</dc:creator>
  <cp:lastModifiedBy>John van Rouwendaal</cp:lastModifiedBy>
  <cp:revision>75</cp:revision>
  <dcterms:created xsi:type="dcterms:W3CDTF">2022-07-07T13:35:53Z</dcterms:created>
  <dcterms:modified xsi:type="dcterms:W3CDTF">2025-10-01T16:30:32Z</dcterms:modified>
</cp:coreProperties>
</file>