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3" r:id="rId2"/>
    <p:sldId id="282" r:id="rId3"/>
    <p:sldId id="284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2CF9601-5815-21F4-8C66-D8C38C68FD77}" name="Dean Clydesdale" initials="DC" userId="S::d.clydesdale@bluebricks.nl::f05fc009-23ec-4c85-8010-a2287b3dd2b6" providerId="AD"/>
  <p188:author id="{C0F75AFA-ABD4-8D97-FEA2-8B658F462BBF}" name="Miriam Kop" initials="MK" userId="a571392f99362c08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  <a:srgbClr val="0783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407997-9663-4464-8DE4-81704D4AFAD3}" v="24" dt="2025-10-01T16:29:53.522"/>
  </p1510:revLst>
</p1510:revInfo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6" autoAdjust="0"/>
    <p:restoredTop sz="93211" autoAdjust="0"/>
  </p:normalViewPr>
  <p:slideViewPr>
    <p:cSldViewPr snapToGrid="0">
      <p:cViewPr varScale="1">
        <p:scale>
          <a:sx n="91" d="100"/>
          <a:sy n="91" d="100"/>
        </p:scale>
        <p:origin x="192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van Rouwendaal" userId="ed6f2fc2978f7c48" providerId="LiveId" clId="{602716E5-01B7-4BEC-BD7C-D94F471B7E66}"/>
    <pc:docChg chg="undo custSel modSld">
      <pc:chgData name="John van Rouwendaal" userId="ed6f2fc2978f7c48" providerId="LiveId" clId="{602716E5-01B7-4BEC-BD7C-D94F471B7E66}" dt="2025-01-27T10:32:09.091" v="7" actId="22"/>
      <pc:docMkLst>
        <pc:docMk/>
      </pc:docMkLst>
      <pc:sldChg chg="addSp delSp modSp mod">
        <pc:chgData name="John van Rouwendaal" userId="ed6f2fc2978f7c48" providerId="LiveId" clId="{602716E5-01B7-4BEC-BD7C-D94F471B7E66}" dt="2025-01-27T10:06:32.332" v="2" actId="21"/>
        <pc:sldMkLst>
          <pc:docMk/>
          <pc:sldMk cId="710980914" sldId="283"/>
        </pc:sldMkLst>
      </pc:sldChg>
      <pc:sldChg chg="addSp delSp modSp mod">
        <pc:chgData name="John van Rouwendaal" userId="ed6f2fc2978f7c48" providerId="LiveId" clId="{602716E5-01B7-4BEC-BD7C-D94F471B7E66}" dt="2025-01-27T10:32:09.091" v="7" actId="22"/>
        <pc:sldMkLst>
          <pc:docMk/>
          <pc:sldMk cId="296980100" sldId="284"/>
        </pc:sldMkLst>
      </pc:sldChg>
    </pc:docChg>
  </pc:docChgLst>
  <pc:docChgLst>
    <pc:chgData name="John van Rouwendaal" userId="ed6f2fc2978f7c48" providerId="LiveId" clId="{00CB0258-224E-420D-851D-F0E16D002ABB}"/>
    <pc:docChg chg="custSel modSld">
      <pc:chgData name="John van Rouwendaal" userId="ed6f2fc2978f7c48" providerId="LiveId" clId="{00CB0258-224E-420D-851D-F0E16D002ABB}" dt="2025-10-01T16:29:53.522" v="19"/>
      <pc:docMkLst>
        <pc:docMk/>
      </pc:docMkLst>
      <pc:sldChg chg="addSp delSp modSp mod">
        <pc:chgData name="John van Rouwendaal" userId="ed6f2fc2978f7c48" providerId="LiveId" clId="{00CB0258-224E-420D-851D-F0E16D002ABB}" dt="2025-10-01T16:29:49.141" v="17"/>
        <pc:sldMkLst>
          <pc:docMk/>
          <pc:sldMk cId="3598645924" sldId="282"/>
        </pc:sldMkLst>
        <pc:spChg chg="add mod">
          <ac:chgData name="John van Rouwendaal" userId="ed6f2fc2978f7c48" providerId="LiveId" clId="{00CB0258-224E-420D-851D-F0E16D002ABB}" dt="2025-10-01T16:29:23.635" v="9"/>
          <ac:spMkLst>
            <pc:docMk/>
            <pc:sldMk cId="3598645924" sldId="282"/>
            <ac:spMk id="7" creationId="{B74DEFBE-2BD4-5EDB-041C-E155B9CF95AB}"/>
          </ac:spMkLst>
        </pc:spChg>
        <pc:spChg chg="add mod">
          <ac:chgData name="John van Rouwendaal" userId="ed6f2fc2978f7c48" providerId="LiveId" clId="{00CB0258-224E-420D-851D-F0E16D002ABB}" dt="2025-10-01T16:29:45.937" v="16"/>
          <ac:spMkLst>
            <pc:docMk/>
            <pc:sldMk cId="3598645924" sldId="282"/>
            <ac:spMk id="9" creationId="{8E89E5E1-F51E-16A0-C4D3-E0CBB9E2743E}"/>
          </ac:spMkLst>
        </pc:spChg>
        <pc:spChg chg="add mod">
          <ac:chgData name="John van Rouwendaal" userId="ed6f2fc2978f7c48" providerId="LiveId" clId="{00CB0258-224E-420D-851D-F0E16D002ABB}" dt="2025-10-01T16:29:49.141" v="17"/>
          <ac:spMkLst>
            <pc:docMk/>
            <pc:sldMk cId="3598645924" sldId="282"/>
            <ac:spMk id="11" creationId="{BC145154-B67B-F15F-1A43-109EF0CBF9CE}"/>
          </ac:spMkLst>
        </pc:spChg>
        <pc:picChg chg="del">
          <ac:chgData name="John van Rouwendaal" userId="ed6f2fc2978f7c48" providerId="LiveId" clId="{00CB0258-224E-420D-851D-F0E16D002ABB}" dt="2025-10-01T16:28:58.218" v="2" actId="478"/>
          <ac:picMkLst>
            <pc:docMk/>
            <pc:sldMk cId="3598645924" sldId="282"/>
            <ac:picMk id="4" creationId="{00000000-0000-0000-0000-000000000000}"/>
          </ac:picMkLst>
        </pc:picChg>
        <pc:picChg chg="del">
          <ac:chgData name="John van Rouwendaal" userId="ed6f2fc2978f7c48" providerId="LiveId" clId="{00CB0258-224E-420D-851D-F0E16D002ABB}" dt="2025-10-01T16:28:59.617" v="3" actId="478"/>
          <ac:picMkLst>
            <pc:docMk/>
            <pc:sldMk cId="3598645924" sldId="282"/>
            <ac:picMk id="5" creationId="{00000000-0000-0000-0000-000000000000}"/>
          </ac:picMkLst>
        </pc:picChg>
        <pc:picChg chg="add mod">
          <ac:chgData name="John van Rouwendaal" userId="ed6f2fc2978f7c48" providerId="LiveId" clId="{00CB0258-224E-420D-851D-F0E16D002ABB}" dt="2025-10-01T16:29:23.635" v="9"/>
          <ac:picMkLst>
            <pc:docMk/>
            <pc:sldMk cId="3598645924" sldId="282"/>
            <ac:picMk id="6" creationId="{E3C8AEBF-ECBE-CB93-E345-825FD7109DBB}"/>
          </ac:picMkLst>
        </pc:picChg>
        <pc:picChg chg="add mod">
          <ac:chgData name="John van Rouwendaal" userId="ed6f2fc2978f7c48" providerId="LiveId" clId="{00CB0258-224E-420D-851D-F0E16D002ABB}" dt="2025-10-01T16:29:45.937" v="16"/>
          <ac:picMkLst>
            <pc:docMk/>
            <pc:sldMk cId="3598645924" sldId="282"/>
            <ac:picMk id="8" creationId="{E849CCC6-8AE6-C0C3-F419-B5BBA3A69CB6}"/>
          </ac:picMkLst>
        </pc:picChg>
        <pc:picChg chg="add mod">
          <ac:chgData name="John van Rouwendaal" userId="ed6f2fc2978f7c48" providerId="LiveId" clId="{00CB0258-224E-420D-851D-F0E16D002ABB}" dt="2025-10-01T16:29:49.141" v="17"/>
          <ac:picMkLst>
            <pc:docMk/>
            <pc:sldMk cId="3598645924" sldId="282"/>
            <ac:picMk id="10" creationId="{3D1C45A8-A49A-63CD-71E2-6AC493454943}"/>
          </ac:picMkLst>
        </pc:picChg>
      </pc:sldChg>
      <pc:sldChg chg="addSp delSp modSp mod">
        <pc:chgData name="John van Rouwendaal" userId="ed6f2fc2978f7c48" providerId="LiveId" clId="{00CB0258-224E-420D-851D-F0E16D002ABB}" dt="2025-10-01T16:29:42.697" v="15"/>
        <pc:sldMkLst>
          <pc:docMk/>
          <pc:sldMk cId="710980914" sldId="283"/>
        </pc:sldMkLst>
        <pc:spChg chg="add mod">
          <ac:chgData name="John van Rouwendaal" userId="ed6f2fc2978f7c48" providerId="LiveId" clId="{00CB0258-224E-420D-851D-F0E16D002ABB}" dt="2025-10-01T16:29:20.372" v="8"/>
          <ac:spMkLst>
            <pc:docMk/>
            <pc:sldMk cId="710980914" sldId="283"/>
            <ac:spMk id="6" creationId="{F09FD9E1-C8AE-6AE8-94B0-9AA83ECCFDFB}"/>
          </ac:spMkLst>
        </pc:spChg>
        <pc:spChg chg="add mod">
          <ac:chgData name="John van Rouwendaal" userId="ed6f2fc2978f7c48" providerId="LiveId" clId="{00CB0258-224E-420D-851D-F0E16D002ABB}" dt="2025-10-01T16:29:40.536" v="14"/>
          <ac:spMkLst>
            <pc:docMk/>
            <pc:sldMk cId="710980914" sldId="283"/>
            <ac:spMk id="8" creationId="{A5D8B0B7-D08B-9095-6343-1BDBC4B1E788}"/>
          </ac:spMkLst>
        </pc:spChg>
        <pc:spChg chg="add mod">
          <ac:chgData name="John van Rouwendaal" userId="ed6f2fc2978f7c48" providerId="LiveId" clId="{00CB0258-224E-420D-851D-F0E16D002ABB}" dt="2025-10-01T16:29:42.697" v="15"/>
          <ac:spMkLst>
            <pc:docMk/>
            <pc:sldMk cId="710980914" sldId="283"/>
            <ac:spMk id="60" creationId="{DE158C5A-2E9A-6203-92E4-2E601AFA93EA}"/>
          </ac:spMkLst>
        </pc:spChg>
        <pc:picChg chg="add mod">
          <ac:chgData name="John van Rouwendaal" userId="ed6f2fc2978f7c48" providerId="LiveId" clId="{00CB0258-224E-420D-851D-F0E16D002ABB}" dt="2025-10-01T16:29:20.372" v="8"/>
          <ac:picMkLst>
            <pc:docMk/>
            <pc:sldMk cId="710980914" sldId="283"/>
            <ac:picMk id="3" creationId="{A9BE65B6-2070-5DF3-7F62-67D34E97249D}"/>
          </ac:picMkLst>
        </pc:picChg>
        <pc:picChg chg="del">
          <ac:chgData name="John van Rouwendaal" userId="ed6f2fc2978f7c48" providerId="LiveId" clId="{00CB0258-224E-420D-851D-F0E16D002ABB}" dt="2025-10-01T16:28:53.638" v="0" actId="478"/>
          <ac:picMkLst>
            <pc:docMk/>
            <pc:sldMk cId="710980914" sldId="283"/>
            <ac:picMk id="4" creationId="{00000000-0000-0000-0000-000000000000}"/>
          </ac:picMkLst>
        </pc:picChg>
        <pc:picChg chg="del">
          <ac:chgData name="John van Rouwendaal" userId="ed6f2fc2978f7c48" providerId="LiveId" clId="{00CB0258-224E-420D-851D-F0E16D002ABB}" dt="2025-10-01T16:28:55.002" v="1" actId="478"/>
          <ac:picMkLst>
            <pc:docMk/>
            <pc:sldMk cId="710980914" sldId="283"/>
            <ac:picMk id="5" creationId="{00000000-0000-0000-0000-000000000000}"/>
          </ac:picMkLst>
        </pc:picChg>
        <pc:picChg chg="add mod">
          <ac:chgData name="John van Rouwendaal" userId="ed6f2fc2978f7c48" providerId="LiveId" clId="{00CB0258-224E-420D-851D-F0E16D002ABB}" dt="2025-10-01T16:29:40.536" v="14"/>
          <ac:picMkLst>
            <pc:docMk/>
            <pc:sldMk cId="710980914" sldId="283"/>
            <ac:picMk id="7" creationId="{B218EF13-83EF-8C6C-BCF4-8197272EE0A7}"/>
          </ac:picMkLst>
        </pc:picChg>
        <pc:picChg chg="add mod">
          <ac:chgData name="John van Rouwendaal" userId="ed6f2fc2978f7c48" providerId="LiveId" clId="{00CB0258-224E-420D-851D-F0E16D002ABB}" dt="2025-10-01T16:29:42.697" v="15"/>
          <ac:picMkLst>
            <pc:docMk/>
            <pc:sldMk cId="710980914" sldId="283"/>
            <ac:picMk id="48" creationId="{9524A3C9-CBD2-F82A-B0A5-A4DEC3058CFC}"/>
          </ac:picMkLst>
        </pc:picChg>
      </pc:sldChg>
      <pc:sldChg chg="addSp delSp modSp mod">
        <pc:chgData name="John van Rouwendaal" userId="ed6f2fc2978f7c48" providerId="LiveId" clId="{00CB0258-224E-420D-851D-F0E16D002ABB}" dt="2025-10-01T16:29:53.522" v="19"/>
        <pc:sldMkLst>
          <pc:docMk/>
          <pc:sldMk cId="296980100" sldId="284"/>
        </pc:sldMkLst>
        <pc:spChg chg="add mod">
          <ac:chgData name="John van Rouwendaal" userId="ed6f2fc2978f7c48" providerId="LiveId" clId="{00CB0258-224E-420D-851D-F0E16D002ABB}" dt="2025-10-01T16:29:05.783" v="7"/>
          <ac:spMkLst>
            <pc:docMk/>
            <pc:sldMk cId="296980100" sldId="284"/>
            <ac:spMk id="7" creationId="{320EFFB0-CFE3-4FD4-11DA-62E9468A2DBC}"/>
          </ac:spMkLst>
        </pc:spChg>
        <pc:spChg chg="add mod">
          <ac:chgData name="John van Rouwendaal" userId="ed6f2fc2978f7c48" providerId="LiveId" clId="{00CB0258-224E-420D-851D-F0E16D002ABB}" dt="2025-10-01T16:29:25.052" v="10"/>
          <ac:spMkLst>
            <pc:docMk/>
            <pc:sldMk cId="296980100" sldId="284"/>
            <ac:spMk id="9" creationId="{59B21C45-AF20-BDA7-5D40-FF3CD07A7F02}"/>
          </ac:spMkLst>
        </pc:spChg>
        <pc:spChg chg="add mod">
          <ac:chgData name="John van Rouwendaal" userId="ed6f2fc2978f7c48" providerId="LiveId" clId="{00CB0258-224E-420D-851D-F0E16D002ABB}" dt="2025-10-01T16:29:30.612" v="11"/>
          <ac:spMkLst>
            <pc:docMk/>
            <pc:sldMk cId="296980100" sldId="284"/>
            <ac:spMk id="11" creationId="{08E2CB6F-A053-6EC3-4718-C1232FF93195}"/>
          </ac:spMkLst>
        </pc:spChg>
        <pc:spChg chg="add mod">
          <ac:chgData name="John van Rouwendaal" userId="ed6f2fc2978f7c48" providerId="LiveId" clId="{00CB0258-224E-420D-851D-F0E16D002ABB}" dt="2025-10-01T16:29:51.067" v="18"/>
          <ac:spMkLst>
            <pc:docMk/>
            <pc:sldMk cId="296980100" sldId="284"/>
            <ac:spMk id="13" creationId="{A9A60D86-6A77-933B-5348-FF68E0225E98}"/>
          </ac:spMkLst>
        </pc:spChg>
        <pc:spChg chg="add mod">
          <ac:chgData name="John van Rouwendaal" userId="ed6f2fc2978f7c48" providerId="LiveId" clId="{00CB0258-224E-420D-851D-F0E16D002ABB}" dt="2025-10-01T16:29:53.522" v="19"/>
          <ac:spMkLst>
            <pc:docMk/>
            <pc:sldMk cId="296980100" sldId="284"/>
            <ac:spMk id="15" creationId="{80AA450B-90FE-6107-CE39-FEFFAFC7F536}"/>
          </ac:spMkLst>
        </pc:spChg>
        <pc:picChg chg="add mod">
          <ac:chgData name="John van Rouwendaal" userId="ed6f2fc2978f7c48" providerId="LiveId" clId="{00CB0258-224E-420D-851D-F0E16D002ABB}" dt="2025-10-01T16:29:05.783" v="7"/>
          <ac:picMkLst>
            <pc:docMk/>
            <pc:sldMk cId="296980100" sldId="284"/>
            <ac:picMk id="3" creationId="{A6D45247-4F2E-5E30-270E-F9E39FFFDC80}"/>
          </ac:picMkLst>
        </pc:picChg>
        <pc:picChg chg="del">
          <ac:chgData name="John van Rouwendaal" userId="ed6f2fc2978f7c48" providerId="LiveId" clId="{00CB0258-224E-420D-851D-F0E16D002ABB}" dt="2025-10-01T16:29:01.780" v="4" actId="478"/>
          <ac:picMkLst>
            <pc:docMk/>
            <pc:sldMk cId="296980100" sldId="284"/>
            <ac:picMk id="4" creationId="{00000000-0000-0000-0000-000000000000}"/>
          </ac:picMkLst>
        </pc:picChg>
        <pc:picChg chg="add del">
          <ac:chgData name="John van Rouwendaal" userId="ed6f2fc2978f7c48" providerId="LiveId" clId="{00CB0258-224E-420D-851D-F0E16D002ABB}" dt="2025-10-01T16:29:36.678" v="13" actId="478"/>
          <ac:picMkLst>
            <pc:docMk/>
            <pc:sldMk cId="296980100" sldId="284"/>
            <ac:picMk id="5" creationId="{00000000-0000-0000-0000-000000000000}"/>
          </ac:picMkLst>
        </pc:picChg>
        <pc:picChg chg="add mod">
          <ac:chgData name="John van Rouwendaal" userId="ed6f2fc2978f7c48" providerId="LiveId" clId="{00CB0258-224E-420D-851D-F0E16D002ABB}" dt="2025-10-01T16:29:25.052" v="10"/>
          <ac:picMkLst>
            <pc:docMk/>
            <pc:sldMk cId="296980100" sldId="284"/>
            <ac:picMk id="8" creationId="{4BE2BA1C-B862-C30C-A423-F75549AA2D51}"/>
          </ac:picMkLst>
        </pc:picChg>
        <pc:picChg chg="add mod">
          <ac:chgData name="John van Rouwendaal" userId="ed6f2fc2978f7c48" providerId="LiveId" clId="{00CB0258-224E-420D-851D-F0E16D002ABB}" dt="2025-10-01T16:29:30.612" v="11"/>
          <ac:picMkLst>
            <pc:docMk/>
            <pc:sldMk cId="296980100" sldId="284"/>
            <ac:picMk id="10" creationId="{0FCFEFC5-2CF9-5BCE-7539-4B30D86B9249}"/>
          </ac:picMkLst>
        </pc:picChg>
        <pc:picChg chg="add mod">
          <ac:chgData name="John van Rouwendaal" userId="ed6f2fc2978f7c48" providerId="LiveId" clId="{00CB0258-224E-420D-851D-F0E16D002ABB}" dt="2025-10-01T16:29:51.067" v="18"/>
          <ac:picMkLst>
            <pc:docMk/>
            <pc:sldMk cId="296980100" sldId="284"/>
            <ac:picMk id="12" creationId="{F665278B-5000-298B-B012-E03D03E26414}"/>
          </ac:picMkLst>
        </pc:picChg>
        <pc:picChg chg="add mod">
          <ac:chgData name="John van Rouwendaal" userId="ed6f2fc2978f7c48" providerId="LiveId" clId="{00CB0258-224E-420D-851D-F0E16D002ABB}" dt="2025-10-01T16:29:53.522" v="19"/>
          <ac:picMkLst>
            <pc:docMk/>
            <pc:sldMk cId="296980100" sldId="284"/>
            <ac:picMk id="14" creationId="{58D4EC7F-9AEB-A61E-B7DA-3CC9D542B390}"/>
          </ac:picMkLst>
        </pc:picChg>
      </pc:sldChg>
    </pc:docChg>
  </pc:docChgLst>
  <pc:docChgLst>
    <pc:chgData name="John van Rouwendaal" userId="ed6f2fc2978f7c48" providerId="LiveId" clId="{B3177504-628A-47B7-AC4C-523B8FB057E6}"/>
    <pc:docChg chg="modSld sldOrd">
      <pc:chgData name="John van Rouwendaal" userId="ed6f2fc2978f7c48" providerId="LiveId" clId="{B3177504-628A-47B7-AC4C-523B8FB057E6}" dt="2025-03-18T07:58:41.761" v="1"/>
      <pc:docMkLst>
        <pc:docMk/>
      </pc:docMkLst>
      <pc:sldChg chg="ord">
        <pc:chgData name="John van Rouwendaal" userId="ed6f2fc2978f7c48" providerId="LiveId" clId="{B3177504-628A-47B7-AC4C-523B8FB057E6}" dt="2025-03-18T07:58:41.761" v="1"/>
        <pc:sldMkLst>
          <pc:docMk/>
          <pc:sldMk cId="710980914" sldId="283"/>
        </pc:sldMkLst>
      </pc:sldChg>
    </pc:docChg>
  </pc:docChgLst>
  <pc:docChgLst>
    <pc:chgData name="John van Rouwendaal" userId="ed6f2fc2978f7c48" providerId="LiveId" clId="{5DC95FE3-82A0-4491-AB00-2C546B4374AC}"/>
    <pc:docChg chg="modSld">
      <pc:chgData name="John van Rouwendaal" userId="ed6f2fc2978f7c48" providerId="LiveId" clId="{5DC95FE3-82A0-4491-AB00-2C546B4374AC}" dt="2025-06-06T09:27:03.433" v="16" actId="1036"/>
      <pc:docMkLst>
        <pc:docMk/>
      </pc:docMkLst>
      <pc:sldChg chg="addSp modSp mod">
        <pc:chgData name="John van Rouwendaal" userId="ed6f2fc2978f7c48" providerId="LiveId" clId="{5DC95FE3-82A0-4491-AB00-2C546B4374AC}" dt="2025-06-06T09:27:03.433" v="16" actId="1036"/>
        <pc:sldMkLst>
          <pc:docMk/>
          <pc:sldMk cId="296980100" sldId="28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48F57E-AE6D-4407-8B41-381EEC24D595}" type="datetimeFigureOut">
              <a:rPr lang="nl-NL" smtClean="0"/>
              <a:t>1-10-2025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959AD-60C4-4FAA-B475-FBF0C10FAB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6992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959AD-60C4-4FAA-B475-FBF0C10FAB28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498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959AD-60C4-4FAA-B475-FBF0C10FAB28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5747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959AD-60C4-4FAA-B475-FBF0C10FAB28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7662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1DD3C-13FF-424A-9332-60DE88925993}" type="datetimeFigureOut">
              <a:rPr lang="nl-NL" smtClean="0"/>
              <a:t>1-10-2025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AA2-2A3B-4843-8F6D-0A2D9D594A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0878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1DD3C-13FF-424A-9332-60DE88925993}" type="datetimeFigureOut">
              <a:rPr lang="nl-NL" smtClean="0"/>
              <a:t>1-10-2025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AA2-2A3B-4843-8F6D-0A2D9D594A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0837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1DD3C-13FF-424A-9332-60DE88925993}" type="datetimeFigureOut">
              <a:rPr lang="nl-NL" smtClean="0"/>
              <a:t>1-10-2025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AA2-2A3B-4843-8F6D-0A2D9D594A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3840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1DD3C-13FF-424A-9332-60DE88925993}" type="datetimeFigureOut">
              <a:rPr lang="nl-NL" smtClean="0"/>
              <a:t>1-10-2025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AA2-2A3B-4843-8F6D-0A2D9D594A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6906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1DD3C-13FF-424A-9332-60DE88925993}" type="datetimeFigureOut">
              <a:rPr lang="nl-NL" smtClean="0"/>
              <a:t>1-10-2025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AA2-2A3B-4843-8F6D-0A2D9D594A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902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1DD3C-13FF-424A-9332-60DE88925993}" type="datetimeFigureOut">
              <a:rPr lang="nl-NL" smtClean="0"/>
              <a:t>1-10-2025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AA2-2A3B-4843-8F6D-0A2D9D594A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2654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1DD3C-13FF-424A-9332-60DE88925993}" type="datetimeFigureOut">
              <a:rPr lang="nl-NL" smtClean="0"/>
              <a:t>1-10-2025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AA2-2A3B-4843-8F6D-0A2D9D594A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4316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1DD3C-13FF-424A-9332-60DE88925993}" type="datetimeFigureOut">
              <a:rPr lang="nl-NL" smtClean="0"/>
              <a:t>1-10-2025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AA2-2A3B-4843-8F6D-0A2D9D594A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601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1DD3C-13FF-424A-9332-60DE88925993}" type="datetimeFigureOut">
              <a:rPr lang="nl-NL" smtClean="0"/>
              <a:t>1-10-2025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AA2-2A3B-4843-8F6D-0A2D9D594A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786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1DD3C-13FF-424A-9332-60DE88925993}" type="datetimeFigureOut">
              <a:rPr lang="nl-NL" smtClean="0"/>
              <a:t>1-10-2025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AA2-2A3B-4843-8F6D-0A2D9D594A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5604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1DD3C-13FF-424A-9332-60DE88925993}" type="datetimeFigureOut">
              <a:rPr lang="nl-NL" smtClean="0"/>
              <a:t>1-10-2025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03AA2-2A3B-4843-8F6D-0A2D9D594A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9634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1DD3C-13FF-424A-9332-60DE88925993}" type="datetimeFigureOut">
              <a:rPr lang="nl-NL" smtClean="0"/>
              <a:t>1-10-2025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03AA2-2A3B-4843-8F6D-0A2D9D594A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8016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51765"/>
            <a:ext cx="10717530" cy="1325563"/>
          </a:xfrm>
        </p:spPr>
        <p:txBody>
          <a:bodyPr anchor="t">
            <a:normAutofit/>
          </a:bodyPr>
          <a:lstStyle/>
          <a:p>
            <a:r>
              <a:rPr lang="nl-NL" dirty="0">
                <a:solidFill>
                  <a:srgbClr val="0783B6"/>
                </a:solidFill>
                <a:latin typeface="Trebuchet MS" panose="020B0603020202020204" pitchFamily="34" charset="0"/>
              </a:rPr>
              <a:t>Planning – Totaal planning</a:t>
            </a:r>
          </a:p>
        </p:txBody>
      </p:sp>
      <p:sp>
        <p:nvSpPr>
          <p:cNvPr id="9" name="Tijdelijke aanduiding voor dianummer 3"/>
          <p:cNvSpPr txBox="1">
            <a:spLocks/>
          </p:cNvSpPr>
          <p:nvPr/>
        </p:nvSpPr>
        <p:spPr>
          <a:xfrm>
            <a:off x="1370060" y="3261533"/>
            <a:ext cx="2468880" cy="34839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nl-NL"/>
            </a:defPPr>
            <a:lvl1pPr marL="0" algn="l" defTabSz="6858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80C30B-8CE5-431F-B443-E929B1C097C0}" type="slidenum">
              <a:rPr lang="nl-NL" sz="1080"/>
              <a:pPr/>
              <a:t>1</a:t>
            </a:fld>
            <a:endParaRPr lang="nl-NL" sz="1080"/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6B713E10-0068-234C-8B16-F537A4786A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693272"/>
              </p:ext>
            </p:extLst>
          </p:nvPr>
        </p:nvGraphicFramePr>
        <p:xfrm>
          <a:off x="959978" y="921104"/>
          <a:ext cx="10290407" cy="335366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44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4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1281">
                  <a:extLst>
                    <a:ext uri="{9D8B030D-6E8A-4147-A177-3AD203B41FA5}">
                      <a16:colId xmlns:a16="http://schemas.microsoft.com/office/drawing/2014/main" val="1901152368"/>
                    </a:ext>
                  </a:extLst>
                </a:gridCol>
              </a:tblGrid>
              <a:tr h="275402">
                <a:tc>
                  <a:txBody>
                    <a:bodyPr/>
                    <a:lstStyle/>
                    <a:p>
                      <a:pPr algn="ctr" rtl="0"/>
                      <a:endParaRPr lang="nl-NL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nl-N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2024</a:t>
                      </a:r>
                      <a:endParaRPr lang="nl-NL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nl-N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2025</a:t>
                      </a:r>
                      <a:endParaRPr lang="nl-NL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122006" marR="122006" marT="61003" marB="6100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el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1683"/>
              </p:ext>
            </p:extLst>
          </p:nvPr>
        </p:nvGraphicFramePr>
        <p:xfrm>
          <a:off x="959982" y="1267626"/>
          <a:ext cx="10290401" cy="525436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505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2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29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2399645279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3533475982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2667077679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2966781677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3483414715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228503920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1425428473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2671718059"/>
                    </a:ext>
                  </a:extLst>
                </a:gridCol>
              </a:tblGrid>
              <a:tr h="347036">
                <a:tc>
                  <a:txBody>
                    <a:bodyPr/>
                    <a:lstStyle/>
                    <a:p>
                      <a:pPr rtl="0"/>
                      <a:endParaRPr lang="nl-NL" sz="1900" dirty="0">
                        <a:solidFill>
                          <a:srgbClr val="1F497D"/>
                        </a:solidFill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700" dirty="0"/>
                        <a:t>Jun</a:t>
                      </a:r>
                      <a:endParaRPr lang="nl-NL" sz="1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700" dirty="0"/>
                        <a:t>Jul</a:t>
                      </a:r>
                      <a:endParaRPr lang="nl-NL" sz="1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nl-NL" sz="1700" dirty="0"/>
                        <a:t>Aug</a:t>
                      </a:r>
                      <a:endParaRPr lang="nl-NL" sz="1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nl-NL" sz="1700" dirty="0"/>
                        <a:t>Sep</a:t>
                      </a:r>
                      <a:endParaRPr lang="nl-NL" sz="1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nl-NL" sz="1700" dirty="0"/>
                        <a:t>Okt</a:t>
                      </a:r>
                      <a:endParaRPr lang="nl-NL" sz="1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nl-NL" sz="1700" dirty="0"/>
                        <a:t>Nov</a:t>
                      </a:r>
                      <a:endParaRPr lang="nl-NL" sz="1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nl-NL" sz="1700" dirty="0"/>
                        <a:t>Dec</a:t>
                      </a:r>
                      <a:endParaRPr lang="nl-NL" sz="1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nl-NL" sz="1700" kern="1200" dirty="0"/>
                        <a:t>Jan</a:t>
                      </a:r>
                      <a:endParaRPr lang="nl-NL" sz="1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nl-NL" sz="1700" kern="1200" dirty="0"/>
                        <a:t>Feb</a:t>
                      </a:r>
                      <a:endParaRPr lang="nl-NL" sz="1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nl-NL" sz="1700" kern="1200" dirty="0"/>
                        <a:t>Mrt</a:t>
                      </a:r>
                      <a:endParaRPr lang="nl-NL" sz="1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nl-NL" sz="1700" kern="1200" dirty="0"/>
                        <a:t>Apr</a:t>
                      </a:r>
                      <a:endParaRPr lang="nl-NL" sz="1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nl-NL" sz="1700" kern="1200" dirty="0"/>
                        <a:t>Mei</a:t>
                      </a:r>
                      <a:endParaRPr lang="nl-NL" sz="1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nl-NL" sz="1700" kern="1200" dirty="0"/>
                        <a:t>Jun</a:t>
                      </a:r>
                      <a:endParaRPr lang="nl-NL" sz="1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nl-NL" sz="1700" kern="1200" dirty="0"/>
                        <a:t>Jul</a:t>
                      </a:r>
                      <a:endParaRPr lang="nl-NL" sz="1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nl-NL" sz="1700" kern="1200" dirty="0"/>
                        <a:t>Aug</a:t>
                      </a:r>
                      <a:endParaRPr lang="nl-NL" sz="1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733">
                <a:tc>
                  <a:txBody>
                    <a:bodyPr/>
                    <a:lstStyle/>
                    <a:p>
                      <a:pPr rtl="0"/>
                      <a:r>
                        <a:rPr lang="nl-NL" sz="1400" dirty="0"/>
                        <a:t>Voorbereidingsfase</a:t>
                      </a:r>
                      <a:endParaRPr lang="nl-NL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2006" marR="122006" marT="61003" marB="61003" anchor="ctr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733">
                <a:tc>
                  <a:txBody>
                    <a:bodyPr/>
                    <a:lstStyle/>
                    <a:p>
                      <a:pPr rtl="0"/>
                      <a:r>
                        <a:rPr lang="nl-NL" sz="1400" dirty="0"/>
                        <a:t>Initiatiefase</a:t>
                      </a:r>
                      <a:endParaRPr lang="nl-NL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2006" marR="122006" marT="61003" marB="61003" anchor="ctr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733">
                <a:tc>
                  <a:txBody>
                    <a:bodyPr/>
                    <a:lstStyle/>
                    <a:p>
                      <a:pPr rtl="0"/>
                      <a:r>
                        <a:rPr lang="nl-NL" sz="1400" dirty="0"/>
                        <a:t>Realisatiefase</a:t>
                      </a:r>
                      <a:endParaRPr lang="nl-NL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2006" marR="122006" marT="61003" marB="61003" anchor="ctr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0733">
                <a:tc>
                  <a:txBody>
                    <a:bodyPr/>
                    <a:lstStyle/>
                    <a:p>
                      <a:pPr algn="r" rtl="0"/>
                      <a:r>
                        <a:rPr lang="nl-NL" sz="1400" i="1" dirty="0"/>
                        <a:t>Resultaat</a:t>
                      </a:r>
                      <a:r>
                        <a:rPr lang="nl-NL" sz="1400" i="1" baseline="0" dirty="0"/>
                        <a:t> 1</a:t>
                      </a:r>
                      <a:endParaRPr lang="nl-NL" sz="14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2006" marR="122006" marT="61003" marB="61003" anchor="ctr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90733">
                <a:tc>
                  <a:txBody>
                    <a:bodyPr/>
                    <a:lstStyle/>
                    <a:p>
                      <a:pPr algn="r" rtl="0"/>
                      <a:r>
                        <a:rPr lang="nl-NL" sz="1400" i="1" dirty="0"/>
                        <a:t>Resultaat</a:t>
                      </a:r>
                      <a:r>
                        <a:rPr lang="nl-NL" sz="1400" i="1" baseline="0" dirty="0"/>
                        <a:t> 2</a:t>
                      </a:r>
                      <a:endParaRPr lang="nl-NL" sz="14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2006" marR="122006" marT="61003" marB="61003" anchor="ctr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extLst>
                  <a:ext uri="{0D108BD9-81ED-4DB2-BD59-A6C34878D82A}">
                    <a16:rowId xmlns:a16="http://schemas.microsoft.com/office/drawing/2014/main" val="126254325"/>
                  </a:ext>
                </a:extLst>
              </a:tr>
              <a:tr h="490733">
                <a:tc>
                  <a:txBody>
                    <a:bodyPr/>
                    <a:lstStyle/>
                    <a:p>
                      <a:pPr algn="r" rtl="0"/>
                      <a:r>
                        <a:rPr lang="nl-NL" sz="1400" i="1" dirty="0"/>
                        <a:t>Resultaat 3</a:t>
                      </a:r>
                      <a:endParaRPr lang="nl-NL" sz="14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2006" marR="122006" marT="61003" marB="61003" anchor="ctr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extLst>
                  <a:ext uri="{0D108BD9-81ED-4DB2-BD59-A6C34878D82A}">
                    <a16:rowId xmlns:a16="http://schemas.microsoft.com/office/drawing/2014/main" val="1573924559"/>
                  </a:ext>
                </a:extLst>
              </a:tr>
              <a:tr h="490733">
                <a:tc>
                  <a:txBody>
                    <a:bodyPr/>
                    <a:lstStyle/>
                    <a:p>
                      <a:pPr rtl="0"/>
                      <a:r>
                        <a:rPr lang="nl-NL" sz="1400" dirty="0">
                          <a:solidFill>
                            <a:schemeClr val="dk1"/>
                          </a:solidFill>
                          <a:latin typeface="+mn-lt"/>
                        </a:rPr>
                        <a:t>Implementatiefase</a:t>
                      </a:r>
                      <a:endParaRPr lang="nl-NL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2006" marR="122006" marT="61003" marB="61003" anchor="ctr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extLst>
                  <a:ext uri="{0D108BD9-81ED-4DB2-BD59-A6C34878D82A}">
                    <a16:rowId xmlns:a16="http://schemas.microsoft.com/office/drawing/2014/main" val="4257839253"/>
                  </a:ext>
                </a:extLst>
              </a:tr>
              <a:tr h="490733">
                <a:tc>
                  <a:txBody>
                    <a:bodyPr/>
                    <a:lstStyle/>
                    <a:p>
                      <a:pPr algn="r" rtl="0"/>
                      <a:r>
                        <a:rPr lang="nl-NL" sz="1400" dirty="0">
                          <a:solidFill>
                            <a:schemeClr val="tx1"/>
                          </a:solidFill>
                          <a:latin typeface="+mn-lt"/>
                        </a:rPr>
                        <a:t>Introductie</a:t>
                      </a:r>
                    </a:p>
                  </a:txBody>
                  <a:tcPr marL="122006" marR="122006" marT="61003" marB="61003" anchor="ctr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extLst>
                  <a:ext uri="{0D108BD9-81ED-4DB2-BD59-A6C34878D82A}">
                    <a16:rowId xmlns:a16="http://schemas.microsoft.com/office/drawing/2014/main" val="867072152"/>
                  </a:ext>
                </a:extLst>
              </a:tr>
              <a:tr h="490733">
                <a:tc>
                  <a:txBody>
                    <a:bodyPr/>
                    <a:lstStyle/>
                    <a:p>
                      <a:pPr algn="r" rtl="0"/>
                      <a:r>
                        <a:rPr lang="nl-NL" sz="1400" dirty="0"/>
                        <a:t>Borging</a:t>
                      </a:r>
                      <a:endParaRPr lang="nl-NL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2006" marR="122006" marT="61003" marB="61003" anchor="ctr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extLst>
                  <a:ext uri="{0D108BD9-81ED-4DB2-BD59-A6C34878D82A}">
                    <a16:rowId xmlns:a16="http://schemas.microsoft.com/office/drawing/2014/main" val="3361543077"/>
                  </a:ext>
                </a:extLst>
              </a:tr>
              <a:tr h="490733">
                <a:tc>
                  <a:txBody>
                    <a:bodyPr/>
                    <a:lstStyle/>
                    <a:p>
                      <a:pPr rtl="0"/>
                      <a:r>
                        <a:rPr lang="nl-NL" sz="1400" dirty="0">
                          <a:solidFill>
                            <a:schemeClr val="dk1"/>
                          </a:solidFill>
                          <a:latin typeface="+mn-lt"/>
                        </a:rPr>
                        <a:t>Afsluiting</a:t>
                      </a:r>
                      <a:endParaRPr lang="nl-NL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2006" marR="122006" marT="61003" marB="61003" anchor="ctr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tc>
                  <a:txBody>
                    <a:bodyPr/>
                    <a:lstStyle/>
                    <a:p>
                      <a:pPr rtl="0"/>
                      <a:endParaRPr lang="nl-NL" sz="2400" dirty="0">
                        <a:latin typeface="Arial Narrow" pitchFamily="34" charset="0"/>
                      </a:endParaRPr>
                    </a:p>
                  </a:txBody>
                  <a:tcPr marL="122006" marR="122006" marT="61003" marB="61003"/>
                </a:tc>
                <a:extLst>
                  <a:ext uri="{0D108BD9-81ED-4DB2-BD59-A6C34878D82A}">
                    <a16:rowId xmlns:a16="http://schemas.microsoft.com/office/drawing/2014/main" val="377961018"/>
                  </a:ext>
                </a:extLst>
              </a:tr>
            </a:tbl>
          </a:graphicData>
        </a:graphic>
      </p:graphicFrame>
      <p:grpSp>
        <p:nvGrpSpPr>
          <p:cNvPr id="12" name="Groep 11"/>
          <p:cNvGrpSpPr/>
          <p:nvPr/>
        </p:nvGrpSpPr>
        <p:grpSpPr>
          <a:xfrm>
            <a:off x="3124200" y="1729368"/>
            <a:ext cx="539751" cy="291264"/>
            <a:chOff x="1371600" y="1905000"/>
            <a:chExt cx="2667000" cy="228600"/>
          </a:xfrm>
        </p:grpSpPr>
        <p:sp>
          <p:nvSpPr>
            <p:cNvPr id="13" name="Afgeronde rechthoek 12"/>
            <p:cNvSpPr/>
            <p:nvPr/>
          </p:nvSpPr>
          <p:spPr>
            <a:xfrm>
              <a:off x="1371600" y="1905000"/>
              <a:ext cx="2667000" cy="228600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946" tIns="21946" rIns="21946" bIns="21946" rtlCol="0" anchor="ctr" anchorCtr="1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1920" b="1" dirty="0">
                <a:solidFill>
                  <a:schemeClr val="bg1"/>
                </a:solidFill>
                <a:latin typeface="Arial Narrow" pitchFamily="112" charset="0"/>
              </a:endParaRPr>
            </a:p>
          </p:txBody>
        </p:sp>
        <p:sp>
          <p:nvSpPr>
            <p:cNvPr id="14" name="Afgeronde rechthoek 13"/>
            <p:cNvSpPr/>
            <p:nvPr/>
          </p:nvSpPr>
          <p:spPr>
            <a:xfrm>
              <a:off x="1421674" y="1931126"/>
              <a:ext cx="2590800" cy="152400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2160" dirty="0"/>
            </a:p>
          </p:txBody>
        </p:sp>
      </p:grpSp>
      <p:grpSp>
        <p:nvGrpSpPr>
          <p:cNvPr id="15" name="Groep 15"/>
          <p:cNvGrpSpPr/>
          <p:nvPr/>
        </p:nvGrpSpPr>
        <p:grpSpPr>
          <a:xfrm>
            <a:off x="4823553" y="2721595"/>
            <a:ext cx="4275997" cy="291264"/>
            <a:chOff x="2157548" y="2233748"/>
            <a:chExt cx="3709852" cy="204652"/>
          </a:xfrm>
        </p:grpSpPr>
        <p:sp>
          <p:nvSpPr>
            <p:cNvPr id="16" name="Afgeronde rechthoek 15"/>
            <p:cNvSpPr/>
            <p:nvPr/>
          </p:nvSpPr>
          <p:spPr>
            <a:xfrm>
              <a:off x="2157548" y="2233748"/>
              <a:ext cx="3709852" cy="204652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946" tIns="21946" rIns="21946" bIns="21946" rtlCol="0" anchor="ctr" anchorCtr="1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1920" b="1" dirty="0">
                <a:solidFill>
                  <a:schemeClr val="bg1"/>
                </a:solidFill>
                <a:latin typeface="Arial Narrow" pitchFamily="112" charset="0"/>
              </a:endParaRPr>
            </a:p>
          </p:txBody>
        </p:sp>
        <p:sp>
          <p:nvSpPr>
            <p:cNvPr id="17" name="Afgeronde rechthoek 16"/>
            <p:cNvSpPr/>
            <p:nvPr/>
          </p:nvSpPr>
          <p:spPr>
            <a:xfrm>
              <a:off x="2207626" y="2259874"/>
              <a:ext cx="3630171" cy="152400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2160" dirty="0"/>
            </a:p>
          </p:txBody>
        </p:sp>
      </p:grpSp>
      <p:grpSp>
        <p:nvGrpSpPr>
          <p:cNvPr id="18" name="Groep 15"/>
          <p:cNvGrpSpPr/>
          <p:nvPr/>
        </p:nvGrpSpPr>
        <p:grpSpPr>
          <a:xfrm>
            <a:off x="4823553" y="3180988"/>
            <a:ext cx="1270398" cy="291264"/>
            <a:chOff x="2157548" y="2233748"/>
            <a:chExt cx="3709852" cy="204652"/>
          </a:xfrm>
        </p:grpSpPr>
        <p:sp>
          <p:nvSpPr>
            <p:cNvPr id="19" name="Afgeronde rechthoek 18"/>
            <p:cNvSpPr/>
            <p:nvPr/>
          </p:nvSpPr>
          <p:spPr>
            <a:xfrm>
              <a:off x="2157548" y="2233748"/>
              <a:ext cx="3709852" cy="204652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946" tIns="21946" rIns="21946" bIns="21946" rtlCol="0" anchor="ctr" anchorCtr="1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1920" b="1" dirty="0">
                <a:solidFill>
                  <a:schemeClr val="bg1"/>
                </a:solidFill>
                <a:latin typeface="Arial Narrow" pitchFamily="112" charset="0"/>
              </a:endParaRPr>
            </a:p>
          </p:txBody>
        </p:sp>
        <p:sp>
          <p:nvSpPr>
            <p:cNvPr id="20" name="Afgeronde rechthoek 19"/>
            <p:cNvSpPr/>
            <p:nvPr/>
          </p:nvSpPr>
          <p:spPr>
            <a:xfrm>
              <a:off x="2207626" y="2259874"/>
              <a:ext cx="3630171" cy="152400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2160" dirty="0"/>
            </a:p>
          </p:txBody>
        </p:sp>
      </p:grpSp>
      <p:grpSp>
        <p:nvGrpSpPr>
          <p:cNvPr id="21" name="Groep 15"/>
          <p:cNvGrpSpPr/>
          <p:nvPr/>
        </p:nvGrpSpPr>
        <p:grpSpPr>
          <a:xfrm>
            <a:off x="6056946" y="3666047"/>
            <a:ext cx="1990074" cy="291264"/>
            <a:chOff x="2157548" y="2233748"/>
            <a:chExt cx="3709852" cy="204652"/>
          </a:xfrm>
        </p:grpSpPr>
        <p:sp>
          <p:nvSpPr>
            <p:cNvPr id="22" name="Afgeronde rechthoek 21"/>
            <p:cNvSpPr/>
            <p:nvPr/>
          </p:nvSpPr>
          <p:spPr>
            <a:xfrm>
              <a:off x="2157548" y="2233748"/>
              <a:ext cx="3709852" cy="204652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946" tIns="21946" rIns="21946" bIns="21946" rtlCol="0" anchor="ctr" anchorCtr="1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1920" b="1" dirty="0">
                <a:solidFill>
                  <a:schemeClr val="bg1"/>
                </a:solidFill>
                <a:latin typeface="Arial Narrow" pitchFamily="112" charset="0"/>
              </a:endParaRPr>
            </a:p>
          </p:txBody>
        </p:sp>
        <p:sp>
          <p:nvSpPr>
            <p:cNvPr id="23" name="Afgeronde rechthoek 22"/>
            <p:cNvSpPr/>
            <p:nvPr/>
          </p:nvSpPr>
          <p:spPr>
            <a:xfrm>
              <a:off x="2207626" y="2259874"/>
              <a:ext cx="3630171" cy="152400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2160" dirty="0"/>
            </a:p>
          </p:txBody>
        </p:sp>
      </p:grpSp>
      <p:grpSp>
        <p:nvGrpSpPr>
          <p:cNvPr id="24" name="Groep 15"/>
          <p:cNvGrpSpPr/>
          <p:nvPr/>
        </p:nvGrpSpPr>
        <p:grpSpPr>
          <a:xfrm>
            <a:off x="6946900" y="4177123"/>
            <a:ext cx="2152650" cy="291264"/>
            <a:chOff x="2157548" y="2233748"/>
            <a:chExt cx="3709852" cy="204652"/>
          </a:xfrm>
        </p:grpSpPr>
        <p:sp>
          <p:nvSpPr>
            <p:cNvPr id="25" name="Afgeronde rechthoek 24"/>
            <p:cNvSpPr/>
            <p:nvPr/>
          </p:nvSpPr>
          <p:spPr>
            <a:xfrm>
              <a:off x="2157548" y="2233748"/>
              <a:ext cx="3709852" cy="204652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946" tIns="21946" rIns="21946" bIns="21946" rtlCol="0" anchor="ctr" anchorCtr="1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1920" b="1" dirty="0">
                <a:solidFill>
                  <a:schemeClr val="bg1"/>
                </a:solidFill>
                <a:latin typeface="Arial Narrow" pitchFamily="112" charset="0"/>
              </a:endParaRPr>
            </a:p>
          </p:txBody>
        </p:sp>
        <p:sp>
          <p:nvSpPr>
            <p:cNvPr id="26" name="Afgeronde rechthoek 25"/>
            <p:cNvSpPr/>
            <p:nvPr/>
          </p:nvSpPr>
          <p:spPr>
            <a:xfrm>
              <a:off x="2207626" y="2259874"/>
              <a:ext cx="3630171" cy="152400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2160" dirty="0"/>
            </a:p>
          </p:txBody>
        </p:sp>
      </p:grpSp>
      <p:grpSp>
        <p:nvGrpSpPr>
          <p:cNvPr id="27" name="Groep 15"/>
          <p:cNvGrpSpPr/>
          <p:nvPr/>
        </p:nvGrpSpPr>
        <p:grpSpPr>
          <a:xfrm>
            <a:off x="5886772" y="4658274"/>
            <a:ext cx="4285928" cy="291264"/>
            <a:chOff x="2157548" y="2233748"/>
            <a:chExt cx="3709852" cy="204652"/>
          </a:xfrm>
        </p:grpSpPr>
        <p:sp>
          <p:nvSpPr>
            <p:cNvPr id="28" name="Afgeronde rechthoek 27"/>
            <p:cNvSpPr/>
            <p:nvPr/>
          </p:nvSpPr>
          <p:spPr>
            <a:xfrm>
              <a:off x="2157548" y="2233748"/>
              <a:ext cx="3709852" cy="204652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946" tIns="21946" rIns="21946" bIns="21946" rtlCol="0" anchor="ctr" anchorCtr="1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1920" b="1" dirty="0">
                <a:solidFill>
                  <a:schemeClr val="bg1"/>
                </a:solidFill>
                <a:latin typeface="Arial Narrow" pitchFamily="112" charset="0"/>
              </a:endParaRPr>
            </a:p>
          </p:txBody>
        </p:sp>
        <p:sp>
          <p:nvSpPr>
            <p:cNvPr id="29" name="Afgeronde rechthoek 28"/>
            <p:cNvSpPr/>
            <p:nvPr/>
          </p:nvSpPr>
          <p:spPr>
            <a:xfrm>
              <a:off x="2207626" y="2259874"/>
              <a:ext cx="3630171" cy="152400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2160" dirty="0"/>
            </a:p>
          </p:txBody>
        </p:sp>
      </p:grpSp>
      <p:grpSp>
        <p:nvGrpSpPr>
          <p:cNvPr id="30" name="Groep 15"/>
          <p:cNvGrpSpPr/>
          <p:nvPr/>
        </p:nvGrpSpPr>
        <p:grpSpPr>
          <a:xfrm>
            <a:off x="9099550" y="5167361"/>
            <a:ext cx="535443" cy="291264"/>
            <a:chOff x="2157548" y="2233748"/>
            <a:chExt cx="3709852" cy="204652"/>
          </a:xfrm>
        </p:grpSpPr>
        <p:sp>
          <p:nvSpPr>
            <p:cNvPr id="31" name="Afgeronde rechthoek 30"/>
            <p:cNvSpPr/>
            <p:nvPr/>
          </p:nvSpPr>
          <p:spPr>
            <a:xfrm>
              <a:off x="2157548" y="2233748"/>
              <a:ext cx="3709852" cy="204652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946" tIns="21946" rIns="21946" bIns="21946" rtlCol="0" anchor="ctr" anchorCtr="1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1920" b="1" dirty="0">
                <a:solidFill>
                  <a:schemeClr val="bg1"/>
                </a:solidFill>
                <a:latin typeface="Arial Narrow" pitchFamily="112" charset="0"/>
              </a:endParaRPr>
            </a:p>
          </p:txBody>
        </p:sp>
        <p:sp>
          <p:nvSpPr>
            <p:cNvPr id="32" name="Afgeronde rechthoek 31"/>
            <p:cNvSpPr/>
            <p:nvPr/>
          </p:nvSpPr>
          <p:spPr>
            <a:xfrm>
              <a:off x="2207626" y="2259874"/>
              <a:ext cx="3630171" cy="152400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2160" dirty="0"/>
            </a:p>
          </p:txBody>
        </p:sp>
      </p:grpSp>
      <p:grpSp>
        <p:nvGrpSpPr>
          <p:cNvPr id="33" name="Groep 15"/>
          <p:cNvGrpSpPr/>
          <p:nvPr/>
        </p:nvGrpSpPr>
        <p:grpSpPr>
          <a:xfrm>
            <a:off x="9624371" y="5640778"/>
            <a:ext cx="541978" cy="291264"/>
            <a:chOff x="2157548" y="2233748"/>
            <a:chExt cx="3709852" cy="204652"/>
          </a:xfrm>
        </p:grpSpPr>
        <p:sp>
          <p:nvSpPr>
            <p:cNvPr id="34" name="Afgeronde rechthoek 33"/>
            <p:cNvSpPr/>
            <p:nvPr/>
          </p:nvSpPr>
          <p:spPr>
            <a:xfrm>
              <a:off x="2157548" y="2233748"/>
              <a:ext cx="3709852" cy="204652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946" tIns="21946" rIns="21946" bIns="21946" rtlCol="0" anchor="ctr" anchorCtr="1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1920" b="1" dirty="0">
                <a:solidFill>
                  <a:schemeClr val="bg1"/>
                </a:solidFill>
                <a:latin typeface="Arial Narrow" pitchFamily="112" charset="0"/>
              </a:endParaRPr>
            </a:p>
          </p:txBody>
        </p:sp>
        <p:sp>
          <p:nvSpPr>
            <p:cNvPr id="35" name="Afgeronde rechthoek 34"/>
            <p:cNvSpPr/>
            <p:nvPr/>
          </p:nvSpPr>
          <p:spPr>
            <a:xfrm>
              <a:off x="2207626" y="2259874"/>
              <a:ext cx="3630171" cy="152400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2160" dirty="0"/>
            </a:p>
          </p:txBody>
        </p:sp>
      </p:grpSp>
      <p:grpSp>
        <p:nvGrpSpPr>
          <p:cNvPr id="36" name="Groep 15"/>
          <p:cNvGrpSpPr/>
          <p:nvPr/>
        </p:nvGrpSpPr>
        <p:grpSpPr>
          <a:xfrm>
            <a:off x="10172700" y="6157912"/>
            <a:ext cx="533400" cy="291264"/>
            <a:chOff x="2157548" y="2233748"/>
            <a:chExt cx="3709852" cy="204652"/>
          </a:xfrm>
        </p:grpSpPr>
        <p:sp>
          <p:nvSpPr>
            <p:cNvPr id="37" name="Afgeronde rechthoek 36"/>
            <p:cNvSpPr/>
            <p:nvPr/>
          </p:nvSpPr>
          <p:spPr>
            <a:xfrm>
              <a:off x="2157548" y="2233748"/>
              <a:ext cx="3709852" cy="204652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946" tIns="21946" rIns="21946" bIns="21946" rtlCol="0" anchor="ctr" anchorCtr="1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1920" b="1" dirty="0">
                <a:solidFill>
                  <a:schemeClr val="bg1"/>
                </a:solidFill>
                <a:latin typeface="Arial Narrow" pitchFamily="112" charset="0"/>
              </a:endParaRPr>
            </a:p>
          </p:txBody>
        </p:sp>
        <p:sp>
          <p:nvSpPr>
            <p:cNvPr id="38" name="Afgeronde rechthoek 37"/>
            <p:cNvSpPr/>
            <p:nvPr/>
          </p:nvSpPr>
          <p:spPr>
            <a:xfrm>
              <a:off x="2207626" y="2259874"/>
              <a:ext cx="3630171" cy="152400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2160" dirty="0"/>
            </a:p>
          </p:txBody>
        </p:sp>
      </p:grpSp>
      <p:cxnSp>
        <p:nvCxnSpPr>
          <p:cNvPr id="39" name="Rechte verbindingslijn met pijl 38"/>
          <p:cNvCxnSpPr>
            <a:cxnSpLocks/>
            <a:stCxn id="23" idx="1"/>
            <a:endCxn id="20" idx="3"/>
          </p:cNvCxnSpPr>
          <p:nvPr/>
        </p:nvCxnSpPr>
        <p:spPr>
          <a:xfrm flipV="1">
            <a:off x="6083809" y="3326620"/>
            <a:ext cx="5" cy="485059"/>
          </a:xfrm>
          <a:prstGeom prst="straightConnector1">
            <a:avLst/>
          </a:prstGeom>
          <a:ln>
            <a:solidFill>
              <a:schemeClr val="accent2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uit 39"/>
          <p:cNvSpPr/>
          <p:nvPr/>
        </p:nvSpPr>
        <p:spPr>
          <a:xfrm>
            <a:off x="8945245" y="2707207"/>
            <a:ext cx="308610" cy="320040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 anchor="ctr"/>
          <a:lstStyle/>
          <a:p>
            <a:endParaRPr lang="nl-NL" sz="2160"/>
          </a:p>
        </p:txBody>
      </p:sp>
      <p:grpSp>
        <p:nvGrpSpPr>
          <p:cNvPr id="41" name="Groep 11"/>
          <p:cNvGrpSpPr/>
          <p:nvPr/>
        </p:nvGrpSpPr>
        <p:grpSpPr>
          <a:xfrm>
            <a:off x="3716361" y="2213188"/>
            <a:ext cx="1044000" cy="291264"/>
            <a:chOff x="1371600" y="1905000"/>
            <a:chExt cx="2667000" cy="228600"/>
          </a:xfrm>
        </p:grpSpPr>
        <p:sp>
          <p:nvSpPr>
            <p:cNvPr id="42" name="Afgeronde rechthoek 41"/>
            <p:cNvSpPr/>
            <p:nvPr/>
          </p:nvSpPr>
          <p:spPr>
            <a:xfrm>
              <a:off x="1371600" y="1905000"/>
              <a:ext cx="2667000" cy="228600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946" tIns="21946" rIns="21946" bIns="21946" rtlCol="0" anchor="ctr" anchorCtr="1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1920" b="1" dirty="0">
                <a:solidFill>
                  <a:schemeClr val="bg1"/>
                </a:solidFill>
                <a:latin typeface="Arial Narrow" pitchFamily="112" charset="0"/>
              </a:endParaRPr>
            </a:p>
          </p:txBody>
        </p:sp>
        <p:sp>
          <p:nvSpPr>
            <p:cNvPr id="43" name="Afgeronde rechthoek 42"/>
            <p:cNvSpPr/>
            <p:nvPr/>
          </p:nvSpPr>
          <p:spPr>
            <a:xfrm>
              <a:off x="1421674" y="1931126"/>
              <a:ext cx="2590800" cy="152400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2160" dirty="0"/>
            </a:p>
          </p:txBody>
        </p:sp>
      </p:grpSp>
      <p:sp>
        <p:nvSpPr>
          <p:cNvPr id="44" name="Ruit 43"/>
          <p:cNvSpPr/>
          <p:nvPr/>
        </p:nvSpPr>
        <p:spPr>
          <a:xfrm>
            <a:off x="3525870" y="6541972"/>
            <a:ext cx="308610" cy="320040"/>
          </a:xfrm>
          <a:prstGeom prst="diamond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 anchor="ctr"/>
          <a:lstStyle/>
          <a:p>
            <a:endParaRPr lang="nl-NL" sz="2160"/>
          </a:p>
        </p:txBody>
      </p:sp>
      <p:sp>
        <p:nvSpPr>
          <p:cNvPr id="45" name="Tekstvak 44"/>
          <p:cNvSpPr txBox="1"/>
          <p:nvPr/>
        </p:nvSpPr>
        <p:spPr>
          <a:xfrm>
            <a:off x="3808095" y="6520694"/>
            <a:ext cx="2926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Go / No-go besluit</a:t>
            </a:r>
          </a:p>
        </p:txBody>
      </p:sp>
      <p:sp>
        <p:nvSpPr>
          <p:cNvPr id="46" name="Ruit 45"/>
          <p:cNvSpPr/>
          <p:nvPr/>
        </p:nvSpPr>
        <p:spPr>
          <a:xfrm>
            <a:off x="3527839" y="1720678"/>
            <a:ext cx="308610" cy="320040"/>
          </a:xfrm>
          <a:prstGeom prst="diamond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 anchor="ctr"/>
          <a:lstStyle/>
          <a:p>
            <a:endParaRPr lang="nl-NL" sz="2160"/>
          </a:p>
        </p:txBody>
      </p:sp>
      <p:sp>
        <p:nvSpPr>
          <p:cNvPr id="47" name="Ruit 46"/>
          <p:cNvSpPr/>
          <p:nvPr/>
        </p:nvSpPr>
        <p:spPr>
          <a:xfrm>
            <a:off x="4625658" y="2200598"/>
            <a:ext cx="308610" cy="320040"/>
          </a:xfrm>
          <a:prstGeom prst="diamond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 anchor="ctr"/>
          <a:lstStyle/>
          <a:p>
            <a:endParaRPr lang="nl-NL" sz="2160"/>
          </a:p>
        </p:txBody>
      </p:sp>
      <p:sp>
        <p:nvSpPr>
          <p:cNvPr id="49" name="Ruit 48"/>
          <p:cNvSpPr/>
          <p:nvPr/>
        </p:nvSpPr>
        <p:spPr>
          <a:xfrm>
            <a:off x="7868920" y="2707207"/>
            <a:ext cx="308610" cy="320040"/>
          </a:xfrm>
          <a:prstGeom prst="diamond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 anchor="ctr"/>
          <a:lstStyle/>
          <a:p>
            <a:endParaRPr lang="nl-NL" sz="2160"/>
          </a:p>
        </p:txBody>
      </p:sp>
      <p:sp>
        <p:nvSpPr>
          <p:cNvPr id="50" name="Ruit 49"/>
          <p:cNvSpPr/>
          <p:nvPr/>
        </p:nvSpPr>
        <p:spPr>
          <a:xfrm>
            <a:off x="8942515" y="6536532"/>
            <a:ext cx="308610" cy="320040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 anchor="ctr"/>
          <a:lstStyle/>
          <a:p>
            <a:endParaRPr lang="nl-NL" sz="2160"/>
          </a:p>
        </p:txBody>
      </p:sp>
      <p:sp>
        <p:nvSpPr>
          <p:cNvPr id="51" name="Tekstvak 50"/>
          <p:cNvSpPr txBox="1"/>
          <p:nvPr/>
        </p:nvSpPr>
        <p:spPr>
          <a:xfrm>
            <a:off x="9251125" y="6519054"/>
            <a:ext cx="1607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Harde deadline</a:t>
            </a:r>
          </a:p>
        </p:txBody>
      </p:sp>
      <p:cxnSp>
        <p:nvCxnSpPr>
          <p:cNvPr id="52" name="Rechte verbindingslijn met pijl 51"/>
          <p:cNvCxnSpPr/>
          <p:nvPr/>
        </p:nvCxnSpPr>
        <p:spPr>
          <a:xfrm rot="16200000" flipV="1">
            <a:off x="6414985" y="6446937"/>
            <a:ext cx="5" cy="485059"/>
          </a:xfrm>
          <a:prstGeom prst="straightConnector1">
            <a:avLst/>
          </a:prstGeom>
          <a:ln>
            <a:solidFill>
              <a:schemeClr val="accent2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kstvak 52"/>
          <p:cNvSpPr txBox="1"/>
          <p:nvPr/>
        </p:nvSpPr>
        <p:spPr>
          <a:xfrm>
            <a:off x="6677966" y="6498000"/>
            <a:ext cx="1699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Afhankelijkheid</a:t>
            </a:r>
          </a:p>
        </p:txBody>
      </p:sp>
      <p:grpSp>
        <p:nvGrpSpPr>
          <p:cNvPr id="54" name="Groep 15"/>
          <p:cNvGrpSpPr/>
          <p:nvPr/>
        </p:nvGrpSpPr>
        <p:grpSpPr>
          <a:xfrm>
            <a:off x="5879544" y="5164986"/>
            <a:ext cx="535443" cy="291264"/>
            <a:chOff x="2157548" y="2233748"/>
            <a:chExt cx="3709852" cy="204652"/>
          </a:xfrm>
        </p:grpSpPr>
        <p:sp>
          <p:nvSpPr>
            <p:cNvPr id="55" name="Afgeronde rechthoek 54"/>
            <p:cNvSpPr/>
            <p:nvPr/>
          </p:nvSpPr>
          <p:spPr>
            <a:xfrm>
              <a:off x="2157548" y="2233748"/>
              <a:ext cx="3709852" cy="204652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946" tIns="21946" rIns="21946" bIns="21946" rtlCol="0" anchor="ctr" anchorCtr="1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1920" b="1" dirty="0">
                <a:solidFill>
                  <a:schemeClr val="bg1"/>
                </a:solidFill>
                <a:latin typeface="Arial Narrow" pitchFamily="112" charset="0"/>
              </a:endParaRPr>
            </a:p>
          </p:txBody>
        </p:sp>
        <p:sp>
          <p:nvSpPr>
            <p:cNvPr id="56" name="Afgeronde rechthoek 55"/>
            <p:cNvSpPr/>
            <p:nvPr/>
          </p:nvSpPr>
          <p:spPr>
            <a:xfrm>
              <a:off x="2207626" y="2259874"/>
              <a:ext cx="3630171" cy="152400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2160" dirty="0"/>
            </a:p>
          </p:txBody>
        </p:sp>
      </p:grpSp>
      <p:grpSp>
        <p:nvGrpSpPr>
          <p:cNvPr id="57" name="Groep 15"/>
          <p:cNvGrpSpPr/>
          <p:nvPr/>
        </p:nvGrpSpPr>
        <p:grpSpPr>
          <a:xfrm>
            <a:off x="8021650" y="5149841"/>
            <a:ext cx="535443" cy="291264"/>
            <a:chOff x="2157548" y="2233748"/>
            <a:chExt cx="3709852" cy="204652"/>
          </a:xfrm>
        </p:grpSpPr>
        <p:sp>
          <p:nvSpPr>
            <p:cNvPr id="58" name="Afgeronde rechthoek 57"/>
            <p:cNvSpPr/>
            <p:nvPr/>
          </p:nvSpPr>
          <p:spPr>
            <a:xfrm>
              <a:off x="2157548" y="2233748"/>
              <a:ext cx="3709852" cy="204652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1946" tIns="21946" rIns="21946" bIns="21946" rtlCol="0" anchor="ctr" anchorCtr="1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1920" b="1" dirty="0">
                <a:solidFill>
                  <a:schemeClr val="bg1"/>
                </a:solidFill>
                <a:latin typeface="Arial Narrow" pitchFamily="112" charset="0"/>
              </a:endParaRPr>
            </a:p>
          </p:txBody>
        </p:sp>
        <p:sp>
          <p:nvSpPr>
            <p:cNvPr id="59" name="Afgeronde rechthoek 58"/>
            <p:cNvSpPr/>
            <p:nvPr/>
          </p:nvSpPr>
          <p:spPr>
            <a:xfrm>
              <a:off x="2207626" y="2259874"/>
              <a:ext cx="3630171" cy="152400"/>
            </a:xfrm>
            <a:prstGeom prst="roundRect">
              <a:avLst>
                <a:gd name="adj" fmla="val 487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>
                <a:lnSpc>
                  <a:spcPct val="85000"/>
                </a:lnSpc>
                <a:spcBef>
                  <a:spcPct val="20000"/>
                </a:spcBef>
              </a:pPr>
              <a:endParaRPr lang="nl-NL" sz="2160" dirty="0"/>
            </a:p>
          </p:txBody>
        </p:sp>
      </p:grpSp>
      <p:pic>
        <p:nvPicPr>
          <p:cNvPr id="48" name="Afbeelding 47">
            <a:extLst>
              <a:ext uri="{FF2B5EF4-FFF2-40B4-BE49-F238E27FC236}">
                <a16:creationId xmlns:a16="http://schemas.microsoft.com/office/drawing/2014/main" id="{9524A3C9-CBD2-F82A-B0A5-A4DEC3058C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6964"/>
            <a:ext cx="969959" cy="681036"/>
          </a:xfrm>
          <a:prstGeom prst="rect">
            <a:avLst/>
          </a:prstGeom>
        </p:spPr>
      </p:pic>
      <p:sp>
        <p:nvSpPr>
          <p:cNvPr id="60" name="Tijdelijke aanduiding voor voettekst 4">
            <a:extLst>
              <a:ext uri="{FF2B5EF4-FFF2-40B4-BE49-F238E27FC236}">
                <a16:creationId xmlns:a16="http://schemas.microsoft.com/office/drawing/2014/main" id="{DE158C5A-2E9A-6203-92E4-2E601AFA93EA}"/>
              </a:ext>
            </a:extLst>
          </p:cNvPr>
          <p:cNvSpPr txBox="1">
            <a:spLocks/>
          </p:cNvSpPr>
          <p:nvPr/>
        </p:nvSpPr>
        <p:spPr>
          <a:xfrm>
            <a:off x="9372600" y="6478924"/>
            <a:ext cx="2819400" cy="365125"/>
          </a:xfrm>
          <a:prstGeom prst="rect">
            <a:avLst/>
          </a:prstGeom>
        </p:spPr>
        <p:txBody>
          <a:bodyPr anchor="ctr"/>
          <a:lstStyle>
            <a:defPPr>
              <a:defRPr lang="nl-NL"/>
            </a:defPPr>
            <a:lvl1pPr marL="0" algn="ctr" defTabSz="914400" rtl="0" eaLnBrk="1" latinLnBrk="0" hangingPunct="1">
              <a:defRPr sz="1200" b="1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NL" dirty="0">
                <a:latin typeface="Aptos" panose="02110004020202020204"/>
              </a:rPr>
              <a:t>www.nzpm.nl</a:t>
            </a:r>
          </a:p>
        </p:txBody>
      </p:sp>
    </p:spTree>
    <p:extLst>
      <p:ext uri="{BB962C8B-B14F-4D97-AF65-F5344CB8AC3E}">
        <p14:creationId xmlns:p14="http://schemas.microsoft.com/office/powerpoint/2010/main" val="710980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17530" cy="1325563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rgbClr val="0783B6"/>
                </a:solidFill>
                <a:latin typeface="Trebuchet MS" panose="020B0603020202020204" pitchFamily="34" charset="0"/>
              </a:rPr>
              <a:t>Planning - Toelichting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nl-NL" sz="1600" dirty="0">
                <a:latin typeface="Trebuchet MS" panose="020B0603020202020204" pitchFamily="34" charset="0"/>
              </a:rPr>
              <a:t>De planning omvat alle activiteiten van een project uitgezet in de tijd.</a:t>
            </a:r>
          </a:p>
          <a:p>
            <a:pPr algn="just"/>
            <a:r>
              <a:rPr lang="nl-NL" sz="1600" dirty="0">
                <a:latin typeface="Trebuchet MS" panose="020B0603020202020204" pitchFamily="34" charset="0"/>
              </a:rPr>
              <a:t>Voor de communicatie rondom en het gesprek over een project is het altijd handig om de totaalplanning van het gehele project op één PowerPoint sheet te hebben.</a:t>
            </a:r>
          </a:p>
          <a:p>
            <a:pPr algn="just"/>
            <a:r>
              <a:rPr lang="nl-NL" sz="1600" dirty="0">
                <a:latin typeface="Trebuchet MS" panose="020B0603020202020204" pitchFamily="34" charset="0"/>
              </a:rPr>
              <a:t>Om meer gedetailleerd overzicht te krijgen en te houden kan het handig zijn om daarnaast in Excel planningen per fase (zie hieronder) en/of per projectresultaat (zie ook: </a:t>
            </a:r>
            <a:r>
              <a:rPr lang="nl-NL" sz="1600" dirty="0" err="1">
                <a:latin typeface="Trebuchet MS" panose="020B0603020202020204" pitchFamily="34" charset="0"/>
              </a:rPr>
              <a:t>NZpm</a:t>
            </a:r>
            <a:r>
              <a:rPr lang="nl-NL" sz="1600" dirty="0">
                <a:latin typeface="Trebuchet MS" panose="020B0603020202020204" pitchFamily="34" charset="0"/>
              </a:rPr>
              <a:t>-PRO) te hebben.</a:t>
            </a:r>
          </a:p>
          <a:p>
            <a:pPr algn="just"/>
            <a:endParaRPr lang="nl-NL" sz="1600" dirty="0">
              <a:latin typeface="Trebuchet MS" panose="020B0603020202020204" pitchFamily="34" charset="0"/>
            </a:endParaRPr>
          </a:p>
          <a:p>
            <a:pPr algn="just"/>
            <a:r>
              <a:rPr lang="nl-NL" sz="1600" dirty="0">
                <a:latin typeface="Trebuchet MS" panose="020B0603020202020204" pitchFamily="34" charset="0"/>
              </a:rPr>
              <a:t>Projectfasering:</a:t>
            </a:r>
          </a:p>
          <a:p>
            <a:pPr lvl="1" algn="just"/>
            <a:r>
              <a:rPr lang="nl-NL" sz="1600" dirty="0">
                <a:latin typeface="Trebuchet MS" panose="020B0603020202020204" pitchFamily="34" charset="0"/>
              </a:rPr>
              <a:t>Voorbereidingsfase: opstellen en besluiten over een (kort en krachtig) projectvoorstel.</a:t>
            </a:r>
          </a:p>
          <a:p>
            <a:pPr lvl="1" algn="just"/>
            <a:r>
              <a:rPr lang="nl-NL" sz="1600" dirty="0">
                <a:latin typeface="Trebuchet MS" panose="020B0603020202020204" pitchFamily="34" charset="0"/>
              </a:rPr>
              <a:t>Initiatiefase: opstellen en besluiten over (meer uitgebreid) projectplan.</a:t>
            </a:r>
          </a:p>
          <a:p>
            <a:pPr lvl="1" algn="just"/>
            <a:r>
              <a:rPr lang="nl-NL" sz="1600" dirty="0">
                <a:latin typeface="Trebuchet MS" panose="020B0603020202020204" pitchFamily="34" charset="0"/>
              </a:rPr>
              <a:t>Realisatiefase: realiseren van de projectresultaten en besluiten over voortgang (of niet) op basis van voortgangsrapportage.</a:t>
            </a:r>
          </a:p>
          <a:p>
            <a:pPr lvl="1" algn="just"/>
            <a:r>
              <a:rPr lang="nl-NL" sz="1600" dirty="0">
                <a:latin typeface="Trebuchet MS" panose="020B0603020202020204" pitchFamily="34" charset="0"/>
              </a:rPr>
              <a:t>Implementatiefase: introduceren en borgen van de projectresultaten in de permanente organisatie. </a:t>
            </a:r>
          </a:p>
          <a:p>
            <a:pPr marL="457200" lvl="1" indent="0" algn="just">
              <a:buNone/>
            </a:pPr>
            <a:r>
              <a:rPr lang="nl-NL" sz="1600" dirty="0">
                <a:latin typeface="Trebuchet MS" panose="020B0603020202020204" pitchFamily="34" charset="0"/>
              </a:rPr>
              <a:t>   Nota bene: Denk over implementatieactiviteiten al na in de voorbereidings- en initiatiefase.</a:t>
            </a:r>
          </a:p>
          <a:p>
            <a:pPr lvl="1" algn="just"/>
            <a:r>
              <a:rPr lang="nl-NL" sz="1600" dirty="0">
                <a:latin typeface="Trebuchet MS" panose="020B0603020202020204" pitchFamily="34" charset="0"/>
              </a:rPr>
              <a:t>Afsluiting: definitieve overdracht, projectevaluatie, opstellen en besluiten over eindrapportage.</a:t>
            </a:r>
          </a:p>
          <a:p>
            <a:pPr lvl="1" algn="just"/>
            <a:r>
              <a:rPr lang="nl-NL" sz="1600" dirty="0">
                <a:latin typeface="Trebuchet MS" panose="020B0603020202020204" pitchFamily="34" charset="0"/>
              </a:rPr>
              <a:t>[Eventueel: Nazorgfase: oplossen van onvolkomenheden.] 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3D1C45A8-A49A-63CD-71E2-6AC4934549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6964"/>
            <a:ext cx="969959" cy="681036"/>
          </a:xfrm>
          <a:prstGeom prst="rect">
            <a:avLst/>
          </a:prstGeom>
        </p:spPr>
      </p:pic>
      <p:sp>
        <p:nvSpPr>
          <p:cNvPr id="11" name="Tijdelijke aanduiding voor voettekst 4">
            <a:extLst>
              <a:ext uri="{FF2B5EF4-FFF2-40B4-BE49-F238E27FC236}">
                <a16:creationId xmlns:a16="http://schemas.microsoft.com/office/drawing/2014/main" id="{BC145154-B67B-F15F-1A43-109EF0CBF9CE}"/>
              </a:ext>
            </a:extLst>
          </p:cNvPr>
          <p:cNvSpPr txBox="1">
            <a:spLocks/>
          </p:cNvSpPr>
          <p:nvPr/>
        </p:nvSpPr>
        <p:spPr>
          <a:xfrm>
            <a:off x="9372600" y="6478924"/>
            <a:ext cx="2819400" cy="365125"/>
          </a:xfrm>
          <a:prstGeom prst="rect">
            <a:avLst/>
          </a:prstGeom>
        </p:spPr>
        <p:txBody>
          <a:bodyPr anchor="ctr"/>
          <a:lstStyle>
            <a:defPPr>
              <a:defRPr lang="nl-NL"/>
            </a:defPPr>
            <a:lvl1pPr marL="0" algn="ctr" defTabSz="914400" rtl="0" eaLnBrk="1" latinLnBrk="0" hangingPunct="1">
              <a:defRPr sz="1200" b="1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NL" dirty="0">
                <a:latin typeface="Aptos" panose="02110004020202020204"/>
              </a:rPr>
              <a:t>www.nzpm.nl</a:t>
            </a:r>
          </a:p>
        </p:txBody>
      </p:sp>
    </p:spTree>
    <p:extLst>
      <p:ext uri="{BB962C8B-B14F-4D97-AF65-F5344CB8AC3E}">
        <p14:creationId xmlns:p14="http://schemas.microsoft.com/office/powerpoint/2010/main" val="3598645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51765"/>
            <a:ext cx="10717530" cy="1325563"/>
          </a:xfrm>
        </p:spPr>
        <p:txBody>
          <a:bodyPr anchor="t">
            <a:normAutofit/>
          </a:bodyPr>
          <a:lstStyle/>
          <a:p>
            <a:r>
              <a:rPr lang="nl-NL" dirty="0">
                <a:solidFill>
                  <a:srgbClr val="0783B6"/>
                </a:solidFill>
                <a:latin typeface="Trebuchet MS" panose="020B0603020202020204" pitchFamily="34" charset="0"/>
              </a:rPr>
              <a:t>Planning – Detail planning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8F4450B8-9663-F6ED-954C-A909FF7506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7" y="1153180"/>
            <a:ext cx="11477625" cy="497205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58D4EC7F-9AEB-A61E-B7DA-3CC9D542B3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6964"/>
            <a:ext cx="969959" cy="681036"/>
          </a:xfrm>
          <a:prstGeom prst="rect">
            <a:avLst/>
          </a:prstGeom>
        </p:spPr>
      </p:pic>
      <p:sp>
        <p:nvSpPr>
          <p:cNvPr id="15" name="Tijdelijke aanduiding voor voettekst 4">
            <a:extLst>
              <a:ext uri="{FF2B5EF4-FFF2-40B4-BE49-F238E27FC236}">
                <a16:creationId xmlns:a16="http://schemas.microsoft.com/office/drawing/2014/main" id="{80AA450B-90FE-6107-CE39-FEFFAFC7F536}"/>
              </a:ext>
            </a:extLst>
          </p:cNvPr>
          <p:cNvSpPr txBox="1">
            <a:spLocks/>
          </p:cNvSpPr>
          <p:nvPr/>
        </p:nvSpPr>
        <p:spPr>
          <a:xfrm>
            <a:off x="9372600" y="6478924"/>
            <a:ext cx="2819400" cy="365125"/>
          </a:xfrm>
          <a:prstGeom prst="rect">
            <a:avLst/>
          </a:prstGeom>
        </p:spPr>
        <p:txBody>
          <a:bodyPr anchor="ctr"/>
          <a:lstStyle>
            <a:defPPr>
              <a:defRPr lang="nl-NL"/>
            </a:defPPr>
            <a:lvl1pPr marL="0" algn="ctr" defTabSz="914400" rtl="0" eaLnBrk="1" latinLnBrk="0" hangingPunct="1">
              <a:defRPr sz="1200" b="1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nl-NL" dirty="0">
                <a:latin typeface="Aptos" panose="02110004020202020204"/>
              </a:rPr>
              <a:t>www.nzpm.nl</a:t>
            </a:r>
          </a:p>
        </p:txBody>
      </p:sp>
    </p:spTree>
    <p:extLst>
      <p:ext uri="{BB962C8B-B14F-4D97-AF65-F5344CB8AC3E}">
        <p14:creationId xmlns:p14="http://schemas.microsoft.com/office/powerpoint/2010/main" val="29698010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243</Words>
  <Application>Microsoft Office PowerPoint</Application>
  <PresentationFormat>Breedbeeld</PresentationFormat>
  <Paragraphs>52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10" baseType="lpstr">
      <vt:lpstr>Aptos</vt:lpstr>
      <vt:lpstr>Arial</vt:lpstr>
      <vt:lpstr>Arial Narrow</vt:lpstr>
      <vt:lpstr>Calibri</vt:lpstr>
      <vt:lpstr>Calibri Light</vt:lpstr>
      <vt:lpstr>Trebuchet MS</vt:lpstr>
      <vt:lpstr>Kantoorthema</vt:lpstr>
      <vt:lpstr>Planning – Totaal planning</vt:lpstr>
      <vt:lpstr>Planning - Toelichting</vt:lpstr>
      <vt:lpstr>Planning – Detail planning</vt:lpstr>
    </vt:vector>
  </TitlesOfParts>
  <Company>VUmc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Rouwendaal, J.C.A. van (John)</dc:creator>
  <cp:lastModifiedBy>John van Rouwendaal</cp:lastModifiedBy>
  <cp:revision>71</cp:revision>
  <dcterms:created xsi:type="dcterms:W3CDTF">2022-07-07T13:35:53Z</dcterms:created>
  <dcterms:modified xsi:type="dcterms:W3CDTF">2025-10-01T16:29:57Z</dcterms:modified>
</cp:coreProperties>
</file>