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7" r:id="rId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D63F7E-F702-4694-A321-302A5045EF4A}" v="13" dt="2025-10-01T16:27:32.4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456"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van Rouwendaal" userId="ed6f2fc2978f7c48" providerId="LiveId" clId="{EEAE876C-52D1-4E46-B965-73124A782930}"/>
    <pc:docChg chg="undo custSel addSld modSld sldOrd">
      <pc:chgData name="John van Rouwendaal" userId="ed6f2fc2978f7c48" providerId="LiveId" clId="{EEAE876C-52D1-4E46-B965-73124A782930}" dt="2025-03-18T07:43:21.252" v="82" actId="478"/>
      <pc:docMkLst>
        <pc:docMk/>
      </pc:docMkLst>
      <pc:sldChg chg="addSp delSp modSp mod ord">
        <pc:chgData name="John van Rouwendaal" userId="ed6f2fc2978f7c48" providerId="LiveId" clId="{EEAE876C-52D1-4E46-B965-73124A782930}" dt="2025-03-18T07:43:21.252" v="82" actId="478"/>
        <pc:sldMkLst>
          <pc:docMk/>
          <pc:sldMk cId="1237089302" sldId="257"/>
        </pc:sldMkLst>
      </pc:sldChg>
      <pc:sldChg chg="addSp delSp modSp new mod modClrScheme chgLayout">
        <pc:chgData name="John van Rouwendaal" userId="ed6f2fc2978f7c48" providerId="LiveId" clId="{EEAE876C-52D1-4E46-B965-73124A782930}" dt="2025-03-18T07:43:17.687" v="81" actId="478"/>
        <pc:sldMkLst>
          <pc:docMk/>
          <pc:sldMk cId="2643929408" sldId="258"/>
        </pc:sldMkLst>
      </pc:sldChg>
    </pc:docChg>
  </pc:docChgLst>
  <pc:docChgLst>
    <pc:chgData name="John van Rouwendaal" userId="ed6f2fc2978f7c48" providerId="LiveId" clId="{4E7FE560-D4A2-4249-BAAD-0DD82203C0B2}"/>
    <pc:docChg chg="undo custSel addSld delSld modSld modMainMaster">
      <pc:chgData name="John van Rouwendaal" userId="ed6f2fc2978f7c48" providerId="LiveId" clId="{4E7FE560-D4A2-4249-BAAD-0DD82203C0B2}" dt="2025-01-27T09:20:34.633" v="178" actId="20577"/>
      <pc:docMkLst>
        <pc:docMk/>
      </pc:docMkLst>
      <pc:sldChg chg="new del">
        <pc:chgData name="John van Rouwendaal" userId="ed6f2fc2978f7c48" providerId="LiveId" clId="{4E7FE560-D4A2-4249-BAAD-0DD82203C0B2}" dt="2025-01-27T08:36:53.278" v="48" actId="47"/>
        <pc:sldMkLst>
          <pc:docMk/>
          <pc:sldMk cId="1678672999" sldId="256"/>
        </pc:sldMkLst>
      </pc:sldChg>
      <pc:sldChg chg="modSp new mod">
        <pc:chgData name="John van Rouwendaal" userId="ed6f2fc2978f7c48" providerId="LiveId" clId="{4E7FE560-D4A2-4249-BAAD-0DD82203C0B2}" dt="2025-01-27T09:20:34.633" v="178" actId="20577"/>
        <pc:sldMkLst>
          <pc:docMk/>
          <pc:sldMk cId="1237089302" sldId="257"/>
        </pc:sldMkLst>
      </pc:sldChg>
      <pc:sldChg chg="new del">
        <pc:chgData name="John van Rouwendaal" userId="ed6f2fc2978f7c48" providerId="LiveId" clId="{4E7FE560-D4A2-4249-BAAD-0DD82203C0B2}" dt="2025-01-27T08:39:26.085" v="58" actId="47"/>
        <pc:sldMkLst>
          <pc:docMk/>
          <pc:sldMk cId="663154944" sldId="258"/>
        </pc:sldMkLst>
      </pc:sldChg>
      <pc:sldMasterChg chg="addSp delSp modSp mod modSldLayout sldLayoutOrd">
        <pc:chgData name="John van Rouwendaal" userId="ed6f2fc2978f7c48" providerId="LiveId" clId="{4E7FE560-D4A2-4249-BAAD-0DD82203C0B2}" dt="2025-01-27T08:35:26.380" v="47"/>
        <pc:sldMasterMkLst>
          <pc:docMk/>
          <pc:sldMasterMk cId="983154739" sldId="2147483648"/>
        </pc:sldMasterMkLst>
        <pc:sldLayoutChg chg="delSp mod ord">
          <pc:chgData name="John van Rouwendaal" userId="ed6f2fc2978f7c48" providerId="LiveId" clId="{4E7FE560-D4A2-4249-BAAD-0DD82203C0B2}" dt="2025-01-27T08:33:32.135" v="25" actId="20578"/>
          <pc:sldLayoutMkLst>
            <pc:docMk/>
            <pc:sldMasterMk cId="983154739" sldId="2147483648"/>
            <pc:sldLayoutMk cId="1591500317" sldId="2147483649"/>
          </pc:sldLayoutMkLst>
        </pc:sldLayoutChg>
        <pc:sldLayoutChg chg="addSp delSp modSp mod">
          <pc:chgData name="John van Rouwendaal" userId="ed6f2fc2978f7c48" providerId="LiveId" clId="{4E7FE560-D4A2-4249-BAAD-0DD82203C0B2}" dt="2025-01-27T08:35:24.685" v="46"/>
          <pc:sldLayoutMkLst>
            <pc:docMk/>
            <pc:sldMasterMk cId="983154739" sldId="2147483648"/>
            <pc:sldLayoutMk cId="122710709" sldId="2147483650"/>
          </pc:sldLayoutMkLst>
        </pc:sldLayoutChg>
        <pc:sldLayoutChg chg="addSp delSp modSp mod ord">
          <pc:chgData name="John van Rouwendaal" userId="ed6f2fc2978f7c48" providerId="LiveId" clId="{4E7FE560-D4A2-4249-BAAD-0DD82203C0B2}" dt="2025-01-27T08:35:26.380" v="47"/>
          <pc:sldLayoutMkLst>
            <pc:docMk/>
            <pc:sldMasterMk cId="983154739" sldId="2147483648"/>
            <pc:sldLayoutMk cId="944950314" sldId="2147483655"/>
          </pc:sldLayoutMkLst>
        </pc:sldLayoutChg>
      </pc:sldMasterChg>
    </pc:docChg>
  </pc:docChgLst>
  <pc:docChgLst>
    <pc:chgData name="John van Rouwendaal" userId="ed6f2fc2978f7c48" providerId="LiveId" clId="{00CB0258-224E-420D-851D-F0E16D002ABB}"/>
    <pc:docChg chg="undo custSel addSld delSld modSld modMainMaster">
      <pc:chgData name="John van Rouwendaal" userId="ed6f2fc2978f7c48" providerId="LiveId" clId="{00CB0258-224E-420D-851D-F0E16D002ABB}" dt="2025-10-01T16:27:39.076" v="16" actId="1036"/>
      <pc:docMkLst>
        <pc:docMk/>
      </pc:docMkLst>
      <pc:sldChg chg="addSp delSp modSp mod">
        <pc:chgData name="John van Rouwendaal" userId="ed6f2fc2978f7c48" providerId="LiveId" clId="{00CB0258-224E-420D-851D-F0E16D002ABB}" dt="2025-10-01T16:27:28.676" v="14" actId="1036"/>
        <pc:sldMkLst>
          <pc:docMk/>
          <pc:sldMk cId="1237089302" sldId="257"/>
        </pc:sldMkLst>
        <pc:spChg chg="del">
          <ac:chgData name="John van Rouwendaal" userId="ed6f2fc2978f7c48" providerId="LiveId" clId="{00CB0258-224E-420D-851D-F0E16D002ABB}" dt="2025-10-01T16:25:12.241" v="0" actId="478"/>
          <ac:spMkLst>
            <pc:docMk/>
            <pc:sldMk cId="1237089302" sldId="257"/>
            <ac:spMk id="4" creationId="{0C39757D-4098-E887-59ED-9591BB1E148C}"/>
          </ac:spMkLst>
        </pc:spChg>
        <pc:spChg chg="add mod">
          <ac:chgData name="John van Rouwendaal" userId="ed6f2fc2978f7c48" providerId="LiveId" clId="{00CB0258-224E-420D-851D-F0E16D002ABB}" dt="2025-10-01T16:26:41.661" v="8"/>
          <ac:spMkLst>
            <pc:docMk/>
            <pc:sldMk cId="1237089302" sldId="257"/>
            <ac:spMk id="6" creationId="{94682F3D-9FA5-140A-7465-9E3081D0DA1D}"/>
          </ac:spMkLst>
        </pc:spChg>
        <pc:spChg chg="add mod">
          <ac:chgData name="John van Rouwendaal" userId="ed6f2fc2978f7c48" providerId="LiveId" clId="{00CB0258-224E-420D-851D-F0E16D002ABB}" dt="2025-10-01T16:26:59.005" v="9"/>
          <ac:spMkLst>
            <pc:docMk/>
            <pc:sldMk cId="1237089302" sldId="257"/>
            <ac:spMk id="8" creationId="{DE51DCE1-E2B4-12E0-C478-27161DF63093}"/>
          </ac:spMkLst>
        </pc:spChg>
        <pc:spChg chg="add mod">
          <ac:chgData name="John van Rouwendaal" userId="ed6f2fc2978f7c48" providerId="LiveId" clId="{00CB0258-224E-420D-851D-F0E16D002ABB}" dt="2025-10-01T16:27:21.201" v="12"/>
          <ac:spMkLst>
            <pc:docMk/>
            <pc:sldMk cId="1237089302" sldId="257"/>
            <ac:spMk id="10" creationId="{E1EE6933-1F1F-DDA5-A410-CE25E766490C}"/>
          </ac:spMkLst>
        </pc:spChg>
        <pc:spChg chg="add mod">
          <ac:chgData name="John van Rouwendaal" userId="ed6f2fc2978f7c48" providerId="LiveId" clId="{00CB0258-224E-420D-851D-F0E16D002ABB}" dt="2025-10-01T16:27:28.676" v="14" actId="1036"/>
          <ac:spMkLst>
            <pc:docMk/>
            <pc:sldMk cId="1237089302" sldId="257"/>
            <ac:spMk id="12" creationId="{B8B9735A-1D6C-915A-6E24-CD312A85ADBA}"/>
          </ac:spMkLst>
        </pc:spChg>
        <pc:picChg chg="add mod">
          <ac:chgData name="John van Rouwendaal" userId="ed6f2fc2978f7c48" providerId="LiveId" clId="{00CB0258-224E-420D-851D-F0E16D002ABB}" dt="2025-10-01T16:26:41.661" v="8"/>
          <ac:picMkLst>
            <pc:docMk/>
            <pc:sldMk cId="1237089302" sldId="257"/>
            <ac:picMk id="5" creationId="{922CD8F9-E717-15F2-0556-903DB9ED5544}"/>
          </ac:picMkLst>
        </pc:picChg>
        <pc:picChg chg="add mod">
          <ac:chgData name="John van Rouwendaal" userId="ed6f2fc2978f7c48" providerId="LiveId" clId="{00CB0258-224E-420D-851D-F0E16D002ABB}" dt="2025-10-01T16:26:59.005" v="9"/>
          <ac:picMkLst>
            <pc:docMk/>
            <pc:sldMk cId="1237089302" sldId="257"/>
            <ac:picMk id="7" creationId="{878981CF-3AC9-4ED4-C8D9-3A4D22CA7642}"/>
          </ac:picMkLst>
        </pc:picChg>
        <pc:picChg chg="add mod">
          <ac:chgData name="John van Rouwendaal" userId="ed6f2fc2978f7c48" providerId="LiveId" clId="{00CB0258-224E-420D-851D-F0E16D002ABB}" dt="2025-10-01T16:27:21.201" v="12"/>
          <ac:picMkLst>
            <pc:docMk/>
            <pc:sldMk cId="1237089302" sldId="257"/>
            <ac:picMk id="9" creationId="{7E3871B1-84FD-8B98-4BCF-D51B84063261}"/>
          </ac:picMkLst>
        </pc:picChg>
        <pc:picChg chg="add mod">
          <ac:chgData name="John van Rouwendaal" userId="ed6f2fc2978f7c48" providerId="LiveId" clId="{00CB0258-224E-420D-851D-F0E16D002ABB}" dt="2025-10-01T16:27:23.079" v="13"/>
          <ac:picMkLst>
            <pc:docMk/>
            <pc:sldMk cId="1237089302" sldId="257"/>
            <ac:picMk id="11" creationId="{CB739DDA-286D-EC8C-D3E3-E7DACE6916B4}"/>
          </ac:picMkLst>
        </pc:picChg>
      </pc:sldChg>
      <pc:sldChg chg="addSp delSp modSp mod">
        <pc:chgData name="John van Rouwendaal" userId="ed6f2fc2978f7c48" providerId="LiveId" clId="{00CB0258-224E-420D-851D-F0E16D002ABB}" dt="2025-10-01T16:27:39.076" v="16" actId="1036"/>
        <pc:sldMkLst>
          <pc:docMk/>
          <pc:sldMk cId="2643929408" sldId="258"/>
        </pc:sldMkLst>
        <pc:spChg chg="del">
          <ac:chgData name="John van Rouwendaal" userId="ed6f2fc2978f7c48" providerId="LiveId" clId="{00CB0258-224E-420D-851D-F0E16D002ABB}" dt="2025-10-01T16:25:23.796" v="1" actId="478"/>
          <ac:spMkLst>
            <pc:docMk/>
            <pc:sldMk cId="2643929408" sldId="258"/>
            <ac:spMk id="2" creationId="{C4AB3E17-8ABC-48FC-42F2-832506D8539A}"/>
          </ac:spMkLst>
        </pc:spChg>
        <pc:spChg chg="add mod">
          <ac:chgData name="John van Rouwendaal" userId="ed6f2fc2978f7c48" providerId="LiveId" clId="{00CB0258-224E-420D-851D-F0E16D002ABB}" dt="2025-10-01T16:27:03.209" v="10"/>
          <ac:spMkLst>
            <pc:docMk/>
            <pc:sldMk cId="2643929408" sldId="258"/>
            <ac:spMk id="9" creationId="{C70252ED-B74C-44E1-7E1B-7A8A5C45A558}"/>
          </ac:spMkLst>
        </pc:spChg>
        <pc:spChg chg="add mod">
          <ac:chgData name="John van Rouwendaal" userId="ed6f2fc2978f7c48" providerId="LiveId" clId="{00CB0258-224E-420D-851D-F0E16D002ABB}" dt="2025-10-01T16:27:15.241" v="11"/>
          <ac:spMkLst>
            <pc:docMk/>
            <pc:sldMk cId="2643929408" sldId="258"/>
            <ac:spMk id="11" creationId="{DCB8FBAC-1D27-3191-05A2-BE983991743D}"/>
          </ac:spMkLst>
        </pc:spChg>
        <pc:spChg chg="add mod">
          <ac:chgData name="John van Rouwendaal" userId="ed6f2fc2978f7c48" providerId="LiveId" clId="{00CB0258-224E-420D-851D-F0E16D002ABB}" dt="2025-10-01T16:27:39.076" v="16" actId="1036"/>
          <ac:spMkLst>
            <pc:docMk/>
            <pc:sldMk cId="2643929408" sldId="258"/>
            <ac:spMk id="13" creationId="{C9AC1032-47A7-6590-6855-EAB2AA0561F2}"/>
          </ac:spMkLst>
        </pc:spChg>
        <pc:picChg chg="add mod">
          <ac:chgData name="John van Rouwendaal" userId="ed6f2fc2978f7c48" providerId="LiveId" clId="{00CB0258-224E-420D-851D-F0E16D002ABB}" dt="2025-10-01T16:27:03.209" v="10"/>
          <ac:picMkLst>
            <pc:docMk/>
            <pc:sldMk cId="2643929408" sldId="258"/>
            <ac:picMk id="8" creationId="{09C570B8-AD66-2747-BB49-348CA3BD4B8A}"/>
          </ac:picMkLst>
        </pc:picChg>
        <pc:picChg chg="add mod">
          <ac:chgData name="John van Rouwendaal" userId="ed6f2fc2978f7c48" providerId="LiveId" clId="{00CB0258-224E-420D-851D-F0E16D002ABB}" dt="2025-10-01T16:27:15.241" v="11"/>
          <ac:picMkLst>
            <pc:docMk/>
            <pc:sldMk cId="2643929408" sldId="258"/>
            <ac:picMk id="10" creationId="{FEFD71BB-614E-F712-0FF3-0CBC0420FEDA}"/>
          </ac:picMkLst>
        </pc:picChg>
        <pc:picChg chg="add mod">
          <ac:chgData name="John van Rouwendaal" userId="ed6f2fc2978f7c48" providerId="LiveId" clId="{00CB0258-224E-420D-851D-F0E16D002ABB}" dt="2025-10-01T16:27:32.469" v="15"/>
          <ac:picMkLst>
            <pc:docMk/>
            <pc:sldMk cId="2643929408" sldId="258"/>
            <ac:picMk id="12" creationId="{57D6BE25-4313-2DFD-9B5B-DD2E6BDB745D}"/>
          </ac:picMkLst>
        </pc:picChg>
      </pc:sldChg>
      <pc:sldChg chg="new del">
        <pc:chgData name="John van Rouwendaal" userId="ed6f2fc2978f7c48" providerId="LiveId" clId="{00CB0258-224E-420D-851D-F0E16D002ABB}" dt="2025-10-01T16:25:41.523" v="3" actId="680"/>
        <pc:sldMkLst>
          <pc:docMk/>
          <pc:sldMk cId="2132578983" sldId="259"/>
        </pc:sldMkLst>
      </pc:sldChg>
      <pc:sldMasterChg chg="delSp mod">
        <pc:chgData name="John van Rouwendaal" userId="ed6f2fc2978f7c48" providerId="LiveId" clId="{00CB0258-224E-420D-851D-F0E16D002ABB}" dt="2025-10-01T16:26:33.419" v="6" actId="478"/>
        <pc:sldMasterMkLst>
          <pc:docMk/>
          <pc:sldMasterMk cId="983154739" sldId="2147483648"/>
        </pc:sldMasterMkLst>
        <pc:spChg chg="del">
          <ac:chgData name="John van Rouwendaal" userId="ed6f2fc2978f7c48" providerId="LiveId" clId="{00CB0258-224E-420D-851D-F0E16D002ABB}" dt="2025-10-01T16:26:33.419" v="6" actId="478"/>
          <ac:spMkLst>
            <pc:docMk/>
            <pc:sldMasterMk cId="983154739" sldId="2147483648"/>
            <ac:spMk id="9" creationId="{94682F3D-9FA5-140A-7465-9E3081D0DA1D}"/>
          </ac:spMkLst>
        </pc:spChg>
        <pc:picChg chg="del">
          <ac:chgData name="John van Rouwendaal" userId="ed6f2fc2978f7c48" providerId="LiveId" clId="{00CB0258-224E-420D-851D-F0E16D002ABB}" dt="2025-10-01T16:26:30.084" v="4" actId="478"/>
          <ac:picMkLst>
            <pc:docMk/>
            <pc:sldMasterMk cId="983154739" sldId="2147483648"/>
            <ac:picMk id="7" creationId="{922CD8F9-E717-15F2-0556-903DB9ED5544}"/>
          </ac:picMkLst>
        </pc:picChg>
        <pc:picChg chg="del">
          <ac:chgData name="John van Rouwendaal" userId="ed6f2fc2978f7c48" providerId="LiveId" clId="{00CB0258-224E-420D-851D-F0E16D002ABB}" dt="2025-10-01T16:26:31.467" v="5" actId="478"/>
          <ac:picMkLst>
            <pc:docMk/>
            <pc:sldMasterMk cId="983154739" sldId="2147483648"/>
            <ac:picMk id="8" creationId="{4CA8079B-B8C7-1A5C-CEA6-3619C469708A}"/>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5F4174-4397-43F8-B075-E5C2DC2F70D9}" type="datetimeFigureOut">
              <a:rPr lang="nl-NL" smtClean="0"/>
              <a:t>1-10-2025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8B373-DFEB-4CFA-85F0-95B3FDE759C5}" type="slidenum">
              <a:rPr lang="nl-NL" smtClean="0"/>
              <a:t>‹nr.›</a:t>
            </a:fld>
            <a:endParaRPr lang="nl-NL"/>
          </a:p>
        </p:txBody>
      </p:sp>
    </p:spTree>
    <p:extLst>
      <p:ext uri="{BB962C8B-B14F-4D97-AF65-F5344CB8AC3E}">
        <p14:creationId xmlns:p14="http://schemas.microsoft.com/office/powerpoint/2010/main" val="3367216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00178F-9052-BC48-C532-F1F41B4CB7E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40FC784-CA45-9295-C94E-6A5C89847EAB}"/>
              </a:ext>
            </a:extLst>
          </p:cNvPr>
          <p:cNvSpPr>
            <a:spLocks noGrp="1"/>
          </p:cNvSpPr>
          <p:nvPr>
            <p:ph idx="1"/>
          </p:nvPr>
        </p:nvSpPr>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7" name="Tijdelijke aanduiding voor voettekst 4">
            <a:extLst>
              <a:ext uri="{FF2B5EF4-FFF2-40B4-BE49-F238E27FC236}">
                <a16:creationId xmlns:a16="http://schemas.microsoft.com/office/drawing/2014/main" id="{3F519A50-8FAF-3059-7245-9EF9F1C233A5}"/>
              </a:ext>
            </a:extLst>
          </p:cNvPr>
          <p:cNvSpPr>
            <a:spLocks noGrp="1"/>
          </p:cNvSpPr>
          <p:nvPr>
            <p:ph type="ftr" sz="quarter" idx="3"/>
          </p:nvPr>
        </p:nvSpPr>
        <p:spPr>
          <a:xfrm>
            <a:off x="4038600" y="6356350"/>
            <a:ext cx="4114800" cy="365125"/>
          </a:xfrm>
          <a:prstGeom prst="rect">
            <a:avLst/>
          </a:prstGeom>
        </p:spPr>
        <p:txBody>
          <a:bodyPr anchor="ctr"/>
          <a:lstStyle>
            <a:lvl1pPr algn="ctr">
              <a:defRPr sz="1200" b="1">
                <a:solidFill>
                  <a:srgbClr val="003366"/>
                </a:solidFill>
              </a:defRPr>
            </a:lvl1pPr>
          </a:lstStyle>
          <a:p>
            <a:r>
              <a:rPr lang="nl-NL"/>
              <a:t>www.nzpm.nl</a:t>
            </a:r>
            <a:endParaRPr lang="nl-NL" dirty="0"/>
          </a:p>
        </p:txBody>
      </p:sp>
    </p:spTree>
    <p:extLst>
      <p:ext uri="{BB962C8B-B14F-4D97-AF65-F5344CB8AC3E}">
        <p14:creationId xmlns:p14="http://schemas.microsoft.com/office/powerpoint/2010/main" val="122710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38E471-A754-FFA2-2528-D403EE9FF89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FEFB24D6-3629-F8D9-44BC-8D71583A1ABE}"/>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5FE91F8-28EC-3972-E0F8-6AF3DE6CC8FC}"/>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5" name="Tijdelijke aanduiding voor voettekst 4">
            <a:extLst>
              <a:ext uri="{FF2B5EF4-FFF2-40B4-BE49-F238E27FC236}">
                <a16:creationId xmlns:a16="http://schemas.microsoft.com/office/drawing/2014/main" id="{519220D9-0F7D-10EB-9AE0-940EA4988F18}"/>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6" name="Tijdelijke aanduiding voor dianummer 5">
            <a:extLst>
              <a:ext uri="{FF2B5EF4-FFF2-40B4-BE49-F238E27FC236}">
                <a16:creationId xmlns:a16="http://schemas.microsoft.com/office/drawing/2014/main" id="{7A776FAB-B6F9-19ED-3670-2DF4FD5E8524}"/>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392574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EFF958DD-9031-D2FE-7B5B-9DE57AD06334}"/>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DAC70B18-1C28-2EDA-E1DC-C40334A9310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471712F-902F-6895-4137-02A6DC3D3A17}"/>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5" name="Tijdelijke aanduiding voor voettekst 4">
            <a:extLst>
              <a:ext uri="{FF2B5EF4-FFF2-40B4-BE49-F238E27FC236}">
                <a16:creationId xmlns:a16="http://schemas.microsoft.com/office/drawing/2014/main" id="{B46AFB38-B7F0-EFE4-0AFF-673B9CFF9544}"/>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6" name="Tijdelijke aanduiding voor dianummer 5">
            <a:extLst>
              <a:ext uri="{FF2B5EF4-FFF2-40B4-BE49-F238E27FC236}">
                <a16:creationId xmlns:a16="http://schemas.microsoft.com/office/drawing/2014/main" id="{D1591A51-C1C7-31CB-D3E2-167D3B2A073F}"/>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2050753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Tijdelijke aanduiding voor voettekst 4">
            <a:extLst>
              <a:ext uri="{FF2B5EF4-FFF2-40B4-BE49-F238E27FC236}">
                <a16:creationId xmlns:a16="http://schemas.microsoft.com/office/drawing/2014/main" id="{3E822295-107D-6AD0-5FBA-3D6A78701C32}"/>
              </a:ext>
            </a:extLst>
          </p:cNvPr>
          <p:cNvSpPr>
            <a:spLocks noGrp="1"/>
          </p:cNvSpPr>
          <p:nvPr>
            <p:ph type="ftr" sz="quarter" idx="3"/>
          </p:nvPr>
        </p:nvSpPr>
        <p:spPr>
          <a:xfrm>
            <a:off x="4038600" y="6356350"/>
            <a:ext cx="4114800" cy="365125"/>
          </a:xfrm>
          <a:prstGeom prst="rect">
            <a:avLst/>
          </a:prstGeom>
        </p:spPr>
        <p:txBody>
          <a:bodyPr anchor="ctr"/>
          <a:lstStyle>
            <a:lvl1pPr algn="ctr">
              <a:defRPr sz="1200" b="1">
                <a:solidFill>
                  <a:srgbClr val="003366"/>
                </a:solidFill>
              </a:defRPr>
            </a:lvl1pPr>
          </a:lstStyle>
          <a:p>
            <a:r>
              <a:rPr lang="nl-NL" dirty="0"/>
              <a:t>www.nzpm.nl</a:t>
            </a:r>
          </a:p>
        </p:txBody>
      </p:sp>
    </p:spTree>
    <p:extLst>
      <p:ext uri="{BB962C8B-B14F-4D97-AF65-F5344CB8AC3E}">
        <p14:creationId xmlns:p14="http://schemas.microsoft.com/office/powerpoint/2010/main" val="944950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F4478C-2E3A-2916-3875-E047AA7349B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2253D91F-1C30-CA72-E6EE-9DA56240DC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Tree>
    <p:extLst>
      <p:ext uri="{BB962C8B-B14F-4D97-AF65-F5344CB8AC3E}">
        <p14:creationId xmlns:p14="http://schemas.microsoft.com/office/powerpoint/2010/main" val="1591500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C70F1E-CA9B-75E3-307D-483FF796169A}"/>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DA471EB8-6DA0-3FD8-D8C3-E0FFB212CD9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7201649-48E4-1472-AB15-7FC36F4DF095}"/>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5" name="Tijdelijke aanduiding voor voettekst 4">
            <a:extLst>
              <a:ext uri="{FF2B5EF4-FFF2-40B4-BE49-F238E27FC236}">
                <a16:creationId xmlns:a16="http://schemas.microsoft.com/office/drawing/2014/main" id="{2D4BF04D-5489-C4E3-2148-774B79DE5E89}"/>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6" name="Tijdelijke aanduiding voor dianummer 5">
            <a:extLst>
              <a:ext uri="{FF2B5EF4-FFF2-40B4-BE49-F238E27FC236}">
                <a16:creationId xmlns:a16="http://schemas.microsoft.com/office/drawing/2014/main" id="{085156C4-8569-D8BA-DF9C-8C3601F30217}"/>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729734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362002-5177-65BC-1937-584D8D032DF6}"/>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696F4D8-FEC9-E37B-26D6-55C839FE2791}"/>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5046A79C-352C-7C28-9616-0D6EA3485847}"/>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22A19493-2BB8-B326-2AD0-6B7B8D3F8D30}"/>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6" name="Tijdelijke aanduiding voor voettekst 5">
            <a:extLst>
              <a:ext uri="{FF2B5EF4-FFF2-40B4-BE49-F238E27FC236}">
                <a16:creationId xmlns:a16="http://schemas.microsoft.com/office/drawing/2014/main" id="{F54B7CF4-5958-93EA-B632-7314407C8D3E}"/>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7" name="Tijdelijke aanduiding voor dianummer 6">
            <a:extLst>
              <a:ext uri="{FF2B5EF4-FFF2-40B4-BE49-F238E27FC236}">
                <a16:creationId xmlns:a16="http://schemas.microsoft.com/office/drawing/2014/main" id="{B69F6F3C-E88D-758D-F77B-908B68DABA89}"/>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520225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CEA566-A9D8-B0C3-7166-62AB279F40BE}"/>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2F41245-C8DF-D9A0-3B0E-E22450C3D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5F50C168-BEF4-D583-5280-7DC2681A6DA5}"/>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1DD102E-9A9A-B78D-1D6C-A85312A97F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36E71D51-86B2-F75E-80CC-BA1A048384EB}"/>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EF245E4-64D5-F4D1-68E5-6282660796D6}"/>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8" name="Tijdelijke aanduiding voor voettekst 7">
            <a:extLst>
              <a:ext uri="{FF2B5EF4-FFF2-40B4-BE49-F238E27FC236}">
                <a16:creationId xmlns:a16="http://schemas.microsoft.com/office/drawing/2014/main" id="{E95A19AD-2F5F-BAEF-919F-CE47FECF90D3}"/>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9" name="Tijdelijke aanduiding voor dianummer 8">
            <a:extLst>
              <a:ext uri="{FF2B5EF4-FFF2-40B4-BE49-F238E27FC236}">
                <a16:creationId xmlns:a16="http://schemas.microsoft.com/office/drawing/2014/main" id="{9F4C696C-414A-3B4D-55F3-A945CC593690}"/>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3490092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F35D2B-991B-457B-56A2-B74DC908440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786575F-D654-30F3-6E15-D2D655FC84C4}"/>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4" name="Tijdelijke aanduiding voor voettekst 3">
            <a:extLst>
              <a:ext uri="{FF2B5EF4-FFF2-40B4-BE49-F238E27FC236}">
                <a16:creationId xmlns:a16="http://schemas.microsoft.com/office/drawing/2014/main" id="{21BB3836-A54C-2B2C-79EE-0B237143D27A}"/>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5" name="Tijdelijke aanduiding voor dianummer 4">
            <a:extLst>
              <a:ext uri="{FF2B5EF4-FFF2-40B4-BE49-F238E27FC236}">
                <a16:creationId xmlns:a16="http://schemas.microsoft.com/office/drawing/2014/main" id="{7961EFB8-1001-AB98-5893-A93E800712C2}"/>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1256910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1F9799-76C7-2318-12C0-8D8B29A7570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DCA007F3-E081-CADC-A840-4D4303D450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6AB2A34-8603-E431-48BC-E494EAEF6E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9CCA85B-9EA3-7F03-D6C7-E4B173CF3A7B}"/>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6" name="Tijdelijke aanduiding voor voettekst 5">
            <a:extLst>
              <a:ext uri="{FF2B5EF4-FFF2-40B4-BE49-F238E27FC236}">
                <a16:creationId xmlns:a16="http://schemas.microsoft.com/office/drawing/2014/main" id="{EB5B5AB3-3C8F-9571-3398-D00CB3A15589}"/>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7" name="Tijdelijke aanduiding voor dianummer 6">
            <a:extLst>
              <a:ext uri="{FF2B5EF4-FFF2-40B4-BE49-F238E27FC236}">
                <a16:creationId xmlns:a16="http://schemas.microsoft.com/office/drawing/2014/main" id="{1BA64FB2-285D-FFFF-CB5E-B7CDDDD775E6}"/>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919069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1A34EE-CE64-E4DB-3C98-BAB60E142D2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2DDDB769-F32D-C95D-94E9-7A3CBC33CB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7AE8C60-89C9-BF75-1F8F-907DFAEC45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B932305-EF43-6160-6039-3F5448F33DE8}"/>
              </a:ext>
            </a:extLst>
          </p:cNvPr>
          <p:cNvSpPr>
            <a:spLocks noGrp="1"/>
          </p:cNvSpPr>
          <p:nvPr>
            <p:ph type="dt" sz="half" idx="10"/>
          </p:nvPr>
        </p:nvSpPr>
        <p:spPr>
          <a:xfrm>
            <a:off x="838200" y="6356350"/>
            <a:ext cx="2743200" cy="365125"/>
          </a:xfrm>
          <a:prstGeom prst="rect">
            <a:avLst/>
          </a:prstGeom>
        </p:spPr>
        <p:txBody>
          <a:bodyPr/>
          <a:lstStyle/>
          <a:p>
            <a:endParaRPr lang="nl-NL"/>
          </a:p>
        </p:txBody>
      </p:sp>
      <p:sp>
        <p:nvSpPr>
          <p:cNvPr id="6" name="Tijdelijke aanduiding voor voettekst 5">
            <a:extLst>
              <a:ext uri="{FF2B5EF4-FFF2-40B4-BE49-F238E27FC236}">
                <a16:creationId xmlns:a16="http://schemas.microsoft.com/office/drawing/2014/main" id="{97467D30-BD13-A9D7-B4CD-83CBD7E04B60}"/>
              </a:ext>
            </a:extLst>
          </p:cNvPr>
          <p:cNvSpPr>
            <a:spLocks noGrp="1"/>
          </p:cNvSpPr>
          <p:nvPr>
            <p:ph type="ftr" sz="quarter" idx="11"/>
          </p:nvPr>
        </p:nvSpPr>
        <p:spPr>
          <a:xfrm>
            <a:off x="4038600" y="6356350"/>
            <a:ext cx="4114800" cy="365125"/>
          </a:xfrm>
          <a:prstGeom prst="rect">
            <a:avLst/>
          </a:prstGeom>
        </p:spPr>
        <p:txBody>
          <a:bodyPr/>
          <a:lstStyle/>
          <a:p>
            <a:r>
              <a:rPr lang="nl-NL"/>
              <a:t>www.nzpm.nl</a:t>
            </a:r>
          </a:p>
        </p:txBody>
      </p:sp>
      <p:sp>
        <p:nvSpPr>
          <p:cNvPr id="7" name="Tijdelijke aanduiding voor dianummer 6">
            <a:extLst>
              <a:ext uri="{FF2B5EF4-FFF2-40B4-BE49-F238E27FC236}">
                <a16:creationId xmlns:a16="http://schemas.microsoft.com/office/drawing/2014/main" id="{987C140D-1EC6-E76C-9AF8-793EE8F6CC25}"/>
              </a:ext>
            </a:extLst>
          </p:cNvPr>
          <p:cNvSpPr>
            <a:spLocks noGrp="1"/>
          </p:cNvSpPr>
          <p:nvPr>
            <p:ph type="sldNum" sz="quarter" idx="12"/>
          </p:nvPr>
        </p:nvSpPr>
        <p:spPr>
          <a:xfrm>
            <a:off x="8610600" y="6356350"/>
            <a:ext cx="2743200" cy="365125"/>
          </a:xfrm>
          <a:prstGeom prst="rect">
            <a:avLst/>
          </a:prstGeom>
        </p:spPr>
        <p:txBody>
          <a:bodyPr/>
          <a:lstStyle/>
          <a:p>
            <a:fld id="{32D7BC9F-0792-4236-9B7E-29BE0ADD0C27}" type="slidenum">
              <a:rPr lang="nl-NL" smtClean="0"/>
              <a:t>‹nr.›</a:t>
            </a:fld>
            <a:endParaRPr lang="nl-NL"/>
          </a:p>
        </p:txBody>
      </p:sp>
    </p:spTree>
    <p:extLst>
      <p:ext uri="{BB962C8B-B14F-4D97-AF65-F5344CB8AC3E}">
        <p14:creationId xmlns:p14="http://schemas.microsoft.com/office/powerpoint/2010/main" val="160715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45DE3D6-4310-814C-6CBC-653B7F8D7F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AA0BF65A-956A-B9E6-7A56-431E5124D4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983154739"/>
      </p:ext>
    </p:extLst>
  </p:cSld>
  <p:clrMap bg1="lt1" tx1="dk1" bg2="lt2" tx2="dk2" accent1="accent1" accent2="accent2" accent3="accent3" accent4="accent4" accent5="accent5" accent6="accent6" hlink="hlink" folHlink="folHlink"/>
  <p:sldLayoutIdLst>
    <p:sldLayoutId id="2147483650" r:id="rId1"/>
    <p:sldLayoutId id="2147483655" r:id="rId2"/>
    <p:sldLayoutId id="2147483649"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rgbClr val="00336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10F77-D247-84E5-F4F5-CA2E2A8AEDEA}"/>
              </a:ext>
            </a:extLst>
          </p:cNvPr>
          <p:cNvSpPr>
            <a:spLocks noGrp="1"/>
          </p:cNvSpPr>
          <p:nvPr>
            <p:ph type="title"/>
          </p:nvPr>
        </p:nvSpPr>
        <p:spPr/>
        <p:txBody>
          <a:bodyPr/>
          <a:lstStyle/>
          <a:p>
            <a:r>
              <a:rPr lang="nl-NL" dirty="0"/>
              <a:t>ABAR-lijsten</a:t>
            </a:r>
          </a:p>
        </p:txBody>
      </p:sp>
      <p:graphicFrame>
        <p:nvGraphicFramePr>
          <p:cNvPr id="4" name="Tabel 3">
            <a:extLst>
              <a:ext uri="{FF2B5EF4-FFF2-40B4-BE49-F238E27FC236}">
                <a16:creationId xmlns:a16="http://schemas.microsoft.com/office/drawing/2014/main" id="{EF0518FB-ABF1-2610-37FC-5CB6C6AE44FB}"/>
              </a:ext>
            </a:extLst>
          </p:cNvPr>
          <p:cNvGraphicFramePr>
            <a:graphicFrameLocks noGrp="1"/>
          </p:cNvGraphicFramePr>
          <p:nvPr>
            <p:extLst>
              <p:ext uri="{D42A27DB-BD31-4B8C-83A1-F6EECF244321}">
                <p14:modId xmlns:p14="http://schemas.microsoft.com/office/powerpoint/2010/main" val="351918370"/>
              </p:ext>
            </p:extLst>
          </p:nvPr>
        </p:nvGraphicFramePr>
        <p:xfrm>
          <a:off x="838201" y="1690688"/>
          <a:ext cx="10515599" cy="966636"/>
        </p:xfrm>
        <a:graphic>
          <a:graphicData uri="http://schemas.openxmlformats.org/drawingml/2006/table">
            <a:tbl>
              <a:tblPr/>
              <a:tblGrid>
                <a:gridCol w="272681">
                  <a:extLst>
                    <a:ext uri="{9D8B030D-6E8A-4147-A177-3AD203B41FA5}">
                      <a16:colId xmlns:a16="http://schemas.microsoft.com/office/drawing/2014/main" val="3437143087"/>
                    </a:ext>
                  </a:extLst>
                </a:gridCol>
                <a:gridCol w="3766285">
                  <a:extLst>
                    <a:ext uri="{9D8B030D-6E8A-4147-A177-3AD203B41FA5}">
                      <a16:colId xmlns:a16="http://schemas.microsoft.com/office/drawing/2014/main" val="1722886995"/>
                    </a:ext>
                  </a:extLst>
                </a:gridCol>
                <a:gridCol w="952901">
                  <a:extLst>
                    <a:ext uri="{9D8B030D-6E8A-4147-A177-3AD203B41FA5}">
                      <a16:colId xmlns:a16="http://schemas.microsoft.com/office/drawing/2014/main" val="1828765919"/>
                    </a:ext>
                  </a:extLst>
                </a:gridCol>
                <a:gridCol w="654518">
                  <a:extLst>
                    <a:ext uri="{9D8B030D-6E8A-4147-A177-3AD203B41FA5}">
                      <a16:colId xmlns:a16="http://schemas.microsoft.com/office/drawing/2014/main" val="2603933635"/>
                    </a:ext>
                  </a:extLst>
                </a:gridCol>
                <a:gridCol w="702644">
                  <a:extLst>
                    <a:ext uri="{9D8B030D-6E8A-4147-A177-3AD203B41FA5}">
                      <a16:colId xmlns:a16="http://schemas.microsoft.com/office/drawing/2014/main" val="2559008799"/>
                    </a:ext>
                  </a:extLst>
                </a:gridCol>
                <a:gridCol w="4166570">
                  <a:extLst>
                    <a:ext uri="{9D8B030D-6E8A-4147-A177-3AD203B41FA5}">
                      <a16:colId xmlns:a16="http://schemas.microsoft.com/office/drawing/2014/main" val="29086678"/>
                    </a:ext>
                  </a:extLst>
                </a:gridCol>
              </a:tblGrid>
              <a:tr h="322212">
                <a:tc>
                  <a:txBody>
                    <a:bodyPr/>
                    <a:lstStyle/>
                    <a:p>
                      <a:pPr algn="ctr" fontAlgn="b"/>
                      <a:r>
                        <a:rPr lang="nl-NL" sz="1200" b="1" i="0" u="none" strike="noStrike" dirty="0" err="1">
                          <a:solidFill>
                            <a:srgbClr val="FFFFFF"/>
                          </a:solidFill>
                          <a:effectLst/>
                          <a:latin typeface="Trebuchet MS" panose="020B0603020202020204" pitchFamily="34" charset="0"/>
                        </a:rPr>
                        <a:t>nr</a:t>
                      </a:r>
                      <a:endParaRPr lang="nl-NL" sz="1200" b="1" i="0" u="none" strike="noStrike" dirty="0">
                        <a:solidFill>
                          <a:srgbClr val="FFFFFF"/>
                        </a:solidFill>
                        <a:effectLst/>
                        <a:latin typeface="Trebuchet MS" panose="020B0603020202020204" pitchFamily="34" charset="0"/>
                      </a:endParaRP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l" fontAlgn="b"/>
                      <a:r>
                        <a:rPr lang="nl-NL" sz="1200" b="1" i="0" u="none" strike="noStrike" dirty="0">
                          <a:solidFill>
                            <a:srgbClr val="FFFFFF"/>
                          </a:solidFill>
                          <a:effectLst/>
                          <a:latin typeface="Trebuchet MS" panose="020B0603020202020204" pitchFamily="34" charset="0"/>
                        </a:rPr>
                        <a:t> Actie</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Houder</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a:solidFill>
                            <a:srgbClr val="FFFFFF"/>
                          </a:solidFill>
                          <a:effectLst/>
                          <a:latin typeface="Trebuchet MS" panose="020B0603020202020204" pitchFamily="34" charset="0"/>
                        </a:rPr>
                        <a:t>Planning</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Status</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l" fontAlgn="b"/>
                      <a:r>
                        <a:rPr lang="nl-NL" sz="1200" b="1" i="0" u="none" strike="noStrike" dirty="0">
                          <a:solidFill>
                            <a:srgbClr val="FFFFFF"/>
                          </a:solidFill>
                          <a:effectLst/>
                          <a:latin typeface="Trebuchet MS" panose="020B0603020202020204" pitchFamily="34" charset="0"/>
                        </a:rPr>
                        <a:t> Opmerkingen</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extLst>
                  <a:ext uri="{0D108BD9-81ED-4DB2-BD59-A6C34878D82A}">
                    <a16:rowId xmlns:a16="http://schemas.microsoft.com/office/drawing/2014/main" val="4046172430"/>
                  </a:ext>
                </a:extLst>
              </a:tr>
              <a:tr h="322212">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3733306"/>
                  </a:ext>
                </a:extLst>
              </a:tr>
              <a:tr h="322212">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4859" marR="4859" marT="48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3202966"/>
                  </a:ext>
                </a:extLst>
              </a:tr>
            </a:tbl>
          </a:graphicData>
        </a:graphic>
      </p:graphicFrame>
      <p:graphicFrame>
        <p:nvGraphicFramePr>
          <p:cNvPr id="5" name="Tabel 4">
            <a:extLst>
              <a:ext uri="{FF2B5EF4-FFF2-40B4-BE49-F238E27FC236}">
                <a16:creationId xmlns:a16="http://schemas.microsoft.com/office/drawing/2014/main" id="{13FEA662-2753-CF21-8893-B33612285F09}"/>
              </a:ext>
            </a:extLst>
          </p:cNvPr>
          <p:cNvGraphicFramePr>
            <a:graphicFrameLocks noGrp="1"/>
          </p:cNvGraphicFramePr>
          <p:nvPr>
            <p:extLst>
              <p:ext uri="{D42A27DB-BD31-4B8C-83A1-F6EECF244321}">
                <p14:modId xmlns:p14="http://schemas.microsoft.com/office/powerpoint/2010/main" val="239444388"/>
              </p:ext>
            </p:extLst>
          </p:nvPr>
        </p:nvGraphicFramePr>
        <p:xfrm>
          <a:off x="838201" y="2840917"/>
          <a:ext cx="10515600" cy="1015201"/>
        </p:xfrm>
        <a:graphic>
          <a:graphicData uri="http://schemas.openxmlformats.org/drawingml/2006/table">
            <a:tbl>
              <a:tblPr/>
              <a:tblGrid>
                <a:gridCol w="263156">
                  <a:extLst>
                    <a:ext uri="{9D8B030D-6E8A-4147-A177-3AD203B41FA5}">
                      <a16:colId xmlns:a16="http://schemas.microsoft.com/office/drawing/2014/main" val="3588411913"/>
                    </a:ext>
                  </a:extLst>
                </a:gridCol>
                <a:gridCol w="3780534">
                  <a:extLst>
                    <a:ext uri="{9D8B030D-6E8A-4147-A177-3AD203B41FA5}">
                      <a16:colId xmlns:a16="http://schemas.microsoft.com/office/drawing/2014/main" val="1471228928"/>
                    </a:ext>
                  </a:extLst>
                </a:gridCol>
                <a:gridCol w="953227">
                  <a:extLst>
                    <a:ext uri="{9D8B030D-6E8A-4147-A177-3AD203B41FA5}">
                      <a16:colId xmlns:a16="http://schemas.microsoft.com/office/drawing/2014/main" val="1139912801"/>
                    </a:ext>
                  </a:extLst>
                </a:gridCol>
                <a:gridCol w="652208">
                  <a:extLst>
                    <a:ext uri="{9D8B030D-6E8A-4147-A177-3AD203B41FA5}">
                      <a16:colId xmlns:a16="http://schemas.microsoft.com/office/drawing/2014/main" val="2826579030"/>
                    </a:ext>
                  </a:extLst>
                </a:gridCol>
                <a:gridCol w="4866475">
                  <a:extLst>
                    <a:ext uri="{9D8B030D-6E8A-4147-A177-3AD203B41FA5}">
                      <a16:colId xmlns:a16="http://schemas.microsoft.com/office/drawing/2014/main" val="2545396609"/>
                    </a:ext>
                  </a:extLst>
                </a:gridCol>
              </a:tblGrid>
              <a:tr h="331858">
                <a:tc>
                  <a:txBody>
                    <a:bodyPr/>
                    <a:lstStyle/>
                    <a:p>
                      <a:pPr algn="ctr" fontAlgn="b"/>
                      <a:r>
                        <a:rPr lang="nl-NL" sz="1200" b="1" i="0" u="none" strike="noStrike" dirty="0" err="1">
                          <a:solidFill>
                            <a:srgbClr val="FFFFFF"/>
                          </a:solidFill>
                          <a:effectLst/>
                          <a:latin typeface="Trebuchet MS" panose="020B0603020202020204" pitchFamily="34" charset="0"/>
                        </a:rPr>
                        <a:t>nr</a:t>
                      </a:r>
                      <a:endParaRPr lang="nl-NL" sz="1200" b="1" i="0" u="none" strike="noStrike" dirty="0">
                        <a:solidFill>
                          <a:srgbClr val="FFFFFF"/>
                        </a:solidFill>
                        <a:effectLst/>
                        <a:latin typeface="Trebuchet MS" panose="020B0603020202020204" pitchFamily="34" charset="0"/>
                      </a:endParaRP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l" fontAlgn="b"/>
                      <a:r>
                        <a:rPr lang="nl-NL" sz="1200" b="1" i="0" u="none" strike="noStrike" dirty="0">
                          <a:solidFill>
                            <a:srgbClr val="FFFFFF"/>
                          </a:solidFill>
                          <a:effectLst/>
                          <a:latin typeface="Trebuchet MS" panose="020B0603020202020204" pitchFamily="34" charset="0"/>
                        </a:rPr>
                        <a:t> Besluit</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Genomen door</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Datum</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l" fontAlgn="b"/>
                      <a:r>
                        <a:rPr lang="nl-NL" sz="1200" b="1" i="0" u="none" strike="noStrike" dirty="0">
                          <a:solidFill>
                            <a:srgbClr val="FFFFFF"/>
                          </a:solidFill>
                          <a:effectLst/>
                          <a:latin typeface="Trebuchet MS" panose="020B0603020202020204" pitchFamily="34" charset="0"/>
                        </a:rPr>
                        <a:t> Opmerkingen</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extLst>
                  <a:ext uri="{0D108BD9-81ED-4DB2-BD59-A6C34878D82A}">
                    <a16:rowId xmlns:a16="http://schemas.microsoft.com/office/drawing/2014/main" val="4215253300"/>
                  </a:ext>
                </a:extLst>
              </a:tr>
              <a:tr h="322212">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7900538"/>
                  </a:ext>
                </a:extLst>
              </a:tr>
              <a:tr h="322212">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5017" marR="5017" marT="50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7770115"/>
                  </a:ext>
                </a:extLst>
              </a:tr>
            </a:tbl>
          </a:graphicData>
        </a:graphic>
      </p:graphicFrame>
      <p:graphicFrame>
        <p:nvGraphicFramePr>
          <p:cNvPr id="6" name="Tabel 5">
            <a:extLst>
              <a:ext uri="{FF2B5EF4-FFF2-40B4-BE49-F238E27FC236}">
                <a16:creationId xmlns:a16="http://schemas.microsoft.com/office/drawing/2014/main" id="{A04B402A-86C3-AA99-7ABB-9CB31FF509A3}"/>
              </a:ext>
            </a:extLst>
          </p:cNvPr>
          <p:cNvGraphicFramePr>
            <a:graphicFrameLocks noGrp="1"/>
          </p:cNvGraphicFramePr>
          <p:nvPr>
            <p:extLst>
              <p:ext uri="{D42A27DB-BD31-4B8C-83A1-F6EECF244321}">
                <p14:modId xmlns:p14="http://schemas.microsoft.com/office/powerpoint/2010/main" val="2670116108"/>
              </p:ext>
            </p:extLst>
          </p:nvPr>
        </p:nvGraphicFramePr>
        <p:xfrm>
          <a:off x="838201" y="4043339"/>
          <a:ext cx="10515601" cy="966636"/>
        </p:xfrm>
        <a:graphic>
          <a:graphicData uri="http://schemas.openxmlformats.org/drawingml/2006/table">
            <a:tbl>
              <a:tblPr/>
              <a:tblGrid>
                <a:gridCol w="291732">
                  <a:extLst>
                    <a:ext uri="{9D8B030D-6E8A-4147-A177-3AD203B41FA5}">
                      <a16:colId xmlns:a16="http://schemas.microsoft.com/office/drawing/2014/main" val="3181533238"/>
                    </a:ext>
                  </a:extLst>
                </a:gridCol>
                <a:gridCol w="3866689">
                  <a:extLst>
                    <a:ext uri="{9D8B030D-6E8A-4147-A177-3AD203B41FA5}">
                      <a16:colId xmlns:a16="http://schemas.microsoft.com/office/drawing/2014/main" val="32644470"/>
                    </a:ext>
                  </a:extLst>
                </a:gridCol>
                <a:gridCol w="879651">
                  <a:extLst>
                    <a:ext uri="{9D8B030D-6E8A-4147-A177-3AD203B41FA5}">
                      <a16:colId xmlns:a16="http://schemas.microsoft.com/office/drawing/2014/main" val="2837162188"/>
                    </a:ext>
                  </a:extLst>
                </a:gridCol>
                <a:gridCol w="640614">
                  <a:extLst>
                    <a:ext uri="{9D8B030D-6E8A-4147-A177-3AD203B41FA5}">
                      <a16:colId xmlns:a16="http://schemas.microsoft.com/office/drawing/2014/main" val="4271153753"/>
                    </a:ext>
                  </a:extLst>
                </a:gridCol>
                <a:gridCol w="4836915">
                  <a:extLst>
                    <a:ext uri="{9D8B030D-6E8A-4147-A177-3AD203B41FA5}">
                      <a16:colId xmlns:a16="http://schemas.microsoft.com/office/drawing/2014/main" val="1685125875"/>
                    </a:ext>
                  </a:extLst>
                </a:gridCol>
              </a:tblGrid>
              <a:tr h="322212">
                <a:tc>
                  <a:txBody>
                    <a:bodyPr/>
                    <a:lstStyle/>
                    <a:p>
                      <a:pPr algn="ctr" fontAlgn="b"/>
                      <a:r>
                        <a:rPr lang="nl-NL" sz="1200" b="1" i="0" u="none" strike="noStrike" dirty="0" err="1">
                          <a:solidFill>
                            <a:srgbClr val="FFFFFF"/>
                          </a:solidFill>
                          <a:effectLst/>
                          <a:latin typeface="Trebuchet MS" panose="020B0603020202020204" pitchFamily="34" charset="0"/>
                        </a:rPr>
                        <a:t>nr</a:t>
                      </a:r>
                      <a:endParaRPr lang="nl-NL" sz="1200" b="1" i="0" u="none" strike="noStrike" dirty="0">
                        <a:solidFill>
                          <a:srgbClr val="FFFFFF"/>
                        </a:solidFill>
                        <a:effectLst/>
                        <a:latin typeface="Trebuchet MS" panose="020B0603020202020204" pitchFamily="34" charset="0"/>
                      </a:endParaRP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l" fontAlgn="b"/>
                      <a:r>
                        <a:rPr lang="nl-NL" sz="1200" b="1" i="0" u="none" strike="noStrike" dirty="0">
                          <a:solidFill>
                            <a:srgbClr val="FFFFFF"/>
                          </a:solidFill>
                          <a:effectLst/>
                          <a:latin typeface="Trebuchet MS" panose="020B0603020202020204" pitchFamily="34" charset="0"/>
                        </a:rPr>
                        <a:t> Aandachtspunt</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Aanbrenger</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Datum</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l" fontAlgn="b"/>
                      <a:r>
                        <a:rPr lang="nl-NL" sz="1200" b="1" i="0" u="none" strike="noStrike" dirty="0">
                          <a:solidFill>
                            <a:srgbClr val="FFFFFF"/>
                          </a:solidFill>
                          <a:effectLst/>
                          <a:latin typeface="Trebuchet MS" panose="020B0603020202020204" pitchFamily="34" charset="0"/>
                        </a:rPr>
                        <a:t> Opvolgactie(s)</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extLst>
                  <a:ext uri="{0D108BD9-81ED-4DB2-BD59-A6C34878D82A}">
                    <a16:rowId xmlns:a16="http://schemas.microsoft.com/office/drawing/2014/main" val="286403164"/>
                  </a:ext>
                </a:extLst>
              </a:tr>
              <a:tr h="322212">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9160663"/>
                  </a:ext>
                </a:extLst>
              </a:tr>
              <a:tr h="322212">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4833" marR="4833" marT="48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1351397"/>
                  </a:ext>
                </a:extLst>
              </a:tr>
            </a:tbl>
          </a:graphicData>
        </a:graphic>
      </p:graphicFrame>
      <p:graphicFrame>
        <p:nvGraphicFramePr>
          <p:cNvPr id="7" name="Tabel 6">
            <a:extLst>
              <a:ext uri="{FF2B5EF4-FFF2-40B4-BE49-F238E27FC236}">
                <a16:creationId xmlns:a16="http://schemas.microsoft.com/office/drawing/2014/main" id="{98042141-43CB-4AE0-AB30-DB3CCE91C3C3}"/>
              </a:ext>
            </a:extLst>
          </p:cNvPr>
          <p:cNvGraphicFramePr>
            <a:graphicFrameLocks noGrp="1"/>
          </p:cNvGraphicFramePr>
          <p:nvPr>
            <p:extLst>
              <p:ext uri="{D42A27DB-BD31-4B8C-83A1-F6EECF244321}">
                <p14:modId xmlns:p14="http://schemas.microsoft.com/office/powerpoint/2010/main" val="4255573396"/>
              </p:ext>
            </p:extLst>
          </p:nvPr>
        </p:nvGraphicFramePr>
        <p:xfrm>
          <a:off x="838201" y="5197196"/>
          <a:ext cx="10515600" cy="966636"/>
        </p:xfrm>
        <a:graphic>
          <a:graphicData uri="http://schemas.openxmlformats.org/drawingml/2006/table">
            <a:tbl>
              <a:tblPr/>
              <a:tblGrid>
                <a:gridCol w="297868">
                  <a:extLst>
                    <a:ext uri="{9D8B030D-6E8A-4147-A177-3AD203B41FA5}">
                      <a16:colId xmlns:a16="http://schemas.microsoft.com/office/drawing/2014/main" val="2377785568"/>
                    </a:ext>
                  </a:extLst>
                </a:gridCol>
                <a:gridCol w="593941">
                  <a:extLst>
                    <a:ext uri="{9D8B030D-6E8A-4147-A177-3AD203B41FA5}">
                      <a16:colId xmlns:a16="http://schemas.microsoft.com/office/drawing/2014/main" val="1028233786"/>
                    </a:ext>
                  </a:extLst>
                </a:gridCol>
                <a:gridCol w="4143375">
                  <a:extLst>
                    <a:ext uri="{9D8B030D-6E8A-4147-A177-3AD203B41FA5}">
                      <a16:colId xmlns:a16="http://schemas.microsoft.com/office/drawing/2014/main" val="3209225994"/>
                    </a:ext>
                  </a:extLst>
                </a:gridCol>
                <a:gridCol w="638175">
                  <a:extLst>
                    <a:ext uri="{9D8B030D-6E8A-4147-A177-3AD203B41FA5}">
                      <a16:colId xmlns:a16="http://schemas.microsoft.com/office/drawing/2014/main" val="1147183088"/>
                    </a:ext>
                  </a:extLst>
                </a:gridCol>
                <a:gridCol w="657225">
                  <a:extLst>
                    <a:ext uri="{9D8B030D-6E8A-4147-A177-3AD203B41FA5}">
                      <a16:colId xmlns:a16="http://schemas.microsoft.com/office/drawing/2014/main" val="1875809118"/>
                    </a:ext>
                  </a:extLst>
                </a:gridCol>
                <a:gridCol w="3507438">
                  <a:extLst>
                    <a:ext uri="{9D8B030D-6E8A-4147-A177-3AD203B41FA5}">
                      <a16:colId xmlns:a16="http://schemas.microsoft.com/office/drawing/2014/main" val="4033670325"/>
                    </a:ext>
                  </a:extLst>
                </a:gridCol>
                <a:gridCol w="677578">
                  <a:extLst>
                    <a:ext uri="{9D8B030D-6E8A-4147-A177-3AD203B41FA5}">
                      <a16:colId xmlns:a16="http://schemas.microsoft.com/office/drawing/2014/main" val="4269594023"/>
                    </a:ext>
                  </a:extLst>
                </a:gridCol>
              </a:tblGrid>
              <a:tr h="322212">
                <a:tc>
                  <a:txBody>
                    <a:bodyPr/>
                    <a:lstStyle/>
                    <a:p>
                      <a:pPr algn="ctr" fontAlgn="b"/>
                      <a:r>
                        <a:rPr lang="nl-NL" sz="1200" b="1" i="0" u="none" strike="noStrike" dirty="0" err="1">
                          <a:solidFill>
                            <a:srgbClr val="FFFFFF"/>
                          </a:solidFill>
                          <a:effectLst/>
                          <a:latin typeface="Trebuchet MS" panose="020B0603020202020204" pitchFamily="34" charset="0"/>
                        </a:rPr>
                        <a:t>nr</a:t>
                      </a:r>
                      <a:endParaRPr lang="nl-NL" sz="1200" b="1" i="0" u="none" strike="noStrike" dirty="0">
                        <a:solidFill>
                          <a:srgbClr val="FFFFFF"/>
                        </a:solidFill>
                        <a:effectLst/>
                        <a:latin typeface="Trebuchet MS" panose="020B0603020202020204" pitchFamily="34" charset="0"/>
                      </a:endParaRP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Datum</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l" fontAlgn="b"/>
                      <a:r>
                        <a:rPr lang="nl-NL" sz="1200" b="1" i="0" u="none" strike="noStrike" dirty="0">
                          <a:solidFill>
                            <a:srgbClr val="FFFFFF"/>
                          </a:solidFill>
                          <a:effectLst/>
                          <a:latin typeface="Trebuchet MS" panose="020B0603020202020204" pitchFamily="34" charset="0"/>
                        </a:rPr>
                        <a:t> Risico</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Kans</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Impact</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l" fontAlgn="b"/>
                      <a:r>
                        <a:rPr lang="nl-NL" sz="1200" b="1" i="0" u="none" strike="noStrike" dirty="0">
                          <a:solidFill>
                            <a:srgbClr val="FFFFFF"/>
                          </a:solidFill>
                          <a:effectLst/>
                          <a:latin typeface="Trebuchet MS" panose="020B0603020202020204" pitchFamily="34" charset="0"/>
                        </a:rPr>
                        <a:t> Maatregel</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tc>
                  <a:txBody>
                    <a:bodyPr/>
                    <a:lstStyle/>
                    <a:p>
                      <a:pPr algn="ctr" fontAlgn="b"/>
                      <a:r>
                        <a:rPr lang="nl-NL" sz="1200" b="1" i="0" u="none" strike="noStrike" dirty="0">
                          <a:solidFill>
                            <a:srgbClr val="FFFFFF"/>
                          </a:solidFill>
                          <a:effectLst/>
                          <a:latin typeface="Trebuchet MS" panose="020B0603020202020204" pitchFamily="34" charset="0"/>
                        </a:rPr>
                        <a:t>Houder</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66"/>
                    </a:solidFill>
                  </a:tcPr>
                </a:tc>
                <a:extLst>
                  <a:ext uri="{0D108BD9-81ED-4DB2-BD59-A6C34878D82A}">
                    <a16:rowId xmlns:a16="http://schemas.microsoft.com/office/drawing/2014/main" val="458043201"/>
                  </a:ext>
                </a:extLst>
              </a:tr>
              <a:tr h="322212">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l-NL" sz="1200" b="0" i="0" u="none" strike="noStrike" dirty="0">
                        <a:solidFill>
                          <a:srgbClr val="000000"/>
                        </a:solidFill>
                        <a:effectLst/>
                        <a:latin typeface="Trebuchet MS" panose="020B0603020202020204" pitchFamily="34" charset="0"/>
                      </a:endParaRP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9300061"/>
                  </a:ext>
                </a:extLst>
              </a:tr>
              <a:tr h="322212">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nl-NL" sz="1200" b="0" i="0" u="none" strike="noStrike" dirty="0">
                        <a:solidFill>
                          <a:srgbClr val="000000"/>
                        </a:solidFill>
                        <a:effectLst/>
                        <a:latin typeface="Trebuchet MS" panose="020B0603020202020204" pitchFamily="34" charset="0"/>
                      </a:endParaRP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200" b="0" i="0" u="none" strike="noStrike" dirty="0">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200" b="0" i="0" u="none" strike="noStrike" dirty="0">
                          <a:solidFill>
                            <a:srgbClr val="000000"/>
                          </a:solidFill>
                          <a:effectLst/>
                          <a:latin typeface="Trebuchet MS" panose="020B0603020202020204" pitchFamily="34" charset="0"/>
                        </a:rPr>
                        <a:t> </a:t>
                      </a:r>
                    </a:p>
                  </a:txBody>
                  <a:tcPr marL="5465" marR="5465" marT="5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8531389"/>
                  </a:ext>
                </a:extLst>
              </a:tr>
            </a:tbl>
          </a:graphicData>
        </a:graphic>
      </p:graphicFrame>
      <p:pic>
        <p:nvPicPr>
          <p:cNvPr id="12" name="Afbeelding 11">
            <a:extLst>
              <a:ext uri="{FF2B5EF4-FFF2-40B4-BE49-F238E27FC236}">
                <a16:creationId xmlns:a16="http://schemas.microsoft.com/office/drawing/2014/main" id="{57D6BE25-4313-2DFD-9B5B-DD2E6BDB74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13" name="Tijdelijke aanduiding voor voettekst 4">
            <a:extLst>
              <a:ext uri="{FF2B5EF4-FFF2-40B4-BE49-F238E27FC236}">
                <a16:creationId xmlns:a16="http://schemas.microsoft.com/office/drawing/2014/main" id="{C9AC1032-47A7-6590-6855-EAB2AA0561F2}"/>
              </a:ext>
            </a:extLst>
          </p:cNvPr>
          <p:cNvSpPr txBox="1">
            <a:spLocks/>
          </p:cNvSpPr>
          <p:nvPr/>
        </p:nvSpPr>
        <p:spPr>
          <a:xfrm>
            <a:off x="9372600" y="6489198"/>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t>www.nzpm.nl</a:t>
            </a:r>
          </a:p>
        </p:txBody>
      </p:sp>
    </p:spTree>
    <p:extLst>
      <p:ext uri="{BB962C8B-B14F-4D97-AF65-F5344CB8AC3E}">
        <p14:creationId xmlns:p14="http://schemas.microsoft.com/office/powerpoint/2010/main" val="2643929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B21DCC-3756-CC2D-79A0-D496F1160A6C}"/>
              </a:ext>
            </a:extLst>
          </p:cNvPr>
          <p:cNvSpPr>
            <a:spLocks noGrp="1"/>
          </p:cNvSpPr>
          <p:nvPr>
            <p:ph type="title"/>
          </p:nvPr>
        </p:nvSpPr>
        <p:spPr/>
        <p:txBody>
          <a:bodyPr/>
          <a:lstStyle/>
          <a:p>
            <a:r>
              <a:rPr lang="nl-NL" dirty="0"/>
              <a:t>Toelichting – ABAR-lijsten</a:t>
            </a:r>
          </a:p>
        </p:txBody>
      </p:sp>
      <p:sp>
        <p:nvSpPr>
          <p:cNvPr id="3" name="Tijdelijke aanduiding voor inhoud 2">
            <a:extLst>
              <a:ext uri="{FF2B5EF4-FFF2-40B4-BE49-F238E27FC236}">
                <a16:creationId xmlns:a16="http://schemas.microsoft.com/office/drawing/2014/main" id="{7123354B-3BC9-6A48-5EF3-02EBB0354801}"/>
              </a:ext>
            </a:extLst>
          </p:cNvPr>
          <p:cNvSpPr>
            <a:spLocks noGrp="1"/>
          </p:cNvSpPr>
          <p:nvPr>
            <p:ph idx="1"/>
          </p:nvPr>
        </p:nvSpPr>
        <p:spPr/>
        <p:txBody>
          <a:bodyPr/>
          <a:lstStyle/>
          <a:p>
            <a:pPr algn="just" fontAlgn="base"/>
            <a:r>
              <a:rPr lang="nl-NL" sz="1600" dirty="0">
                <a:latin typeface="Trebuchet MS" panose="020B0603020202020204" pitchFamily="34" charset="0"/>
              </a:rPr>
              <a:t>Het vlak ‘Aandachtspunten’ op het Zorg Project Canvas is vooral bedoeld als restcategorie. Hier kun je alles kwijt wat nergens anders op het canvas thuishoort en toch in beeld moet blijven.</a:t>
            </a:r>
          </a:p>
          <a:p>
            <a:pPr algn="just" fontAlgn="base"/>
            <a:r>
              <a:rPr lang="nl-NL" sz="1600" dirty="0">
                <a:latin typeface="Trebuchet MS" panose="020B0603020202020204" pitchFamily="34" charset="0"/>
              </a:rPr>
              <a:t>Bij de meeste projecten is het daarnaast handig om gebruik te maken van de volgende lijsten (of logboeken):</a:t>
            </a:r>
          </a:p>
          <a:p>
            <a:pPr lvl="1" algn="just" fontAlgn="base"/>
            <a:r>
              <a:rPr lang="nl-NL" sz="1600" b="1" dirty="0">
                <a:solidFill>
                  <a:srgbClr val="003366"/>
                </a:solidFill>
                <a:latin typeface="Trebuchet MS" panose="020B0603020202020204" pitchFamily="34" charset="0"/>
              </a:rPr>
              <a:t>A</a:t>
            </a:r>
            <a:r>
              <a:rPr lang="nl-NL" sz="1600" b="1" dirty="0">
                <a:latin typeface="Trebuchet MS" panose="020B0603020202020204" pitchFamily="34" charset="0"/>
              </a:rPr>
              <a:t>ctielijst:</a:t>
            </a:r>
            <a:r>
              <a:rPr lang="nl-NL" sz="1600" dirty="0">
                <a:latin typeface="Trebuchet MS" panose="020B0603020202020204" pitchFamily="34" charset="0"/>
              </a:rPr>
              <a:t> Dingen die gedaan moeten worden om resultaten te bereiken. Acties beginnen altijd met een werkwoord.</a:t>
            </a:r>
          </a:p>
          <a:p>
            <a:pPr lvl="1" algn="just" fontAlgn="base"/>
            <a:r>
              <a:rPr lang="nl-NL" sz="1600" b="1" dirty="0">
                <a:solidFill>
                  <a:srgbClr val="003366"/>
                </a:solidFill>
                <a:latin typeface="Trebuchet MS" panose="020B0603020202020204" pitchFamily="34" charset="0"/>
              </a:rPr>
              <a:t>B</a:t>
            </a:r>
            <a:r>
              <a:rPr lang="nl-NL" sz="1600" b="1" dirty="0">
                <a:latin typeface="Trebuchet MS" panose="020B0603020202020204" pitchFamily="34" charset="0"/>
              </a:rPr>
              <a:t>esluitenlijst:</a:t>
            </a:r>
            <a:r>
              <a:rPr lang="nl-NL" sz="1600" dirty="0">
                <a:latin typeface="Trebuchet MS" panose="020B0603020202020204" pitchFamily="34" charset="0"/>
              </a:rPr>
              <a:t> Akkoorden of afspraken van binnen of van buiten het project die cruciaal zijn voor de richting en/of voortgang van het project.</a:t>
            </a:r>
          </a:p>
          <a:p>
            <a:pPr lvl="1" algn="just" fontAlgn="base"/>
            <a:r>
              <a:rPr lang="nl-NL" sz="1600" b="1" dirty="0">
                <a:solidFill>
                  <a:srgbClr val="003366"/>
                </a:solidFill>
                <a:latin typeface="Trebuchet MS" panose="020B0603020202020204" pitchFamily="34" charset="0"/>
              </a:rPr>
              <a:t>A</a:t>
            </a:r>
            <a:r>
              <a:rPr lang="nl-NL" sz="1600" b="1" dirty="0">
                <a:latin typeface="Trebuchet MS" panose="020B0603020202020204" pitchFamily="34" charset="0"/>
              </a:rPr>
              <a:t>andachtpuntenlijst:</a:t>
            </a:r>
            <a:r>
              <a:rPr lang="nl-NL" sz="1600" dirty="0">
                <a:latin typeface="Trebuchet MS" panose="020B0603020202020204" pitchFamily="34" charset="0"/>
              </a:rPr>
              <a:t> Allerlei zaken die wellicht uitmonden in acties, besluiten of risico’s.</a:t>
            </a:r>
          </a:p>
          <a:p>
            <a:pPr lvl="1" algn="just" fontAlgn="base"/>
            <a:r>
              <a:rPr lang="nl-NL" sz="1600" b="1" dirty="0">
                <a:solidFill>
                  <a:srgbClr val="003366"/>
                </a:solidFill>
                <a:latin typeface="Trebuchet MS" panose="020B0603020202020204" pitchFamily="34" charset="0"/>
              </a:rPr>
              <a:t>R</a:t>
            </a:r>
            <a:r>
              <a:rPr lang="nl-NL" sz="1600" b="1" dirty="0">
                <a:latin typeface="Trebuchet MS" panose="020B0603020202020204" pitchFamily="34" charset="0"/>
              </a:rPr>
              <a:t>isicolijst:</a:t>
            </a:r>
            <a:r>
              <a:rPr lang="nl-NL" sz="1600" dirty="0">
                <a:latin typeface="Trebuchet MS" panose="020B0603020202020204" pitchFamily="34" charset="0"/>
              </a:rPr>
              <a:t> Gebeurtenissen die op te leveren projectresultaten en/of -doelstellingen bedreigen (of positief beïnvloeden). Hieronder kun je ook randvoorwaarden of afhankelijkheden van andere projecten scharen.</a:t>
            </a:r>
          </a:p>
          <a:p>
            <a:pPr algn="just" fontAlgn="base"/>
            <a:r>
              <a:rPr lang="nl-NL" sz="1600" dirty="0">
                <a:latin typeface="Trebuchet MS" panose="020B0603020202020204" pitchFamily="34" charset="0"/>
              </a:rPr>
              <a:t>Als je de ABAR-lijsten bijhoudt en bijwerkt voor, tijdens en na elk overleg, dan zijn deze te hanteren als agenda van projectvergaderingen en maken ze notulen overbodig.</a:t>
            </a:r>
          </a:p>
          <a:p>
            <a:pPr algn="just" fontAlgn="base"/>
            <a:r>
              <a:rPr lang="nl-NL" sz="1600" dirty="0">
                <a:latin typeface="Trebuchet MS" panose="020B0603020202020204" pitchFamily="34" charset="0"/>
              </a:rPr>
              <a:t>Voor alle duidelijkheid: De ABAR-lijsten hebben niets te maken met de SBAR-methode, anders dan dat zij zorgvuldige communicatie in projecten faciliteren.</a:t>
            </a:r>
          </a:p>
          <a:p>
            <a:pPr algn="just"/>
            <a:endParaRPr lang="nl-NL" sz="1800" kern="100" dirty="0">
              <a:effectLst/>
              <a:latin typeface="+mj-lt"/>
              <a:ea typeface="Aptos" panose="020B0004020202020204" pitchFamily="34" charset="0"/>
              <a:cs typeface="Times New Roman" panose="02020603050405020304" pitchFamily="18" charset="0"/>
            </a:endParaRPr>
          </a:p>
        </p:txBody>
      </p:sp>
      <p:pic>
        <p:nvPicPr>
          <p:cNvPr id="11" name="Afbeelding 10">
            <a:extLst>
              <a:ext uri="{FF2B5EF4-FFF2-40B4-BE49-F238E27FC236}">
                <a16:creationId xmlns:a16="http://schemas.microsoft.com/office/drawing/2014/main" id="{CB739DDA-286D-EC8C-D3E3-E7DACE6916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12" name="Tijdelijke aanduiding voor voettekst 4">
            <a:extLst>
              <a:ext uri="{FF2B5EF4-FFF2-40B4-BE49-F238E27FC236}">
                <a16:creationId xmlns:a16="http://schemas.microsoft.com/office/drawing/2014/main" id="{B8B9735A-1D6C-915A-6E24-CD312A85ADBA}"/>
              </a:ext>
            </a:extLst>
          </p:cNvPr>
          <p:cNvSpPr txBox="1">
            <a:spLocks/>
          </p:cNvSpPr>
          <p:nvPr/>
        </p:nvSpPr>
        <p:spPr>
          <a:xfrm>
            <a:off x="9372600" y="6489198"/>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123708930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TotalTime>
  <Words>292</Words>
  <Application>Microsoft Office PowerPoint</Application>
  <PresentationFormat>Breedbeeld</PresentationFormat>
  <Paragraphs>79</Paragraphs>
  <Slides>2</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vt:i4>
      </vt:variant>
    </vt:vector>
  </HeadingPairs>
  <TitlesOfParts>
    <vt:vector size="6" baseType="lpstr">
      <vt:lpstr>Aptos</vt:lpstr>
      <vt:lpstr>Arial</vt:lpstr>
      <vt:lpstr>Trebuchet MS</vt:lpstr>
      <vt:lpstr>Kantoorthema</vt:lpstr>
      <vt:lpstr>ABAR-lijsten</vt:lpstr>
      <vt:lpstr>Toelichting – ABAR-lijsten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van Rouwendaal</dc:creator>
  <cp:lastModifiedBy>John van Rouwendaal</cp:lastModifiedBy>
  <cp:revision>1</cp:revision>
  <dcterms:created xsi:type="dcterms:W3CDTF">2025-01-27T08:22:40Z</dcterms:created>
  <dcterms:modified xsi:type="dcterms:W3CDTF">2025-10-01T16:27:43Z</dcterms:modified>
</cp:coreProperties>
</file>