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C99A31-5E74-47E9-BA51-FEBD2371D569}" v="69" dt="2026-09-09T00:40:54.5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mer Feliciano" userId="cf4fb75e5f92277b" providerId="LiveId" clId="{830E5E2F-CEF3-4975-8396-739BB79E1A39}"/>
    <pc:docChg chg="custSel modSld">
      <pc:chgData name="Elmer Feliciano" userId="cf4fb75e5f92277b" providerId="LiveId" clId="{830E5E2F-CEF3-4975-8396-739BB79E1A39}" dt="2026-09-09T00:40:54.553" v="233" actId="14100"/>
      <pc:docMkLst>
        <pc:docMk/>
      </pc:docMkLst>
      <pc:sldChg chg="modSp mod">
        <pc:chgData name="Elmer Feliciano" userId="cf4fb75e5f92277b" providerId="LiveId" clId="{830E5E2F-CEF3-4975-8396-739BB79E1A39}" dt="2026-09-03T01:55:41.393" v="111" actId="20577"/>
        <pc:sldMkLst>
          <pc:docMk/>
          <pc:sldMk cId="1691119542" sldId="256"/>
        </pc:sldMkLst>
        <pc:spChg chg="mod">
          <ac:chgData name="Elmer Feliciano" userId="cf4fb75e5f92277b" providerId="LiveId" clId="{830E5E2F-CEF3-4975-8396-739BB79E1A39}" dt="2026-09-03T01:55:41.393" v="111" actId="20577"/>
          <ac:spMkLst>
            <pc:docMk/>
            <pc:sldMk cId="1691119542" sldId="256"/>
            <ac:spMk id="3" creationId="{ACA8AB83-861F-44AE-83BE-FF5C4174F304}"/>
          </ac:spMkLst>
        </pc:spChg>
      </pc:sldChg>
      <pc:sldChg chg="addSp delSp modSp mod">
        <pc:chgData name="Elmer Feliciano" userId="cf4fb75e5f92277b" providerId="LiveId" clId="{830E5E2F-CEF3-4975-8396-739BB79E1A39}" dt="2026-09-03T02:08:55.832" v="127" actId="14100"/>
        <pc:sldMkLst>
          <pc:docMk/>
          <pc:sldMk cId="4268955126" sldId="257"/>
        </pc:sldMkLst>
        <pc:spChg chg="mod">
          <ac:chgData name="Elmer Feliciano" userId="cf4fb75e5f92277b" providerId="LiveId" clId="{830E5E2F-CEF3-4975-8396-739BB79E1A39}" dt="2026-09-03T01:43:34.920" v="48" actId="14100"/>
          <ac:spMkLst>
            <pc:docMk/>
            <pc:sldMk cId="4268955126" sldId="257"/>
            <ac:spMk id="6" creationId="{E8D5DB83-DBE2-47DF-BF6F-2E442F75225B}"/>
          </ac:spMkLst>
        </pc:spChg>
        <pc:spChg chg="mod">
          <ac:chgData name="Elmer Feliciano" userId="cf4fb75e5f92277b" providerId="LiveId" clId="{830E5E2F-CEF3-4975-8396-739BB79E1A39}" dt="2026-09-03T01:42:24.210" v="43" actId="14100"/>
          <ac:spMkLst>
            <pc:docMk/>
            <pc:sldMk cId="4268955126" sldId="257"/>
            <ac:spMk id="7" creationId="{F874F17B-0FA1-4975-9F99-2F10D910B875}"/>
          </ac:spMkLst>
        </pc:spChg>
        <pc:spChg chg="mod">
          <ac:chgData name="Elmer Feliciano" userId="cf4fb75e5f92277b" providerId="LiveId" clId="{830E5E2F-CEF3-4975-8396-739BB79E1A39}" dt="2026-09-03T01:43:53.517" v="49" actId="14100"/>
          <ac:spMkLst>
            <pc:docMk/>
            <pc:sldMk cId="4268955126" sldId="257"/>
            <ac:spMk id="8" creationId="{A40E82B9-5ED3-4B97-A200-C57352FBD188}"/>
          </ac:spMkLst>
        </pc:spChg>
        <pc:spChg chg="mod">
          <ac:chgData name="Elmer Feliciano" userId="cf4fb75e5f92277b" providerId="LiveId" clId="{830E5E2F-CEF3-4975-8396-739BB79E1A39}" dt="2026-09-03T01:44:07.917" v="51" actId="14100"/>
          <ac:spMkLst>
            <pc:docMk/>
            <pc:sldMk cId="4268955126" sldId="257"/>
            <ac:spMk id="9" creationId="{A8D22DC7-1FFE-4C24-96CA-597AE73D7F31}"/>
          </ac:spMkLst>
        </pc:spChg>
        <pc:spChg chg="mod">
          <ac:chgData name="Elmer Feliciano" userId="cf4fb75e5f92277b" providerId="LiveId" clId="{830E5E2F-CEF3-4975-8396-739BB79E1A39}" dt="2026-09-03T01:40:48.435" v="35" actId="14100"/>
          <ac:spMkLst>
            <pc:docMk/>
            <pc:sldMk cId="4268955126" sldId="257"/>
            <ac:spMk id="10" creationId="{2AC257BA-24BE-4CD2-AE2D-666D04A139BE}"/>
          </ac:spMkLst>
        </pc:spChg>
        <pc:spChg chg="mod">
          <ac:chgData name="Elmer Feliciano" userId="cf4fb75e5f92277b" providerId="LiveId" clId="{830E5E2F-CEF3-4975-8396-739BB79E1A39}" dt="2026-09-03T01:41:50.244" v="40" actId="14100"/>
          <ac:spMkLst>
            <pc:docMk/>
            <pc:sldMk cId="4268955126" sldId="257"/>
            <ac:spMk id="11" creationId="{9FB5F205-472C-4636-970D-382AFEE50C9A}"/>
          </ac:spMkLst>
        </pc:spChg>
        <pc:spChg chg="add mod">
          <ac:chgData name="Elmer Feliciano" userId="cf4fb75e5f92277b" providerId="LiveId" clId="{830E5E2F-CEF3-4975-8396-739BB79E1A39}" dt="2026-09-03T02:08:55.832" v="127" actId="14100"/>
          <ac:spMkLst>
            <pc:docMk/>
            <pc:sldMk cId="4268955126" sldId="257"/>
            <ac:spMk id="14" creationId="{4D4DE293-A270-7724-9B23-791A965529B1}"/>
          </ac:spMkLst>
        </pc:spChg>
        <pc:picChg chg="mod">
          <ac:chgData name="Elmer Feliciano" userId="cf4fb75e5f92277b" providerId="LiveId" clId="{830E5E2F-CEF3-4975-8396-739BB79E1A39}" dt="2026-09-03T01:43:22.195" v="47" actId="14100"/>
          <ac:picMkLst>
            <pc:docMk/>
            <pc:sldMk cId="4268955126" sldId="257"/>
            <ac:picMk id="13" creationId="{A7E054D9-5442-4DD7-B63F-AB02DF48F14F}"/>
          </ac:picMkLst>
        </pc:picChg>
        <pc:picChg chg="mod">
          <ac:chgData name="Elmer Feliciano" userId="cf4fb75e5f92277b" providerId="LiveId" clId="{830E5E2F-CEF3-4975-8396-739BB79E1A39}" dt="2026-09-03T01:40:17.940" v="32" actId="14100"/>
          <ac:picMkLst>
            <pc:docMk/>
            <pc:sldMk cId="4268955126" sldId="257"/>
            <ac:picMk id="19" creationId="{A4DCA90B-BEEA-43A5-B31D-2591A22B3753}"/>
          </ac:picMkLst>
        </pc:picChg>
      </pc:sldChg>
      <pc:sldChg chg="delSp modSp mod">
        <pc:chgData name="Elmer Feliciano" userId="cf4fb75e5f92277b" providerId="LiveId" clId="{830E5E2F-CEF3-4975-8396-739BB79E1A39}" dt="2026-09-03T02:15:01.179" v="151" actId="14100"/>
        <pc:sldMkLst>
          <pc:docMk/>
          <pc:sldMk cId="650725130" sldId="258"/>
        </pc:sldMkLst>
        <pc:spChg chg="mod">
          <ac:chgData name="Elmer Feliciano" userId="cf4fb75e5f92277b" providerId="LiveId" clId="{830E5E2F-CEF3-4975-8396-739BB79E1A39}" dt="2026-09-03T01:44:59.008" v="58" actId="14100"/>
          <ac:spMkLst>
            <pc:docMk/>
            <pc:sldMk cId="650725130" sldId="258"/>
            <ac:spMk id="6" creationId="{E8D5DB83-DBE2-47DF-BF6F-2E442F75225B}"/>
          </ac:spMkLst>
        </pc:spChg>
        <pc:spChg chg="mod">
          <ac:chgData name="Elmer Feliciano" userId="cf4fb75e5f92277b" providerId="LiveId" clId="{830E5E2F-CEF3-4975-8396-739BB79E1A39}" dt="2026-09-03T01:45:27.904" v="62" actId="14100"/>
          <ac:spMkLst>
            <pc:docMk/>
            <pc:sldMk cId="650725130" sldId="258"/>
            <ac:spMk id="7" creationId="{F874F17B-0FA1-4975-9F99-2F10D910B875}"/>
          </ac:spMkLst>
        </pc:spChg>
        <pc:spChg chg="mod">
          <ac:chgData name="Elmer Feliciano" userId="cf4fb75e5f92277b" providerId="LiveId" clId="{830E5E2F-CEF3-4975-8396-739BB79E1A39}" dt="2026-09-03T02:15:01.179" v="151" actId="14100"/>
          <ac:spMkLst>
            <pc:docMk/>
            <pc:sldMk cId="650725130" sldId="258"/>
            <ac:spMk id="8" creationId="{A40E82B9-5ED3-4B97-A200-C57352FBD188}"/>
          </ac:spMkLst>
        </pc:spChg>
        <pc:spChg chg="mod">
          <ac:chgData name="Elmer Feliciano" userId="cf4fb75e5f92277b" providerId="LiveId" clId="{830E5E2F-CEF3-4975-8396-739BB79E1A39}" dt="2026-09-03T01:49:34.420" v="93" actId="14100"/>
          <ac:spMkLst>
            <pc:docMk/>
            <pc:sldMk cId="650725130" sldId="258"/>
            <ac:spMk id="9" creationId="{A8D22DC7-1FFE-4C24-96CA-597AE73D7F31}"/>
          </ac:spMkLst>
        </pc:spChg>
        <pc:spChg chg="mod">
          <ac:chgData name="Elmer Feliciano" userId="cf4fb75e5f92277b" providerId="LiveId" clId="{830E5E2F-CEF3-4975-8396-739BB79E1A39}" dt="2026-09-03T01:50:46.079" v="99" actId="14100"/>
          <ac:spMkLst>
            <pc:docMk/>
            <pc:sldMk cId="650725130" sldId="258"/>
            <ac:spMk id="10" creationId="{2AC257BA-24BE-4CD2-AE2D-666D04A139BE}"/>
          </ac:spMkLst>
        </pc:spChg>
        <pc:spChg chg="mod">
          <ac:chgData name="Elmer Feliciano" userId="cf4fb75e5f92277b" providerId="LiveId" clId="{830E5E2F-CEF3-4975-8396-739BB79E1A39}" dt="2026-09-03T01:45:39.769" v="64" actId="14100"/>
          <ac:spMkLst>
            <pc:docMk/>
            <pc:sldMk cId="650725130" sldId="258"/>
            <ac:spMk id="11" creationId="{9FB5F205-472C-4636-970D-382AFEE50C9A}"/>
          </ac:spMkLst>
        </pc:spChg>
        <pc:spChg chg="mod">
          <ac:chgData name="Elmer Feliciano" userId="cf4fb75e5f92277b" providerId="LiveId" clId="{830E5E2F-CEF3-4975-8396-739BB79E1A39}" dt="2026-09-03T02:03:59.432" v="113" actId="14100"/>
          <ac:spMkLst>
            <pc:docMk/>
            <pc:sldMk cId="650725130" sldId="258"/>
            <ac:spMk id="13" creationId="{56E9A794-6444-40AB-A5B3-E37A880E8F38}"/>
          </ac:spMkLst>
        </pc:spChg>
        <pc:picChg chg="mod">
          <ac:chgData name="Elmer Feliciano" userId="cf4fb75e5f92277b" providerId="LiveId" clId="{830E5E2F-CEF3-4975-8396-739BB79E1A39}" dt="2026-09-03T01:46:59.089" v="73" actId="1076"/>
          <ac:picMkLst>
            <pc:docMk/>
            <pc:sldMk cId="650725130" sldId="258"/>
            <ac:picMk id="3" creationId="{8A6D86CC-A6CB-4347-AF7B-AED4E9959068}"/>
          </ac:picMkLst>
        </pc:picChg>
        <pc:picChg chg="mod">
          <ac:chgData name="Elmer Feliciano" userId="cf4fb75e5f92277b" providerId="LiveId" clId="{830E5E2F-CEF3-4975-8396-739BB79E1A39}" dt="2026-09-03T01:50:21.683" v="97" actId="14100"/>
          <ac:picMkLst>
            <pc:docMk/>
            <pc:sldMk cId="650725130" sldId="258"/>
            <ac:picMk id="16" creationId="{05CE3EEA-6E45-4EEA-AA39-1E928AF496C1}"/>
          </ac:picMkLst>
        </pc:picChg>
        <pc:picChg chg="mod">
          <ac:chgData name="Elmer Feliciano" userId="cf4fb75e5f92277b" providerId="LiveId" clId="{830E5E2F-CEF3-4975-8396-739BB79E1A39}" dt="2026-09-03T01:50:37.287" v="98" actId="14100"/>
          <ac:picMkLst>
            <pc:docMk/>
            <pc:sldMk cId="650725130" sldId="258"/>
            <ac:picMk id="20" creationId="{2CABE6AD-C4D0-4ADA-8A0C-1A6CC37B53D4}"/>
          </ac:picMkLst>
        </pc:picChg>
      </pc:sldChg>
      <pc:sldChg chg="modSp mod">
        <pc:chgData name="Elmer Feliciano" userId="cf4fb75e5f92277b" providerId="LiveId" clId="{830E5E2F-CEF3-4975-8396-739BB79E1A39}" dt="2026-09-03T01:51:08.267" v="101" actId="14100"/>
        <pc:sldMkLst>
          <pc:docMk/>
          <pc:sldMk cId="3385304122" sldId="259"/>
        </pc:sldMkLst>
        <pc:spChg chg="mod">
          <ac:chgData name="Elmer Feliciano" userId="cf4fb75e5f92277b" providerId="LiveId" clId="{830E5E2F-CEF3-4975-8396-739BB79E1A39}" dt="2026-09-03T01:31:26.713" v="0" actId="14100"/>
          <ac:spMkLst>
            <pc:docMk/>
            <pc:sldMk cId="3385304122" sldId="259"/>
            <ac:spMk id="6" creationId="{E8D5DB83-DBE2-47DF-BF6F-2E442F75225B}"/>
          </ac:spMkLst>
        </pc:spChg>
        <pc:spChg chg="mod">
          <ac:chgData name="Elmer Feliciano" userId="cf4fb75e5f92277b" providerId="LiveId" clId="{830E5E2F-CEF3-4975-8396-739BB79E1A39}" dt="2026-09-03T01:51:08.267" v="101" actId="14100"/>
          <ac:spMkLst>
            <pc:docMk/>
            <pc:sldMk cId="3385304122" sldId="259"/>
            <ac:spMk id="11" creationId="{9FB5F205-472C-4636-970D-382AFEE50C9A}"/>
          </ac:spMkLst>
        </pc:spChg>
      </pc:sldChg>
      <pc:sldChg chg="modSp mod">
        <pc:chgData name="Elmer Feliciano" userId="cf4fb75e5f92277b" providerId="LiveId" clId="{830E5E2F-CEF3-4975-8396-739BB79E1A39}" dt="2026-09-07T21:05:38.144" v="158" actId="14100"/>
        <pc:sldMkLst>
          <pc:docMk/>
          <pc:sldMk cId="309156369" sldId="260"/>
        </pc:sldMkLst>
        <pc:spChg chg="mod">
          <ac:chgData name="Elmer Feliciano" userId="cf4fb75e5f92277b" providerId="LiveId" clId="{830E5E2F-CEF3-4975-8396-739BB79E1A39}" dt="2026-09-07T21:05:27.997" v="157" actId="14100"/>
          <ac:spMkLst>
            <pc:docMk/>
            <pc:sldMk cId="309156369" sldId="260"/>
            <ac:spMk id="9" creationId="{A8D22DC7-1FFE-4C24-96CA-597AE73D7F31}"/>
          </ac:spMkLst>
        </pc:spChg>
        <pc:spChg chg="mod">
          <ac:chgData name="Elmer Feliciano" userId="cf4fb75e5f92277b" providerId="LiveId" clId="{830E5E2F-CEF3-4975-8396-739BB79E1A39}" dt="2026-09-07T21:05:38.144" v="158" actId="14100"/>
          <ac:spMkLst>
            <pc:docMk/>
            <pc:sldMk cId="309156369" sldId="260"/>
            <ac:spMk id="10" creationId="{2AC257BA-24BE-4CD2-AE2D-666D04A139BE}"/>
          </ac:spMkLst>
        </pc:spChg>
        <pc:spChg chg="mod">
          <ac:chgData name="Elmer Feliciano" userId="cf4fb75e5f92277b" providerId="LiveId" clId="{830E5E2F-CEF3-4975-8396-739BB79E1A39}" dt="2026-09-07T21:05:22.748" v="156" actId="14100"/>
          <ac:spMkLst>
            <pc:docMk/>
            <pc:sldMk cId="309156369" sldId="260"/>
            <ac:spMk id="11" creationId="{9FB5F205-472C-4636-970D-382AFEE50C9A}"/>
          </ac:spMkLst>
        </pc:spChg>
        <pc:picChg chg="mod">
          <ac:chgData name="Elmer Feliciano" userId="cf4fb75e5f92277b" providerId="LiveId" clId="{830E5E2F-CEF3-4975-8396-739BB79E1A39}" dt="2026-09-03T01:51:58.878" v="104" actId="1076"/>
          <ac:picMkLst>
            <pc:docMk/>
            <pc:sldMk cId="309156369" sldId="260"/>
            <ac:picMk id="3" creationId="{8A6D86CC-A6CB-4347-AF7B-AED4E9959068}"/>
          </ac:picMkLst>
        </pc:picChg>
      </pc:sldChg>
      <pc:sldChg chg="modSp mod">
        <pc:chgData name="Elmer Feliciano" userId="cf4fb75e5f92277b" providerId="LiveId" clId="{830E5E2F-CEF3-4975-8396-739BB79E1A39}" dt="2026-09-03T02:12:57.641" v="137" actId="1076"/>
        <pc:sldMkLst>
          <pc:docMk/>
          <pc:sldMk cId="893521020" sldId="262"/>
        </pc:sldMkLst>
        <pc:spChg chg="mod">
          <ac:chgData name="Elmer Feliciano" userId="cf4fb75e5f92277b" providerId="LiveId" clId="{830E5E2F-CEF3-4975-8396-739BB79E1A39}" dt="2026-09-03T02:12:48.223" v="136" actId="14100"/>
          <ac:spMkLst>
            <pc:docMk/>
            <pc:sldMk cId="893521020" sldId="262"/>
            <ac:spMk id="7" creationId="{F874F17B-0FA1-4975-9F99-2F10D910B875}"/>
          </ac:spMkLst>
        </pc:spChg>
        <pc:spChg chg="mod">
          <ac:chgData name="Elmer Feliciano" userId="cf4fb75e5f92277b" providerId="LiveId" clId="{830E5E2F-CEF3-4975-8396-739BB79E1A39}" dt="2026-09-03T01:53:46.949" v="107" actId="14100"/>
          <ac:spMkLst>
            <pc:docMk/>
            <pc:sldMk cId="893521020" sldId="262"/>
            <ac:spMk id="10" creationId="{2AC257BA-24BE-4CD2-AE2D-666D04A139BE}"/>
          </ac:spMkLst>
        </pc:spChg>
        <pc:picChg chg="mod">
          <ac:chgData name="Elmer Feliciano" userId="cf4fb75e5f92277b" providerId="LiveId" clId="{830E5E2F-CEF3-4975-8396-739BB79E1A39}" dt="2026-09-03T02:12:57.641" v="137" actId="1076"/>
          <ac:picMkLst>
            <pc:docMk/>
            <pc:sldMk cId="893521020" sldId="262"/>
            <ac:picMk id="3" creationId="{8A6D86CC-A6CB-4347-AF7B-AED4E9959068}"/>
          </ac:picMkLst>
        </pc:picChg>
      </pc:sldChg>
      <pc:sldChg chg="addSp delSp modSp mod">
        <pc:chgData name="Elmer Feliciano" userId="cf4fb75e5f92277b" providerId="LiveId" clId="{830E5E2F-CEF3-4975-8396-739BB79E1A39}" dt="2026-09-09T00:37:10.066" v="226" actId="14100"/>
        <pc:sldMkLst>
          <pc:docMk/>
          <pc:sldMk cId="1173237189" sldId="263"/>
        </pc:sldMkLst>
        <pc:spChg chg="add del mod">
          <ac:chgData name="Elmer Feliciano" userId="cf4fb75e5f92277b" providerId="LiveId" clId="{830E5E2F-CEF3-4975-8396-739BB79E1A39}" dt="2026-09-09T00:25:35.800" v="181" actId="478"/>
          <ac:spMkLst>
            <pc:docMk/>
            <pc:sldMk cId="1173237189" sldId="263"/>
            <ac:spMk id="2" creationId="{27559C7E-3E1F-5A0F-CC65-211562F6E9FE}"/>
          </ac:spMkLst>
        </pc:spChg>
        <pc:spChg chg="mod">
          <ac:chgData name="Elmer Feliciano" userId="cf4fb75e5f92277b" providerId="LiveId" clId="{830E5E2F-CEF3-4975-8396-739BB79E1A39}" dt="2026-09-09T00:26:16.009" v="185" actId="14100"/>
          <ac:spMkLst>
            <pc:docMk/>
            <pc:sldMk cId="1173237189" sldId="263"/>
            <ac:spMk id="9" creationId="{A8D22DC7-1FFE-4C24-96CA-597AE73D7F31}"/>
          </ac:spMkLst>
        </pc:spChg>
        <pc:spChg chg="mod">
          <ac:chgData name="Elmer Feliciano" userId="cf4fb75e5f92277b" providerId="LiveId" clId="{830E5E2F-CEF3-4975-8396-739BB79E1A39}" dt="2026-09-09T00:36:53.475" v="225" actId="14100"/>
          <ac:spMkLst>
            <pc:docMk/>
            <pc:sldMk cId="1173237189" sldId="263"/>
            <ac:spMk id="13" creationId="{7F09AB75-1D13-4845-A424-207455A87D39}"/>
          </ac:spMkLst>
        </pc:spChg>
        <pc:spChg chg="mod">
          <ac:chgData name="Elmer Feliciano" userId="cf4fb75e5f92277b" providerId="LiveId" clId="{830E5E2F-CEF3-4975-8396-739BB79E1A39}" dt="2026-09-09T00:29:10.512" v="194" actId="14100"/>
          <ac:spMkLst>
            <pc:docMk/>
            <pc:sldMk cId="1173237189" sldId="263"/>
            <ac:spMk id="19" creationId="{ABCE85BC-5924-4ADA-A211-30685AE8CCE4}"/>
          </ac:spMkLst>
        </pc:spChg>
        <pc:picChg chg="mod">
          <ac:chgData name="Elmer Feliciano" userId="cf4fb75e5f92277b" providerId="LiveId" clId="{830E5E2F-CEF3-4975-8396-739BB79E1A39}" dt="2026-09-09T00:33:26.914" v="209" actId="1076"/>
          <ac:picMkLst>
            <pc:docMk/>
            <pc:sldMk cId="1173237189" sldId="263"/>
            <ac:picMk id="3" creationId="{8A6D86CC-A6CB-4347-AF7B-AED4E9959068}"/>
          </ac:picMkLst>
        </pc:picChg>
        <pc:picChg chg="mod">
          <ac:chgData name="Elmer Feliciano" userId="cf4fb75e5f92277b" providerId="LiveId" clId="{830E5E2F-CEF3-4975-8396-739BB79E1A39}" dt="2026-09-09T00:32:36.464" v="205" actId="14100"/>
          <ac:picMkLst>
            <pc:docMk/>
            <pc:sldMk cId="1173237189" sldId="263"/>
            <ac:picMk id="16" creationId="{32066E88-64CE-41DA-848C-7D25666A969E}"/>
          </ac:picMkLst>
        </pc:picChg>
        <pc:picChg chg="mod">
          <ac:chgData name="Elmer Feliciano" userId="cf4fb75e5f92277b" providerId="LiveId" clId="{830E5E2F-CEF3-4975-8396-739BB79E1A39}" dt="2026-09-09T00:33:25.845" v="208" actId="14100"/>
          <ac:picMkLst>
            <pc:docMk/>
            <pc:sldMk cId="1173237189" sldId="263"/>
            <ac:picMk id="2050" creationId="{9471B61C-DD88-43E3-8410-69178A9CE881}"/>
          </ac:picMkLst>
        </pc:picChg>
        <pc:picChg chg="mod">
          <ac:chgData name="Elmer Feliciano" userId="cf4fb75e5f92277b" providerId="LiveId" clId="{830E5E2F-CEF3-4975-8396-739BB79E1A39}" dt="2026-09-09T00:37:10.066" v="226" actId="14100"/>
          <ac:picMkLst>
            <pc:docMk/>
            <pc:sldMk cId="1173237189" sldId="263"/>
            <ac:picMk id="2052" creationId="{F7622E41-BB53-4289-A7A4-FE4EB17416DC}"/>
          </ac:picMkLst>
        </pc:picChg>
      </pc:sldChg>
      <pc:sldChg chg="modSp mod">
        <pc:chgData name="Elmer Feliciano" userId="cf4fb75e5f92277b" providerId="LiveId" clId="{830E5E2F-CEF3-4975-8396-739BB79E1A39}" dt="2026-09-03T02:11:42.298" v="129" actId="14100"/>
        <pc:sldMkLst>
          <pc:docMk/>
          <pc:sldMk cId="1738128055" sldId="264"/>
        </pc:sldMkLst>
        <pc:spChg chg="mod">
          <ac:chgData name="Elmer Feliciano" userId="cf4fb75e5f92277b" providerId="LiveId" clId="{830E5E2F-CEF3-4975-8396-739BB79E1A39}" dt="2026-09-03T02:11:42.298" v="129" actId="14100"/>
          <ac:spMkLst>
            <pc:docMk/>
            <pc:sldMk cId="1738128055" sldId="264"/>
            <ac:spMk id="7" creationId="{F874F17B-0FA1-4975-9F99-2F10D910B875}"/>
          </ac:spMkLst>
        </pc:spChg>
      </pc:sldChg>
      <pc:sldChg chg="addSp modSp mod">
        <pc:chgData name="Elmer Feliciano" userId="cf4fb75e5f92277b" providerId="LiveId" clId="{830E5E2F-CEF3-4975-8396-739BB79E1A39}" dt="2026-09-09T00:40:54.553" v="233" actId="14100"/>
        <pc:sldMkLst>
          <pc:docMk/>
          <pc:sldMk cId="3632887022" sldId="265"/>
        </pc:sldMkLst>
        <pc:spChg chg="mod">
          <ac:chgData name="Elmer Feliciano" userId="cf4fb75e5f92277b" providerId="LiveId" clId="{830E5E2F-CEF3-4975-8396-739BB79E1A39}" dt="2026-09-09T00:16:55.304" v="164" actId="14100"/>
          <ac:spMkLst>
            <pc:docMk/>
            <pc:sldMk cId="3632887022" sldId="265"/>
            <ac:spMk id="8" creationId="{A40E82B9-5ED3-4B97-A200-C57352FBD188}"/>
          </ac:spMkLst>
        </pc:spChg>
        <pc:spChg chg="mod">
          <ac:chgData name="Elmer Feliciano" userId="cf4fb75e5f92277b" providerId="LiveId" clId="{830E5E2F-CEF3-4975-8396-739BB79E1A39}" dt="2026-09-09T00:17:29.762" v="169" actId="14100"/>
          <ac:spMkLst>
            <pc:docMk/>
            <pc:sldMk cId="3632887022" sldId="265"/>
            <ac:spMk id="10" creationId="{2AC257BA-24BE-4CD2-AE2D-666D04A139BE}"/>
          </ac:spMkLst>
        </pc:spChg>
        <pc:spChg chg="mod">
          <ac:chgData name="Elmer Feliciano" userId="cf4fb75e5f92277b" providerId="LiveId" clId="{830E5E2F-CEF3-4975-8396-739BB79E1A39}" dt="2026-09-09T00:40:34.075" v="232" actId="14100"/>
          <ac:spMkLst>
            <pc:docMk/>
            <pc:sldMk cId="3632887022" sldId="265"/>
            <ac:spMk id="11" creationId="{9FB5F205-472C-4636-970D-382AFEE50C9A}"/>
          </ac:spMkLst>
        </pc:spChg>
        <pc:picChg chg="mod">
          <ac:chgData name="Elmer Feliciano" userId="cf4fb75e5f92277b" providerId="LiveId" clId="{830E5E2F-CEF3-4975-8396-739BB79E1A39}" dt="2026-09-09T00:40:02.489" v="231" actId="1076"/>
          <ac:picMkLst>
            <pc:docMk/>
            <pc:sldMk cId="3632887022" sldId="265"/>
            <ac:picMk id="3" creationId="{8A6D86CC-A6CB-4347-AF7B-AED4E9959068}"/>
          </ac:picMkLst>
        </pc:picChg>
        <pc:picChg chg="add mod">
          <ac:chgData name="Elmer Feliciano" userId="cf4fb75e5f92277b" providerId="LiveId" clId="{830E5E2F-CEF3-4975-8396-739BB79E1A39}" dt="2026-09-09T00:40:01.637" v="230" actId="14100"/>
          <ac:picMkLst>
            <pc:docMk/>
            <pc:sldMk cId="3632887022" sldId="265"/>
            <ac:picMk id="13" creationId="{A08B3893-3A6E-4CE2-BD7A-29FE6F638CE3}"/>
          </ac:picMkLst>
        </pc:picChg>
        <pc:picChg chg="mod">
          <ac:chgData name="Elmer Feliciano" userId="cf4fb75e5f92277b" providerId="LiveId" clId="{830E5E2F-CEF3-4975-8396-739BB79E1A39}" dt="2026-09-09T00:40:54.553" v="233" actId="14100"/>
          <ac:picMkLst>
            <pc:docMk/>
            <pc:sldMk cId="3632887022" sldId="265"/>
            <ac:picMk id="1028" creationId="{713BD72E-7F2B-43E6-8893-3FD1DF339BA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F9918-B818-4215-B669-03B524F52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BA8A31-1369-41BD-91CF-4EA34068E4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04F3F-00D3-4A78-9856-758EAB663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F7085-C600-44B4-9AE9-605C8D69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D52D1-E103-4B97-A31C-0EADF9ED1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71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B32DD-DBE0-43B7-930C-D3D8BF374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94F63-1E7E-441C-B00D-A2AE7F8E5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EF43-C7A3-495F-AD3C-FD68A86FF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0D491-4035-47D4-9AB1-1123C4F59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3D3C7-B8E7-4C7C-88B7-1F02A11A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68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E1D3E-646B-48F4-8521-3B3F1B07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AA3E9-6F39-4F4F-AE2C-101A2866B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11B17-0AB5-4098-B6DA-5D280F9B8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75FB5-F3D6-4518-86E1-49BE03D42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EE594-5098-4020-B8C6-31ED3785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510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FD673-62B0-46B1-ADE2-61F9FDF32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58E02-FC44-47A8-8D77-0D58E2F3D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E0CC04-C994-4455-9C19-AF7501455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1E778-2074-4193-A13B-56FBEE78A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7380F-873F-46AE-8108-5EFB95596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759292-F951-458B-B024-52139530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235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A0C46-1357-4DF5-8575-6C69970C9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C3BBE-586E-4519-BD99-252D58C60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18F6C-F5FC-48DE-8F25-5A4657E5B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BF1D6E-97D5-434B-9CE2-30EFFBA061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BC9F4D-196E-45FA-A164-92A8D02F52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BC1330-BDF4-4467-9A28-6A50AAAF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E99EBF-AAA2-4E27-87C8-8FA4D9C1D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138AC2-1E16-4584-9DFB-679FABF67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9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B0553-DF9F-496B-BBB6-AC607C481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AC01F-617F-44DE-8665-1198F6C68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960EC7-5A0C-4523-8306-15CC915EC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D1D55-A403-4870-AB90-2E171EBB7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8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22CB5B-B794-4C89-80D1-0BE565F08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C62D2A-CB48-41D1-B0F2-47DD59D29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E4DBD-5CE6-4FF6-8EF9-5E97445B8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74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25BA1-CB57-4C53-AC2E-1FF1CDCB8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BD855-EE29-4962-9750-3C7F001CA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AA1B4-52F8-422D-ABF3-9ADA24A91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C99C29-8DF7-43B6-AE2A-045164856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3D840-D321-4832-AF9D-0231D16BE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1CCEB-1F79-4BD3-B665-55957BD0A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75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5C047-E3D7-4FB1-BDF3-E1FB12A47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B2D029-5444-4E5F-BA47-E92EB179E0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C0870-0E9B-4ED6-B7AC-819249ED4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E7B39F-EF2E-42E1-9C23-527838F61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1F108A-692B-4009-9984-F775C0AC0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A1FE2-E9FF-4B9D-9FA7-D86281ADE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1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C1C2D-90BF-48FD-B168-40EB01E89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217140-6086-4C21-9B45-CD71FE517C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E6210-9D11-425B-8EDA-0E70DEC6C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E511A-623F-4B50-BBF1-19C35C784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0D965-028C-4825-9251-0088EAA3B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0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C29264-F5D0-44B1-ABF3-E4D2C33D4A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AECE52-2F12-470C-902E-5D68086B4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84267-9F08-4A92-852D-0D1BE89C4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69EA-FA3A-4641-8480-D9BD534A1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BB6E8-BD96-40B3-9ED1-177D8BB49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34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3C9B75-5C4A-4F58-B6C7-75DF4D019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20DA1-C028-4E43-B6CF-CDCCFE6D6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8FAB7-54AC-4707-96CC-03814FCE7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66C3A-CAEA-44D7-A052-FDEA68CCA32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8EE77-21D5-4899-8631-57EBB469B3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A2B96-EC80-427B-A996-2218E07C8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3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CD4D-37D3-4446-803E-BBAE221E5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78177" y="1214438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DFOA Six-Man Mechanics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A8AB83-861F-44AE-83BE-FF5C4174F3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923" y="3782145"/>
            <a:ext cx="2529526" cy="86526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9/2/2026</a:t>
            </a:r>
            <a:endParaRPr lang="en-US" sz="14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1026" name="Picture 2" descr="Delmarva Football Officials Association Inc. | Nonprofit organization">
            <a:extLst>
              <a:ext uri="{FF2B5EF4-FFF2-40B4-BE49-F238E27FC236}">
                <a16:creationId xmlns:a16="http://schemas.microsoft.com/office/drawing/2014/main" id="{E10CACBA-D709-41C5-AF73-09E4AF42D5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3" r="293" b="5265"/>
          <a:stretch/>
        </p:blipFill>
        <p:spPr bwMode="auto">
          <a:xfrm>
            <a:off x="556084" y="4647413"/>
            <a:ext cx="2136839" cy="186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119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8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36709" y="103695"/>
            <a:ext cx="4515439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36709" y="6186487"/>
            <a:ext cx="4515439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2948714" y="823828"/>
            <a:ext cx="1113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4647573" y="823829"/>
            <a:ext cx="1113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5334000" y="823830"/>
            <a:ext cx="762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5334000" y="5234132"/>
            <a:ext cx="538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6319506" y="5234132"/>
            <a:ext cx="1321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6807200" y="5239055"/>
            <a:ext cx="629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8" y="103695"/>
            <a:ext cx="2175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Coin Toss</a:t>
            </a:r>
          </a:p>
        </p:txBody>
      </p:sp>
      <p:pic>
        <p:nvPicPr>
          <p:cNvPr id="13" name="Picture 2" descr="American football player clipart. Free download transparent .PNG | Creazilla">
            <a:extLst>
              <a:ext uri="{FF2B5EF4-FFF2-40B4-BE49-F238E27FC236}">
                <a16:creationId xmlns:a16="http://schemas.microsoft.com/office/drawing/2014/main" id="{A7E054D9-5442-4DD7-B63F-AB02DF48F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720" y="937802"/>
            <a:ext cx="364981" cy="60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American football player clipart. Free download transparent .PNG | Creazilla">
            <a:extLst>
              <a:ext uri="{FF2B5EF4-FFF2-40B4-BE49-F238E27FC236}">
                <a16:creationId xmlns:a16="http://schemas.microsoft.com/office/drawing/2014/main" id="{A4DCA90B-BEEA-43A5-B31D-2591A22B3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963" y="5304777"/>
            <a:ext cx="445446" cy="60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4DE293-A270-7724-9B23-791A965529B1}"/>
              </a:ext>
            </a:extLst>
          </p:cNvPr>
          <p:cNvSpPr txBox="1"/>
          <p:nvPr/>
        </p:nvSpPr>
        <p:spPr>
          <a:xfrm rot="5400000">
            <a:off x="9327658" y="4790010"/>
            <a:ext cx="52455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Scoreboard</a:t>
            </a:r>
          </a:p>
        </p:txBody>
      </p:sp>
    </p:spTree>
    <p:extLst>
      <p:ext uri="{BB962C8B-B14F-4D97-AF65-F5344CB8AC3E}">
        <p14:creationId xmlns:p14="http://schemas.microsoft.com/office/powerpoint/2010/main" val="4268955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8" y="626915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46137" y="103695"/>
            <a:ext cx="4524866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46138" y="6186487"/>
            <a:ext cx="4524866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3048000" y="823828"/>
            <a:ext cx="1013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 flipH="1">
            <a:off x="5070910" y="3054449"/>
            <a:ext cx="723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 flipH="1">
            <a:off x="5344157" y="1971040"/>
            <a:ext cx="751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5476242" y="4119832"/>
            <a:ext cx="751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 flipH="1">
            <a:off x="6356979" y="4119226"/>
            <a:ext cx="1242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6472187" y="3054448"/>
            <a:ext cx="375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8" y="103695"/>
            <a:ext cx="2175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Coin Toss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E9A794-6444-40AB-A5B3-E37A880E8F38}"/>
              </a:ext>
            </a:extLst>
          </p:cNvPr>
          <p:cNvSpPr/>
          <p:nvPr/>
        </p:nvSpPr>
        <p:spPr>
          <a:xfrm rot="5400000">
            <a:off x="10525426" y="5032907"/>
            <a:ext cx="2915634" cy="6207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Scoreboard</a:t>
            </a:r>
          </a:p>
        </p:txBody>
      </p:sp>
      <p:pic>
        <p:nvPicPr>
          <p:cNvPr id="16" name="Picture 2" descr="American football player clipart. Free download transparent .PNG | Creazilla">
            <a:extLst>
              <a:ext uri="{FF2B5EF4-FFF2-40B4-BE49-F238E27FC236}">
                <a16:creationId xmlns:a16="http://schemas.microsoft.com/office/drawing/2014/main" id="{05CE3EEA-6E45-4EEA-AA39-1E928AF49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115" y="2927559"/>
            <a:ext cx="519764" cy="50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American football player clipart. Free download transparent .PNG | Creazilla">
            <a:extLst>
              <a:ext uri="{FF2B5EF4-FFF2-40B4-BE49-F238E27FC236}">
                <a16:creationId xmlns:a16="http://schemas.microsoft.com/office/drawing/2014/main" id="{2CABE6AD-C4D0-4ADA-8A0C-1A6CC37B5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258" y="3616954"/>
            <a:ext cx="375653" cy="67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725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95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27282" y="103695"/>
            <a:ext cx="4534293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27282" y="6186487"/>
            <a:ext cx="4534293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1208771" y="833453"/>
            <a:ext cx="2131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1208771" y="30135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5793483" y="799679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5834513" y="5223899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6795034" y="5232655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1208771" y="5223900"/>
            <a:ext cx="762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8" y="103695"/>
            <a:ext cx="2175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Free Kick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118" y="3169116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304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8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46137" y="103695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46138" y="6186487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5717407" y="823829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1208771" y="30135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6620578" y="82383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 flipH="1">
            <a:off x="6310965" y="5232655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6719236" y="5203169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 flipH="1">
            <a:off x="5769540" y="5232655"/>
            <a:ext cx="326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8" y="202937"/>
            <a:ext cx="2175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Short Free Kick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118" y="3169116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56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95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55563" y="103695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55564" y="6186487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4409386" y="82383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2796539" y="3882203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6271672" y="82383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4409386" y="52239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6356513" y="52239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5313145" y="3013501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7" y="202937"/>
            <a:ext cx="2506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Scrimmage Play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044" y="3336765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078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6" y="66460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36709" y="103695"/>
            <a:ext cx="4534293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36709" y="6186487"/>
            <a:ext cx="4534293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1618060" y="81692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2467276" y="4240027"/>
            <a:ext cx="641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119513" y="2340613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1776261" y="52239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211958" y="3739427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879509" y="304002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6" y="202937"/>
            <a:ext cx="3373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Field Goals &amp; </a:t>
            </a:r>
            <a:r>
              <a:rPr lang="en-US" sz="2400" dirty="0" err="1">
                <a:latin typeface="Arial Black" panose="020B0A04020102020204" pitchFamily="34" charset="0"/>
              </a:rPr>
              <a:t>Trys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848" y="3086508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F2D355EB-79D8-4A9F-9AE1-7D14F4D55CDD}"/>
              </a:ext>
            </a:extLst>
          </p:cNvPr>
          <p:cNvSpPr/>
          <p:nvPr/>
        </p:nvSpPr>
        <p:spPr>
          <a:xfrm>
            <a:off x="1399273" y="1153400"/>
            <a:ext cx="357151" cy="18288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D4A9997B-3AFA-44B2-8C26-9A8FD0F44978}"/>
              </a:ext>
            </a:extLst>
          </p:cNvPr>
          <p:cNvSpPr/>
          <p:nvPr/>
        </p:nvSpPr>
        <p:spPr>
          <a:xfrm>
            <a:off x="1520791" y="5386911"/>
            <a:ext cx="357151" cy="18288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21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6" y="691211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46149" y="103695"/>
            <a:ext cx="4534280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46150" y="6186487"/>
            <a:ext cx="4534280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4314148" y="1000376"/>
            <a:ext cx="441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4960620" y="3798332"/>
            <a:ext cx="51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5834513" y="2182504"/>
            <a:ext cx="51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3585791" y="3926000"/>
            <a:ext cx="51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4700738" y="2857645"/>
            <a:ext cx="51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4953264" y="3341681"/>
            <a:ext cx="51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6" y="202937"/>
            <a:ext cx="3305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Measurements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940" y="3301612"/>
            <a:ext cx="345708" cy="34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ree Dash Line Png, Download Free Dash Line Png png images, Free ClipArts  on Clipart Library">
            <a:extLst>
              <a:ext uri="{FF2B5EF4-FFF2-40B4-BE49-F238E27FC236}">
                <a16:creationId xmlns:a16="http://schemas.microsoft.com/office/drawing/2014/main" id="{9471B61C-DD88-43E3-8410-69178A9CE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3127328" y="2095677"/>
            <a:ext cx="2361930" cy="17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Free Dash Line Png, Download Free Dash Line Png png images, Free ClipArts  on Clipart Library">
            <a:extLst>
              <a:ext uri="{FF2B5EF4-FFF2-40B4-BE49-F238E27FC236}">
                <a16:creationId xmlns:a16="http://schemas.microsoft.com/office/drawing/2014/main" id="{32066E88-64CE-41DA-848C-7D25666A9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4037396" y="2097687"/>
            <a:ext cx="2361930" cy="16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Free Dash Line Png, Download Free Dash Line Png png images, Free ClipArts  on Clipart Library">
            <a:extLst>
              <a:ext uri="{FF2B5EF4-FFF2-40B4-BE49-F238E27FC236}">
                <a16:creationId xmlns:a16="http://schemas.microsoft.com/office/drawing/2014/main" id="{7AB979E4-EE24-473F-AA97-FF38461C8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202972" y="979751"/>
            <a:ext cx="1017530" cy="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7F09AB75-1D13-4845-A424-207455A87D39}"/>
              </a:ext>
            </a:extLst>
          </p:cNvPr>
          <p:cNvSpPr/>
          <p:nvPr/>
        </p:nvSpPr>
        <p:spPr>
          <a:xfrm rot="5400000">
            <a:off x="4202291" y="3176626"/>
            <a:ext cx="157612" cy="22571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ABCE85BC-5924-4ADA-A211-30685AE8CCE4}"/>
              </a:ext>
            </a:extLst>
          </p:cNvPr>
          <p:cNvSpPr/>
          <p:nvPr/>
        </p:nvSpPr>
        <p:spPr>
          <a:xfrm rot="5400000">
            <a:off x="5102094" y="3165429"/>
            <a:ext cx="151626" cy="24212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Black Dotted Line PNG Transparent Background, Free Download #16801 -  FreeIconsPNG">
            <a:extLst>
              <a:ext uri="{FF2B5EF4-FFF2-40B4-BE49-F238E27FC236}">
                <a16:creationId xmlns:a16="http://schemas.microsoft.com/office/drawing/2014/main" id="{F7622E41-BB53-4289-A7A4-FE4EB1741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33093" y="1761117"/>
            <a:ext cx="2239583" cy="153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rapezoid 14">
            <a:extLst>
              <a:ext uri="{FF2B5EF4-FFF2-40B4-BE49-F238E27FC236}">
                <a16:creationId xmlns:a16="http://schemas.microsoft.com/office/drawing/2014/main" id="{B8411735-CDD0-46E5-ABCD-49A6EFAE31E5}"/>
              </a:ext>
            </a:extLst>
          </p:cNvPr>
          <p:cNvSpPr/>
          <p:nvPr/>
        </p:nvSpPr>
        <p:spPr>
          <a:xfrm rot="10800000">
            <a:off x="4051299" y="125763"/>
            <a:ext cx="342657" cy="381028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rapezoid 21">
            <a:extLst>
              <a:ext uri="{FF2B5EF4-FFF2-40B4-BE49-F238E27FC236}">
                <a16:creationId xmlns:a16="http://schemas.microsoft.com/office/drawing/2014/main" id="{CE2F3C1F-A492-4634-8FF4-2C0CF20631A0}"/>
              </a:ext>
            </a:extLst>
          </p:cNvPr>
          <p:cNvSpPr/>
          <p:nvPr/>
        </p:nvSpPr>
        <p:spPr>
          <a:xfrm rot="10800000">
            <a:off x="5040614" y="123395"/>
            <a:ext cx="342657" cy="381028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D48A8AF-725D-4B9A-B353-94B0F6907652}"/>
              </a:ext>
            </a:extLst>
          </p:cNvPr>
          <p:cNvCxnSpPr>
            <a:stCxn id="15" idx="0"/>
          </p:cNvCxnSpPr>
          <p:nvPr/>
        </p:nvCxnSpPr>
        <p:spPr>
          <a:xfrm>
            <a:off x="4222627" y="506791"/>
            <a:ext cx="0" cy="388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2BC1E0E-C914-4EAD-A7C2-229AB77F8015}"/>
              </a:ext>
            </a:extLst>
          </p:cNvPr>
          <p:cNvCxnSpPr/>
          <p:nvPr/>
        </p:nvCxnSpPr>
        <p:spPr>
          <a:xfrm>
            <a:off x="5219299" y="504423"/>
            <a:ext cx="0" cy="388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237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95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55563" y="103695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55564" y="6186487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9641263" y="814403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8707869" y="3441852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11392627" y="232006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9641263" y="52126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11392627" y="3718874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10563875" y="30135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7" y="202937"/>
            <a:ext cx="2506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Goal Line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047" y="3181970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128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55563" y="103695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55564" y="6186487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3938047" y="82383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2618154" y="3701734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7122159" y="823831"/>
            <a:ext cx="612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4023868" y="52239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7285547" y="5223900"/>
            <a:ext cx="448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4866640" y="2870737"/>
            <a:ext cx="419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864188" y="148292"/>
            <a:ext cx="2506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Punt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868" y="3312160"/>
            <a:ext cx="519764" cy="38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merican football player clipart. Free download transparent .PNG | Creazilla">
            <a:extLst>
              <a:ext uri="{FF2B5EF4-FFF2-40B4-BE49-F238E27FC236}">
                <a16:creationId xmlns:a16="http://schemas.microsoft.com/office/drawing/2014/main" id="{A08B3893-3A6E-4CE2-BD7A-29FE6F638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41757"/>
            <a:ext cx="505047" cy="48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887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97</Words>
  <Application>Microsoft Office PowerPoint</Application>
  <PresentationFormat>Widescreen</PresentationFormat>
  <Paragraphs>85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Bahnschrift Light Condensed</vt:lpstr>
      <vt:lpstr>Calibri</vt:lpstr>
      <vt:lpstr>Calibri Light</vt:lpstr>
      <vt:lpstr>Office Theme</vt:lpstr>
      <vt:lpstr>DFOA Six-Man Mechanics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DFOA Six-Man Mechanics</dc:title>
  <dc:creator>Natalie Givans</dc:creator>
  <cp:lastModifiedBy>Elmer Feliciano</cp:lastModifiedBy>
  <cp:revision>18</cp:revision>
  <dcterms:created xsi:type="dcterms:W3CDTF">2023-09-04T18:36:38Z</dcterms:created>
  <dcterms:modified xsi:type="dcterms:W3CDTF">2026-09-09T00:40:54Z</dcterms:modified>
</cp:coreProperties>
</file>