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C1773-0FA5-4EFC-8356-786EEE08F8CC}" v="13" dt="2024-11-12T19:25:3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B. Culver" userId="38e216b0-81c5-419e-a153-ec1c6303db71" providerId="ADAL" clId="{F4DC1773-0FA5-4EFC-8356-786EEE08F8CC}"/>
    <pc:docChg chg="addSld modSld">
      <pc:chgData name="Dean B. Culver" userId="38e216b0-81c5-419e-a153-ec1c6303db71" providerId="ADAL" clId="{F4DC1773-0FA5-4EFC-8356-786EEE08F8CC}" dt="2024-11-12T19:25:39.387" v="25"/>
      <pc:docMkLst>
        <pc:docMk/>
      </pc:docMkLst>
      <pc:sldChg chg="addSp modSp new mod modTransition">
        <pc:chgData name="Dean B. Culver" userId="38e216b0-81c5-419e-a153-ec1c6303db71" providerId="ADAL" clId="{F4DC1773-0FA5-4EFC-8356-786EEE08F8CC}" dt="2024-11-12T19:25:31.946" v="20"/>
        <pc:sldMkLst>
          <pc:docMk/>
          <pc:sldMk cId="3393668674" sldId="269"/>
        </pc:sldMkLst>
        <pc:picChg chg="add mod">
          <ac:chgData name="Dean B. Culver" userId="38e216b0-81c5-419e-a153-ec1c6303db71" providerId="ADAL" clId="{F4DC1773-0FA5-4EFC-8356-786EEE08F8CC}" dt="2024-11-12T19:21:50.506" v="2" actId="1076"/>
          <ac:picMkLst>
            <pc:docMk/>
            <pc:sldMk cId="3393668674" sldId="269"/>
            <ac:picMk id="3" creationId="{6DFC93A5-1C53-9F74-6965-BB21BEDCD6F9}"/>
          </ac:picMkLst>
        </pc:picChg>
      </pc:sldChg>
      <pc:sldChg chg="addSp new mod modTransition">
        <pc:chgData name="Dean B. Culver" userId="38e216b0-81c5-419e-a153-ec1c6303db71" providerId="ADAL" clId="{F4DC1773-0FA5-4EFC-8356-786EEE08F8CC}" dt="2024-11-12T19:25:34.236" v="21"/>
        <pc:sldMkLst>
          <pc:docMk/>
          <pc:sldMk cId="3953325681" sldId="270"/>
        </pc:sldMkLst>
        <pc:picChg chg="add">
          <ac:chgData name="Dean B. Culver" userId="38e216b0-81c5-419e-a153-ec1c6303db71" providerId="ADAL" clId="{F4DC1773-0FA5-4EFC-8356-786EEE08F8CC}" dt="2024-11-12T19:22:22.099" v="6" actId="22"/>
          <ac:picMkLst>
            <pc:docMk/>
            <pc:sldMk cId="3953325681" sldId="270"/>
            <ac:picMk id="3" creationId="{0887A97B-170B-1E78-EC70-E26531DB8F5B}"/>
          </ac:picMkLst>
        </pc:picChg>
      </pc:sldChg>
      <pc:sldChg chg="addSp new mod modTransition">
        <pc:chgData name="Dean B. Culver" userId="38e216b0-81c5-419e-a153-ec1c6303db71" providerId="ADAL" clId="{F4DC1773-0FA5-4EFC-8356-786EEE08F8CC}" dt="2024-11-12T19:25:35.381" v="22"/>
        <pc:sldMkLst>
          <pc:docMk/>
          <pc:sldMk cId="2867158802" sldId="271"/>
        </pc:sldMkLst>
        <pc:picChg chg="add">
          <ac:chgData name="Dean B. Culver" userId="38e216b0-81c5-419e-a153-ec1c6303db71" providerId="ADAL" clId="{F4DC1773-0FA5-4EFC-8356-786EEE08F8CC}" dt="2024-11-12T19:22:39.411" v="7" actId="22"/>
          <ac:picMkLst>
            <pc:docMk/>
            <pc:sldMk cId="2867158802" sldId="271"/>
            <ac:picMk id="3" creationId="{17F8826F-CF83-D89F-09D1-A401A7184121}"/>
          </ac:picMkLst>
        </pc:picChg>
      </pc:sldChg>
      <pc:sldChg chg="addSp new mod modTransition">
        <pc:chgData name="Dean B. Culver" userId="38e216b0-81c5-419e-a153-ec1c6303db71" providerId="ADAL" clId="{F4DC1773-0FA5-4EFC-8356-786EEE08F8CC}" dt="2024-11-12T19:25:36.712" v="23"/>
        <pc:sldMkLst>
          <pc:docMk/>
          <pc:sldMk cId="714662202" sldId="272"/>
        </pc:sldMkLst>
        <pc:picChg chg="add">
          <ac:chgData name="Dean B. Culver" userId="38e216b0-81c5-419e-a153-ec1c6303db71" providerId="ADAL" clId="{F4DC1773-0FA5-4EFC-8356-786EEE08F8CC}" dt="2024-11-12T19:22:54.545" v="8" actId="22"/>
          <ac:picMkLst>
            <pc:docMk/>
            <pc:sldMk cId="714662202" sldId="272"/>
            <ac:picMk id="3" creationId="{D723E1B6-E06F-2D46-1D17-5F5C59B45FD6}"/>
          </ac:picMkLst>
        </pc:picChg>
      </pc:sldChg>
      <pc:sldChg chg="addSp new mod modTransition">
        <pc:chgData name="Dean B. Culver" userId="38e216b0-81c5-419e-a153-ec1c6303db71" providerId="ADAL" clId="{F4DC1773-0FA5-4EFC-8356-786EEE08F8CC}" dt="2024-11-12T19:25:37.915" v="24"/>
        <pc:sldMkLst>
          <pc:docMk/>
          <pc:sldMk cId="887966605" sldId="273"/>
        </pc:sldMkLst>
        <pc:picChg chg="add">
          <ac:chgData name="Dean B. Culver" userId="38e216b0-81c5-419e-a153-ec1c6303db71" providerId="ADAL" clId="{F4DC1773-0FA5-4EFC-8356-786EEE08F8CC}" dt="2024-11-12T19:23:16.362" v="11" actId="22"/>
          <ac:picMkLst>
            <pc:docMk/>
            <pc:sldMk cId="887966605" sldId="273"/>
            <ac:picMk id="3" creationId="{F7FD9955-9851-174C-C5DB-9E214CA30DEA}"/>
          </ac:picMkLst>
        </pc:picChg>
      </pc:sldChg>
      <pc:sldChg chg="addSp new mod modTransition">
        <pc:chgData name="Dean B. Culver" userId="38e216b0-81c5-419e-a153-ec1c6303db71" providerId="ADAL" clId="{F4DC1773-0FA5-4EFC-8356-786EEE08F8CC}" dt="2024-11-12T19:25:39.387" v="25"/>
        <pc:sldMkLst>
          <pc:docMk/>
          <pc:sldMk cId="1879835084" sldId="274"/>
        </pc:sldMkLst>
        <pc:picChg chg="add">
          <ac:chgData name="Dean B. Culver" userId="38e216b0-81c5-419e-a153-ec1c6303db71" providerId="ADAL" clId="{F4DC1773-0FA5-4EFC-8356-786EEE08F8CC}" dt="2024-11-12T19:23:31.439" v="12" actId="22"/>
          <ac:picMkLst>
            <pc:docMk/>
            <pc:sldMk cId="1879835084" sldId="274"/>
            <ac:picMk id="3" creationId="{67B7EB12-3255-D3D3-B28D-782A1BE839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9918-B818-4215-B669-03B524F52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A8A31-1369-41BD-91CF-4EA34068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04F3F-00D3-4A78-9856-758EAB66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F7085-C600-44B4-9AE9-605C8D69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52D1-E103-4B97-A31C-0EADF9ED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1C2D-90BF-48FD-B168-40EB01E8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17140-6086-4C21-9B45-CD71FE517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6210-9D11-425B-8EDA-0E70DEC6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E511A-623F-4B50-BBF1-19C35C78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0D965-028C-4825-9251-0088EAA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29264-F5D0-44B1-ABF3-E4D2C33D4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ECE52-2F12-470C-902E-5D68086B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4267-9F08-4A92-852D-0D1BE89C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69EA-FA3A-4641-8480-D9BD534A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B6E8-BD96-40B3-9ED1-177D8BB4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4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32DD-DBE0-43B7-930C-D3D8BF37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4F63-1E7E-441C-B00D-A2AE7F8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EF43-C7A3-495F-AD3C-FD68A86F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0D491-4035-47D4-9AB1-1123C4F5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3D3C7-B8E7-4C7C-88B7-1F02A11A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6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1D3E-646B-48F4-8521-3B3F1B07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A3E9-6F39-4F4F-AE2C-101A2866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1B17-0AB5-4098-B6DA-5D280F9B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75FB5-F3D6-4518-86E1-49BE03D4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E594-5098-4020-B8C6-31ED3785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0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D673-62B0-46B1-ADE2-61F9FDF3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8E02-FC44-47A8-8D77-0D58E2F3D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0CC04-C994-4455-9C19-AF7501455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1E778-2074-4193-A13B-56FBEE78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7380F-873F-46AE-8108-5EFB9559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59292-F951-458B-B024-52139530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5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0C46-1357-4DF5-8575-6C69970C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C3BBE-586E-4519-BD99-252D58C6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18F6C-F5FC-48DE-8F25-5A4657E5B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F1D6E-97D5-434B-9CE2-30EFFBA06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9F4D-196E-45FA-A164-92A8D02F5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BC1330-BDF4-4467-9A28-6A50AAAF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99EBF-AAA2-4E27-87C8-8FA4D9C1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8AC2-1E16-4584-9DFB-679FABF6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0553-DF9F-496B-BBB6-AC607C48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AC01F-617F-44DE-8665-1198F6C6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60EC7-5A0C-4523-8306-15CC915E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D1D55-A403-4870-AB90-2E171EBB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2CB5B-B794-4C89-80D1-0BE565F0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62D2A-CB48-41D1-B0F2-47DD59D2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E4DBD-5CE6-4FF6-8EF9-5E97445B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7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5BA1-CB57-4C53-AC2E-1FF1CDCB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D855-EE29-4962-9750-3C7F001C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AA1B4-52F8-422D-ABF3-9ADA24A9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99C29-8DF7-43B6-AE2A-04516485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3D840-D321-4832-AF9D-0231D16B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1CCEB-1F79-4BD3-B665-55957BD0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C047-E3D7-4FB1-BDF3-E1FB12A4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2D029-5444-4E5F-BA47-E92EB179E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C0870-0E9B-4ED6-B7AC-819249ED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7B39F-EF2E-42E1-9C23-527838F6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F108A-692B-4009-9984-F775C0AC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A1FE2-E9FF-4B9D-9FA7-D86281AD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C9B75-5C4A-4F58-B6C7-75DF4D01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20DA1-C028-4E43-B6CF-CDCCFE6D6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8FAB7-54AC-4707-96CC-03814FCE7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6C3A-CAEA-44D7-A052-FDEA68CCA32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EE77-21D5-4899-8631-57EBB469B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2B96-EC80-427B-A996-2218E07C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B54E-A79E-494B-BE23-5F9214C5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CD4D-37D3-4446-803E-BBAE221E5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8177" y="121443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DFOA Seven-Man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8AB83-861F-44AE-83BE-FF5C4174F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923" y="3782145"/>
            <a:ext cx="2529526" cy="8652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11/12/2024</a:t>
            </a:r>
            <a:endParaRPr lang="en-US" sz="1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 descr="Delmarva Football Officials Association Inc. | Nonprofit organization">
            <a:extLst>
              <a:ext uri="{FF2B5EF4-FFF2-40B4-BE49-F238E27FC236}">
                <a16:creationId xmlns:a16="http://schemas.microsoft.com/office/drawing/2014/main" id="{E10CACBA-D709-41C5-AF73-09E4AF42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r="293" b="5265"/>
          <a:stretch/>
        </p:blipFill>
        <p:spPr bwMode="auto">
          <a:xfrm>
            <a:off x="556084" y="4647413"/>
            <a:ext cx="2136839" cy="18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1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36709" y="103695"/>
            <a:ext cx="4534293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36709" y="6186487"/>
            <a:ext cx="4534293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1618060" y="81692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2296025" y="4240027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899159" y="2450071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1776261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211958" y="3739427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899159" y="3632976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6" y="202937"/>
            <a:ext cx="337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Field Goals &amp; </a:t>
            </a:r>
            <a:r>
              <a:rPr lang="en-US" sz="2400" dirty="0" err="1">
                <a:latin typeface="Arial Black" panose="020B0A04020102020204" pitchFamily="34" charset="0"/>
              </a:rPr>
              <a:t>Trys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48" y="3086508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F2D355EB-79D8-4A9F-9AE1-7D14F4D55CDD}"/>
              </a:ext>
            </a:extLst>
          </p:cNvPr>
          <p:cNvSpPr/>
          <p:nvPr/>
        </p:nvSpPr>
        <p:spPr>
          <a:xfrm>
            <a:off x="1399273" y="1153400"/>
            <a:ext cx="357151" cy="1828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4A9997B-3AFA-44B2-8C26-9A8FD0F44978}"/>
              </a:ext>
            </a:extLst>
          </p:cNvPr>
          <p:cNvSpPr/>
          <p:nvPr/>
        </p:nvSpPr>
        <p:spPr>
          <a:xfrm>
            <a:off x="1520791" y="5386911"/>
            <a:ext cx="357151" cy="1828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5F357-2C43-4B24-8DFF-123CDE7E5EF5}"/>
              </a:ext>
            </a:extLst>
          </p:cNvPr>
          <p:cNvSpPr txBox="1"/>
          <p:nvPr/>
        </p:nvSpPr>
        <p:spPr>
          <a:xfrm>
            <a:off x="103470" y="2598002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93521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6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46149" y="103695"/>
            <a:ext cx="4534280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46150" y="6186487"/>
            <a:ext cx="4534280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4314148" y="1000376"/>
            <a:ext cx="44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4960620" y="3798332"/>
            <a:ext cx="51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5834513" y="2182504"/>
            <a:ext cx="51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4440856" y="3388531"/>
            <a:ext cx="51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3166711" y="3897662"/>
            <a:ext cx="51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4953264" y="3341681"/>
            <a:ext cx="51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6" y="202937"/>
            <a:ext cx="330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Measurements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40" y="3301612"/>
            <a:ext cx="345708" cy="3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Dash Line Png, Download Free Dash Line Png png images, Free ClipArts  on Clipart Library">
            <a:extLst>
              <a:ext uri="{FF2B5EF4-FFF2-40B4-BE49-F238E27FC236}">
                <a16:creationId xmlns:a16="http://schemas.microsoft.com/office/drawing/2014/main" id="{9471B61C-DD88-43E3-8410-69178A9C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066179" y="2134909"/>
            <a:ext cx="2442043" cy="1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Dash Line Png, Download Free Dash Line Png png images, Free ClipArts  on Clipart Library">
            <a:extLst>
              <a:ext uri="{FF2B5EF4-FFF2-40B4-BE49-F238E27FC236}">
                <a16:creationId xmlns:a16="http://schemas.microsoft.com/office/drawing/2014/main" id="{32066E88-64CE-41DA-848C-7D25666A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998278" y="2134908"/>
            <a:ext cx="2442043" cy="1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Dash Line Png, Download Free Dash Line Png png images, Free ClipArts  on Clipart Library">
            <a:extLst>
              <a:ext uri="{FF2B5EF4-FFF2-40B4-BE49-F238E27FC236}">
                <a16:creationId xmlns:a16="http://schemas.microsoft.com/office/drawing/2014/main" id="{7AB979E4-EE24-473F-AA97-FF38461C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02972" y="979751"/>
            <a:ext cx="1017530" cy="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09AB75-1D13-4845-A424-207455A87D39}"/>
              </a:ext>
            </a:extLst>
          </p:cNvPr>
          <p:cNvSpPr/>
          <p:nvPr/>
        </p:nvSpPr>
        <p:spPr>
          <a:xfrm rot="5400000">
            <a:off x="4200711" y="3474466"/>
            <a:ext cx="153117" cy="172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BCE85BC-5924-4ADA-A211-30685AE8CCE4}"/>
              </a:ext>
            </a:extLst>
          </p:cNvPr>
          <p:cNvSpPr/>
          <p:nvPr/>
        </p:nvSpPr>
        <p:spPr>
          <a:xfrm rot="5400000">
            <a:off x="5135385" y="3464598"/>
            <a:ext cx="153117" cy="172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lack Dotted Line PNG Transparent Background, Free Download #16801 -  FreeIconsPNG">
            <a:extLst>
              <a:ext uri="{FF2B5EF4-FFF2-40B4-BE49-F238E27FC236}">
                <a16:creationId xmlns:a16="http://schemas.microsoft.com/office/drawing/2014/main" id="{F7622E41-BB53-4289-A7A4-FE4EB174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5419" y="1648253"/>
            <a:ext cx="1781175" cy="13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apezoid 14">
            <a:extLst>
              <a:ext uri="{FF2B5EF4-FFF2-40B4-BE49-F238E27FC236}">
                <a16:creationId xmlns:a16="http://schemas.microsoft.com/office/drawing/2014/main" id="{B8411735-CDD0-46E5-ABCD-49A6EFAE31E5}"/>
              </a:ext>
            </a:extLst>
          </p:cNvPr>
          <p:cNvSpPr/>
          <p:nvPr/>
        </p:nvSpPr>
        <p:spPr>
          <a:xfrm rot="10800000">
            <a:off x="4051299" y="125763"/>
            <a:ext cx="342657" cy="3810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CE2F3C1F-A492-4634-8FF4-2C0CF20631A0}"/>
              </a:ext>
            </a:extLst>
          </p:cNvPr>
          <p:cNvSpPr/>
          <p:nvPr/>
        </p:nvSpPr>
        <p:spPr>
          <a:xfrm rot="10800000">
            <a:off x="5040614" y="123395"/>
            <a:ext cx="342657" cy="3810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48A8AF-725D-4B9A-B353-94B0F6907652}"/>
              </a:ext>
            </a:extLst>
          </p:cNvPr>
          <p:cNvCxnSpPr>
            <a:stCxn id="15" idx="0"/>
          </p:cNvCxnSpPr>
          <p:nvPr/>
        </p:nvCxnSpPr>
        <p:spPr>
          <a:xfrm>
            <a:off x="4222627" y="506791"/>
            <a:ext cx="0" cy="388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BC1E0E-C914-4EAD-A7C2-229AB77F8015}"/>
              </a:ext>
            </a:extLst>
          </p:cNvPr>
          <p:cNvCxnSpPr/>
          <p:nvPr/>
        </p:nvCxnSpPr>
        <p:spPr>
          <a:xfrm>
            <a:off x="5219299" y="504423"/>
            <a:ext cx="0" cy="388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4FA735-430B-4604-B726-838E20D80FCF}"/>
              </a:ext>
            </a:extLst>
          </p:cNvPr>
          <p:cNvSpPr txBox="1"/>
          <p:nvPr/>
        </p:nvSpPr>
        <p:spPr>
          <a:xfrm>
            <a:off x="4525706" y="2897745"/>
            <a:ext cx="51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7323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55563" y="103695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55564" y="6186487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9641263" y="814403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8707869" y="3441852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11392627" y="58932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9641263" y="52126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11409622" y="5538248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10563875" y="30135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7" y="202937"/>
            <a:ext cx="250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Goal Line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47" y="3181970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945E0-C3A3-4026-8764-60939D708380}"/>
              </a:ext>
            </a:extLst>
          </p:cNvPr>
          <p:cNvSpPr txBox="1"/>
          <p:nvPr/>
        </p:nvSpPr>
        <p:spPr>
          <a:xfrm>
            <a:off x="11409622" y="301349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38128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55563" y="103695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55564" y="6186487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3938047" y="82383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2618154" y="3701734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8958007" y="82382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4023868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9017458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4766390" y="2870737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864188" y="148292"/>
            <a:ext cx="250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Punt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68" y="3181970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7961A2-CFC8-4EF8-9EF7-5E8864F08D17}"/>
              </a:ext>
            </a:extLst>
          </p:cNvPr>
          <p:cNvSpPr txBox="1"/>
          <p:nvPr/>
        </p:nvSpPr>
        <p:spPr>
          <a:xfrm>
            <a:off x="8633551" y="3023864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  <p:pic>
        <p:nvPicPr>
          <p:cNvPr id="14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986D9848-2B42-4A91-8E86-7E799D01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05" y="3137839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8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C93A5-1C53-9F74-6965-BB21BEDC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7" y="0"/>
            <a:ext cx="9425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8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7A97B-170B-1E78-EC70-E26531DB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94" y="0"/>
            <a:ext cx="9094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5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8826F-CF83-D89F-09D1-A401A718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509180"/>
            <a:ext cx="10907647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8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3E1B6-E06F-2D46-1D17-5F5C59B45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09127"/>
            <a:ext cx="10193173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2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D9955-9851-174C-C5DB-9E214CA3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928338"/>
            <a:ext cx="10917174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66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7EB12-3255-D3D3-B28D-782A1BE8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8" y="371048"/>
            <a:ext cx="10659963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5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370D-88BA-4D70-A8E1-5A06F7D0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Pre-Game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D8E9-A0B5-498A-A99B-B69479D5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Officials should be on the field no less than 45 minutes before the scheduled kick-off time to perform the following duties: </a:t>
            </a:r>
          </a:p>
          <a:p>
            <a:pPr lvl="1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Referee and Umpire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the head coach of each team.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the entire field, including the goal post padding and proper pylon/yard-line marker placement.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any hazardous condition that needs to be corrected prior to the game (notify DIAA game manager).</a:t>
            </a:r>
          </a:p>
          <a:p>
            <a:pPr lvl="1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Judge/Field Judge/Side Judge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ball crews knows/understands how footballs will be rotated in.</a:t>
            </a:r>
          </a:p>
          <a:p>
            <a:pPr lvl="1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Linesman 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line to game equipment. </a:t>
            </a:r>
          </a:p>
          <a:p>
            <a:pPr lvl="1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Officials 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players for proper equipment. 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field.</a:t>
            </a:r>
          </a:p>
          <a:p>
            <a:pPr marL="1257300" lvl="2" indent="-342900"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team activities – teams must be on their side of the 40 yard-line – no players in between the 40 yard-lines, except for 1 kicker and 1 coach. </a:t>
            </a:r>
          </a:p>
          <a:p>
            <a:pPr marL="1257300" lvl="2" indent="-342900"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STAND ON THE FIELD IN A GROUP AND CONDUCT A CASUAL CONVERSATION!</a:t>
            </a:r>
          </a:p>
        </p:txBody>
      </p:sp>
    </p:spTree>
    <p:extLst>
      <p:ext uri="{BB962C8B-B14F-4D97-AF65-F5344CB8AC3E}">
        <p14:creationId xmlns:p14="http://schemas.microsoft.com/office/powerpoint/2010/main" val="2111984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36709" y="103695"/>
            <a:ext cx="4515439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36709" y="6186487"/>
            <a:ext cx="4515439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3542097" y="823828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4471369" y="811935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7059329" y="82383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5070910" y="5234132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7121091" y="5234132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7579093" y="5239055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8" y="103695"/>
            <a:ext cx="217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Coin Toss</a:t>
            </a:r>
          </a:p>
        </p:txBody>
      </p:sp>
      <p:pic>
        <p:nvPicPr>
          <p:cNvPr id="13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A7E054D9-5442-4DD7-B63F-AB02DF48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67" y="937802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2567C4C5-70E7-47E3-B9E5-13441E99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59" y="937802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223B24BF-D1D5-4F26-94C7-0106A26F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30" y="937802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ACFE54B8-6777-4EAC-8E57-D65CC04C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68" y="937802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2983AD47-0679-47B9-9787-EC99112A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02" y="5248685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A4DCA90B-BEEA-43A5-B31D-2591A22B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63" y="5236311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22A845A9-1F17-4167-9AF5-8BB72824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39" y="5223939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B75EA9CD-078E-4DD6-9F76-646EFD7F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97" y="5248684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06ADA9-D7F2-4E09-9E19-D61D46703900}"/>
              </a:ext>
            </a:extLst>
          </p:cNvPr>
          <p:cNvSpPr txBox="1"/>
          <p:nvPr/>
        </p:nvSpPr>
        <p:spPr>
          <a:xfrm>
            <a:off x="5113151" y="811935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6895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46137" y="103695"/>
            <a:ext cx="4524866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46138" y="6186487"/>
            <a:ext cx="4524866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5187415" y="82383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5345511" y="3229356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5187415" y="2347227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5836116" y="5238102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5379360" y="4017327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7170806" y="3248061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8" y="103695"/>
            <a:ext cx="217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Coin Toss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E9A794-6444-40AB-A5B3-E37A880E8F38}"/>
              </a:ext>
            </a:extLst>
          </p:cNvPr>
          <p:cNvSpPr/>
          <p:nvPr/>
        </p:nvSpPr>
        <p:spPr>
          <a:xfrm rot="5400000">
            <a:off x="11027374" y="5636455"/>
            <a:ext cx="1810138" cy="519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Scoreboard</a:t>
            </a:r>
          </a:p>
        </p:txBody>
      </p:sp>
      <p:pic>
        <p:nvPicPr>
          <p:cNvPr id="14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958F2281-E08B-4DFC-9BE4-10C08470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94" y="2804373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C228D662-19B4-4031-8FC5-9AACE8A1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86" y="2813517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05CE3EEA-6E45-4EEA-AA39-1E928AF4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7" y="2813517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D301CF5E-EEAB-4F48-9F54-3B995B6E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95" y="2813517"/>
            <a:ext cx="445446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1303C54E-FCAA-40B1-B1A7-5AC0D329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20" y="4016323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65EE2150-CB20-447C-9427-BCCCA36F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29" y="4003950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2CABE6AD-C4D0-4ADA-8A0C-1A6CC37B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79" y="3991577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merican football player clipart. Free download transparent .PNG | Creazilla">
            <a:extLst>
              <a:ext uri="{FF2B5EF4-FFF2-40B4-BE49-F238E27FC236}">
                <a16:creationId xmlns:a16="http://schemas.microsoft.com/office/drawing/2014/main" id="{441FCB17-A6DA-45F0-9ADC-D026DFE8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62" y="4016322"/>
            <a:ext cx="494930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6E187C-80E7-400A-83DF-C185228C8309}"/>
              </a:ext>
            </a:extLst>
          </p:cNvPr>
          <p:cNvSpPr txBox="1"/>
          <p:nvPr/>
        </p:nvSpPr>
        <p:spPr>
          <a:xfrm>
            <a:off x="5946490" y="82313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5072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6F27-0AB3-469C-83D1-ECA925FB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Toss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2C50-5ABB-4BD4-A1D9-4535989F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and U position at center of field.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FJ and SJ escort captains in and stop at the hash mark.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LJ, and BJ remain on the sideline and monitor team bench areas.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teams to enter the field during the coin toss.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with the team if they are not on their sideline during the coin toss. </a:t>
            </a:r>
          </a:p>
        </p:txBody>
      </p:sp>
    </p:spTree>
    <p:extLst>
      <p:ext uri="{BB962C8B-B14F-4D97-AF65-F5344CB8AC3E}">
        <p14:creationId xmlns:p14="http://schemas.microsoft.com/office/powerpoint/2010/main" val="199936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27282" y="103695"/>
            <a:ext cx="4534293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27282" y="6186487"/>
            <a:ext cx="4534293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2820202" y="833453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1208771" y="30135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5793483" y="79967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5834513" y="522389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6795034" y="5232655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2820202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8" y="103695"/>
            <a:ext cx="217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Free Kick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84" y="3176022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94BF87-8D89-47A4-AD33-9E0A81220504}"/>
              </a:ext>
            </a:extLst>
          </p:cNvPr>
          <p:cNvSpPr txBox="1"/>
          <p:nvPr/>
        </p:nvSpPr>
        <p:spPr>
          <a:xfrm>
            <a:off x="6553220" y="3020405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85304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27282" y="103695"/>
            <a:ext cx="4534293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27282" y="6186487"/>
            <a:ext cx="4534293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2820202" y="833453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1208771" y="30135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5793483" y="79967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5834513" y="522389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6795034" y="5232655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2820202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8" y="103695"/>
            <a:ext cx="217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Free Kick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84" y="3176022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94BF87-8D89-47A4-AD33-9E0A81220504}"/>
              </a:ext>
            </a:extLst>
          </p:cNvPr>
          <p:cNvSpPr txBox="1"/>
          <p:nvPr/>
        </p:nvSpPr>
        <p:spPr>
          <a:xfrm>
            <a:off x="6694622" y="808156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5132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46137" y="103695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46138" y="6186487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5717407" y="82382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1208771" y="30135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6218322" y="823828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6270427" y="5235543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6823219" y="5232654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5750663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8" y="20293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Short Free Kick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18" y="3169116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73DE69-DB6A-419D-86F1-9CDAFA0F8C78}"/>
              </a:ext>
            </a:extLst>
          </p:cNvPr>
          <p:cNvSpPr txBox="1"/>
          <p:nvPr/>
        </p:nvSpPr>
        <p:spPr>
          <a:xfrm>
            <a:off x="6719236" y="814289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915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D86CC-A6CB-4347-AF7B-AED4E995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" y="671512"/>
            <a:ext cx="11430000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290E-2080-46E0-94F2-1409430F131D}"/>
              </a:ext>
            </a:extLst>
          </p:cNvPr>
          <p:cNvSpPr/>
          <p:nvPr/>
        </p:nvSpPr>
        <p:spPr>
          <a:xfrm>
            <a:off x="3855563" y="103695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Visitor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9FCD-5E62-4C68-806B-8B817276E358}"/>
              </a:ext>
            </a:extLst>
          </p:cNvPr>
          <p:cNvSpPr/>
          <p:nvPr/>
        </p:nvSpPr>
        <p:spPr>
          <a:xfrm>
            <a:off x="3855564" y="6186487"/>
            <a:ext cx="4506012" cy="56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DB83-DBE2-47DF-BF6F-2E442F75225B}"/>
              </a:ext>
            </a:extLst>
          </p:cNvPr>
          <p:cNvSpPr txBox="1"/>
          <p:nvPr/>
        </p:nvSpPr>
        <p:spPr>
          <a:xfrm>
            <a:off x="4409386" y="82383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4F17B-0FA1-4975-9F99-2F10D910B875}"/>
              </a:ext>
            </a:extLst>
          </p:cNvPr>
          <p:cNvSpPr txBox="1"/>
          <p:nvPr/>
        </p:nvSpPr>
        <p:spPr>
          <a:xfrm>
            <a:off x="2796539" y="3882203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E82B9-5ED3-4B97-A200-C57352FBD188}"/>
              </a:ext>
            </a:extLst>
          </p:cNvPr>
          <p:cNvSpPr txBox="1"/>
          <p:nvPr/>
        </p:nvSpPr>
        <p:spPr>
          <a:xfrm>
            <a:off x="6271672" y="82383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2DC7-1FFE-4C24-96CA-597AE73D7F31}"/>
              </a:ext>
            </a:extLst>
          </p:cNvPr>
          <p:cNvSpPr txBox="1"/>
          <p:nvPr/>
        </p:nvSpPr>
        <p:spPr>
          <a:xfrm>
            <a:off x="4409386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57BA-24BE-4CD2-AE2D-666D04A139BE}"/>
              </a:ext>
            </a:extLst>
          </p:cNvPr>
          <p:cNvSpPr txBox="1"/>
          <p:nvPr/>
        </p:nvSpPr>
        <p:spPr>
          <a:xfrm>
            <a:off x="6356513" y="522390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5F205-472C-4636-970D-382AFEE50C9A}"/>
              </a:ext>
            </a:extLst>
          </p:cNvPr>
          <p:cNvSpPr txBox="1"/>
          <p:nvPr/>
        </p:nvSpPr>
        <p:spPr>
          <a:xfrm>
            <a:off x="5313145" y="3013501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14A59-2405-4ABE-B6C0-F945F698F297}"/>
              </a:ext>
            </a:extLst>
          </p:cNvPr>
          <p:cNvSpPr txBox="1"/>
          <p:nvPr/>
        </p:nvSpPr>
        <p:spPr>
          <a:xfrm>
            <a:off x="380997" y="202937"/>
            <a:ext cx="250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Scrimmage Play</a:t>
            </a:r>
          </a:p>
        </p:txBody>
      </p:sp>
      <p:pic>
        <p:nvPicPr>
          <p:cNvPr id="1028" name="Picture 4" descr="American football clip art clipart - Clipartix">
            <a:extLst>
              <a:ext uri="{FF2B5EF4-FFF2-40B4-BE49-F238E27FC236}">
                <a16:creationId xmlns:a16="http://schemas.microsoft.com/office/drawing/2014/main" id="{713BD72E-7F2B-43E6-8893-3FD1DF33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44" y="3336765"/>
            <a:ext cx="519764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DCEB9A-19D8-4C78-9956-4B6A8D8E0B34}"/>
              </a:ext>
            </a:extLst>
          </p:cNvPr>
          <p:cNvSpPr txBox="1"/>
          <p:nvPr/>
        </p:nvSpPr>
        <p:spPr>
          <a:xfrm>
            <a:off x="6674742" y="3009210"/>
            <a:ext cx="5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41078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346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Bahnschrift Light Condensed</vt:lpstr>
      <vt:lpstr>Calibri</vt:lpstr>
      <vt:lpstr>Calibri Light</vt:lpstr>
      <vt:lpstr>Times New Roman</vt:lpstr>
      <vt:lpstr>Office Theme</vt:lpstr>
      <vt:lpstr>DFOA Seven-Man Mechanics</vt:lpstr>
      <vt:lpstr>Pre-Game Responsibilities </vt:lpstr>
      <vt:lpstr>PowerPoint Presentation</vt:lpstr>
      <vt:lpstr>PowerPoint Presentation</vt:lpstr>
      <vt:lpstr>Coin Toss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DFOA Six-Man Mechanics</dc:title>
  <dc:creator>Natalie Givans</dc:creator>
  <cp:lastModifiedBy>Dean B. Culver</cp:lastModifiedBy>
  <cp:revision>26</cp:revision>
  <dcterms:created xsi:type="dcterms:W3CDTF">2023-09-04T18:36:38Z</dcterms:created>
  <dcterms:modified xsi:type="dcterms:W3CDTF">2024-11-12T19:25:42Z</dcterms:modified>
</cp:coreProperties>
</file>