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68" r:id="rId6"/>
    <p:sldId id="259" r:id="rId7"/>
    <p:sldId id="266" r:id="rId8"/>
    <p:sldId id="260" r:id="rId9"/>
    <p:sldId id="261" r:id="rId10"/>
    <p:sldId id="262" r:id="rId11"/>
    <p:sldId id="263" r:id="rId12"/>
    <p:sldId id="264" r:id="rId13"/>
    <p:sldId id="265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DC1773-0FA5-4EFC-8356-786EEE08F8CC}" v="13" dt="2024-11-12T19:25:39.38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an B. Culver" userId="38e216b0-81c5-419e-a153-ec1c6303db71" providerId="ADAL" clId="{F4DC1773-0FA5-4EFC-8356-786EEE08F8CC}"/>
    <pc:docChg chg="addSld modSld">
      <pc:chgData name="Dean B. Culver" userId="38e216b0-81c5-419e-a153-ec1c6303db71" providerId="ADAL" clId="{F4DC1773-0FA5-4EFC-8356-786EEE08F8CC}" dt="2024-11-12T19:25:39.387" v="25"/>
      <pc:docMkLst>
        <pc:docMk/>
      </pc:docMkLst>
      <pc:sldChg chg="addSp modSp new mod modTransition">
        <pc:chgData name="Dean B. Culver" userId="38e216b0-81c5-419e-a153-ec1c6303db71" providerId="ADAL" clId="{F4DC1773-0FA5-4EFC-8356-786EEE08F8CC}" dt="2024-11-12T19:25:31.946" v="20"/>
        <pc:sldMkLst>
          <pc:docMk/>
          <pc:sldMk cId="3393668674" sldId="269"/>
        </pc:sldMkLst>
        <pc:picChg chg="add mod">
          <ac:chgData name="Dean B. Culver" userId="38e216b0-81c5-419e-a153-ec1c6303db71" providerId="ADAL" clId="{F4DC1773-0FA5-4EFC-8356-786EEE08F8CC}" dt="2024-11-12T19:21:50.506" v="2" actId="1076"/>
          <ac:picMkLst>
            <pc:docMk/>
            <pc:sldMk cId="3393668674" sldId="269"/>
            <ac:picMk id="3" creationId="{6DFC93A5-1C53-9F74-6965-BB21BEDCD6F9}"/>
          </ac:picMkLst>
        </pc:picChg>
      </pc:sldChg>
      <pc:sldChg chg="addSp new mod modTransition">
        <pc:chgData name="Dean B. Culver" userId="38e216b0-81c5-419e-a153-ec1c6303db71" providerId="ADAL" clId="{F4DC1773-0FA5-4EFC-8356-786EEE08F8CC}" dt="2024-11-12T19:25:34.236" v="21"/>
        <pc:sldMkLst>
          <pc:docMk/>
          <pc:sldMk cId="3953325681" sldId="270"/>
        </pc:sldMkLst>
        <pc:picChg chg="add">
          <ac:chgData name="Dean B. Culver" userId="38e216b0-81c5-419e-a153-ec1c6303db71" providerId="ADAL" clId="{F4DC1773-0FA5-4EFC-8356-786EEE08F8CC}" dt="2024-11-12T19:22:22.099" v="6" actId="22"/>
          <ac:picMkLst>
            <pc:docMk/>
            <pc:sldMk cId="3953325681" sldId="270"/>
            <ac:picMk id="3" creationId="{0887A97B-170B-1E78-EC70-E26531DB8F5B}"/>
          </ac:picMkLst>
        </pc:picChg>
      </pc:sldChg>
      <pc:sldChg chg="addSp new mod modTransition">
        <pc:chgData name="Dean B. Culver" userId="38e216b0-81c5-419e-a153-ec1c6303db71" providerId="ADAL" clId="{F4DC1773-0FA5-4EFC-8356-786EEE08F8CC}" dt="2024-11-12T19:25:35.381" v="22"/>
        <pc:sldMkLst>
          <pc:docMk/>
          <pc:sldMk cId="2867158802" sldId="271"/>
        </pc:sldMkLst>
        <pc:picChg chg="add">
          <ac:chgData name="Dean B. Culver" userId="38e216b0-81c5-419e-a153-ec1c6303db71" providerId="ADAL" clId="{F4DC1773-0FA5-4EFC-8356-786EEE08F8CC}" dt="2024-11-12T19:22:39.411" v="7" actId="22"/>
          <ac:picMkLst>
            <pc:docMk/>
            <pc:sldMk cId="2867158802" sldId="271"/>
            <ac:picMk id="3" creationId="{17F8826F-CF83-D89F-09D1-A401A7184121}"/>
          </ac:picMkLst>
        </pc:picChg>
      </pc:sldChg>
      <pc:sldChg chg="addSp new mod modTransition">
        <pc:chgData name="Dean B. Culver" userId="38e216b0-81c5-419e-a153-ec1c6303db71" providerId="ADAL" clId="{F4DC1773-0FA5-4EFC-8356-786EEE08F8CC}" dt="2024-11-12T19:25:36.712" v="23"/>
        <pc:sldMkLst>
          <pc:docMk/>
          <pc:sldMk cId="714662202" sldId="272"/>
        </pc:sldMkLst>
        <pc:picChg chg="add">
          <ac:chgData name="Dean B. Culver" userId="38e216b0-81c5-419e-a153-ec1c6303db71" providerId="ADAL" clId="{F4DC1773-0FA5-4EFC-8356-786EEE08F8CC}" dt="2024-11-12T19:22:54.545" v="8" actId="22"/>
          <ac:picMkLst>
            <pc:docMk/>
            <pc:sldMk cId="714662202" sldId="272"/>
            <ac:picMk id="3" creationId="{D723E1B6-E06F-2D46-1D17-5F5C59B45FD6}"/>
          </ac:picMkLst>
        </pc:picChg>
      </pc:sldChg>
      <pc:sldChg chg="addSp new mod modTransition">
        <pc:chgData name="Dean B. Culver" userId="38e216b0-81c5-419e-a153-ec1c6303db71" providerId="ADAL" clId="{F4DC1773-0FA5-4EFC-8356-786EEE08F8CC}" dt="2024-11-12T19:25:37.915" v="24"/>
        <pc:sldMkLst>
          <pc:docMk/>
          <pc:sldMk cId="887966605" sldId="273"/>
        </pc:sldMkLst>
        <pc:picChg chg="add">
          <ac:chgData name="Dean B. Culver" userId="38e216b0-81c5-419e-a153-ec1c6303db71" providerId="ADAL" clId="{F4DC1773-0FA5-4EFC-8356-786EEE08F8CC}" dt="2024-11-12T19:23:16.362" v="11" actId="22"/>
          <ac:picMkLst>
            <pc:docMk/>
            <pc:sldMk cId="887966605" sldId="273"/>
            <ac:picMk id="3" creationId="{F7FD9955-9851-174C-C5DB-9E214CA30DEA}"/>
          </ac:picMkLst>
        </pc:picChg>
      </pc:sldChg>
      <pc:sldChg chg="addSp new mod modTransition">
        <pc:chgData name="Dean B. Culver" userId="38e216b0-81c5-419e-a153-ec1c6303db71" providerId="ADAL" clId="{F4DC1773-0FA5-4EFC-8356-786EEE08F8CC}" dt="2024-11-12T19:25:39.387" v="25"/>
        <pc:sldMkLst>
          <pc:docMk/>
          <pc:sldMk cId="1879835084" sldId="274"/>
        </pc:sldMkLst>
        <pc:picChg chg="add">
          <ac:chgData name="Dean B. Culver" userId="38e216b0-81c5-419e-a153-ec1c6303db71" providerId="ADAL" clId="{F4DC1773-0FA5-4EFC-8356-786EEE08F8CC}" dt="2024-11-12T19:23:31.439" v="12" actId="22"/>
          <ac:picMkLst>
            <pc:docMk/>
            <pc:sldMk cId="1879835084" sldId="274"/>
            <ac:picMk id="3" creationId="{67B7EB12-3255-D3D3-B28D-782A1BE8396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9F9918-B818-4215-B669-03B524F52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5BA8A31-1369-41BD-91CF-4EA34068E4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604F3F-00D3-4A78-9856-758EAB663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F7085-C600-44B4-9AE9-605C8D69AA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6D52D1-E103-4B97-A31C-0EADF9ED1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1713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5B32DD-DBE0-43B7-930C-D3D8BF3749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94F63-1E7E-441C-B00D-A2AE7F8E50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EF43-C7A3-495F-AD3C-FD68A86FF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C0D491-4035-47D4-9AB1-1123C4F59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3D3C7-B8E7-4C7C-88B7-1F02A11AD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2680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E1D3E-646B-48F4-8521-3B3F1B0714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AA3E9-6F39-4F4F-AE2C-101A2866BA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211B17-0AB5-4098-B6DA-5D280F9B8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075FB5-F3D6-4518-86E1-49BE03D42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EE594-5098-4020-B8C6-31ED3785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510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1FD673-62B0-46B1-ADE2-61F9FDF32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258E02-FC44-47A8-8D77-0D58E2F3D5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E0CC04-C994-4455-9C19-AF7501455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01E778-2074-4193-A13B-56FBEE78A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27380F-873F-46AE-8108-5EFB95596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759292-F951-458B-B024-521395300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2359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A0C46-1357-4DF5-8575-6C69970C9C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AC3BBE-586E-4519-BD99-252D58C60E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F18F6C-F5FC-48DE-8F25-5A4657E5B0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BF1D6E-97D5-434B-9CE2-30EFFBA061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8BC9F4D-196E-45FA-A164-92A8D02F52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6BC1330-BDF4-4467-9A28-6A50AAAFB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FE99EBF-AAA2-4E27-87C8-8FA4D9C1D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138AC2-1E16-4584-9DFB-679FABF67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94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B0553-DF9F-496B-BBB6-AC607C4819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0AC01F-617F-44DE-8665-1198F6C68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960EC7-5A0C-4523-8306-15CC915ECE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D1D55-A403-4870-AB90-2E171EBB7D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884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22CB5B-B794-4C89-80D1-0BE565F082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C62D2A-CB48-41D1-B0F2-47DD59D29B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7E4DBD-5CE6-4FF6-8EF9-5E97445B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7740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25BA1-CB57-4C53-AC2E-1FF1CDCB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BD855-EE29-4962-9750-3C7F001CA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AA1B4-52F8-422D-ABF3-9ADA24A91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C99C29-8DF7-43B6-AE2A-0451648560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23D840-D321-4832-AF9D-0231D16BE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D1CCEB-1F79-4BD3-B665-55957BD0A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1750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5C047-E3D7-4FB1-BDF3-E1FB12A47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B2D029-5444-4E5F-BA47-E92EB179E0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C0870-0E9B-4ED6-B7AC-819249ED4F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E7B39F-EF2E-42E1-9C23-527838F61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1F108A-692B-4009-9984-F775C0AC0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FA1FE2-E9FF-4B9D-9FA7-D86281ADE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1114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C1C2D-90BF-48FD-B168-40EB01E89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217140-6086-4C21-9B45-CD71FE517C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2E6210-9D11-425B-8EDA-0E70DEC6C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1E511A-623F-4B50-BBF1-19C35C784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B0D965-028C-4825-9251-0088EAA3B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1008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C29264-F5D0-44B1-ABF3-E4D2C33D4A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AECE52-2F12-470C-902E-5D68086B4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584267-9F08-4A92-852D-0D1BE89C4F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A66C3A-CAEA-44D7-A052-FDEA68CCA322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CE69EA-FA3A-4641-8480-D9BD534A1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CBB6E8-BD96-40B3-9ED1-177D8BB49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34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13C9B75-5C4A-4F58-B6C7-75DF4D019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20DA1-C028-4E43-B6CF-CDCCFE6D6E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8FAB7-54AC-4707-96CC-03814FCE7B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66C3A-CAEA-44D7-A052-FDEA68CCA322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98EE77-21D5-4899-8631-57EBB469B3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8A2B96-EC80-427B-A996-2218E07C8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4B54E-A79E-494B-BE23-5F9214C54E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731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CD4D-37D3-4446-803E-BBAE221E58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547697" y="1214438"/>
            <a:ext cx="9144000" cy="2387600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  <a:latin typeface="Arial Black" panose="020B0A04020102020204" pitchFamily="34" charset="0"/>
              </a:rPr>
              <a:t>DFOA Seven-Man Mechanics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CA8AB83-861F-44AE-83BE-FF5C4174F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2923" y="3782145"/>
            <a:ext cx="2529526" cy="865269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Bahnschrift Light Condensed" panose="020B0502040204020203" pitchFamily="34" charset="0"/>
              </a:rPr>
              <a:t>9/2/2026</a:t>
            </a:r>
            <a:endParaRPr lang="en-US" sz="1400" dirty="0">
              <a:solidFill>
                <a:schemeClr val="bg1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1026" name="Picture 2" descr="Delmarva Football Officials Association Inc. | Nonprofit organization">
            <a:extLst>
              <a:ext uri="{FF2B5EF4-FFF2-40B4-BE49-F238E27FC236}">
                <a16:creationId xmlns:a16="http://schemas.microsoft.com/office/drawing/2014/main" id="{E10CACBA-D709-41C5-AF73-09E4AF42D5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53" r="293" b="5265"/>
          <a:stretch/>
        </p:blipFill>
        <p:spPr bwMode="auto">
          <a:xfrm>
            <a:off x="556084" y="4647413"/>
            <a:ext cx="2136839" cy="1866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11195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A370D-88BA-4D70-A8E1-5A06F7D0A0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Pre-Game Responsibilities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BD8E9-A0B5-498A-A99B-B69479D54A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Officials should be on the field no less than 45 minutes before the scheduled kick-off time to perform the following duties: </a:t>
            </a:r>
          </a:p>
          <a:p>
            <a:pPr lvl="1"/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Referee and Umpire</a:t>
            </a:r>
          </a:p>
          <a:p>
            <a:pPr marL="1257300" lvl="2" indent="-342900">
              <a:buAutoNum type="arabicPeriod"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Meet the head coach of each team.</a:t>
            </a:r>
          </a:p>
          <a:p>
            <a:pPr marL="1257300" lvl="2" indent="-342900">
              <a:buAutoNum type="arabicPeriod"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Inspect the entire field, including the goal post padding and proper pylon/yard-line marker placement.</a:t>
            </a:r>
          </a:p>
          <a:p>
            <a:pPr marL="1257300" lvl="2" indent="-342900">
              <a:buAutoNum type="arabicPeriod"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Address any hazardous condition that needs to be corrected prior to the game (notify DIAA game manager).</a:t>
            </a:r>
          </a:p>
          <a:p>
            <a:pPr lvl="1"/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Line Judge/Field Judge/Side Judge</a:t>
            </a:r>
          </a:p>
          <a:p>
            <a:pPr marL="1257300" lvl="2" indent="-342900">
              <a:buAutoNum type="arabicPeriod"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Make sure the ball crews knows/understands how footballs will be rotated in.</a:t>
            </a:r>
          </a:p>
          <a:p>
            <a:pPr lvl="1"/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Head Linesman </a:t>
            </a:r>
          </a:p>
          <a:p>
            <a:pPr marL="1257300" lvl="2" indent="-342900">
              <a:buAutoNum type="arabicPeriod"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Inspect line to game equipment. </a:t>
            </a:r>
          </a:p>
          <a:p>
            <a:pPr lvl="1"/>
            <a:r>
              <a:rPr lang="en-US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Officials </a:t>
            </a:r>
          </a:p>
          <a:p>
            <a:pPr marL="1257300" lvl="2" indent="-342900">
              <a:buAutoNum type="arabicPeriod"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 players for proper equipment. </a:t>
            </a:r>
          </a:p>
          <a:p>
            <a:pPr marL="1257300" lvl="2" indent="-342900">
              <a:buAutoNum type="arabicPeriod"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Check the field.</a:t>
            </a:r>
          </a:p>
          <a:p>
            <a:pPr marL="1257300" lvl="2" indent="-342900">
              <a:buAutoNum type="arabicPeriod"/>
            </a:pPr>
            <a:r>
              <a:rPr lang="en-US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Monitor team activities – teams must be on their side of the 40 yard-line – no players in between the 40 yard-lines, except for 1 kicker and 1 coach. </a:t>
            </a:r>
          </a:p>
          <a:p>
            <a:pPr marL="1257300" lvl="2" indent="-342900">
              <a:buAutoNum type="arabicPeriod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en-US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NOT STAND ON THE FIELD IN A GROUP AND CONDUCT A CASUAL CONVERSATION!</a:t>
            </a:r>
          </a:p>
        </p:txBody>
      </p:sp>
    </p:spTree>
    <p:extLst>
      <p:ext uri="{BB962C8B-B14F-4D97-AF65-F5344CB8AC3E}">
        <p14:creationId xmlns:p14="http://schemas.microsoft.com/office/powerpoint/2010/main" val="211198445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" y="544605"/>
            <a:ext cx="11843608" cy="564188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36709" y="103695"/>
            <a:ext cx="4515439" cy="4359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36709" y="6186487"/>
            <a:ext cx="4515439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2915920" y="823828"/>
            <a:ext cx="11459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4776532" y="811935"/>
            <a:ext cx="519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6258559" y="823830"/>
            <a:ext cx="132053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5521830" y="5234132"/>
            <a:ext cx="688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6341894" y="5234132"/>
            <a:ext cx="6786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6847170" y="5239055"/>
            <a:ext cx="12516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8" y="103695"/>
            <a:ext cx="2175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Coin Toss</a:t>
            </a:r>
          </a:p>
        </p:txBody>
      </p:sp>
      <p:pic>
        <p:nvPicPr>
          <p:cNvPr id="14" name="Picture 2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2567C4C5-70E7-47E3-B9E5-13441E9928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832" y="962547"/>
            <a:ext cx="362062" cy="60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A4DCA90B-BEEA-43A5-B31D-2591A22B37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9833" y="5236311"/>
            <a:ext cx="362062" cy="671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206ADA9-D7F2-4E09-9E19-D61D46703900}"/>
              </a:ext>
            </a:extLst>
          </p:cNvPr>
          <p:cNvSpPr txBox="1"/>
          <p:nvPr/>
        </p:nvSpPr>
        <p:spPr>
          <a:xfrm>
            <a:off x="5296297" y="811935"/>
            <a:ext cx="3366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7329AAF-097D-3BC8-0CA0-70BBDB362247}"/>
              </a:ext>
            </a:extLst>
          </p:cNvPr>
          <p:cNvSpPr txBox="1"/>
          <p:nvPr/>
        </p:nvSpPr>
        <p:spPr>
          <a:xfrm rot="5400000">
            <a:off x="11316581" y="4519270"/>
            <a:ext cx="189992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Scoreboard</a:t>
            </a:r>
          </a:p>
        </p:txBody>
      </p:sp>
    </p:spTree>
    <p:extLst>
      <p:ext uri="{BB962C8B-B14F-4D97-AF65-F5344CB8AC3E}">
        <p14:creationId xmlns:p14="http://schemas.microsoft.com/office/powerpoint/2010/main" val="4268955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570" y="64103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46137" y="103695"/>
            <a:ext cx="4524866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46138" y="6186487"/>
            <a:ext cx="4524866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3037840" y="823830"/>
            <a:ext cx="26693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5296316" y="2992990"/>
            <a:ext cx="6548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5527040" y="2009675"/>
            <a:ext cx="6548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 flipH="1">
            <a:off x="6355879" y="5238102"/>
            <a:ext cx="2454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5527040" y="4079058"/>
            <a:ext cx="5689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6456350" y="2992991"/>
            <a:ext cx="12347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8" y="103695"/>
            <a:ext cx="2175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Coin Toss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6E9A794-6444-40AB-A5B3-E37A880E8F38}"/>
              </a:ext>
            </a:extLst>
          </p:cNvPr>
          <p:cNvSpPr/>
          <p:nvPr/>
        </p:nvSpPr>
        <p:spPr>
          <a:xfrm rot="5400000">
            <a:off x="10424677" y="5033759"/>
            <a:ext cx="3153641" cy="38100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Arial Black" panose="020B0A04020102020204" pitchFamily="34" charset="0"/>
              </a:rPr>
              <a:t>Scoreboard</a:t>
            </a:r>
          </a:p>
        </p:txBody>
      </p:sp>
      <p:pic>
        <p:nvPicPr>
          <p:cNvPr id="15" name="Picture 2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C228D662-19B4-4031-8FC5-9AACE8A1B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2936321"/>
            <a:ext cx="405110" cy="567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1303C54E-FCAA-40B1-B1A7-5AC0D3299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660" y="3787680"/>
            <a:ext cx="360350" cy="582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16E187C-80E7-400A-83DF-C185228C8309}"/>
              </a:ext>
            </a:extLst>
          </p:cNvPr>
          <p:cNvSpPr txBox="1"/>
          <p:nvPr/>
        </p:nvSpPr>
        <p:spPr>
          <a:xfrm>
            <a:off x="6240982" y="823139"/>
            <a:ext cx="36035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650725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26F27-0AB3-469C-83D1-ECA925FBF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Coin Toss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72C50-5ABB-4BD4-A1D9-4535989FD0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and U position at center of field.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FJ and SJ escort captains in and stop at the hash mark. 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L, LJ, and BJ remain on the sideline and monitor team bench areas. 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 not allow teams to enter the field during the coin toss. </a:t>
            </a:r>
          </a:p>
          <a:p>
            <a:pPr lvl="1"/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Position with the team if they are not on their sideline during the coin toss. </a:t>
            </a:r>
          </a:p>
        </p:txBody>
      </p:sp>
    </p:spTree>
    <p:extLst>
      <p:ext uri="{BB962C8B-B14F-4D97-AF65-F5344CB8AC3E}">
        <p14:creationId xmlns:p14="http://schemas.microsoft.com/office/powerpoint/2010/main" val="19993644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5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27282" y="103695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27282" y="6186487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1208771" y="833453"/>
            <a:ext cx="2131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1208771" y="30135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5793483" y="79967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5834513" y="522389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6807200" y="5232655"/>
            <a:ext cx="5994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1208771" y="5223900"/>
            <a:ext cx="2131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8" y="103695"/>
            <a:ext cx="2175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Free Kick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984" y="3176022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394BF87-8D89-47A4-AD33-9E0A81220504}"/>
              </a:ext>
            </a:extLst>
          </p:cNvPr>
          <p:cNvSpPr txBox="1"/>
          <p:nvPr/>
        </p:nvSpPr>
        <p:spPr>
          <a:xfrm>
            <a:off x="6354277" y="3020405"/>
            <a:ext cx="8898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3853041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5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27282" y="103695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27282" y="6186487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1208771" y="833453"/>
            <a:ext cx="2131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1208771" y="30135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5793483" y="79967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5834513" y="522389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6795034" y="5232655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1208771" y="5223900"/>
            <a:ext cx="21311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8" y="103695"/>
            <a:ext cx="21753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Free Kick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2984" y="3176022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394BF87-8D89-47A4-AD33-9E0A81220504}"/>
              </a:ext>
            </a:extLst>
          </p:cNvPr>
          <p:cNvSpPr txBox="1"/>
          <p:nvPr/>
        </p:nvSpPr>
        <p:spPr>
          <a:xfrm>
            <a:off x="6694622" y="808156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575132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5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46137" y="103695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46138" y="6186487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5717407" y="82382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1208771" y="30135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6237170" y="823828"/>
            <a:ext cx="5009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6349999" y="5235543"/>
            <a:ext cx="440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6823219" y="5232654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5750663" y="52239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8" y="202937"/>
            <a:ext cx="21753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Short Free Kick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9118" y="3169116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0A73DE69-DB6A-419D-86F1-9CDAFA0F8C78}"/>
              </a:ext>
            </a:extLst>
          </p:cNvPr>
          <p:cNvSpPr txBox="1"/>
          <p:nvPr/>
        </p:nvSpPr>
        <p:spPr>
          <a:xfrm>
            <a:off x="6719236" y="81428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091563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5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55563" y="103695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55564" y="6186487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4409386" y="82383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2796539" y="3882203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6271672" y="82383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4409386" y="52239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6356513" y="52239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5313145" y="3013501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7" y="202937"/>
            <a:ext cx="2506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Scrimmage Play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044" y="3336765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4DCEB9A-19D8-4C78-9956-4B6A8D8E0B34}"/>
              </a:ext>
            </a:extLst>
          </p:cNvPr>
          <p:cNvSpPr txBox="1"/>
          <p:nvPr/>
        </p:nvSpPr>
        <p:spPr>
          <a:xfrm>
            <a:off x="6674742" y="300921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5410785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5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36709" y="103695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36709" y="6186487"/>
            <a:ext cx="4534293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1618060" y="81692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2296025" y="4240027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899159" y="2450071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1776261" y="52239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211958" y="3739427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899159" y="3632976"/>
            <a:ext cx="6216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6" y="202937"/>
            <a:ext cx="33732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Field Goals &amp; </a:t>
            </a:r>
            <a:r>
              <a:rPr lang="en-US" sz="2400" dirty="0" err="1">
                <a:latin typeface="Arial Black" panose="020B0A04020102020204" pitchFamily="34" charset="0"/>
              </a:rPr>
              <a:t>Trys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4848" y="3086508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rrow: Left 1">
            <a:extLst>
              <a:ext uri="{FF2B5EF4-FFF2-40B4-BE49-F238E27FC236}">
                <a16:creationId xmlns:a16="http://schemas.microsoft.com/office/drawing/2014/main" id="{F2D355EB-79D8-4A9F-9AE1-7D14F4D55CDD}"/>
              </a:ext>
            </a:extLst>
          </p:cNvPr>
          <p:cNvSpPr/>
          <p:nvPr/>
        </p:nvSpPr>
        <p:spPr>
          <a:xfrm>
            <a:off x="1399273" y="1153400"/>
            <a:ext cx="357151" cy="18288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Left 13">
            <a:extLst>
              <a:ext uri="{FF2B5EF4-FFF2-40B4-BE49-F238E27FC236}">
                <a16:creationId xmlns:a16="http://schemas.microsoft.com/office/drawing/2014/main" id="{D4A9997B-3AFA-44B2-8C26-9A8FD0F44978}"/>
              </a:ext>
            </a:extLst>
          </p:cNvPr>
          <p:cNvSpPr/>
          <p:nvPr/>
        </p:nvSpPr>
        <p:spPr>
          <a:xfrm>
            <a:off x="1520791" y="5386911"/>
            <a:ext cx="357151" cy="182880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6A5F357-2C43-4B24-8DFF-123CDE7E5EF5}"/>
              </a:ext>
            </a:extLst>
          </p:cNvPr>
          <p:cNvSpPr txBox="1"/>
          <p:nvPr/>
        </p:nvSpPr>
        <p:spPr>
          <a:xfrm>
            <a:off x="103470" y="2265680"/>
            <a:ext cx="6282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8935210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96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46149" y="103695"/>
            <a:ext cx="4534280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46150" y="6186487"/>
            <a:ext cx="4534280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4314148" y="1000376"/>
            <a:ext cx="441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4960620" y="3798332"/>
            <a:ext cx="51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5682704" y="2001520"/>
            <a:ext cx="7282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4440856" y="3388531"/>
            <a:ext cx="51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3286168" y="4145280"/>
            <a:ext cx="51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4953264" y="3341681"/>
            <a:ext cx="51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6" y="202937"/>
            <a:ext cx="33054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 Black" panose="020B0A04020102020204" pitchFamily="34" charset="0"/>
              </a:rPr>
              <a:t>Measurements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1940" y="3301612"/>
            <a:ext cx="345708" cy="34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Free Dash Line Png, Download Free Dash Line Png png images, Free ClipArts  on Clipart Library">
            <a:extLst>
              <a:ext uri="{FF2B5EF4-FFF2-40B4-BE49-F238E27FC236}">
                <a16:creationId xmlns:a16="http://schemas.microsoft.com/office/drawing/2014/main" id="{9471B61C-DD88-43E3-8410-69178A9CE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3066179" y="2134909"/>
            <a:ext cx="2442043" cy="17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Free Dash Line Png, Download Free Dash Line Png png images, Free ClipArts  on Clipart Library">
            <a:extLst>
              <a:ext uri="{FF2B5EF4-FFF2-40B4-BE49-F238E27FC236}">
                <a16:creationId xmlns:a16="http://schemas.microsoft.com/office/drawing/2014/main" id="{32066E88-64CE-41DA-848C-7D25666A96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 flipV="1">
            <a:off x="3998278" y="2134908"/>
            <a:ext cx="2442043" cy="172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Free Dash Line Png, Download Free Dash Line Png png images, Free ClipArts  on Clipart Library">
            <a:extLst>
              <a:ext uri="{FF2B5EF4-FFF2-40B4-BE49-F238E27FC236}">
                <a16:creationId xmlns:a16="http://schemas.microsoft.com/office/drawing/2014/main" id="{7AB979E4-EE24-473F-AA97-FF38461C8B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4202972" y="979751"/>
            <a:ext cx="1017530" cy="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Arrow: Right 12">
            <a:extLst>
              <a:ext uri="{FF2B5EF4-FFF2-40B4-BE49-F238E27FC236}">
                <a16:creationId xmlns:a16="http://schemas.microsoft.com/office/drawing/2014/main" id="{7F09AB75-1D13-4845-A424-207455A87D39}"/>
              </a:ext>
            </a:extLst>
          </p:cNvPr>
          <p:cNvSpPr/>
          <p:nvPr/>
        </p:nvSpPr>
        <p:spPr>
          <a:xfrm rot="5400000">
            <a:off x="4200711" y="3474466"/>
            <a:ext cx="153117" cy="17285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ABCE85BC-5924-4ADA-A211-30685AE8CCE4}"/>
              </a:ext>
            </a:extLst>
          </p:cNvPr>
          <p:cNvSpPr/>
          <p:nvPr/>
        </p:nvSpPr>
        <p:spPr>
          <a:xfrm rot="5400000">
            <a:off x="5135385" y="3464598"/>
            <a:ext cx="153117" cy="172854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 descr="Black Dotted Line PNG Transparent Background, Free Download #16801 -  FreeIconsPNG">
            <a:extLst>
              <a:ext uri="{FF2B5EF4-FFF2-40B4-BE49-F238E27FC236}">
                <a16:creationId xmlns:a16="http://schemas.microsoft.com/office/drawing/2014/main" id="{F7622E41-BB53-4289-A7A4-FE4EB17416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565419" y="1648253"/>
            <a:ext cx="1781175" cy="130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rapezoid 14">
            <a:extLst>
              <a:ext uri="{FF2B5EF4-FFF2-40B4-BE49-F238E27FC236}">
                <a16:creationId xmlns:a16="http://schemas.microsoft.com/office/drawing/2014/main" id="{B8411735-CDD0-46E5-ABCD-49A6EFAE31E5}"/>
              </a:ext>
            </a:extLst>
          </p:cNvPr>
          <p:cNvSpPr/>
          <p:nvPr/>
        </p:nvSpPr>
        <p:spPr>
          <a:xfrm rot="10800000">
            <a:off x="4051299" y="125763"/>
            <a:ext cx="342657" cy="381028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rapezoid 21">
            <a:extLst>
              <a:ext uri="{FF2B5EF4-FFF2-40B4-BE49-F238E27FC236}">
                <a16:creationId xmlns:a16="http://schemas.microsoft.com/office/drawing/2014/main" id="{CE2F3C1F-A492-4634-8FF4-2C0CF20631A0}"/>
              </a:ext>
            </a:extLst>
          </p:cNvPr>
          <p:cNvSpPr/>
          <p:nvPr/>
        </p:nvSpPr>
        <p:spPr>
          <a:xfrm rot="10800000">
            <a:off x="5040614" y="123395"/>
            <a:ext cx="342657" cy="381028"/>
          </a:xfrm>
          <a:prstGeom prst="trapezoi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D48A8AF-725D-4B9A-B353-94B0F6907652}"/>
              </a:ext>
            </a:extLst>
          </p:cNvPr>
          <p:cNvCxnSpPr>
            <a:stCxn id="15" idx="0"/>
          </p:cNvCxnSpPr>
          <p:nvPr/>
        </p:nvCxnSpPr>
        <p:spPr>
          <a:xfrm>
            <a:off x="4222627" y="506791"/>
            <a:ext cx="0" cy="388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82BC1E0E-C914-4EAD-A7C2-229AB77F8015}"/>
              </a:ext>
            </a:extLst>
          </p:cNvPr>
          <p:cNvCxnSpPr/>
          <p:nvPr/>
        </p:nvCxnSpPr>
        <p:spPr>
          <a:xfrm>
            <a:off x="5219299" y="504423"/>
            <a:ext cx="0" cy="38835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4D4FA735-430B-4604-B726-838E20D80FCF}"/>
              </a:ext>
            </a:extLst>
          </p:cNvPr>
          <p:cNvSpPr txBox="1"/>
          <p:nvPr/>
        </p:nvSpPr>
        <p:spPr>
          <a:xfrm>
            <a:off x="4525706" y="2897745"/>
            <a:ext cx="5197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173237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5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55563" y="103695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55564" y="6186487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9641263" y="814403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8707869" y="3441852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11392627" y="58932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9641263" y="52126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11409622" y="5538248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10563875" y="30135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380997" y="202937"/>
            <a:ext cx="25065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 Black" panose="020B0A04020102020204" pitchFamily="34" charset="0"/>
              </a:rPr>
              <a:t>Goal Line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3047" y="3181970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573945E0-C3A3-4026-8764-60939D708380}"/>
              </a:ext>
            </a:extLst>
          </p:cNvPr>
          <p:cNvSpPr txBox="1"/>
          <p:nvPr/>
        </p:nvSpPr>
        <p:spPr>
          <a:xfrm>
            <a:off x="11409622" y="3013499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7381280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6D86CC-A6CB-4347-AF7B-AED4E99590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395" y="671512"/>
            <a:ext cx="11430000" cy="551497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6AD290E-2080-46E0-94F2-1409430F131D}"/>
              </a:ext>
            </a:extLst>
          </p:cNvPr>
          <p:cNvSpPr/>
          <p:nvPr/>
        </p:nvSpPr>
        <p:spPr>
          <a:xfrm>
            <a:off x="3855563" y="103695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Visitor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169FCD-5E62-4C68-806B-8B817276E358}"/>
              </a:ext>
            </a:extLst>
          </p:cNvPr>
          <p:cNvSpPr/>
          <p:nvPr/>
        </p:nvSpPr>
        <p:spPr>
          <a:xfrm>
            <a:off x="3855564" y="6186487"/>
            <a:ext cx="4506012" cy="56781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Arial Black" panose="020B0A04020102020204" pitchFamily="34" charset="0"/>
              </a:rPr>
              <a:t>Home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8D5DB83-DBE2-47DF-BF6F-2E442F75225B}"/>
              </a:ext>
            </a:extLst>
          </p:cNvPr>
          <p:cNvSpPr txBox="1"/>
          <p:nvPr/>
        </p:nvSpPr>
        <p:spPr>
          <a:xfrm>
            <a:off x="3938047" y="82383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74F17B-0FA1-4975-9F99-2F10D910B875}"/>
              </a:ext>
            </a:extLst>
          </p:cNvPr>
          <p:cNvSpPr txBox="1"/>
          <p:nvPr/>
        </p:nvSpPr>
        <p:spPr>
          <a:xfrm>
            <a:off x="2618154" y="3701734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40E82B9-5ED3-4B97-A200-C57352FBD188}"/>
              </a:ext>
            </a:extLst>
          </p:cNvPr>
          <p:cNvSpPr txBox="1"/>
          <p:nvPr/>
        </p:nvSpPr>
        <p:spPr>
          <a:xfrm>
            <a:off x="9432051" y="823829"/>
            <a:ext cx="45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8D22DC7-1FFE-4C24-96CA-597AE73D7F31}"/>
              </a:ext>
            </a:extLst>
          </p:cNvPr>
          <p:cNvSpPr txBox="1"/>
          <p:nvPr/>
        </p:nvSpPr>
        <p:spPr>
          <a:xfrm>
            <a:off x="4023868" y="5223900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C257BA-24BE-4CD2-AE2D-666D04A139BE}"/>
              </a:ext>
            </a:extLst>
          </p:cNvPr>
          <p:cNvSpPr txBox="1"/>
          <p:nvPr/>
        </p:nvSpPr>
        <p:spPr>
          <a:xfrm>
            <a:off x="9477770" y="5223900"/>
            <a:ext cx="1640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F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B5F205-472C-4636-970D-382AFEE50C9A}"/>
              </a:ext>
            </a:extLst>
          </p:cNvPr>
          <p:cNvSpPr txBox="1"/>
          <p:nvPr/>
        </p:nvSpPr>
        <p:spPr>
          <a:xfrm>
            <a:off x="4766390" y="2870737"/>
            <a:ext cx="5197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U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314A59-2405-4ABE-B6C0-F945F698F297}"/>
              </a:ext>
            </a:extLst>
          </p:cNvPr>
          <p:cNvSpPr txBox="1"/>
          <p:nvPr/>
        </p:nvSpPr>
        <p:spPr>
          <a:xfrm>
            <a:off x="864188" y="148292"/>
            <a:ext cx="2506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 Black" panose="020B0A04020102020204" pitchFamily="34" charset="0"/>
              </a:rPr>
              <a:t>Punt</a:t>
            </a:r>
          </a:p>
        </p:txBody>
      </p:sp>
      <p:pic>
        <p:nvPicPr>
          <p:cNvPr id="1028" name="Picture 4" descr="American football clip art clipart - Clipartix">
            <a:extLst>
              <a:ext uri="{FF2B5EF4-FFF2-40B4-BE49-F238E27FC236}">
                <a16:creationId xmlns:a16="http://schemas.microsoft.com/office/drawing/2014/main" id="{713BD72E-7F2B-43E6-8893-3FD1DF339B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3868" y="3181970"/>
            <a:ext cx="519764" cy="519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E7961A2-CFC8-4EF8-9EF7-5E8864F08D17}"/>
              </a:ext>
            </a:extLst>
          </p:cNvPr>
          <p:cNvSpPr txBox="1"/>
          <p:nvPr/>
        </p:nvSpPr>
        <p:spPr>
          <a:xfrm>
            <a:off x="8503920" y="3023864"/>
            <a:ext cx="6493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latin typeface="Arial Black" panose="020B0A04020102020204" pitchFamily="34" charset="0"/>
              </a:rPr>
              <a:t>B</a:t>
            </a:r>
          </a:p>
        </p:txBody>
      </p:sp>
      <p:pic>
        <p:nvPicPr>
          <p:cNvPr id="14" name="Picture 2" descr="American football player clipart. Free download transparent .PNG | Creazilla">
            <a:extLst>
              <a:ext uri="{FF2B5EF4-FFF2-40B4-BE49-F238E27FC236}">
                <a16:creationId xmlns:a16="http://schemas.microsoft.com/office/drawing/2014/main" id="{986D9848-2B42-4A91-8E86-7E799D017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5347" y="3137839"/>
            <a:ext cx="396228" cy="60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28870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DFC93A5-1C53-9F74-6965-BB21BEDCD6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9307" y="0"/>
            <a:ext cx="94250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6686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87A97B-170B-1E78-EC70-E26531DB8F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594" y="0"/>
            <a:ext cx="90948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3256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F8826F-CF83-D89F-09D1-A401A71841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176" y="509180"/>
            <a:ext cx="10907647" cy="583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1588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723E1B6-E06F-2D46-1D17-5F5C59B45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9413" y="309127"/>
            <a:ext cx="10193173" cy="6239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662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FD9955-9851-174C-C5DB-9E214CA30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13" y="928338"/>
            <a:ext cx="10917174" cy="5001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9666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B7EB12-3255-D3D3-B28D-782A1BE839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018" y="371048"/>
            <a:ext cx="10659963" cy="61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8350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347</Words>
  <Application>Microsoft Office PowerPoint</Application>
  <PresentationFormat>Widescreen</PresentationFormat>
  <Paragraphs>126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Arial Black</vt:lpstr>
      <vt:lpstr>Bahnschrift Light Condensed</vt:lpstr>
      <vt:lpstr>Calibri</vt:lpstr>
      <vt:lpstr>Calibri Light</vt:lpstr>
      <vt:lpstr>Times New Roman</vt:lpstr>
      <vt:lpstr>Office Theme</vt:lpstr>
      <vt:lpstr>DFOA Seven-Man Mechanics</vt:lpstr>
      <vt:lpstr>Pre-Game Responsibilities </vt:lpstr>
      <vt:lpstr>PowerPoint Presentation</vt:lpstr>
      <vt:lpstr>PowerPoint Presentation</vt:lpstr>
      <vt:lpstr>Coin Toss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DFOA Six-Man Mechanics</dc:title>
  <dc:creator>Natalie Givans</dc:creator>
  <cp:lastModifiedBy>Elmer Feliciano</cp:lastModifiedBy>
  <cp:revision>27</cp:revision>
  <dcterms:created xsi:type="dcterms:W3CDTF">2023-09-04T18:36:38Z</dcterms:created>
  <dcterms:modified xsi:type="dcterms:W3CDTF">2026-09-03T02:45:52Z</dcterms:modified>
</cp:coreProperties>
</file>