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8" r:id="rId3"/>
    <p:sldId id="259" r:id="rId4"/>
    <p:sldId id="282" r:id="rId5"/>
    <p:sldId id="283" r:id="rId6"/>
    <p:sldId id="285" r:id="rId7"/>
    <p:sldId id="293" r:id="rId8"/>
    <p:sldId id="294" r:id="rId9"/>
    <p:sldId id="295" r:id="rId10"/>
    <p:sldId id="296" r:id="rId11"/>
    <p:sldId id="299" r:id="rId12"/>
    <p:sldId id="298" r:id="rId13"/>
    <p:sldId id="300" r:id="rId14"/>
    <p:sldId id="301" r:id="rId15"/>
    <p:sldId id="297" r:id="rId16"/>
    <p:sldId id="276" r:id="rId17"/>
    <p:sldId id="277" r:id="rId18"/>
    <p:sldId id="278" r:id="rId19"/>
    <p:sldId id="279" r:id="rId20"/>
    <p:sldId id="280"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292" r:id="rId34"/>
    <p:sldId id="314" r:id="rId35"/>
    <p:sldId id="31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69" autoAdjust="0"/>
    <p:restoredTop sz="94660"/>
  </p:normalViewPr>
  <p:slideViewPr>
    <p:cSldViewPr snapToGrid="0">
      <p:cViewPr varScale="1">
        <p:scale>
          <a:sx n="145" d="100"/>
          <a:sy n="145" d="100"/>
        </p:scale>
        <p:origin x="20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838200" y="1122363"/>
            <a:ext cx="9829800" cy="2387600"/>
          </a:xfrm>
        </p:spPr>
        <p:txBody>
          <a:bodyPr anchor="b">
            <a:normAutofit/>
          </a:bodyPr>
          <a:lstStyle>
            <a:lvl1pPr algn="l">
              <a:defRPr sz="52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838200" y="3602038"/>
            <a:ext cx="9829800"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838200" y="136525"/>
            <a:ext cx="2743200" cy="365125"/>
          </a:xfrm>
        </p:spPr>
        <p:txBody>
          <a:bodyPr/>
          <a:lstStyle>
            <a:lvl1pPr algn="l">
              <a:defRPr/>
            </a:lvl1pPr>
          </a:lstStyle>
          <a:p>
            <a:fld id="{9549D6DC-E1CB-4874-BF52-C3407230D20E}" type="datetime1">
              <a:rPr lang="en-US" smtClean="0"/>
              <a:t>11/28/21</a:t>
            </a:fld>
            <a:endParaRPr lang="en-US"/>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838200"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927465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F7701D81-C4B9-4A87-89A7-22E29E6C9200}" type="datetime1">
              <a:rPr lang="en-US" smtClean="0"/>
              <a:t>11/28/21</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394803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8724900" y="731520"/>
            <a:ext cx="2628900" cy="537807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838200" y="731520"/>
            <a:ext cx="7734300" cy="5378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EE307718-69F7-427E-95A3-C1246AF46913}" type="datetime1">
              <a:rPr lang="en-US" smtClean="0"/>
              <a:t>11/28/21</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4136723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p:txBody>
          <a:bodyPr/>
          <a:lstStyle/>
          <a:p>
            <a:fld id="{48913E51-B7F7-4C24-B8E3-5471755DC0E0}" type="datetime1">
              <a:rPr lang="en-US" smtClean="0"/>
              <a:t>11/28/21</a:t>
            </a:fld>
            <a:endParaRPr lang="en-US"/>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4206469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831850" y="1709738"/>
            <a:ext cx="10515600" cy="2852737"/>
          </a:xfrm>
        </p:spPr>
        <p:txBody>
          <a:bodyPr anchor="b">
            <a:normAutofit/>
          </a:bodyPr>
          <a:lstStyle>
            <a:lvl1pPr>
              <a:defRPr sz="52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831850" y="4589463"/>
            <a:ext cx="10515600" cy="1500187"/>
          </a:xfrm>
        </p:spPr>
        <p:txBody>
          <a:bodyPr>
            <a:normAutofit/>
          </a:bodyPr>
          <a:lstStyle>
            <a:lvl1pPr marL="0" indent="0">
              <a:buNone/>
              <a:defRPr sz="2000">
                <a:solidFill>
                  <a:schemeClr val="tx2">
                    <a:lumMod val="60000"/>
                    <a:lumOff val="4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DA91A59F-D956-4598-A3C1-AE72A5387751}" type="datetime1">
              <a:rPr lang="en-US" smtClean="0"/>
              <a:t>11/28/21</a:t>
            </a:fld>
            <a:endParaRPr lang="en-US" dirty="0"/>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1310153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838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6172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D70BBD69-7BD3-4731-8064-242619E92CBE}" type="datetime1">
              <a:rPr lang="en-US" smtClean="0"/>
              <a:t>11/28/21</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72705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839788" y="731520"/>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839788" y="2149131"/>
            <a:ext cx="5157787"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839788" y="2910625"/>
            <a:ext cx="5157787"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6172200" y="2149131"/>
            <a:ext cx="5183188"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6172200" y="2910625"/>
            <a:ext cx="5183188"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38BD77D9-239F-488B-9358-023C46BC7084}" type="datetime1">
              <a:rPr lang="en-US" smtClean="0"/>
              <a:t>11/28/21</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562120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838200" y="731520"/>
            <a:ext cx="1051560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1EE61C24-7140-4FDE-92F3-654C6E2D3C1C}" type="datetime1">
              <a:rPr lang="en-US" smtClean="0"/>
              <a:t>11/28/21</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609469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DC4D6ACF-ECB9-4B5F-A429-08B8AC75E8EF}" type="datetime1">
              <a:rPr lang="en-US" smtClean="0"/>
              <a:t>11/28/21</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766265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839788" y="731520"/>
            <a:ext cx="3932237" cy="2346326"/>
          </a:xfrm>
        </p:spPr>
        <p:txBody>
          <a:bodyPr anchor="b">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731521"/>
            <a:ext cx="6172200" cy="512953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839788" y="3429000"/>
            <a:ext cx="3932237"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788B429B-EE2A-486A-BDB9-0C848B4FAFDD}" type="datetime1">
              <a:rPr lang="en-US" smtClean="0"/>
              <a:t>11/28/21</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871400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839788" y="731520"/>
            <a:ext cx="3932237" cy="2341564"/>
          </a:xfrm>
        </p:spPr>
        <p:txBody>
          <a:bodyPr anchor="b">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687257"/>
            <a:ext cx="6172200" cy="51737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839788"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8DA5FE4A-CB8D-40AB-BFFC-AAF37EA071CB}" type="datetime1">
              <a:rPr lang="en-US" smtClean="0"/>
              <a:t>11/28/21</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506772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93296F-4C3A-4530-98F5-F83646ACE913}"/>
              </a:ext>
              <a:ext uri="{C183D7F6-B498-43B3-948B-1728B52AA6E4}">
                <adec:decorative xmlns:adec="http://schemas.microsoft.com/office/drawing/2017/decorative" val="1"/>
              </a:ext>
            </a:extLst>
          </p:cNvPr>
          <p:cNvSpPr/>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3914D2BD-3C47-433D-81FE-DC6C39595F0E}"/>
              </a:ext>
              <a:ext uri="{C183D7F6-B498-43B3-948B-1728B52AA6E4}">
                <adec:decorative xmlns:adec="http://schemas.microsoft.com/office/drawing/2017/decorative" val="1"/>
              </a:ext>
            </a:extLst>
          </p:cNvPr>
          <p:cNvGrpSpPr/>
          <p:nvPr/>
        </p:nvGrpSpPr>
        <p:grpSpPr>
          <a:xfrm>
            <a:off x="572" y="-1"/>
            <a:ext cx="12192000" cy="6857996"/>
            <a:chOff x="572" y="-1"/>
            <a:chExt cx="12192000" cy="6857996"/>
          </a:xfrm>
        </p:grpSpPr>
        <p:cxnSp>
          <p:nvCxnSpPr>
            <p:cNvPr id="9" name="Straight Connector 8">
              <a:extLst>
                <a:ext uri="{FF2B5EF4-FFF2-40B4-BE49-F238E27FC236}">
                  <a16:creationId xmlns:a16="http://schemas.microsoft.com/office/drawing/2014/main" id="{D3DD55E4-EA4F-4874-8B5B-6E0EAF4BBFC4}"/>
                </a:ext>
              </a:extLst>
            </p:cNvPr>
            <p:cNvCxnSpPr>
              <a:cxnSpLocks/>
            </p:cNvCxnSpPr>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950BAF-7673-4138-AEA2-DE7D368CC357}"/>
                </a:ext>
              </a:extLst>
            </p:cNvPr>
            <p:cNvCxnSpPr>
              <a:cxnSpLocks/>
            </p:cNvCxnSpPr>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BE3E2B5-EA1C-415A-941A-843C7EA148E1}"/>
                </a:ext>
              </a:extLst>
            </p:cNvPr>
            <p:cNvCxnSpPr>
              <a:cxnSpLocks/>
            </p:cNvCxnSpPr>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87FA3A6-E398-4576-B6B8-3328028D84B2}"/>
                </a:ext>
              </a:extLst>
            </p:cNvPr>
            <p:cNvCxnSpPr>
              <a:cxnSpLocks/>
            </p:cNvCxnSpPr>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Graphic 33">
              <a:extLst>
                <a:ext uri="{FF2B5EF4-FFF2-40B4-BE49-F238E27FC236}">
                  <a16:creationId xmlns:a16="http://schemas.microsoft.com/office/drawing/2014/main" id="{EFB597D7-65E0-476A-B9EB-3AA6ED33884C}"/>
                </a:ext>
              </a:extLst>
            </p:cNvPr>
            <p:cNvSpPr/>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4" name="Graphic 33">
              <a:extLst>
                <a:ext uri="{FF2B5EF4-FFF2-40B4-BE49-F238E27FC236}">
                  <a16:creationId xmlns:a16="http://schemas.microsoft.com/office/drawing/2014/main" id="{11AA060A-BE0E-4687-8F9E-0E2955D9796D}"/>
                </a:ext>
              </a:extLst>
            </p:cNvPr>
            <p:cNvSpPr/>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838200" y="727323"/>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838200" y="2189408"/>
            <a:ext cx="10515600" cy="382177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838200" y="136525"/>
            <a:ext cx="2743200"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fld id="{C0517C94-3B1E-4991-BED3-41F8B0158A00}" type="datetime1">
              <a:rPr lang="en-US" smtClean="0"/>
              <a:t>11/28/21</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838200" y="6356350"/>
            <a:ext cx="3450659"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endParaRPr lang="en-US" dirty="0"/>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563467" y="3246434"/>
            <a:ext cx="628533" cy="365125"/>
          </a:xfrm>
          <a:prstGeom prst="rect">
            <a:avLst/>
          </a:prstGeom>
        </p:spPr>
        <p:txBody>
          <a:bodyPr vert="horz" lIns="91440" tIns="45720" rIns="91440" bIns="45720" rtlCol="0" anchor="ctr"/>
          <a:lstStyle>
            <a:lvl1pPr algn="ctr">
              <a:defRPr sz="1100" cap="all" spc="150" baseline="0">
                <a:solidFill>
                  <a:schemeClr val="tx2">
                    <a:lumMod val="60000"/>
                    <a:lumOff val="40000"/>
                  </a:schemeClr>
                </a:solidFill>
              </a:defRPr>
            </a:lvl1p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408955830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400" kern="1200">
          <a:solidFill>
            <a:schemeClr val="tx2">
              <a:lumMod val="60000"/>
              <a:lumOff val="40000"/>
            </a:schemeClr>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2">
              <a:lumMod val="60000"/>
              <a:lumOff val="40000"/>
            </a:schemeClr>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2">
              <a:lumMod val="60000"/>
              <a:lumOff val="40000"/>
            </a:schemeClr>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2">
              <a:lumMod val="60000"/>
              <a:lumOff val="40000"/>
            </a:schemeClr>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descr="A picture containing diagram&#10;&#10;Description automatically generated">
            <a:extLst>
              <a:ext uri="{FF2B5EF4-FFF2-40B4-BE49-F238E27FC236}">
                <a16:creationId xmlns:a16="http://schemas.microsoft.com/office/drawing/2014/main" id="{12036C64-AE91-FE40-A52D-1927174FB8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 y="-152399"/>
            <a:ext cx="12279216" cy="6972300"/>
          </a:xfrm>
          <a:prstGeom prst="rect">
            <a:avLst/>
          </a:prstGeom>
        </p:spPr>
      </p:pic>
      <p:sp>
        <p:nvSpPr>
          <p:cNvPr id="7" name="Oval 6">
            <a:extLst>
              <a:ext uri="{FF2B5EF4-FFF2-40B4-BE49-F238E27FC236}">
                <a16:creationId xmlns:a16="http://schemas.microsoft.com/office/drawing/2014/main" id="{BE454DD9-5EB0-FF4F-ACED-EF08FBE0B750}"/>
              </a:ext>
            </a:extLst>
          </p:cNvPr>
          <p:cNvSpPr/>
          <p:nvPr/>
        </p:nvSpPr>
        <p:spPr>
          <a:xfrm>
            <a:off x="3210140" y="2938674"/>
            <a:ext cx="5824723" cy="45944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z</a:t>
            </a:r>
          </a:p>
        </p:txBody>
      </p:sp>
      <p:sp>
        <p:nvSpPr>
          <p:cNvPr id="6" name="TextBox 5">
            <a:extLst>
              <a:ext uri="{FF2B5EF4-FFF2-40B4-BE49-F238E27FC236}">
                <a16:creationId xmlns:a16="http://schemas.microsoft.com/office/drawing/2014/main" id="{6232D38E-FC49-4D48-9F33-7BB7A34B7EAC}"/>
              </a:ext>
            </a:extLst>
          </p:cNvPr>
          <p:cNvSpPr txBox="1"/>
          <p:nvPr/>
        </p:nvSpPr>
        <p:spPr>
          <a:xfrm>
            <a:off x="3471714" y="3804581"/>
            <a:ext cx="5301575" cy="2616101"/>
          </a:xfrm>
          <a:prstGeom prst="rect">
            <a:avLst/>
          </a:prstGeom>
          <a:noFill/>
        </p:spPr>
        <p:txBody>
          <a:bodyPr wrap="square" rtlCol="0">
            <a:spAutoFit/>
          </a:bodyPr>
          <a:lstStyle/>
          <a:p>
            <a:pPr algn="ctr"/>
            <a:r>
              <a:rPr lang="en-US" sz="3600" b="1" dirty="0"/>
              <a:t>COVID-19 </a:t>
            </a:r>
          </a:p>
          <a:p>
            <a:pPr algn="ctr"/>
            <a:r>
              <a:rPr lang="en-US" sz="3600" b="1" dirty="0"/>
              <a:t>NDIE-NQAEQV FIENX</a:t>
            </a:r>
          </a:p>
          <a:p>
            <a:pPr algn="ctr"/>
            <a:endParaRPr lang="en-US" sz="2000" b="1" dirty="0"/>
          </a:p>
          <a:p>
            <a:pPr algn="ctr"/>
            <a:r>
              <a:rPr lang="en-US" sz="3600" b="1" dirty="0" err="1"/>
              <a:t>Waac-Naaic</a:t>
            </a:r>
            <a:r>
              <a:rPr lang="en-US" sz="3600" b="1" dirty="0"/>
              <a:t> </a:t>
            </a:r>
            <a:r>
              <a:rPr lang="en-US" sz="3600" b="1" dirty="0" err="1"/>
              <a:t>caux</a:t>
            </a:r>
            <a:r>
              <a:rPr lang="en-US" sz="3600" b="1" dirty="0"/>
              <a:t> </a:t>
            </a:r>
            <a:r>
              <a:rPr lang="en-US" sz="3600" b="1" dirty="0" err="1"/>
              <a:t>Waac-Dau</a:t>
            </a:r>
            <a:endParaRPr lang="en-US" sz="4800" b="1" dirty="0"/>
          </a:p>
        </p:txBody>
      </p:sp>
    </p:spTree>
    <p:extLst>
      <p:ext uri="{BB962C8B-B14F-4D97-AF65-F5344CB8AC3E}">
        <p14:creationId xmlns:p14="http://schemas.microsoft.com/office/powerpoint/2010/main" val="189525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055C6-90B3-474B-AD17-C758E00E8490}"/>
              </a:ext>
            </a:extLst>
          </p:cNvPr>
          <p:cNvSpPr>
            <a:spLocks noGrp="1"/>
          </p:cNvSpPr>
          <p:nvPr>
            <p:ph type="title"/>
          </p:nvPr>
        </p:nvSpPr>
        <p:spPr>
          <a:xfrm>
            <a:off x="652672" y="727324"/>
            <a:ext cx="8411817" cy="899458"/>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Naaiv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hnangv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nor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mbenc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ndongc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naaic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siepv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p>
        </p:txBody>
      </p:sp>
      <p:sp>
        <p:nvSpPr>
          <p:cNvPr id="3" name="Content Placeholder 2">
            <a:extLst>
              <a:ext uri="{FF2B5EF4-FFF2-40B4-BE49-F238E27FC236}">
                <a16:creationId xmlns:a16="http://schemas.microsoft.com/office/drawing/2014/main" id="{F7A361D8-0BAC-4067-8C05-AA483F251C8B}"/>
              </a:ext>
            </a:extLst>
          </p:cNvPr>
          <p:cNvSpPr>
            <a:spLocks noGrp="1"/>
          </p:cNvSpPr>
          <p:nvPr>
            <p:ph idx="1"/>
          </p:nvPr>
        </p:nvSpPr>
        <p:spPr>
          <a:xfrm>
            <a:off x="652672" y="1892441"/>
            <a:ext cx="8928650" cy="4057783"/>
          </a:xfrm>
        </p:spPr>
        <p:txBody>
          <a:bodyPr>
            <a:normAutofit/>
          </a:bodyPr>
          <a:lstStyle/>
          <a:p>
            <a:r>
              <a:rPr lang="en-US" sz="2400" dirty="0" err="1">
                <a:solidFill>
                  <a:schemeClr val="tx1"/>
                </a:solidFill>
                <a:latin typeface="Arial" panose="020B0604020202020204" pitchFamily="34" charset="0"/>
                <a:cs typeface="Arial" panose="020B0604020202020204" pitchFamily="34" charset="0"/>
              </a:rPr>
              <a:t>Weic</a:t>
            </a:r>
            <a:r>
              <a:rPr lang="en-US" sz="2400" dirty="0">
                <a:solidFill>
                  <a:schemeClr val="tx1"/>
                </a:solidFill>
                <a:latin typeface="Arial" panose="020B0604020202020204" pitchFamily="34" charset="0"/>
                <a:cs typeface="Arial" panose="020B0604020202020204" pitchFamily="34" charset="0"/>
              </a:rPr>
              <a:t> naaiv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hieh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hiaangx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duqv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siepv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hoic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lungh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camv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hungh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jaa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lengc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jeiv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nyaanh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camv-camv</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tengx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naaiv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zimh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lorz</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ndie-mbungh</a:t>
            </a:r>
            <a:r>
              <a:rPr lang="en-US" sz="2400" dirty="0">
                <a:solidFill>
                  <a:schemeClr val="tx1"/>
                </a:solidFill>
                <a:latin typeface="Arial" panose="020B0604020202020204" pitchFamily="34" charset="0"/>
                <a:cs typeface="Arial" panose="020B0604020202020204" pitchFamily="34" charset="0"/>
              </a:rPr>
              <a:t>.</a:t>
            </a:r>
          </a:p>
          <a:p>
            <a:r>
              <a:rPr lang="en-US" sz="2400" dirty="0" err="1">
                <a:solidFill>
                  <a:schemeClr val="tx1"/>
                </a:solidFill>
                <a:latin typeface="Arial" panose="020B0604020202020204" pitchFamily="34" charset="0"/>
                <a:cs typeface="Arial" panose="020B0604020202020204" pitchFamily="34" charset="0"/>
              </a:rPr>
              <a:t>Weic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nyaanh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liemh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zeih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ziouc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ziex</a:t>
            </a:r>
            <a:r>
              <a:rPr lang="en-US" sz="2400" dirty="0">
                <a:solidFill>
                  <a:schemeClr val="tx1"/>
                </a:solidFill>
                <a:latin typeface="Arial" panose="020B0604020202020204" pitchFamily="34" charset="0"/>
                <a:cs typeface="Arial" panose="020B0604020202020204" pitchFamily="34" charset="0"/>
              </a:rPr>
              <a:t> norm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baengc</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hieh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baengc</a:t>
            </a:r>
            <a:r>
              <a:rPr lang="en-US" sz="2400" dirty="0">
                <a:solidFill>
                  <a:schemeClr val="tx1"/>
                </a:solidFill>
                <a:latin typeface="Arial" panose="020B0604020202020204" pitchFamily="34" charset="0"/>
                <a:cs typeface="Arial" panose="020B0604020202020204" pitchFamily="34" charset="0"/>
              </a:rPr>
              <a:t> nyei fin-</a:t>
            </a:r>
            <a:r>
              <a:rPr lang="en-US" sz="2400" dirty="0" err="1">
                <a:solidFill>
                  <a:schemeClr val="tx1"/>
                </a:solidFill>
                <a:latin typeface="Arial" panose="020B0604020202020204" pitchFamily="34" charset="0"/>
                <a:cs typeface="Arial" panose="020B0604020202020204" pitchFamily="34" charset="0"/>
              </a:rPr>
              <a:t>saeng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ndie-sai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gaanv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jienv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zorng-mbenc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ndie-mbungh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njioux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maengc</a:t>
            </a:r>
            <a:r>
              <a:rPr lang="en-US" sz="2400" dirty="0">
                <a:solidFill>
                  <a:schemeClr val="tx1"/>
                </a:solidFill>
                <a:latin typeface="Arial" panose="020B0604020202020204" pitchFamily="34" charset="0"/>
                <a:cs typeface="Arial" panose="020B0604020202020204" pitchFamily="34" charset="0"/>
              </a:rPr>
              <a:t>. </a:t>
            </a:r>
          </a:p>
          <a:p>
            <a:endParaRPr lang="en-US" sz="24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46D5E7CA-2798-294D-BB1A-F510D961FB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E5A0C462-9F8E-684A-813A-5ED43DA2660E}"/>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B83C898-BEE0-8542-842B-FB6F42ED88D9}"/>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2880842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EA340-FF3A-4035-8D84-FDF5E109BF7C}"/>
              </a:ext>
            </a:extLst>
          </p:cNvPr>
          <p:cNvSpPr>
            <a:spLocks noGrp="1"/>
          </p:cNvSpPr>
          <p:nvPr>
            <p:ph type="title"/>
          </p:nvPr>
        </p:nvSpPr>
        <p:spPr>
          <a:xfrm>
            <a:off x="652672" y="727323"/>
            <a:ext cx="8663608" cy="803967"/>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Weic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diuc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camv-nyungc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dongh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zanc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mbenc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cuotv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20C1FA47-6738-43BC-8BBF-8FBA8E6EF610}"/>
              </a:ext>
            </a:extLst>
          </p:cNvPr>
          <p:cNvSpPr>
            <a:spLocks noGrp="1"/>
          </p:cNvSpPr>
          <p:nvPr>
            <p:ph idx="1"/>
          </p:nvPr>
        </p:nvSpPr>
        <p:spPr>
          <a:xfrm>
            <a:off x="652672" y="1900299"/>
            <a:ext cx="8663609" cy="4104311"/>
          </a:xfrm>
        </p:spPr>
        <p:txBody>
          <a:bodyPr>
            <a:normAutofit/>
          </a:bodyPr>
          <a:lstStyle/>
          <a:p>
            <a:r>
              <a:rPr lang="en-US" sz="2600" dirty="0" err="1">
                <a:solidFill>
                  <a:schemeClr val="tx1"/>
                </a:solidFill>
                <a:latin typeface="Arial" panose="020B0604020202020204" pitchFamily="34" charset="0"/>
                <a:cs typeface="Arial" panose="020B0604020202020204" pitchFamily="34" charset="0"/>
              </a:rPr>
              <a:t>Yiem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lungh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mbuo</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camv</a:t>
            </a:r>
            <a:r>
              <a:rPr lang="en-US" sz="2600" dirty="0">
                <a:solidFill>
                  <a:schemeClr val="tx1"/>
                </a:solidFill>
                <a:latin typeface="Arial" panose="020B0604020202020204" pitchFamily="34" charset="0"/>
                <a:cs typeface="Arial" panose="020B0604020202020204" pitchFamily="34" charset="0"/>
              </a:rPr>
              <a:t> 7 billion (</a:t>
            </a:r>
            <a:r>
              <a:rPr lang="en-US" sz="2600" dirty="0" err="1">
                <a:solidFill>
                  <a:schemeClr val="tx1"/>
                </a:solidFill>
                <a:latin typeface="Arial" panose="020B0604020202020204" pitchFamily="34" charset="0"/>
                <a:cs typeface="Arial" panose="020B0604020202020204" pitchFamily="34" charset="0"/>
              </a:rPr>
              <a:t>Cietv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Waanc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Ziux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mienh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buangh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zuqc</a:t>
            </a:r>
            <a:r>
              <a:rPr lang="en-US" sz="2600" dirty="0">
                <a:solidFill>
                  <a:schemeClr val="tx1"/>
                </a:solidFill>
                <a:latin typeface="Arial" panose="020B0604020202020204" pitchFamily="34" charset="0"/>
                <a:cs typeface="Arial" panose="020B0604020202020204" pitchFamily="34" charset="0"/>
              </a:rPr>
              <a:t> naaiv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hieh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hiaangx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buangv</a:t>
            </a:r>
            <a:r>
              <a:rPr lang="en-US" sz="2600" dirty="0">
                <a:solidFill>
                  <a:schemeClr val="tx1"/>
                </a:solidFill>
                <a:latin typeface="Arial" panose="020B0604020202020204" pitchFamily="34" charset="0"/>
                <a:cs typeface="Arial" panose="020B0604020202020204" pitchFamily="34" charset="0"/>
              </a:rPr>
              <a:t> norm-norm </a:t>
            </a:r>
            <a:r>
              <a:rPr lang="en-US" sz="2600" dirty="0" err="1">
                <a:solidFill>
                  <a:schemeClr val="tx1"/>
                </a:solidFill>
                <a:latin typeface="Arial" panose="020B0604020202020204" pitchFamily="34" charset="0"/>
                <a:cs typeface="Arial" panose="020B0604020202020204" pitchFamily="34" charset="0"/>
              </a:rPr>
              <a:t>ndau-touv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deic</a:t>
            </a:r>
            <a:r>
              <a:rPr lang="en-US" sz="2600" dirty="0">
                <a:solidFill>
                  <a:schemeClr val="tx1"/>
                </a:solidFill>
                <a:latin typeface="Arial" panose="020B0604020202020204" pitchFamily="34" charset="0"/>
                <a:cs typeface="Arial" panose="020B0604020202020204" pitchFamily="34" charset="0"/>
              </a:rPr>
              <a:t>-bung.</a:t>
            </a:r>
          </a:p>
          <a:p>
            <a:r>
              <a:rPr lang="en-US" sz="2600" dirty="0" err="1">
                <a:solidFill>
                  <a:schemeClr val="tx1"/>
                </a:solidFill>
                <a:latin typeface="Arial" panose="020B0604020202020204" pitchFamily="34" charset="0"/>
                <a:cs typeface="Arial" panose="020B0604020202020204" pitchFamily="34" charset="0"/>
              </a:rPr>
              <a:t>Weic</a:t>
            </a:r>
            <a:r>
              <a:rPr lang="en-US" sz="2600" dirty="0">
                <a:solidFill>
                  <a:schemeClr val="tx1"/>
                </a:solidFill>
                <a:latin typeface="Arial" panose="020B0604020202020204" pitchFamily="34" charset="0"/>
                <a:cs typeface="Arial" panose="020B0604020202020204" pitchFamily="34" charset="0"/>
              </a:rPr>
              <a:t> haih </a:t>
            </a:r>
            <a:r>
              <a:rPr lang="en-US" sz="2600" dirty="0" err="1">
                <a:solidFill>
                  <a:schemeClr val="tx1"/>
                </a:solidFill>
                <a:latin typeface="Arial" panose="020B0604020202020204" pitchFamily="34" charset="0"/>
                <a:cs typeface="Arial" panose="020B0604020202020204" pitchFamily="34" charset="0"/>
              </a:rPr>
              <a:t>tengx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lungh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camv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siepv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hungh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jaa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cingx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nqoi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nzuih</a:t>
            </a:r>
            <a:r>
              <a:rPr lang="en-US" sz="2600" dirty="0">
                <a:solidFill>
                  <a:schemeClr val="tx1"/>
                </a:solidFill>
                <a:latin typeface="Arial" panose="020B0604020202020204" pitchFamily="34" charset="0"/>
                <a:cs typeface="Arial" panose="020B0604020202020204" pitchFamily="34" charset="0"/>
              </a:rPr>
              <a:t> bun </a:t>
            </a:r>
            <a:r>
              <a:rPr lang="en-US" sz="2600" dirty="0" err="1">
                <a:solidFill>
                  <a:schemeClr val="tx1"/>
                </a:solidFill>
                <a:latin typeface="Arial" panose="020B0604020202020204" pitchFamily="34" charset="0"/>
                <a:cs typeface="Arial" panose="020B0604020202020204" pitchFamily="34" charset="0"/>
              </a:rPr>
              <a:t>ziex</a:t>
            </a:r>
            <a:r>
              <a:rPr lang="en-US" sz="2600" dirty="0">
                <a:solidFill>
                  <a:schemeClr val="tx1"/>
                </a:solidFill>
                <a:latin typeface="Arial" panose="020B0604020202020204" pitchFamily="34" charset="0"/>
                <a:cs typeface="Arial" panose="020B0604020202020204" pitchFamily="34" charset="0"/>
              </a:rPr>
              <a:t> norm </a:t>
            </a:r>
            <a:r>
              <a:rPr lang="en-US" sz="2600" dirty="0" err="1">
                <a:solidFill>
                  <a:schemeClr val="tx1"/>
                </a:solidFill>
                <a:latin typeface="Arial" panose="020B0604020202020204" pitchFamily="34" charset="0"/>
                <a:cs typeface="Arial" panose="020B0604020202020204" pitchFamily="34" charset="0"/>
              </a:rPr>
              <a:t>gorn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gaanv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jienv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taan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za’eix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qaqv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cong-mengh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mbenc</a:t>
            </a:r>
            <a:r>
              <a:rPr lang="en-US" sz="2600" dirty="0">
                <a:solidFill>
                  <a:schemeClr val="tx1"/>
                </a:solidFill>
                <a:latin typeface="Arial" panose="020B0604020202020204" pitchFamily="34" charset="0"/>
                <a:cs typeface="Arial" panose="020B0604020202020204" pitchFamily="34" charset="0"/>
              </a:rPr>
              <a:t> naaiv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a:t>
            </a:r>
            <a:r>
              <a:rPr lang="en-US" sz="2600" dirty="0" err="1">
                <a:solidFill>
                  <a:schemeClr val="tx1"/>
                </a:solidFill>
                <a:latin typeface="Arial" panose="020B0604020202020204" pitchFamily="34" charset="0"/>
                <a:cs typeface="Arial" panose="020B0604020202020204" pitchFamily="34" charset="0"/>
              </a:rPr>
              <a:t>ndie-mbungh</a:t>
            </a:r>
            <a:r>
              <a:rPr lang="en-US" sz="2600" dirty="0">
                <a:solidFill>
                  <a:schemeClr val="tx1"/>
                </a:solidFill>
                <a:latin typeface="Arial" panose="020B0604020202020204" pitchFamily="34" charset="0"/>
                <a:cs typeface="Arial" panose="020B0604020202020204" pitchFamily="34" charset="0"/>
              </a:rPr>
              <a:t>.</a:t>
            </a:r>
          </a:p>
          <a:p>
            <a:endParaRPr lang="en-US" sz="28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39C07A7B-6947-F74C-92AC-78DC14DF69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1465E572-9D4E-1F4B-A7B2-F73359E45060}"/>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1D1D65A-F312-3646-99E5-17698956EE29}"/>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4284034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26AB9-B5AF-4161-BCB2-020568FAE9DB}"/>
              </a:ext>
            </a:extLst>
          </p:cNvPr>
          <p:cNvSpPr>
            <a:spLocks noGrp="1"/>
          </p:cNvSpPr>
          <p:nvPr>
            <p:ph type="title"/>
          </p:nvPr>
        </p:nvSpPr>
        <p:spPr>
          <a:xfrm>
            <a:off x="652672" y="621308"/>
            <a:ext cx="8040757" cy="760822"/>
          </a:xfrm>
        </p:spPr>
        <p:txBody>
          <a:bodyPr>
            <a:norm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Weic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diuc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oix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2 sim?</a:t>
            </a:r>
          </a:p>
        </p:txBody>
      </p:sp>
      <p:sp>
        <p:nvSpPr>
          <p:cNvPr id="3" name="Content Placeholder 2">
            <a:extLst>
              <a:ext uri="{FF2B5EF4-FFF2-40B4-BE49-F238E27FC236}">
                <a16:creationId xmlns:a16="http://schemas.microsoft.com/office/drawing/2014/main" id="{39A903C2-36B4-4223-A046-578718ABD836}"/>
              </a:ext>
            </a:extLst>
          </p:cNvPr>
          <p:cNvSpPr>
            <a:spLocks noGrp="1"/>
          </p:cNvSpPr>
          <p:nvPr>
            <p:ph idx="1"/>
          </p:nvPr>
        </p:nvSpPr>
        <p:spPr>
          <a:xfrm>
            <a:off x="652672" y="1518146"/>
            <a:ext cx="8637104" cy="4173229"/>
          </a:xfrm>
        </p:spPr>
        <p:txBody>
          <a:bodyPr>
            <a:noAutofit/>
          </a:bodyPr>
          <a:lstStyle/>
          <a:p>
            <a:r>
              <a:rPr lang="en-US" sz="2600" dirty="0">
                <a:solidFill>
                  <a:schemeClr val="tx1"/>
                </a:solidFill>
                <a:latin typeface="Arial" panose="020B0604020202020204" pitchFamily="34" charset="0"/>
                <a:cs typeface="Arial" panose="020B0604020202020204" pitchFamily="34" charset="0"/>
              </a:rPr>
              <a:t>Pfizer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Moderna </a:t>
            </a:r>
            <a:r>
              <a:rPr lang="en-US" sz="2600" dirty="0" err="1">
                <a:solidFill>
                  <a:schemeClr val="tx1"/>
                </a:solidFill>
                <a:latin typeface="Arial" panose="020B0604020202020204" pitchFamily="34" charset="0"/>
                <a:cs typeface="Arial" panose="020B0604020202020204" pitchFamily="34" charset="0"/>
              </a:rPr>
              <a:t>oix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zuqc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2 sim </a:t>
            </a:r>
            <a:r>
              <a:rPr lang="en-US" sz="2600" dirty="0" err="1">
                <a:solidFill>
                  <a:schemeClr val="tx1"/>
                </a:solidFill>
                <a:latin typeface="Arial" panose="020B0604020202020204" pitchFamily="34" charset="0"/>
                <a:cs typeface="Arial" panose="020B0604020202020204" pitchFamily="34" charset="0"/>
              </a:rPr>
              <a:t>cingx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nzoih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zuqc</a:t>
            </a:r>
            <a:r>
              <a:rPr lang="en-US" sz="2600" dirty="0">
                <a:solidFill>
                  <a:schemeClr val="tx1"/>
                </a:solidFill>
                <a:latin typeface="Arial" panose="020B0604020202020204" pitchFamily="34" charset="0"/>
                <a:cs typeface="Arial" panose="020B0604020202020204" pitchFamily="34" charset="0"/>
              </a:rPr>
              <a:t>. </a:t>
            </a:r>
          </a:p>
          <a:p>
            <a:r>
              <a:rPr lang="en-US" sz="2600" dirty="0" err="1">
                <a:solidFill>
                  <a:schemeClr val="tx1"/>
                </a:solidFill>
                <a:latin typeface="Arial" panose="020B0604020202020204" pitchFamily="34" charset="0"/>
                <a:cs typeface="Arial" panose="020B0604020202020204" pitchFamily="34" charset="0"/>
              </a:rPr>
              <a:t>Daauh</a:t>
            </a:r>
            <a:r>
              <a:rPr lang="en-US" sz="2600" dirty="0">
                <a:solidFill>
                  <a:schemeClr val="tx1"/>
                </a:solidFill>
                <a:latin typeface="Arial" panose="020B0604020202020204" pitchFamily="34" charset="0"/>
                <a:cs typeface="Arial" panose="020B0604020202020204" pitchFamily="34" charset="0"/>
              </a:rPr>
              <a:t> sim nyei </a:t>
            </a:r>
            <a:r>
              <a:rPr lang="en-US" sz="2600" dirty="0" err="1">
                <a:solidFill>
                  <a:schemeClr val="tx1"/>
                </a:solidFill>
                <a:latin typeface="Arial" panose="020B0604020202020204" pitchFamily="34" charset="0"/>
                <a:cs typeface="Arial" panose="020B0604020202020204" pitchFamily="34" charset="0"/>
              </a:rPr>
              <a:t>ndie</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mbuo</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buonh</a:t>
            </a:r>
            <a:r>
              <a:rPr lang="en-US" sz="2600" dirty="0">
                <a:solidFill>
                  <a:schemeClr val="tx1"/>
                </a:solidFill>
                <a:latin typeface="Arial" panose="020B0604020202020204" pitchFamily="34" charset="0"/>
                <a:cs typeface="Arial" panose="020B0604020202020204" pitchFamily="34" charset="0"/>
              </a:rPr>
              <a:t> sin </a:t>
            </a:r>
            <a:r>
              <a:rPr lang="en-US" sz="2600" dirty="0" err="1">
                <a:solidFill>
                  <a:schemeClr val="tx1"/>
                </a:solidFill>
                <a:latin typeface="Arial" panose="020B0604020202020204" pitchFamily="34" charset="0"/>
                <a:cs typeface="Arial" panose="020B0604020202020204" pitchFamily="34" charset="0"/>
              </a:rPr>
              <a:t>zieqv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naaiv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gaeng</a:t>
            </a:r>
            <a:r>
              <a:rPr lang="en-US" sz="2600" dirty="0">
                <a:solidFill>
                  <a:schemeClr val="tx1"/>
                </a:solidFill>
                <a:latin typeface="Arial" panose="020B0604020202020204" pitchFamily="34" charset="0"/>
                <a:cs typeface="Arial" panose="020B0604020202020204" pitchFamily="34" charset="0"/>
              </a:rPr>
              <a:t> se </a:t>
            </a:r>
            <a:r>
              <a:rPr lang="en-US" sz="2600" dirty="0" err="1">
                <a:solidFill>
                  <a:schemeClr val="tx1"/>
                </a:solidFill>
                <a:latin typeface="Arial" panose="020B0604020202020204" pitchFamily="34" charset="0"/>
                <a:cs typeface="Arial" panose="020B0604020202020204" pitchFamily="34" charset="0"/>
              </a:rPr>
              <a:t>benx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haaix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win-</a:t>
            </a:r>
            <a:r>
              <a:rPr lang="en-US" sz="2600" dirty="0" err="1">
                <a:solidFill>
                  <a:schemeClr val="tx1"/>
                </a:solidFill>
                <a:latin typeface="Arial" panose="020B0604020202020204" pitchFamily="34" charset="0"/>
                <a:cs typeface="Arial" panose="020B0604020202020204" pitchFamily="34" charset="0"/>
              </a:rPr>
              <a:t>wangv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liuz</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nqamv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nyie</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yietc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mborqv-jaax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gaeng</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baeng-maanh</a:t>
            </a:r>
            <a:r>
              <a:rPr lang="en-US" sz="2600" dirty="0">
                <a:solidFill>
                  <a:schemeClr val="tx1"/>
                </a:solidFill>
                <a:latin typeface="Arial" panose="020B0604020202020204" pitchFamily="34" charset="0"/>
                <a:cs typeface="Arial" panose="020B0604020202020204" pitchFamily="34" charset="0"/>
              </a:rPr>
              <a:t>).</a:t>
            </a:r>
          </a:p>
          <a:p>
            <a:r>
              <a:rPr lang="en-US" sz="2600" dirty="0" err="1">
                <a:solidFill>
                  <a:schemeClr val="tx1"/>
                </a:solidFill>
                <a:latin typeface="Arial" panose="020B0604020202020204" pitchFamily="34" charset="0"/>
                <a:cs typeface="Arial" panose="020B0604020202020204" pitchFamily="34" charset="0"/>
              </a:rPr>
              <a:t>Da’nyeic</a:t>
            </a:r>
            <a:r>
              <a:rPr lang="en-US" sz="2600" dirty="0">
                <a:solidFill>
                  <a:schemeClr val="tx1"/>
                </a:solidFill>
                <a:latin typeface="Arial" panose="020B0604020202020204" pitchFamily="34" charset="0"/>
                <a:cs typeface="Arial" panose="020B0604020202020204" pitchFamily="34" charset="0"/>
              </a:rPr>
              <a:t> sim </a:t>
            </a:r>
            <a:r>
              <a:rPr lang="en-US" sz="2600" dirty="0" err="1">
                <a:solidFill>
                  <a:schemeClr val="tx1"/>
                </a:solidFill>
                <a:latin typeface="Arial" panose="020B0604020202020204" pitchFamily="34" charset="0"/>
                <a:cs typeface="Arial" panose="020B0604020202020204" pitchFamily="34" charset="0"/>
              </a:rPr>
              <a:t>tengx</a:t>
            </a:r>
            <a:r>
              <a:rPr lang="en-US" sz="2600" dirty="0">
                <a:solidFill>
                  <a:schemeClr val="tx1"/>
                </a:solidFill>
                <a:latin typeface="Arial" panose="020B0604020202020204" pitchFamily="34" charset="0"/>
                <a:cs typeface="Arial" panose="020B0604020202020204" pitchFamily="34" charset="0"/>
              </a:rPr>
              <a:t> cui </a:t>
            </a:r>
            <a:r>
              <a:rPr lang="en-US" sz="2600" dirty="0" err="1">
                <a:solidFill>
                  <a:schemeClr val="tx1"/>
                </a:solidFill>
                <a:latin typeface="Arial" panose="020B0604020202020204" pitchFamily="34" charset="0"/>
                <a:cs typeface="Arial" panose="020B0604020202020204" pitchFamily="34" charset="0"/>
              </a:rPr>
              <a:t>qaqv</a:t>
            </a:r>
            <a:r>
              <a:rPr lang="en-US" sz="2600" dirty="0">
                <a:solidFill>
                  <a:schemeClr val="tx1"/>
                </a:solidFill>
                <a:latin typeface="Arial" panose="020B0604020202020204" pitchFamily="34" charset="0"/>
                <a:cs typeface="Arial" panose="020B0604020202020204" pitchFamily="34" charset="0"/>
              </a:rPr>
              <a:t> bun </a:t>
            </a:r>
            <a:r>
              <a:rPr lang="en-US" sz="2600" dirty="0" err="1">
                <a:solidFill>
                  <a:schemeClr val="tx1"/>
                </a:solidFill>
                <a:latin typeface="Arial" panose="020B0604020202020204" pitchFamily="34" charset="0"/>
                <a:cs typeface="Arial" panose="020B0604020202020204" pitchFamily="34" charset="0"/>
              </a:rPr>
              <a:t>mbuo</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buonh</a:t>
            </a:r>
            <a:r>
              <a:rPr lang="en-US" sz="2600" dirty="0">
                <a:solidFill>
                  <a:schemeClr val="tx1"/>
                </a:solidFill>
                <a:latin typeface="Arial" panose="020B0604020202020204" pitchFamily="34" charset="0"/>
                <a:cs typeface="Arial" panose="020B0604020202020204" pitchFamily="34" charset="0"/>
              </a:rPr>
              <a:t> sin nyei </a:t>
            </a:r>
            <a:r>
              <a:rPr lang="en-US" sz="2600" dirty="0" err="1">
                <a:solidFill>
                  <a:schemeClr val="tx1"/>
                </a:solidFill>
                <a:latin typeface="Arial" panose="020B0604020202020204" pitchFamily="34" charset="0"/>
                <a:cs typeface="Arial" panose="020B0604020202020204" pitchFamily="34" charset="0"/>
              </a:rPr>
              <a:t>gaeng</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doix-dekc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wuov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deix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hieh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nyei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gaeng</a:t>
            </a:r>
            <a:r>
              <a:rPr lang="en-US" sz="2600" dirty="0">
                <a:solidFill>
                  <a:schemeClr val="tx1"/>
                </a:solidFill>
                <a:latin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88D6B6ED-7823-AE43-97BD-703C754C15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BC0A68D9-3EC9-F143-8BA2-2BDAFC6832D5}"/>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61E2A0D-FB69-8949-AD84-5CAE1927FB5E}"/>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383317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742517-285D-41D5-9528-3FA688F31B48}"/>
              </a:ext>
            </a:extLst>
          </p:cNvPr>
          <p:cNvSpPr>
            <a:spLocks noGrp="1"/>
          </p:cNvSpPr>
          <p:nvPr>
            <p:ph idx="1"/>
          </p:nvPr>
        </p:nvSpPr>
        <p:spPr>
          <a:xfrm>
            <a:off x="603420" y="1081737"/>
            <a:ext cx="8637104" cy="4262870"/>
          </a:xfrm>
        </p:spPr>
        <p:txBody>
          <a:bodyPr>
            <a:normAutofit/>
          </a:bodyPr>
          <a:lstStyle/>
          <a:p>
            <a:r>
              <a:rPr lang="en-US" sz="2600" dirty="0" err="1">
                <a:solidFill>
                  <a:schemeClr val="tx1"/>
                </a:solidFill>
                <a:latin typeface="Arial" panose="020B0604020202020204" pitchFamily="34" charset="0"/>
                <a:cs typeface="Arial" panose="020B0604020202020204" pitchFamily="34" charset="0"/>
              </a:rPr>
              <a:t>Za’gengh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longc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jienv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haic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oix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zuqc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nzoih</a:t>
            </a:r>
            <a:r>
              <a:rPr lang="en-US" sz="2600" dirty="0">
                <a:solidFill>
                  <a:schemeClr val="tx1"/>
                </a:solidFill>
                <a:latin typeface="Arial" panose="020B0604020202020204" pitchFamily="34" charset="0"/>
                <a:cs typeface="Arial" panose="020B0604020202020204" pitchFamily="34" charset="0"/>
              </a:rPr>
              <a:t> 2 sim. </a:t>
            </a:r>
          </a:p>
          <a:p>
            <a:r>
              <a:rPr lang="en-US" sz="2600" dirty="0" err="1">
                <a:solidFill>
                  <a:schemeClr val="tx1"/>
                </a:solidFill>
                <a:latin typeface="Arial" panose="020B0604020202020204" pitchFamily="34" charset="0"/>
                <a:cs typeface="Arial" panose="020B0604020202020204" pitchFamily="34" charset="0"/>
              </a:rPr>
              <a:t>Laanh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baav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mienh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liuz</a:t>
            </a:r>
            <a:r>
              <a:rPr lang="en-US" sz="2600" dirty="0">
                <a:solidFill>
                  <a:schemeClr val="tx1"/>
                </a:solidFill>
                <a:latin typeface="Arial" panose="020B0604020202020204" pitchFamily="34" charset="0"/>
                <a:cs typeface="Arial" panose="020B0604020202020204" pitchFamily="34" charset="0"/>
              </a:rPr>
              <a:t> se </a:t>
            </a:r>
            <a:r>
              <a:rPr lang="en-US" sz="2600" dirty="0" err="1">
                <a:solidFill>
                  <a:schemeClr val="tx1"/>
                </a:solidFill>
                <a:latin typeface="Arial" panose="020B0604020202020204" pitchFamily="34" charset="0"/>
                <a:cs typeface="Arial" panose="020B0604020202020204" pitchFamily="34" charset="0"/>
              </a:rPr>
              <a:t>longx</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haaix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kungx</a:t>
            </a:r>
            <a:r>
              <a:rPr lang="en-US" sz="2600" dirty="0">
                <a:solidFill>
                  <a:schemeClr val="tx1"/>
                </a:solidFill>
                <a:latin typeface="Arial" panose="020B0604020202020204" pitchFamily="34" charset="0"/>
                <a:cs typeface="Arial" panose="020B0604020202020204" pitchFamily="34" charset="0"/>
              </a:rPr>
              <a:t> sim-</a:t>
            </a:r>
            <a:r>
              <a:rPr lang="en-US" sz="2600" dirty="0" err="1">
                <a:solidFill>
                  <a:schemeClr val="tx1"/>
                </a:solidFill>
                <a:latin typeface="Arial" panose="020B0604020202020204" pitchFamily="34" charset="0"/>
                <a:cs typeface="Arial" panose="020B0604020202020204" pitchFamily="34" charset="0"/>
              </a:rPr>
              <a:t>nzuih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mun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deix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hnangv</a:t>
            </a:r>
            <a:r>
              <a:rPr lang="en-US" sz="2600" dirty="0">
                <a:solidFill>
                  <a:schemeClr val="tx1"/>
                </a:solidFill>
                <a:latin typeface="Arial" panose="020B0604020202020204" pitchFamily="34" charset="0"/>
                <a:cs typeface="Arial" panose="020B0604020202020204" pitchFamily="34" charset="0"/>
              </a:rPr>
              <a:t>.</a:t>
            </a:r>
          </a:p>
          <a:p>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laanh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baav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mienh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liuz</a:t>
            </a:r>
            <a:r>
              <a:rPr lang="en-US" sz="2600" dirty="0">
                <a:solidFill>
                  <a:schemeClr val="tx1"/>
                </a:solidFill>
                <a:latin typeface="Arial" panose="020B0604020202020204" pitchFamily="34" charset="0"/>
                <a:cs typeface="Arial" panose="020B0604020202020204" pitchFamily="34" charset="0"/>
              </a:rPr>
              <a:t>, sin </a:t>
            </a:r>
            <a:r>
              <a:rPr lang="en-US" sz="2600" dirty="0" err="1">
                <a:solidFill>
                  <a:schemeClr val="tx1"/>
                </a:solidFill>
                <a:latin typeface="Arial" panose="020B0604020202020204" pitchFamily="34" charset="0"/>
                <a:cs typeface="Arial" panose="020B0604020202020204" pitchFamily="34" charset="0"/>
              </a:rPr>
              <a:t>jorm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butv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juangv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sin </a:t>
            </a:r>
            <a:r>
              <a:rPr lang="en-US" sz="2600" dirty="0" err="1">
                <a:solidFill>
                  <a:schemeClr val="tx1"/>
                </a:solidFill>
                <a:latin typeface="Arial" panose="020B0604020202020204" pitchFamily="34" charset="0"/>
                <a:cs typeface="Arial" panose="020B0604020202020204" pitchFamily="34" charset="0"/>
              </a:rPr>
              <a:t>mun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jauv-louc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ziex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hnoi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liuz</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longx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aqv</a:t>
            </a:r>
            <a:r>
              <a:rPr lang="en-US" sz="2600" dirty="0">
                <a:solidFill>
                  <a:schemeClr val="tx1"/>
                </a:solidFill>
                <a:latin typeface="Arial" panose="020B0604020202020204" pitchFamily="34" charset="0"/>
                <a:cs typeface="Arial" panose="020B0604020202020204" pitchFamily="34" charset="0"/>
              </a:rPr>
              <a:t>.</a:t>
            </a:r>
          </a:p>
          <a:p>
            <a:r>
              <a:rPr lang="en-US" sz="2600" dirty="0">
                <a:solidFill>
                  <a:schemeClr val="tx1"/>
                </a:solidFill>
                <a:latin typeface="Arial" panose="020B0604020202020204" pitchFamily="34" charset="0"/>
                <a:cs typeface="Arial" panose="020B0604020202020204" pitchFamily="34" charset="0"/>
              </a:rPr>
              <a:t>Se </a:t>
            </a:r>
            <a:r>
              <a:rPr lang="en-US" sz="2600" dirty="0" err="1">
                <a:solidFill>
                  <a:schemeClr val="tx1"/>
                </a:solidFill>
                <a:latin typeface="Arial" panose="020B0604020202020204" pitchFamily="34" charset="0"/>
                <a:cs typeface="Arial" panose="020B0604020202020204" pitchFamily="34" charset="0"/>
              </a:rPr>
              <a:t>gorngv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haaix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waac-naaic</a:t>
            </a:r>
            <a:r>
              <a:rPr lang="en-US" sz="2600" dirty="0">
                <a:solidFill>
                  <a:schemeClr val="tx1"/>
                </a:solidFill>
                <a:latin typeface="Arial" panose="020B0604020202020204" pitchFamily="34" charset="0"/>
                <a:cs typeface="Arial" panose="020B0604020202020204" pitchFamily="34" charset="0"/>
              </a:rPr>
              <a:t> nor, </a:t>
            </a:r>
            <a:r>
              <a:rPr lang="en-US" sz="2600" dirty="0" err="1">
                <a:solidFill>
                  <a:schemeClr val="tx1"/>
                </a:solidFill>
                <a:latin typeface="Arial" panose="020B0604020202020204" pitchFamily="34" charset="0"/>
                <a:cs typeface="Arial" panose="020B0604020202020204" pitchFamily="34" charset="0"/>
              </a:rPr>
              <a:t>gunv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jiu</a:t>
            </a:r>
            <a:r>
              <a:rPr lang="en-US" sz="2600" dirty="0">
                <a:solidFill>
                  <a:schemeClr val="tx1"/>
                </a:solidFill>
                <a:latin typeface="Arial" panose="020B0604020202020204" pitchFamily="34" charset="0"/>
                <a:cs typeface="Arial" panose="020B0604020202020204" pitchFamily="34" charset="0"/>
              </a:rPr>
              <a:t> tong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ndie-sai</a:t>
            </a:r>
            <a:r>
              <a:rPr lang="en-US" sz="2600" dirty="0">
                <a:solidFill>
                  <a:schemeClr val="tx1"/>
                </a:solidFill>
                <a:latin typeface="Arial" panose="020B0604020202020204" pitchFamily="34" charset="0"/>
                <a:cs typeface="Arial" panose="020B0604020202020204" pitchFamily="34" charset="0"/>
              </a:rPr>
              <a:t> oc. </a:t>
            </a:r>
          </a:p>
        </p:txBody>
      </p:sp>
      <p:pic>
        <p:nvPicPr>
          <p:cNvPr id="4" name="Picture 3">
            <a:extLst>
              <a:ext uri="{FF2B5EF4-FFF2-40B4-BE49-F238E27FC236}">
                <a16:creationId xmlns:a16="http://schemas.microsoft.com/office/drawing/2014/main" id="{B27909C2-98BA-F94C-A448-566B43C3FD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C4F2DCE2-2FD4-1646-A686-4F15AC38D7D8}"/>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51A61E4-CDF9-C947-AB68-D5FB3B5FD65C}"/>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510557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0F441-0906-4554-BFC9-C2308C7EA435}"/>
              </a:ext>
            </a:extLst>
          </p:cNvPr>
          <p:cNvSpPr>
            <a:spLocks noGrp="1"/>
          </p:cNvSpPr>
          <p:nvPr>
            <p:ph type="title"/>
          </p:nvPr>
        </p:nvSpPr>
        <p:spPr>
          <a:xfrm>
            <a:off x="603420" y="583096"/>
            <a:ext cx="8796130" cy="841667"/>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Naaiv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hnangv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nor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dorh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beiv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doic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EE40F70B-249E-4BCF-9013-64C9BBC28763}"/>
              </a:ext>
            </a:extLst>
          </p:cNvPr>
          <p:cNvSpPr>
            <a:spLocks noGrp="1"/>
          </p:cNvSpPr>
          <p:nvPr>
            <p:ph idx="1"/>
          </p:nvPr>
        </p:nvSpPr>
        <p:spPr>
          <a:xfrm>
            <a:off x="599663" y="1679945"/>
            <a:ext cx="9312964" cy="4233230"/>
          </a:xfrm>
        </p:spPr>
        <p:txBody>
          <a:bodyPr>
            <a:normAutofit fontScale="92500"/>
          </a:bodyPr>
          <a:lstStyle/>
          <a:p>
            <a:r>
              <a:rPr lang="en-US" sz="2800" dirty="0">
                <a:solidFill>
                  <a:schemeClr val="tx1"/>
                </a:solidFill>
                <a:latin typeface="Arial" panose="020B0604020202020204" pitchFamily="34" charset="0"/>
                <a:cs typeface="Arial" panose="020B0604020202020204" pitchFamily="34" charset="0"/>
              </a:rPr>
              <a:t>Pfizer </a:t>
            </a:r>
            <a:r>
              <a:rPr lang="en-US" sz="2800" dirty="0" err="1">
                <a:solidFill>
                  <a:schemeClr val="tx1"/>
                </a:solidFill>
                <a:latin typeface="Arial" panose="020B0604020202020204" pitchFamily="34" charset="0"/>
                <a:cs typeface="Arial" panose="020B0604020202020204" pitchFamily="34" charset="0"/>
              </a:rPr>
              <a:t>caux</a:t>
            </a:r>
            <a:r>
              <a:rPr lang="en-US" sz="2800" dirty="0">
                <a:solidFill>
                  <a:schemeClr val="tx1"/>
                </a:solidFill>
                <a:latin typeface="Arial" panose="020B0604020202020204" pitchFamily="34" charset="0"/>
                <a:cs typeface="Arial" panose="020B0604020202020204" pitchFamily="34" charset="0"/>
              </a:rPr>
              <a:t> Moderna </a:t>
            </a:r>
            <a:r>
              <a:rPr lang="en-US" sz="2800" dirty="0" err="1">
                <a:solidFill>
                  <a:schemeClr val="tx1"/>
                </a:solidFill>
                <a:latin typeface="Arial" panose="020B0604020202020204" pitchFamily="34" charset="0"/>
                <a:cs typeface="Arial" panose="020B0604020202020204" pitchFamily="34" charset="0"/>
              </a:rPr>
              <a:t>longc</a:t>
            </a:r>
            <a:r>
              <a:rPr lang="en-US" sz="2800" dirty="0">
                <a:solidFill>
                  <a:schemeClr val="tx1"/>
                </a:solidFill>
                <a:latin typeface="Arial" panose="020B0604020202020204" pitchFamily="34" charset="0"/>
                <a:cs typeface="Arial" panose="020B0604020202020204" pitchFamily="34" charset="0"/>
              </a:rPr>
              <a:t> “mRNA” nyei </a:t>
            </a:r>
            <a:r>
              <a:rPr lang="en-US" sz="2800" dirty="0" err="1">
                <a:solidFill>
                  <a:schemeClr val="tx1"/>
                </a:solidFill>
                <a:latin typeface="Arial" panose="020B0604020202020204" pitchFamily="34" charset="0"/>
                <a:cs typeface="Arial" panose="020B0604020202020204" pitchFamily="34" charset="0"/>
              </a:rPr>
              <a:t>ja’sic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benx</a:t>
            </a:r>
            <a:r>
              <a:rPr lang="en-US" sz="2800" dirty="0">
                <a:solidFill>
                  <a:schemeClr val="tx1"/>
                </a:solidFill>
                <a:latin typeface="Arial" panose="020B0604020202020204" pitchFamily="34" charset="0"/>
                <a:cs typeface="Arial" panose="020B0604020202020204" pitchFamily="34" charset="0"/>
              </a:rPr>
              <a:t> </a:t>
            </a:r>
            <a:br>
              <a:rPr lang="en-US" sz="2800" dirty="0">
                <a:solidFill>
                  <a:schemeClr val="tx1"/>
                </a:solidFill>
                <a:latin typeface="Arial" panose="020B0604020202020204" pitchFamily="34" charset="0"/>
                <a:cs typeface="Arial" panose="020B0604020202020204" pitchFamily="34" charset="0"/>
              </a:rPr>
            </a:br>
            <a:r>
              <a:rPr lang="en-US" sz="2800" dirty="0" err="1">
                <a:solidFill>
                  <a:schemeClr val="tx1"/>
                </a:solidFill>
                <a:latin typeface="Arial" panose="020B0604020202020204" pitchFamily="34" charset="0"/>
                <a:cs typeface="Arial" panose="020B0604020202020204" pitchFamily="34" charset="0"/>
              </a:rPr>
              <a:t>gorn-buonv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mbenc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daaih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dongh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njaaux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mbuo</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nyei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buonh</a:t>
            </a:r>
            <a:br>
              <a:rPr lang="en-US" sz="2800" dirty="0">
                <a:solidFill>
                  <a:schemeClr val="tx1"/>
                </a:solidFill>
                <a:latin typeface="Arial" panose="020B0604020202020204" pitchFamily="34" charset="0"/>
                <a:cs typeface="Arial" panose="020B0604020202020204" pitchFamily="34" charset="0"/>
              </a:rPr>
            </a:br>
            <a:r>
              <a:rPr lang="en-US" sz="2800" dirty="0">
                <a:solidFill>
                  <a:schemeClr val="tx1"/>
                </a:solidFill>
                <a:latin typeface="Arial" panose="020B0604020202020204" pitchFamily="34" charset="0"/>
                <a:cs typeface="Arial" panose="020B0604020202020204" pitchFamily="34" charset="0"/>
              </a:rPr>
              <a:t>sin </a:t>
            </a:r>
            <a:r>
              <a:rPr lang="en-US" sz="2800" dirty="0" err="1">
                <a:solidFill>
                  <a:schemeClr val="tx1"/>
                </a:solidFill>
                <a:latin typeface="Arial" panose="020B0604020202020204" pitchFamily="34" charset="0"/>
                <a:cs typeface="Arial" panose="020B0604020202020204" pitchFamily="34" charset="0"/>
              </a:rPr>
              <a:t>doix-dekc</a:t>
            </a:r>
            <a:r>
              <a:rPr lang="en-US" sz="2800" dirty="0">
                <a:solidFill>
                  <a:schemeClr val="tx1"/>
                </a:solidFill>
                <a:latin typeface="Arial" panose="020B0604020202020204" pitchFamily="34" charset="0"/>
                <a:cs typeface="Arial" panose="020B0604020202020204" pitchFamily="34" charset="0"/>
              </a:rPr>
              <a:t> COVID-19 </a:t>
            </a:r>
            <a:r>
              <a:rPr lang="en-US" sz="2800" dirty="0" err="1">
                <a:solidFill>
                  <a:schemeClr val="tx1"/>
                </a:solidFill>
                <a:latin typeface="Arial" panose="020B0604020202020204" pitchFamily="34" charset="0"/>
                <a:cs typeface="Arial" panose="020B0604020202020204" pitchFamily="34" charset="0"/>
              </a:rPr>
              <a:t>yiem</a:t>
            </a:r>
            <a:r>
              <a:rPr lang="en-US" sz="2800" dirty="0">
                <a:solidFill>
                  <a:schemeClr val="tx1"/>
                </a:solidFill>
                <a:latin typeface="Arial" panose="020B0604020202020204" pitchFamily="34" charset="0"/>
                <a:cs typeface="Arial" panose="020B0604020202020204" pitchFamily="34" charset="0"/>
              </a:rPr>
              <a:t> 2 </a:t>
            </a:r>
            <a:r>
              <a:rPr lang="en-US" sz="2800" dirty="0" err="1">
                <a:solidFill>
                  <a:schemeClr val="tx1"/>
                </a:solidFill>
                <a:latin typeface="Arial" panose="020B0604020202020204" pitchFamily="34" charset="0"/>
                <a:cs typeface="Arial" panose="020B0604020202020204" pitchFamily="34" charset="0"/>
              </a:rPr>
              <a:t>kang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za’eix</a:t>
            </a:r>
            <a:r>
              <a:rPr lang="en-US" sz="2800" dirty="0">
                <a:solidFill>
                  <a:schemeClr val="tx1"/>
                </a:solidFill>
                <a:latin typeface="Arial" panose="020B0604020202020204" pitchFamily="34" charset="0"/>
                <a:cs typeface="Arial" panose="020B0604020202020204" pitchFamily="34" charset="0"/>
              </a:rPr>
              <a:t>:</a:t>
            </a:r>
          </a:p>
          <a:p>
            <a:pPr marL="234950" indent="-234950">
              <a:buNone/>
            </a:pPr>
            <a:r>
              <a:rPr lang="en-US" sz="2800" dirty="0">
                <a:solidFill>
                  <a:schemeClr val="tx1"/>
                </a:solidFill>
                <a:latin typeface="Arial" panose="020B0604020202020204" pitchFamily="34" charset="0"/>
                <a:cs typeface="Arial" panose="020B0604020202020204" pitchFamily="34" charset="0"/>
              </a:rPr>
              <a:t>	1) </a:t>
            </a:r>
            <a:r>
              <a:rPr lang="en-US" sz="2800" dirty="0" err="1">
                <a:solidFill>
                  <a:schemeClr val="tx1"/>
                </a:solidFill>
                <a:latin typeface="Arial" panose="020B0604020202020204" pitchFamily="34" charset="0"/>
                <a:cs typeface="Arial" panose="020B0604020202020204" pitchFamily="34" charset="0"/>
              </a:rPr>
              <a:t>Dangv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hieh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baengc</a:t>
            </a:r>
            <a:r>
              <a:rPr lang="en-US" sz="2800" dirty="0">
                <a:solidFill>
                  <a:schemeClr val="tx1"/>
                </a:solidFill>
                <a:latin typeface="Arial" panose="020B0604020202020204" pitchFamily="34" charset="0"/>
                <a:cs typeface="Arial" panose="020B0604020202020204" pitchFamily="34" charset="0"/>
              </a:rPr>
              <a:t> (se </a:t>
            </a:r>
            <a:r>
              <a:rPr lang="en-US" sz="2800" dirty="0" err="1">
                <a:solidFill>
                  <a:schemeClr val="tx1"/>
                </a:solidFill>
                <a:latin typeface="Arial" panose="020B0604020202020204" pitchFamily="34" charset="0"/>
                <a:cs typeface="Arial" panose="020B0604020202020204" pitchFamily="34" charset="0"/>
              </a:rPr>
              <a:t>gorngv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dangv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maiv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jienv</a:t>
            </a:r>
            <a:r>
              <a:rPr lang="en-US" sz="2800" dirty="0">
                <a:solidFill>
                  <a:schemeClr val="tx1"/>
                </a:solidFill>
                <a:latin typeface="Arial" panose="020B0604020202020204" pitchFamily="34" charset="0"/>
                <a:cs typeface="Arial" panose="020B0604020202020204" pitchFamily="34" charset="0"/>
              </a:rPr>
              <a:t> nor, ….).</a:t>
            </a:r>
          </a:p>
          <a:p>
            <a:pPr marL="234950" indent="-234950">
              <a:buNone/>
            </a:pPr>
            <a:r>
              <a:rPr lang="en-US" sz="2800" dirty="0">
                <a:solidFill>
                  <a:schemeClr val="tx1"/>
                </a:solidFill>
                <a:latin typeface="Arial" panose="020B0604020202020204" pitchFamily="34" charset="0"/>
                <a:cs typeface="Arial" panose="020B0604020202020204" pitchFamily="34" charset="0"/>
              </a:rPr>
              <a:t>	2) </a:t>
            </a:r>
            <a:r>
              <a:rPr lang="en-US" sz="2800" dirty="0" err="1">
                <a:solidFill>
                  <a:schemeClr val="tx1"/>
                </a:solidFill>
                <a:latin typeface="Arial" panose="020B0604020202020204" pitchFamily="34" charset="0"/>
                <a:cs typeface="Arial" panose="020B0604020202020204" pitchFamily="34" charset="0"/>
              </a:rPr>
              <a:t>Doix-dekc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borngz</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mborqv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zoux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mietc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hieh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gaeng</a:t>
            </a:r>
            <a:r>
              <a:rPr lang="en-US" sz="2800" dirty="0">
                <a:solidFill>
                  <a:schemeClr val="tx1"/>
                </a:solidFill>
                <a:latin typeface="Arial" panose="020B0604020202020204" pitchFamily="34" charset="0"/>
                <a:cs typeface="Arial" panose="020B0604020202020204" pitchFamily="34" charset="0"/>
              </a:rPr>
              <a:t>).</a:t>
            </a:r>
          </a:p>
          <a:p>
            <a:r>
              <a:rPr lang="en-US" sz="2800" dirty="0">
                <a:solidFill>
                  <a:schemeClr val="tx1"/>
                </a:solidFill>
                <a:latin typeface="Arial" panose="020B0604020202020204" pitchFamily="34" charset="0"/>
                <a:cs typeface="Arial" panose="020B0604020202020204" pitchFamily="34" charset="0"/>
              </a:rPr>
              <a:t>I </a:t>
            </a:r>
            <a:r>
              <a:rPr lang="en-US" sz="2800" dirty="0" err="1">
                <a:solidFill>
                  <a:schemeClr val="tx1"/>
                </a:solidFill>
                <a:latin typeface="Arial" panose="020B0604020202020204" pitchFamily="34" charset="0"/>
                <a:cs typeface="Arial" panose="020B0604020202020204" pitchFamily="34" charset="0"/>
              </a:rPr>
              <a:t>nyungc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zungv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maaih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lamh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longc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fi’hnangv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nyei</a:t>
            </a:r>
            <a:r>
              <a:rPr lang="en-US" sz="2800" dirty="0">
                <a:solidFill>
                  <a:schemeClr val="tx1"/>
                </a:solidFill>
                <a:latin typeface="Arial" panose="020B0604020202020204" pitchFamily="34" charset="0"/>
                <a:cs typeface="Arial" panose="020B0604020202020204" pitchFamily="34" charset="0"/>
              </a:rPr>
              <a:t>.</a:t>
            </a:r>
          </a:p>
          <a:p>
            <a:pPr marL="234950" indent="-234950">
              <a:buNone/>
            </a:pPr>
            <a:r>
              <a:rPr lang="en-US" sz="2800" dirty="0">
                <a:solidFill>
                  <a:schemeClr val="tx1"/>
                </a:solidFill>
                <a:latin typeface="Arial" panose="020B0604020202020204" pitchFamily="34" charset="0"/>
                <a:cs typeface="Arial" panose="020B0604020202020204" pitchFamily="34" charset="0"/>
              </a:rPr>
              <a:t>	+ Pfizer bun 12 </a:t>
            </a:r>
            <a:r>
              <a:rPr lang="en-US" sz="2800" dirty="0" err="1">
                <a:solidFill>
                  <a:schemeClr val="tx1"/>
                </a:solidFill>
                <a:latin typeface="Arial" panose="020B0604020202020204" pitchFamily="34" charset="0"/>
                <a:cs typeface="Arial" panose="020B0604020202020204" pitchFamily="34" charset="0"/>
              </a:rPr>
              <a:t>hnyangx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gu’nguaaic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maengx</a:t>
            </a:r>
            <a:r>
              <a:rPr lang="en-US" sz="2800" dirty="0">
                <a:solidFill>
                  <a:schemeClr val="tx1"/>
                </a:solidFill>
                <a:latin typeface="Arial" panose="020B0604020202020204" pitchFamily="34" charset="0"/>
                <a:cs typeface="Arial" panose="020B0604020202020204" pitchFamily="34" charset="0"/>
              </a:rPr>
              <a:t>.</a:t>
            </a:r>
          </a:p>
          <a:p>
            <a:pPr marL="234950" indent="-234950">
              <a:buNone/>
            </a:pPr>
            <a:r>
              <a:rPr lang="en-US" sz="2800" dirty="0">
                <a:solidFill>
                  <a:schemeClr val="tx1"/>
                </a:solidFill>
                <a:latin typeface="Arial" panose="020B0604020202020204" pitchFamily="34" charset="0"/>
                <a:cs typeface="Arial" panose="020B0604020202020204" pitchFamily="34" charset="0"/>
              </a:rPr>
              <a:t>	+ Moderna bun 18 </a:t>
            </a:r>
            <a:r>
              <a:rPr lang="en-US" sz="2800" dirty="0" err="1">
                <a:solidFill>
                  <a:schemeClr val="tx1"/>
                </a:solidFill>
                <a:latin typeface="Arial" panose="020B0604020202020204" pitchFamily="34" charset="0"/>
                <a:cs typeface="Arial" panose="020B0604020202020204" pitchFamily="34" charset="0"/>
              </a:rPr>
              <a:t>hnyangx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gu’nguaaic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maengx</a:t>
            </a:r>
            <a:r>
              <a:rPr lang="en-US" sz="2800" dirty="0">
                <a:solidFill>
                  <a:schemeClr val="tx1"/>
                </a:solidFill>
                <a:latin typeface="Arial" panose="020B0604020202020204" pitchFamily="34" charset="0"/>
                <a:cs typeface="Arial" panose="020B0604020202020204" pitchFamily="34" charset="0"/>
              </a:rPr>
              <a:t>.</a:t>
            </a:r>
          </a:p>
          <a:p>
            <a:pPr marL="234950" indent="-234950">
              <a:buNone/>
            </a:pPr>
            <a:endParaRPr lang="en-US" sz="28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409F429-3007-6241-BBD3-132BFA639B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ED3DEF73-2B84-0E4C-90CF-BBFDA8B8ACF4}"/>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3407214-F2E7-C04C-9B6C-05A7901FD556}"/>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65549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6F9BA-6855-441A-8535-147D4A152FF7}"/>
              </a:ext>
            </a:extLst>
          </p:cNvPr>
          <p:cNvSpPr>
            <a:spLocks noGrp="1"/>
          </p:cNvSpPr>
          <p:nvPr>
            <p:ph type="title"/>
          </p:nvPr>
        </p:nvSpPr>
        <p:spPr>
          <a:xfrm>
            <a:off x="603420" y="727324"/>
            <a:ext cx="8319052" cy="856928"/>
          </a:xfrm>
        </p:spPr>
        <p:txBody>
          <a:bodyPr>
            <a:normAutofit/>
          </a:bodyPr>
          <a:lstStyle/>
          <a:p>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Johnson &amp; Johnson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endPar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Content Placeholder 2">
            <a:extLst>
              <a:ext uri="{FF2B5EF4-FFF2-40B4-BE49-F238E27FC236}">
                <a16:creationId xmlns:a16="http://schemas.microsoft.com/office/drawing/2014/main" id="{B1C40D18-3E4D-4A3E-94FD-B000A5089994}"/>
              </a:ext>
            </a:extLst>
          </p:cNvPr>
          <p:cNvSpPr>
            <a:spLocks noGrp="1"/>
          </p:cNvSpPr>
          <p:nvPr>
            <p:ph idx="1"/>
          </p:nvPr>
        </p:nvSpPr>
        <p:spPr>
          <a:xfrm>
            <a:off x="603419" y="1637260"/>
            <a:ext cx="8863631" cy="3821778"/>
          </a:xfrm>
        </p:spPr>
        <p:txBody>
          <a:bodyPr>
            <a:normAutofit fontScale="92500" lnSpcReduction="10000"/>
          </a:bodyPr>
          <a:lstStyle/>
          <a:p>
            <a:r>
              <a:rPr lang="en-US" sz="2800" dirty="0">
                <a:solidFill>
                  <a:schemeClr val="tx1"/>
                </a:solidFill>
                <a:latin typeface="Arial" panose="020B0604020202020204" pitchFamily="34" charset="0"/>
                <a:cs typeface="Arial" panose="020B0604020202020204" pitchFamily="34" charset="0"/>
              </a:rPr>
              <a:t>Naaiv </a:t>
            </a:r>
            <a:r>
              <a:rPr lang="en-US" sz="2800" dirty="0" err="1">
                <a:solidFill>
                  <a:schemeClr val="tx1"/>
                </a:solidFill>
                <a:latin typeface="Arial" panose="020B0604020202020204" pitchFamily="34" charset="0"/>
                <a:cs typeface="Arial" panose="020B0604020202020204" pitchFamily="34" charset="0"/>
              </a:rPr>
              <a:t>nyungc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ndie-nqaeqv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njaaux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mbuo</a:t>
            </a:r>
            <a:r>
              <a:rPr lang="en-US" sz="2800" dirty="0">
                <a:solidFill>
                  <a:schemeClr val="tx1"/>
                </a:solidFill>
                <a:latin typeface="Arial" panose="020B0604020202020204" pitchFamily="34" charset="0"/>
                <a:cs typeface="Arial" panose="020B0604020202020204" pitchFamily="34" charset="0"/>
              </a:rPr>
              <a:t> nyei </a:t>
            </a:r>
            <a:r>
              <a:rPr lang="en-US" sz="2800" dirty="0" err="1">
                <a:solidFill>
                  <a:schemeClr val="tx1"/>
                </a:solidFill>
                <a:latin typeface="Arial" panose="020B0604020202020204" pitchFamily="34" charset="0"/>
                <a:cs typeface="Arial" panose="020B0604020202020204" pitchFamily="34" charset="0"/>
              </a:rPr>
              <a:t>buonh</a:t>
            </a:r>
            <a:r>
              <a:rPr lang="en-US" sz="2800" dirty="0">
                <a:solidFill>
                  <a:schemeClr val="tx1"/>
                </a:solidFill>
                <a:latin typeface="Arial" panose="020B0604020202020204" pitchFamily="34" charset="0"/>
                <a:cs typeface="Arial" panose="020B0604020202020204" pitchFamily="34" charset="0"/>
              </a:rPr>
              <a:t> sin </a:t>
            </a:r>
            <a:r>
              <a:rPr lang="en-US" sz="2800" dirty="0" err="1">
                <a:solidFill>
                  <a:schemeClr val="tx1"/>
                </a:solidFill>
                <a:latin typeface="Arial" panose="020B0604020202020204" pitchFamily="34" charset="0"/>
                <a:cs typeface="Arial" panose="020B0604020202020204" pitchFamily="34" charset="0"/>
              </a:rPr>
              <a:t>mbenc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wangc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siangx</a:t>
            </a:r>
            <a:r>
              <a:rPr lang="en-US" sz="2800" dirty="0">
                <a:solidFill>
                  <a:schemeClr val="tx1"/>
                </a:solidFill>
                <a:latin typeface="Arial" panose="020B0604020202020204" pitchFamily="34" charset="0"/>
                <a:cs typeface="Arial" panose="020B0604020202020204" pitchFamily="34" charset="0"/>
              </a:rPr>
              <a:t> nyei </a:t>
            </a:r>
            <a:r>
              <a:rPr lang="en-US" sz="2800" dirty="0" err="1">
                <a:solidFill>
                  <a:schemeClr val="tx1"/>
                </a:solidFill>
                <a:latin typeface="Arial" panose="020B0604020202020204" pitchFamily="34" charset="0"/>
                <a:cs typeface="Arial" panose="020B0604020202020204" pitchFamily="34" charset="0"/>
              </a:rPr>
              <a:t>jauv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daaih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dangv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fai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nqaeqv</a:t>
            </a:r>
            <a:r>
              <a:rPr lang="en-US" sz="2800" dirty="0">
                <a:solidFill>
                  <a:schemeClr val="tx1"/>
                </a:solidFill>
                <a:latin typeface="Arial" panose="020B0604020202020204" pitchFamily="34" charset="0"/>
                <a:cs typeface="Arial" panose="020B0604020202020204" pitchFamily="34" charset="0"/>
              </a:rPr>
              <a:t> COVID-19 </a:t>
            </a:r>
            <a:r>
              <a:rPr lang="en-US" sz="2800" dirty="0" err="1">
                <a:solidFill>
                  <a:schemeClr val="tx1"/>
                </a:solidFill>
                <a:latin typeface="Arial" panose="020B0604020202020204" pitchFamily="34" charset="0"/>
                <a:cs typeface="Arial" panose="020B0604020202020204" pitchFamily="34" charset="0"/>
              </a:rPr>
              <a:t>hieh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baengc</a:t>
            </a:r>
            <a:r>
              <a:rPr lang="en-US" sz="2800" dirty="0">
                <a:solidFill>
                  <a:schemeClr val="tx1"/>
                </a:solidFill>
                <a:latin typeface="Arial" panose="020B0604020202020204" pitchFamily="34" charset="0"/>
                <a:cs typeface="Arial" panose="020B0604020202020204" pitchFamily="34" charset="0"/>
              </a:rPr>
              <a:t>. </a:t>
            </a:r>
          </a:p>
          <a:p>
            <a:r>
              <a:rPr lang="en-US" sz="2800" dirty="0">
                <a:solidFill>
                  <a:schemeClr val="tx1"/>
                </a:solidFill>
                <a:latin typeface="Arial" panose="020B0604020202020204" pitchFamily="34" charset="0"/>
                <a:cs typeface="Arial" panose="020B0604020202020204" pitchFamily="34" charset="0"/>
              </a:rPr>
              <a:t>Naaiv </a:t>
            </a:r>
            <a:r>
              <a:rPr lang="en-US" sz="2800" dirty="0" err="1">
                <a:solidFill>
                  <a:schemeClr val="tx1"/>
                </a:solidFill>
                <a:latin typeface="Arial" panose="020B0604020202020204" pitchFamily="34" charset="0"/>
                <a:cs typeface="Arial" panose="020B0604020202020204" pitchFamily="34" charset="0"/>
              </a:rPr>
              <a:t>nyungc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ndie-nqaeqv</a:t>
            </a:r>
            <a:r>
              <a:rPr lang="en-US" sz="2800" dirty="0">
                <a:solidFill>
                  <a:schemeClr val="tx1"/>
                </a:solidFill>
                <a:latin typeface="Arial" panose="020B0604020202020204" pitchFamily="34" charset="0"/>
                <a:cs typeface="Arial" panose="020B0604020202020204" pitchFamily="34" charset="0"/>
              </a:rPr>
              <a:t> bun </a:t>
            </a:r>
            <a:r>
              <a:rPr lang="en-US" sz="2800" dirty="0" err="1">
                <a:solidFill>
                  <a:schemeClr val="tx1"/>
                </a:solidFill>
                <a:latin typeface="Arial" panose="020B0604020202020204" pitchFamily="34" charset="0"/>
                <a:cs typeface="Arial" panose="020B0604020202020204" pitchFamily="34" charset="0"/>
              </a:rPr>
              <a:t>mienh</a:t>
            </a:r>
            <a:r>
              <a:rPr lang="en-US" sz="2800" dirty="0">
                <a:solidFill>
                  <a:schemeClr val="tx1"/>
                </a:solidFill>
                <a:latin typeface="Arial" panose="020B0604020202020204" pitchFamily="34" charset="0"/>
                <a:cs typeface="Arial" panose="020B0604020202020204" pitchFamily="34" charset="0"/>
              </a:rPr>
              <a:t> 18 </a:t>
            </a:r>
            <a:r>
              <a:rPr lang="en-US" sz="2800" dirty="0" err="1">
                <a:solidFill>
                  <a:schemeClr val="tx1"/>
                </a:solidFill>
                <a:latin typeface="Arial" panose="020B0604020202020204" pitchFamily="34" charset="0"/>
                <a:cs typeface="Arial" panose="020B0604020202020204" pitchFamily="34" charset="0"/>
              </a:rPr>
              <a:t>hnyangx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gu’nguaaic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maengx</a:t>
            </a:r>
            <a:r>
              <a:rPr lang="en-US" sz="2800" dirty="0">
                <a:solidFill>
                  <a:schemeClr val="tx1"/>
                </a:solidFill>
                <a:latin typeface="Arial" panose="020B0604020202020204" pitchFamily="34" charset="0"/>
                <a:cs typeface="Arial" panose="020B0604020202020204" pitchFamily="34" charset="0"/>
              </a:rPr>
              <a:t>.</a:t>
            </a:r>
          </a:p>
          <a:p>
            <a:r>
              <a:rPr lang="en-US" sz="2800" dirty="0" err="1">
                <a:solidFill>
                  <a:schemeClr val="tx1"/>
                </a:solidFill>
                <a:latin typeface="Arial" panose="020B0604020202020204" pitchFamily="34" charset="0"/>
                <a:cs typeface="Arial" panose="020B0604020202020204" pitchFamily="34" charset="0"/>
              </a:rPr>
              <a:t>Kungx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qiemx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zuqc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baqv</a:t>
            </a:r>
            <a:r>
              <a:rPr lang="en-US" sz="2800" dirty="0">
                <a:solidFill>
                  <a:schemeClr val="tx1"/>
                </a:solidFill>
                <a:latin typeface="Arial" panose="020B0604020202020204" pitchFamily="34" charset="0"/>
                <a:cs typeface="Arial" panose="020B0604020202020204" pitchFamily="34" charset="0"/>
              </a:rPr>
              <a:t> 1 sim </a:t>
            </a:r>
            <a:r>
              <a:rPr lang="en-US" sz="2800" dirty="0" err="1">
                <a:solidFill>
                  <a:schemeClr val="tx1"/>
                </a:solidFill>
                <a:latin typeface="Arial" panose="020B0604020202020204" pitchFamily="34" charset="0"/>
                <a:cs typeface="Arial" panose="020B0604020202020204" pitchFamily="34" charset="0"/>
              </a:rPr>
              <a:t>hnangv</a:t>
            </a:r>
            <a:r>
              <a:rPr lang="en-US" sz="2800" dirty="0">
                <a:solidFill>
                  <a:schemeClr val="tx1"/>
                </a:solidFill>
                <a:latin typeface="Arial" panose="020B0604020202020204" pitchFamily="34" charset="0"/>
                <a:cs typeface="Arial" panose="020B0604020202020204" pitchFamily="34" charset="0"/>
              </a:rPr>
              <a:t>. </a:t>
            </a:r>
          </a:p>
          <a:p>
            <a:r>
              <a:rPr lang="en-US" sz="2800" dirty="0">
                <a:solidFill>
                  <a:schemeClr val="tx1"/>
                </a:solidFill>
                <a:latin typeface="Arial" panose="020B0604020202020204" pitchFamily="34" charset="0"/>
                <a:cs typeface="Arial" panose="020B0604020202020204" pitchFamily="34" charset="0"/>
              </a:rPr>
              <a:t>Naaiv </a:t>
            </a:r>
            <a:r>
              <a:rPr lang="en-US" sz="2800" dirty="0" err="1">
                <a:solidFill>
                  <a:schemeClr val="tx1"/>
                </a:solidFill>
                <a:latin typeface="Arial" panose="020B0604020202020204" pitchFamily="34" charset="0"/>
                <a:cs typeface="Arial" panose="020B0604020202020204" pitchFamily="34" charset="0"/>
              </a:rPr>
              <a:t>nyungc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ndie</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gauh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hungh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heic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siou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caux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baqv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mienh</a:t>
            </a:r>
            <a:r>
              <a:rPr lang="en-US" sz="2800" dirty="0">
                <a:solidFill>
                  <a:schemeClr val="tx1"/>
                </a:solidFill>
                <a:latin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C6469593-451F-D643-9398-41CAC0AF5A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B4FAF2B1-5559-7249-99D3-615972078160}"/>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E80CB5A-118A-9045-91F3-3CDE2FF6F1B4}"/>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406973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65652-43B7-481B-B673-844EFF3F0FC5}"/>
              </a:ext>
            </a:extLst>
          </p:cNvPr>
          <p:cNvSpPr>
            <a:spLocks noGrp="1"/>
          </p:cNvSpPr>
          <p:nvPr>
            <p:ph type="title"/>
          </p:nvPr>
        </p:nvSpPr>
        <p:spPr>
          <a:xfrm>
            <a:off x="600531" y="621306"/>
            <a:ext cx="8544339" cy="712593"/>
          </a:xfrm>
        </p:spPr>
        <p:txBody>
          <a:bodyPr>
            <a:normAutofit/>
          </a:bodyPr>
          <a:lstStyle/>
          <a:p>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dauh</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zipv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ndaangc</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9C2D4F02-B514-4062-8483-B1180B05FC2A}"/>
              </a:ext>
            </a:extLst>
          </p:cNvPr>
          <p:cNvSpPr>
            <a:spLocks noGrp="1"/>
          </p:cNvSpPr>
          <p:nvPr>
            <p:ph idx="1"/>
          </p:nvPr>
        </p:nvSpPr>
        <p:spPr>
          <a:xfrm>
            <a:off x="518130" y="1478386"/>
            <a:ext cx="9354740" cy="4413614"/>
          </a:xfrm>
        </p:spPr>
        <p:txBody>
          <a:bodyPr>
            <a:noAutofit/>
          </a:bodyPr>
          <a:lstStyle/>
          <a:p>
            <a:pPr marL="0" marR="0" lvl="0" indent="0">
              <a:lnSpc>
                <a:spcPct val="115000"/>
              </a:lnSpc>
              <a:spcBef>
                <a:spcPts val="0"/>
              </a:spcBef>
              <a:spcAft>
                <a:spcPts val="0"/>
              </a:spcAft>
              <a:buClr>
                <a:srgbClr val="515151"/>
              </a:buClr>
              <a:buSzPts val="1200"/>
              <a:buNone/>
            </a:pP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Jiex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gorn</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nyei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ziangh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hoc, naaiv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deix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duqv</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baqv</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ndaangc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a:t>
            </a:r>
          </a:p>
          <a:p>
            <a:pPr marL="342900" marR="0" lvl="0" indent="-342900">
              <a:lnSpc>
                <a:spcPct val="115000"/>
              </a:lnSpc>
              <a:spcBef>
                <a:spcPts val="0"/>
              </a:spcBef>
              <a:spcAft>
                <a:spcPts val="0"/>
              </a:spcAft>
              <a:buClr>
                <a:srgbClr val="515151"/>
              </a:buClr>
              <a:buSzPts val="1200"/>
              <a:buFont typeface="Arial" panose="020B0604020202020204" pitchFamily="34" charset="0"/>
              <a:buChar char="●"/>
            </a:pP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Zaah</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caux</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zorc</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baengc</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nyei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mienh</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ndie-sai</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caux</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ndie-sai</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muic</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a:t>
            </a:r>
            <a:endPar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endParaRPr>
          </a:p>
          <a:p>
            <a:pPr marL="342900" marR="0" lvl="0" indent="-342900">
              <a:lnSpc>
                <a:spcPct val="115000"/>
              </a:lnSpc>
              <a:spcBef>
                <a:spcPts val="0"/>
              </a:spcBef>
              <a:spcAft>
                <a:spcPts val="0"/>
              </a:spcAft>
              <a:buClr>
                <a:srgbClr val="515151"/>
              </a:buClr>
              <a:buSzPts val="1200"/>
              <a:buFont typeface="Arial" panose="020B0604020202020204" pitchFamily="34" charset="0"/>
              <a:buChar char="●"/>
            </a:pP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Goux</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mienh</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gox</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mienh</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nyei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dorngx</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fai</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biauv</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a:t>
            </a:r>
            <a:endPar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endParaRPr>
          </a:p>
          <a:p>
            <a:pPr marL="0" marR="0" indent="0">
              <a:lnSpc>
                <a:spcPct val="115000"/>
              </a:lnSpc>
              <a:spcBef>
                <a:spcPts val="1000"/>
              </a:spcBef>
              <a:spcAft>
                <a:spcPts val="0"/>
              </a:spcAft>
              <a:buNone/>
            </a:pP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Jiex</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mingh</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taux</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12/22/2020, naaiv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deix</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benx</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da’nyeic</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guanh</a:t>
            </a:r>
            <a:r>
              <a:rPr lang="en-US" sz="2400"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a:t>
            </a:r>
          </a:p>
          <a:p>
            <a:pPr marL="342900" marR="0" lvl="0" indent="-342900">
              <a:lnSpc>
                <a:spcPct val="115000"/>
              </a:lnSpc>
              <a:spcBef>
                <a:spcPts val="0"/>
              </a:spcBef>
              <a:spcAft>
                <a:spcPts val="0"/>
              </a:spcAft>
              <a:buClr>
                <a:srgbClr val="515151"/>
              </a:buClr>
              <a:buSzPts val="1200"/>
              <a:buFont typeface="Arial" panose="020B0604020202020204" pitchFamily="34" charset="0"/>
              <a:buChar char="●"/>
            </a:pP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Njoux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douz</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goux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fai</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liuc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leiz</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sic nyei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goux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zuiz-mienh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yiem</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loh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liuc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leiz</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nyanc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hopv</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nyei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fungx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fienx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maaic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ga’naaiv-nyanc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yiem</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poux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nyei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caux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fin-</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saeng</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a:t>
            </a:r>
          </a:p>
          <a:p>
            <a:pPr marL="342900" marR="0" lvl="0" indent="-342900">
              <a:lnSpc>
                <a:spcPct val="115000"/>
              </a:lnSpc>
              <a:spcBef>
                <a:spcPts val="0"/>
              </a:spcBef>
              <a:spcAft>
                <a:spcPts val="0"/>
              </a:spcAft>
              <a:buClr>
                <a:srgbClr val="515151"/>
              </a:buClr>
              <a:buSzPts val="1200"/>
              <a:buFont typeface="Arial" panose="020B0604020202020204" pitchFamily="34" charset="0"/>
              <a:buChar char="●"/>
            </a:pP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gox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mienh</a:t>
            </a:r>
            <a:r>
              <a:rPr lang="en-US" sz="2400" dirty="0">
                <a:solidFill>
                  <a:schemeClr val="bg2">
                    <a:lumMod val="10000"/>
                  </a:schemeClr>
                </a:solidFill>
                <a:latin typeface="Arial" panose="020B0604020202020204" pitchFamily="34" charset="0"/>
                <a:ea typeface="Arial" panose="020B0604020202020204" pitchFamily="34" charset="0"/>
                <a:cs typeface="Arial" panose="020B0604020202020204" pitchFamily="34" charset="0"/>
              </a:rPr>
              <a:t> </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75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hnyangx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gu’nguaaic</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maengx</a:t>
            </a:r>
            <a:r>
              <a:rPr lang="en-US" sz="2400" u="none" strike="noStrike" dirty="0">
                <a:solidFill>
                  <a:schemeClr val="bg2">
                    <a:lumMod val="10000"/>
                  </a:schemeClr>
                </a:solidFill>
                <a:effectLst/>
                <a:latin typeface="Arial" panose="020B0604020202020204" pitchFamily="34" charset="0"/>
                <a:ea typeface="Arial" panose="020B0604020202020204" pitchFamily="34" charset="0"/>
                <a:cs typeface="Arial" panose="020B0604020202020204" pitchFamily="34" charset="0"/>
              </a:rPr>
              <a:t>.</a:t>
            </a:r>
            <a:endParaRPr lang="en-US" sz="2400" dirty="0">
              <a:solidFill>
                <a:schemeClr val="bg2">
                  <a:lumMod val="10000"/>
                </a:schemeClr>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D71589A-DCAF-7349-8838-196F5D76FB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59C5E309-AD32-2D42-ABEC-D187E4BF6FDA}"/>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7445B89-F8FC-3C4E-B02F-5DAE86EFF18D}"/>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2777008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DB81A7-1B47-4E55-B9D6-FAC7CBC8C31A}"/>
              </a:ext>
            </a:extLst>
          </p:cNvPr>
          <p:cNvSpPr>
            <a:spLocks noGrp="1"/>
          </p:cNvSpPr>
          <p:nvPr>
            <p:ph idx="1"/>
          </p:nvPr>
        </p:nvSpPr>
        <p:spPr>
          <a:xfrm>
            <a:off x="603420" y="933770"/>
            <a:ext cx="9168431" cy="4515528"/>
          </a:xfrm>
        </p:spPr>
        <p:txBody>
          <a:bodyPr>
            <a:noAutofit/>
          </a:bodyPr>
          <a:lstStyle/>
          <a:p>
            <a:pPr marL="0" indent="0">
              <a:buNone/>
            </a:pPr>
            <a:r>
              <a:rPr lang="en-US" dirty="0">
                <a:solidFill>
                  <a:schemeClr val="bg2">
                    <a:lumMod val="10000"/>
                  </a:schemeClr>
                </a:solidFill>
                <a:latin typeface="Arial" panose="020B0604020202020204" pitchFamily="34" charset="0"/>
                <a:cs typeface="Arial" panose="020B0604020202020204" pitchFamily="34" charset="0"/>
              </a:rPr>
              <a:t>●</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Mienh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hnyangx-jeiv</a:t>
            </a:r>
            <a:r>
              <a:rPr lang="en-US" sz="2800" dirty="0">
                <a:solidFill>
                  <a:schemeClr val="bg2">
                    <a:lumMod val="10000"/>
                  </a:schemeClr>
                </a:solidFill>
                <a:latin typeface="Arial" panose="020B0604020202020204" pitchFamily="34" charset="0"/>
                <a:cs typeface="Arial" panose="020B0604020202020204" pitchFamily="34" charset="0"/>
              </a:rPr>
              <a:t> 65-74, </a:t>
            </a:r>
            <a:r>
              <a:rPr lang="en-US" sz="2800" dirty="0" err="1">
                <a:solidFill>
                  <a:schemeClr val="bg2">
                    <a:lumMod val="10000"/>
                  </a:schemeClr>
                </a:solidFill>
                <a:latin typeface="Arial" panose="020B0604020202020204" pitchFamily="34" charset="0"/>
                <a:cs typeface="Arial" panose="020B0604020202020204" pitchFamily="34" charset="0"/>
              </a:rPr>
              <a:t>weic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ninh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mbuo</a:t>
            </a:r>
            <a:r>
              <a:rPr lang="en-US" sz="2800" dirty="0">
                <a:solidFill>
                  <a:schemeClr val="bg2">
                    <a:lumMod val="10000"/>
                  </a:schemeClr>
                </a:solidFill>
                <a:latin typeface="Arial" panose="020B0604020202020204" pitchFamily="34" charset="0"/>
                <a:cs typeface="Arial" panose="020B0604020202020204" pitchFamily="34" charset="0"/>
              </a:rPr>
              <a:t> nyei sin </a:t>
            </a:r>
            <a:r>
              <a:rPr lang="en-US" sz="2800" dirty="0" err="1">
                <a:solidFill>
                  <a:schemeClr val="bg2">
                    <a:lumMod val="10000"/>
                  </a:schemeClr>
                </a:solidFill>
                <a:latin typeface="Arial" panose="020B0604020202020204" pitchFamily="34" charset="0"/>
                <a:cs typeface="Arial" panose="020B0604020202020204" pitchFamily="34" charset="0"/>
              </a:rPr>
              <a:t>zaangc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maiv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henv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caux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buangh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zuqc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baengc</a:t>
            </a:r>
            <a:r>
              <a:rPr lang="en-US" sz="2800" dirty="0">
                <a:solidFill>
                  <a:schemeClr val="bg2">
                    <a:lumMod val="10000"/>
                  </a:schemeClr>
                </a:solidFill>
                <a:latin typeface="Arial" panose="020B0604020202020204" pitchFamily="34" charset="0"/>
                <a:cs typeface="Arial" panose="020B0604020202020204" pitchFamily="34" charset="0"/>
              </a:rPr>
              <a:t> nor </a:t>
            </a:r>
            <a:r>
              <a:rPr lang="en-US" sz="2800" dirty="0" err="1">
                <a:solidFill>
                  <a:schemeClr val="bg2">
                    <a:lumMod val="10000"/>
                  </a:schemeClr>
                </a:solidFill>
                <a:latin typeface="Arial" panose="020B0604020202020204" pitchFamily="34" charset="0"/>
                <a:cs typeface="Arial" panose="020B0604020202020204" pitchFamily="34" charset="0"/>
              </a:rPr>
              <a:t>gauh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kouv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caux</a:t>
            </a:r>
            <a:r>
              <a:rPr lang="en-US" sz="2800" dirty="0">
                <a:solidFill>
                  <a:schemeClr val="bg2">
                    <a:lumMod val="10000"/>
                  </a:schemeClr>
                </a:solidFill>
                <a:latin typeface="Arial" panose="020B0604020202020204" pitchFamily="34" charset="0"/>
                <a:cs typeface="Arial" panose="020B0604020202020204" pitchFamily="34" charset="0"/>
              </a:rPr>
              <a:t> haih </a:t>
            </a:r>
            <a:r>
              <a:rPr lang="en-US" sz="2800" dirty="0" err="1">
                <a:solidFill>
                  <a:schemeClr val="bg2">
                    <a:lumMod val="10000"/>
                  </a:schemeClr>
                </a:solidFill>
                <a:latin typeface="Arial" panose="020B0604020202020204" pitchFamily="34" charset="0"/>
                <a:cs typeface="Arial" panose="020B0604020202020204" pitchFamily="34" charset="0"/>
              </a:rPr>
              <a:t>ndortv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maengc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siepv</a:t>
            </a:r>
            <a:r>
              <a:rPr lang="en-US" sz="2800" dirty="0">
                <a:solidFill>
                  <a:schemeClr val="bg2">
                    <a:lumMod val="10000"/>
                  </a:schemeClr>
                </a:solidFill>
                <a:latin typeface="Arial" panose="020B0604020202020204" pitchFamily="34" charset="0"/>
                <a:cs typeface="Arial" panose="020B0604020202020204" pitchFamily="34" charset="0"/>
              </a:rPr>
              <a:t>. </a:t>
            </a:r>
          </a:p>
          <a:p>
            <a:pPr marL="0" indent="0">
              <a:buNone/>
            </a:pPr>
            <a:r>
              <a:rPr lang="en-US" dirty="0">
                <a:solidFill>
                  <a:schemeClr val="bg2">
                    <a:lumMod val="10000"/>
                  </a:schemeClr>
                </a:solidFill>
                <a:latin typeface="Arial" panose="020B0604020202020204" pitchFamily="34" charset="0"/>
                <a:cs typeface="Arial" panose="020B0604020202020204" pitchFamily="34" charset="0"/>
              </a:rPr>
              <a:t>●</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Mienh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hnyangx-jeiv</a:t>
            </a:r>
            <a:r>
              <a:rPr lang="en-US" sz="2800" dirty="0">
                <a:solidFill>
                  <a:schemeClr val="bg2">
                    <a:lumMod val="10000"/>
                  </a:schemeClr>
                </a:solidFill>
                <a:latin typeface="Arial" panose="020B0604020202020204" pitchFamily="34" charset="0"/>
                <a:cs typeface="Arial" panose="020B0604020202020204" pitchFamily="34" charset="0"/>
              </a:rPr>
              <a:t> 16-64, </a:t>
            </a:r>
            <a:r>
              <a:rPr lang="en-US" sz="2800" dirty="0" err="1">
                <a:solidFill>
                  <a:schemeClr val="bg2">
                    <a:lumMod val="10000"/>
                  </a:schemeClr>
                </a:solidFill>
                <a:latin typeface="Arial" panose="020B0604020202020204" pitchFamily="34" charset="0"/>
                <a:cs typeface="Arial" panose="020B0604020202020204" pitchFamily="34" charset="0"/>
              </a:rPr>
              <a:t>dongh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maaih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camv-nyungc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baeng-gorn</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fai</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baengc-ngaaiz</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nyei</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mienh</a:t>
            </a:r>
            <a:r>
              <a:rPr lang="en-US" sz="2800" dirty="0">
                <a:solidFill>
                  <a:schemeClr val="bg2">
                    <a:lumMod val="10000"/>
                  </a:schemeClr>
                </a:solidFill>
                <a:latin typeface="Arial" panose="020B0604020202020204" pitchFamily="34" charset="0"/>
                <a:cs typeface="Arial" panose="020B0604020202020204" pitchFamily="34" charset="0"/>
              </a:rPr>
              <a:t>.</a:t>
            </a:r>
          </a:p>
          <a:p>
            <a:pPr marL="0" indent="0">
              <a:buNone/>
            </a:pPr>
            <a:r>
              <a:rPr lang="en-US" sz="1600" dirty="0">
                <a:solidFill>
                  <a:schemeClr val="bg2">
                    <a:lumMod val="10000"/>
                  </a:schemeClr>
                </a:solidFill>
                <a:latin typeface="Arial" panose="020B0604020202020204" pitchFamily="34" charset="0"/>
                <a:cs typeface="Arial" panose="020B0604020202020204" pitchFamily="34" charset="0"/>
              </a:rPr>
              <a:t>●</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Longc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jienv</a:t>
            </a:r>
            <a:r>
              <a:rPr lang="en-US" sz="2800" dirty="0">
                <a:solidFill>
                  <a:schemeClr val="bg2">
                    <a:lumMod val="10000"/>
                  </a:schemeClr>
                </a:solidFill>
                <a:latin typeface="Arial" panose="020B0604020202020204" pitchFamily="34" charset="0"/>
                <a:cs typeface="Arial" panose="020B0604020202020204" pitchFamily="34" charset="0"/>
              </a:rPr>
              <a:t> nyei </a:t>
            </a:r>
            <a:r>
              <a:rPr lang="en-US" sz="2800" dirty="0" err="1">
                <a:solidFill>
                  <a:schemeClr val="bg2">
                    <a:lumMod val="10000"/>
                  </a:schemeClr>
                </a:solidFill>
                <a:latin typeface="Arial" panose="020B0604020202020204" pitchFamily="34" charset="0"/>
                <a:cs typeface="Arial" panose="020B0604020202020204" pitchFamily="34" charset="0"/>
              </a:rPr>
              <a:t>zoux</a:t>
            </a:r>
            <a:r>
              <a:rPr lang="en-US" sz="2800" dirty="0">
                <a:solidFill>
                  <a:schemeClr val="bg2">
                    <a:lumMod val="10000"/>
                  </a:schemeClr>
                </a:solidFill>
                <a:latin typeface="Arial" panose="020B0604020202020204" pitchFamily="34" charset="0"/>
                <a:cs typeface="Arial" panose="020B0604020202020204" pitchFamily="34" charset="0"/>
              </a:rPr>
              <a:t> gong </a:t>
            </a:r>
            <a:r>
              <a:rPr lang="en-US" sz="2800" dirty="0" err="1">
                <a:solidFill>
                  <a:schemeClr val="bg2">
                    <a:lumMod val="10000"/>
                  </a:schemeClr>
                </a:solidFill>
                <a:latin typeface="Arial" panose="020B0604020202020204" pitchFamily="34" charset="0"/>
                <a:cs typeface="Arial" panose="020B0604020202020204" pitchFamily="34" charset="0"/>
              </a:rPr>
              <a:t>mienh</a:t>
            </a:r>
            <a:r>
              <a:rPr lang="en-US" sz="2800" dirty="0">
                <a:solidFill>
                  <a:schemeClr val="bg2">
                    <a:lumMod val="10000"/>
                  </a:schemeClr>
                </a:solidFill>
                <a:latin typeface="Arial" panose="020B0604020202020204" pitchFamily="34" charset="0"/>
                <a:cs typeface="Arial" panose="020B0604020202020204" pitchFamily="34" charset="0"/>
              </a:rPr>
              <a:t> – </a:t>
            </a:r>
            <a:r>
              <a:rPr lang="en-US" sz="2800" dirty="0" err="1">
                <a:solidFill>
                  <a:schemeClr val="bg2">
                    <a:lumMod val="10000"/>
                  </a:schemeClr>
                </a:solidFill>
                <a:latin typeface="Arial" panose="020B0604020202020204" pitchFamily="34" charset="0"/>
                <a:cs typeface="Arial" panose="020B0604020202020204" pitchFamily="34" charset="0"/>
              </a:rPr>
              <a:t>cie-jien</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mbenc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nyanc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hopv</a:t>
            </a:r>
            <a:r>
              <a:rPr lang="en-US" sz="2800" dirty="0">
                <a:solidFill>
                  <a:schemeClr val="bg2">
                    <a:lumMod val="10000"/>
                  </a:schemeClr>
                </a:solidFill>
                <a:latin typeface="Arial" panose="020B0604020202020204" pitchFamily="34" charset="0"/>
                <a:cs typeface="Arial" panose="020B0604020202020204" pitchFamily="34" charset="0"/>
              </a:rPr>
              <a:t> nyei </a:t>
            </a:r>
            <a:r>
              <a:rPr lang="en-US" sz="2800" dirty="0" err="1">
                <a:solidFill>
                  <a:schemeClr val="bg2">
                    <a:lumMod val="10000"/>
                  </a:schemeClr>
                </a:solidFill>
                <a:latin typeface="Arial" panose="020B0604020202020204" pitchFamily="34" charset="0"/>
                <a:cs typeface="Arial" panose="020B0604020202020204" pitchFamily="34" charset="0"/>
              </a:rPr>
              <a:t>dorngx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gomv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biauv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zaangc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aengx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caux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goux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mienh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nyei</a:t>
            </a:r>
            <a:r>
              <a:rPr lang="en-US" sz="2800" dirty="0">
                <a:solidFill>
                  <a:schemeClr val="bg2">
                    <a:lumMod val="10000"/>
                  </a:schemeClr>
                </a:solidFill>
                <a:latin typeface="Arial" panose="020B0604020202020204" pitchFamily="34" charset="0"/>
                <a:cs typeface="Arial" panose="020B0604020202020204" pitchFamily="34" charset="0"/>
              </a:rPr>
              <a:t> gong-</a:t>
            </a:r>
            <a:r>
              <a:rPr lang="en-US" sz="2800" dirty="0" err="1">
                <a:solidFill>
                  <a:schemeClr val="bg2">
                    <a:lumMod val="10000"/>
                  </a:schemeClr>
                </a:solidFill>
                <a:latin typeface="Arial" panose="020B0604020202020204" pitchFamily="34" charset="0"/>
                <a:cs typeface="Arial" panose="020B0604020202020204" pitchFamily="34" charset="0"/>
              </a:rPr>
              <a:t>mienh</a:t>
            </a:r>
            <a:r>
              <a:rPr lang="en-US" sz="2800" dirty="0">
                <a:solidFill>
                  <a:schemeClr val="bg2">
                    <a:lumMod val="10000"/>
                  </a:schemeClr>
                </a:solidFill>
                <a:latin typeface="Arial" panose="020B0604020202020204" pitchFamily="34" charset="0"/>
                <a:cs typeface="Arial" panose="020B0604020202020204" pitchFamily="34" charset="0"/>
              </a:rPr>
              <a:t>.</a:t>
            </a:r>
          </a:p>
          <a:p>
            <a:endParaRPr lang="en-US" sz="2800" dirty="0">
              <a:solidFill>
                <a:schemeClr val="bg2">
                  <a:lumMod val="10000"/>
                </a:schemeClr>
              </a:solidFill>
            </a:endParaRPr>
          </a:p>
        </p:txBody>
      </p:sp>
      <p:pic>
        <p:nvPicPr>
          <p:cNvPr id="4" name="Picture 3">
            <a:extLst>
              <a:ext uri="{FF2B5EF4-FFF2-40B4-BE49-F238E27FC236}">
                <a16:creationId xmlns:a16="http://schemas.microsoft.com/office/drawing/2014/main" id="{FF80240F-3891-8149-92AF-DF7968C6F4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E2F25935-4523-7E44-8134-CE17476C31D9}"/>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5BF9BA0-48A8-7A42-A7D3-39249093A26A}"/>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587890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CA615-FCCE-47F8-B6E0-40538615FC26}"/>
              </a:ext>
            </a:extLst>
          </p:cNvPr>
          <p:cNvSpPr>
            <a:spLocks noGrp="1"/>
          </p:cNvSpPr>
          <p:nvPr>
            <p:ph type="title"/>
          </p:nvPr>
        </p:nvSpPr>
        <p:spPr>
          <a:xfrm>
            <a:off x="603420" y="683583"/>
            <a:ext cx="8372061" cy="484789"/>
          </a:xfrm>
        </p:spPr>
        <p:txBody>
          <a:bodyPr>
            <a:noAutofit/>
          </a:bodyPr>
          <a:lstStyle/>
          <a:p>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Mingh</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mbaqv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naaiv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deix</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FA4D13AE-5437-4A42-AC85-0EA0FA4CA431}"/>
              </a:ext>
            </a:extLst>
          </p:cNvPr>
          <p:cNvSpPr>
            <a:spLocks noGrp="1"/>
          </p:cNvSpPr>
          <p:nvPr>
            <p:ph idx="1"/>
          </p:nvPr>
        </p:nvSpPr>
        <p:spPr>
          <a:xfrm>
            <a:off x="567401" y="1449337"/>
            <a:ext cx="8815138" cy="4306186"/>
          </a:xfrm>
        </p:spPr>
        <p:txBody>
          <a:bodyPr>
            <a:normAutofit fontScale="92500" lnSpcReduction="10000"/>
          </a:bodyPr>
          <a:lstStyle/>
          <a:p>
            <a:pPr marL="0" indent="0">
              <a:buNone/>
            </a:pPr>
            <a:r>
              <a:rPr lang="en-US" sz="3200" i="1" dirty="0">
                <a:solidFill>
                  <a:schemeClr val="bg2">
                    <a:lumMod val="10000"/>
                  </a:schemeClr>
                </a:solidFill>
                <a:latin typeface="Arial" panose="020B0604020202020204" pitchFamily="34" charset="0"/>
                <a:cs typeface="Arial" panose="020B0604020202020204" pitchFamily="34" charset="0"/>
              </a:rPr>
              <a:t>Yie </a:t>
            </a:r>
            <a:r>
              <a:rPr lang="en-US" sz="3200" i="1" dirty="0" err="1">
                <a:solidFill>
                  <a:schemeClr val="bg2">
                    <a:lumMod val="10000"/>
                  </a:schemeClr>
                </a:solidFill>
                <a:latin typeface="Arial" panose="020B0604020202020204" pitchFamily="34" charset="0"/>
                <a:cs typeface="Arial" panose="020B0604020202020204" pitchFamily="34" charset="0"/>
              </a:rPr>
              <a:t>mingh</a:t>
            </a:r>
            <a:r>
              <a:rPr lang="en-US" sz="3200" i="1" dirty="0">
                <a:solidFill>
                  <a:schemeClr val="bg2">
                    <a:lumMod val="10000"/>
                  </a:schemeClr>
                </a:solidFill>
                <a:latin typeface="Arial" panose="020B0604020202020204" pitchFamily="34" charset="0"/>
                <a:cs typeface="Arial" panose="020B0604020202020204" pitchFamily="34" charset="0"/>
              </a:rPr>
              <a:t> </a:t>
            </a:r>
            <a:r>
              <a:rPr lang="en-US" sz="3200" i="1" dirty="0" err="1">
                <a:solidFill>
                  <a:schemeClr val="bg2">
                    <a:lumMod val="10000"/>
                  </a:schemeClr>
                </a:solidFill>
                <a:latin typeface="Arial" panose="020B0604020202020204" pitchFamily="34" charset="0"/>
                <a:cs typeface="Arial" panose="020B0604020202020204" pitchFamily="34" charset="0"/>
              </a:rPr>
              <a:t>haaix</a:t>
            </a:r>
            <a:r>
              <a:rPr lang="en-US" sz="3200" i="1" dirty="0">
                <a:solidFill>
                  <a:schemeClr val="bg2">
                    <a:lumMod val="10000"/>
                  </a:schemeClr>
                </a:solidFill>
                <a:latin typeface="Arial" panose="020B0604020202020204" pitchFamily="34" charset="0"/>
                <a:cs typeface="Arial" panose="020B0604020202020204" pitchFamily="34" charset="0"/>
              </a:rPr>
              <a:t> </a:t>
            </a:r>
            <a:r>
              <a:rPr lang="en-US" sz="3200" i="1" dirty="0" err="1">
                <a:solidFill>
                  <a:schemeClr val="bg2">
                    <a:lumMod val="10000"/>
                  </a:schemeClr>
                </a:solidFill>
                <a:latin typeface="Arial" panose="020B0604020202020204" pitchFamily="34" charset="0"/>
                <a:cs typeface="Arial" panose="020B0604020202020204" pitchFamily="34" charset="0"/>
              </a:rPr>
              <a:t>lorz</a:t>
            </a:r>
            <a:r>
              <a:rPr lang="en-US" sz="3200" i="1" dirty="0">
                <a:solidFill>
                  <a:schemeClr val="bg2">
                    <a:lumMod val="10000"/>
                  </a:schemeClr>
                </a:solidFill>
                <a:latin typeface="Arial" panose="020B0604020202020204" pitchFamily="34" charset="0"/>
                <a:cs typeface="Arial" panose="020B0604020202020204" pitchFamily="34" charset="0"/>
              </a:rPr>
              <a:t> </a:t>
            </a:r>
            <a:r>
              <a:rPr lang="en-US" sz="3200" i="1" dirty="0" err="1">
                <a:solidFill>
                  <a:schemeClr val="bg2">
                    <a:lumMod val="10000"/>
                  </a:schemeClr>
                </a:solidFill>
                <a:latin typeface="Arial" panose="020B0604020202020204" pitchFamily="34" charset="0"/>
                <a:cs typeface="Arial" panose="020B0604020202020204" pitchFamily="34" charset="0"/>
              </a:rPr>
              <a:t>duqv</a:t>
            </a:r>
            <a:r>
              <a:rPr lang="en-US" sz="3200" i="1" dirty="0">
                <a:solidFill>
                  <a:schemeClr val="bg2">
                    <a:lumMod val="10000"/>
                  </a:schemeClr>
                </a:solidFill>
                <a:latin typeface="Arial" panose="020B0604020202020204" pitchFamily="34" charset="0"/>
                <a:cs typeface="Arial" panose="020B0604020202020204" pitchFamily="34" charset="0"/>
              </a:rPr>
              <a:t> </a:t>
            </a:r>
            <a:r>
              <a:rPr lang="en-US" sz="3200" i="1" dirty="0" err="1">
                <a:solidFill>
                  <a:schemeClr val="bg2">
                    <a:lumMod val="10000"/>
                  </a:schemeClr>
                </a:solidFill>
                <a:latin typeface="Arial" panose="020B0604020202020204" pitchFamily="34" charset="0"/>
                <a:cs typeface="Arial" panose="020B0604020202020204" pitchFamily="34" charset="0"/>
              </a:rPr>
              <a:t>ndie-nqaeqv</a:t>
            </a:r>
            <a:r>
              <a:rPr lang="en-US" sz="3200" i="1" dirty="0">
                <a:solidFill>
                  <a:schemeClr val="bg2">
                    <a:lumMod val="10000"/>
                  </a:schemeClr>
                </a:solidFill>
                <a:latin typeface="Arial" panose="020B0604020202020204" pitchFamily="34" charset="0"/>
                <a:cs typeface="Arial" panose="020B0604020202020204" pitchFamily="34" charset="0"/>
              </a:rPr>
              <a:t> </a:t>
            </a:r>
            <a:r>
              <a:rPr lang="en-US" sz="3200" i="1" dirty="0" err="1">
                <a:solidFill>
                  <a:schemeClr val="bg2">
                    <a:lumMod val="10000"/>
                  </a:schemeClr>
                </a:solidFill>
                <a:latin typeface="Arial" panose="020B0604020202020204" pitchFamily="34" charset="0"/>
                <a:cs typeface="Arial" panose="020B0604020202020204" pitchFamily="34" charset="0"/>
              </a:rPr>
              <a:t>baqv</a:t>
            </a:r>
            <a:r>
              <a:rPr lang="en-US" sz="3200" i="1" dirty="0">
                <a:solidFill>
                  <a:schemeClr val="bg2">
                    <a:lumMod val="10000"/>
                  </a:schemeClr>
                </a:solidFill>
                <a:latin typeface="Arial" panose="020B0604020202020204" pitchFamily="34" charset="0"/>
                <a:cs typeface="Arial" panose="020B0604020202020204" pitchFamily="34" charset="0"/>
              </a:rPr>
              <a:t>?</a:t>
            </a:r>
          </a:p>
          <a:p>
            <a:pPr marL="0" indent="0">
              <a:buNone/>
            </a:pPr>
            <a:r>
              <a:rPr lang="en-US" sz="3200" dirty="0" err="1">
                <a:solidFill>
                  <a:schemeClr val="bg2">
                    <a:lumMod val="10000"/>
                  </a:schemeClr>
                </a:solidFill>
                <a:latin typeface="Arial" panose="020B0604020202020204" pitchFamily="34" charset="0"/>
                <a:cs typeface="Arial" panose="020B0604020202020204" pitchFamily="34" charset="0"/>
              </a:rPr>
              <a:t>Yiem</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Meiv</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Guoqv</a:t>
            </a:r>
            <a:r>
              <a:rPr lang="en-US" sz="3200" dirty="0">
                <a:solidFill>
                  <a:schemeClr val="bg2">
                    <a:lumMod val="10000"/>
                  </a:schemeClr>
                </a:solidFill>
                <a:latin typeface="Arial" panose="020B0604020202020204" pitchFamily="34" charset="0"/>
                <a:cs typeface="Arial" panose="020B0604020202020204" pitchFamily="34" charset="0"/>
              </a:rPr>
              <a:t> nor, </a:t>
            </a:r>
            <a:r>
              <a:rPr lang="en-US" sz="3200" dirty="0" err="1">
                <a:solidFill>
                  <a:schemeClr val="bg2">
                    <a:lumMod val="10000"/>
                  </a:schemeClr>
                </a:solidFill>
                <a:latin typeface="Arial" panose="020B0604020202020204" pitchFamily="34" charset="0"/>
                <a:cs typeface="Arial" panose="020B0604020202020204" pitchFamily="34" charset="0"/>
              </a:rPr>
              <a:t>ndie-nqaeqv</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ih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zanc</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duqv</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mbenc</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nzoih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yiem</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ziex</a:t>
            </a:r>
            <a:r>
              <a:rPr lang="en-US" sz="3200" dirty="0">
                <a:solidFill>
                  <a:schemeClr val="bg2">
                    <a:lumMod val="10000"/>
                  </a:schemeClr>
                </a:solidFill>
                <a:latin typeface="Arial" panose="020B0604020202020204" pitchFamily="34" charset="0"/>
                <a:cs typeface="Arial" panose="020B0604020202020204" pitchFamily="34" charset="0"/>
              </a:rPr>
              <a:t> norm </a:t>
            </a:r>
            <a:r>
              <a:rPr lang="en-US" sz="3200" dirty="0" err="1">
                <a:solidFill>
                  <a:schemeClr val="bg2">
                    <a:lumMod val="10000"/>
                  </a:schemeClr>
                </a:solidFill>
                <a:latin typeface="Arial" panose="020B0604020202020204" pitchFamily="34" charset="0"/>
                <a:cs typeface="Arial" panose="020B0604020202020204" pitchFamily="34" charset="0"/>
              </a:rPr>
              <a:t>dorngx</a:t>
            </a:r>
            <a:r>
              <a:rPr lang="en-US" sz="3200" dirty="0">
                <a:solidFill>
                  <a:schemeClr val="bg2">
                    <a:lumMod val="10000"/>
                  </a:schemeClr>
                </a:solidFill>
                <a:latin typeface="Arial" panose="020B0604020202020204" pitchFamily="34" charset="0"/>
                <a:cs typeface="Arial" panose="020B0604020202020204" pitchFamily="34" charset="0"/>
              </a:rPr>
              <a:t>:</a:t>
            </a:r>
          </a:p>
          <a:p>
            <a:r>
              <a:rPr lang="en-US" sz="3200" dirty="0" err="1">
                <a:solidFill>
                  <a:schemeClr val="bg2">
                    <a:lumMod val="10000"/>
                  </a:schemeClr>
                </a:solidFill>
                <a:latin typeface="Arial" panose="020B0604020202020204" pitchFamily="34" charset="0"/>
                <a:cs typeface="Arial" panose="020B0604020202020204" pitchFamily="34" charset="0"/>
              </a:rPr>
              <a:t>Maaih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deix</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yiem</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ganh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ndorm</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zinh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nziouv</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hmuangx</a:t>
            </a:r>
            <a:r>
              <a:rPr lang="en-US" sz="3200" dirty="0">
                <a:solidFill>
                  <a:schemeClr val="bg2">
                    <a:lumMod val="10000"/>
                  </a:schemeClr>
                </a:solidFill>
                <a:latin typeface="Arial" panose="020B0604020202020204" pitchFamily="34" charset="0"/>
                <a:cs typeface="Arial" panose="020B0604020202020204" pitchFamily="34" charset="0"/>
              </a:rPr>
              <a:t> nyei </a:t>
            </a:r>
            <a:r>
              <a:rPr lang="en-US" sz="3200" dirty="0" err="1">
                <a:solidFill>
                  <a:schemeClr val="bg2">
                    <a:lumMod val="10000"/>
                  </a:schemeClr>
                </a:solidFill>
                <a:latin typeface="Arial" panose="020B0604020202020204" pitchFamily="34" charset="0"/>
                <a:cs typeface="Arial" panose="020B0604020202020204" pitchFamily="34" charset="0"/>
              </a:rPr>
              <a:t>ndie-sai</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dorngx</a:t>
            </a:r>
            <a:r>
              <a:rPr lang="en-US" sz="3200" dirty="0">
                <a:solidFill>
                  <a:schemeClr val="bg2">
                    <a:lumMod val="10000"/>
                  </a:schemeClr>
                </a:solidFill>
                <a:latin typeface="Arial" panose="020B0604020202020204" pitchFamily="34" charset="0"/>
                <a:cs typeface="Arial" panose="020B0604020202020204" pitchFamily="34" charset="0"/>
              </a:rPr>
              <a:t>.</a:t>
            </a:r>
          </a:p>
          <a:p>
            <a:r>
              <a:rPr lang="en-US" sz="3200" dirty="0" err="1">
                <a:solidFill>
                  <a:schemeClr val="bg2">
                    <a:lumMod val="10000"/>
                  </a:schemeClr>
                </a:solidFill>
                <a:latin typeface="Arial" panose="020B0604020202020204" pitchFamily="34" charset="0"/>
                <a:cs typeface="Arial" panose="020B0604020202020204" pitchFamily="34" charset="0"/>
              </a:rPr>
              <a:t>Maaih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deix</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yiem</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ndie-poux</a:t>
            </a:r>
            <a:r>
              <a:rPr lang="en-US" sz="3200" dirty="0">
                <a:solidFill>
                  <a:schemeClr val="bg2">
                    <a:lumMod val="10000"/>
                  </a:schemeClr>
                </a:solidFill>
                <a:latin typeface="Arial" panose="020B0604020202020204" pitchFamily="34" charset="0"/>
                <a:cs typeface="Arial" panose="020B0604020202020204" pitchFamily="34" charset="0"/>
              </a:rPr>
              <a:t> (pharmacy).</a:t>
            </a:r>
          </a:p>
          <a:p>
            <a:r>
              <a:rPr lang="en-US" sz="3200" dirty="0" err="1">
                <a:solidFill>
                  <a:schemeClr val="bg2">
                    <a:lumMod val="10000"/>
                  </a:schemeClr>
                </a:solidFill>
                <a:latin typeface="Arial" panose="020B0604020202020204" pitchFamily="34" charset="0"/>
                <a:cs typeface="Arial" panose="020B0604020202020204" pitchFamily="34" charset="0"/>
              </a:rPr>
              <a:t>Maaih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deix</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yiem</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lengc</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jeiv</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dingc</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daaih</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nyei</a:t>
            </a:r>
            <a:r>
              <a:rPr lang="en-US" sz="3200" dirty="0">
                <a:solidFill>
                  <a:schemeClr val="bg2">
                    <a:lumMod val="10000"/>
                  </a:schemeClr>
                </a:solidFill>
                <a:latin typeface="Arial" panose="020B0604020202020204" pitchFamily="34" charset="0"/>
                <a:cs typeface="Arial" panose="020B0604020202020204" pitchFamily="34" charset="0"/>
              </a:rPr>
              <a:t> </a:t>
            </a:r>
            <a:r>
              <a:rPr lang="en-US" sz="3200" dirty="0" err="1">
                <a:solidFill>
                  <a:schemeClr val="bg2">
                    <a:lumMod val="10000"/>
                  </a:schemeClr>
                </a:solidFill>
                <a:latin typeface="Arial" panose="020B0604020202020204" pitchFamily="34" charset="0"/>
                <a:cs typeface="Arial" panose="020B0604020202020204" pitchFamily="34" charset="0"/>
              </a:rPr>
              <a:t>dorngx</a:t>
            </a:r>
            <a:r>
              <a:rPr lang="en-US" sz="3200" dirty="0">
                <a:solidFill>
                  <a:schemeClr val="bg2">
                    <a:lumMod val="10000"/>
                  </a:schemeClr>
                </a:solidFill>
                <a:latin typeface="Arial" panose="020B0604020202020204" pitchFamily="34" charset="0"/>
                <a:cs typeface="Arial" panose="020B0604020202020204" pitchFamily="34" charset="0"/>
              </a:rPr>
              <a:t>. </a:t>
            </a:r>
          </a:p>
        </p:txBody>
      </p:sp>
      <p:pic>
        <p:nvPicPr>
          <p:cNvPr id="5" name="Picture 4">
            <a:extLst>
              <a:ext uri="{FF2B5EF4-FFF2-40B4-BE49-F238E27FC236}">
                <a16:creationId xmlns:a16="http://schemas.microsoft.com/office/drawing/2014/main" id="{4B836630-51FC-834E-B3B6-5663143AA9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F15BE6DC-F84B-EB4C-ADC1-4FEA538B0750}"/>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361418B-5F98-584A-9360-5FEF5E5A9E54}"/>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651202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06438-2B11-4B8B-9CB4-52F04E7630EF}"/>
              </a:ext>
            </a:extLst>
          </p:cNvPr>
          <p:cNvSpPr>
            <a:spLocks noGrp="1"/>
          </p:cNvSpPr>
          <p:nvPr>
            <p:ph type="title"/>
          </p:nvPr>
        </p:nvSpPr>
        <p:spPr>
          <a:xfrm>
            <a:off x="603420" y="717852"/>
            <a:ext cx="8676861" cy="750603"/>
          </a:xfrm>
        </p:spPr>
        <p:txBody>
          <a:bodyPr>
            <a:normAutofit/>
          </a:bodyPr>
          <a:lstStyle/>
          <a:p>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haih</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zorpc</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jienv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bg2">
                    <a:lumMod val="10000"/>
                  </a:schemeClr>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6B0AD277-C58F-44D0-9C22-759C26977664}"/>
              </a:ext>
            </a:extLst>
          </p:cNvPr>
          <p:cNvSpPr>
            <a:spLocks noGrp="1"/>
          </p:cNvSpPr>
          <p:nvPr>
            <p:ph idx="1"/>
          </p:nvPr>
        </p:nvSpPr>
        <p:spPr>
          <a:xfrm>
            <a:off x="603420" y="1660178"/>
            <a:ext cx="9233452" cy="3911437"/>
          </a:xfrm>
        </p:spPr>
        <p:txBody>
          <a:bodyPr>
            <a:normAutofit fontScale="92500"/>
          </a:bodyPr>
          <a:lstStyle/>
          <a:p>
            <a:pPr marL="0" indent="0">
              <a:buNone/>
            </a:pPr>
            <a:r>
              <a:rPr lang="en-US" sz="2800" i="1" dirty="0" err="1">
                <a:solidFill>
                  <a:schemeClr val="bg2">
                    <a:lumMod val="10000"/>
                  </a:schemeClr>
                </a:solidFill>
                <a:latin typeface="Arial" panose="020B0604020202020204" pitchFamily="34" charset="0"/>
                <a:cs typeface="Arial" panose="020B0604020202020204" pitchFamily="34" charset="0"/>
              </a:rPr>
              <a:t>Hnangv</a:t>
            </a:r>
            <a:r>
              <a:rPr lang="en-US" sz="2800" i="1" dirty="0">
                <a:solidFill>
                  <a:schemeClr val="bg2">
                    <a:lumMod val="10000"/>
                  </a:schemeClr>
                </a:solidFill>
                <a:latin typeface="Arial" panose="020B0604020202020204" pitchFamily="34" charset="0"/>
                <a:cs typeface="Arial" panose="020B0604020202020204" pitchFamily="34" charset="0"/>
              </a:rPr>
              <a:t> </a:t>
            </a:r>
            <a:r>
              <a:rPr lang="en-US" sz="2800" i="1" dirty="0" err="1">
                <a:solidFill>
                  <a:schemeClr val="bg2">
                    <a:lumMod val="10000"/>
                  </a:schemeClr>
                </a:solidFill>
                <a:latin typeface="Arial" panose="020B0604020202020204" pitchFamily="34" charset="0"/>
                <a:cs typeface="Arial" panose="020B0604020202020204" pitchFamily="34" charset="0"/>
              </a:rPr>
              <a:t>naaic</a:t>
            </a:r>
            <a:r>
              <a:rPr lang="en-US" sz="2800" i="1" dirty="0">
                <a:solidFill>
                  <a:schemeClr val="bg2">
                    <a:lumMod val="10000"/>
                  </a:schemeClr>
                </a:solidFill>
                <a:latin typeface="Arial" panose="020B0604020202020204" pitchFamily="34" charset="0"/>
                <a:cs typeface="Arial" panose="020B0604020202020204" pitchFamily="34" charset="0"/>
              </a:rPr>
              <a:t>, </a:t>
            </a:r>
            <a:r>
              <a:rPr lang="en-US" sz="2800" i="1" dirty="0" err="1">
                <a:solidFill>
                  <a:schemeClr val="bg2">
                    <a:lumMod val="10000"/>
                  </a:schemeClr>
                </a:solidFill>
                <a:latin typeface="Arial" panose="020B0604020202020204" pitchFamily="34" charset="0"/>
                <a:cs typeface="Arial" panose="020B0604020202020204" pitchFamily="34" charset="0"/>
              </a:rPr>
              <a:t>yie</a:t>
            </a:r>
            <a:r>
              <a:rPr lang="en-US" sz="2800" i="1" dirty="0">
                <a:solidFill>
                  <a:schemeClr val="bg2">
                    <a:lumMod val="10000"/>
                  </a:schemeClr>
                </a:solidFill>
                <a:latin typeface="Arial" panose="020B0604020202020204" pitchFamily="34" charset="0"/>
                <a:cs typeface="Arial" panose="020B0604020202020204" pitchFamily="34" charset="0"/>
              </a:rPr>
              <a:t> </a:t>
            </a:r>
            <a:r>
              <a:rPr lang="en-US" sz="2800" i="1" dirty="0" err="1">
                <a:solidFill>
                  <a:schemeClr val="bg2">
                    <a:lumMod val="10000"/>
                  </a:schemeClr>
                </a:solidFill>
                <a:latin typeface="Arial" panose="020B0604020202020204" pitchFamily="34" charset="0"/>
                <a:cs typeface="Arial" panose="020B0604020202020204" pitchFamily="34" charset="0"/>
              </a:rPr>
              <a:t>baqv</a:t>
            </a:r>
            <a:r>
              <a:rPr lang="en-US" sz="2800" i="1" dirty="0">
                <a:solidFill>
                  <a:schemeClr val="bg2">
                    <a:lumMod val="10000"/>
                  </a:schemeClr>
                </a:solidFill>
                <a:latin typeface="Arial" panose="020B0604020202020204" pitchFamily="34" charset="0"/>
                <a:cs typeface="Arial" panose="020B0604020202020204" pitchFamily="34" charset="0"/>
              </a:rPr>
              <a:t> sim Pfizer </a:t>
            </a:r>
            <a:r>
              <a:rPr lang="en-US" sz="2800" i="1" dirty="0" err="1">
                <a:solidFill>
                  <a:schemeClr val="bg2">
                    <a:lumMod val="10000"/>
                  </a:schemeClr>
                </a:solidFill>
                <a:latin typeface="Arial" panose="020B0604020202020204" pitchFamily="34" charset="0"/>
                <a:cs typeface="Arial" panose="020B0604020202020204" pitchFamily="34" charset="0"/>
              </a:rPr>
              <a:t>liuz</a:t>
            </a:r>
            <a:r>
              <a:rPr lang="en-US" sz="2800" i="1" dirty="0">
                <a:solidFill>
                  <a:schemeClr val="bg2">
                    <a:lumMod val="10000"/>
                  </a:schemeClr>
                </a:solidFill>
                <a:latin typeface="Arial" panose="020B0604020202020204" pitchFamily="34" charset="0"/>
                <a:cs typeface="Arial" panose="020B0604020202020204" pitchFamily="34" charset="0"/>
              </a:rPr>
              <a:t> </a:t>
            </a:r>
            <a:r>
              <a:rPr lang="en-US" sz="2800" i="1" dirty="0" err="1">
                <a:solidFill>
                  <a:schemeClr val="bg2">
                    <a:lumMod val="10000"/>
                  </a:schemeClr>
                </a:solidFill>
                <a:latin typeface="Arial" panose="020B0604020202020204" pitchFamily="34" charset="0"/>
                <a:cs typeface="Arial" panose="020B0604020202020204" pitchFamily="34" charset="0"/>
              </a:rPr>
              <a:t>aengx</a:t>
            </a:r>
            <a:r>
              <a:rPr lang="en-US" sz="2800" i="1" dirty="0">
                <a:solidFill>
                  <a:schemeClr val="bg2">
                    <a:lumMod val="10000"/>
                  </a:schemeClr>
                </a:solidFill>
                <a:latin typeface="Arial" panose="020B0604020202020204" pitchFamily="34" charset="0"/>
                <a:cs typeface="Arial" panose="020B0604020202020204" pitchFamily="34" charset="0"/>
              </a:rPr>
              <a:t> </a:t>
            </a:r>
            <a:r>
              <a:rPr lang="en-US" sz="2800" i="1" dirty="0" err="1">
                <a:solidFill>
                  <a:schemeClr val="bg2">
                    <a:lumMod val="10000"/>
                  </a:schemeClr>
                </a:solidFill>
                <a:latin typeface="Arial" panose="020B0604020202020204" pitchFamily="34" charset="0"/>
                <a:cs typeface="Arial" panose="020B0604020202020204" pitchFamily="34" charset="0"/>
              </a:rPr>
              <a:t>baqv</a:t>
            </a:r>
            <a:r>
              <a:rPr lang="en-US" sz="2800" i="1" dirty="0">
                <a:solidFill>
                  <a:schemeClr val="bg2">
                    <a:lumMod val="10000"/>
                  </a:schemeClr>
                </a:solidFill>
                <a:latin typeface="Arial" panose="020B0604020202020204" pitchFamily="34" charset="0"/>
                <a:cs typeface="Arial" panose="020B0604020202020204" pitchFamily="34" charset="0"/>
              </a:rPr>
              <a:t> Moderna </a:t>
            </a:r>
            <a:r>
              <a:rPr lang="en-US" sz="2800" i="1" dirty="0" err="1">
                <a:solidFill>
                  <a:schemeClr val="bg2">
                    <a:lumMod val="10000"/>
                  </a:schemeClr>
                </a:solidFill>
                <a:latin typeface="Arial" panose="020B0604020202020204" pitchFamily="34" charset="0"/>
                <a:cs typeface="Arial" panose="020B0604020202020204" pitchFamily="34" charset="0"/>
              </a:rPr>
              <a:t>benx</a:t>
            </a:r>
            <a:r>
              <a:rPr lang="en-US" sz="2800" i="1" dirty="0">
                <a:solidFill>
                  <a:schemeClr val="bg2">
                    <a:lumMod val="10000"/>
                  </a:schemeClr>
                </a:solidFill>
                <a:latin typeface="Arial" panose="020B0604020202020204" pitchFamily="34" charset="0"/>
                <a:cs typeface="Arial" panose="020B0604020202020204" pitchFamily="34" charset="0"/>
              </a:rPr>
              <a:t> </a:t>
            </a:r>
            <a:r>
              <a:rPr lang="en-US" sz="2800" i="1" dirty="0" err="1">
                <a:solidFill>
                  <a:schemeClr val="bg2">
                    <a:lumMod val="10000"/>
                  </a:schemeClr>
                </a:solidFill>
                <a:latin typeface="Arial" panose="020B0604020202020204" pitchFamily="34" charset="0"/>
                <a:cs typeface="Arial" panose="020B0604020202020204" pitchFamily="34" charset="0"/>
              </a:rPr>
              <a:t>da’nyeic</a:t>
            </a:r>
            <a:r>
              <a:rPr lang="en-US" sz="2800" i="1" dirty="0">
                <a:solidFill>
                  <a:schemeClr val="bg2">
                    <a:lumMod val="10000"/>
                  </a:schemeClr>
                </a:solidFill>
                <a:latin typeface="Arial" panose="020B0604020202020204" pitchFamily="34" charset="0"/>
                <a:cs typeface="Arial" panose="020B0604020202020204" pitchFamily="34" charset="0"/>
              </a:rPr>
              <a:t> sim </a:t>
            </a:r>
            <a:r>
              <a:rPr lang="en-US" sz="2800" i="1" dirty="0" err="1">
                <a:solidFill>
                  <a:schemeClr val="bg2">
                    <a:lumMod val="10000"/>
                  </a:schemeClr>
                </a:solidFill>
                <a:latin typeface="Arial" panose="020B0604020202020204" pitchFamily="34" charset="0"/>
                <a:cs typeface="Arial" panose="020B0604020202020204" pitchFamily="34" charset="0"/>
              </a:rPr>
              <a:t>duqv</a:t>
            </a:r>
            <a:r>
              <a:rPr lang="en-US" sz="2800" i="1" dirty="0">
                <a:solidFill>
                  <a:schemeClr val="bg2">
                    <a:lumMod val="10000"/>
                  </a:schemeClr>
                </a:solidFill>
                <a:latin typeface="Arial" panose="020B0604020202020204" pitchFamily="34" charset="0"/>
                <a:cs typeface="Arial" panose="020B0604020202020204" pitchFamily="34" charset="0"/>
              </a:rPr>
              <a:t> nyei </a:t>
            </a:r>
            <a:r>
              <a:rPr lang="en-US" sz="2800" i="1" dirty="0" err="1">
                <a:solidFill>
                  <a:schemeClr val="bg2">
                    <a:lumMod val="10000"/>
                  </a:schemeClr>
                </a:solidFill>
                <a:latin typeface="Arial" panose="020B0604020202020204" pitchFamily="34" charset="0"/>
                <a:cs typeface="Arial" panose="020B0604020202020204" pitchFamily="34" charset="0"/>
              </a:rPr>
              <a:t>fai</a:t>
            </a:r>
            <a:r>
              <a:rPr lang="en-US" sz="2800" i="1" dirty="0">
                <a:solidFill>
                  <a:schemeClr val="bg2">
                    <a:lumMod val="10000"/>
                  </a:schemeClr>
                </a:solidFill>
                <a:latin typeface="Arial" panose="020B0604020202020204" pitchFamily="34" charset="0"/>
                <a:cs typeface="Arial" panose="020B0604020202020204" pitchFamily="34" charset="0"/>
              </a:rPr>
              <a:t>?</a:t>
            </a:r>
          </a:p>
          <a:p>
            <a:r>
              <a:rPr lang="en-US" sz="2800" dirty="0" err="1">
                <a:solidFill>
                  <a:schemeClr val="bg2">
                    <a:lumMod val="10000"/>
                  </a:schemeClr>
                </a:solidFill>
                <a:latin typeface="Arial" panose="020B0604020202020204" pitchFamily="34" charset="0"/>
                <a:cs typeface="Arial" panose="020B0604020202020204" pitchFamily="34" charset="0"/>
              </a:rPr>
              <a:t>Maiv</a:t>
            </a:r>
            <a:r>
              <a:rPr lang="en-US" sz="2800" dirty="0">
                <a:solidFill>
                  <a:schemeClr val="bg2">
                    <a:lumMod val="10000"/>
                  </a:schemeClr>
                </a:solidFill>
                <a:latin typeface="Arial" panose="020B0604020202020204" pitchFamily="34" charset="0"/>
                <a:cs typeface="Arial" panose="020B0604020202020204" pitchFamily="34" charset="0"/>
              </a:rPr>
              <a:t> haih </a:t>
            </a:r>
            <a:r>
              <a:rPr lang="en-US" sz="2800" dirty="0" err="1">
                <a:solidFill>
                  <a:schemeClr val="bg2">
                    <a:lumMod val="10000"/>
                  </a:schemeClr>
                </a:solidFill>
                <a:latin typeface="Arial" panose="020B0604020202020204" pitchFamily="34" charset="0"/>
                <a:cs typeface="Arial" panose="020B0604020202020204" pitchFamily="34" charset="0"/>
              </a:rPr>
              <a:t>oc</a:t>
            </a:r>
            <a:r>
              <a:rPr lang="en-US" sz="2800" dirty="0">
                <a:solidFill>
                  <a:schemeClr val="bg2">
                    <a:lumMod val="10000"/>
                  </a:schemeClr>
                </a:solidFill>
                <a:latin typeface="Arial" panose="020B0604020202020204" pitchFamily="34" charset="0"/>
                <a:cs typeface="Arial" panose="020B0604020202020204" pitchFamily="34" charset="0"/>
              </a:rPr>
              <a:t> – naaiv </a:t>
            </a:r>
            <a:r>
              <a:rPr lang="en-US" sz="2800" dirty="0" err="1">
                <a:solidFill>
                  <a:schemeClr val="bg2">
                    <a:lumMod val="10000"/>
                  </a:schemeClr>
                </a:solidFill>
                <a:latin typeface="Arial" panose="020B0604020202020204" pitchFamily="34" charset="0"/>
                <a:cs typeface="Arial" panose="020B0604020202020204" pitchFamily="34" charset="0"/>
              </a:rPr>
              <a:t>deix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ndie-nqaeqv</a:t>
            </a:r>
            <a:r>
              <a:rPr lang="en-US" sz="2800" dirty="0">
                <a:solidFill>
                  <a:schemeClr val="bg2">
                    <a:lumMod val="10000"/>
                  </a:schemeClr>
                </a:solidFill>
                <a:latin typeface="Arial" panose="020B0604020202020204" pitchFamily="34" charset="0"/>
                <a:cs typeface="Arial" panose="020B0604020202020204" pitchFamily="34" charset="0"/>
              </a:rPr>
              <a:t> se </a:t>
            </a:r>
            <a:r>
              <a:rPr lang="en-US" sz="2800" dirty="0" err="1">
                <a:solidFill>
                  <a:schemeClr val="bg2">
                    <a:lumMod val="10000"/>
                  </a:schemeClr>
                </a:solidFill>
                <a:latin typeface="Arial" panose="020B0604020202020204" pitchFamily="34" charset="0"/>
                <a:cs typeface="Arial" panose="020B0604020202020204" pitchFamily="34" charset="0"/>
              </a:rPr>
              <a:t>maiv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horpc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zuqc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zorpc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jienv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baqv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oix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zuqc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dongh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nyungc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baqv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nzoih</a:t>
            </a:r>
            <a:r>
              <a:rPr lang="en-US" sz="2800" dirty="0">
                <a:solidFill>
                  <a:schemeClr val="bg2">
                    <a:lumMod val="10000"/>
                  </a:schemeClr>
                </a:solidFill>
                <a:latin typeface="Arial" panose="020B0604020202020204" pitchFamily="34" charset="0"/>
                <a:cs typeface="Arial" panose="020B0604020202020204" pitchFamily="34" charset="0"/>
              </a:rPr>
              <a:t> 2 sim.</a:t>
            </a:r>
          </a:p>
          <a:p>
            <a:r>
              <a:rPr lang="en-US" sz="2800" dirty="0" err="1">
                <a:solidFill>
                  <a:schemeClr val="bg2">
                    <a:lumMod val="10000"/>
                  </a:schemeClr>
                </a:solidFill>
                <a:latin typeface="Arial" panose="020B0604020202020204" pitchFamily="34" charset="0"/>
                <a:cs typeface="Arial" panose="020B0604020202020204" pitchFamily="34" charset="0"/>
              </a:rPr>
              <a:t>Meih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baqv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daauh</a:t>
            </a:r>
            <a:r>
              <a:rPr lang="en-US" sz="2800" dirty="0">
                <a:solidFill>
                  <a:schemeClr val="bg2">
                    <a:lumMod val="10000"/>
                  </a:schemeClr>
                </a:solidFill>
                <a:latin typeface="Arial" panose="020B0604020202020204" pitchFamily="34" charset="0"/>
                <a:cs typeface="Arial" panose="020B0604020202020204" pitchFamily="34" charset="0"/>
              </a:rPr>
              <a:t> sim </a:t>
            </a:r>
            <a:r>
              <a:rPr lang="en-US" sz="2800" dirty="0" err="1">
                <a:solidFill>
                  <a:schemeClr val="bg2">
                    <a:lumMod val="10000"/>
                  </a:schemeClr>
                </a:solidFill>
                <a:latin typeface="Arial" panose="020B0604020202020204" pitchFamily="34" charset="0"/>
                <a:cs typeface="Arial" panose="020B0604020202020204" pitchFamily="34" charset="0"/>
              </a:rPr>
              <a:t>benx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haaix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nyungc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ndie</a:t>
            </a:r>
            <a:r>
              <a:rPr lang="en-US" sz="2800" dirty="0">
                <a:solidFill>
                  <a:schemeClr val="bg2">
                    <a:lumMod val="10000"/>
                  </a:schemeClr>
                </a:solidFill>
                <a:latin typeface="Arial" panose="020B0604020202020204" pitchFamily="34" charset="0"/>
                <a:cs typeface="Arial" panose="020B0604020202020204" pitchFamily="34" charset="0"/>
              </a:rPr>
              <a:t> nor, </a:t>
            </a:r>
            <a:r>
              <a:rPr lang="en-US" sz="2800" dirty="0" err="1">
                <a:solidFill>
                  <a:schemeClr val="bg2">
                    <a:lumMod val="10000"/>
                  </a:schemeClr>
                </a:solidFill>
                <a:latin typeface="Arial" panose="020B0604020202020204" pitchFamily="34" charset="0"/>
                <a:cs typeface="Arial" panose="020B0604020202020204" pitchFamily="34" charset="0"/>
              </a:rPr>
              <a:t>da’nyeic</a:t>
            </a:r>
            <a:r>
              <a:rPr lang="en-US" sz="2800" dirty="0">
                <a:solidFill>
                  <a:schemeClr val="bg2">
                    <a:lumMod val="10000"/>
                  </a:schemeClr>
                </a:solidFill>
                <a:latin typeface="Arial" panose="020B0604020202020204" pitchFamily="34" charset="0"/>
                <a:cs typeface="Arial" panose="020B0604020202020204" pitchFamily="34" charset="0"/>
              </a:rPr>
              <a:t> sim </a:t>
            </a:r>
            <a:r>
              <a:rPr lang="en-US" sz="2800" dirty="0" err="1">
                <a:solidFill>
                  <a:schemeClr val="bg2">
                    <a:lumMod val="10000"/>
                  </a:schemeClr>
                </a:solidFill>
                <a:latin typeface="Arial" panose="020B0604020202020204" pitchFamily="34" charset="0"/>
                <a:cs typeface="Arial" panose="020B0604020202020204" pitchFamily="34" charset="0"/>
              </a:rPr>
              <a:t>yaac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oix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zuqc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benx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wuov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nyungc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hnangv</a:t>
            </a:r>
            <a:r>
              <a:rPr lang="en-US" sz="2800" dirty="0">
                <a:solidFill>
                  <a:schemeClr val="bg2">
                    <a:lumMod val="10000"/>
                  </a:schemeClr>
                </a:solidFill>
                <a:latin typeface="Arial" panose="020B0604020202020204" pitchFamily="34" charset="0"/>
                <a:cs typeface="Arial" panose="020B0604020202020204" pitchFamily="34" charset="0"/>
              </a:rPr>
              <a:t>.</a:t>
            </a:r>
          </a:p>
          <a:p>
            <a:r>
              <a:rPr lang="en-US" sz="2800" dirty="0" err="1">
                <a:solidFill>
                  <a:schemeClr val="bg2">
                    <a:lumMod val="10000"/>
                  </a:schemeClr>
                </a:solidFill>
                <a:latin typeface="Arial" panose="020B0604020202020204" pitchFamily="34" charset="0"/>
                <a:cs typeface="Arial" panose="020B0604020202020204" pitchFamily="34" charset="0"/>
              </a:rPr>
              <a:t>Baqv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nzoih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liuz</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oix</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zuqc</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siou</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wuonv</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meih</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nyei</a:t>
            </a:r>
            <a:r>
              <a:rPr lang="en-US" sz="2800" dirty="0">
                <a:solidFill>
                  <a:schemeClr val="bg2">
                    <a:lumMod val="10000"/>
                  </a:schemeClr>
                </a:solidFill>
                <a:latin typeface="Arial" panose="020B0604020202020204" pitchFamily="34" charset="0"/>
                <a:cs typeface="Arial" panose="020B0604020202020204" pitchFamily="34" charset="0"/>
              </a:rPr>
              <a:t> </a:t>
            </a:r>
            <a:r>
              <a:rPr lang="en-US" sz="2800" dirty="0" err="1">
                <a:solidFill>
                  <a:schemeClr val="bg2">
                    <a:lumMod val="10000"/>
                  </a:schemeClr>
                </a:solidFill>
                <a:latin typeface="Arial" panose="020B0604020202020204" pitchFamily="34" charset="0"/>
                <a:cs typeface="Arial" panose="020B0604020202020204" pitchFamily="34" charset="0"/>
              </a:rPr>
              <a:t>ndie-daan</a:t>
            </a:r>
            <a:r>
              <a:rPr lang="en-US" sz="2800" dirty="0">
                <a:solidFill>
                  <a:schemeClr val="bg2">
                    <a:lumMod val="10000"/>
                  </a:schemeClr>
                </a:solidFill>
                <a:latin typeface="Arial" panose="020B0604020202020204" pitchFamily="34" charset="0"/>
                <a:cs typeface="Arial" panose="020B0604020202020204" pitchFamily="34" charset="0"/>
              </a:rPr>
              <a:t>. </a:t>
            </a:r>
          </a:p>
        </p:txBody>
      </p:sp>
      <p:pic>
        <p:nvPicPr>
          <p:cNvPr id="5" name="Picture 4">
            <a:extLst>
              <a:ext uri="{FF2B5EF4-FFF2-40B4-BE49-F238E27FC236}">
                <a16:creationId xmlns:a16="http://schemas.microsoft.com/office/drawing/2014/main" id="{ABBFAD5C-1EBB-0E41-A5E1-3E4A009B91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6F5075A9-0FC3-014D-ADC9-71CD72273420}"/>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90F2F16-DBDE-FF4C-B78B-449B3A7FBC1A}"/>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2017952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D51E2-2697-4E7E-BCF8-B7AF22CD5DC7}"/>
              </a:ext>
            </a:extLst>
          </p:cNvPr>
          <p:cNvSpPr>
            <a:spLocks noGrp="1"/>
          </p:cNvSpPr>
          <p:nvPr>
            <p:ph type="title"/>
          </p:nvPr>
        </p:nvSpPr>
        <p:spPr>
          <a:xfrm>
            <a:off x="665202" y="572478"/>
            <a:ext cx="7779026" cy="760750"/>
          </a:xfrm>
        </p:spPr>
        <p:txBody>
          <a:bodyPr>
            <a:noAutofit/>
          </a:bodyPr>
          <a:lstStyle/>
          <a:p>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Ih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zanc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mba’ziex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3282318E-7A31-41A6-984C-DE6DCB8C5B0D}"/>
              </a:ext>
            </a:extLst>
          </p:cNvPr>
          <p:cNvSpPr>
            <a:spLocks noGrp="1"/>
          </p:cNvSpPr>
          <p:nvPr>
            <p:ph idx="1"/>
          </p:nvPr>
        </p:nvSpPr>
        <p:spPr>
          <a:xfrm>
            <a:off x="665202" y="1460235"/>
            <a:ext cx="9207847" cy="4388217"/>
          </a:xfrm>
        </p:spPr>
        <p:txBody>
          <a:bodyPr>
            <a:noAutofit/>
          </a:bodyPr>
          <a:lstStyle/>
          <a:p>
            <a:pPr marL="0" marR="0" indent="0">
              <a:lnSpc>
                <a:spcPct val="115000"/>
              </a:lnSpc>
              <a:spcBef>
                <a:spcPts val="0"/>
              </a:spcBef>
              <a:spcAft>
                <a:spcPts val="0"/>
              </a:spcAft>
              <a:buNone/>
            </a:pPr>
            <a:r>
              <a:rPr lang="en-US" sz="2400" dirty="0" err="1">
                <a:solidFill>
                  <a:schemeClr val="tx1"/>
                </a:solidFill>
                <a:effectLst/>
                <a:latin typeface="Arial" panose="020B0604020202020204" pitchFamily="34" charset="0"/>
                <a:ea typeface="Arial" panose="020B0604020202020204" pitchFamily="34" charset="0"/>
              </a:rPr>
              <a:t>Yiem</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Faah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Hlaax</a:t>
            </a:r>
            <a:r>
              <a:rPr lang="en-US" sz="2400" dirty="0">
                <a:solidFill>
                  <a:schemeClr val="tx1"/>
                </a:solidFill>
                <a:effectLst/>
                <a:latin typeface="Arial" panose="020B0604020202020204" pitchFamily="34" charset="0"/>
                <a:ea typeface="Arial" panose="020B0604020202020204" pitchFamily="34" charset="0"/>
              </a:rPr>
              <a:t> 2021, </a:t>
            </a:r>
            <a:r>
              <a:rPr lang="en-US" sz="2400" dirty="0" err="1">
                <a:solidFill>
                  <a:schemeClr val="tx1"/>
                </a:solidFill>
                <a:effectLst/>
                <a:latin typeface="Arial" panose="020B0604020202020204" pitchFamily="34" charset="0"/>
                <a:ea typeface="Arial" panose="020B0604020202020204" pitchFamily="34" charset="0"/>
              </a:rPr>
              <a:t>Meiv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Guoqv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hungh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jaa</a:t>
            </a:r>
            <a:r>
              <a:rPr lang="en-US" sz="2400" dirty="0">
                <a:solidFill>
                  <a:schemeClr val="tx1"/>
                </a:solidFill>
                <a:latin typeface="Arial" panose="020B0604020202020204" pitchFamily="34" charset="0"/>
                <a:ea typeface="Arial" panose="020B0604020202020204" pitchFamily="34" charset="0"/>
              </a:rPr>
              <a:t>, “</a:t>
            </a:r>
            <a:r>
              <a:rPr lang="en-US" sz="2400" dirty="0">
                <a:solidFill>
                  <a:schemeClr val="tx1"/>
                </a:solidFill>
                <a:effectLst/>
                <a:latin typeface="Arial" panose="020B0604020202020204" pitchFamily="34" charset="0"/>
                <a:ea typeface="Arial" panose="020B0604020202020204" pitchFamily="34" charset="0"/>
              </a:rPr>
              <a:t>FDA” </a:t>
            </a:r>
            <a:r>
              <a:rPr lang="en-US" sz="2400" dirty="0" err="1">
                <a:solidFill>
                  <a:schemeClr val="tx1"/>
                </a:solidFill>
                <a:effectLst/>
                <a:latin typeface="Arial" panose="020B0604020202020204" pitchFamily="34" charset="0"/>
                <a:ea typeface="Arial" panose="020B0604020202020204" pitchFamily="34" charset="0"/>
              </a:rPr>
              <a:t>dongh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liuc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leiz</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taux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zaangv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baengc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tongx</a:t>
            </a:r>
            <a:r>
              <a:rPr lang="en-US" sz="2400" dirty="0">
                <a:solidFill>
                  <a:schemeClr val="tx1"/>
                </a:solidFill>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gorn</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duqv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nqoi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nzuih</a:t>
            </a:r>
            <a:r>
              <a:rPr lang="en-US" sz="2400" dirty="0">
                <a:solidFill>
                  <a:schemeClr val="tx1"/>
                </a:solidFill>
                <a:effectLst/>
                <a:latin typeface="Arial" panose="020B0604020202020204" pitchFamily="34" charset="0"/>
                <a:ea typeface="Arial" panose="020B0604020202020204" pitchFamily="34" charset="0"/>
              </a:rPr>
              <a:t> bun </a:t>
            </a:r>
            <a:r>
              <a:rPr lang="en-US" sz="2400" dirty="0" err="1">
                <a:solidFill>
                  <a:schemeClr val="tx1"/>
                </a:solidFill>
                <a:effectLst/>
                <a:latin typeface="Arial" panose="020B0604020202020204" pitchFamily="34" charset="0"/>
                <a:ea typeface="Arial" panose="020B0604020202020204" pitchFamily="34" charset="0"/>
              </a:rPr>
              <a:t>longc</a:t>
            </a:r>
            <a:r>
              <a:rPr lang="en-US" sz="2400" dirty="0">
                <a:solidFill>
                  <a:schemeClr val="tx1"/>
                </a:solidFill>
                <a:latin typeface="Arial" panose="020B0604020202020204" pitchFamily="34" charset="0"/>
                <a:ea typeface="Arial" panose="020B0604020202020204" pitchFamily="34" charset="0"/>
              </a:rPr>
              <a:t> 3 </a:t>
            </a:r>
            <a:r>
              <a:rPr lang="en-US" sz="2400" dirty="0" err="1">
                <a:solidFill>
                  <a:schemeClr val="tx1"/>
                </a:solidFill>
                <a:latin typeface="Arial" panose="020B0604020202020204" pitchFamily="34" charset="0"/>
                <a:ea typeface="Arial" panose="020B0604020202020204" pitchFamily="34" charset="0"/>
              </a:rPr>
              <a:t>nyungc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ndie-nqaeqv</a:t>
            </a:r>
            <a:r>
              <a:rPr lang="en-US" sz="2400" dirty="0">
                <a:solidFill>
                  <a:schemeClr val="tx1"/>
                </a:solidFill>
                <a:latin typeface="Arial" panose="020B0604020202020204" pitchFamily="34" charset="0"/>
                <a:ea typeface="Arial" panose="020B0604020202020204" pitchFamily="34" charset="0"/>
              </a:rPr>
              <a:t>:</a:t>
            </a:r>
            <a:r>
              <a:rPr lang="en-US" sz="2400" dirty="0">
                <a:solidFill>
                  <a:schemeClr val="tx1"/>
                </a:solidFill>
                <a:effectLst/>
                <a:latin typeface="Arial" panose="020B0604020202020204" pitchFamily="34" charset="0"/>
                <a:ea typeface="Arial" panose="020B0604020202020204" pitchFamily="34" charset="0"/>
              </a:rPr>
              <a:t> </a:t>
            </a:r>
          </a:p>
          <a:p>
            <a:pPr marL="0" marR="0" indent="0">
              <a:lnSpc>
                <a:spcPct val="115000"/>
              </a:lnSpc>
              <a:spcBef>
                <a:spcPts val="0"/>
              </a:spcBef>
              <a:spcAft>
                <a:spcPts val="0"/>
              </a:spcAft>
              <a:buNone/>
            </a:pPr>
            <a:endParaRPr lang="en-US" sz="1200" dirty="0">
              <a:solidFill>
                <a:schemeClr val="tx1"/>
              </a:solidFill>
              <a:effectLst/>
              <a:latin typeface="Arial" panose="020B0604020202020204" pitchFamily="34" charset="0"/>
              <a:ea typeface="Arial" panose="020B0604020202020204" pitchFamily="34" charset="0"/>
            </a:endParaRPr>
          </a:p>
          <a:p>
            <a:pPr marL="0" marR="0" lvl="0" indent="0">
              <a:lnSpc>
                <a:spcPct val="115000"/>
              </a:lnSpc>
              <a:spcBef>
                <a:spcPts val="0"/>
              </a:spcBef>
              <a:spcAft>
                <a:spcPts val="0"/>
              </a:spcAft>
              <a:buClr>
                <a:srgbClr val="515151"/>
              </a:buClr>
              <a:buSzPts val="1200"/>
              <a:buNone/>
            </a:pP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1. Pfizer-BioNTech COVID-19 –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hungh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jaa</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nqoi</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nzuih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bun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ndie-sai</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caux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ndie-dorngh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jiex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gorn</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longc</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yiem</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12/11/2020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wuov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daaih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p>
          <a:p>
            <a:pPr marL="0" marR="0" lvl="0" indent="0">
              <a:lnSpc>
                <a:spcPct val="115000"/>
              </a:lnSpc>
              <a:spcBef>
                <a:spcPts val="0"/>
              </a:spcBef>
              <a:spcAft>
                <a:spcPts val="0"/>
              </a:spcAft>
              <a:buClr>
                <a:srgbClr val="515151"/>
              </a:buClr>
              <a:buSzPts val="1200"/>
              <a:buNone/>
            </a:pPr>
            <a:endParaRPr lang="en-US" sz="12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p>
            <a:pPr marL="0" marR="0" lvl="0" indent="0">
              <a:lnSpc>
                <a:spcPct val="115000"/>
              </a:lnSpc>
              <a:spcBef>
                <a:spcPts val="0"/>
              </a:spcBef>
              <a:spcAft>
                <a:spcPts val="0"/>
              </a:spcAft>
              <a:buClr>
                <a:srgbClr val="515151"/>
              </a:buClr>
              <a:buSzPts val="1200"/>
              <a:buNone/>
            </a:pP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2. Moderna COVID-19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duqv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nqoi</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nzuih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bun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longc</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jiex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gorn</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yiem</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12/18/2020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wuov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daaih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p>
          <a:p>
            <a:pPr marL="0" marR="0" lvl="0" indent="0">
              <a:lnSpc>
                <a:spcPct val="115000"/>
              </a:lnSpc>
              <a:spcBef>
                <a:spcPts val="0"/>
              </a:spcBef>
              <a:spcAft>
                <a:spcPts val="0"/>
              </a:spcAft>
              <a:buClr>
                <a:srgbClr val="515151"/>
              </a:buClr>
              <a:buSzPts val="1200"/>
              <a:buNone/>
            </a:pPr>
            <a:endParaRPr lang="en-US" sz="12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p>
            <a:pPr marL="0" marR="0" lvl="0" indent="0">
              <a:lnSpc>
                <a:spcPct val="115000"/>
              </a:lnSpc>
              <a:spcBef>
                <a:spcPts val="0"/>
              </a:spcBef>
              <a:spcAft>
                <a:spcPts val="0"/>
              </a:spcAft>
              <a:buClr>
                <a:srgbClr val="515151"/>
              </a:buClr>
              <a:buSzPts val="1200"/>
              <a:buNone/>
            </a:pP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3. </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Johnson &amp; Johnson COVID-19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duqv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nqoi</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nzuih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bun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longc</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jiex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gorn</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yiem</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2/ 27/2021.</a:t>
            </a:r>
          </a:p>
        </p:txBody>
      </p:sp>
      <p:pic>
        <p:nvPicPr>
          <p:cNvPr id="5" name="Picture 4">
            <a:extLst>
              <a:ext uri="{FF2B5EF4-FFF2-40B4-BE49-F238E27FC236}">
                <a16:creationId xmlns:a16="http://schemas.microsoft.com/office/drawing/2014/main" id="{6F598C27-3FA4-0C44-A976-0F3DE0687E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8286" y="0"/>
            <a:ext cx="2432506" cy="6858000"/>
          </a:xfrm>
          <a:prstGeom prst="rect">
            <a:avLst/>
          </a:prstGeom>
        </p:spPr>
      </p:pic>
      <p:sp>
        <p:nvSpPr>
          <p:cNvPr id="7" name="TextBox 6">
            <a:extLst>
              <a:ext uri="{FF2B5EF4-FFF2-40B4-BE49-F238E27FC236}">
                <a16:creationId xmlns:a16="http://schemas.microsoft.com/office/drawing/2014/main" id="{B5622036-47DF-8E4C-A576-800D0EC6380C}"/>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
        <p:nvSpPr>
          <p:cNvPr id="8" name="Rectangle 7">
            <a:extLst>
              <a:ext uri="{FF2B5EF4-FFF2-40B4-BE49-F238E27FC236}">
                <a16:creationId xmlns:a16="http://schemas.microsoft.com/office/drawing/2014/main" id="{53C2A392-D3AF-644F-8552-CD4DA4C1F673}"/>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245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330CF-41FD-447B-B421-4CB448856276}"/>
              </a:ext>
            </a:extLst>
          </p:cNvPr>
          <p:cNvSpPr>
            <a:spLocks noGrp="1"/>
          </p:cNvSpPr>
          <p:nvPr>
            <p:ph type="title"/>
          </p:nvPr>
        </p:nvSpPr>
        <p:spPr>
          <a:xfrm>
            <a:off x="603420" y="585785"/>
            <a:ext cx="8584096" cy="544429"/>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Mbuo</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horpc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da’faam</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sim nyei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5C7104C4-2F3D-4C04-BB82-224F8C0845D3}"/>
              </a:ext>
            </a:extLst>
          </p:cNvPr>
          <p:cNvSpPr>
            <a:spLocks noGrp="1"/>
          </p:cNvSpPr>
          <p:nvPr>
            <p:ph idx="1"/>
          </p:nvPr>
        </p:nvSpPr>
        <p:spPr>
          <a:xfrm>
            <a:off x="557886" y="1312409"/>
            <a:ext cx="9213966" cy="4471718"/>
          </a:xfrm>
        </p:spPr>
        <p:txBody>
          <a:bodyPr>
            <a:noAutofit/>
          </a:bodyPr>
          <a:lstStyle/>
          <a:p>
            <a:pPr marL="0" indent="0">
              <a:buNone/>
            </a:pPr>
            <a:r>
              <a:rPr lang="en-US" sz="2200" dirty="0" err="1">
                <a:solidFill>
                  <a:schemeClr val="tx1"/>
                </a:solidFill>
                <a:latin typeface="Arial" panose="020B0604020202020204" pitchFamily="34" charset="0"/>
                <a:cs typeface="Arial" panose="020B0604020202020204" pitchFamily="34" charset="0"/>
              </a:rPr>
              <a:t>Porv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mengh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taux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siang-siang</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nyei</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waac-fienx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gorngv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baqv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da’faam</a:t>
            </a:r>
            <a:r>
              <a:rPr lang="en-US" sz="2200" dirty="0">
                <a:solidFill>
                  <a:schemeClr val="tx1"/>
                </a:solidFill>
                <a:latin typeface="Arial" panose="020B0604020202020204" pitchFamily="34" charset="0"/>
                <a:cs typeface="Arial" panose="020B0604020202020204" pitchFamily="34" charset="0"/>
              </a:rPr>
              <a:t> sim </a:t>
            </a:r>
            <a:r>
              <a:rPr lang="en-US" sz="2200" dirty="0" err="1">
                <a:solidFill>
                  <a:schemeClr val="tx1"/>
                </a:solidFill>
                <a:latin typeface="Arial" panose="020B0604020202020204" pitchFamily="34" charset="0"/>
                <a:cs typeface="Arial" panose="020B0604020202020204" pitchFamily="34" charset="0"/>
              </a:rPr>
              <a:t>ndie-nqaeqv</a:t>
            </a:r>
            <a:r>
              <a:rPr lang="en-US" sz="2200" dirty="0">
                <a:solidFill>
                  <a:schemeClr val="tx1"/>
                </a:solidFill>
                <a:latin typeface="Arial" panose="020B0604020202020204" pitchFamily="34" charset="0"/>
                <a:cs typeface="Arial" panose="020B0604020202020204" pitchFamily="34" charset="0"/>
              </a:rPr>
              <a:t> nyei </a:t>
            </a:r>
            <a:r>
              <a:rPr lang="en-US" sz="2200" dirty="0" err="1">
                <a:solidFill>
                  <a:schemeClr val="tx1"/>
                </a:solidFill>
                <a:latin typeface="Arial" panose="020B0604020202020204" pitchFamily="34" charset="0"/>
                <a:cs typeface="Arial" panose="020B0604020202020204" pitchFamily="34" charset="0"/>
              </a:rPr>
              <a:t>jauv</a:t>
            </a:r>
            <a:r>
              <a:rPr lang="en-US" sz="2200" dirty="0">
                <a:solidFill>
                  <a:schemeClr val="tx1"/>
                </a:solidFill>
                <a:latin typeface="Arial" panose="020B0604020202020204" pitchFamily="34" charset="0"/>
                <a:cs typeface="Arial" panose="020B0604020202020204" pitchFamily="34" charset="0"/>
              </a:rPr>
              <a:t>.</a:t>
            </a:r>
          </a:p>
          <a:p>
            <a:r>
              <a:rPr lang="en-US" sz="2200" dirty="0" err="1">
                <a:solidFill>
                  <a:schemeClr val="tx1"/>
                </a:solidFill>
                <a:latin typeface="Arial" panose="020B0604020202020204" pitchFamily="34" charset="0"/>
                <a:cs typeface="Arial" panose="020B0604020202020204" pitchFamily="34" charset="0"/>
              </a:rPr>
              <a:t>Zeiz</a:t>
            </a:r>
            <a:r>
              <a:rPr lang="en-US" sz="2200" dirty="0">
                <a:solidFill>
                  <a:schemeClr val="tx1"/>
                </a:solidFill>
                <a:latin typeface="Arial" panose="020B0604020202020204" pitchFamily="34" charset="0"/>
                <a:cs typeface="Arial" panose="020B0604020202020204" pitchFamily="34" charset="0"/>
              </a:rPr>
              <a:t> nyei, </a:t>
            </a:r>
            <a:r>
              <a:rPr lang="en-US" sz="2200" dirty="0" err="1">
                <a:solidFill>
                  <a:schemeClr val="tx1"/>
                </a:solidFill>
                <a:latin typeface="Arial" panose="020B0604020202020204" pitchFamily="34" charset="0"/>
                <a:cs typeface="Arial" panose="020B0604020202020204" pitchFamily="34" charset="0"/>
              </a:rPr>
              <a:t>ih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zanc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ndie-sai</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caux</a:t>
            </a:r>
            <a:r>
              <a:rPr lang="en-US" sz="2200" dirty="0">
                <a:solidFill>
                  <a:schemeClr val="tx1"/>
                </a:solidFill>
                <a:latin typeface="Arial" panose="020B0604020202020204" pitchFamily="34" charset="0"/>
                <a:cs typeface="Arial" panose="020B0604020202020204" pitchFamily="34" charset="0"/>
              </a:rPr>
              <a:t> CDC </a:t>
            </a:r>
            <a:r>
              <a:rPr lang="en-US" sz="2200" dirty="0" err="1">
                <a:solidFill>
                  <a:schemeClr val="tx1"/>
                </a:solidFill>
                <a:latin typeface="Arial" panose="020B0604020202020204" pitchFamily="34" charset="0"/>
                <a:cs typeface="Arial" panose="020B0604020202020204" pitchFamily="34" charset="0"/>
              </a:rPr>
              <a:t>kuinx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baeqc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fingx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mienh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baqv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da’faam</a:t>
            </a:r>
            <a:r>
              <a:rPr lang="en-US" sz="2200" dirty="0">
                <a:solidFill>
                  <a:schemeClr val="tx1"/>
                </a:solidFill>
                <a:latin typeface="Arial" panose="020B0604020202020204" pitchFamily="34" charset="0"/>
                <a:cs typeface="Arial" panose="020B0604020202020204" pitchFamily="34" charset="0"/>
              </a:rPr>
              <a:t> sim </a:t>
            </a:r>
            <a:r>
              <a:rPr lang="en-US" sz="2200" dirty="0" err="1">
                <a:solidFill>
                  <a:schemeClr val="tx1"/>
                </a:solidFill>
                <a:latin typeface="Arial" panose="020B0604020202020204" pitchFamily="34" charset="0"/>
                <a:cs typeface="Arial" panose="020B0604020202020204" pitchFamily="34" charset="0"/>
              </a:rPr>
              <a:t>ndie-nqaeqv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weic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zuqc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baqv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nzoih</a:t>
            </a:r>
            <a:r>
              <a:rPr lang="en-US" sz="2200" dirty="0">
                <a:solidFill>
                  <a:schemeClr val="tx1"/>
                </a:solidFill>
                <a:latin typeface="Arial" panose="020B0604020202020204" pitchFamily="34" charset="0"/>
                <a:cs typeface="Arial" panose="020B0604020202020204" pitchFamily="34" charset="0"/>
              </a:rPr>
              <a:t> nyei </a:t>
            </a:r>
            <a:r>
              <a:rPr lang="en-US" sz="2200" dirty="0" err="1">
                <a:solidFill>
                  <a:schemeClr val="tx1"/>
                </a:solidFill>
                <a:latin typeface="Arial" panose="020B0604020202020204" pitchFamily="34" charset="0"/>
                <a:cs typeface="Arial" panose="020B0604020202020204" pitchFamily="34" charset="0"/>
              </a:rPr>
              <a:t>ndie-nqaeqv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yiem</a:t>
            </a:r>
            <a:r>
              <a:rPr lang="en-US" sz="2200" dirty="0">
                <a:solidFill>
                  <a:schemeClr val="tx1"/>
                </a:solidFill>
                <a:latin typeface="Arial" panose="020B0604020202020204" pitchFamily="34" charset="0"/>
                <a:cs typeface="Arial" panose="020B0604020202020204" pitchFamily="34" charset="0"/>
              </a:rPr>
              <a:t> sin-</a:t>
            </a:r>
            <a:r>
              <a:rPr lang="en-US" sz="2200" dirty="0" err="1">
                <a:solidFill>
                  <a:schemeClr val="tx1"/>
                </a:solidFill>
                <a:latin typeface="Arial" panose="020B0604020202020204" pitchFamily="34" charset="0"/>
                <a:cs typeface="Arial" panose="020B0604020202020204" pitchFamily="34" charset="0"/>
              </a:rPr>
              <a:t>zaangc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lauh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duqv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taux</a:t>
            </a:r>
            <a:r>
              <a:rPr lang="en-US" sz="2200" dirty="0">
                <a:solidFill>
                  <a:schemeClr val="tx1"/>
                </a:solidFill>
                <a:latin typeface="Arial" panose="020B0604020202020204" pitchFamily="34" charset="0"/>
                <a:cs typeface="Arial" panose="020B0604020202020204" pitchFamily="34" charset="0"/>
              </a:rPr>
              <a:t> 6-8 </a:t>
            </a:r>
            <a:r>
              <a:rPr lang="en-US" sz="2200" dirty="0" err="1">
                <a:solidFill>
                  <a:schemeClr val="tx1"/>
                </a:solidFill>
                <a:latin typeface="Arial" panose="020B0604020202020204" pitchFamily="34" charset="0"/>
                <a:cs typeface="Arial" panose="020B0604020202020204" pitchFamily="34" charset="0"/>
              </a:rPr>
              <a:t>hlaax</a:t>
            </a:r>
            <a:r>
              <a:rPr lang="en-US" sz="2200" dirty="0">
                <a:solidFill>
                  <a:schemeClr val="tx1"/>
                </a:solidFill>
                <a:latin typeface="Arial" panose="020B0604020202020204" pitchFamily="34" charset="0"/>
                <a:cs typeface="Arial" panose="020B0604020202020204" pitchFamily="34" charset="0"/>
              </a:rPr>
              <a:t> nyei </a:t>
            </a:r>
            <a:r>
              <a:rPr lang="en-US" sz="2200" dirty="0" err="1">
                <a:solidFill>
                  <a:schemeClr val="tx1"/>
                </a:solidFill>
                <a:latin typeface="Arial" panose="020B0604020202020204" pitchFamily="34" charset="0"/>
                <a:cs typeface="Arial" panose="020B0604020202020204" pitchFamily="34" charset="0"/>
              </a:rPr>
              <a:t>dorngx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hnangv</a:t>
            </a:r>
            <a:r>
              <a:rPr lang="en-US" sz="2200" dirty="0">
                <a:solidFill>
                  <a:schemeClr val="tx1"/>
                </a:solidFill>
                <a:latin typeface="Arial" panose="020B0604020202020204" pitchFamily="34" charset="0"/>
                <a:cs typeface="Arial" panose="020B0604020202020204" pitchFamily="34" charset="0"/>
              </a:rPr>
              <a:t>. </a:t>
            </a:r>
          </a:p>
          <a:p>
            <a:r>
              <a:rPr lang="en-US" sz="2200" dirty="0" err="1">
                <a:solidFill>
                  <a:schemeClr val="tx1"/>
                </a:solidFill>
                <a:latin typeface="Arial" panose="020B0604020202020204" pitchFamily="34" charset="0"/>
                <a:cs typeface="Arial" panose="020B0604020202020204" pitchFamily="34" charset="0"/>
              </a:rPr>
              <a:t>Weic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maaih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ziex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nyungc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siang</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nyei</a:t>
            </a:r>
            <a:r>
              <a:rPr lang="en-US" sz="2200" dirty="0">
                <a:solidFill>
                  <a:schemeClr val="tx1"/>
                </a:solidFill>
                <a:latin typeface="Arial" panose="020B0604020202020204" pitchFamily="34" charset="0"/>
                <a:cs typeface="Arial" panose="020B0604020202020204" pitchFamily="34" charset="0"/>
              </a:rPr>
              <a:t> COVID-19 </a:t>
            </a:r>
            <a:r>
              <a:rPr lang="en-US" sz="2200" dirty="0" err="1">
                <a:solidFill>
                  <a:schemeClr val="tx1"/>
                </a:solidFill>
                <a:latin typeface="Arial" panose="020B0604020202020204" pitchFamily="34" charset="0"/>
                <a:cs typeface="Arial" panose="020B0604020202020204" pitchFamily="34" charset="0"/>
              </a:rPr>
              <a:t>baengc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benx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cuotv</a:t>
            </a:r>
            <a:r>
              <a:rPr lang="en-US" sz="2200" dirty="0">
                <a:solidFill>
                  <a:schemeClr val="tx1"/>
                </a:solidFill>
                <a:latin typeface="Arial" panose="020B0604020202020204" pitchFamily="34" charset="0"/>
                <a:cs typeface="Arial" panose="020B0604020202020204" pitchFamily="34" charset="0"/>
              </a:rPr>
              <a:t> (Delta </a:t>
            </a:r>
            <a:r>
              <a:rPr lang="en-US" sz="2200" dirty="0" err="1">
                <a:solidFill>
                  <a:schemeClr val="tx1"/>
                </a:solidFill>
                <a:latin typeface="Arial" panose="020B0604020202020204" pitchFamily="34" charset="0"/>
                <a:cs typeface="Arial" panose="020B0604020202020204" pitchFamily="34" charset="0"/>
              </a:rPr>
              <a:t>caux</a:t>
            </a:r>
            <a:r>
              <a:rPr lang="en-US" sz="2200" dirty="0">
                <a:solidFill>
                  <a:schemeClr val="tx1"/>
                </a:solidFill>
                <a:latin typeface="Arial" panose="020B0604020202020204" pitchFamily="34" charset="0"/>
                <a:cs typeface="Arial" panose="020B0604020202020204" pitchFamily="34" charset="0"/>
              </a:rPr>
              <a:t> Mu Variants), </a:t>
            </a:r>
            <a:r>
              <a:rPr lang="en-US" sz="2200" dirty="0" err="1">
                <a:solidFill>
                  <a:schemeClr val="tx1"/>
                </a:solidFill>
                <a:latin typeface="Arial" panose="020B0604020202020204" pitchFamily="34" charset="0"/>
                <a:cs typeface="Arial" panose="020B0604020202020204" pitchFamily="34" charset="0"/>
              </a:rPr>
              <a:t>hungh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jaa</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caux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ndie-sai</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oix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mienh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camv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baqv</a:t>
            </a:r>
            <a:r>
              <a:rPr lang="en-US" sz="2200" dirty="0">
                <a:solidFill>
                  <a:schemeClr val="tx1"/>
                </a:solidFill>
                <a:latin typeface="Arial" panose="020B0604020202020204" pitchFamily="34" charset="0"/>
                <a:cs typeface="Arial" panose="020B0604020202020204" pitchFamily="34" charset="0"/>
              </a:rPr>
              <a:t> “Pfizer” </a:t>
            </a:r>
            <a:r>
              <a:rPr lang="en-US" sz="2200" dirty="0" err="1">
                <a:solidFill>
                  <a:schemeClr val="tx1"/>
                </a:solidFill>
                <a:latin typeface="Arial" panose="020B0604020202020204" pitchFamily="34" charset="0"/>
                <a:cs typeface="Arial" panose="020B0604020202020204" pitchFamily="34" charset="0"/>
              </a:rPr>
              <a:t>benx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da’faam</a:t>
            </a:r>
            <a:r>
              <a:rPr lang="en-US" sz="2200" dirty="0">
                <a:solidFill>
                  <a:schemeClr val="tx1"/>
                </a:solidFill>
                <a:latin typeface="Arial" panose="020B0604020202020204" pitchFamily="34" charset="0"/>
                <a:cs typeface="Arial" panose="020B0604020202020204" pitchFamily="34" charset="0"/>
              </a:rPr>
              <a:t> sim </a:t>
            </a:r>
            <a:r>
              <a:rPr lang="en-US" sz="2200" dirty="0" err="1">
                <a:solidFill>
                  <a:schemeClr val="tx1"/>
                </a:solidFill>
                <a:latin typeface="Arial" panose="020B0604020202020204" pitchFamily="34" charset="0"/>
                <a:cs typeface="Arial" panose="020B0604020202020204" pitchFamily="34" charset="0"/>
              </a:rPr>
              <a:t>hnangv</a:t>
            </a:r>
            <a:r>
              <a:rPr lang="en-US" sz="2200" dirty="0">
                <a:solidFill>
                  <a:schemeClr val="tx1"/>
                </a:solidFill>
                <a:latin typeface="Arial" panose="020B0604020202020204" pitchFamily="34" charset="0"/>
                <a:cs typeface="Arial" panose="020B0604020202020204" pitchFamily="34" charset="0"/>
              </a:rPr>
              <a:t>.  </a:t>
            </a:r>
          </a:p>
          <a:p>
            <a:r>
              <a:rPr lang="en-US" sz="2200" dirty="0" err="1">
                <a:solidFill>
                  <a:schemeClr val="tx1"/>
                </a:solidFill>
                <a:latin typeface="Arial" panose="020B0604020202020204" pitchFamily="34" charset="0"/>
                <a:cs typeface="Arial" panose="020B0604020202020204" pitchFamily="34" charset="0"/>
              </a:rPr>
              <a:t>Ih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zanc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hungh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jaa</a:t>
            </a:r>
            <a:r>
              <a:rPr lang="en-US" sz="2200" dirty="0">
                <a:solidFill>
                  <a:schemeClr val="tx1"/>
                </a:solidFill>
                <a:latin typeface="Arial" panose="020B0604020202020204" pitchFamily="34" charset="0"/>
                <a:cs typeface="Arial" panose="020B0604020202020204" pitchFamily="34" charset="0"/>
              </a:rPr>
              <a:t> se </a:t>
            </a:r>
            <a:r>
              <a:rPr lang="en-US" sz="2200" dirty="0" err="1">
                <a:solidFill>
                  <a:schemeClr val="tx1"/>
                </a:solidFill>
                <a:latin typeface="Arial" panose="020B0604020202020204" pitchFamily="34" charset="0"/>
                <a:cs typeface="Arial" panose="020B0604020202020204" pitchFamily="34" charset="0"/>
              </a:rPr>
              <a:t>kungx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nqoi</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nzuih</a:t>
            </a:r>
            <a:r>
              <a:rPr lang="en-US" sz="2200" dirty="0">
                <a:solidFill>
                  <a:schemeClr val="tx1"/>
                </a:solidFill>
                <a:latin typeface="Arial" panose="020B0604020202020204" pitchFamily="34" charset="0"/>
                <a:cs typeface="Arial" panose="020B0604020202020204" pitchFamily="34" charset="0"/>
              </a:rPr>
              <a:t> bun </a:t>
            </a:r>
            <a:r>
              <a:rPr lang="en-US" sz="2200" dirty="0" err="1">
                <a:solidFill>
                  <a:schemeClr val="tx1"/>
                </a:solidFill>
                <a:latin typeface="Arial" panose="020B0604020202020204" pitchFamily="34" charset="0"/>
                <a:cs typeface="Arial" panose="020B0604020202020204" pitchFamily="34" charset="0"/>
              </a:rPr>
              <a:t>mienh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hnyangx-jeiv</a:t>
            </a:r>
            <a:r>
              <a:rPr lang="en-US" sz="2200" dirty="0">
                <a:solidFill>
                  <a:schemeClr val="tx1"/>
                </a:solidFill>
                <a:latin typeface="Arial" panose="020B0604020202020204" pitchFamily="34" charset="0"/>
                <a:cs typeface="Arial" panose="020B0604020202020204" pitchFamily="34" charset="0"/>
              </a:rPr>
              <a:t> 65+ </a:t>
            </a:r>
            <a:r>
              <a:rPr lang="en-US" sz="2200" dirty="0" err="1">
                <a:solidFill>
                  <a:schemeClr val="tx1"/>
                </a:solidFill>
                <a:latin typeface="Arial" panose="020B0604020202020204" pitchFamily="34" charset="0"/>
                <a:cs typeface="Arial" panose="020B0604020202020204" pitchFamily="34" charset="0"/>
              </a:rPr>
              <a:t>gu’nguaaic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maengx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caux</a:t>
            </a:r>
            <a:r>
              <a:rPr lang="en-US" sz="2200" dirty="0">
                <a:solidFill>
                  <a:schemeClr val="tx1"/>
                </a:solidFill>
                <a:latin typeface="Arial" panose="020B0604020202020204" pitchFamily="34" charset="0"/>
                <a:cs typeface="Arial" panose="020B0604020202020204" pitchFamily="34" charset="0"/>
              </a:rPr>
              <a:t> 18+ </a:t>
            </a:r>
            <a:r>
              <a:rPr lang="en-US" sz="2200" dirty="0" err="1">
                <a:solidFill>
                  <a:schemeClr val="tx1"/>
                </a:solidFill>
                <a:latin typeface="Arial" panose="020B0604020202020204" pitchFamily="34" charset="0"/>
                <a:cs typeface="Arial" panose="020B0604020202020204" pitchFamily="34" charset="0"/>
              </a:rPr>
              <a:t>hnyangx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dongh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maaih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mba’nzie</a:t>
            </a:r>
            <a:r>
              <a:rPr lang="en-US" sz="2200" dirty="0">
                <a:solidFill>
                  <a:schemeClr val="tx1"/>
                </a:solidFill>
                <a:latin typeface="Arial" panose="020B0604020202020204" pitchFamily="34" charset="0"/>
                <a:cs typeface="Arial" panose="020B0604020202020204" pitchFamily="34" charset="0"/>
              </a:rPr>
              <a:t>, </a:t>
            </a:r>
            <a:br>
              <a:rPr lang="en-US" sz="2200" dirty="0">
                <a:solidFill>
                  <a:schemeClr val="tx1"/>
                </a:solidFill>
                <a:latin typeface="Arial" panose="020B0604020202020204" pitchFamily="34" charset="0"/>
                <a:cs typeface="Arial" panose="020B0604020202020204" pitchFamily="34" charset="0"/>
              </a:rPr>
            </a:br>
            <a:r>
              <a:rPr lang="en-US" sz="2200" dirty="0" err="1">
                <a:solidFill>
                  <a:schemeClr val="tx1"/>
                </a:solidFill>
                <a:latin typeface="Arial" panose="020B0604020202020204" pitchFamily="34" charset="0"/>
                <a:cs typeface="Arial" panose="020B0604020202020204" pitchFamily="34" charset="0"/>
              </a:rPr>
              <a:t>haa-cunv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piom</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caux</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nyutc</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zeiv</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waaic</a:t>
            </a:r>
            <a:r>
              <a:rPr lang="en-US" sz="2200" dirty="0">
                <a:solidFill>
                  <a:schemeClr val="tx1"/>
                </a:solidFill>
                <a:latin typeface="Arial" panose="020B0604020202020204" pitchFamily="34" charset="0"/>
                <a:cs typeface="Arial" panose="020B0604020202020204" pitchFamily="34" charset="0"/>
              </a:rPr>
              <a:t> nyei </a:t>
            </a:r>
            <a:r>
              <a:rPr lang="en-US" sz="2200" dirty="0" err="1">
                <a:solidFill>
                  <a:schemeClr val="tx1"/>
                </a:solidFill>
                <a:latin typeface="Arial" panose="020B0604020202020204" pitchFamily="34" charset="0"/>
                <a:cs typeface="Arial" panose="020B0604020202020204" pitchFamily="34" charset="0"/>
              </a:rPr>
              <a:t>mienh</a:t>
            </a:r>
            <a:r>
              <a:rPr lang="en-US" sz="2200" dirty="0">
                <a:solidFill>
                  <a:schemeClr val="tx1"/>
                </a:solidFill>
                <a:latin typeface="Arial" panose="020B0604020202020204" pitchFamily="34" charset="0"/>
                <a:cs typeface="Arial" panose="020B0604020202020204" pitchFamily="34" charset="0"/>
              </a:rPr>
              <a:t> </a:t>
            </a:r>
            <a:r>
              <a:rPr lang="en-US" sz="2200" dirty="0" err="1">
                <a:solidFill>
                  <a:schemeClr val="tx1"/>
                </a:solidFill>
                <a:latin typeface="Arial" panose="020B0604020202020204" pitchFamily="34" charset="0"/>
                <a:cs typeface="Arial" panose="020B0604020202020204" pitchFamily="34" charset="0"/>
              </a:rPr>
              <a:t>ndaangc</a:t>
            </a:r>
            <a:r>
              <a:rPr lang="en-US" sz="2200" dirty="0">
                <a:solidFill>
                  <a:schemeClr val="tx1"/>
                </a:solidFill>
                <a:latin typeface="Arial" panose="020B0604020202020204" pitchFamily="34" charset="0"/>
                <a:cs typeface="Arial" panose="020B0604020202020204" pitchFamily="34" charset="0"/>
              </a:rPr>
              <a:t>.  </a:t>
            </a:r>
          </a:p>
          <a:p>
            <a:endParaRPr lang="en-US" sz="22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49930CA-570C-5749-8F86-18AB64E652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B7BE1C19-0F48-6F4F-8D7E-68B2539D32E1}"/>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372C798-B411-A847-BD33-F0C34125CAD5}"/>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530655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EB9-0A31-481F-A88B-46F0A4AA3727}"/>
              </a:ext>
            </a:extLst>
          </p:cNvPr>
          <p:cNvSpPr>
            <a:spLocks noGrp="1"/>
          </p:cNvSpPr>
          <p:nvPr>
            <p:ph type="title"/>
          </p:nvPr>
        </p:nvSpPr>
        <p:spPr>
          <a:xfrm>
            <a:off x="603420" y="637158"/>
            <a:ext cx="8678621" cy="1030776"/>
          </a:xfrm>
        </p:spPr>
        <p:txBody>
          <a:bodyPr>
            <a:normAutofit fontScale="90000"/>
          </a:bodyPr>
          <a:lstStyle/>
          <a:p>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oix</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zorc</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baengc</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daan</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hongh</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morx</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mbatv</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cingx</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haih</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endParaRPr lang="en-US"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Content Placeholder 2">
            <a:extLst>
              <a:ext uri="{FF2B5EF4-FFF2-40B4-BE49-F238E27FC236}">
                <a16:creationId xmlns:a16="http://schemas.microsoft.com/office/drawing/2014/main" id="{95CAA4E9-7459-491F-9B93-4092CC7FEE34}"/>
              </a:ext>
            </a:extLst>
          </p:cNvPr>
          <p:cNvSpPr>
            <a:spLocks noGrp="1"/>
          </p:cNvSpPr>
          <p:nvPr>
            <p:ph idx="1"/>
          </p:nvPr>
        </p:nvSpPr>
        <p:spPr>
          <a:xfrm>
            <a:off x="603420" y="1901023"/>
            <a:ext cx="8941904" cy="4119526"/>
          </a:xfrm>
        </p:spPr>
        <p:txBody>
          <a:bodyPr>
            <a:normAutofit/>
          </a:bodyPr>
          <a:lstStyle/>
          <a:p>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qiemx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zuqc</a:t>
            </a:r>
            <a:r>
              <a:rPr lang="en-US" sz="2600" dirty="0">
                <a:solidFill>
                  <a:schemeClr val="tx1"/>
                </a:solidFill>
                <a:latin typeface="Arial" panose="020B0604020202020204" pitchFamily="34" charset="0"/>
                <a:cs typeface="Arial" panose="020B0604020202020204" pitchFamily="34" charset="0"/>
              </a:rPr>
              <a:t>, COVID-19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se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kungx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hnangv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qiemx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zuqc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zorc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hongh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morx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mbatv</a:t>
            </a:r>
            <a:r>
              <a:rPr lang="en-US" sz="2600" dirty="0">
                <a:solidFill>
                  <a:schemeClr val="tx1"/>
                </a:solidFill>
                <a:latin typeface="Arial" panose="020B0604020202020204" pitchFamily="34" charset="0"/>
                <a:cs typeface="Arial" panose="020B0604020202020204" pitchFamily="34" charset="0"/>
              </a:rPr>
              <a:t>. </a:t>
            </a:r>
          </a:p>
          <a:p>
            <a:r>
              <a:rPr lang="en-US" sz="2600" dirty="0">
                <a:solidFill>
                  <a:schemeClr val="tx1"/>
                </a:solidFill>
                <a:latin typeface="Arial" panose="020B0604020202020204" pitchFamily="34" charset="0"/>
                <a:cs typeface="Arial" panose="020B0604020202020204" pitchFamily="34" charset="0"/>
              </a:rPr>
              <a:t>Mv </a:t>
            </a:r>
            <a:r>
              <a:rPr lang="en-US" sz="2600" dirty="0" err="1">
                <a:solidFill>
                  <a:schemeClr val="tx1"/>
                </a:solidFill>
                <a:latin typeface="Arial" panose="020B0604020202020204" pitchFamily="34" charset="0"/>
                <a:cs typeface="Arial" panose="020B0604020202020204" pitchFamily="34" charset="0"/>
              </a:rPr>
              <a:t>baac</a:t>
            </a:r>
            <a:r>
              <a:rPr lang="en-US" sz="2600" dirty="0">
                <a:solidFill>
                  <a:schemeClr val="tx1"/>
                </a:solidFill>
                <a:latin typeface="Arial" panose="020B0604020202020204" pitchFamily="34" charset="0"/>
                <a:cs typeface="Arial" panose="020B0604020202020204" pitchFamily="34" charset="0"/>
              </a:rPr>
              <a:t> norm </a:t>
            </a:r>
            <a:r>
              <a:rPr lang="en-US" sz="2600" dirty="0" err="1">
                <a:solidFill>
                  <a:schemeClr val="tx1"/>
                </a:solidFill>
                <a:latin typeface="Arial" panose="020B0604020202020204" pitchFamily="34" charset="0"/>
                <a:cs typeface="Arial" panose="020B0604020202020204" pitchFamily="34" charset="0"/>
              </a:rPr>
              <a:t>baav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ndie-dorngh</a:t>
            </a:r>
            <a:r>
              <a:rPr lang="en-US" sz="2600" dirty="0">
                <a:solidFill>
                  <a:schemeClr val="tx1"/>
                </a:solidFill>
                <a:latin typeface="Arial" panose="020B0604020202020204" pitchFamily="34" charset="0"/>
                <a:cs typeface="Arial" panose="020B0604020202020204" pitchFamily="34" charset="0"/>
              </a:rPr>
              <a:t> haih </a:t>
            </a:r>
            <a:r>
              <a:rPr lang="en-US" sz="2600" dirty="0" err="1">
                <a:solidFill>
                  <a:schemeClr val="tx1"/>
                </a:solidFill>
                <a:latin typeface="Arial" panose="020B0604020202020204" pitchFamily="34" charset="0"/>
                <a:cs typeface="Arial" panose="020B0604020202020204" pitchFamily="34" charset="0"/>
              </a:rPr>
              <a:t>longc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deix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nyaanh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weic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dorngx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qaqv-leic</a:t>
            </a:r>
            <a:r>
              <a:rPr lang="en-US" sz="2600" dirty="0">
                <a:solidFill>
                  <a:schemeClr val="tx1"/>
                </a:solidFill>
                <a:latin typeface="Arial" panose="020B0604020202020204" pitchFamily="34" charset="0"/>
                <a:cs typeface="Arial" panose="020B0604020202020204" pitchFamily="34" charset="0"/>
              </a:rPr>
              <a:t>. Se </a:t>
            </a:r>
            <a:r>
              <a:rPr lang="en-US" sz="2600" dirty="0" err="1">
                <a:solidFill>
                  <a:schemeClr val="tx1"/>
                </a:solidFill>
                <a:latin typeface="Arial" panose="020B0604020202020204" pitchFamily="34" charset="0"/>
                <a:cs typeface="Arial" panose="020B0604020202020204" pitchFamily="34" charset="0"/>
              </a:rPr>
              <a:t>gorngv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nyei nor, naaiv </a:t>
            </a:r>
            <a:r>
              <a:rPr lang="en-US" sz="2600" dirty="0" err="1">
                <a:solidFill>
                  <a:schemeClr val="tx1"/>
                </a:solidFill>
                <a:latin typeface="Arial" panose="020B0604020202020204" pitchFamily="34" charset="0"/>
                <a:cs typeface="Arial" panose="020B0604020202020204" pitchFamily="34" charset="0"/>
              </a:rPr>
              <a:t>deix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nyaanh</a:t>
            </a:r>
            <a:r>
              <a:rPr lang="en-US" sz="2600" dirty="0">
                <a:solidFill>
                  <a:schemeClr val="tx1"/>
                </a:solidFill>
                <a:latin typeface="Arial" panose="020B0604020202020204" pitchFamily="34" charset="0"/>
                <a:cs typeface="Arial" panose="020B0604020202020204" pitchFamily="34" charset="0"/>
              </a:rPr>
              <a:t> haih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jaauv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nzuonx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yiem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zorc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hongh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morx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mbatv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gorn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hungh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jaa</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tengx</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gorn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zaangc</a:t>
            </a:r>
            <a:r>
              <a:rPr lang="en-US" sz="2600" dirty="0">
                <a:solidFill>
                  <a:srgbClr val="000000"/>
                </a:solidFill>
                <a:latin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74B3D058-5AFF-CA4C-9FB5-059EDD32F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2C71DFA0-7D2B-6C48-8B57-C307721F599F}"/>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1981C87-7607-B44E-8903-23431DD2F619}"/>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64060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CAA4E9-7459-491F-9B93-4092CC7FEE34}"/>
              </a:ext>
            </a:extLst>
          </p:cNvPr>
          <p:cNvSpPr>
            <a:spLocks noGrp="1"/>
          </p:cNvSpPr>
          <p:nvPr>
            <p:ph idx="1"/>
          </p:nvPr>
        </p:nvSpPr>
        <p:spPr>
          <a:xfrm>
            <a:off x="913423" y="1126434"/>
            <a:ext cx="8575134" cy="4275151"/>
          </a:xfrm>
        </p:spPr>
        <p:txBody>
          <a:bodyPr>
            <a:normAutofit/>
          </a:bodyPr>
          <a:lstStyle/>
          <a:p>
            <a:r>
              <a:rPr lang="en-US" sz="2600" dirty="0" err="1">
                <a:solidFill>
                  <a:schemeClr val="tx1"/>
                </a:solidFill>
                <a:latin typeface="Arial" panose="020B0604020202020204" pitchFamily="34" charset="0"/>
                <a:cs typeface="Arial" panose="020B0604020202020204" pitchFamily="34" charset="0"/>
              </a:rPr>
              <a:t>Haaix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zanc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nor, </a:t>
            </a:r>
            <a:r>
              <a:rPr lang="en-US" sz="2600" dirty="0" err="1">
                <a:solidFill>
                  <a:schemeClr val="tx1"/>
                </a:solidFill>
                <a:latin typeface="Arial" panose="020B0604020202020204" pitchFamily="34" charset="0"/>
                <a:cs typeface="Arial" panose="020B0604020202020204" pitchFamily="34" charset="0"/>
              </a:rPr>
              <a:t>dorh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jienv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zorc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mingh</a:t>
            </a:r>
            <a:r>
              <a:rPr lang="en-US" sz="2600" dirty="0">
                <a:solidFill>
                  <a:schemeClr val="tx1"/>
                </a:solidFill>
                <a:latin typeface="Arial" panose="020B0604020202020204" pitchFamily="34" charset="0"/>
                <a:cs typeface="Arial" panose="020B0604020202020204" pitchFamily="34" charset="0"/>
              </a:rPr>
              <a:t> se </a:t>
            </a:r>
            <a:r>
              <a:rPr lang="en-US" sz="2600" dirty="0" err="1">
                <a:solidFill>
                  <a:schemeClr val="tx1"/>
                </a:solidFill>
                <a:latin typeface="Arial" panose="020B0604020202020204" pitchFamily="34" charset="0"/>
                <a:cs typeface="Arial" panose="020B0604020202020204" pitchFamily="34" charset="0"/>
              </a:rPr>
              <a:t>gorngv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nyei nor. </a:t>
            </a:r>
          </a:p>
          <a:p>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gunv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yietc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zorc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daan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hongh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morx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mbatv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yaac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nyei.</a:t>
            </a: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pic>
        <p:nvPicPr>
          <p:cNvPr id="4" name="Picture 3">
            <a:extLst>
              <a:ext uri="{FF2B5EF4-FFF2-40B4-BE49-F238E27FC236}">
                <a16:creationId xmlns:a16="http://schemas.microsoft.com/office/drawing/2014/main" id="{A24D0684-1C14-D74E-A689-ED9E17BE2E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7B5C9E3A-AB61-9B4C-803A-9A02F4ABF4F5}"/>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E3C5D55-7FE5-FA4D-95B3-D49B67AEA54B}"/>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67423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EB9-0A31-481F-A88B-46F0A4AA3727}"/>
              </a:ext>
            </a:extLst>
          </p:cNvPr>
          <p:cNvSpPr>
            <a:spLocks noGrp="1"/>
          </p:cNvSpPr>
          <p:nvPr>
            <p:ph type="title"/>
          </p:nvPr>
        </p:nvSpPr>
        <p:spPr>
          <a:xfrm>
            <a:off x="518130" y="514284"/>
            <a:ext cx="9326217" cy="901149"/>
          </a:xfrm>
        </p:spPr>
        <p:txBody>
          <a:bodyPr>
            <a:noAutofit/>
          </a:bodyPr>
          <a:lstStyle/>
          <a:p>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Dongh</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maiv</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bieqc</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deic</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-bung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sou-</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gorn</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wuov</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deix</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mienh</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haih</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COVID-19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0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0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95CAA4E9-7459-491F-9B93-4092CC7FEE34}"/>
              </a:ext>
            </a:extLst>
          </p:cNvPr>
          <p:cNvSpPr>
            <a:spLocks noGrp="1"/>
          </p:cNvSpPr>
          <p:nvPr>
            <p:ph idx="1"/>
          </p:nvPr>
        </p:nvSpPr>
        <p:spPr>
          <a:xfrm>
            <a:off x="518130" y="1553327"/>
            <a:ext cx="9233452" cy="4451283"/>
          </a:xfrm>
        </p:spPr>
        <p:txBody>
          <a:bodyPr>
            <a:normAutofit/>
          </a:bodyPr>
          <a:lstStyle/>
          <a:p>
            <a:r>
              <a:rPr lang="en-US" sz="2400" dirty="0" err="1">
                <a:solidFill>
                  <a:schemeClr val="tx1"/>
                </a:solidFill>
                <a:latin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sou-</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bieqc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Guoqv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deic</a:t>
            </a:r>
            <a:r>
              <a:rPr lang="en-US" sz="2400" dirty="0">
                <a:solidFill>
                  <a:schemeClr val="tx1"/>
                </a:solidFill>
                <a:latin typeface="Arial" panose="020B0604020202020204" pitchFamily="34" charset="0"/>
                <a:cs typeface="Arial" panose="020B0604020202020204" pitchFamily="34" charset="0"/>
              </a:rPr>
              <a:t>-bung nyei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yaac</a:t>
            </a:r>
            <a:r>
              <a:rPr lang="en-US" sz="2400" dirty="0">
                <a:solidFill>
                  <a:schemeClr val="tx1"/>
                </a:solidFill>
                <a:latin typeface="Arial" panose="020B0604020202020204" pitchFamily="34" charset="0"/>
                <a:cs typeface="Arial" panose="020B0604020202020204" pitchFamily="34" charset="0"/>
              </a:rPr>
              <a:t> haih </a:t>
            </a:r>
            <a:r>
              <a:rPr lang="en-US" sz="2400" dirty="0" err="1">
                <a:solidFill>
                  <a:schemeClr val="tx1"/>
                </a:solidFill>
                <a:latin typeface="Arial" panose="020B0604020202020204" pitchFamily="34" charset="0"/>
                <a:cs typeface="Arial" panose="020B0604020202020204" pitchFamily="34" charset="0"/>
              </a:rPr>
              <a:t>duqv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baqv</a:t>
            </a:r>
            <a:r>
              <a:rPr lang="en-US" sz="2400" dirty="0">
                <a:solidFill>
                  <a:schemeClr val="tx1"/>
                </a:solidFill>
                <a:latin typeface="Arial" panose="020B0604020202020204" pitchFamily="34" charset="0"/>
                <a:cs typeface="Arial" panose="020B0604020202020204" pitchFamily="34" charset="0"/>
              </a:rPr>
              <a:t> nyei. </a:t>
            </a:r>
          </a:p>
          <a:p>
            <a:r>
              <a:rPr lang="en-US" sz="2400" dirty="0" err="1">
                <a:solidFill>
                  <a:schemeClr val="tx1"/>
                </a:solidFill>
                <a:latin typeface="Arial" panose="020B0604020202020204" pitchFamily="34" charset="0"/>
                <a:cs typeface="Arial" panose="020B0604020202020204" pitchFamily="34" charset="0"/>
              </a:rPr>
              <a:t>Mbaqv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dorngx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dauh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horpc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zuqc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nqemh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nqenx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cuotv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bieqc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deic</a:t>
            </a:r>
            <a:r>
              <a:rPr lang="en-US" sz="2400" dirty="0">
                <a:solidFill>
                  <a:schemeClr val="tx1"/>
                </a:solidFill>
                <a:latin typeface="Arial" panose="020B0604020202020204" pitchFamily="34" charset="0"/>
                <a:cs typeface="Arial" panose="020B0604020202020204" pitchFamily="34" charset="0"/>
              </a:rPr>
              <a:t>-bung sou-</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mv </a:t>
            </a:r>
            <a:r>
              <a:rPr lang="en-US" sz="2400" dirty="0" err="1">
                <a:solidFill>
                  <a:schemeClr val="tx1"/>
                </a:solidFill>
                <a:latin typeface="Arial" panose="020B0604020202020204" pitchFamily="34" charset="0"/>
                <a:cs typeface="Arial" panose="020B0604020202020204" pitchFamily="34" charset="0"/>
              </a:rPr>
              <a:t>baac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mbuo</a:t>
            </a:r>
            <a:r>
              <a:rPr lang="en-US" sz="2400" dirty="0">
                <a:solidFill>
                  <a:schemeClr val="tx1"/>
                </a:solidFill>
                <a:latin typeface="Arial" panose="020B0604020202020204" pitchFamily="34" charset="0"/>
                <a:cs typeface="Arial" panose="020B0604020202020204" pitchFamily="34" charset="0"/>
              </a:rPr>
              <a:t> haih </a:t>
            </a:r>
            <a:r>
              <a:rPr lang="en-US" sz="2400" dirty="0" err="1">
                <a:solidFill>
                  <a:schemeClr val="tx1"/>
                </a:solidFill>
                <a:latin typeface="Arial" panose="020B0604020202020204" pitchFamily="34" charset="0"/>
                <a:cs typeface="Arial" panose="020B0604020202020204" pitchFamily="34" charset="0"/>
              </a:rPr>
              <a:t>naaic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lorz</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sou-</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deic-zepv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nin-saeng</a:t>
            </a:r>
            <a:r>
              <a:rPr lang="en-US" sz="2400" dirty="0">
                <a:solidFill>
                  <a:schemeClr val="tx1"/>
                </a:solidFill>
                <a:latin typeface="Arial" panose="020B0604020202020204" pitchFamily="34" charset="0"/>
                <a:cs typeface="Arial" panose="020B0604020202020204" pitchFamily="34" charset="0"/>
              </a:rPr>
              <a:t>).</a:t>
            </a:r>
          </a:p>
          <a:p>
            <a:r>
              <a:rPr lang="en-US" sz="2400" dirty="0" err="1">
                <a:solidFill>
                  <a:schemeClr val="tx1"/>
                </a:solidFill>
                <a:latin typeface="Arial" panose="020B0604020202020204" pitchFamily="34" charset="0"/>
                <a:cs typeface="Arial" panose="020B0604020202020204" pitchFamily="34" charset="0"/>
              </a:rPr>
              <a:t>Weic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mbungh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mbungh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hoz</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a:t>
            </a:r>
            <a:r>
              <a:rPr lang="en-US" sz="2400" dirty="0">
                <a:solidFill>
                  <a:schemeClr val="tx1"/>
                </a:solidFill>
                <a:latin typeface="Arial" panose="020B0604020202020204" pitchFamily="34" charset="0"/>
                <a:cs typeface="Arial" panose="020B0604020202020204" pitchFamily="34" charset="0"/>
              </a:rPr>
              <a:t>, se </a:t>
            </a:r>
            <a:r>
              <a:rPr lang="en-US" sz="2400" dirty="0" err="1">
                <a:solidFill>
                  <a:schemeClr val="tx1"/>
                </a:solidFill>
                <a:latin typeface="Arial" panose="020B0604020202020204" pitchFamily="34" charset="0"/>
                <a:cs typeface="Arial" panose="020B0604020202020204" pitchFamily="34" charset="0"/>
              </a:rPr>
              <a:t>gorngv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bieqc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deic</a:t>
            </a:r>
            <a:r>
              <a:rPr lang="en-US" sz="2400" dirty="0">
                <a:solidFill>
                  <a:schemeClr val="tx1"/>
                </a:solidFill>
                <a:latin typeface="Arial" panose="020B0604020202020204" pitchFamily="34" charset="0"/>
                <a:cs typeface="Arial" panose="020B0604020202020204" pitchFamily="34" charset="0"/>
              </a:rPr>
              <a:t>-bung nyei sou-</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nor, </a:t>
            </a:r>
            <a:r>
              <a:rPr lang="en-US" sz="2400" dirty="0" err="1">
                <a:solidFill>
                  <a:schemeClr val="tx1"/>
                </a:solidFill>
                <a:latin typeface="Arial" panose="020B0604020202020204" pitchFamily="34" charset="0"/>
                <a:cs typeface="Arial" panose="020B0604020202020204" pitchFamily="34" charset="0"/>
              </a:rPr>
              <a:t>meih</a:t>
            </a:r>
            <a:r>
              <a:rPr lang="en-US" sz="2400" dirty="0">
                <a:solidFill>
                  <a:schemeClr val="tx1"/>
                </a:solidFill>
                <a:latin typeface="Arial" panose="020B0604020202020204" pitchFamily="34" charset="0"/>
                <a:cs typeface="Arial" panose="020B0604020202020204" pitchFamily="34" charset="0"/>
              </a:rPr>
              <a:t> haih </a:t>
            </a:r>
            <a:r>
              <a:rPr lang="en-US" sz="2400" dirty="0" err="1">
                <a:solidFill>
                  <a:schemeClr val="tx1"/>
                </a:solidFill>
                <a:latin typeface="Arial" panose="020B0604020202020204" pitchFamily="34" charset="0"/>
                <a:cs typeface="Arial" panose="020B0604020202020204" pitchFamily="34" charset="0"/>
              </a:rPr>
              <a:t>naaic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sa’maa’kom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fai</a:t>
            </a:r>
            <a:r>
              <a:rPr lang="en-US" sz="2400" dirty="0">
                <a:solidFill>
                  <a:schemeClr val="tx1"/>
                </a:solidFill>
                <a:latin typeface="Arial" panose="020B0604020202020204" pitchFamily="34" charset="0"/>
                <a:cs typeface="Arial" panose="020B0604020202020204" pitchFamily="34" charset="0"/>
              </a:rPr>
              <a:t> online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mbuo</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qiemx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zuqc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naaic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haaix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nyungc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jauv</a:t>
            </a:r>
            <a:r>
              <a:rPr lang="en-US" sz="2400" dirty="0">
                <a:solidFill>
                  <a:schemeClr val="tx1"/>
                </a:solidFill>
                <a:latin typeface="Arial" panose="020B0604020202020204" pitchFamily="34" charset="0"/>
                <a:cs typeface="Arial" panose="020B0604020202020204" pitchFamily="34" charset="0"/>
              </a:rPr>
              <a:t>. </a:t>
            </a:r>
          </a:p>
          <a:p>
            <a:endParaRPr lang="en-US" sz="24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DD09A82F-9479-474E-8547-83ADB65FB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5C2FD0E7-1D95-2148-95DE-D68110624E0B}"/>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8911896-3145-414E-8A61-4DBA3E7023AB}"/>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496286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3C633-28C3-4AD9-9ED7-79E2F75F950F}"/>
              </a:ext>
            </a:extLst>
          </p:cNvPr>
          <p:cNvSpPr>
            <a:spLocks noGrp="1"/>
          </p:cNvSpPr>
          <p:nvPr>
            <p:ph type="title"/>
          </p:nvPr>
        </p:nvSpPr>
        <p:spPr>
          <a:xfrm>
            <a:off x="518130" y="660875"/>
            <a:ext cx="8504583" cy="1063206"/>
          </a:xfrm>
        </p:spPr>
        <p:txBody>
          <a:bodyPr>
            <a:noAutofit/>
          </a:bodyPr>
          <a:lstStyle/>
          <a:p>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Ih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zanc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bun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mienh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jaa</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da’nyeic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da’faam</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sim)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endParaRPr lang="en-US" sz="3200" dirty="0">
              <a:solidFill>
                <a:schemeClr val="tx1"/>
              </a:solidFill>
            </a:endParaRPr>
          </a:p>
        </p:txBody>
      </p:sp>
      <p:sp>
        <p:nvSpPr>
          <p:cNvPr id="3" name="Content Placeholder 2">
            <a:extLst>
              <a:ext uri="{FF2B5EF4-FFF2-40B4-BE49-F238E27FC236}">
                <a16:creationId xmlns:a16="http://schemas.microsoft.com/office/drawing/2014/main" id="{C9D01BFF-9E50-49A6-BD31-AD5579BE1060}"/>
              </a:ext>
            </a:extLst>
          </p:cNvPr>
          <p:cNvSpPr>
            <a:spLocks noGrp="1"/>
          </p:cNvSpPr>
          <p:nvPr>
            <p:ph idx="1"/>
          </p:nvPr>
        </p:nvSpPr>
        <p:spPr>
          <a:xfrm>
            <a:off x="606733" y="1949030"/>
            <a:ext cx="9034670" cy="3784913"/>
          </a:xfrm>
        </p:spPr>
        <p:txBody>
          <a:bodyPr>
            <a:normAutofit/>
          </a:bodyPr>
          <a:lstStyle/>
          <a:p>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Maaih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nyei oc.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Yiem</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Betv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Hlaax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12, 2021, FDA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kungx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dingc</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caux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nqoi</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nzuih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bun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baeqc</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fingx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mienh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jaa</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baqv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da’faam</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sim (booster shot), bun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hnyangx-jeiv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12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hnyangx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gu’nguaaic</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maengx</a:t>
            </a:r>
            <a:endParaRPr lang="en-US" sz="26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Moderna, Johnson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caux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Johnson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oix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zuqc</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zoux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sou tov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lauh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deix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nyei,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cingx</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duqv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hungh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jaa</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nqoi</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nzuih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bun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baqv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jaa</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nyei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ndie</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Siang-</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siang</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naaiv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ninh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mbuo</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duqv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hungh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jaa</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nqoi</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nzuih</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bun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baqv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jaa</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tipv</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nyei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ndie</a:t>
            </a:r>
            <a:r>
              <a:rPr lang="en-US" sz="2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aqv</a:t>
            </a:r>
            <a:r>
              <a:rPr lang="en-US" sz="26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p:txBody>
      </p:sp>
      <p:pic>
        <p:nvPicPr>
          <p:cNvPr id="5" name="Picture 4">
            <a:extLst>
              <a:ext uri="{FF2B5EF4-FFF2-40B4-BE49-F238E27FC236}">
                <a16:creationId xmlns:a16="http://schemas.microsoft.com/office/drawing/2014/main" id="{94410247-80DF-794D-8740-B4B884B32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F0FBF6D6-4B0F-FF42-8353-775D310EB0F6}"/>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60CD886-8493-2D49-8AC0-E55EE25D51D9}"/>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097489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3C633-28C3-4AD9-9ED7-79E2F75F950F}"/>
              </a:ext>
            </a:extLst>
          </p:cNvPr>
          <p:cNvSpPr>
            <a:spLocks noGrp="1"/>
          </p:cNvSpPr>
          <p:nvPr>
            <p:ph type="title"/>
          </p:nvPr>
        </p:nvSpPr>
        <p:spPr>
          <a:xfrm>
            <a:off x="603420" y="601625"/>
            <a:ext cx="8676861" cy="1073426"/>
          </a:xfrm>
        </p:spPr>
        <p:txBody>
          <a:bodyPr>
            <a:normAutofit fontScale="90000"/>
          </a:bodyPr>
          <a:lstStyle/>
          <a:p>
            <a:br>
              <a:rPr lang="en-US" dirty="0">
                <a:solidFill>
                  <a:schemeClr val="tx1"/>
                </a:solidFill>
              </a:rPr>
            </a:b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haih</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mingh</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yiem</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ndorm</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muonz</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ndie-poux</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6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6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br>
              <a:rPr lang="en-US" sz="4400" b="1" dirty="0">
                <a:solidFill>
                  <a:schemeClr val="tx1"/>
                </a:solidFill>
              </a:rPr>
            </a:br>
            <a:endParaRPr lang="en-US" dirty="0">
              <a:solidFill>
                <a:schemeClr val="tx1"/>
              </a:solidFill>
            </a:endParaRPr>
          </a:p>
        </p:txBody>
      </p:sp>
      <p:sp>
        <p:nvSpPr>
          <p:cNvPr id="3" name="Content Placeholder 2">
            <a:extLst>
              <a:ext uri="{FF2B5EF4-FFF2-40B4-BE49-F238E27FC236}">
                <a16:creationId xmlns:a16="http://schemas.microsoft.com/office/drawing/2014/main" id="{C9D01BFF-9E50-49A6-BD31-AD5579BE1060}"/>
              </a:ext>
            </a:extLst>
          </p:cNvPr>
          <p:cNvSpPr>
            <a:spLocks noGrp="1"/>
          </p:cNvSpPr>
          <p:nvPr>
            <p:ph idx="1"/>
          </p:nvPr>
        </p:nvSpPr>
        <p:spPr>
          <a:xfrm>
            <a:off x="679174" y="1752058"/>
            <a:ext cx="8902148" cy="4362027"/>
          </a:xfrm>
        </p:spPr>
        <p:txBody>
          <a:bodyPr>
            <a:normAutofit/>
          </a:bodyPr>
          <a:lstStyle/>
          <a:p>
            <a:r>
              <a:rPr lang="en-US" sz="2600" dirty="0" err="1">
                <a:solidFill>
                  <a:schemeClr val="tx1"/>
                </a:solidFill>
                <a:latin typeface="Arial" panose="020B0604020202020204" pitchFamily="34" charset="0"/>
                <a:cs typeface="Arial" panose="020B0604020202020204" pitchFamily="34" charset="0"/>
              </a:rPr>
              <a:t>Mbenc</a:t>
            </a:r>
            <a:r>
              <a:rPr lang="en-US" sz="2600" dirty="0">
                <a:solidFill>
                  <a:schemeClr val="tx1"/>
                </a:solidFill>
                <a:latin typeface="Arial" panose="020B0604020202020204" pitchFamily="34" charset="0"/>
                <a:cs typeface="Arial" panose="020B0604020202020204" pitchFamily="34" charset="0"/>
              </a:rPr>
              <a:t> COVID-19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ndie-mbungh</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gorn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jiex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gorn</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zoux</a:t>
            </a:r>
            <a:r>
              <a:rPr lang="en-US" sz="2600" dirty="0">
                <a:solidFill>
                  <a:schemeClr val="tx1"/>
                </a:solidFill>
                <a:latin typeface="Arial" panose="020B0604020202020204" pitchFamily="34" charset="0"/>
                <a:cs typeface="Arial" panose="020B0604020202020204" pitchFamily="34" charset="0"/>
              </a:rPr>
              <a:t> gong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ziex</a:t>
            </a:r>
            <a:r>
              <a:rPr lang="en-US" sz="2600" dirty="0">
                <a:solidFill>
                  <a:schemeClr val="tx1"/>
                </a:solidFill>
                <a:latin typeface="Arial" panose="020B0604020202020204" pitchFamily="34" charset="0"/>
                <a:cs typeface="Arial" panose="020B0604020202020204" pitchFamily="34" charset="0"/>
              </a:rPr>
              <a:t> norm </a:t>
            </a:r>
            <a:r>
              <a:rPr lang="en-US" sz="2600" dirty="0" err="1">
                <a:solidFill>
                  <a:schemeClr val="tx1"/>
                </a:solidFill>
                <a:latin typeface="Arial" panose="020B0604020202020204" pitchFamily="34" charset="0"/>
                <a:cs typeface="Arial" panose="020B0604020202020204" pitchFamily="34" charset="0"/>
              </a:rPr>
              <a:t>ndie-poux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mi’aqc</a:t>
            </a:r>
            <a:r>
              <a:rPr lang="en-US" sz="2600" dirty="0">
                <a:solidFill>
                  <a:schemeClr val="tx1"/>
                </a:solidFill>
                <a:latin typeface="Arial" panose="020B0604020202020204" pitchFamily="34" charset="0"/>
                <a:cs typeface="Arial" panose="020B0604020202020204" pitchFamily="34" charset="0"/>
              </a:rPr>
              <a:t>.</a:t>
            </a:r>
          </a:p>
          <a:p>
            <a:r>
              <a:rPr lang="en-US" sz="2600" dirty="0">
                <a:solidFill>
                  <a:schemeClr val="tx1"/>
                </a:solidFill>
                <a:latin typeface="Arial" panose="020B0604020202020204" pitchFamily="34" charset="0"/>
                <a:cs typeface="Arial" panose="020B0604020202020204" pitchFamily="34" charset="0"/>
              </a:rPr>
              <a:t>Mv </a:t>
            </a:r>
            <a:r>
              <a:rPr lang="en-US" sz="2600" dirty="0" err="1">
                <a:solidFill>
                  <a:schemeClr val="tx1"/>
                </a:solidFill>
                <a:latin typeface="Arial" panose="020B0604020202020204" pitchFamily="34" charset="0"/>
                <a:cs typeface="Arial" panose="020B0604020202020204" pitchFamily="34" charset="0"/>
              </a:rPr>
              <a:t>baac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zeiz</a:t>
            </a:r>
            <a:r>
              <a:rPr lang="en-US" sz="2600" dirty="0">
                <a:solidFill>
                  <a:schemeClr val="tx1"/>
                </a:solidFill>
                <a:latin typeface="Arial" panose="020B0604020202020204" pitchFamily="34" charset="0"/>
                <a:cs typeface="Arial" panose="020B0604020202020204" pitchFamily="34" charset="0"/>
              </a:rPr>
              <a:t> norm-norm </a:t>
            </a:r>
            <a:r>
              <a:rPr lang="en-US" sz="2600" dirty="0" err="1">
                <a:solidFill>
                  <a:schemeClr val="tx1"/>
                </a:solidFill>
                <a:latin typeface="Arial" panose="020B0604020202020204" pitchFamily="34" charset="0"/>
                <a:cs typeface="Arial" panose="020B0604020202020204" pitchFamily="34" charset="0"/>
              </a:rPr>
              <a:t>ndie-poux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mbenc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ziangx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zipv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weic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siou</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ja’sic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dorngx-dauh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duv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yien</a:t>
            </a:r>
            <a:r>
              <a:rPr lang="en-US" sz="2600" dirty="0">
                <a:solidFill>
                  <a:schemeClr val="tx1"/>
                </a:solidFill>
                <a:latin typeface="Arial" panose="020B0604020202020204" pitchFamily="34" charset="0"/>
                <a:cs typeface="Arial" panose="020B0604020202020204" pitchFamily="34" charset="0"/>
              </a:rPr>
              <a:t>).</a:t>
            </a:r>
          </a:p>
          <a:p>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haih </a:t>
            </a:r>
            <a:r>
              <a:rPr lang="en-US" sz="2600" dirty="0" err="1">
                <a:solidFill>
                  <a:schemeClr val="tx1"/>
                </a:solidFill>
                <a:latin typeface="Arial" panose="020B0604020202020204" pitchFamily="34" charset="0"/>
                <a:cs typeface="Arial" panose="020B0604020202020204" pitchFamily="34" charset="0"/>
              </a:rPr>
              <a:t>heuc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naaic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gaax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a’louc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mingh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zorqv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poux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tengx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fai</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maiv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baqv</a:t>
            </a:r>
            <a:r>
              <a:rPr lang="en-US" sz="2600" dirty="0">
                <a:solidFill>
                  <a:schemeClr val="tx1"/>
                </a:solidFill>
                <a:latin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B528D80A-C3E8-6F44-A8D1-A8463CDEBD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B2288D04-EF99-564B-B985-845B80F56A58}"/>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5FBCED9-966E-D74C-A8F5-ECE1267B7AE9}"/>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7491759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82318E-7A31-41A6-984C-DE6DCB8C5B0D}"/>
              </a:ext>
            </a:extLst>
          </p:cNvPr>
          <p:cNvSpPr>
            <a:spLocks noGrp="1"/>
          </p:cNvSpPr>
          <p:nvPr>
            <p:ph idx="1"/>
          </p:nvPr>
        </p:nvSpPr>
        <p:spPr>
          <a:xfrm>
            <a:off x="603420" y="518039"/>
            <a:ext cx="9454980" cy="5518449"/>
          </a:xfrm>
        </p:spPr>
        <p:txBody>
          <a:bodyPr>
            <a:normAutofit fontScale="55000" lnSpcReduction="20000"/>
          </a:bodyPr>
          <a:lstStyle/>
          <a:p>
            <a:pPr marL="0" marR="0" lvl="0" indent="0">
              <a:lnSpc>
                <a:spcPct val="115000"/>
              </a:lnSpc>
              <a:spcBef>
                <a:spcPts val="0"/>
              </a:spcBef>
              <a:spcAft>
                <a:spcPts val="0"/>
              </a:spcAft>
              <a:buClr>
                <a:srgbClr val="515151"/>
              </a:buClr>
              <a:buSzPts val="1200"/>
              <a:buNone/>
            </a:pP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COVID-19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zorqv-guaix</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maiv</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doix-diuc</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jauv</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marR="0" lvl="0" indent="0">
              <a:lnSpc>
                <a:spcPct val="115000"/>
              </a:lnSpc>
              <a:spcBef>
                <a:spcPts val="0"/>
              </a:spcBef>
              <a:spcAft>
                <a:spcPts val="0"/>
              </a:spcAft>
              <a:buClr>
                <a:srgbClr val="515151"/>
              </a:buClr>
              <a:buSzPts val="1200"/>
              <a:buNone/>
            </a:pPr>
            <a:endParaRPr lang="en-US" sz="2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marL="0" marR="0" lvl="0" indent="0">
              <a:lnSpc>
                <a:spcPct val="115000"/>
              </a:lnSpc>
              <a:spcBef>
                <a:spcPts val="0"/>
              </a:spcBef>
              <a:spcAft>
                <a:spcPts val="0"/>
              </a:spcAft>
              <a:buClr>
                <a:srgbClr val="FF0000"/>
              </a:buClr>
              <a:buSzPct val="90000"/>
              <a:buNone/>
            </a:pP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Maaih</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pouh</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tong nor,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nyungc-nyungc</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maaih</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deix</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zorqv-guaix</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jauv</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bun </a:t>
            </a: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mienh</a:t>
            </a:r>
            <a:r>
              <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b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p>
            <a:pPr marL="0" marR="0" lvl="0" indent="0">
              <a:lnSpc>
                <a:spcPct val="115000"/>
              </a:lnSpc>
              <a:spcBef>
                <a:spcPts val="0"/>
              </a:spcBef>
              <a:spcAft>
                <a:spcPts val="0"/>
              </a:spcAft>
              <a:buClr>
                <a:srgbClr val="FF0000"/>
              </a:buClr>
              <a:buSzPct val="90000"/>
              <a:buNone/>
            </a:pP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Weic</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diuc</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58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u="none" strike="noStrike"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zorqv</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-guaix</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maiv</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doix-diuc</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jauv</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benx</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58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cuotv</a:t>
            </a:r>
            <a:r>
              <a:rPr lang="en-US" sz="58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marR="0" lvl="0" indent="0">
              <a:lnSpc>
                <a:spcPct val="115000"/>
              </a:lnSpc>
              <a:spcBef>
                <a:spcPts val="0"/>
              </a:spcBef>
              <a:spcAft>
                <a:spcPts val="0"/>
              </a:spcAft>
              <a:buClr>
                <a:srgbClr val="FF0000"/>
              </a:buClr>
              <a:buSzPct val="90000"/>
              <a:buNone/>
            </a:pPr>
            <a:endParaRPr lang="en-US" sz="2600" b="1" u="none" strike="noStrike"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a:lnSpc>
                <a:spcPct val="115000"/>
              </a:lnSpc>
              <a:spcBef>
                <a:spcPts val="0"/>
              </a:spcBef>
              <a:buClr>
                <a:schemeClr val="tx1"/>
              </a:buClr>
              <a:buSzPct val="90000"/>
            </a:pP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Zorqv-guaix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jauv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haih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benx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cuotv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fai</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maiv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benx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cuotv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se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yiem</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deix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wuov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laanh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mienh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buonh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sin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caux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nziaamv-saqv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Maiv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gunv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benx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maaih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baengc</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camv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mienh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a’fai</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wangc</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siangx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henv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mienh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zorqv-guaix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jauv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zungv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haih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benx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cuotv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a:t>
            </a:r>
          </a:p>
          <a:p>
            <a:pPr>
              <a:lnSpc>
                <a:spcPct val="115000"/>
              </a:lnSpc>
              <a:spcBef>
                <a:spcPts val="0"/>
              </a:spcBef>
              <a:buClr>
                <a:schemeClr val="tx1"/>
              </a:buClr>
              <a:buSzPct val="90000"/>
            </a:pP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Ninh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maaih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eix-leiz</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gorngv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ndie</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zoux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gong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yiem</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wuov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laanh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mienh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nyei sin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aqv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Ndie</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nqamv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nyie</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mienh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buonh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sin nyei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mborqv-jaax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gaeng</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a:t>
            </a:r>
          </a:p>
          <a:p>
            <a:pPr>
              <a:lnSpc>
                <a:spcPct val="115000"/>
              </a:lnSpc>
              <a:spcBef>
                <a:spcPts val="0"/>
              </a:spcBef>
              <a:buClr>
                <a:schemeClr val="tx1"/>
              </a:buClr>
              <a:buSzPct val="90000"/>
            </a:pPr>
            <a:r>
              <a:rPr lang="en-US" sz="40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Gau</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h</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camv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benx</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cuotv</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se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yiem</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1-3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hnoi</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4000" dirty="0" err="1">
                <a:solidFill>
                  <a:schemeClr val="tx1"/>
                </a:solidFill>
                <a:latin typeface="Arial" panose="020B0604020202020204" pitchFamily="34" charset="0"/>
                <a:ea typeface="Arial" panose="020B0604020202020204" pitchFamily="34" charset="0"/>
                <a:cs typeface="Arial" panose="020B0604020202020204" pitchFamily="34" charset="0"/>
              </a:rPr>
              <a:t>gu’nyuoz</a:t>
            </a:r>
            <a:r>
              <a:rPr lang="en-US" sz="4000" dirty="0">
                <a:solidFill>
                  <a:schemeClr val="tx1"/>
                </a:solidFill>
                <a:latin typeface="Arial" panose="020B0604020202020204" pitchFamily="34" charset="0"/>
                <a:ea typeface="Arial" panose="020B0604020202020204" pitchFamily="34" charset="0"/>
                <a:cs typeface="Arial" panose="020B0604020202020204" pitchFamily="34" charset="0"/>
              </a:rPr>
              <a:t>. </a:t>
            </a:r>
            <a:endParaRPr lang="en-US" sz="40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p>
            <a:pPr marL="0" marR="0" lvl="0" indent="0">
              <a:lnSpc>
                <a:spcPct val="115000"/>
              </a:lnSpc>
              <a:spcBef>
                <a:spcPts val="0"/>
              </a:spcBef>
              <a:spcAft>
                <a:spcPts val="0"/>
              </a:spcAft>
              <a:buClr>
                <a:srgbClr val="515151"/>
              </a:buClr>
              <a:buSzPts val="1200"/>
              <a:buNone/>
            </a:pPr>
            <a:endPar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p>
            <a:endParaRPr lang="en-US" sz="2400" dirty="0">
              <a:solidFill>
                <a:schemeClr val="tx1"/>
              </a:solidFill>
            </a:endParaRPr>
          </a:p>
        </p:txBody>
      </p:sp>
      <p:pic>
        <p:nvPicPr>
          <p:cNvPr id="4" name="Picture 3">
            <a:extLst>
              <a:ext uri="{FF2B5EF4-FFF2-40B4-BE49-F238E27FC236}">
                <a16:creationId xmlns:a16="http://schemas.microsoft.com/office/drawing/2014/main" id="{0D3A142F-A537-544E-A3CD-64DB75A4CE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127C34D8-5C9F-E642-9F35-50AD730494B0}"/>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B389CD0-FF4D-C04A-91D5-82297D6C0894}"/>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3991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82318E-7A31-41A6-984C-DE6DCB8C5B0D}"/>
              </a:ext>
            </a:extLst>
          </p:cNvPr>
          <p:cNvSpPr>
            <a:spLocks noGrp="1"/>
          </p:cNvSpPr>
          <p:nvPr>
            <p:ph idx="1"/>
          </p:nvPr>
        </p:nvSpPr>
        <p:spPr>
          <a:xfrm>
            <a:off x="603420" y="578277"/>
            <a:ext cx="9326217" cy="5252680"/>
          </a:xfrm>
        </p:spPr>
        <p:txBody>
          <a:bodyPr>
            <a:normAutofit fontScale="92500"/>
          </a:bodyPr>
          <a:lstStyle/>
          <a:p>
            <a:pPr marL="0" marR="0" lvl="0" indent="0">
              <a:lnSpc>
                <a:spcPct val="115000"/>
              </a:lnSpc>
              <a:spcBef>
                <a:spcPts val="0"/>
              </a:spcBef>
              <a:spcAft>
                <a:spcPts val="0"/>
              </a:spcAft>
              <a:buClr>
                <a:srgbClr val="FF0000"/>
              </a:buClr>
              <a:buSzPct val="90000"/>
              <a:buNone/>
            </a:pP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zorqv-guaix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jauv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se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hnangv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marR="0" lvl="0" indent="0">
              <a:lnSpc>
                <a:spcPct val="115000"/>
              </a:lnSpc>
              <a:spcBef>
                <a:spcPts val="0"/>
              </a:spcBef>
              <a:spcAft>
                <a:spcPts val="0"/>
              </a:spcAft>
              <a:buClr>
                <a:srgbClr val="FF0000"/>
              </a:buClr>
              <a:buSzPct val="90000"/>
              <a:buNone/>
            </a:pPr>
            <a:endParaRPr lang="en-US" sz="13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marL="576263" indent="-342900" defTabSz="511175">
              <a:lnSpc>
                <a:spcPct val="115000"/>
              </a:lnSpc>
              <a:spcBef>
                <a:spcPts val="0"/>
              </a:spcBef>
              <a:buClr>
                <a:schemeClr val="tx1"/>
              </a:buClr>
              <a:buSzPct val="90000"/>
            </a:pP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Heng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fai</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faix-fiuv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nyei = sim-</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nzuih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jorm</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mun</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butv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juangv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a:t>
            </a:r>
          </a:p>
          <a:p>
            <a:pPr marL="576263" indent="-342900" defTabSz="511175">
              <a:lnSpc>
                <a:spcPct val="115000"/>
              </a:lnSpc>
              <a:spcBef>
                <a:spcPts val="0"/>
              </a:spcBef>
              <a:buClr>
                <a:schemeClr val="tx1"/>
              </a:buClr>
              <a:buSzPct val="90000"/>
            </a:pP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Mbu’ndongx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-hoc = sim-</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nzuih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dorngx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omx</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butv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daaih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siqv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sin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zaangc</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mau</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kouv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qaqv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jaan</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nyuix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mun</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mbungv-nyatv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mun</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m’nqorngv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mun</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hniev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mungh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longh.</a:t>
            </a:r>
          </a:p>
          <a:p>
            <a:pPr marL="576263" indent="-342900" defTabSz="511175">
              <a:lnSpc>
                <a:spcPct val="115000"/>
              </a:lnSpc>
              <a:spcBef>
                <a:spcPts val="0"/>
              </a:spcBef>
              <a:buClr>
                <a:schemeClr val="tx1"/>
              </a:buClr>
              <a:buSzPct val="90000"/>
            </a:pP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Hniev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wuov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kang</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zuqc</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ndortv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maengc</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weic</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nziaamv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zaeqv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yiem</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domh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jaan</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zoux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bun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mba’nziu</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zoux</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gong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doix-diuc</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a:t>
            </a:r>
          </a:p>
          <a:p>
            <a:pPr marL="0" indent="0" algn="l">
              <a:buNone/>
            </a:pPr>
            <a:r>
              <a:rPr lang="en-US" sz="2400" i="0" dirty="0">
                <a:solidFill>
                  <a:schemeClr val="tx1"/>
                </a:solidFill>
                <a:effectLst/>
                <a:latin typeface="Proxima Nova"/>
              </a:rPr>
              <a:t>CDC box </a:t>
            </a:r>
            <a:r>
              <a:rPr lang="en-US" sz="2400" i="0" dirty="0" err="1">
                <a:solidFill>
                  <a:schemeClr val="tx1"/>
                </a:solidFill>
                <a:effectLst/>
                <a:latin typeface="Proxima Nova"/>
              </a:rPr>
              <a:t>gorngv</a:t>
            </a:r>
            <a:r>
              <a:rPr lang="en-US" sz="2400" i="0" dirty="0">
                <a:solidFill>
                  <a:schemeClr val="tx1"/>
                </a:solidFill>
                <a:effectLst/>
                <a:latin typeface="Proxima Nova"/>
              </a:rPr>
              <a:t> </a:t>
            </a:r>
            <a:r>
              <a:rPr lang="en-US" sz="2400" i="0" dirty="0" err="1">
                <a:solidFill>
                  <a:schemeClr val="tx1"/>
                </a:solidFill>
                <a:effectLst/>
                <a:latin typeface="Proxima Nova"/>
              </a:rPr>
              <a:t>yietc</a:t>
            </a:r>
            <a:r>
              <a:rPr lang="en-US" sz="2400" i="0" dirty="0">
                <a:solidFill>
                  <a:schemeClr val="tx1"/>
                </a:solidFill>
                <a:effectLst/>
                <a:latin typeface="Proxima Nova"/>
              </a:rPr>
              <a:t> </a:t>
            </a:r>
            <a:r>
              <a:rPr lang="en-US" sz="2400" i="0" dirty="0" err="1">
                <a:solidFill>
                  <a:schemeClr val="tx1"/>
                </a:solidFill>
                <a:effectLst/>
                <a:latin typeface="Proxima Nova"/>
              </a:rPr>
              <a:t>zungv</a:t>
            </a:r>
            <a:r>
              <a:rPr lang="en-US" sz="2400" i="0" dirty="0">
                <a:solidFill>
                  <a:schemeClr val="tx1"/>
                </a:solidFill>
                <a:effectLst/>
                <a:latin typeface="Proxima Nova"/>
              </a:rPr>
              <a:t> 12.5m </a:t>
            </a:r>
            <a:r>
              <a:rPr lang="en-US" sz="2400" i="0" dirty="0" err="1">
                <a:solidFill>
                  <a:schemeClr val="tx1"/>
                </a:solidFill>
                <a:effectLst/>
                <a:latin typeface="Proxima Nova"/>
              </a:rPr>
              <a:t>ziux</a:t>
            </a:r>
            <a:r>
              <a:rPr lang="en-US" sz="2400" i="0" dirty="0">
                <a:solidFill>
                  <a:schemeClr val="tx1"/>
                </a:solidFill>
                <a:effectLst/>
                <a:latin typeface="Proxima Nova"/>
              </a:rPr>
              <a:t> nyei </a:t>
            </a:r>
            <a:r>
              <a:rPr lang="en-US" sz="2400" i="0" dirty="0" err="1">
                <a:solidFill>
                  <a:schemeClr val="tx1"/>
                </a:solidFill>
                <a:effectLst/>
                <a:latin typeface="Proxima Nova"/>
              </a:rPr>
              <a:t>mienh</a:t>
            </a:r>
            <a:r>
              <a:rPr lang="en-US" sz="2400" i="0" dirty="0">
                <a:solidFill>
                  <a:schemeClr val="tx1"/>
                </a:solidFill>
                <a:effectLst/>
                <a:latin typeface="Proxima Nova"/>
              </a:rPr>
              <a:t> </a:t>
            </a:r>
            <a:r>
              <a:rPr lang="en-US" sz="2400" i="0" dirty="0" err="1">
                <a:solidFill>
                  <a:schemeClr val="tx1"/>
                </a:solidFill>
                <a:effectLst/>
                <a:latin typeface="Proxima Nova"/>
              </a:rPr>
              <a:t>baqv</a:t>
            </a:r>
            <a:r>
              <a:rPr lang="en-US" sz="2400" i="0" dirty="0">
                <a:solidFill>
                  <a:schemeClr val="tx1"/>
                </a:solidFill>
                <a:effectLst/>
                <a:latin typeface="Proxima Nova"/>
              </a:rPr>
              <a:t> </a:t>
            </a:r>
            <a:r>
              <a:rPr lang="en-US" sz="2400" i="0" dirty="0" err="1">
                <a:solidFill>
                  <a:schemeClr val="tx1"/>
                </a:solidFill>
                <a:effectLst/>
                <a:latin typeface="Proxima Nova"/>
              </a:rPr>
              <a:t>liuz</a:t>
            </a:r>
            <a:r>
              <a:rPr lang="en-US" sz="2400" i="0" dirty="0">
                <a:solidFill>
                  <a:schemeClr val="tx1"/>
                </a:solidFill>
                <a:effectLst/>
                <a:latin typeface="Proxima Nova"/>
              </a:rPr>
              <a:t> </a:t>
            </a:r>
            <a:r>
              <a:rPr lang="en-US" sz="2400" dirty="0">
                <a:solidFill>
                  <a:schemeClr val="tx1"/>
                </a:solidFill>
                <a:latin typeface="Proxima Nova"/>
              </a:rPr>
              <a:t>J&amp;J nyei </a:t>
            </a:r>
            <a:r>
              <a:rPr lang="en-US" sz="2400" i="0" dirty="0" err="1">
                <a:solidFill>
                  <a:schemeClr val="tx1"/>
                </a:solidFill>
                <a:effectLst/>
                <a:latin typeface="Proxima Nova"/>
              </a:rPr>
              <a:t>ndie-nqaeqv</a:t>
            </a:r>
            <a:r>
              <a:rPr lang="en-US" sz="2400" i="0" dirty="0">
                <a:solidFill>
                  <a:schemeClr val="tx1"/>
                </a:solidFill>
                <a:effectLst/>
                <a:latin typeface="Proxima Nova"/>
              </a:rPr>
              <a:t> </a:t>
            </a:r>
            <a:r>
              <a:rPr lang="en-US" sz="2400" i="0" dirty="0" err="1">
                <a:solidFill>
                  <a:schemeClr val="tx1"/>
                </a:solidFill>
                <a:effectLst/>
                <a:latin typeface="Proxima Nova"/>
              </a:rPr>
              <a:t>maaih</a:t>
            </a:r>
            <a:r>
              <a:rPr lang="en-US" sz="2400" i="0" dirty="0">
                <a:solidFill>
                  <a:schemeClr val="tx1"/>
                </a:solidFill>
                <a:effectLst/>
                <a:latin typeface="Proxima Nova"/>
              </a:rPr>
              <a:t> 38 </a:t>
            </a:r>
            <a:r>
              <a:rPr lang="en-US" sz="2400" i="0" dirty="0" err="1">
                <a:solidFill>
                  <a:schemeClr val="tx1"/>
                </a:solidFill>
                <a:effectLst/>
                <a:latin typeface="Proxima Nova"/>
              </a:rPr>
              <a:t>mienh</a:t>
            </a:r>
            <a:r>
              <a:rPr lang="en-US" sz="2400" i="0" dirty="0">
                <a:solidFill>
                  <a:schemeClr val="tx1"/>
                </a:solidFill>
                <a:effectLst/>
                <a:latin typeface="Proxima Nova"/>
              </a:rPr>
              <a:t> </a:t>
            </a:r>
            <a:r>
              <a:rPr lang="en-US" sz="2400" i="0" dirty="0" err="1">
                <a:solidFill>
                  <a:schemeClr val="tx1"/>
                </a:solidFill>
                <a:effectLst/>
                <a:latin typeface="Proxima Nova"/>
              </a:rPr>
              <a:t>buangh</a:t>
            </a:r>
            <a:r>
              <a:rPr lang="en-US" sz="2400" i="0" dirty="0">
                <a:solidFill>
                  <a:schemeClr val="tx1"/>
                </a:solidFill>
                <a:effectLst/>
                <a:latin typeface="Proxima Nova"/>
              </a:rPr>
              <a:t> </a:t>
            </a:r>
            <a:r>
              <a:rPr lang="en-US" sz="2400" i="0" dirty="0" err="1">
                <a:solidFill>
                  <a:schemeClr val="tx1"/>
                </a:solidFill>
                <a:effectLst/>
                <a:latin typeface="Proxima Nova"/>
              </a:rPr>
              <a:t>zuqc</a:t>
            </a:r>
            <a:r>
              <a:rPr lang="en-US" sz="2400" dirty="0">
                <a:solidFill>
                  <a:schemeClr val="tx1"/>
                </a:solidFill>
                <a:latin typeface="Proxima Nova"/>
              </a:rPr>
              <a:t> </a:t>
            </a:r>
            <a:r>
              <a:rPr lang="en-US" sz="2400" dirty="0" err="1">
                <a:solidFill>
                  <a:schemeClr val="tx1"/>
                </a:solidFill>
                <a:latin typeface="Proxima Nova"/>
              </a:rPr>
              <a:t>nziaamv</a:t>
            </a:r>
            <a:r>
              <a:rPr lang="en-US" sz="2400" dirty="0">
                <a:solidFill>
                  <a:schemeClr val="tx1"/>
                </a:solidFill>
                <a:latin typeface="Proxima Nova"/>
              </a:rPr>
              <a:t> </a:t>
            </a:r>
            <a:r>
              <a:rPr lang="en-US" sz="2400" dirty="0" err="1">
                <a:solidFill>
                  <a:schemeClr val="tx1"/>
                </a:solidFill>
                <a:latin typeface="Proxima Nova"/>
              </a:rPr>
              <a:t>zaeqv</a:t>
            </a:r>
            <a:r>
              <a:rPr lang="en-US" sz="2400" i="0" dirty="0">
                <a:solidFill>
                  <a:schemeClr val="tx1"/>
                </a:solidFill>
                <a:effectLst/>
                <a:latin typeface="Proxima Nova"/>
              </a:rPr>
              <a:t>, </a:t>
            </a:r>
            <a:r>
              <a:rPr lang="en-US" sz="2400" i="0" dirty="0" err="1">
                <a:solidFill>
                  <a:schemeClr val="tx1"/>
                </a:solidFill>
                <a:effectLst/>
                <a:latin typeface="Proxima Nova"/>
              </a:rPr>
              <a:t>daic</a:t>
            </a:r>
            <a:r>
              <a:rPr lang="en-US" sz="2400" i="0" dirty="0">
                <a:solidFill>
                  <a:schemeClr val="tx1"/>
                </a:solidFill>
                <a:effectLst/>
                <a:latin typeface="Proxima Nova"/>
              </a:rPr>
              <a:t> 4 </a:t>
            </a:r>
            <a:r>
              <a:rPr lang="en-US" sz="2400" i="0" dirty="0" err="1">
                <a:solidFill>
                  <a:schemeClr val="tx1"/>
                </a:solidFill>
                <a:effectLst/>
                <a:latin typeface="Proxima Nova"/>
              </a:rPr>
              <a:t>laanh</a:t>
            </a:r>
            <a:r>
              <a:rPr lang="en-US" sz="2400" i="0" dirty="0">
                <a:solidFill>
                  <a:schemeClr val="tx1"/>
                </a:solidFill>
                <a:effectLst/>
                <a:latin typeface="Proxima Nova"/>
              </a:rPr>
              <a:t> (</a:t>
            </a:r>
            <a:r>
              <a:rPr lang="en-US" sz="2400" i="0" dirty="0" err="1">
                <a:solidFill>
                  <a:schemeClr val="tx1"/>
                </a:solidFill>
                <a:effectLst/>
                <a:latin typeface="Proxima Nova"/>
              </a:rPr>
              <a:t>benx</a:t>
            </a:r>
            <a:r>
              <a:rPr lang="en-US" sz="2400" i="0" dirty="0">
                <a:solidFill>
                  <a:schemeClr val="tx1"/>
                </a:solidFill>
                <a:effectLst/>
                <a:latin typeface="Proxima Nova"/>
              </a:rPr>
              <a:t> </a:t>
            </a:r>
            <a:r>
              <a:rPr lang="en-US" sz="2400" i="0" dirty="0" err="1">
                <a:solidFill>
                  <a:schemeClr val="tx1"/>
                </a:solidFill>
                <a:effectLst/>
                <a:latin typeface="Proxima Nova"/>
              </a:rPr>
              <a:t>janx</a:t>
            </a:r>
            <a:r>
              <a:rPr lang="en-US" sz="2400" dirty="0">
                <a:solidFill>
                  <a:schemeClr val="tx1"/>
                </a:solidFill>
                <a:latin typeface="Proxima Nova"/>
              </a:rPr>
              <a:t>) </a:t>
            </a:r>
            <a:r>
              <a:rPr lang="en-US" sz="2400" dirty="0" err="1">
                <a:solidFill>
                  <a:schemeClr val="tx1"/>
                </a:solidFill>
                <a:latin typeface="Proxima Nova"/>
              </a:rPr>
              <a:t>zuqc</a:t>
            </a:r>
            <a:r>
              <a:rPr lang="en-US" sz="2400" dirty="0">
                <a:solidFill>
                  <a:schemeClr val="tx1"/>
                </a:solidFill>
                <a:latin typeface="Proxima Nova"/>
              </a:rPr>
              <a:t> </a:t>
            </a:r>
            <a:r>
              <a:rPr lang="en-US" sz="2400" dirty="0" err="1">
                <a:solidFill>
                  <a:schemeClr val="tx1"/>
                </a:solidFill>
                <a:latin typeface="Proxima Nova"/>
              </a:rPr>
              <a:t>ndortv</a:t>
            </a:r>
            <a:r>
              <a:rPr lang="en-US" sz="2400" dirty="0">
                <a:solidFill>
                  <a:schemeClr val="tx1"/>
                </a:solidFill>
                <a:latin typeface="Proxima Nova"/>
              </a:rPr>
              <a:t> </a:t>
            </a:r>
            <a:r>
              <a:rPr lang="en-US" sz="2400" dirty="0" err="1">
                <a:solidFill>
                  <a:schemeClr val="tx1"/>
                </a:solidFill>
                <a:latin typeface="Proxima Nova"/>
              </a:rPr>
              <a:t>maengc</a:t>
            </a:r>
            <a:r>
              <a:rPr lang="en-US" sz="2400" dirty="0">
                <a:solidFill>
                  <a:schemeClr val="tx1"/>
                </a:solidFill>
                <a:latin typeface="Proxima Nova"/>
              </a:rPr>
              <a:t> </a:t>
            </a:r>
            <a:r>
              <a:rPr lang="en-US" sz="2400" dirty="0" err="1">
                <a:solidFill>
                  <a:schemeClr val="tx1"/>
                </a:solidFill>
                <a:latin typeface="Proxima Nova"/>
              </a:rPr>
              <a:t>mi’aqc</a:t>
            </a:r>
            <a:r>
              <a:rPr lang="en-US" sz="2400" dirty="0">
                <a:solidFill>
                  <a:schemeClr val="tx1"/>
                </a:solidFill>
                <a:latin typeface="Proxima Nova"/>
              </a:rPr>
              <a:t>. </a:t>
            </a:r>
            <a:r>
              <a:rPr lang="en-US" sz="2400" dirty="0" err="1">
                <a:solidFill>
                  <a:schemeClr val="tx1"/>
                </a:solidFill>
                <a:latin typeface="Proxima Nova"/>
              </a:rPr>
              <a:t>Da’feix</a:t>
            </a:r>
            <a:r>
              <a:rPr lang="en-US" sz="2400" dirty="0">
                <a:solidFill>
                  <a:schemeClr val="tx1"/>
                </a:solidFill>
                <a:latin typeface="Proxima Nova"/>
              </a:rPr>
              <a:t> </a:t>
            </a:r>
            <a:r>
              <a:rPr lang="en-US" sz="2400" dirty="0" err="1">
                <a:solidFill>
                  <a:schemeClr val="tx1"/>
                </a:solidFill>
                <a:latin typeface="Proxima Nova"/>
              </a:rPr>
              <a:t>wuov</a:t>
            </a:r>
            <a:r>
              <a:rPr lang="en-US" sz="2400" dirty="0">
                <a:solidFill>
                  <a:schemeClr val="tx1"/>
                </a:solidFill>
                <a:latin typeface="Proxima Nova"/>
              </a:rPr>
              <a:t> </a:t>
            </a:r>
            <a:r>
              <a:rPr lang="en-US" sz="2400" dirty="0" err="1">
                <a:solidFill>
                  <a:schemeClr val="tx1"/>
                </a:solidFill>
                <a:latin typeface="Proxima Nova"/>
              </a:rPr>
              <a:t>laanh</a:t>
            </a:r>
            <a:r>
              <a:rPr lang="en-US" sz="2400" dirty="0">
                <a:solidFill>
                  <a:schemeClr val="tx1"/>
                </a:solidFill>
                <a:latin typeface="Proxima Nova"/>
              </a:rPr>
              <a:t> se </a:t>
            </a:r>
            <a:r>
              <a:rPr lang="en-US" sz="2400" dirty="0" err="1">
                <a:solidFill>
                  <a:schemeClr val="tx1"/>
                </a:solidFill>
                <a:latin typeface="Proxima Nova"/>
              </a:rPr>
              <a:t>benx</a:t>
            </a:r>
            <a:r>
              <a:rPr lang="en-US" sz="2400" dirty="0">
                <a:solidFill>
                  <a:schemeClr val="tx1"/>
                </a:solidFill>
                <a:latin typeface="Proxima Nova"/>
              </a:rPr>
              <a:t> </a:t>
            </a:r>
            <a:r>
              <a:rPr lang="en-US" sz="2400" dirty="0" err="1">
                <a:solidFill>
                  <a:schemeClr val="tx1"/>
                </a:solidFill>
                <a:latin typeface="Proxima Nova"/>
              </a:rPr>
              <a:t>m’sieqv</a:t>
            </a:r>
            <a:r>
              <a:rPr lang="en-US" sz="2400" dirty="0">
                <a:solidFill>
                  <a:schemeClr val="tx1"/>
                </a:solidFill>
                <a:latin typeface="Proxima Nova"/>
              </a:rPr>
              <a:t> </a:t>
            </a:r>
            <a:r>
              <a:rPr lang="en-US" sz="2400" dirty="0" err="1">
                <a:solidFill>
                  <a:schemeClr val="tx1"/>
                </a:solidFill>
                <a:latin typeface="Proxima Nova"/>
              </a:rPr>
              <a:t>dorn</a:t>
            </a:r>
            <a:r>
              <a:rPr lang="en-US" sz="2400" dirty="0">
                <a:solidFill>
                  <a:schemeClr val="tx1"/>
                </a:solidFill>
                <a:latin typeface="Proxima Nova"/>
              </a:rPr>
              <a:t> </a:t>
            </a:r>
            <a:r>
              <a:rPr lang="en-US" sz="2400" dirty="0" err="1">
                <a:solidFill>
                  <a:schemeClr val="tx1"/>
                </a:solidFill>
                <a:latin typeface="Proxima Nova"/>
              </a:rPr>
              <a:t>yiem</a:t>
            </a:r>
            <a:r>
              <a:rPr lang="en-US" sz="2400" dirty="0">
                <a:solidFill>
                  <a:schemeClr val="tx1"/>
                </a:solidFill>
                <a:latin typeface="Proxima Nova"/>
              </a:rPr>
              <a:t> </a:t>
            </a:r>
            <a:r>
              <a:rPr lang="en-US" sz="2400" dirty="0" err="1">
                <a:solidFill>
                  <a:schemeClr val="tx1"/>
                </a:solidFill>
                <a:latin typeface="Proxima Nova"/>
              </a:rPr>
              <a:t>Washingtong</a:t>
            </a:r>
            <a:r>
              <a:rPr lang="en-US" sz="2400" dirty="0">
                <a:solidFill>
                  <a:schemeClr val="tx1"/>
                </a:solidFill>
                <a:latin typeface="Proxima Nova"/>
              </a:rPr>
              <a:t> </a:t>
            </a:r>
            <a:r>
              <a:rPr lang="en-US" sz="2400" dirty="0" err="1">
                <a:solidFill>
                  <a:schemeClr val="tx1"/>
                </a:solidFill>
                <a:latin typeface="Proxima Nova"/>
              </a:rPr>
              <a:t>saengv</a:t>
            </a:r>
            <a:r>
              <a:rPr lang="en-US" sz="2400" dirty="0">
                <a:solidFill>
                  <a:schemeClr val="tx1"/>
                </a:solidFill>
                <a:latin typeface="Proxima Nova"/>
              </a:rPr>
              <a:t> (9/7/21). </a:t>
            </a:r>
            <a:endParaRPr lang="en-US" sz="2400" dirty="0">
              <a:solidFill>
                <a:schemeClr val="tx1"/>
              </a:solidFill>
            </a:endParaRPr>
          </a:p>
        </p:txBody>
      </p:sp>
      <p:pic>
        <p:nvPicPr>
          <p:cNvPr id="4" name="Picture 3">
            <a:extLst>
              <a:ext uri="{FF2B5EF4-FFF2-40B4-BE49-F238E27FC236}">
                <a16:creationId xmlns:a16="http://schemas.microsoft.com/office/drawing/2014/main" id="{254088F7-EFB1-9B48-B017-77E5775383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95A323CF-092A-5742-BA28-291613963679}"/>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B0783DF-9468-5C4E-92D2-A6F98010F6FD}"/>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049170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82318E-7A31-41A6-984C-DE6DCB8C5B0D}"/>
              </a:ext>
            </a:extLst>
          </p:cNvPr>
          <p:cNvSpPr>
            <a:spLocks noGrp="1"/>
          </p:cNvSpPr>
          <p:nvPr>
            <p:ph idx="1"/>
          </p:nvPr>
        </p:nvSpPr>
        <p:spPr>
          <a:xfrm>
            <a:off x="603420" y="775793"/>
            <a:ext cx="8709143" cy="4784220"/>
          </a:xfrm>
        </p:spPr>
        <p:txBody>
          <a:bodyPr>
            <a:normAutofit/>
          </a:bodyPr>
          <a:lstStyle/>
          <a:p>
            <a:pPr marL="0" marR="0" lvl="0" indent="0" algn="l" defTabSz="511175" rtl="0" eaLnBrk="1" fontAlgn="auto" latinLnBrk="0" hangingPunct="1">
              <a:lnSpc>
                <a:spcPct val="115000"/>
              </a:lnSpc>
              <a:spcBef>
                <a:spcPts val="0"/>
              </a:spcBef>
              <a:spcAft>
                <a:spcPts val="0"/>
              </a:spcAft>
              <a:buClr>
                <a:srgbClr val="FF0000"/>
              </a:buClr>
              <a:buSzPct val="90000"/>
              <a:buNone/>
              <a:tabLst/>
              <a:defRPr/>
            </a:pP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Ih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zanc</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mbuo</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buo</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zoux</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bun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nziaamv</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kumimoji="0" lang="en-US" sz="3200" b="1" u="none" strike="noStrike" kern="1200" cap="none" spc="0" normalizeH="0" baseline="0" noProof="0" dirty="0" err="1">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zaeqv</a:t>
            </a:r>
            <a:r>
              <a:rPr kumimoji="0" lang="en-US" sz="3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marR="0" lvl="0" indent="0" algn="l" defTabSz="511175" rtl="0" eaLnBrk="1" fontAlgn="auto" latinLnBrk="0" hangingPunct="1">
              <a:lnSpc>
                <a:spcPct val="115000"/>
              </a:lnSpc>
              <a:spcBef>
                <a:spcPts val="0"/>
              </a:spcBef>
              <a:spcAft>
                <a:spcPts val="0"/>
              </a:spcAft>
              <a:buClr>
                <a:srgbClr val="FF0000"/>
              </a:buClr>
              <a:buSzPct val="90000"/>
              <a:buNone/>
              <a:tabLst/>
              <a:defRPr/>
            </a:pPr>
            <a:endParaRPr kumimoji="0" lang="en-US" sz="1200" b="1" u="none" strike="noStrike" kern="1200" cap="none" spc="0" normalizeH="0" baseline="0" noProof="0" dirty="0">
              <a:ln>
                <a:noFill/>
              </a:ln>
              <a:solidFill>
                <a:schemeClr val="tx1"/>
              </a:solidFill>
              <a:effectLst/>
              <a:uLnTx/>
              <a:uFillTx/>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marL="690563" indent="-457200" defTabSz="511175">
              <a:lnSpc>
                <a:spcPct val="115000"/>
              </a:lnSpc>
              <a:spcBef>
                <a:spcPts val="0"/>
              </a:spcBef>
              <a:buClr>
                <a:schemeClr val="tx1"/>
              </a:buClr>
              <a:buSzPct val="90000"/>
              <a:defRPr/>
            </a:pP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Zeiz</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nyei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mbuo</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maaih</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3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nyungc</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mv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baac</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kungx</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Johnson &amp; Johnson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hnangv</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Pfizer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caux</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Moderna se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maiv</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gaengh</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haiz</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 </a:t>
            </a:r>
            <a:r>
              <a:rPr kumimoji="0" lang="en-US" sz="2600" b="0" i="0" u="none" strike="noStrike" kern="1200" cap="none" spc="0" normalizeH="0" baseline="0" noProof="0" dirty="0" err="1">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maaih</a:t>
            </a:r>
            <a:r>
              <a:rPr kumimoji="0" lang="en-US" sz="2600" b="0" i="0" u="none" strike="noStrike" kern="1200" cap="none" spc="0" normalizeH="0" baseline="0" noProof="0" dirty="0">
                <a:ln>
                  <a:noFill/>
                </a:ln>
                <a:solidFill>
                  <a:schemeClr val="tx1"/>
                </a:solidFill>
                <a:effectLst/>
                <a:uLnTx/>
                <a:uFillTx/>
                <a:latin typeface="Arial" panose="020B0604020202020204" pitchFamily="34" charset="0"/>
                <a:ea typeface="Arial" panose="020B0604020202020204" pitchFamily="34" charset="0"/>
                <a:cs typeface="Arial" panose="020B0604020202020204" pitchFamily="34" charset="0"/>
              </a:rPr>
              <a:t>.</a:t>
            </a:r>
          </a:p>
          <a:p>
            <a:pPr marL="690563" indent="-457200" defTabSz="511175">
              <a:lnSpc>
                <a:spcPct val="115000"/>
              </a:lnSpc>
              <a:spcBef>
                <a:spcPts val="0"/>
              </a:spcBef>
              <a:buClr>
                <a:schemeClr val="tx1"/>
              </a:buClr>
              <a:buSzPct val="90000"/>
              <a:defRPr/>
            </a:pPr>
            <a:r>
              <a:rPr lang="en-US" sz="2600" dirty="0">
                <a:solidFill>
                  <a:schemeClr val="tx1"/>
                </a:solidFill>
                <a:latin typeface="Arial" panose="020B0604020202020204" pitchFamily="34" charset="0"/>
                <a:cs typeface="Arial" panose="020B0604020202020204" pitchFamily="34" charset="0"/>
              </a:rPr>
              <a:t>Se </a:t>
            </a:r>
            <a:r>
              <a:rPr lang="en-US" sz="2600" dirty="0" err="1">
                <a:solidFill>
                  <a:schemeClr val="tx1"/>
                </a:solidFill>
                <a:latin typeface="Arial" panose="020B0604020202020204" pitchFamily="34" charset="0"/>
                <a:cs typeface="Arial" panose="020B0604020202020204" pitchFamily="34" charset="0"/>
              </a:rPr>
              <a:t>gorngv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maaih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haaix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nyungc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lengc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jeiv</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waac-naaic</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taux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ndie-nqaeqv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zorqv-guaix</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jauv</a:t>
            </a:r>
            <a:r>
              <a:rPr lang="en-US" sz="2600" dirty="0">
                <a:solidFill>
                  <a:schemeClr val="tx1"/>
                </a:solidFill>
                <a:latin typeface="Arial" panose="020B0604020202020204" pitchFamily="34" charset="0"/>
                <a:cs typeface="Arial" panose="020B0604020202020204" pitchFamily="34" charset="0"/>
              </a:rPr>
              <a:t> nor, bun </a:t>
            </a:r>
            <a:r>
              <a:rPr lang="en-US" sz="2600" dirty="0" err="1">
                <a:solidFill>
                  <a:schemeClr val="tx1"/>
                </a:solidFill>
                <a:latin typeface="Arial" panose="020B0604020202020204" pitchFamily="34" charset="0"/>
                <a:cs typeface="Arial" panose="020B0604020202020204" pitchFamily="34" charset="0"/>
              </a:rPr>
              <a:t>jiu</a:t>
            </a:r>
            <a:r>
              <a:rPr lang="en-US" sz="2600" dirty="0">
                <a:solidFill>
                  <a:schemeClr val="tx1"/>
                </a:solidFill>
                <a:latin typeface="Arial" panose="020B0604020202020204" pitchFamily="34" charset="0"/>
                <a:cs typeface="Arial" panose="020B0604020202020204" pitchFamily="34" charset="0"/>
              </a:rPr>
              <a:t> tong </a:t>
            </a:r>
            <a:r>
              <a:rPr lang="en-US" sz="2600" dirty="0" err="1">
                <a:solidFill>
                  <a:schemeClr val="tx1"/>
                </a:solidFill>
                <a:latin typeface="Arial" panose="020B0604020202020204" pitchFamily="34" charset="0"/>
                <a:cs typeface="Arial" panose="020B0604020202020204" pitchFamily="34" charset="0"/>
              </a:rPr>
              <a:t>caux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meih</a:t>
            </a:r>
            <a:r>
              <a:rPr lang="en-US" sz="2600" dirty="0">
                <a:solidFill>
                  <a:schemeClr val="tx1"/>
                </a:solidFill>
                <a:latin typeface="Arial" panose="020B0604020202020204" pitchFamily="34" charset="0"/>
                <a:cs typeface="Arial" panose="020B0604020202020204" pitchFamily="34" charset="0"/>
              </a:rPr>
              <a:t> nyei </a:t>
            </a:r>
            <a:r>
              <a:rPr lang="en-US" sz="2600" dirty="0" err="1">
                <a:solidFill>
                  <a:schemeClr val="tx1"/>
                </a:solidFill>
                <a:latin typeface="Arial" panose="020B0604020202020204" pitchFamily="34" charset="0"/>
                <a:cs typeface="Arial" panose="020B0604020202020204" pitchFamily="34" charset="0"/>
              </a:rPr>
              <a:t>ndorm</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zinh</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nziouv</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hmuangx</a:t>
            </a:r>
            <a:r>
              <a:rPr lang="en-US" sz="2600" dirty="0">
                <a:solidFill>
                  <a:schemeClr val="tx1"/>
                </a:solidFill>
                <a:latin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cs typeface="Arial" panose="020B0604020202020204" pitchFamily="34" charset="0"/>
              </a:rPr>
              <a:t>ndie-sai</a:t>
            </a:r>
            <a:r>
              <a:rPr lang="en-US" sz="2600" dirty="0">
                <a:solidFill>
                  <a:schemeClr val="tx1"/>
                </a:solidFill>
                <a:latin typeface="Arial" panose="020B0604020202020204" pitchFamily="34" charset="0"/>
                <a:cs typeface="Arial" panose="020B0604020202020204" pitchFamily="34" charset="0"/>
              </a:rPr>
              <a:t> oc.</a:t>
            </a:r>
          </a:p>
          <a:p>
            <a:pPr marL="344488" marR="0" lvl="0" indent="-342900" algn="l" defTabSz="511175" rtl="0" eaLnBrk="1" fontAlgn="auto" latinLnBrk="0" hangingPunct="1">
              <a:lnSpc>
                <a:spcPct val="115000"/>
              </a:lnSpc>
              <a:spcBef>
                <a:spcPts val="0"/>
              </a:spcBef>
              <a:spcAft>
                <a:spcPts val="0"/>
              </a:spcAft>
              <a:buClr>
                <a:srgbClr val="FF0000"/>
              </a:buClr>
              <a:buSzPct val="90000"/>
              <a:buFont typeface="Wingdings" panose="05000000000000000000" pitchFamily="2" charset="2"/>
              <a:buChar char="v"/>
              <a:tabLst/>
              <a:defRPr/>
            </a:pPr>
            <a:endParaRPr lang="en-US" sz="2400" dirty="0">
              <a:solidFill>
                <a:schemeClr val="tx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1D21CF13-84B8-6349-A88A-FA78252E44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B23E1B5C-42F7-BC44-95EE-5C7A09A18BF9}"/>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5CA865D-2DE3-D341-81D3-252718010CA8}"/>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6108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977AE0-EF25-43F7-94C2-180F610EBE75}"/>
              </a:ext>
            </a:extLst>
          </p:cNvPr>
          <p:cNvSpPr>
            <a:spLocks noGrp="1"/>
          </p:cNvSpPr>
          <p:nvPr>
            <p:ph idx="1"/>
          </p:nvPr>
        </p:nvSpPr>
        <p:spPr>
          <a:xfrm>
            <a:off x="603420" y="574940"/>
            <a:ext cx="8849139" cy="5237463"/>
          </a:xfrm>
        </p:spPr>
        <p:txBody>
          <a:bodyPr>
            <a:normAutofit lnSpcReduction="10000"/>
          </a:bodyPr>
          <a:lstStyle/>
          <a:p>
            <a:pPr marL="0" indent="0">
              <a:buNone/>
            </a:pP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Se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gorngv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nyanc</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jienv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jienv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ganh</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ndie</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nor,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haih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COVID-19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r>
              <a:rPr lang="en-US" sz="2400" dirty="0">
                <a:solidFill>
                  <a:schemeClr val="tx1"/>
                </a:solidFill>
                <a:latin typeface="Arial" panose="020B0604020202020204" pitchFamily="34" charset="0"/>
                <a:ea typeface="Arial" panose="020B0604020202020204" pitchFamily="34" charset="0"/>
              </a:rPr>
              <a:t>Se </a:t>
            </a:r>
            <a:r>
              <a:rPr lang="en-US" sz="2400" dirty="0" err="1">
                <a:solidFill>
                  <a:schemeClr val="tx1"/>
                </a:solidFill>
                <a:latin typeface="Arial" panose="020B0604020202020204" pitchFamily="34" charset="0"/>
                <a:ea typeface="Arial" panose="020B0604020202020204" pitchFamily="34" charset="0"/>
              </a:rPr>
              <a:t>gorngv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meih</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ih</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zanc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nyanc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jienv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fai</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baqv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jienv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haaix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nyungc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ndie</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liuz</a:t>
            </a:r>
            <a:r>
              <a:rPr lang="en-US" sz="2400" dirty="0">
                <a:solidFill>
                  <a:schemeClr val="tx1"/>
                </a:solidFill>
                <a:latin typeface="Arial" panose="020B0604020202020204" pitchFamily="34" charset="0"/>
                <a:ea typeface="Arial" panose="020B0604020202020204" pitchFamily="34" charset="0"/>
              </a:rPr>
              <a:t> haih </a:t>
            </a:r>
            <a:r>
              <a:rPr lang="en-US" sz="2400" dirty="0" err="1">
                <a:solidFill>
                  <a:schemeClr val="tx1"/>
                </a:solidFill>
                <a:latin typeface="Arial" panose="020B0604020202020204" pitchFamily="34" charset="0"/>
                <a:ea typeface="Arial" panose="020B0604020202020204" pitchFamily="34" charset="0"/>
              </a:rPr>
              <a:t>maiv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bieqc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hnyouv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fai</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maiv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bungx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laangc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baqv</a:t>
            </a:r>
            <a:r>
              <a:rPr lang="en-US" sz="2400" dirty="0">
                <a:solidFill>
                  <a:schemeClr val="tx1"/>
                </a:solidFill>
                <a:latin typeface="Arial" panose="020B0604020202020204" pitchFamily="34" charset="0"/>
                <a:ea typeface="Arial" panose="020B0604020202020204" pitchFamily="34" charset="0"/>
              </a:rPr>
              <a:t> COVID-19 nyei </a:t>
            </a:r>
            <a:r>
              <a:rPr lang="en-US" sz="2400" dirty="0" err="1">
                <a:solidFill>
                  <a:schemeClr val="tx1"/>
                </a:solidFill>
                <a:latin typeface="Arial" panose="020B0604020202020204" pitchFamily="34" charset="0"/>
                <a:ea typeface="Arial" panose="020B0604020202020204" pitchFamily="34" charset="0"/>
              </a:rPr>
              <a:t>ndie-nqaeqv</a:t>
            </a:r>
            <a:r>
              <a:rPr lang="en-US" sz="2400" dirty="0">
                <a:solidFill>
                  <a:schemeClr val="tx1"/>
                </a:solidFill>
                <a:latin typeface="Arial" panose="020B0604020202020204" pitchFamily="34" charset="0"/>
                <a:ea typeface="Arial" panose="020B0604020202020204" pitchFamily="34" charset="0"/>
              </a:rPr>
              <a:t> nor, </a:t>
            </a:r>
            <a:r>
              <a:rPr lang="en-US" sz="2400" dirty="0" err="1">
                <a:solidFill>
                  <a:schemeClr val="tx1"/>
                </a:solidFill>
                <a:latin typeface="Arial" panose="020B0604020202020204" pitchFamily="34" charset="0"/>
                <a:ea typeface="Arial" panose="020B0604020202020204" pitchFamily="34" charset="0"/>
              </a:rPr>
              <a:t>oix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zuqc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naaic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dangh</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meih</a:t>
            </a:r>
            <a:r>
              <a:rPr lang="en-US" sz="2400" dirty="0">
                <a:solidFill>
                  <a:schemeClr val="tx1"/>
                </a:solidFill>
                <a:latin typeface="Arial" panose="020B0604020202020204" pitchFamily="34" charset="0"/>
                <a:ea typeface="Arial" panose="020B0604020202020204" pitchFamily="34" charset="0"/>
              </a:rPr>
              <a:t> nyei </a:t>
            </a:r>
            <a:r>
              <a:rPr lang="en-US" sz="2400" dirty="0" err="1">
                <a:solidFill>
                  <a:schemeClr val="tx1"/>
                </a:solidFill>
                <a:latin typeface="Arial" panose="020B0604020202020204" pitchFamily="34" charset="0"/>
                <a:ea typeface="Arial" panose="020B0604020202020204" pitchFamily="34" charset="0"/>
              </a:rPr>
              <a:t>ndie-sai</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ndaangc</a:t>
            </a:r>
            <a:r>
              <a:rPr lang="en-US" sz="2400" dirty="0">
                <a:solidFill>
                  <a:schemeClr val="tx1"/>
                </a:solidFill>
                <a:latin typeface="Arial" panose="020B0604020202020204" pitchFamily="34" charset="0"/>
                <a:ea typeface="Arial" panose="020B0604020202020204" pitchFamily="34" charset="0"/>
              </a:rPr>
              <a:t> oc. </a:t>
            </a:r>
          </a:p>
          <a:p>
            <a:r>
              <a:rPr lang="en-US" sz="2400" dirty="0">
                <a:solidFill>
                  <a:schemeClr val="tx1"/>
                </a:solidFill>
                <a:effectLst/>
                <a:latin typeface="Arial" panose="020B0604020202020204" pitchFamily="34" charset="0"/>
                <a:ea typeface="Arial" panose="020B0604020202020204" pitchFamily="34" charset="0"/>
              </a:rPr>
              <a:t>Se </a:t>
            </a:r>
            <a:r>
              <a:rPr lang="en-US" sz="2400" dirty="0" err="1">
                <a:solidFill>
                  <a:schemeClr val="tx1"/>
                </a:solidFill>
                <a:effectLst/>
                <a:latin typeface="Arial" panose="020B0604020202020204" pitchFamily="34" charset="0"/>
                <a:ea typeface="Arial" panose="020B0604020202020204" pitchFamily="34" charset="0"/>
              </a:rPr>
              <a:t>gorngv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meih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maaih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jienv</a:t>
            </a:r>
            <a:r>
              <a:rPr lang="en-US" sz="2400" dirty="0">
                <a:solidFill>
                  <a:schemeClr val="tx1"/>
                </a:solidFill>
                <a:effectLst/>
                <a:latin typeface="Arial" panose="020B0604020202020204" pitchFamily="34" charset="0"/>
                <a:ea typeface="Arial" panose="020B0604020202020204" pitchFamily="34" charset="0"/>
              </a:rPr>
              <a:t> sin </a:t>
            </a:r>
            <a:r>
              <a:rPr lang="en-US" sz="2400" dirty="0" err="1">
                <a:solidFill>
                  <a:schemeClr val="tx1"/>
                </a:solidFill>
                <a:effectLst/>
                <a:latin typeface="Arial" panose="020B0604020202020204" pitchFamily="34" charset="0"/>
                <a:ea typeface="Arial" panose="020B0604020202020204" pitchFamily="34" charset="0"/>
              </a:rPr>
              <a:t>fai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maaih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jienv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gu’nguaaz</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faaux</a:t>
            </a:r>
            <a:r>
              <a:rPr lang="en-US" sz="2400" dirty="0">
                <a:solidFill>
                  <a:schemeClr val="tx1"/>
                </a:solidFill>
                <a:effectLst/>
                <a:latin typeface="Arial" panose="020B0604020202020204" pitchFamily="34" charset="0"/>
                <a:ea typeface="Arial" panose="020B0604020202020204" pitchFamily="34" charset="0"/>
              </a:rPr>
              <a:t> sin </a:t>
            </a:r>
            <a:r>
              <a:rPr lang="en-US" sz="2400" dirty="0" err="1">
                <a:solidFill>
                  <a:schemeClr val="tx1"/>
                </a:solidFill>
                <a:effectLst/>
                <a:latin typeface="Arial" panose="020B0604020202020204" pitchFamily="34" charset="0"/>
                <a:ea typeface="Arial" panose="020B0604020202020204" pitchFamily="34" charset="0"/>
              </a:rPr>
              <a:t>mi’aqv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meih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maiv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hiuv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duqv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taux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ndie-nqaeqv</a:t>
            </a:r>
            <a:r>
              <a:rPr lang="en-US" sz="2400" dirty="0">
                <a:solidFill>
                  <a:schemeClr val="tx1"/>
                </a:solidFill>
                <a:effectLst/>
                <a:latin typeface="Arial" panose="020B0604020202020204" pitchFamily="34" charset="0"/>
                <a:ea typeface="Arial" panose="020B0604020202020204" pitchFamily="34" charset="0"/>
              </a:rPr>
              <a:t> haih </a:t>
            </a:r>
            <a:r>
              <a:rPr lang="en-US" sz="2400" dirty="0" err="1">
                <a:solidFill>
                  <a:schemeClr val="tx1"/>
                </a:solidFill>
                <a:effectLst/>
                <a:latin typeface="Arial" panose="020B0604020202020204" pitchFamily="34" charset="0"/>
                <a:ea typeface="Arial" panose="020B0604020202020204" pitchFamily="34" charset="0"/>
              </a:rPr>
              <a:t>hoic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zuqc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gu’nguaaz</a:t>
            </a:r>
            <a:r>
              <a:rPr lang="en-US" sz="2400" dirty="0">
                <a:solidFill>
                  <a:schemeClr val="tx1"/>
                </a:solidFill>
                <a:effectLst/>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fai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meih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gunv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jiu</a:t>
            </a:r>
            <a:r>
              <a:rPr lang="en-US" sz="2400" dirty="0">
                <a:solidFill>
                  <a:schemeClr val="tx1"/>
                </a:solidFill>
                <a:effectLst/>
                <a:latin typeface="Arial" panose="020B0604020202020204" pitchFamily="34" charset="0"/>
                <a:ea typeface="Arial" panose="020B0604020202020204" pitchFamily="34" charset="0"/>
              </a:rPr>
              <a:t> tong </a:t>
            </a:r>
            <a:r>
              <a:rPr lang="en-US" sz="2400" dirty="0" err="1">
                <a:solidFill>
                  <a:schemeClr val="tx1"/>
                </a:solidFill>
                <a:effectLst/>
                <a:latin typeface="Arial" panose="020B0604020202020204" pitchFamily="34" charset="0"/>
                <a:ea typeface="Arial" panose="020B0604020202020204" pitchFamily="34" charset="0"/>
              </a:rPr>
              <a:t>caux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meih</a:t>
            </a:r>
            <a:r>
              <a:rPr lang="en-US" sz="2400" dirty="0">
                <a:solidFill>
                  <a:schemeClr val="tx1"/>
                </a:solidFill>
                <a:effectLst/>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ndie-sai</a:t>
            </a:r>
            <a:r>
              <a:rPr lang="en-US" sz="2400" dirty="0">
                <a:solidFill>
                  <a:schemeClr val="tx1"/>
                </a:solidFill>
                <a:latin typeface="Arial" panose="020B0604020202020204" pitchFamily="34" charset="0"/>
                <a:ea typeface="Arial" panose="020B0604020202020204" pitchFamily="34" charset="0"/>
              </a:rPr>
              <a:t>. Naaiv se </a:t>
            </a:r>
            <a:r>
              <a:rPr lang="en-US" sz="2400" dirty="0" err="1">
                <a:solidFill>
                  <a:schemeClr val="tx1"/>
                </a:solidFill>
                <a:latin typeface="Arial" panose="020B0604020202020204" pitchFamily="34" charset="0"/>
                <a:ea typeface="Arial" panose="020B0604020202020204" pitchFamily="34" charset="0"/>
              </a:rPr>
              <a:t>longc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jienv</a:t>
            </a:r>
            <a:r>
              <a:rPr lang="en-US" sz="2400" dirty="0">
                <a:solidFill>
                  <a:schemeClr val="tx1"/>
                </a:solidFill>
                <a:latin typeface="Arial" panose="020B0604020202020204" pitchFamily="34" charset="0"/>
                <a:ea typeface="Arial" panose="020B0604020202020204" pitchFamily="34" charset="0"/>
              </a:rPr>
              <a:t> nyei bun </a:t>
            </a:r>
            <a:r>
              <a:rPr lang="en-US" sz="2400" dirty="0" err="1">
                <a:solidFill>
                  <a:schemeClr val="tx1"/>
                </a:solidFill>
                <a:latin typeface="Arial" panose="020B0604020202020204" pitchFamily="34" charset="0"/>
                <a:ea typeface="Arial" panose="020B0604020202020204" pitchFamily="34" charset="0"/>
              </a:rPr>
              <a:t>taux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longc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ganh</a:t>
            </a:r>
            <a:r>
              <a:rPr lang="en-US" sz="2400" dirty="0">
                <a:solidFill>
                  <a:schemeClr val="tx1"/>
                </a:solidFill>
                <a:latin typeface="Arial" panose="020B0604020202020204" pitchFamily="34" charset="0"/>
                <a:ea typeface="Arial" panose="020B0604020202020204" pitchFamily="34" charset="0"/>
              </a:rPr>
              <a:t> nyei </a:t>
            </a:r>
            <a:r>
              <a:rPr lang="en-US" sz="2400" dirty="0" err="1">
                <a:solidFill>
                  <a:schemeClr val="tx1"/>
                </a:solidFill>
                <a:latin typeface="Arial" panose="020B0604020202020204" pitchFamily="34" charset="0"/>
                <a:ea typeface="Arial" panose="020B0604020202020204" pitchFamily="34" charset="0"/>
              </a:rPr>
              <a:t>nyorx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uix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gu’nguaaz</a:t>
            </a:r>
            <a:r>
              <a:rPr lang="en-US" sz="2400" dirty="0">
                <a:solidFill>
                  <a:schemeClr val="tx1"/>
                </a:solidFill>
                <a:latin typeface="Arial" panose="020B0604020202020204" pitchFamily="34" charset="0"/>
                <a:ea typeface="Arial" panose="020B0604020202020204" pitchFamily="34" charset="0"/>
              </a:rPr>
              <a:t> nyei maa. </a:t>
            </a:r>
            <a:r>
              <a:rPr lang="en-US" sz="2400" dirty="0">
                <a:solidFill>
                  <a:schemeClr val="tx1"/>
                </a:solidFill>
                <a:effectLst/>
                <a:latin typeface="Arial" panose="020B0604020202020204" pitchFamily="34" charset="0"/>
                <a:ea typeface="Arial" panose="020B0604020202020204" pitchFamily="34" charset="0"/>
              </a:rPr>
              <a:t> </a:t>
            </a:r>
          </a:p>
        </p:txBody>
      </p:sp>
      <p:pic>
        <p:nvPicPr>
          <p:cNvPr id="4" name="Picture 3">
            <a:extLst>
              <a:ext uri="{FF2B5EF4-FFF2-40B4-BE49-F238E27FC236}">
                <a16:creationId xmlns:a16="http://schemas.microsoft.com/office/drawing/2014/main" id="{DC2EB506-5560-4E44-9627-CBD87FC9C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6E79B546-21F0-4D49-89E0-6868EDAD6BCD}"/>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F085536-AECB-9941-B81F-6FA6880EC106}"/>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53301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D46E4-17AA-4B96-92F5-76E97DCD1B4F}"/>
              </a:ext>
            </a:extLst>
          </p:cNvPr>
          <p:cNvSpPr>
            <a:spLocks noGrp="1"/>
          </p:cNvSpPr>
          <p:nvPr>
            <p:ph type="title"/>
          </p:nvPr>
        </p:nvSpPr>
        <p:spPr>
          <a:xfrm>
            <a:off x="603420" y="530447"/>
            <a:ext cx="8385313" cy="841725"/>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Naaiv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hnangv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nor haih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tengx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mbuo</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20977AE0-EF25-43F7-94C2-180F610EBE75}"/>
              </a:ext>
            </a:extLst>
          </p:cNvPr>
          <p:cNvSpPr>
            <a:spLocks noGrp="1"/>
          </p:cNvSpPr>
          <p:nvPr>
            <p:ph idx="1"/>
          </p:nvPr>
        </p:nvSpPr>
        <p:spPr>
          <a:xfrm>
            <a:off x="603420" y="1665236"/>
            <a:ext cx="8874212" cy="3944965"/>
          </a:xfrm>
        </p:spPr>
        <p:txBody>
          <a:bodyPr>
            <a:noAutofit/>
          </a:bodyPr>
          <a:lstStyle/>
          <a:p>
            <a:pPr marL="0" indent="0">
              <a:buNone/>
            </a:pP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COVID-19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haih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tengx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sin:</a:t>
            </a:r>
          </a:p>
          <a:p>
            <a:pPr marL="0" indent="0">
              <a:buNone/>
            </a:pP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1)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Zieqv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duqv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naaiv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deix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se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haaix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nyungc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ninh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benx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waaic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mborqv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bieqc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guoqv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a:t>
            </a:r>
          </a:p>
          <a:p>
            <a:pPr marL="0" indent="0">
              <a:buNone/>
            </a:pP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2)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Mbenc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sin nyei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gaeng</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fai</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nqamv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nyie</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mborqv-jaa</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x</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gaeng</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nqamv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nyie</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buonh</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sin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mborqv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jaax</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baeng</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daaih</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zuov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jienv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haaix</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zanc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naaiv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nyungc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hieh</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fai</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win-</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wangv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zemx</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bieqc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deic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-bung nor,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oix</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zuqc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gaanv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jienv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doix-dekc</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ninh</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maiv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dungx</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zuov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a:t>
            </a:r>
          </a:p>
          <a:p>
            <a:pPr marL="0" indent="0">
              <a:buNone/>
            </a:pP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3)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Tengx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nqaeqv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jienv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taux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haih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zipv</a:t>
            </a:r>
            <a:r>
              <a:rPr lang="en-US" sz="20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cs typeface="Arial" panose="020B0604020202020204" pitchFamily="34" charset="0"/>
              </a:rPr>
              <a:t>zuqc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naaiv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nyungc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hieh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endParaRPr lang="en-US" sz="2000" dirty="0">
              <a:solidFill>
                <a:schemeClr val="tx1"/>
              </a:solidFill>
              <a:latin typeface="Arial" panose="020B0604020202020204" pitchFamily="34" charset="0"/>
              <a:ea typeface="Arial" panose="020B0604020202020204" pitchFamily="34" charset="0"/>
              <a:cs typeface="Arial" panose="020B0604020202020204" pitchFamily="34" charset="0"/>
            </a:endParaRPr>
          </a:p>
          <a:p>
            <a:pPr marL="0" indent="0">
              <a:buNone/>
            </a:pP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4)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Tengx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naaiv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nyungc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hieh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hnganx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jienv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njiec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yiem</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ganh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mungv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saengv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deic</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-bung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caux</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yiem</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lungh</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ndiev</a:t>
            </a:r>
            <a:r>
              <a:rPr lang="en-US" sz="2000"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p>
          <a:p>
            <a:endParaRPr lang="en-US" sz="2000" dirty="0">
              <a:solidFill>
                <a:schemeClr val="tx1"/>
              </a:solidFill>
            </a:endParaRPr>
          </a:p>
        </p:txBody>
      </p:sp>
      <p:pic>
        <p:nvPicPr>
          <p:cNvPr id="7" name="Picture 6">
            <a:extLst>
              <a:ext uri="{FF2B5EF4-FFF2-40B4-BE49-F238E27FC236}">
                <a16:creationId xmlns:a16="http://schemas.microsoft.com/office/drawing/2014/main" id="{6617271A-9A48-CB47-BE1F-9CF165511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9" name="Rectangle 8">
            <a:extLst>
              <a:ext uri="{FF2B5EF4-FFF2-40B4-BE49-F238E27FC236}">
                <a16:creationId xmlns:a16="http://schemas.microsoft.com/office/drawing/2014/main" id="{7146CDE9-8140-4E4C-BA34-685690006D57}"/>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6F0AD18-A5A0-8947-AFAE-1AF49B358281}"/>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2344313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CB52FC2-70E3-E14E-843C-16DE8BB1EF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7C5F94CE-D794-D54B-8599-10FA5C22BE4E}"/>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282318E-7A31-41A6-984C-DE6DCB8C5B0D}"/>
              </a:ext>
            </a:extLst>
          </p:cNvPr>
          <p:cNvSpPr>
            <a:spLocks noGrp="1"/>
          </p:cNvSpPr>
          <p:nvPr>
            <p:ph idx="1"/>
          </p:nvPr>
        </p:nvSpPr>
        <p:spPr>
          <a:xfrm>
            <a:off x="518130" y="606882"/>
            <a:ext cx="9394496" cy="5292449"/>
          </a:xfrm>
        </p:spPr>
        <p:txBody>
          <a:bodyPr>
            <a:normAutofit fontScale="62500" lnSpcReduction="20000"/>
          </a:bodyPr>
          <a:lstStyle/>
          <a:p>
            <a:pPr marL="0" marR="0" indent="0">
              <a:lnSpc>
                <a:spcPct val="115000"/>
              </a:lnSpc>
              <a:spcBef>
                <a:spcPts val="0"/>
              </a:spcBef>
              <a:spcAft>
                <a:spcPts val="0"/>
              </a:spcAft>
              <a:buNone/>
            </a:pP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Yiem</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naaiv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mingh</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wuov</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ndaangc</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hingv</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mbuo</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horpc</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COVID-19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die-Nqaeqv</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ndongc</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maqc</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mb’ziex</a:t>
            </a:r>
            <a:r>
              <a:rPr lang="en-US" sz="45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sim?</a:t>
            </a:r>
          </a:p>
          <a:p>
            <a:pPr marL="0" marR="0" indent="0">
              <a:lnSpc>
                <a:spcPct val="115000"/>
              </a:lnSpc>
              <a:spcBef>
                <a:spcPts val="0"/>
              </a:spcBef>
              <a:spcAft>
                <a:spcPts val="0"/>
              </a:spcAft>
              <a:buNone/>
            </a:pPr>
            <a:endParaRPr lang="en-US" sz="17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marL="687388" indent="-342900">
              <a:lnSpc>
                <a:spcPct val="115000"/>
              </a:lnSpc>
              <a:spcBef>
                <a:spcPts val="0"/>
              </a:spcBef>
            </a:pPr>
            <a:r>
              <a:rPr lang="en-US" sz="3500" dirty="0">
                <a:solidFill>
                  <a:schemeClr val="tx1"/>
                </a:solidFill>
                <a:effectLst/>
                <a:latin typeface="Arial" panose="020B0604020202020204" pitchFamily="34" charset="0"/>
                <a:ea typeface="Arial" panose="020B0604020202020204" pitchFamily="34" charset="0"/>
              </a:rPr>
              <a:t> Ih </a:t>
            </a:r>
            <a:r>
              <a:rPr lang="en-US" sz="3500" dirty="0" err="1">
                <a:solidFill>
                  <a:schemeClr val="tx1"/>
                </a:solidFill>
                <a:effectLst/>
                <a:latin typeface="Arial" panose="020B0604020202020204" pitchFamily="34" charset="0"/>
                <a:ea typeface="Arial" panose="020B0604020202020204" pitchFamily="34" charset="0"/>
              </a:rPr>
              <a:t>zanc</a:t>
            </a:r>
            <a:r>
              <a:rPr lang="en-US" sz="3500" dirty="0">
                <a:solidFill>
                  <a:schemeClr val="tx1"/>
                </a:solidFill>
                <a:effectLst/>
                <a:latin typeface="Arial" panose="020B0604020202020204" pitchFamily="34" charset="0"/>
                <a:ea typeface="Arial" panose="020B0604020202020204" pitchFamily="34" charset="0"/>
              </a:rPr>
              <a:t> nor, CDC </a:t>
            </a:r>
            <a:r>
              <a:rPr lang="en-US" sz="3500" dirty="0" err="1">
                <a:solidFill>
                  <a:schemeClr val="tx1"/>
                </a:solidFill>
                <a:effectLst/>
                <a:latin typeface="Arial" panose="020B0604020202020204" pitchFamily="34" charset="0"/>
                <a:ea typeface="Arial" panose="020B0604020202020204" pitchFamily="34" charset="0"/>
              </a:rPr>
              <a:t>caux</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ndie-sai</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dingc</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daaih</a:t>
            </a:r>
            <a:r>
              <a:rPr lang="en-US" sz="3500" dirty="0">
                <a:solidFill>
                  <a:schemeClr val="tx1"/>
                </a:solidFill>
                <a:effectLst/>
                <a:latin typeface="Arial" panose="020B0604020202020204" pitchFamily="34" charset="0"/>
                <a:ea typeface="Arial" panose="020B0604020202020204" pitchFamily="34" charset="0"/>
              </a:rPr>
              <a:t> bun </a:t>
            </a:r>
            <a:r>
              <a:rPr lang="en-US" sz="3500" dirty="0" err="1">
                <a:solidFill>
                  <a:schemeClr val="tx1"/>
                </a:solidFill>
                <a:effectLst/>
                <a:latin typeface="Arial" panose="020B0604020202020204" pitchFamily="34" charset="0"/>
                <a:ea typeface="Arial" panose="020B0604020202020204" pitchFamily="34" charset="0"/>
              </a:rPr>
              <a:t>mienh</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baqv</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da’faam</a:t>
            </a:r>
            <a:r>
              <a:rPr lang="en-US" sz="3500" dirty="0">
                <a:solidFill>
                  <a:schemeClr val="tx1"/>
                </a:solidFill>
                <a:effectLst/>
                <a:latin typeface="Arial" panose="020B0604020202020204" pitchFamily="34" charset="0"/>
                <a:ea typeface="Arial" panose="020B0604020202020204" pitchFamily="34" charset="0"/>
              </a:rPr>
              <a:t> sim </a:t>
            </a:r>
            <a:r>
              <a:rPr lang="en-US" sz="3500" dirty="0" err="1">
                <a:solidFill>
                  <a:schemeClr val="tx1"/>
                </a:solidFill>
                <a:effectLst/>
                <a:latin typeface="Arial" panose="020B0604020202020204" pitchFamily="34" charset="0"/>
                <a:ea typeface="Arial" panose="020B0604020202020204" pitchFamily="34" charset="0"/>
              </a:rPr>
              <a:t>weic</a:t>
            </a:r>
            <a:r>
              <a:rPr lang="en-US" sz="3500" dirty="0">
                <a:solidFill>
                  <a:schemeClr val="tx1"/>
                </a:solidFill>
                <a:effectLst/>
                <a:latin typeface="Arial" panose="020B0604020202020204" pitchFamily="34" charset="0"/>
                <a:ea typeface="Arial" panose="020B0604020202020204" pitchFamily="34" charset="0"/>
              </a:rPr>
              <a:t> Pfizer </a:t>
            </a:r>
            <a:r>
              <a:rPr lang="en-US" sz="3500" dirty="0" err="1">
                <a:solidFill>
                  <a:schemeClr val="tx1"/>
                </a:solidFill>
                <a:effectLst/>
                <a:latin typeface="Arial" panose="020B0604020202020204" pitchFamily="34" charset="0"/>
                <a:ea typeface="Arial" panose="020B0604020202020204" pitchFamily="34" charset="0"/>
              </a:rPr>
              <a:t>caux</a:t>
            </a:r>
            <a:r>
              <a:rPr lang="en-US" sz="3500" dirty="0">
                <a:solidFill>
                  <a:schemeClr val="tx1"/>
                </a:solidFill>
                <a:effectLst/>
                <a:latin typeface="Arial" panose="020B0604020202020204" pitchFamily="34" charset="0"/>
                <a:ea typeface="Arial" panose="020B0604020202020204" pitchFamily="34" charset="0"/>
              </a:rPr>
              <a:t> Moderna </a:t>
            </a:r>
            <a:r>
              <a:rPr lang="en-US" sz="3500" dirty="0" err="1">
                <a:solidFill>
                  <a:schemeClr val="tx1"/>
                </a:solidFill>
                <a:effectLst/>
                <a:latin typeface="Arial" panose="020B0604020202020204" pitchFamily="34" charset="0"/>
                <a:ea typeface="Arial" panose="020B0604020202020204" pitchFamily="34" charset="0"/>
              </a:rPr>
              <a:t>hnangv</a:t>
            </a:r>
            <a:r>
              <a:rPr lang="en-US" sz="3500" dirty="0">
                <a:solidFill>
                  <a:schemeClr val="tx1"/>
                </a:solidFill>
                <a:effectLst/>
                <a:latin typeface="Arial" panose="020B0604020202020204" pitchFamily="34" charset="0"/>
                <a:ea typeface="Arial" panose="020B0604020202020204" pitchFamily="34" charset="0"/>
              </a:rPr>
              <a:t>.</a:t>
            </a:r>
          </a:p>
          <a:p>
            <a:pPr marL="687388" indent="-342900">
              <a:lnSpc>
                <a:spcPct val="115000"/>
              </a:lnSpc>
              <a:spcBef>
                <a:spcPts val="0"/>
              </a:spcBef>
            </a:pPr>
            <a:r>
              <a:rPr lang="en-US" sz="3500" dirty="0">
                <a:solidFill>
                  <a:schemeClr val="tx1"/>
                </a:solidFill>
                <a:effectLst/>
                <a:latin typeface="Arial" panose="020B0604020202020204" pitchFamily="34" charset="0"/>
                <a:ea typeface="Arial" panose="020B0604020202020204" pitchFamily="34" charset="0"/>
              </a:rPr>
              <a:t>Johnson &amp; Johnson nyei </a:t>
            </a:r>
            <a:r>
              <a:rPr lang="en-US" sz="3500" dirty="0" err="1">
                <a:solidFill>
                  <a:schemeClr val="tx1"/>
                </a:solidFill>
                <a:effectLst/>
                <a:latin typeface="Arial" panose="020B0604020202020204" pitchFamily="34" charset="0"/>
                <a:ea typeface="Arial" panose="020B0604020202020204" pitchFamily="34" charset="0"/>
              </a:rPr>
              <a:t>da’nyeic</a:t>
            </a:r>
            <a:r>
              <a:rPr lang="en-US" sz="3500" dirty="0">
                <a:solidFill>
                  <a:schemeClr val="tx1"/>
                </a:solidFill>
                <a:effectLst/>
                <a:latin typeface="Arial" panose="020B0604020202020204" pitchFamily="34" charset="0"/>
                <a:ea typeface="Arial" panose="020B0604020202020204" pitchFamily="34" charset="0"/>
              </a:rPr>
              <a:t> sim se </a:t>
            </a:r>
            <a:r>
              <a:rPr lang="en-US" sz="3500" dirty="0" err="1">
                <a:solidFill>
                  <a:schemeClr val="tx1"/>
                </a:solidFill>
                <a:effectLst/>
                <a:latin typeface="Arial" panose="020B0604020202020204" pitchFamily="34" charset="0"/>
                <a:ea typeface="Arial" panose="020B0604020202020204" pitchFamily="34" charset="0"/>
              </a:rPr>
              <a:t>maiv</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gaengh</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duqv</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dingc</a:t>
            </a:r>
            <a:r>
              <a:rPr lang="en-US" sz="3500" dirty="0">
                <a:solidFill>
                  <a:schemeClr val="tx1"/>
                </a:solidFill>
                <a:effectLst/>
                <a:latin typeface="Arial" panose="020B0604020202020204" pitchFamily="34" charset="0"/>
                <a:ea typeface="Arial" panose="020B0604020202020204" pitchFamily="34" charset="0"/>
              </a:rPr>
              <a:t>.</a:t>
            </a:r>
            <a:br>
              <a:rPr lang="en-US" sz="3500" dirty="0">
                <a:solidFill>
                  <a:schemeClr val="tx1"/>
                </a:solidFill>
                <a:effectLst/>
                <a:latin typeface="Arial" panose="020B0604020202020204" pitchFamily="34" charset="0"/>
                <a:ea typeface="Arial" panose="020B0604020202020204" pitchFamily="34" charset="0"/>
              </a:rPr>
            </a:br>
            <a:endParaRPr lang="en-US" sz="3500" dirty="0">
              <a:solidFill>
                <a:schemeClr val="tx1"/>
              </a:solidFill>
              <a:effectLst/>
              <a:latin typeface="Arial" panose="020B0604020202020204" pitchFamily="34" charset="0"/>
              <a:ea typeface="Arial" panose="020B0604020202020204" pitchFamily="34" charset="0"/>
            </a:endParaRPr>
          </a:p>
          <a:p>
            <a:pPr marL="0" marR="0" indent="0">
              <a:lnSpc>
                <a:spcPct val="115000"/>
              </a:lnSpc>
              <a:spcBef>
                <a:spcPts val="0"/>
              </a:spcBef>
              <a:spcAft>
                <a:spcPts val="0"/>
              </a:spcAft>
              <a:buNone/>
            </a:pP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Weic</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diuc</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mbuo</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oix</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da’nyeic</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45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da’faam</a:t>
            </a:r>
            <a:r>
              <a:rPr lang="en-US" sz="45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sim?</a:t>
            </a:r>
          </a:p>
          <a:p>
            <a:pPr marL="0" marR="0" indent="0">
              <a:lnSpc>
                <a:spcPct val="115000"/>
              </a:lnSpc>
              <a:spcBef>
                <a:spcPts val="0"/>
              </a:spcBef>
              <a:spcAft>
                <a:spcPts val="0"/>
              </a:spcAft>
              <a:buNone/>
            </a:pPr>
            <a:endParaRPr lang="en-US" sz="19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marL="0" marR="0" indent="0">
              <a:lnSpc>
                <a:spcPct val="115000"/>
              </a:lnSpc>
              <a:spcBef>
                <a:spcPts val="0"/>
              </a:spcBef>
              <a:spcAft>
                <a:spcPts val="0"/>
              </a:spcAft>
              <a:buNone/>
            </a:pPr>
            <a:r>
              <a:rPr lang="en-US" sz="3500" dirty="0" err="1">
                <a:solidFill>
                  <a:schemeClr val="tx1"/>
                </a:solidFill>
                <a:latin typeface="Arial" panose="020B0604020202020204" pitchFamily="34" charset="0"/>
                <a:ea typeface="Arial" panose="020B0604020202020204" pitchFamily="34" charset="0"/>
              </a:rPr>
              <a:t>Mbuo</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qiemx</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zuqc</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baqv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da’nyeic</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fai</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da’faam</a:t>
            </a:r>
            <a:r>
              <a:rPr lang="en-US" sz="3500" dirty="0">
                <a:solidFill>
                  <a:schemeClr val="tx1"/>
                </a:solidFill>
                <a:latin typeface="Arial" panose="020B0604020202020204" pitchFamily="34" charset="0"/>
                <a:ea typeface="Arial" panose="020B0604020202020204" pitchFamily="34" charset="0"/>
              </a:rPr>
              <a:t> sim se </a:t>
            </a:r>
            <a:r>
              <a:rPr lang="en-US" sz="3500" dirty="0" err="1">
                <a:solidFill>
                  <a:schemeClr val="tx1"/>
                </a:solidFill>
                <a:latin typeface="Arial" panose="020B0604020202020204" pitchFamily="34" charset="0"/>
                <a:ea typeface="Arial" panose="020B0604020202020204" pitchFamily="34" charset="0"/>
              </a:rPr>
              <a:t>weic</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zuqc</a:t>
            </a:r>
            <a:r>
              <a:rPr lang="en-US" sz="3500" dirty="0">
                <a:solidFill>
                  <a:schemeClr val="tx1"/>
                </a:solidFill>
                <a:latin typeface="Arial" panose="020B0604020202020204" pitchFamily="34" charset="0"/>
                <a:ea typeface="Arial" panose="020B0604020202020204" pitchFamily="34" charset="0"/>
              </a:rPr>
              <a:t>….</a:t>
            </a:r>
          </a:p>
          <a:p>
            <a:pPr marL="914400" indent="-342900">
              <a:lnSpc>
                <a:spcPct val="115000"/>
              </a:lnSpc>
              <a:spcBef>
                <a:spcPts val="0"/>
              </a:spcBef>
            </a:pPr>
            <a:r>
              <a:rPr lang="en-US" sz="3500" dirty="0" err="1">
                <a:solidFill>
                  <a:schemeClr val="tx1"/>
                </a:solidFill>
                <a:latin typeface="Arial" panose="020B0604020202020204" pitchFamily="34" charset="0"/>
                <a:ea typeface="Arial" panose="020B0604020202020204" pitchFamily="34" charset="0"/>
              </a:rPr>
              <a:t>Baqv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nzoih</a:t>
            </a:r>
            <a:r>
              <a:rPr lang="en-US" sz="3500" dirty="0">
                <a:solidFill>
                  <a:schemeClr val="tx1"/>
                </a:solidFill>
                <a:latin typeface="Arial" panose="020B0604020202020204" pitchFamily="34" charset="0"/>
                <a:ea typeface="Arial" panose="020B0604020202020204" pitchFamily="34" charset="0"/>
              </a:rPr>
              <a:t> nyei </a:t>
            </a:r>
            <a:r>
              <a:rPr lang="en-US" sz="3500" dirty="0" err="1">
                <a:solidFill>
                  <a:schemeClr val="tx1"/>
                </a:solidFill>
                <a:latin typeface="Arial" panose="020B0604020202020204" pitchFamily="34" charset="0"/>
                <a:ea typeface="Arial" panose="020B0604020202020204" pitchFamily="34" charset="0"/>
              </a:rPr>
              <a:t>ndie-nqaeqv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yiem</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mbuo</a:t>
            </a:r>
            <a:r>
              <a:rPr lang="en-US" sz="3500" dirty="0">
                <a:solidFill>
                  <a:schemeClr val="tx1"/>
                </a:solidFill>
                <a:latin typeface="Arial" panose="020B0604020202020204" pitchFamily="34" charset="0"/>
                <a:ea typeface="Arial" panose="020B0604020202020204" pitchFamily="34" charset="0"/>
              </a:rPr>
              <a:t> nyei sin 6-8 </a:t>
            </a:r>
            <a:r>
              <a:rPr lang="en-US" sz="3500" dirty="0" err="1">
                <a:solidFill>
                  <a:schemeClr val="tx1"/>
                </a:solidFill>
                <a:latin typeface="Arial" panose="020B0604020202020204" pitchFamily="34" charset="0"/>
                <a:ea typeface="Arial" panose="020B0604020202020204" pitchFamily="34" charset="0"/>
              </a:rPr>
              <a:t>hlaax</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hnangv</a:t>
            </a:r>
            <a:r>
              <a:rPr lang="en-US" sz="3500" dirty="0">
                <a:solidFill>
                  <a:schemeClr val="tx1"/>
                </a:solidFill>
                <a:latin typeface="Arial" panose="020B0604020202020204" pitchFamily="34" charset="0"/>
                <a:ea typeface="Arial" panose="020B0604020202020204" pitchFamily="34" charset="0"/>
              </a:rPr>
              <a:t>.</a:t>
            </a:r>
          </a:p>
          <a:p>
            <a:pPr marL="914400" indent="-342900">
              <a:lnSpc>
                <a:spcPct val="115000"/>
              </a:lnSpc>
              <a:spcBef>
                <a:spcPts val="0"/>
              </a:spcBef>
            </a:pPr>
            <a:r>
              <a:rPr lang="en-US" sz="3500" dirty="0">
                <a:solidFill>
                  <a:schemeClr val="tx1"/>
                </a:solidFill>
                <a:effectLst/>
                <a:latin typeface="Arial" panose="020B0604020202020204" pitchFamily="34" charset="0"/>
                <a:ea typeface="Arial" panose="020B0604020202020204" pitchFamily="34" charset="0"/>
              </a:rPr>
              <a:t>Ih </a:t>
            </a:r>
            <a:r>
              <a:rPr lang="en-US" sz="3500" dirty="0" err="1">
                <a:solidFill>
                  <a:schemeClr val="tx1"/>
                </a:solidFill>
                <a:effectLst/>
                <a:latin typeface="Arial" panose="020B0604020202020204" pitchFamily="34" charset="0"/>
                <a:ea typeface="Arial" panose="020B0604020202020204" pitchFamily="34" charset="0"/>
              </a:rPr>
              <a:t>zanc</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maaih</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ziex</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nyungc</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siang</a:t>
            </a:r>
            <a:r>
              <a:rPr lang="en-US" sz="3500" dirty="0">
                <a:solidFill>
                  <a:schemeClr val="tx1"/>
                </a:solidFill>
                <a:latin typeface="Arial" panose="020B0604020202020204" pitchFamily="34" charset="0"/>
                <a:ea typeface="Arial" panose="020B0604020202020204" pitchFamily="34" charset="0"/>
              </a:rPr>
              <a:t> COVID-19 </a:t>
            </a:r>
            <a:r>
              <a:rPr lang="en-US" sz="3500" dirty="0" err="1">
                <a:solidFill>
                  <a:schemeClr val="tx1"/>
                </a:solidFill>
                <a:latin typeface="Arial" panose="020B0604020202020204" pitchFamily="34" charset="0"/>
                <a:ea typeface="Arial" panose="020B0604020202020204" pitchFamily="34" charset="0"/>
              </a:rPr>
              <a:t>hieh</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baengc</a:t>
            </a:r>
            <a:r>
              <a:rPr lang="en-US" sz="3500" dirty="0">
                <a:solidFill>
                  <a:schemeClr val="tx1"/>
                </a:solidFill>
                <a:latin typeface="Arial" panose="020B0604020202020204" pitchFamily="34" charset="0"/>
                <a:ea typeface="Arial" panose="020B0604020202020204" pitchFamily="34" charset="0"/>
              </a:rPr>
              <a:t> (variant) </a:t>
            </a:r>
            <a:r>
              <a:rPr lang="en-US" sz="3500" dirty="0" err="1">
                <a:solidFill>
                  <a:schemeClr val="tx1"/>
                </a:solidFill>
                <a:latin typeface="Arial" panose="020B0604020202020204" pitchFamily="34" charset="0"/>
                <a:ea typeface="Arial" panose="020B0604020202020204" pitchFamily="34" charset="0"/>
              </a:rPr>
              <a:t>benx</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cuotv</a:t>
            </a:r>
            <a:r>
              <a:rPr lang="en-US" sz="3500" dirty="0">
                <a:solidFill>
                  <a:schemeClr val="tx1"/>
                </a:solidFill>
                <a:latin typeface="Arial" panose="020B0604020202020204" pitchFamily="34" charset="0"/>
                <a:ea typeface="Arial" panose="020B0604020202020204" pitchFamily="34" charset="0"/>
              </a:rPr>
              <a:t> – </a:t>
            </a:r>
            <a:r>
              <a:rPr lang="en-US" sz="3500" dirty="0" err="1">
                <a:solidFill>
                  <a:schemeClr val="tx1"/>
                </a:solidFill>
                <a:latin typeface="Arial" panose="020B0604020202020204" pitchFamily="34" charset="0"/>
                <a:ea typeface="Arial" panose="020B0604020202020204" pitchFamily="34" charset="0"/>
              </a:rPr>
              <a:t>maaih</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deix</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gauh</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ciouv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caux</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gauh</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henv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zinh</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ndaangc</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nyei</a:t>
            </a:r>
            <a:r>
              <a:rPr lang="en-US" sz="3500" dirty="0">
                <a:solidFill>
                  <a:schemeClr val="tx1"/>
                </a:solidFill>
                <a:latin typeface="Arial" panose="020B0604020202020204" pitchFamily="34" charset="0"/>
                <a:ea typeface="Arial" panose="020B0604020202020204" pitchFamily="34" charset="0"/>
              </a:rPr>
              <a:t>.</a:t>
            </a:r>
          </a:p>
          <a:p>
            <a:pPr marL="914400" indent="-342900">
              <a:lnSpc>
                <a:spcPct val="115000"/>
              </a:lnSpc>
              <a:spcBef>
                <a:spcPts val="0"/>
              </a:spcBef>
            </a:pPr>
            <a:r>
              <a:rPr lang="en-US" sz="3500" dirty="0" err="1">
                <a:solidFill>
                  <a:schemeClr val="tx1"/>
                </a:solidFill>
                <a:effectLst/>
                <a:latin typeface="Arial" panose="020B0604020202020204" pitchFamily="34" charset="0"/>
                <a:ea typeface="Arial" panose="020B0604020202020204" pitchFamily="34" charset="0"/>
              </a:rPr>
              <a:t>Baqv</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ndaangc</a:t>
            </a:r>
            <a:r>
              <a:rPr lang="en-US" sz="3500" dirty="0">
                <a:solidFill>
                  <a:schemeClr val="tx1"/>
                </a:solidFill>
                <a:effectLst/>
                <a:latin typeface="Arial" panose="020B0604020202020204" pitchFamily="34" charset="0"/>
                <a:ea typeface="Arial" panose="020B0604020202020204" pitchFamily="34" charset="0"/>
              </a:rPr>
              <a:t> nyei </a:t>
            </a:r>
            <a:r>
              <a:rPr lang="en-US" sz="3500" dirty="0" err="1">
                <a:solidFill>
                  <a:schemeClr val="tx1"/>
                </a:solidFill>
                <a:effectLst/>
                <a:latin typeface="Arial" panose="020B0604020202020204" pitchFamily="34" charset="0"/>
                <a:ea typeface="Arial" panose="020B0604020202020204" pitchFamily="34" charset="0"/>
              </a:rPr>
              <a:t>ndie</a:t>
            </a:r>
            <a:r>
              <a:rPr lang="en-US" sz="3500" dirty="0">
                <a:solidFill>
                  <a:schemeClr val="tx1"/>
                </a:solidFill>
                <a:effectLst/>
                <a:latin typeface="Arial" panose="020B0604020202020204" pitchFamily="34" charset="0"/>
                <a:ea typeface="Arial" panose="020B0604020202020204" pitchFamily="34" charset="0"/>
              </a:rPr>
              <a:t> haih </a:t>
            </a:r>
            <a:r>
              <a:rPr lang="en-US" sz="3500" dirty="0" err="1">
                <a:solidFill>
                  <a:schemeClr val="tx1"/>
                </a:solidFill>
                <a:effectLst/>
                <a:latin typeface="Arial" panose="020B0604020202020204" pitchFamily="34" charset="0"/>
                <a:ea typeface="Arial" panose="020B0604020202020204" pitchFamily="34" charset="0"/>
              </a:rPr>
              <a:t>dangv</a:t>
            </a:r>
            <a:r>
              <a:rPr lang="en-US" sz="3500" dirty="0">
                <a:solidFill>
                  <a:schemeClr val="tx1"/>
                </a:solidFill>
                <a:effectLst/>
                <a:latin typeface="Arial" panose="020B0604020202020204" pitchFamily="34" charset="0"/>
                <a:ea typeface="Arial" panose="020B0604020202020204" pitchFamily="34" charset="0"/>
              </a:rPr>
              <a:t> </a:t>
            </a:r>
            <a:r>
              <a:rPr lang="en-US" sz="3500" dirty="0" err="1">
                <a:solidFill>
                  <a:schemeClr val="tx1"/>
                </a:solidFill>
                <a:effectLst/>
                <a:latin typeface="Arial" panose="020B0604020202020204" pitchFamily="34" charset="0"/>
                <a:ea typeface="Arial" panose="020B0604020202020204" pitchFamily="34" charset="0"/>
              </a:rPr>
              <a:t>mai</a:t>
            </a:r>
            <a:r>
              <a:rPr lang="en-US" sz="3500" dirty="0" err="1">
                <a:solidFill>
                  <a:schemeClr val="tx1"/>
                </a:solidFill>
                <a:latin typeface="Arial" panose="020B0604020202020204" pitchFamily="34" charset="0"/>
                <a:ea typeface="Arial" panose="020B0604020202020204" pitchFamily="34" charset="0"/>
              </a:rPr>
              <a:t>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duqv</a:t>
            </a:r>
            <a:r>
              <a:rPr lang="en-US" sz="3500" dirty="0">
                <a:solidFill>
                  <a:schemeClr val="tx1"/>
                </a:solidFill>
                <a:latin typeface="Arial" panose="020B0604020202020204" pitchFamily="34" charset="0"/>
                <a:ea typeface="Arial" panose="020B0604020202020204" pitchFamily="34" charset="0"/>
              </a:rPr>
              <a:t> </a:t>
            </a:r>
            <a:r>
              <a:rPr lang="en-US" sz="3500" dirty="0" err="1">
                <a:solidFill>
                  <a:schemeClr val="tx1"/>
                </a:solidFill>
                <a:latin typeface="Arial" panose="020B0604020202020204" pitchFamily="34" charset="0"/>
                <a:ea typeface="Arial" panose="020B0604020202020204" pitchFamily="34" charset="0"/>
              </a:rPr>
              <a:t>siang-baengc</a:t>
            </a:r>
            <a:r>
              <a:rPr lang="en-US" sz="3500" dirty="0">
                <a:solidFill>
                  <a:schemeClr val="tx1"/>
                </a:solidFill>
                <a:latin typeface="Arial" panose="020B0604020202020204" pitchFamily="34" charset="0"/>
                <a:ea typeface="Arial" panose="020B0604020202020204" pitchFamily="34" charset="0"/>
              </a:rPr>
              <a:t>.</a:t>
            </a:r>
            <a:endParaRPr lang="en-US" sz="3500" dirty="0">
              <a:solidFill>
                <a:schemeClr val="tx1"/>
              </a:solidFill>
              <a:effectLst/>
              <a:latin typeface="Arial" panose="020B0604020202020204" pitchFamily="34" charset="0"/>
              <a:ea typeface="Arial" panose="020B0604020202020204" pitchFamily="34" charset="0"/>
            </a:endParaRPr>
          </a:p>
          <a:p>
            <a:endParaRPr lang="en-US" sz="2400" dirty="0">
              <a:solidFill>
                <a:schemeClr val="tx1"/>
              </a:solidFill>
            </a:endParaRPr>
          </a:p>
        </p:txBody>
      </p:sp>
      <p:sp>
        <p:nvSpPr>
          <p:cNvPr id="6" name="TextBox 5">
            <a:extLst>
              <a:ext uri="{FF2B5EF4-FFF2-40B4-BE49-F238E27FC236}">
                <a16:creationId xmlns:a16="http://schemas.microsoft.com/office/drawing/2014/main" id="{FF177F70-F27B-CB4F-8454-BAFC5E8F5C5E}"/>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669187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D46E4-17AA-4B96-92F5-76E97DCD1B4F}"/>
              </a:ext>
            </a:extLst>
          </p:cNvPr>
          <p:cNvSpPr>
            <a:spLocks noGrp="1"/>
          </p:cNvSpPr>
          <p:nvPr>
            <p:ph type="title"/>
          </p:nvPr>
        </p:nvSpPr>
        <p:spPr>
          <a:xfrm>
            <a:off x="518130" y="668221"/>
            <a:ext cx="8584097" cy="892315"/>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oix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hnyangx-hnyangx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COVID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20977AE0-EF25-43F7-94C2-180F610EBE75}"/>
              </a:ext>
            </a:extLst>
          </p:cNvPr>
          <p:cNvSpPr>
            <a:spLocks noGrp="1"/>
          </p:cNvSpPr>
          <p:nvPr>
            <p:ph idx="1"/>
          </p:nvPr>
        </p:nvSpPr>
        <p:spPr>
          <a:xfrm>
            <a:off x="603419" y="1777848"/>
            <a:ext cx="9128675" cy="4326813"/>
          </a:xfrm>
        </p:spPr>
        <p:txBody>
          <a:bodyPr>
            <a:normAutofit lnSpcReduction="10000"/>
          </a:bodyPr>
          <a:lstStyle/>
          <a:p>
            <a:r>
              <a:rPr lang="en-US" sz="2800" dirty="0" err="1">
                <a:solidFill>
                  <a:schemeClr val="tx1"/>
                </a:solidFill>
                <a:effectLst/>
                <a:latin typeface="Arial" panose="020B0604020202020204" pitchFamily="34" charset="0"/>
                <a:ea typeface="Arial" panose="020B0604020202020204" pitchFamily="34" charset="0"/>
              </a:rPr>
              <a:t>Ih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zanc</a:t>
            </a:r>
            <a:r>
              <a:rPr lang="en-US" sz="2800" dirty="0">
                <a:solidFill>
                  <a:schemeClr val="tx1"/>
                </a:solidFill>
                <a:effectLst/>
                <a:latin typeface="Arial" panose="020B0604020202020204" pitchFamily="34" charset="0"/>
                <a:ea typeface="Arial" panose="020B0604020202020204" pitchFamily="34" charset="0"/>
              </a:rPr>
              <a:t> nor, </a:t>
            </a:r>
            <a:r>
              <a:rPr lang="en-US" sz="2800" dirty="0" err="1">
                <a:solidFill>
                  <a:schemeClr val="tx1"/>
                </a:solidFill>
                <a:effectLst/>
                <a:latin typeface="Arial" panose="020B0604020202020204" pitchFamily="34" charset="0"/>
                <a:ea typeface="Arial" panose="020B0604020202020204" pitchFamily="34" charset="0"/>
              </a:rPr>
              <a:t>zaah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hieh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baengc</a:t>
            </a:r>
            <a:r>
              <a:rPr lang="en-US" sz="2800" dirty="0">
                <a:solidFill>
                  <a:schemeClr val="tx1"/>
                </a:solidFill>
                <a:effectLst/>
                <a:latin typeface="Arial" panose="020B0604020202020204" pitchFamily="34" charset="0"/>
                <a:ea typeface="Arial" panose="020B0604020202020204" pitchFamily="34" charset="0"/>
              </a:rPr>
              <a:t> nyei fin-</a:t>
            </a:r>
            <a:r>
              <a:rPr lang="en-US" sz="2800" dirty="0" err="1">
                <a:solidFill>
                  <a:schemeClr val="tx1"/>
                </a:solidFill>
                <a:effectLst/>
                <a:latin typeface="Arial" panose="020B0604020202020204" pitchFamily="34" charset="0"/>
                <a:ea typeface="Arial" panose="020B0604020202020204" pitchFamily="34" charset="0"/>
              </a:rPr>
              <a:t>saeng</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caux</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ndi</a:t>
            </a:r>
            <a:r>
              <a:rPr lang="en-US" sz="2800" dirty="0" err="1">
                <a:solidFill>
                  <a:schemeClr val="tx1"/>
                </a:solidFill>
                <a:latin typeface="Arial" panose="020B0604020202020204" pitchFamily="34" charset="0"/>
                <a:ea typeface="Arial" panose="020B0604020202020204" pitchFamily="34" charset="0"/>
              </a:rPr>
              <a:t>e-sai</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maiv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gaengh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hiuv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dingc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weic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zuqc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benx</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mangc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maiv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buatc</a:t>
            </a:r>
            <a:r>
              <a:rPr lang="en-US" sz="2800" dirty="0">
                <a:solidFill>
                  <a:schemeClr val="tx1"/>
                </a:solidFill>
                <a:latin typeface="Arial" panose="020B0604020202020204" pitchFamily="34" charset="0"/>
                <a:ea typeface="Arial" panose="020B0604020202020204" pitchFamily="34" charset="0"/>
              </a:rPr>
              <a:t> nyei sic. </a:t>
            </a:r>
          </a:p>
          <a:p>
            <a:r>
              <a:rPr lang="en-US" sz="2800" dirty="0">
                <a:solidFill>
                  <a:schemeClr val="tx1"/>
                </a:solidFill>
                <a:effectLst/>
                <a:latin typeface="Arial" panose="020B0604020202020204" pitchFamily="34" charset="0"/>
                <a:ea typeface="Arial" panose="020B0604020202020204" pitchFamily="34" charset="0"/>
              </a:rPr>
              <a:t>CDC </a:t>
            </a:r>
            <a:r>
              <a:rPr lang="en-US" sz="2800" dirty="0" err="1">
                <a:solidFill>
                  <a:schemeClr val="tx1"/>
                </a:solidFill>
                <a:effectLst/>
                <a:latin typeface="Arial" panose="020B0604020202020204" pitchFamily="34" charset="0"/>
                <a:ea typeface="Arial" panose="020B0604020202020204" pitchFamily="34" charset="0"/>
              </a:rPr>
              <a:t>hnamv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daaih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ih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zanc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benx</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cuotv</a:t>
            </a:r>
            <a:r>
              <a:rPr lang="en-US" sz="2800" dirty="0">
                <a:solidFill>
                  <a:schemeClr val="tx1"/>
                </a:solidFill>
                <a:effectLst/>
                <a:latin typeface="Arial" panose="020B0604020202020204" pitchFamily="34" charset="0"/>
                <a:ea typeface="Arial" panose="020B0604020202020204" pitchFamily="34" charset="0"/>
              </a:rPr>
              <a:t> nyei </a:t>
            </a:r>
            <a:r>
              <a:rPr lang="en-US" sz="2800" dirty="0" err="1">
                <a:solidFill>
                  <a:schemeClr val="tx1"/>
                </a:solidFill>
                <a:effectLst/>
                <a:latin typeface="Arial" panose="020B0604020202020204" pitchFamily="34" charset="0"/>
                <a:ea typeface="Arial" panose="020B0604020202020204" pitchFamily="34" charset="0"/>
              </a:rPr>
              <a:t>hieh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baengc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maiv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la’guaih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zutc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siepv</a:t>
            </a:r>
            <a:r>
              <a:rPr lang="en-US" sz="2800" dirty="0">
                <a:solidFill>
                  <a:schemeClr val="tx1"/>
                </a:solidFill>
                <a:effectLst/>
                <a:latin typeface="Arial" panose="020B0604020202020204" pitchFamily="34" charset="0"/>
                <a:ea typeface="Arial" panose="020B0604020202020204" pitchFamily="34" charset="0"/>
              </a:rPr>
              <a:t>, haih </a:t>
            </a:r>
            <a:r>
              <a:rPr lang="en-US" sz="2800" dirty="0" err="1">
                <a:solidFill>
                  <a:schemeClr val="tx1"/>
                </a:solidFill>
                <a:effectLst/>
                <a:latin typeface="Arial" panose="020B0604020202020204" pitchFamily="34" charset="0"/>
                <a:ea typeface="Arial" panose="020B0604020202020204" pitchFamily="34" charset="0"/>
              </a:rPr>
              <a:t>sienc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deix</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hnangv</a:t>
            </a:r>
            <a:r>
              <a:rPr lang="en-US" sz="2800" dirty="0">
                <a:solidFill>
                  <a:schemeClr val="tx1"/>
                </a:solidFill>
                <a:latin typeface="Arial" panose="020B0604020202020204" pitchFamily="34" charset="0"/>
                <a:ea typeface="Arial" panose="020B0604020202020204" pitchFamily="34" charset="0"/>
              </a:rPr>
              <a:t>.</a:t>
            </a:r>
          </a:p>
          <a:p>
            <a:r>
              <a:rPr lang="en-US" sz="2800" dirty="0" err="1">
                <a:solidFill>
                  <a:schemeClr val="tx1"/>
                </a:solidFill>
                <a:effectLst/>
                <a:latin typeface="Arial" panose="020B0604020202020204" pitchFamily="34" charset="0"/>
                <a:ea typeface="Arial" panose="020B0604020202020204" pitchFamily="34" charset="0"/>
              </a:rPr>
              <a:t>Zaah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hieh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baengc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guai</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qaauv</a:t>
            </a:r>
            <a:r>
              <a:rPr lang="en-US" sz="2800" dirty="0">
                <a:solidFill>
                  <a:schemeClr val="tx1"/>
                </a:solidFill>
                <a:effectLst/>
                <a:latin typeface="Arial" panose="020B0604020202020204" pitchFamily="34" charset="0"/>
                <a:ea typeface="Arial" panose="020B0604020202020204" pitchFamily="34" charset="0"/>
              </a:rPr>
              <a:t> nyei </a:t>
            </a:r>
            <a:r>
              <a:rPr lang="en-US" sz="2800" dirty="0" err="1">
                <a:solidFill>
                  <a:schemeClr val="tx1"/>
                </a:solidFill>
                <a:effectLst/>
                <a:latin typeface="Arial" panose="020B0604020202020204" pitchFamily="34" charset="0"/>
                <a:ea typeface="Arial" panose="020B0604020202020204" pitchFamily="34" charset="0"/>
              </a:rPr>
              <a:t>mienh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m’daaih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maiv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dingh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liouh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zaah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jienv</a:t>
            </a:r>
            <a:r>
              <a:rPr lang="en-US" sz="2800" dirty="0">
                <a:solidFill>
                  <a:schemeClr val="tx1"/>
                </a:solidFill>
                <a:effectLst/>
                <a:latin typeface="Arial" panose="020B0604020202020204" pitchFamily="34" charset="0"/>
                <a:ea typeface="Arial" panose="020B0604020202020204" pitchFamily="34" charset="0"/>
              </a:rPr>
              <a:t> naaiv </a:t>
            </a:r>
            <a:r>
              <a:rPr lang="en-US" sz="2800" dirty="0" err="1">
                <a:solidFill>
                  <a:schemeClr val="tx1"/>
                </a:solidFill>
                <a:effectLst/>
                <a:latin typeface="Arial" panose="020B0604020202020204" pitchFamily="34" charset="0"/>
                <a:ea typeface="Arial" panose="020B0604020202020204" pitchFamily="34" charset="0"/>
              </a:rPr>
              <a:t>deix</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hieh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baengc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mingh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nyei</a:t>
            </a:r>
            <a:r>
              <a:rPr lang="en-US" sz="2800" dirty="0">
                <a:solidFill>
                  <a:schemeClr val="tx1"/>
                </a:solidFill>
                <a:effectLst/>
                <a:latin typeface="Arial" panose="020B0604020202020204" pitchFamily="34" charset="0"/>
                <a:ea typeface="Arial" panose="020B0604020202020204" pitchFamily="34" charset="0"/>
              </a:rPr>
              <a:t>.</a:t>
            </a:r>
          </a:p>
          <a:p>
            <a:pPr marL="0" indent="0">
              <a:buNone/>
            </a:pPr>
            <a:endParaRPr lang="en-US" sz="2800" dirty="0">
              <a:solidFill>
                <a:schemeClr val="tx1"/>
              </a:solidFill>
              <a:effectLst/>
              <a:latin typeface="Arial" panose="020B0604020202020204" pitchFamily="34" charset="0"/>
              <a:ea typeface="Arial" panose="020B0604020202020204" pitchFamily="34" charset="0"/>
            </a:endParaRPr>
          </a:p>
        </p:txBody>
      </p:sp>
      <p:pic>
        <p:nvPicPr>
          <p:cNvPr id="5" name="Picture 4">
            <a:extLst>
              <a:ext uri="{FF2B5EF4-FFF2-40B4-BE49-F238E27FC236}">
                <a16:creationId xmlns:a16="http://schemas.microsoft.com/office/drawing/2014/main" id="{8070025C-F4D6-744E-A5F1-912EC9A74D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019E741D-CE45-E64A-8627-B5027D48DD97}"/>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303F35B-7AD5-6848-826E-49454ACEDAD8}"/>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42224269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840AB7-24D4-46F1-8DCF-1A9C99EA6DBA}"/>
              </a:ext>
            </a:extLst>
          </p:cNvPr>
          <p:cNvSpPr>
            <a:spLocks noGrp="1"/>
          </p:cNvSpPr>
          <p:nvPr>
            <p:ph idx="1"/>
          </p:nvPr>
        </p:nvSpPr>
        <p:spPr>
          <a:xfrm>
            <a:off x="603420" y="591526"/>
            <a:ext cx="9168431" cy="5177937"/>
          </a:xfrm>
        </p:spPr>
        <p:txBody>
          <a:bodyPr>
            <a:normAutofit fontScale="92500" lnSpcReduction="10000"/>
          </a:bodyPr>
          <a:lstStyle/>
          <a:p>
            <a:pPr marL="0" marR="0" indent="0">
              <a:lnSpc>
                <a:spcPct val="115000"/>
              </a:lnSpc>
              <a:spcBef>
                <a:spcPts val="0"/>
              </a:spcBef>
              <a:spcAft>
                <a:spcPts val="0"/>
              </a:spcAft>
              <a:buNone/>
            </a:pP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Se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gorngv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butv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liuz</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COVID-19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ieh</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aengc</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mi’aqc</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corc</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qiemx</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COVID-19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3200" b="1" dirty="0" err="1">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marR="0" indent="0">
              <a:lnSpc>
                <a:spcPct val="115000"/>
              </a:lnSpc>
              <a:spcBef>
                <a:spcPts val="0"/>
              </a:spcBef>
              <a:spcAft>
                <a:spcPts val="0"/>
              </a:spcAft>
              <a:buNone/>
            </a:pPr>
            <a:endParaRPr lang="en-US" sz="1300" b="1" dirty="0">
              <a:solidFill>
                <a:schemeClr val="tx1"/>
              </a:solidFill>
              <a:effectLst/>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a:lnSpc>
                <a:spcPct val="115000"/>
              </a:lnSpc>
              <a:spcBef>
                <a:spcPts val="0"/>
              </a:spcBef>
            </a:pP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Qiemx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zuqc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Maiv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gunv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meih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butv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liuz</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COVID-19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hieh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mi’aqc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meih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zorc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qiemx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zuqc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baqv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weic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meih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corc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aengx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haih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nyiez</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nyungc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fai</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yiemc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COVID-19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endParaRPr lang="en-US" sz="2600" dirty="0">
              <a:solidFill>
                <a:schemeClr val="tx1"/>
              </a:solidFill>
              <a:latin typeface="Arial" panose="020B0604020202020204" pitchFamily="34" charset="0"/>
              <a:ea typeface="Arial" panose="020B0604020202020204" pitchFamily="34" charset="0"/>
              <a:cs typeface="Arial" panose="020B0604020202020204" pitchFamily="34" charset="0"/>
            </a:endParaRPr>
          </a:p>
          <a:p>
            <a:pPr>
              <a:lnSpc>
                <a:spcPct val="115000"/>
              </a:lnSpc>
              <a:spcBef>
                <a:spcPts val="0"/>
              </a:spcBef>
            </a:pP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Haaix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zanc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sin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zipv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zuqc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hieh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baengc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daaih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ninh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zoux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hoic</a:t>
            </a:r>
            <a:r>
              <a:rPr lang="en-US" sz="26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600" dirty="0" err="1">
                <a:solidFill>
                  <a:schemeClr val="tx1"/>
                </a:solidFill>
                <a:latin typeface="Arial" panose="020B0604020202020204" pitchFamily="34" charset="0"/>
                <a:ea typeface="Arial" panose="020B0604020202020204" pitchFamily="34" charset="0"/>
                <a:cs typeface="Arial" panose="020B0604020202020204" pitchFamily="34" charset="0"/>
              </a:rPr>
              <a:t>mbuo</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sin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longx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gaeng</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camv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haic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Maaih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deix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zoux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mau</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fai</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zoux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daic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sin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longx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gaeng</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zoux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bun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mbuo</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buonh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sin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maiv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henv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fai</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mau</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njiec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p>
          <a:p>
            <a:pPr>
              <a:lnSpc>
                <a:spcPct val="115000"/>
              </a:lnSpc>
              <a:spcBef>
                <a:spcPts val="0"/>
              </a:spcBef>
            </a:pP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Maaih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mienh</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butv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liuz</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corc</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aengx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haih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aengx</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6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butv</a:t>
            </a:r>
            <a:r>
              <a:rPr lang="en-US" sz="26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nyei. </a:t>
            </a:r>
          </a:p>
        </p:txBody>
      </p:sp>
      <p:pic>
        <p:nvPicPr>
          <p:cNvPr id="4" name="Picture 3">
            <a:extLst>
              <a:ext uri="{FF2B5EF4-FFF2-40B4-BE49-F238E27FC236}">
                <a16:creationId xmlns:a16="http://schemas.microsoft.com/office/drawing/2014/main" id="{1AE73AEF-CCCC-1048-B086-804A632C91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DEB2CB95-E07E-7643-B28C-F7FBD51D7A5A}"/>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C499FA5-A177-534E-88C4-9E989A6C38EB}"/>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299044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A6CEDB-3F87-5B45-BDCA-1BDC6B7CFA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26358876-4443-ED42-87D9-550BD0BFE8C8}"/>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231DCC-207C-4638-9382-14BA7CFBDF35}"/>
              </a:ext>
            </a:extLst>
          </p:cNvPr>
          <p:cNvSpPr>
            <a:spLocks noGrp="1"/>
          </p:cNvSpPr>
          <p:nvPr>
            <p:ph idx="1"/>
          </p:nvPr>
        </p:nvSpPr>
        <p:spPr>
          <a:xfrm>
            <a:off x="550412" y="729950"/>
            <a:ext cx="9428476" cy="5137499"/>
          </a:xfrm>
        </p:spPr>
        <p:txBody>
          <a:bodyPr>
            <a:normAutofit/>
          </a:bodyPr>
          <a:lstStyle/>
          <a:p>
            <a:pPr marL="0" marR="0" indent="0">
              <a:lnSpc>
                <a:spcPct val="115000"/>
              </a:lnSpc>
              <a:spcBef>
                <a:spcPts val="0"/>
              </a:spcBef>
              <a:spcAft>
                <a:spcPts val="0"/>
              </a:spcAft>
              <a:buNone/>
            </a:pP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Se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gorngv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ziangx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COVID-19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mi’aqc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corc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oix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zuqc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zoux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mbungh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indent="0">
              <a:lnSpc>
                <a:spcPct val="115000"/>
              </a:lnSpc>
              <a:spcBef>
                <a:spcPts val="0"/>
              </a:spcBef>
              <a:buNone/>
            </a:pPr>
            <a:endParaRPr lang="en-US" sz="1200" dirty="0">
              <a:solidFill>
                <a:schemeClr val="tx1"/>
              </a:solidFill>
              <a:effectLst/>
              <a:latin typeface="Arial" panose="020B0604020202020204" pitchFamily="34" charset="0"/>
              <a:ea typeface="Arial" panose="020B0604020202020204" pitchFamily="34" charset="0"/>
            </a:endParaRPr>
          </a:p>
          <a:p>
            <a:pPr marL="0" indent="0">
              <a:lnSpc>
                <a:spcPct val="115000"/>
              </a:lnSpc>
              <a:spcBef>
                <a:spcPts val="0"/>
              </a:spcBef>
              <a:buNone/>
            </a:pPr>
            <a:r>
              <a:rPr lang="en-US" sz="2600" dirty="0" err="1">
                <a:solidFill>
                  <a:schemeClr val="tx1"/>
                </a:solidFill>
                <a:effectLst/>
                <a:latin typeface="Arial" panose="020B0604020202020204" pitchFamily="34" charset="0"/>
                <a:ea typeface="Arial" panose="020B0604020202020204" pitchFamily="34" charset="0"/>
              </a:rPr>
              <a:t>Oix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zuqc</a:t>
            </a:r>
            <a:r>
              <a:rPr lang="en-US" sz="2600" dirty="0">
                <a:solidFill>
                  <a:schemeClr val="tx1"/>
                </a:solidFill>
                <a:effectLst/>
                <a:latin typeface="Arial" panose="020B0604020202020204" pitchFamily="34" charset="0"/>
                <a:ea typeface="Arial" panose="020B0604020202020204" pitchFamily="34" charset="0"/>
              </a:rPr>
              <a:t> nyei. </a:t>
            </a:r>
            <a:r>
              <a:rPr lang="en-US" sz="2600" dirty="0" err="1">
                <a:solidFill>
                  <a:schemeClr val="tx1"/>
                </a:solidFill>
                <a:effectLst/>
                <a:latin typeface="Arial" panose="020B0604020202020204" pitchFamily="34" charset="0"/>
                <a:ea typeface="Arial" panose="020B0604020202020204" pitchFamily="34" charset="0"/>
              </a:rPr>
              <a:t>Maiv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gunv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baqv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ziangx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ndie-nqaeqv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mba’ziex</a:t>
            </a:r>
            <a:r>
              <a:rPr lang="en-US" sz="2600" dirty="0">
                <a:solidFill>
                  <a:schemeClr val="tx1"/>
                </a:solidFill>
                <a:effectLst/>
                <a:latin typeface="Arial" panose="020B0604020202020204" pitchFamily="34" charset="0"/>
                <a:ea typeface="Arial" panose="020B0604020202020204" pitchFamily="34" charset="0"/>
              </a:rPr>
              <a:t> sim, CDC </a:t>
            </a:r>
            <a:r>
              <a:rPr lang="en-US" sz="2600" dirty="0" err="1">
                <a:solidFill>
                  <a:schemeClr val="tx1"/>
                </a:solidFill>
                <a:effectLst/>
                <a:latin typeface="Arial" panose="020B0604020202020204" pitchFamily="34" charset="0"/>
                <a:ea typeface="Arial" panose="020B0604020202020204" pitchFamily="34" charset="0"/>
              </a:rPr>
              <a:t>corc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heuc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mbuo</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oix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zuqc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zoux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ei</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simv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baengc</a:t>
            </a:r>
            <a:r>
              <a:rPr lang="en-US" sz="2600" dirty="0">
                <a:solidFill>
                  <a:schemeClr val="tx1"/>
                </a:solidFill>
                <a:effectLst/>
                <a:latin typeface="Arial" panose="020B0604020202020204" pitchFamily="34" charset="0"/>
                <a:ea typeface="Arial" panose="020B0604020202020204" pitchFamily="34" charset="0"/>
              </a:rPr>
              <a:t> nyei </a:t>
            </a:r>
            <a:r>
              <a:rPr lang="en-US" sz="2600" dirty="0" err="1">
                <a:solidFill>
                  <a:schemeClr val="tx1"/>
                </a:solidFill>
                <a:effectLst/>
                <a:latin typeface="Arial" panose="020B0604020202020204" pitchFamily="34" charset="0"/>
                <a:ea typeface="Arial" panose="020B0604020202020204" pitchFamily="34" charset="0"/>
              </a:rPr>
              <a:t>za’eix</a:t>
            </a:r>
            <a:r>
              <a:rPr lang="en-US" sz="2600" dirty="0">
                <a:solidFill>
                  <a:schemeClr val="tx1"/>
                </a:solidFill>
                <a:effectLst/>
                <a:latin typeface="Arial" panose="020B0604020202020204" pitchFamily="34" charset="0"/>
                <a:ea typeface="Arial" panose="020B0604020202020204" pitchFamily="34" charset="0"/>
              </a:rPr>
              <a:t> nyei. Naaiv </a:t>
            </a:r>
            <a:r>
              <a:rPr lang="en-US" sz="2600" dirty="0" err="1">
                <a:solidFill>
                  <a:schemeClr val="tx1"/>
                </a:solidFill>
                <a:effectLst/>
                <a:latin typeface="Arial" panose="020B0604020202020204" pitchFamily="34" charset="0"/>
                <a:ea typeface="Arial" panose="020B0604020202020204" pitchFamily="34" charset="0"/>
              </a:rPr>
              <a:t>deix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za’eix</a:t>
            </a:r>
            <a:r>
              <a:rPr lang="en-US" sz="2600" dirty="0">
                <a:solidFill>
                  <a:schemeClr val="tx1"/>
                </a:solidFill>
                <a:effectLst/>
                <a:latin typeface="Arial" panose="020B0604020202020204" pitchFamily="34" charset="0"/>
                <a:ea typeface="Arial" panose="020B0604020202020204" pitchFamily="34" charset="0"/>
              </a:rPr>
              <a:t> se:</a:t>
            </a:r>
          </a:p>
          <a:p>
            <a:pPr marL="685800" indent="-457200">
              <a:lnSpc>
                <a:spcPct val="115000"/>
              </a:lnSpc>
              <a:spcBef>
                <a:spcPts val="0"/>
              </a:spcBef>
            </a:pPr>
            <a:r>
              <a:rPr lang="en-US" sz="2600" dirty="0" err="1">
                <a:solidFill>
                  <a:schemeClr val="tx1"/>
                </a:solidFill>
                <a:effectLst/>
                <a:latin typeface="Arial" panose="020B0604020202020204" pitchFamily="34" charset="0"/>
                <a:ea typeface="Arial" panose="020B0604020202020204" pitchFamily="34" charset="0"/>
              </a:rPr>
              <a:t>Dangh</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buang</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nzuih</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caux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mba’zorng</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ndie</a:t>
            </a:r>
            <a:r>
              <a:rPr lang="en-US" sz="2600" dirty="0">
                <a:solidFill>
                  <a:schemeClr val="tx1"/>
                </a:solidFill>
                <a:effectLst/>
                <a:latin typeface="Arial" panose="020B0604020202020204" pitchFamily="34" charset="0"/>
                <a:ea typeface="Arial" panose="020B0604020202020204" pitchFamily="34" charset="0"/>
              </a:rPr>
              <a:t>.</a:t>
            </a:r>
          </a:p>
          <a:p>
            <a:pPr marL="685800" indent="-457200">
              <a:lnSpc>
                <a:spcPct val="115000"/>
              </a:lnSpc>
              <a:spcBef>
                <a:spcPts val="0"/>
              </a:spcBef>
            </a:pPr>
            <a:r>
              <a:rPr lang="en-US" sz="2600" dirty="0" err="1">
                <a:solidFill>
                  <a:schemeClr val="tx1"/>
                </a:solidFill>
                <a:latin typeface="Arial" panose="020B0604020202020204" pitchFamily="34" charset="0"/>
                <a:ea typeface="Arial" panose="020B0604020202020204" pitchFamily="34" charset="0"/>
              </a:rPr>
              <a:t>Leih</a:t>
            </a:r>
            <a:r>
              <a:rPr lang="en-US" sz="2600" dirty="0">
                <a:solidFill>
                  <a:schemeClr val="tx1"/>
                </a:solidFill>
                <a:latin typeface="Arial" panose="020B0604020202020204" pitchFamily="34" charset="0"/>
                <a:ea typeface="Arial" panose="020B0604020202020204" pitchFamily="34" charset="0"/>
              </a:rPr>
              <a:t> go </a:t>
            </a:r>
            <a:r>
              <a:rPr lang="en-US" sz="2600" dirty="0" err="1">
                <a:solidFill>
                  <a:schemeClr val="tx1"/>
                </a:solidFill>
                <a:latin typeface="Arial" panose="020B0604020202020204" pitchFamily="34" charset="0"/>
                <a:ea typeface="Arial" panose="020B0604020202020204" pitchFamily="34" charset="0"/>
              </a:rPr>
              <a:t>doic</a:t>
            </a:r>
            <a:r>
              <a:rPr lang="en-US" sz="2600" dirty="0">
                <a:solidFill>
                  <a:schemeClr val="tx1"/>
                </a:solidFill>
                <a:latin typeface="Arial" panose="020B0604020202020204" pitchFamily="34" charset="0"/>
                <a:ea typeface="Arial" panose="020B0604020202020204" pitchFamily="34" charset="0"/>
              </a:rPr>
              <a:t> 6 </a:t>
            </a:r>
            <a:r>
              <a:rPr lang="en-US" sz="2600" dirty="0" err="1">
                <a:solidFill>
                  <a:schemeClr val="tx1"/>
                </a:solidFill>
                <a:latin typeface="Arial" panose="020B0604020202020204" pitchFamily="34" charset="0"/>
                <a:ea typeface="Arial" panose="020B0604020202020204" pitchFamily="34" charset="0"/>
              </a:rPr>
              <a:t>zaux</a:t>
            </a:r>
            <a:r>
              <a:rPr lang="en-US" sz="2600" dirty="0">
                <a:solidFill>
                  <a:schemeClr val="tx1"/>
                </a:solidFill>
                <a:latin typeface="Arial" panose="020B0604020202020204" pitchFamily="34" charset="0"/>
                <a:ea typeface="Arial" panose="020B0604020202020204" pitchFamily="34" charset="0"/>
              </a:rPr>
              <a:t> </a:t>
            </a:r>
            <a:r>
              <a:rPr lang="en-US" sz="2600" dirty="0" err="1">
                <a:solidFill>
                  <a:schemeClr val="tx1"/>
                </a:solidFill>
                <a:latin typeface="Arial" panose="020B0604020202020204" pitchFamily="34" charset="0"/>
                <a:ea typeface="Arial" panose="020B0604020202020204" pitchFamily="34" charset="0"/>
              </a:rPr>
              <a:t>nyei</a:t>
            </a:r>
            <a:r>
              <a:rPr lang="en-US" sz="2600" dirty="0">
                <a:solidFill>
                  <a:schemeClr val="tx1"/>
                </a:solidFill>
                <a:latin typeface="Arial" panose="020B0604020202020204" pitchFamily="34" charset="0"/>
                <a:ea typeface="Arial" panose="020B0604020202020204" pitchFamily="34" charset="0"/>
              </a:rPr>
              <a:t> </a:t>
            </a:r>
            <a:r>
              <a:rPr lang="en-US" sz="2600" dirty="0" err="1">
                <a:solidFill>
                  <a:schemeClr val="tx1"/>
                </a:solidFill>
                <a:latin typeface="Arial" panose="020B0604020202020204" pitchFamily="34" charset="0"/>
                <a:ea typeface="Arial" panose="020B0604020202020204" pitchFamily="34" charset="0"/>
              </a:rPr>
              <a:t>dorngx</a:t>
            </a:r>
            <a:r>
              <a:rPr lang="en-US" sz="2600" dirty="0">
                <a:solidFill>
                  <a:schemeClr val="tx1"/>
                </a:solidFill>
                <a:latin typeface="Arial" panose="020B0604020202020204" pitchFamily="34" charset="0"/>
                <a:ea typeface="Arial" panose="020B0604020202020204" pitchFamily="34" charset="0"/>
              </a:rPr>
              <a:t>.</a:t>
            </a:r>
          </a:p>
          <a:p>
            <a:pPr marL="685800" indent="-457200">
              <a:lnSpc>
                <a:spcPct val="115000"/>
              </a:lnSpc>
              <a:spcBef>
                <a:spcPts val="0"/>
              </a:spcBef>
            </a:pPr>
            <a:r>
              <a:rPr lang="en-US" sz="2600" dirty="0" err="1">
                <a:solidFill>
                  <a:schemeClr val="tx1"/>
                </a:solidFill>
                <a:effectLst/>
                <a:latin typeface="Arial" panose="020B0604020202020204" pitchFamily="34" charset="0"/>
                <a:ea typeface="Arial" panose="020B0604020202020204" pitchFamily="34" charset="0"/>
              </a:rPr>
              <a:t>Longc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nzaaux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buoz</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ndie</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zaaux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buoz</a:t>
            </a:r>
            <a:r>
              <a:rPr lang="en-US" sz="2600" dirty="0">
                <a:solidFill>
                  <a:schemeClr val="tx1"/>
                </a:solidFill>
                <a:effectLst/>
                <a:latin typeface="Arial" panose="020B0604020202020204" pitchFamily="34" charset="0"/>
                <a:ea typeface="Arial" panose="020B0604020202020204" pitchFamily="34" charset="0"/>
              </a:rPr>
              <a:t> 20 </a:t>
            </a:r>
            <a:r>
              <a:rPr lang="en-US" sz="2600" dirty="0" err="1">
                <a:solidFill>
                  <a:schemeClr val="tx1"/>
                </a:solidFill>
                <a:effectLst/>
                <a:latin typeface="Arial" panose="020B0604020202020204" pitchFamily="34" charset="0"/>
                <a:ea typeface="Arial" panose="020B0604020202020204" pitchFamily="34" charset="0"/>
              </a:rPr>
              <a:t>buon</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nyei</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dorn</a:t>
            </a:r>
            <a:r>
              <a:rPr lang="en-US" sz="2600" dirty="0">
                <a:solidFill>
                  <a:schemeClr val="tx1"/>
                </a:solidFill>
                <a:effectLst/>
                <a:latin typeface="Arial" panose="020B0604020202020204" pitchFamily="34" charset="0"/>
                <a:ea typeface="Arial" panose="020B0604020202020204" pitchFamily="34" charset="0"/>
              </a:rPr>
              <a:t>.</a:t>
            </a:r>
          </a:p>
          <a:p>
            <a:pPr marL="0" marR="0" indent="0">
              <a:lnSpc>
                <a:spcPct val="115000"/>
              </a:lnSpc>
              <a:spcBef>
                <a:spcPts val="0"/>
              </a:spcBef>
              <a:spcAft>
                <a:spcPts val="0"/>
              </a:spcAft>
              <a:buNone/>
            </a:pPr>
            <a:r>
              <a:rPr lang="en-US" sz="2600" dirty="0" err="1">
                <a:solidFill>
                  <a:schemeClr val="tx1"/>
                </a:solidFill>
                <a:effectLst/>
                <a:latin typeface="Arial" panose="020B0604020202020204" pitchFamily="34" charset="0"/>
                <a:ea typeface="Arial" panose="020B0604020202020204" pitchFamily="34" charset="0"/>
              </a:rPr>
              <a:t>Mbuo</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oix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zuqc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hnangv</a:t>
            </a:r>
            <a:r>
              <a:rPr lang="en-US" sz="2600" dirty="0">
                <a:solidFill>
                  <a:schemeClr val="tx1"/>
                </a:solidFill>
                <a:effectLst/>
                <a:latin typeface="Arial" panose="020B0604020202020204" pitchFamily="34" charset="0"/>
                <a:ea typeface="Arial" panose="020B0604020202020204" pitchFamily="34" charset="0"/>
              </a:rPr>
              <a:t> naaiv nor </a:t>
            </a:r>
            <a:r>
              <a:rPr lang="en-US" sz="2600" dirty="0" err="1">
                <a:solidFill>
                  <a:schemeClr val="tx1"/>
                </a:solidFill>
                <a:effectLst/>
                <a:latin typeface="Arial" panose="020B0604020202020204" pitchFamily="34" charset="0"/>
                <a:ea typeface="Arial" panose="020B0604020202020204" pitchFamily="34" charset="0"/>
              </a:rPr>
              <a:t>zoux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weic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tengx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ganh</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caux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hmuangv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doic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simv</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baengc</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caux</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mbungh</a:t>
            </a:r>
            <a:r>
              <a:rPr lang="en-US" sz="2600" dirty="0">
                <a:solidFill>
                  <a:schemeClr val="tx1"/>
                </a:solidFill>
                <a:effectLst/>
                <a:latin typeface="Arial" panose="020B0604020202020204" pitchFamily="34" charset="0"/>
                <a:ea typeface="Arial" panose="020B0604020202020204" pitchFamily="34" charset="0"/>
              </a:rPr>
              <a:t> </a:t>
            </a:r>
            <a:r>
              <a:rPr lang="en-US" sz="2600" dirty="0" err="1">
                <a:solidFill>
                  <a:schemeClr val="tx1"/>
                </a:solidFill>
                <a:effectLst/>
                <a:latin typeface="Arial" panose="020B0604020202020204" pitchFamily="34" charset="0"/>
                <a:ea typeface="Arial" panose="020B0604020202020204" pitchFamily="34" charset="0"/>
              </a:rPr>
              <a:t>baengc</a:t>
            </a:r>
            <a:r>
              <a:rPr lang="en-US" sz="2600" dirty="0">
                <a:solidFill>
                  <a:schemeClr val="tx1"/>
                </a:solidFill>
                <a:effectLst/>
                <a:latin typeface="Arial" panose="020B0604020202020204" pitchFamily="34" charset="0"/>
                <a:ea typeface="Arial" panose="020B0604020202020204" pitchFamily="34" charset="0"/>
              </a:rPr>
              <a:t> nyei </a:t>
            </a:r>
            <a:r>
              <a:rPr lang="en-US" sz="2600" dirty="0" err="1">
                <a:solidFill>
                  <a:schemeClr val="tx1"/>
                </a:solidFill>
                <a:effectLst/>
                <a:latin typeface="Arial" panose="020B0604020202020204" pitchFamily="34" charset="0"/>
                <a:ea typeface="Arial" panose="020B0604020202020204" pitchFamily="34" charset="0"/>
              </a:rPr>
              <a:t>jauv</a:t>
            </a:r>
            <a:r>
              <a:rPr lang="en-US" sz="2600" dirty="0">
                <a:solidFill>
                  <a:schemeClr val="tx1"/>
                </a:solidFill>
                <a:effectLst/>
                <a:latin typeface="Arial" panose="020B0604020202020204" pitchFamily="34" charset="0"/>
                <a:ea typeface="Arial" panose="020B0604020202020204" pitchFamily="34" charset="0"/>
              </a:rPr>
              <a:t>. </a:t>
            </a:r>
          </a:p>
          <a:p>
            <a:pPr marL="0" marR="0" indent="0">
              <a:lnSpc>
                <a:spcPct val="115000"/>
              </a:lnSpc>
              <a:spcBef>
                <a:spcPts val="0"/>
              </a:spcBef>
              <a:spcAft>
                <a:spcPts val="0"/>
              </a:spcAft>
              <a:buNone/>
            </a:pPr>
            <a:endParaRPr lang="en-US" sz="2800" dirty="0">
              <a:solidFill>
                <a:schemeClr val="tx1"/>
              </a:solidFill>
              <a:effectLst/>
              <a:latin typeface="Arial" panose="020B0604020202020204" pitchFamily="34" charset="0"/>
              <a:ea typeface="Arial" panose="020B0604020202020204" pitchFamily="34" charset="0"/>
            </a:endParaRPr>
          </a:p>
        </p:txBody>
      </p:sp>
      <p:sp>
        <p:nvSpPr>
          <p:cNvPr id="6" name="TextBox 5">
            <a:extLst>
              <a:ext uri="{FF2B5EF4-FFF2-40B4-BE49-F238E27FC236}">
                <a16:creationId xmlns:a16="http://schemas.microsoft.com/office/drawing/2014/main" id="{3B1E3B0D-EDD5-5C48-ACCC-C9427E98B1C4}"/>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20466555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18B73F-B45D-8943-A85D-5E3CC07AD9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6F0E4E8B-C47C-BD4B-93D1-040C843A772C}"/>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231DCC-207C-4638-9382-14BA7CFBDF35}"/>
              </a:ext>
            </a:extLst>
          </p:cNvPr>
          <p:cNvSpPr>
            <a:spLocks noGrp="1"/>
          </p:cNvSpPr>
          <p:nvPr>
            <p:ph idx="1"/>
          </p:nvPr>
        </p:nvSpPr>
        <p:spPr>
          <a:xfrm>
            <a:off x="522566" y="565117"/>
            <a:ext cx="9249286" cy="5373233"/>
          </a:xfrm>
        </p:spPr>
        <p:txBody>
          <a:bodyPr>
            <a:normAutofit fontScale="92500" lnSpcReduction="20000"/>
          </a:bodyPr>
          <a:lstStyle/>
          <a:p>
            <a:pPr marL="0" marR="0" indent="0">
              <a:lnSpc>
                <a:spcPct val="115000"/>
              </a:lnSpc>
              <a:spcBef>
                <a:spcPts val="0"/>
              </a:spcBef>
              <a:spcAft>
                <a:spcPts val="0"/>
              </a:spcAft>
              <a:buNone/>
            </a:pP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Se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gorngv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yie</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dingc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hnyouv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nor,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longx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longx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jauv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benx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cuotv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a:p>
            <a:pPr marL="0" marR="0" indent="0">
              <a:lnSpc>
                <a:spcPct val="115000"/>
              </a:lnSpc>
              <a:spcBef>
                <a:spcPts val="0"/>
              </a:spcBef>
              <a:spcAft>
                <a:spcPts val="0"/>
              </a:spcAft>
              <a:buNone/>
            </a:pPr>
            <a:endParaRPr lang="en-US" sz="13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a:p>
            <a:pPr>
              <a:lnSpc>
                <a:spcPct val="115000"/>
              </a:lnSpc>
              <a:spcBef>
                <a:spcPts val="0"/>
              </a:spcBef>
            </a:pPr>
            <a:r>
              <a:rPr lang="en-US" sz="2800" dirty="0" err="1">
                <a:solidFill>
                  <a:schemeClr val="tx1"/>
                </a:solidFill>
                <a:latin typeface="Arial" panose="020B0604020202020204" pitchFamily="34" charset="0"/>
                <a:ea typeface="Arial" panose="020B0604020202020204" pitchFamily="34" charset="0"/>
              </a:rPr>
              <a:t>Baqv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ndie-nqaeqv</a:t>
            </a:r>
            <a:r>
              <a:rPr lang="en-US" sz="2800" dirty="0">
                <a:solidFill>
                  <a:schemeClr val="tx1"/>
                </a:solidFill>
                <a:latin typeface="Arial" panose="020B0604020202020204" pitchFamily="34" charset="0"/>
                <a:ea typeface="Arial" panose="020B0604020202020204" pitchFamily="34" charset="0"/>
              </a:rPr>
              <a:t> nyei </a:t>
            </a:r>
            <a:r>
              <a:rPr lang="en-US" sz="2800" dirty="0" err="1">
                <a:solidFill>
                  <a:schemeClr val="tx1"/>
                </a:solidFill>
                <a:latin typeface="Arial" panose="020B0604020202020204" pitchFamily="34" charset="0"/>
                <a:ea typeface="Arial" panose="020B0604020202020204" pitchFamily="34" charset="0"/>
              </a:rPr>
              <a:t>jauv</a:t>
            </a:r>
            <a:r>
              <a:rPr lang="en-US" sz="2800" dirty="0">
                <a:solidFill>
                  <a:schemeClr val="tx1"/>
                </a:solidFill>
                <a:latin typeface="Arial" panose="020B0604020202020204" pitchFamily="34" charset="0"/>
                <a:ea typeface="Arial" panose="020B0604020202020204" pitchFamily="34" charset="0"/>
              </a:rPr>
              <a:t> se </a:t>
            </a:r>
            <a:r>
              <a:rPr lang="en-US" sz="2800" dirty="0" err="1">
                <a:solidFill>
                  <a:schemeClr val="tx1"/>
                </a:solidFill>
                <a:latin typeface="Arial" panose="020B0604020202020204" pitchFamily="34" charset="0"/>
                <a:ea typeface="Arial" panose="020B0604020202020204" pitchFamily="34" charset="0"/>
              </a:rPr>
              <a:t>benx</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gorqc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zeic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dingc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hnyouv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zipv</a:t>
            </a:r>
            <a:r>
              <a:rPr lang="en-US" sz="2800" dirty="0">
                <a:solidFill>
                  <a:schemeClr val="tx1"/>
                </a:solidFill>
                <a:latin typeface="Arial" panose="020B0604020202020204" pitchFamily="34" charset="0"/>
                <a:ea typeface="Arial" panose="020B0604020202020204" pitchFamily="34" charset="0"/>
              </a:rPr>
              <a:t> nyei </a:t>
            </a:r>
            <a:r>
              <a:rPr lang="en-US" sz="2800" dirty="0" err="1">
                <a:solidFill>
                  <a:schemeClr val="tx1"/>
                </a:solidFill>
                <a:latin typeface="Arial" panose="020B0604020202020204" pitchFamily="34" charset="0"/>
                <a:ea typeface="Arial" panose="020B0604020202020204" pitchFamily="34" charset="0"/>
              </a:rPr>
              <a:t>jauv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maiv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gaengh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benx</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leiz</a:t>
            </a:r>
            <a:r>
              <a:rPr lang="en-US" sz="2800" dirty="0">
                <a:solidFill>
                  <a:schemeClr val="tx1"/>
                </a:solidFill>
                <a:latin typeface="Arial" panose="020B0604020202020204" pitchFamily="34" charset="0"/>
                <a:ea typeface="Arial" panose="020B0604020202020204" pitchFamily="34" charset="0"/>
              </a:rPr>
              <a:t> bun </a:t>
            </a:r>
            <a:r>
              <a:rPr lang="en-US" sz="2800" dirty="0" err="1">
                <a:solidFill>
                  <a:schemeClr val="tx1"/>
                </a:solidFill>
                <a:latin typeface="Arial" panose="020B0604020202020204" pitchFamily="34" charset="0"/>
                <a:ea typeface="Arial" panose="020B0604020202020204" pitchFamily="34" charset="0"/>
              </a:rPr>
              <a:t>mienh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zoux</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ei</a:t>
            </a:r>
            <a:r>
              <a:rPr lang="en-US" sz="2800" dirty="0">
                <a:solidFill>
                  <a:schemeClr val="tx1"/>
                </a:solidFill>
                <a:latin typeface="Arial" panose="020B0604020202020204" pitchFamily="34" charset="0"/>
                <a:ea typeface="Arial" panose="020B0604020202020204" pitchFamily="34" charset="0"/>
              </a:rPr>
              <a:t>.</a:t>
            </a:r>
          </a:p>
          <a:p>
            <a:pPr>
              <a:lnSpc>
                <a:spcPct val="115000"/>
              </a:lnSpc>
              <a:spcBef>
                <a:spcPts val="0"/>
              </a:spcBef>
            </a:pPr>
            <a:r>
              <a:rPr lang="en-US" sz="2800" dirty="0" err="1">
                <a:solidFill>
                  <a:schemeClr val="tx1"/>
                </a:solidFill>
                <a:latin typeface="Arial" panose="020B0604020202020204" pitchFamily="34" charset="0"/>
                <a:ea typeface="Arial" panose="020B0604020202020204" pitchFamily="34" charset="0"/>
              </a:rPr>
              <a:t>Ih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zanc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corc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maaih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mienh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camv</a:t>
            </a:r>
            <a:r>
              <a:rPr lang="en-US" sz="2800" dirty="0">
                <a:solidFill>
                  <a:schemeClr val="tx1"/>
                </a:solidFill>
                <a:latin typeface="Arial" panose="020B0604020202020204" pitchFamily="34" charset="0"/>
                <a:ea typeface="Arial" panose="020B0604020202020204" pitchFamily="34" charset="0"/>
              </a:rPr>
              <a:t> nyei </a:t>
            </a:r>
            <a:r>
              <a:rPr lang="en-US" sz="2800" dirty="0" err="1">
                <a:solidFill>
                  <a:schemeClr val="tx1"/>
                </a:solidFill>
                <a:latin typeface="Arial" panose="020B0604020202020204" pitchFamily="34" charset="0"/>
                <a:ea typeface="Arial" panose="020B0604020202020204" pitchFamily="34" charset="0"/>
              </a:rPr>
              <a:t>maiv</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laengz</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baqv</a:t>
            </a:r>
            <a:endParaRPr lang="en-US" sz="2800" dirty="0">
              <a:solidFill>
                <a:schemeClr val="tx1"/>
              </a:solidFill>
              <a:latin typeface="Arial" panose="020B0604020202020204" pitchFamily="34" charset="0"/>
              <a:ea typeface="Arial" panose="020B0604020202020204" pitchFamily="34" charset="0"/>
            </a:endParaRPr>
          </a:p>
          <a:p>
            <a:pPr>
              <a:lnSpc>
                <a:spcPct val="115000"/>
              </a:lnSpc>
              <a:spcBef>
                <a:spcPts val="0"/>
              </a:spcBef>
            </a:pPr>
            <a:r>
              <a:rPr lang="en-US" sz="2800" dirty="0" err="1">
                <a:solidFill>
                  <a:schemeClr val="tx1"/>
                </a:solidFill>
                <a:effectLst/>
                <a:latin typeface="Arial" panose="020B0604020202020204" pitchFamily="34" charset="0"/>
                <a:ea typeface="Arial" panose="020B0604020202020204" pitchFamily="34" charset="0"/>
              </a:rPr>
              <a:t>Meiv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Guoqv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hungh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jaa</a:t>
            </a:r>
            <a:r>
              <a:rPr lang="en-US" sz="2800" dirty="0">
                <a:solidFill>
                  <a:schemeClr val="tx1"/>
                </a:solidFill>
                <a:effectLst/>
                <a:latin typeface="Arial" panose="020B0604020202020204" pitchFamily="34" charset="0"/>
                <a:ea typeface="Arial" panose="020B0604020202020204" pitchFamily="34" charset="0"/>
              </a:rPr>
              <a:t> bun </a:t>
            </a:r>
            <a:r>
              <a:rPr lang="en-US" sz="2800" dirty="0" err="1">
                <a:solidFill>
                  <a:schemeClr val="tx1"/>
                </a:solidFill>
                <a:effectLst/>
                <a:latin typeface="Arial" panose="020B0604020202020204" pitchFamily="34" charset="0"/>
                <a:ea typeface="Arial" panose="020B0604020202020204" pitchFamily="34" charset="0"/>
              </a:rPr>
              <a:t>baeqc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fingx</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dingc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hnyouv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maiv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baqv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ndie-nqaeqv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yiem</a:t>
            </a:r>
            <a:r>
              <a:rPr lang="en-US" sz="2800" dirty="0">
                <a:solidFill>
                  <a:schemeClr val="tx1"/>
                </a:solidFill>
                <a:effectLst/>
                <a:latin typeface="Arial" panose="020B0604020202020204" pitchFamily="34" charset="0"/>
                <a:ea typeface="Arial" panose="020B0604020202020204" pitchFamily="34" charset="0"/>
              </a:rPr>
              <a:t> 3 </a:t>
            </a:r>
            <a:r>
              <a:rPr lang="en-US" sz="2800" dirty="0" err="1">
                <a:solidFill>
                  <a:schemeClr val="tx1"/>
                </a:solidFill>
                <a:effectLst/>
                <a:latin typeface="Arial" panose="020B0604020202020204" pitchFamily="34" charset="0"/>
                <a:ea typeface="Arial" panose="020B0604020202020204" pitchFamily="34" charset="0"/>
              </a:rPr>
              <a:t>kang</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jauv-louc</a:t>
            </a:r>
            <a:r>
              <a:rPr lang="en-US" sz="2800" dirty="0">
                <a:solidFill>
                  <a:schemeClr val="tx1"/>
                </a:solidFill>
                <a:effectLst/>
                <a:latin typeface="Arial" panose="020B0604020202020204" pitchFamily="34" charset="0"/>
                <a:ea typeface="Arial" panose="020B0604020202020204" pitchFamily="34" charset="0"/>
              </a:rPr>
              <a:t>:</a:t>
            </a:r>
          </a:p>
          <a:p>
            <a:pPr marL="685800" marR="0" indent="-457200">
              <a:lnSpc>
                <a:spcPct val="115000"/>
              </a:lnSpc>
              <a:spcBef>
                <a:spcPts val="0"/>
              </a:spcBef>
              <a:spcAft>
                <a:spcPts val="0"/>
              </a:spcAft>
              <a:buFont typeface="Wingdings" panose="05000000000000000000" pitchFamily="2" charset="2"/>
              <a:buChar char="ü"/>
            </a:pP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Buoqc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zaangc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nyei</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leiz</a:t>
            </a:r>
            <a:r>
              <a:rPr lang="en-US" sz="2800" dirty="0">
                <a:solidFill>
                  <a:schemeClr val="tx1"/>
                </a:solidFill>
                <a:effectLst/>
                <a:latin typeface="Arial" panose="020B0604020202020204" pitchFamily="34" charset="0"/>
                <a:ea typeface="Arial" panose="020B0604020202020204" pitchFamily="34" charset="0"/>
              </a:rPr>
              <a:t>.</a:t>
            </a:r>
          </a:p>
          <a:p>
            <a:pPr marL="685800" marR="0" indent="-457200">
              <a:lnSpc>
                <a:spcPct val="115000"/>
              </a:lnSpc>
              <a:spcBef>
                <a:spcPts val="0"/>
              </a:spcBef>
              <a:spcAft>
                <a:spcPts val="0"/>
              </a:spcAft>
              <a:buFont typeface="Wingdings" panose="05000000000000000000" pitchFamily="2" charset="2"/>
              <a:buChar char="ü"/>
            </a:pP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Maaih</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doix-dekc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buonh</a:t>
            </a:r>
            <a:r>
              <a:rPr lang="en-US" sz="2800" dirty="0">
                <a:solidFill>
                  <a:schemeClr val="tx1"/>
                </a:solidFill>
                <a:latin typeface="Arial" panose="020B0604020202020204" pitchFamily="34" charset="0"/>
                <a:ea typeface="Arial" panose="020B0604020202020204" pitchFamily="34" charset="0"/>
              </a:rPr>
              <a:t> sin nyei </a:t>
            </a:r>
            <a:r>
              <a:rPr lang="en-US" sz="2800" dirty="0" err="1">
                <a:solidFill>
                  <a:schemeClr val="tx1"/>
                </a:solidFill>
                <a:latin typeface="Arial" panose="020B0604020202020204" pitchFamily="34" charset="0"/>
                <a:ea typeface="Arial" panose="020B0604020202020204" pitchFamily="34" charset="0"/>
              </a:rPr>
              <a:t>baengc</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fai</a:t>
            </a:r>
            <a:r>
              <a:rPr lang="en-US" sz="2800" dirty="0">
                <a:solidFill>
                  <a:schemeClr val="tx1"/>
                </a:solidFill>
                <a:latin typeface="Arial" panose="020B0604020202020204" pitchFamily="34" charset="0"/>
                <a:ea typeface="Arial" panose="020B0604020202020204" pitchFamily="34" charset="0"/>
              </a:rPr>
              <a:t> </a:t>
            </a:r>
            <a:r>
              <a:rPr lang="en-US" sz="2800" dirty="0" err="1">
                <a:solidFill>
                  <a:schemeClr val="tx1"/>
                </a:solidFill>
                <a:latin typeface="Arial" panose="020B0604020202020204" pitchFamily="34" charset="0"/>
                <a:ea typeface="Arial" panose="020B0604020202020204" pitchFamily="34" charset="0"/>
              </a:rPr>
              <a:t>baengc-ngaaiz</a:t>
            </a:r>
            <a:r>
              <a:rPr lang="en-US" sz="2800" dirty="0">
                <a:solidFill>
                  <a:schemeClr val="tx1"/>
                </a:solidFill>
                <a:latin typeface="Arial" panose="020B0604020202020204" pitchFamily="34" charset="0"/>
                <a:ea typeface="Arial" panose="020B0604020202020204" pitchFamily="34" charset="0"/>
              </a:rPr>
              <a:t>.</a:t>
            </a:r>
          </a:p>
          <a:p>
            <a:pPr marL="685800" marR="0" indent="-457200">
              <a:lnSpc>
                <a:spcPct val="115000"/>
              </a:lnSpc>
              <a:spcBef>
                <a:spcPts val="0"/>
              </a:spcBef>
              <a:spcAft>
                <a:spcPts val="0"/>
              </a:spcAft>
              <a:buFont typeface="Wingdings" panose="05000000000000000000" pitchFamily="2" charset="2"/>
              <a:buChar char="ü"/>
            </a:pP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Ganh</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siqc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jeiv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dingc</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hnyouv</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nyei</a:t>
            </a:r>
            <a:r>
              <a:rPr lang="en-US" sz="2800" dirty="0">
                <a:solidFill>
                  <a:schemeClr val="tx1"/>
                </a:solidFill>
                <a:effectLst/>
                <a:latin typeface="Arial" panose="020B0604020202020204" pitchFamily="34" charset="0"/>
                <a:ea typeface="Arial" panose="020B0604020202020204" pitchFamily="34" charset="0"/>
              </a:rPr>
              <a:t> </a:t>
            </a:r>
            <a:r>
              <a:rPr lang="en-US" sz="2800" dirty="0" err="1">
                <a:solidFill>
                  <a:schemeClr val="tx1"/>
                </a:solidFill>
                <a:effectLst/>
                <a:latin typeface="Arial" panose="020B0604020202020204" pitchFamily="34" charset="0"/>
                <a:ea typeface="Arial" panose="020B0604020202020204" pitchFamily="34" charset="0"/>
              </a:rPr>
              <a:t>jauv</a:t>
            </a:r>
            <a:r>
              <a:rPr lang="en-US" sz="2800" dirty="0">
                <a:solidFill>
                  <a:schemeClr val="tx1"/>
                </a:solidFill>
                <a:effectLst/>
                <a:latin typeface="Arial" panose="020B0604020202020204" pitchFamily="34" charset="0"/>
                <a:ea typeface="Arial" panose="020B0604020202020204" pitchFamily="34" charset="0"/>
              </a:rPr>
              <a:t>.</a:t>
            </a:r>
          </a:p>
          <a:p>
            <a:pPr marR="0">
              <a:lnSpc>
                <a:spcPct val="115000"/>
              </a:lnSpc>
              <a:spcBef>
                <a:spcPts val="0"/>
              </a:spcBef>
              <a:spcAft>
                <a:spcPts val="0"/>
              </a:spcAft>
              <a:buFont typeface="Wingdings" panose="05000000000000000000" pitchFamily="2" charset="2"/>
              <a:buChar char="ü"/>
            </a:pPr>
            <a:endParaRPr lang="en-US" sz="2800" dirty="0">
              <a:solidFill>
                <a:schemeClr val="tx1"/>
              </a:solidFill>
              <a:effectLst/>
              <a:latin typeface="Arial" panose="020B0604020202020204" pitchFamily="34" charset="0"/>
              <a:ea typeface="Arial" panose="020B0604020202020204" pitchFamily="34" charset="0"/>
            </a:endParaRPr>
          </a:p>
        </p:txBody>
      </p:sp>
      <p:sp>
        <p:nvSpPr>
          <p:cNvPr id="6" name="TextBox 5">
            <a:extLst>
              <a:ext uri="{FF2B5EF4-FFF2-40B4-BE49-F238E27FC236}">
                <a16:creationId xmlns:a16="http://schemas.microsoft.com/office/drawing/2014/main" id="{38974134-37F3-8E4F-A53B-30006AEF58D4}"/>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3920452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B45B575-4041-4EBC-A414-BEB86A14018A}"/>
              </a:ext>
            </a:extLst>
          </p:cNvPr>
          <p:cNvSpPr>
            <a:spLocks noGrp="1"/>
          </p:cNvSpPr>
          <p:nvPr>
            <p:ph type="body" idx="1"/>
          </p:nvPr>
        </p:nvSpPr>
        <p:spPr>
          <a:xfrm>
            <a:off x="603419" y="607403"/>
            <a:ext cx="4616399" cy="558787"/>
          </a:xfrm>
        </p:spPr>
        <p:txBody>
          <a:bodyPr>
            <a:normAutofit/>
          </a:bodyPr>
          <a:lstStyle/>
          <a:p>
            <a:pPr algn="ctr"/>
            <a:r>
              <a:rPr lang="en-US" sz="2800" b="1" i="0"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LONGX NYEI JAUV</a:t>
            </a:r>
          </a:p>
        </p:txBody>
      </p:sp>
      <p:sp>
        <p:nvSpPr>
          <p:cNvPr id="3" name="Content Placeholder 2">
            <a:extLst>
              <a:ext uri="{FF2B5EF4-FFF2-40B4-BE49-F238E27FC236}">
                <a16:creationId xmlns:a16="http://schemas.microsoft.com/office/drawing/2014/main" id="{E1231DCC-207C-4638-9382-14BA7CFBDF35}"/>
              </a:ext>
            </a:extLst>
          </p:cNvPr>
          <p:cNvSpPr>
            <a:spLocks noGrp="1"/>
          </p:cNvSpPr>
          <p:nvPr>
            <p:ph sz="half" idx="2"/>
          </p:nvPr>
        </p:nvSpPr>
        <p:spPr>
          <a:xfrm>
            <a:off x="518131" y="1404922"/>
            <a:ext cx="4491191" cy="4415468"/>
          </a:xfrm>
        </p:spPr>
        <p:txBody>
          <a:bodyPr>
            <a:normAutofit/>
          </a:bodyPr>
          <a:lstStyle/>
          <a:p>
            <a:pPr marL="0" marR="0" indent="0">
              <a:lnSpc>
                <a:spcPct val="115000"/>
              </a:lnSpc>
              <a:spcBef>
                <a:spcPts val="0"/>
              </a:spcBef>
              <a:spcAft>
                <a:spcPts val="0"/>
              </a:spcAft>
              <a:buNone/>
            </a:pPr>
            <a:r>
              <a:rPr lang="en-US" sz="2000" dirty="0">
                <a:solidFill>
                  <a:schemeClr val="tx1"/>
                </a:solidFill>
                <a:latin typeface="Arial" panose="020B0604020202020204" pitchFamily="34" charset="0"/>
                <a:ea typeface="Arial" panose="020B0604020202020204" pitchFamily="34" charset="0"/>
              </a:rPr>
              <a:t>1) </a:t>
            </a:r>
            <a:r>
              <a:rPr lang="en-US" sz="2000" dirty="0" err="1">
                <a:solidFill>
                  <a:schemeClr val="tx1"/>
                </a:solidFill>
                <a:latin typeface="Arial" panose="020B0604020202020204" pitchFamily="34" charset="0"/>
                <a:ea typeface="Arial" panose="020B0604020202020204" pitchFamily="34" charset="0"/>
              </a:rPr>
              <a:t>Tengx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ganh</a:t>
            </a:r>
            <a:r>
              <a:rPr lang="en-US" sz="2000" dirty="0">
                <a:solidFill>
                  <a:schemeClr val="tx1"/>
                </a:solidFill>
                <a:latin typeface="Arial" panose="020B0604020202020204" pitchFamily="34" charset="0"/>
                <a:ea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rPr>
              <a:t>buonh</a:t>
            </a:r>
            <a:r>
              <a:rPr lang="en-US" sz="2000" dirty="0">
                <a:solidFill>
                  <a:schemeClr val="tx1"/>
                </a:solidFill>
                <a:latin typeface="Arial" panose="020B0604020202020204" pitchFamily="34" charset="0"/>
                <a:ea typeface="Arial" panose="020B0604020202020204" pitchFamily="34" charset="0"/>
              </a:rPr>
              <a:t> sin </a:t>
            </a:r>
            <a:r>
              <a:rPr lang="en-US" sz="2000" dirty="0" err="1">
                <a:solidFill>
                  <a:schemeClr val="tx1"/>
                </a:solidFill>
                <a:latin typeface="Arial" panose="020B0604020202020204" pitchFamily="34" charset="0"/>
                <a:ea typeface="Arial" panose="020B0604020202020204" pitchFamily="34" charset="0"/>
              </a:rPr>
              <a:t>zieqv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duqv</a:t>
            </a:r>
            <a:r>
              <a:rPr lang="en-US" sz="2000" dirty="0">
                <a:solidFill>
                  <a:schemeClr val="tx1"/>
                </a:solidFill>
                <a:latin typeface="Arial" panose="020B0604020202020204" pitchFamily="34" charset="0"/>
                <a:ea typeface="Arial" panose="020B0604020202020204" pitchFamily="34" charset="0"/>
              </a:rPr>
              <a:t> naaiv </a:t>
            </a:r>
            <a:r>
              <a:rPr lang="en-US" sz="2000" dirty="0" err="1">
                <a:solidFill>
                  <a:schemeClr val="tx1"/>
                </a:solidFill>
                <a:latin typeface="Arial" panose="020B0604020202020204" pitchFamily="34" charset="0"/>
                <a:ea typeface="Arial" panose="020B0604020202020204" pitchFamily="34" charset="0"/>
              </a:rPr>
              <a:t>nyungc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gauh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hungh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heic</a:t>
            </a:r>
            <a:r>
              <a:rPr lang="en-US" sz="2000" dirty="0">
                <a:solidFill>
                  <a:schemeClr val="tx1"/>
                </a:solidFill>
                <a:latin typeface="Arial" panose="020B0604020202020204" pitchFamily="34" charset="0"/>
                <a:ea typeface="Arial" panose="020B0604020202020204" pitchFamily="34" charset="0"/>
              </a:rPr>
              <a:t>.</a:t>
            </a:r>
          </a:p>
          <a:p>
            <a:pPr marL="0" marR="0" indent="0">
              <a:lnSpc>
                <a:spcPct val="115000"/>
              </a:lnSpc>
              <a:spcBef>
                <a:spcPts val="0"/>
              </a:spcBef>
              <a:spcAft>
                <a:spcPts val="0"/>
              </a:spcAft>
              <a:buNone/>
            </a:pPr>
            <a:r>
              <a:rPr lang="en-US" sz="2000" dirty="0">
                <a:solidFill>
                  <a:schemeClr val="tx1"/>
                </a:solidFill>
                <a:effectLst/>
                <a:latin typeface="Arial" panose="020B0604020202020204" pitchFamily="34" charset="0"/>
                <a:ea typeface="Arial" panose="020B0604020202020204" pitchFamily="34" charset="0"/>
              </a:rPr>
              <a:t>2) </a:t>
            </a:r>
            <a:r>
              <a:rPr lang="en-US" sz="2000" dirty="0" err="1">
                <a:solidFill>
                  <a:schemeClr val="tx1"/>
                </a:solidFill>
                <a:effectLst/>
                <a:latin typeface="Arial" panose="020B0604020202020204" pitchFamily="34" charset="0"/>
                <a:ea typeface="Arial" panose="020B0604020202020204" pitchFamily="34" charset="0"/>
              </a:rPr>
              <a:t>S</a:t>
            </a:r>
            <a:r>
              <a:rPr lang="en-US" sz="2000" dirty="0" err="1">
                <a:solidFill>
                  <a:schemeClr val="tx1"/>
                </a:solidFill>
                <a:latin typeface="Arial" panose="020B0604020202020204" pitchFamily="34" charset="0"/>
                <a:ea typeface="Arial" panose="020B0604020202020204" pitchFamily="34" charset="0"/>
              </a:rPr>
              <a:t>imv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duqv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cuotv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taux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maiv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zuqc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ndortv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maengc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longx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gauh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siepv</a:t>
            </a:r>
            <a:r>
              <a:rPr lang="en-US" sz="2000" dirty="0">
                <a:solidFill>
                  <a:schemeClr val="tx1"/>
                </a:solidFill>
                <a:latin typeface="Arial" panose="020B0604020202020204" pitchFamily="34" charset="0"/>
                <a:ea typeface="Arial" panose="020B0604020202020204" pitchFamily="34" charset="0"/>
              </a:rPr>
              <a:t>.</a:t>
            </a:r>
          </a:p>
          <a:p>
            <a:pPr marL="0" indent="0">
              <a:lnSpc>
                <a:spcPct val="115000"/>
              </a:lnSpc>
              <a:spcBef>
                <a:spcPts val="0"/>
              </a:spcBef>
              <a:buNone/>
            </a:pPr>
            <a:r>
              <a:rPr lang="en-US" sz="2000" dirty="0">
                <a:solidFill>
                  <a:schemeClr val="tx1"/>
                </a:solidFill>
                <a:latin typeface="Arial" panose="020B0604020202020204" pitchFamily="34" charset="0"/>
                <a:ea typeface="Arial" panose="020B0604020202020204" pitchFamily="34" charset="0"/>
              </a:rPr>
              <a:t>3) </a:t>
            </a:r>
            <a:r>
              <a:rPr lang="en-US" sz="2000" dirty="0" err="1">
                <a:solidFill>
                  <a:schemeClr val="tx1"/>
                </a:solidFill>
                <a:latin typeface="Arial" panose="020B0604020202020204" pitchFamily="34" charset="0"/>
                <a:ea typeface="Arial" panose="020B0604020202020204" pitchFamily="34" charset="0"/>
              </a:rPr>
              <a:t>Maiv</a:t>
            </a:r>
            <a:r>
              <a:rPr lang="en-US" sz="2000" dirty="0">
                <a:solidFill>
                  <a:schemeClr val="tx1"/>
                </a:solidFill>
                <a:latin typeface="Arial" panose="020B0604020202020204" pitchFamily="34" charset="0"/>
                <a:ea typeface="Arial" panose="020B0604020202020204" pitchFamily="34" charset="0"/>
              </a:rPr>
              <a:t> bun COVID-19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jiex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ganh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dauh</a:t>
            </a:r>
            <a:r>
              <a:rPr lang="en-US" sz="2000" dirty="0">
                <a:solidFill>
                  <a:schemeClr val="tx1"/>
                </a:solidFill>
                <a:latin typeface="Arial" panose="020B0604020202020204" pitchFamily="34" charset="0"/>
                <a:ea typeface="Arial" panose="020B0604020202020204" pitchFamily="34" charset="0"/>
              </a:rPr>
              <a:t> – </a:t>
            </a:r>
            <a:r>
              <a:rPr lang="en-US" sz="2000" dirty="0" err="1">
                <a:solidFill>
                  <a:schemeClr val="tx1"/>
                </a:solidFill>
                <a:latin typeface="Arial" panose="020B0604020202020204" pitchFamily="34" charset="0"/>
                <a:ea typeface="Arial" panose="020B0604020202020204" pitchFamily="34" charset="0"/>
              </a:rPr>
              <a:t>tengx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ninh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simv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a:t>
            </a:r>
          </a:p>
          <a:p>
            <a:pPr marL="0" indent="0">
              <a:lnSpc>
                <a:spcPct val="115000"/>
              </a:lnSpc>
              <a:spcBef>
                <a:spcPts val="0"/>
              </a:spcBef>
              <a:buNone/>
            </a:pPr>
            <a:r>
              <a:rPr lang="en-US" sz="2000" dirty="0">
                <a:solidFill>
                  <a:schemeClr val="tx1"/>
                </a:solidFill>
                <a:latin typeface="Arial" panose="020B0604020202020204" pitchFamily="34" charset="0"/>
                <a:ea typeface="Arial" panose="020B0604020202020204" pitchFamily="34" charset="0"/>
              </a:rPr>
              <a:t>4) </a:t>
            </a:r>
            <a:r>
              <a:rPr lang="en-US" sz="2000" dirty="0" err="1">
                <a:solidFill>
                  <a:schemeClr val="tx1"/>
                </a:solidFill>
                <a:latin typeface="Arial" panose="020B0604020202020204" pitchFamily="34" charset="0"/>
                <a:ea typeface="Arial" panose="020B0604020202020204" pitchFamily="34" charset="0"/>
              </a:rPr>
              <a:t>Benx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longx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haic</a:t>
            </a:r>
            <a:r>
              <a:rPr lang="en-US" sz="2000" dirty="0">
                <a:solidFill>
                  <a:schemeClr val="tx1"/>
                </a:solidFill>
                <a:latin typeface="Arial" panose="020B0604020202020204" pitchFamily="34" charset="0"/>
                <a:ea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rPr>
              <a:t>zingh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nyeic</a:t>
            </a:r>
            <a:r>
              <a:rPr lang="en-US" sz="2000" dirty="0">
                <a:solidFill>
                  <a:schemeClr val="tx1"/>
                </a:solidFill>
                <a:latin typeface="Arial" panose="020B0604020202020204" pitchFamily="34" charset="0"/>
                <a:ea typeface="Arial" panose="020B0604020202020204" pitchFamily="34" charset="0"/>
              </a:rPr>
              <a:t> bun </a:t>
            </a:r>
            <a:r>
              <a:rPr lang="en-US" sz="2000" dirty="0" err="1">
                <a:solidFill>
                  <a:schemeClr val="tx1"/>
                </a:solidFill>
                <a:latin typeface="Arial" panose="020B0604020202020204" pitchFamily="34" charset="0"/>
                <a:ea typeface="Arial" panose="020B0604020202020204" pitchFamily="34" charset="0"/>
              </a:rPr>
              <a:t>mbuo</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hnamv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nyei</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mienh</a:t>
            </a:r>
            <a:r>
              <a:rPr lang="en-US" sz="2000" dirty="0">
                <a:solidFill>
                  <a:schemeClr val="tx1"/>
                </a:solidFill>
                <a:latin typeface="Arial" panose="020B0604020202020204" pitchFamily="34" charset="0"/>
                <a:ea typeface="Arial" panose="020B0604020202020204" pitchFamily="34" charset="0"/>
              </a:rPr>
              <a:t>. </a:t>
            </a:r>
          </a:p>
          <a:p>
            <a:pPr marL="0" marR="0" indent="0">
              <a:lnSpc>
                <a:spcPct val="115000"/>
              </a:lnSpc>
              <a:spcBef>
                <a:spcPts val="0"/>
              </a:spcBef>
              <a:spcAft>
                <a:spcPts val="0"/>
              </a:spcAft>
              <a:buNone/>
            </a:pPr>
            <a:r>
              <a:rPr lang="en-US" sz="2000" dirty="0">
                <a:solidFill>
                  <a:schemeClr val="tx1"/>
                </a:solidFill>
                <a:effectLst/>
                <a:latin typeface="Arial" panose="020B0604020202020204" pitchFamily="34" charset="0"/>
                <a:ea typeface="Arial" panose="020B0604020202020204" pitchFamily="34" charset="0"/>
              </a:rPr>
              <a:t>5) </a:t>
            </a:r>
            <a:r>
              <a:rPr lang="en-US" sz="2000" dirty="0" err="1">
                <a:solidFill>
                  <a:schemeClr val="tx1"/>
                </a:solidFill>
                <a:effectLst/>
                <a:latin typeface="Arial" panose="020B0604020202020204" pitchFamily="34" charset="0"/>
                <a:ea typeface="Arial" panose="020B0604020202020204" pitchFamily="34" charset="0"/>
              </a:rPr>
              <a:t>Tengx</a:t>
            </a:r>
            <a:r>
              <a:rPr lang="en-US" sz="2000" dirty="0">
                <a:solidFill>
                  <a:schemeClr val="tx1"/>
                </a:solidFill>
                <a:effectLst/>
                <a:latin typeface="Arial" panose="020B0604020202020204" pitchFamily="34" charset="0"/>
                <a:ea typeface="Arial" panose="020B0604020202020204" pitchFamily="34" charset="0"/>
              </a:rPr>
              <a:t> </a:t>
            </a:r>
            <a:r>
              <a:rPr lang="en-US" sz="2000" dirty="0" err="1">
                <a:solidFill>
                  <a:schemeClr val="tx1"/>
                </a:solidFill>
                <a:effectLst/>
                <a:latin typeface="Arial" panose="020B0604020202020204" pitchFamily="34" charset="0"/>
                <a:ea typeface="Arial" panose="020B0604020202020204" pitchFamily="34" charset="0"/>
              </a:rPr>
              <a:t>zoux</a:t>
            </a:r>
            <a:r>
              <a:rPr lang="en-US" sz="2000" dirty="0">
                <a:solidFill>
                  <a:schemeClr val="tx1"/>
                </a:solidFill>
                <a:effectLst/>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hnganx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fai</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dingh</a:t>
            </a:r>
            <a:r>
              <a:rPr lang="en-US" sz="2000" dirty="0">
                <a:solidFill>
                  <a:schemeClr val="tx1"/>
                </a:solidFill>
                <a:latin typeface="Arial" panose="020B0604020202020204" pitchFamily="34" charset="0"/>
                <a:ea typeface="Arial" panose="020B0604020202020204" pitchFamily="34" charset="0"/>
              </a:rPr>
              <a:t> COVID-19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yiem</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lungh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ndiev</a:t>
            </a:r>
            <a:r>
              <a:rPr lang="en-US" sz="2000" dirty="0">
                <a:solidFill>
                  <a:schemeClr val="tx1"/>
                </a:solidFill>
                <a:latin typeface="Arial" panose="020B0604020202020204" pitchFamily="34" charset="0"/>
                <a:ea typeface="Arial" panose="020B0604020202020204" pitchFamily="34" charset="0"/>
              </a:rPr>
              <a:t>.</a:t>
            </a:r>
            <a:endParaRPr lang="en-US" sz="2000" dirty="0">
              <a:solidFill>
                <a:schemeClr val="tx1"/>
              </a:solidFill>
              <a:effectLst/>
              <a:latin typeface="Arial" panose="020B0604020202020204" pitchFamily="34" charset="0"/>
              <a:ea typeface="Arial" panose="020B0604020202020204" pitchFamily="34" charset="0"/>
            </a:endParaRPr>
          </a:p>
        </p:txBody>
      </p:sp>
      <p:pic>
        <p:nvPicPr>
          <p:cNvPr id="7" name="Picture 6">
            <a:extLst>
              <a:ext uri="{FF2B5EF4-FFF2-40B4-BE49-F238E27FC236}">
                <a16:creationId xmlns:a16="http://schemas.microsoft.com/office/drawing/2014/main" id="{F37005FE-DA5C-CD42-972D-3BD84DFE55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9" name="Rectangle 8">
            <a:extLst>
              <a:ext uri="{FF2B5EF4-FFF2-40B4-BE49-F238E27FC236}">
                <a16:creationId xmlns:a16="http://schemas.microsoft.com/office/drawing/2014/main" id="{CC124407-5857-174F-9798-00C76AD86B95}"/>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a:extLst>
              <a:ext uri="{FF2B5EF4-FFF2-40B4-BE49-F238E27FC236}">
                <a16:creationId xmlns:a16="http://schemas.microsoft.com/office/drawing/2014/main" id="{9E613FBC-C7D4-439A-A3B2-7B585E961AF0}"/>
              </a:ext>
            </a:extLst>
          </p:cNvPr>
          <p:cNvSpPr>
            <a:spLocks noGrp="1"/>
          </p:cNvSpPr>
          <p:nvPr>
            <p:ph type="body" sz="quarter" idx="3"/>
          </p:nvPr>
        </p:nvSpPr>
        <p:spPr>
          <a:xfrm>
            <a:off x="5327375" y="607404"/>
            <a:ext cx="4233980" cy="558787"/>
          </a:xfrm>
        </p:spPr>
        <p:txBody>
          <a:bodyPr>
            <a:normAutofit/>
          </a:bodyPr>
          <a:lstStyle/>
          <a:p>
            <a:pPr algn="ctr"/>
            <a:r>
              <a:rPr lang="en-US" sz="2800" b="1" i="0"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MAIV LONGX NYEI JAUV</a:t>
            </a:r>
          </a:p>
        </p:txBody>
      </p:sp>
      <p:sp>
        <p:nvSpPr>
          <p:cNvPr id="6" name="Content Placeholder 5">
            <a:extLst>
              <a:ext uri="{FF2B5EF4-FFF2-40B4-BE49-F238E27FC236}">
                <a16:creationId xmlns:a16="http://schemas.microsoft.com/office/drawing/2014/main" id="{0FA6573F-1C2A-4589-BAD1-254391D18EBF}"/>
              </a:ext>
            </a:extLst>
          </p:cNvPr>
          <p:cNvSpPr>
            <a:spLocks noGrp="1"/>
          </p:cNvSpPr>
          <p:nvPr>
            <p:ph sz="quarter" idx="4"/>
          </p:nvPr>
        </p:nvSpPr>
        <p:spPr>
          <a:xfrm>
            <a:off x="5219818" y="1404922"/>
            <a:ext cx="4341537" cy="4415468"/>
          </a:xfrm>
        </p:spPr>
        <p:txBody>
          <a:bodyPr>
            <a:noAutofit/>
          </a:bodyPr>
          <a:lstStyle/>
          <a:p>
            <a:pPr marL="342900" marR="0" indent="-342900">
              <a:lnSpc>
                <a:spcPct val="115000"/>
              </a:lnSpc>
              <a:spcBef>
                <a:spcPts val="0"/>
              </a:spcBef>
              <a:spcAft>
                <a:spcPts val="0"/>
              </a:spcAft>
              <a:buAutoNum type="arabicParenR"/>
            </a:pPr>
            <a:r>
              <a:rPr lang="en-US" sz="2000" dirty="0" err="1">
                <a:solidFill>
                  <a:schemeClr val="tx1"/>
                </a:solidFill>
                <a:latin typeface="Arial" panose="020B0604020202020204" pitchFamily="34" charset="0"/>
                <a:ea typeface="Arial" panose="020B0604020202020204" pitchFamily="34" charset="0"/>
              </a:rPr>
              <a:t>Zoux</a:t>
            </a:r>
            <a:r>
              <a:rPr lang="en-US" sz="2000" dirty="0">
                <a:solidFill>
                  <a:schemeClr val="tx1"/>
                </a:solidFill>
                <a:latin typeface="Arial" panose="020B0604020202020204" pitchFamily="34" charset="0"/>
                <a:ea typeface="Arial" panose="020B0604020202020204" pitchFamily="34" charset="0"/>
              </a:rPr>
              <a:t> bun </a:t>
            </a:r>
            <a:r>
              <a:rPr lang="en-US" sz="2000" dirty="0" err="1">
                <a:solidFill>
                  <a:schemeClr val="tx1"/>
                </a:solidFill>
                <a:latin typeface="Arial" panose="020B0604020202020204" pitchFamily="34" charset="0"/>
                <a:ea typeface="Arial" panose="020B0604020202020204" pitchFamily="34" charset="0"/>
              </a:rPr>
              <a:t>ganh</a:t>
            </a:r>
            <a:r>
              <a:rPr lang="en-US" sz="2000" dirty="0">
                <a:solidFill>
                  <a:schemeClr val="tx1"/>
                </a:solidFill>
                <a:latin typeface="Arial" panose="020B0604020202020204" pitchFamily="34" charset="0"/>
                <a:ea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rPr>
              <a:t>buonh</a:t>
            </a:r>
            <a:r>
              <a:rPr lang="en-US" sz="2000" dirty="0">
                <a:solidFill>
                  <a:schemeClr val="tx1"/>
                </a:solidFill>
                <a:latin typeface="Arial" panose="020B0604020202020204" pitchFamily="34" charset="0"/>
                <a:ea typeface="Arial" panose="020B0604020202020204" pitchFamily="34" charset="0"/>
              </a:rPr>
              <a:t> sin </a:t>
            </a:r>
            <a:r>
              <a:rPr lang="en-US" sz="2000" dirty="0" err="1">
                <a:solidFill>
                  <a:schemeClr val="tx1"/>
                </a:solidFill>
                <a:latin typeface="Arial" panose="020B0604020202020204" pitchFamily="34" charset="0"/>
                <a:ea typeface="Arial" panose="020B0604020202020204" pitchFamily="34" charset="0"/>
              </a:rPr>
              <a:t>hungh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heic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zieqv</a:t>
            </a:r>
            <a:r>
              <a:rPr lang="en-US" sz="2000" dirty="0">
                <a:solidFill>
                  <a:schemeClr val="tx1"/>
                </a:solidFill>
                <a:latin typeface="Arial" panose="020B0604020202020204" pitchFamily="34" charset="0"/>
                <a:ea typeface="Arial" panose="020B0604020202020204" pitchFamily="34" charset="0"/>
              </a:rPr>
              <a:t> naaiv </a:t>
            </a:r>
            <a:r>
              <a:rPr lang="en-US" sz="2000" dirty="0" err="1">
                <a:solidFill>
                  <a:schemeClr val="tx1"/>
                </a:solidFill>
                <a:latin typeface="Arial" panose="020B0604020202020204" pitchFamily="34" charset="0"/>
                <a:ea typeface="Arial" panose="020B0604020202020204" pitchFamily="34" charset="0"/>
              </a:rPr>
              <a:t>nyungc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hieh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a:t>
            </a:r>
          </a:p>
          <a:p>
            <a:pPr marL="342900" marR="0" indent="-342900">
              <a:lnSpc>
                <a:spcPct val="115000"/>
              </a:lnSpc>
              <a:spcBef>
                <a:spcPts val="0"/>
              </a:spcBef>
              <a:spcAft>
                <a:spcPts val="0"/>
              </a:spcAft>
              <a:buAutoNum type="arabicParenR"/>
            </a:pPr>
            <a:r>
              <a:rPr lang="en-US" sz="2000" dirty="0" err="1">
                <a:solidFill>
                  <a:schemeClr val="tx1"/>
                </a:solidFill>
                <a:latin typeface="Arial" panose="020B0604020202020204" pitchFamily="34" charset="0"/>
                <a:ea typeface="Arial" panose="020B0604020202020204" pitchFamily="34" charset="0"/>
              </a:rPr>
              <a:t>Zipv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zuqc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daaih</a:t>
            </a:r>
            <a:r>
              <a:rPr lang="en-US" sz="2000" dirty="0">
                <a:solidFill>
                  <a:schemeClr val="tx1"/>
                </a:solidFill>
                <a:latin typeface="Arial" panose="020B0604020202020204" pitchFamily="34" charset="0"/>
                <a:ea typeface="Arial" panose="020B0604020202020204" pitchFamily="34" charset="0"/>
              </a:rPr>
              <a:t> haih </a:t>
            </a:r>
            <a:r>
              <a:rPr lang="en-US" sz="2000" dirty="0" err="1">
                <a:solidFill>
                  <a:schemeClr val="tx1"/>
                </a:solidFill>
                <a:latin typeface="Arial" panose="020B0604020202020204" pitchFamily="34" charset="0"/>
                <a:ea typeface="Arial" panose="020B0604020202020204" pitchFamily="34" charset="0"/>
              </a:rPr>
              <a:t>ndortv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maengc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gauh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aqc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duqv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longx</a:t>
            </a:r>
            <a:r>
              <a:rPr lang="en-US" sz="2000" dirty="0">
                <a:solidFill>
                  <a:schemeClr val="tx1"/>
                </a:solidFill>
                <a:latin typeface="Arial" panose="020B0604020202020204" pitchFamily="34" charset="0"/>
                <a:ea typeface="Arial" panose="020B0604020202020204" pitchFamily="34" charset="0"/>
              </a:rPr>
              <a:t>.</a:t>
            </a:r>
          </a:p>
          <a:p>
            <a:pPr marL="342900" marR="0" indent="-342900">
              <a:lnSpc>
                <a:spcPct val="115000"/>
              </a:lnSpc>
              <a:spcBef>
                <a:spcPts val="0"/>
              </a:spcBef>
              <a:spcAft>
                <a:spcPts val="0"/>
              </a:spcAft>
              <a:buAutoNum type="arabicParenR"/>
            </a:pPr>
            <a:r>
              <a:rPr lang="en-US" sz="2000" dirty="0" err="1">
                <a:solidFill>
                  <a:schemeClr val="tx1"/>
                </a:solidFill>
                <a:latin typeface="Arial" panose="020B0604020202020204" pitchFamily="34" charset="0"/>
                <a:ea typeface="Arial" panose="020B0604020202020204" pitchFamily="34" charset="0"/>
              </a:rPr>
              <a:t>Zipv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daaih</a:t>
            </a:r>
            <a:r>
              <a:rPr lang="en-US" sz="2000" dirty="0">
                <a:solidFill>
                  <a:schemeClr val="tx1"/>
                </a:solidFill>
                <a:latin typeface="Arial" panose="020B0604020202020204" pitchFamily="34" charset="0"/>
                <a:ea typeface="Arial" panose="020B0604020202020204" pitchFamily="34" charset="0"/>
              </a:rPr>
              <a:t> haih </a:t>
            </a:r>
            <a:r>
              <a:rPr lang="en-US" sz="2000" dirty="0" err="1">
                <a:solidFill>
                  <a:schemeClr val="tx1"/>
                </a:solidFill>
                <a:latin typeface="Arial" panose="020B0604020202020204" pitchFamily="34" charset="0"/>
                <a:ea typeface="Arial" panose="020B0604020202020204" pitchFamily="34" charset="0"/>
              </a:rPr>
              <a:t>hungh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heic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jiex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ganh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dauh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siepv</a:t>
            </a:r>
            <a:r>
              <a:rPr lang="en-US" sz="2000" dirty="0">
                <a:solidFill>
                  <a:schemeClr val="tx1"/>
                </a:solidFill>
                <a:latin typeface="Arial" panose="020B0604020202020204" pitchFamily="34" charset="0"/>
                <a:ea typeface="Arial" panose="020B0604020202020204" pitchFamily="34" charset="0"/>
              </a:rPr>
              <a:t>.</a:t>
            </a:r>
          </a:p>
          <a:p>
            <a:pPr marL="342900" marR="0" indent="-342900">
              <a:lnSpc>
                <a:spcPct val="115000"/>
              </a:lnSpc>
              <a:spcBef>
                <a:spcPts val="0"/>
              </a:spcBef>
              <a:spcAft>
                <a:spcPts val="0"/>
              </a:spcAft>
              <a:buAutoNum type="arabicParenR"/>
            </a:pPr>
            <a:r>
              <a:rPr lang="en-US" sz="2000" dirty="0" err="1">
                <a:solidFill>
                  <a:schemeClr val="tx1"/>
                </a:solidFill>
                <a:latin typeface="Arial" panose="020B0604020202020204" pitchFamily="34" charset="0"/>
                <a:ea typeface="Arial" panose="020B0604020202020204" pitchFamily="34" charset="0"/>
              </a:rPr>
              <a:t>Benx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waaic</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caux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ciouv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haic</a:t>
            </a:r>
            <a:r>
              <a:rPr lang="en-US" sz="2000" dirty="0">
                <a:solidFill>
                  <a:schemeClr val="tx1"/>
                </a:solidFill>
                <a:latin typeface="Arial" panose="020B0604020202020204" pitchFamily="34" charset="0"/>
                <a:ea typeface="Arial" panose="020B0604020202020204" pitchFamily="34" charset="0"/>
              </a:rPr>
              <a:t> nyei </a:t>
            </a:r>
            <a:r>
              <a:rPr lang="en-US" sz="2000" dirty="0" err="1">
                <a:solidFill>
                  <a:schemeClr val="tx1"/>
                </a:solidFill>
                <a:latin typeface="Arial" panose="020B0604020202020204" pitchFamily="34" charset="0"/>
                <a:ea typeface="Arial" panose="020B0604020202020204" pitchFamily="34" charset="0"/>
              </a:rPr>
              <a:t>zingh</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nyeic</a:t>
            </a:r>
            <a:r>
              <a:rPr lang="en-US" sz="2000" dirty="0">
                <a:solidFill>
                  <a:schemeClr val="tx1"/>
                </a:solidFill>
                <a:latin typeface="Arial" panose="020B0604020202020204" pitchFamily="34" charset="0"/>
                <a:ea typeface="Arial" panose="020B0604020202020204" pitchFamily="34" charset="0"/>
              </a:rPr>
              <a:t> bun </a:t>
            </a:r>
            <a:r>
              <a:rPr lang="en-US" sz="2000" dirty="0" err="1">
                <a:solidFill>
                  <a:schemeClr val="tx1"/>
                </a:solidFill>
                <a:latin typeface="Arial" panose="020B0604020202020204" pitchFamily="34" charset="0"/>
                <a:ea typeface="Arial" panose="020B0604020202020204" pitchFamily="34" charset="0"/>
              </a:rPr>
              <a:t>hmuangv</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doic</a:t>
            </a:r>
            <a:r>
              <a:rPr lang="en-US" sz="2000" dirty="0">
                <a:solidFill>
                  <a:schemeClr val="tx1"/>
                </a:solidFill>
                <a:latin typeface="Arial" panose="020B0604020202020204" pitchFamily="34" charset="0"/>
                <a:ea typeface="Arial" panose="020B0604020202020204" pitchFamily="34" charset="0"/>
              </a:rPr>
              <a:t>.</a:t>
            </a:r>
          </a:p>
          <a:p>
            <a:pPr marL="342900" marR="0" indent="-342900">
              <a:lnSpc>
                <a:spcPct val="115000"/>
              </a:lnSpc>
              <a:spcBef>
                <a:spcPts val="0"/>
              </a:spcBef>
              <a:spcAft>
                <a:spcPts val="0"/>
              </a:spcAft>
              <a:buAutoNum type="arabicParenR"/>
            </a:pPr>
            <a:r>
              <a:rPr lang="en-US" sz="2000" dirty="0" err="1">
                <a:solidFill>
                  <a:schemeClr val="tx1"/>
                </a:solidFill>
                <a:latin typeface="Arial" panose="020B0604020202020204" pitchFamily="34" charset="0"/>
                <a:ea typeface="Arial" panose="020B0604020202020204" pitchFamily="34" charset="0"/>
              </a:rPr>
              <a:t>Maiv</a:t>
            </a:r>
            <a:r>
              <a:rPr lang="en-US" sz="2000" dirty="0">
                <a:solidFill>
                  <a:schemeClr val="tx1"/>
                </a:solidFill>
                <a:latin typeface="Arial" panose="020B0604020202020204" pitchFamily="34" charset="0"/>
                <a:ea typeface="Arial" panose="020B0604020202020204" pitchFamily="34" charset="0"/>
              </a:rPr>
              <a:t> haih </a:t>
            </a:r>
            <a:r>
              <a:rPr lang="en-US" sz="2000" dirty="0" err="1">
                <a:solidFill>
                  <a:schemeClr val="tx1"/>
                </a:solidFill>
                <a:latin typeface="Arial" panose="020B0604020202020204" pitchFamily="34" charset="0"/>
                <a:ea typeface="Arial" panose="020B0604020202020204" pitchFamily="34" charset="0"/>
              </a:rPr>
              <a:t>zoux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hnganx</a:t>
            </a:r>
            <a:r>
              <a:rPr lang="en-US" sz="2000" dirty="0">
                <a:solidFill>
                  <a:schemeClr val="tx1"/>
                </a:solidFill>
                <a:latin typeface="Arial" panose="020B0604020202020204" pitchFamily="34" charset="0"/>
                <a:ea typeface="Arial" panose="020B0604020202020204" pitchFamily="34" charset="0"/>
              </a:rPr>
              <a:t> </a:t>
            </a:r>
            <a:r>
              <a:rPr lang="en-US" sz="2000" dirty="0" err="1">
                <a:solidFill>
                  <a:schemeClr val="tx1"/>
                </a:solidFill>
                <a:latin typeface="Arial" panose="020B0604020202020204" pitchFamily="34" charset="0"/>
                <a:ea typeface="Arial" panose="020B0604020202020204" pitchFamily="34" charset="0"/>
              </a:rPr>
              <a:t>baengc</a:t>
            </a:r>
            <a:r>
              <a:rPr lang="en-US" sz="2000" dirty="0">
                <a:solidFill>
                  <a:schemeClr val="tx1"/>
                </a:solidFill>
                <a:latin typeface="Arial" panose="020B0604020202020204" pitchFamily="34" charset="0"/>
                <a:ea typeface="Arial" panose="020B0604020202020204" pitchFamily="34" charset="0"/>
              </a:rPr>
              <a:t>.</a:t>
            </a:r>
          </a:p>
        </p:txBody>
      </p:sp>
      <p:sp>
        <p:nvSpPr>
          <p:cNvPr id="10" name="TextBox 9">
            <a:extLst>
              <a:ext uri="{FF2B5EF4-FFF2-40B4-BE49-F238E27FC236}">
                <a16:creationId xmlns:a16="http://schemas.microsoft.com/office/drawing/2014/main" id="{03C70A72-7A78-7C4C-B653-E0ED82BED48F}"/>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7787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28AD3-F755-43DA-AFA7-18D6ED8DF2E5}"/>
              </a:ext>
            </a:extLst>
          </p:cNvPr>
          <p:cNvSpPr>
            <a:spLocks noGrp="1"/>
          </p:cNvSpPr>
          <p:nvPr>
            <p:ph type="title"/>
          </p:nvPr>
        </p:nvSpPr>
        <p:spPr>
          <a:xfrm>
            <a:off x="566352" y="677896"/>
            <a:ext cx="8948351" cy="675986"/>
          </a:xfrm>
        </p:spPr>
        <p:txBody>
          <a:bodyPr>
            <a:norm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Aengx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ganh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nyungc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82840AB7-24D4-46F1-8DCF-1A9C99EA6DBA}"/>
              </a:ext>
            </a:extLst>
          </p:cNvPr>
          <p:cNvSpPr>
            <a:spLocks noGrp="1"/>
          </p:cNvSpPr>
          <p:nvPr>
            <p:ph idx="1"/>
          </p:nvPr>
        </p:nvSpPr>
        <p:spPr>
          <a:xfrm>
            <a:off x="579790" y="1682340"/>
            <a:ext cx="8873128" cy="3821778"/>
          </a:xfrm>
        </p:spPr>
        <p:txBody>
          <a:bodyPr>
            <a:normAutofit lnSpcReduction="10000"/>
          </a:bodyPr>
          <a:lstStyle/>
          <a:p>
            <a:pPr marL="0" marR="0" indent="0">
              <a:lnSpc>
                <a:spcPct val="115000"/>
              </a:lnSpc>
              <a:spcBef>
                <a:spcPts val="0"/>
              </a:spcBef>
              <a:spcAft>
                <a:spcPts val="0"/>
              </a:spcAft>
              <a:buNone/>
            </a:pPr>
            <a:r>
              <a:rPr lang="en-US" sz="2400" dirty="0" err="1">
                <a:solidFill>
                  <a:schemeClr val="tx1"/>
                </a:solidFill>
                <a:effectLst/>
                <a:latin typeface="Arial" panose="020B0604020202020204" pitchFamily="34" charset="0"/>
                <a:ea typeface="Arial" panose="020B0604020202020204" pitchFamily="34" charset="0"/>
              </a:rPr>
              <a:t>Maaih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nyei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Yiem</a:t>
            </a:r>
            <a:r>
              <a:rPr lang="en-US" sz="2400" dirty="0">
                <a:solidFill>
                  <a:schemeClr val="tx1"/>
                </a:solidFill>
                <a:effectLst/>
                <a:latin typeface="Arial" panose="020B0604020202020204" pitchFamily="34" charset="0"/>
                <a:ea typeface="Arial" panose="020B0604020202020204" pitchFamily="34" charset="0"/>
              </a:rPr>
              <a:t> 12/28/2020, </a:t>
            </a:r>
            <a:r>
              <a:rPr lang="en-US" sz="2400" dirty="0" err="1">
                <a:solidFill>
                  <a:schemeClr val="tx1"/>
                </a:solidFill>
                <a:effectLst/>
                <a:latin typeface="Arial" panose="020B0604020202020204" pitchFamily="34" charset="0"/>
                <a:ea typeface="Arial" panose="020B0604020202020204" pitchFamily="34" charset="0"/>
              </a:rPr>
              <a:t>maaih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camv</a:t>
            </a:r>
            <a:r>
              <a:rPr lang="en-US" sz="2400" dirty="0">
                <a:solidFill>
                  <a:schemeClr val="tx1"/>
                </a:solidFill>
                <a:effectLst/>
                <a:latin typeface="Arial" panose="020B0604020202020204" pitchFamily="34" charset="0"/>
                <a:ea typeface="Arial" panose="020B0604020202020204" pitchFamily="34" charset="0"/>
              </a:rPr>
              <a:t>-norm </a:t>
            </a:r>
            <a:r>
              <a:rPr lang="en-US" sz="2400" dirty="0" err="1">
                <a:solidFill>
                  <a:schemeClr val="tx1"/>
                </a:solidFill>
                <a:effectLst/>
                <a:latin typeface="Arial" panose="020B0604020202020204" pitchFamily="34" charset="0"/>
                <a:ea typeface="Arial" panose="020B0604020202020204" pitchFamily="34" charset="0"/>
              </a:rPr>
              <a:t>zorng-mbenc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ndie-nqaeqv</a:t>
            </a:r>
            <a:r>
              <a:rPr lang="en-US" sz="2400" dirty="0">
                <a:solidFill>
                  <a:schemeClr val="tx1"/>
                </a:solidFill>
                <a:effectLst/>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gorn</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duqv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zaah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dimv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jienv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taux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nyungc</a:t>
            </a:r>
            <a:r>
              <a:rPr lang="en-US" sz="2400" dirty="0">
                <a:solidFill>
                  <a:schemeClr val="tx1"/>
                </a:solidFill>
                <a:effectLst/>
                <a:latin typeface="Arial" panose="020B0604020202020204" pitchFamily="34" charset="0"/>
                <a:ea typeface="Arial" panose="020B0604020202020204" pitchFamily="34" charset="0"/>
              </a:rPr>
              <a:t> </a:t>
            </a:r>
            <a:r>
              <a:rPr lang="en-US" sz="2400" dirty="0">
                <a:solidFill>
                  <a:schemeClr val="tx1"/>
                </a:solidFill>
                <a:latin typeface="Arial" panose="020B0604020202020204" pitchFamily="34" charset="0"/>
                <a:ea typeface="Arial" panose="020B0604020202020204" pitchFamily="34" charset="0"/>
              </a:rPr>
              <a:t>COVID-19 nyei </a:t>
            </a:r>
            <a:r>
              <a:rPr lang="en-US" sz="2400" dirty="0" err="1">
                <a:solidFill>
                  <a:schemeClr val="tx1"/>
                </a:solidFill>
                <a:latin typeface="Arial" panose="020B0604020202020204" pitchFamily="34" charset="0"/>
                <a:ea typeface="Arial" panose="020B0604020202020204" pitchFamily="34" charset="0"/>
              </a:rPr>
              <a:t>ndie-nqaeqv</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fai</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ndie-mbungh</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yiem</a:t>
            </a:r>
            <a:r>
              <a:rPr lang="en-US" sz="2400" dirty="0">
                <a:solidFill>
                  <a:schemeClr val="tx1"/>
                </a:solidFill>
                <a:latin typeface="Arial" panose="020B0604020202020204" pitchFamily="34" charset="0"/>
                <a:ea typeface="Arial" panose="020B0604020202020204" pitchFamily="34" charset="0"/>
              </a:rPr>
              <a:t> naaiv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Meiv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Guoqv</a:t>
            </a:r>
            <a:r>
              <a:rPr lang="en-US" sz="2400" dirty="0">
                <a:solidFill>
                  <a:schemeClr val="tx1"/>
                </a:solidFill>
                <a:effectLst/>
                <a:latin typeface="Arial" panose="020B0604020202020204" pitchFamily="34" charset="0"/>
                <a:ea typeface="Arial" panose="020B0604020202020204" pitchFamily="34" charset="0"/>
              </a:rPr>
              <a:t>:</a:t>
            </a:r>
          </a:p>
          <a:p>
            <a:pPr marL="0" marR="0" indent="0">
              <a:lnSpc>
                <a:spcPct val="115000"/>
              </a:lnSpc>
              <a:spcBef>
                <a:spcPts val="0"/>
              </a:spcBef>
              <a:spcAft>
                <a:spcPts val="0"/>
              </a:spcAft>
              <a:buNone/>
            </a:pPr>
            <a:endParaRPr lang="en-US" sz="1200" dirty="0">
              <a:solidFill>
                <a:schemeClr val="tx1"/>
              </a:solidFill>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Clr>
                <a:srgbClr val="515151"/>
              </a:buClr>
              <a:buSzPts val="1200"/>
              <a:buFont typeface="Arial" panose="020B0604020202020204" pitchFamily="34" charset="0"/>
              <a:buChar char="●"/>
            </a:pP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Maaih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nyungc</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heuc</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“AstraZeneca’s COVID-19”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fai</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ndie-mbungh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p>
          <a:p>
            <a:pPr marL="0" marR="0" lvl="0" indent="0">
              <a:lnSpc>
                <a:spcPct val="115000"/>
              </a:lnSpc>
              <a:spcBef>
                <a:spcPts val="0"/>
              </a:spcBef>
              <a:spcAft>
                <a:spcPts val="0"/>
              </a:spcAft>
              <a:buClr>
                <a:srgbClr val="515151"/>
              </a:buClr>
              <a:buSzPts val="1200"/>
              <a:buNone/>
            </a:pPr>
            <a:endParaRPr lang="en-US" sz="12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p>
            <a:pPr marL="342900" marR="0" lvl="0" indent="-342900">
              <a:lnSpc>
                <a:spcPct val="115000"/>
              </a:lnSpc>
              <a:spcBef>
                <a:spcPts val="0"/>
              </a:spcBef>
              <a:spcAft>
                <a:spcPts val="0"/>
              </a:spcAft>
              <a:buClr>
                <a:srgbClr val="515151"/>
              </a:buClr>
              <a:buSzPts val="1200"/>
              <a:buFont typeface="Arial" panose="020B0604020202020204" pitchFamily="34" charset="0"/>
              <a:buChar char="●"/>
            </a:pP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nyungc</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cs typeface="Arial" panose="020B0604020202020204" pitchFamily="34" charset="0"/>
              </a:rPr>
              <a:t>heuc</a:t>
            </a:r>
            <a:r>
              <a:rPr lang="en-US" sz="2400" dirty="0">
                <a:solidFill>
                  <a:schemeClr val="tx1"/>
                </a:solidFill>
                <a:latin typeface="Arial" panose="020B0604020202020204" pitchFamily="34" charset="0"/>
                <a:ea typeface="Arial" panose="020B0604020202020204" pitchFamily="34" charset="0"/>
                <a:cs typeface="Arial" panose="020B0604020202020204" pitchFamily="34" charset="0"/>
              </a:rPr>
              <a:t> “</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Novavax’s COVID-19”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Ndie-Nqaeqv</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fai</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r>
              <a:rPr lang="en-US" sz="2400" u="none" strike="noStrike" dirty="0" err="1">
                <a:solidFill>
                  <a:schemeClr val="tx1"/>
                </a:solidFill>
                <a:effectLst/>
                <a:latin typeface="Arial" panose="020B0604020202020204" pitchFamily="34" charset="0"/>
                <a:ea typeface="Arial" panose="020B0604020202020204" pitchFamily="34" charset="0"/>
                <a:cs typeface="Arial" panose="020B0604020202020204" pitchFamily="34" charset="0"/>
              </a:rPr>
              <a:t>ndie-mbungh</a:t>
            </a:r>
            <a:r>
              <a:rPr lang="en-US" sz="2400" u="none" strike="noStrike"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E501732C-F1F9-FB4F-BA02-1DBB62C546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10" name="Rectangle 9">
            <a:extLst>
              <a:ext uri="{FF2B5EF4-FFF2-40B4-BE49-F238E27FC236}">
                <a16:creationId xmlns:a16="http://schemas.microsoft.com/office/drawing/2014/main" id="{C16702FE-EA74-184E-9A85-F86FEA03E413}"/>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135EE7E-12B6-3D4C-B7F1-B03A6CC5D62A}"/>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88073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8579-F737-47E9-B00C-B1D75B12C39F}"/>
              </a:ext>
            </a:extLst>
          </p:cNvPr>
          <p:cNvSpPr>
            <a:spLocks noGrp="1"/>
          </p:cNvSpPr>
          <p:nvPr>
            <p:ph type="title"/>
          </p:nvPr>
        </p:nvSpPr>
        <p:spPr>
          <a:xfrm>
            <a:off x="516924" y="517833"/>
            <a:ext cx="8478795" cy="1020726"/>
          </a:xfrm>
        </p:spPr>
        <p:txBody>
          <a:bodyPr>
            <a:noAutofit/>
          </a:bodyPr>
          <a:lstStyle/>
          <a:p>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Ih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zanc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nqoi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nzuih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bun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fu’jueiv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nyei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E1231DCC-207C-4638-9382-14BA7CFBDF35}"/>
              </a:ext>
            </a:extLst>
          </p:cNvPr>
          <p:cNvSpPr>
            <a:spLocks noGrp="1"/>
          </p:cNvSpPr>
          <p:nvPr>
            <p:ph idx="1"/>
          </p:nvPr>
        </p:nvSpPr>
        <p:spPr>
          <a:xfrm>
            <a:off x="492210" y="1770179"/>
            <a:ext cx="9158417" cy="3690278"/>
          </a:xfrm>
        </p:spPr>
        <p:txBody>
          <a:bodyPr>
            <a:normAutofit lnSpcReduction="10000"/>
          </a:bodyPr>
          <a:lstStyle/>
          <a:p>
            <a:pPr marL="0" marR="0">
              <a:lnSpc>
                <a:spcPct val="115000"/>
              </a:lnSpc>
              <a:spcBef>
                <a:spcPts val="0"/>
              </a:spcBef>
              <a:spcAft>
                <a:spcPts val="0"/>
              </a:spcAft>
            </a:pPr>
            <a:r>
              <a:rPr lang="en-US" sz="2400" dirty="0">
                <a:solidFill>
                  <a:schemeClr val="tx1"/>
                </a:solidFill>
                <a:effectLst/>
                <a:latin typeface="Arial" panose="020B0604020202020204" pitchFamily="34" charset="0"/>
                <a:ea typeface="Arial" panose="020B0604020202020204" pitchFamily="34" charset="0"/>
              </a:rPr>
              <a:t>Ih </a:t>
            </a:r>
            <a:r>
              <a:rPr lang="en-US" sz="2400" dirty="0" err="1">
                <a:solidFill>
                  <a:schemeClr val="tx1"/>
                </a:solidFill>
                <a:effectLst/>
                <a:latin typeface="Arial" panose="020B0604020202020204" pitchFamily="34" charset="0"/>
                <a:ea typeface="Arial" panose="020B0604020202020204" pitchFamily="34" charset="0"/>
              </a:rPr>
              <a:t>zanc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maaih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nqoi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nzuih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nyei</a:t>
            </a:r>
            <a:r>
              <a:rPr lang="en-US" sz="2400" dirty="0">
                <a:solidFill>
                  <a:schemeClr val="tx1"/>
                </a:solidFill>
                <a:effectLst/>
                <a:latin typeface="Arial" panose="020B0604020202020204" pitchFamily="34" charset="0"/>
                <a:ea typeface="Arial" panose="020B0604020202020204" pitchFamily="34" charset="0"/>
              </a:rPr>
              <a:t> COVID-19 </a:t>
            </a:r>
            <a:r>
              <a:rPr lang="en-US" sz="2400" dirty="0" err="1">
                <a:solidFill>
                  <a:schemeClr val="tx1"/>
                </a:solidFill>
                <a:effectLst/>
                <a:latin typeface="Arial" panose="020B0604020202020204" pitchFamily="34" charset="0"/>
                <a:ea typeface="Arial" panose="020B0604020202020204" pitchFamily="34" charset="0"/>
              </a:rPr>
              <a:t>Ndie-Nqaeqv</a:t>
            </a:r>
            <a:r>
              <a:rPr lang="en-US" sz="2400" dirty="0">
                <a:solidFill>
                  <a:schemeClr val="tx1"/>
                </a:solidFill>
                <a:effectLst/>
                <a:latin typeface="Arial" panose="020B0604020202020204" pitchFamily="34" charset="0"/>
                <a:ea typeface="Arial" panose="020B0604020202020204" pitchFamily="34" charset="0"/>
              </a:rPr>
              <a:t> bun </a:t>
            </a:r>
            <a:r>
              <a:rPr lang="en-US" sz="2400" dirty="0" err="1">
                <a:solidFill>
                  <a:schemeClr val="tx1"/>
                </a:solidFill>
                <a:effectLst/>
                <a:latin typeface="Arial" panose="020B0604020202020204" pitchFamily="34" charset="0"/>
                <a:ea typeface="Arial" panose="020B0604020202020204" pitchFamily="34" charset="0"/>
              </a:rPr>
              <a:t>fu’jueiv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hnyangx-jeiv</a:t>
            </a:r>
            <a:r>
              <a:rPr lang="en-US" sz="2400" dirty="0">
                <a:solidFill>
                  <a:schemeClr val="tx1"/>
                </a:solidFill>
                <a:effectLst/>
                <a:latin typeface="Arial" panose="020B0604020202020204" pitchFamily="34" charset="0"/>
                <a:ea typeface="Arial" panose="020B0604020202020204" pitchFamily="34" charset="0"/>
              </a:rPr>
              <a:t> 12 </a:t>
            </a:r>
            <a:r>
              <a:rPr lang="en-US" sz="2400" dirty="0" err="1">
                <a:solidFill>
                  <a:schemeClr val="tx1"/>
                </a:solidFill>
                <a:effectLst/>
                <a:latin typeface="Arial" panose="020B0604020202020204" pitchFamily="34" charset="0"/>
                <a:ea typeface="Arial" panose="020B0604020202020204" pitchFamily="34" charset="0"/>
              </a:rPr>
              <a:t>hnyangx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gu’nguaaic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maengx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aqv</a:t>
            </a:r>
            <a:r>
              <a:rPr lang="en-US" sz="2400" dirty="0">
                <a:solidFill>
                  <a:schemeClr val="tx1"/>
                </a:solidFill>
                <a:effectLst/>
                <a:latin typeface="Arial" panose="020B0604020202020204" pitchFamily="34" charset="0"/>
                <a:ea typeface="Arial" panose="020B0604020202020204" pitchFamily="34" charset="0"/>
              </a:rPr>
              <a:t>.</a:t>
            </a:r>
          </a:p>
          <a:p>
            <a:pPr marL="0" marR="0" indent="0">
              <a:lnSpc>
                <a:spcPct val="115000"/>
              </a:lnSpc>
              <a:spcBef>
                <a:spcPts val="0"/>
              </a:spcBef>
              <a:spcAft>
                <a:spcPts val="0"/>
              </a:spcAft>
              <a:buNone/>
            </a:pPr>
            <a:endParaRPr lang="en-US" sz="1200" dirty="0">
              <a:solidFill>
                <a:schemeClr val="tx1"/>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400" dirty="0" err="1">
                <a:solidFill>
                  <a:schemeClr val="tx1"/>
                </a:solidFill>
                <a:effectLst/>
                <a:latin typeface="Arial" panose="020B0604020202020204" pitchFamily="34" charset="0"/>
                <a:ea typeface="Arial" panose="020B0604020202020204" pitchFamily="34" charset="0"/>
              </a:rPr>
              <a:t>Yiem</a:t>
            </a:r>
            <a:r>
              <a:rPr lang="en-US" sz="2400" dirty="0">
                <a:solidFill>
                  <a:schemeClr val="tx1"/>
                </a:solidFill>
                <a:effectLst/>
                <a:latin typeface="Arial" panose="020B0604020202020204" pitchFamily="34" charset="0"/>
                <a:ea typeface="Arial" panose="020B0604020202020204" pitchFamily="34" charset="0"/>
              </a:rPr>
              <a:t> 5/10/2021, </a:t>
            </a:r>
            <a:r>
              <a:rPr lang="en-US" sz="2400" dirty="0" err="1">
                <a:solidFill>
                  <a:schemeClr val="tx1"/>
                </a:solidFill>
                <a:effectLst/>
                <a:latin typeface="Arial" panose="020B0604020202020204" pitchFamily="34" charset="0"/>
                <a:ea typeface="Arial" panose="020B0604020202020204" pitchFamily="34" charset="0"/>
              </a:rPr>
              <a:t>Meiv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Guoqv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Zaah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Hieh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Baengc</a:t>
            </a:r>
            <a:r>
              <a:rPr lang="en-US" sz="2400" dirty="0">
                <a:solidFill>
                  <a:schemeClr val="tx1"/>
                </a:solidFill>
                <a:effectLst/>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Gorn</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Zaangc</a:t>
            </a:r>
            <a:r>
              <a:rPr lang="en-US" sz="2400" dirty="0">
                <a:solidFill>
                  <a:schemeClr val="tx1"/>
                </a:solidFill>
                <a:effectLst/>
                <a:latin typeface="Arial" panose="020B0604020202020204" pitchFamily="34" charset="0"/>
                <a:ea typeface="Arial" panose="020B0604020202020204" pitchFamily="34" charset="0"/>
              </a:rPr>
              <a:t> (CDC) </a:t>
            </a:r>
            <a:r>
              <a:rPr lang="en-US" sz="2400" dirty="0" err="1">
                <a:solidFill>
                  <a:schemeClr val="tx1"/>
                </a:solidFill>
                <a:effectLst/>
                <a:latin typeface="Arial" panose="020B0604020202020204" pitchFamily="34" charset="0"/>
                <a:ea typeface="Arial" panose="020B0604020202020204" pitchFamily="34" charset="0"/>
              </a:rPr>
              <a:t>duqv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nqoi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nzuih</a:t>
            </a:r>
            <a:r>
              <a:rPr lang="en-US" sz="2400" dirty="0">
                <a:solidFill>
                  <a:schemeClr val="tx1"/>
                </a:solidFill>
                <a:effectLst/>
                <a:latin typeface="Arial" panose="020B0604020202020204" pitchFamily="34" charset="0"/>
                <a:ea typeface="Arial" panose="020B0604020202020204" pitchFamily="34" charset="0"/>
              </a:rPr>
              <a:t> bun </a:t>
            </a:r>
            <a:r>
              <a:rPr lang="en-US" sz="2400" dirty="0" err="1">
                <a:solidFill>
                  <a:schemeClr val="tx1"/>
                </a:solidFill>
                <a:effectLst/>
                <a:latin typeface="Arial" panose="020B0604020202020204" pitchFamily="34" charset="0"/>
                <a:ea typeface="Arial" panose="020B0604020202020204" pitchFamily="34" charset="0"/>
              </a:rPr>
              <a:t>ndie-sai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caux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goux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baengc</a:t>
            </a:r>
            <a:r>
              <a:rPr lang="en-US" sz="2400" dirty="0">
                <a:solidFill>
                  <a:schemeClr val="tx1"/>
                </a:solidFill>
                <a:effectLst/>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mienh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longc</a:t>
            </a:r>
            <a:r>
              <a:rPr lang="en-US" sz="2400" dirty="0">
                <a:solidFill>
                  <a:schemeClr val="tx1"/>
                </a:solidFill>
                <a:effectLst/>
                <a:latin typeface="Arial" panose="020B0604020202020204" pitchFamily="34" charset="0"/>
                <a:ea typeface="Arial" panose="020B0604020202020204" pitchFamily="34" charset="0"/>
              </a:rPr>
              <a:t> Pfizer </a:t>
            </a:r>
            <a:r>
              <a:rPr lang="en-US" sz="2400" dirty="0" err="1">
                <a:solidFill>
                  <a:schemeClr val="tx1"/>
                </a:solidFill>
                <a:effectLst/>
                <a:latin typeface="Arial" panose="020B0604020202020204" pitchFamily="34" charset="0"/>
                <a:ea typeface="Arial" panose="020B0604020202020204" pitchFamily="34" charset="0"/>
              </a:rPr>
              <a:t>baqv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fu’jueiv</a:t>
            </a:r>
            <a:r>
              <a:rPr lang="en-US" sz="2400" dirty="0">
                <a:solidFill>
                  <a:schemeClr val="tx1"/>
                </a:solidFill>
                <a:latin typeface="Arial" panose="020B0604020202020204" pitchFamily="34" charset="0"/>
                <a:ea typeface="Arial" panose="020B0604020202020204" pitchFamily="34" charset="0"/>
              </a:rPr>
              <a:t> 12 </a:t>
            </a:r>
            <a:r>
              <a:rPr lang="en-US" sz="2400" dirty="0" err="1">
                <a:solidFill>
                  <a:schemeClr val="tx1"/>
                </a:solidFill>
                <a:latin typeface="Arial" panose="020B0604020202020204" pitchFamily="34" charset="0"/>
                <a:ea typeface="Arial" panose="020B0604020202020204" pitchFamily="34" charset="0"/>
              </a:rPr>
              <a:t>hnyangx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gu’nguaaic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maengx</a:t>
            </a:r>
            <a:r>
              <a:rPr lang="en-US" sz="2400" dirty="0">
                <a:solidFill>
                  <a:schemeClr val="tx1"/>
                </a:solidFill>
                <a:latin typeface="Arial" panose="020B0604020202020204" pitchFamily="34" charset="0"/>
                <a:ea typeface="Arial" panose="020B0604020202020204" pitchFamily="34" charset="0"/>
              </a:rPr>
              <a:t> – 2 sim, </a:t>
            </a:r>
            <a:r>
              <a:rPr lang="en-US" sz="2400" dirty="0" err="1">
                <a:solidFill>
                  <a:schemeClr val="tx1"/>
                </a:solidFill>
                <a:latin typeface="Arial" panose="020B0604020202020204" pitchFamily="34" charset="0"/>
                <a:ea typeface="Arial" panose="020B0604020202020204" pitchFamily="34" charset="0"/>
              </a:rPr>
              <a:t>mba’ndongx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oix</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zuqc</a:t>
            </a:r>
            <a:r>
              <a:rPr lang="en-US" sz="2400" dirty="0">
                <a:solidFill>
                  <a:schemeClr val="tx1"/>
                </a:solidFill>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nqaeqv</a:t>
            </a:r>
            <a:r>
              <a:rPr lang="en-US" sz="2400" dirty="0">
                <a:solidFill>
                  <a:schemeClr val="tx1"/>
                </a:solidFill>
                <a:latin typeface="Arial" panose="020B0604020202020204" pitchFamily="34" charset="0"/>
                <a:ea typeface="Arial" panose="020B0604020202020204" pitchFamily="34" charset="0"/>
              </a:rPr>
              <a:t> 3 norm </a:t>
            </a:r>
            <a:r>
              <a:rPr lang="en-US" sz="2400" dirty="0" err="1">
                <a:solidFill>
                  <a:schemeClr val="tx1"/>
                </a:solidFill>
                <a:latin typeface="Arial" panose="020B0604020202020204" pitchFamily="34" charset="0"/>
                <a:ea typeface="Arial" panose="020B0604020202020204" pitchFamily="34" charset="0"/>
              </a:rPr>
              <a:t>leiz-baaix</a:t>
            </a:r>
            <a:r>
              <a:rPr lang="en-US" sz="2400" dirty="0">
                <a:solidFill>
                  <a:schemeClr val="tx1"/>
                </a:solidFill>
                <a:latin typeface="Arial" panose="020B0604020202020204" pitchFamily="34" charset="0"/>
                <a:ea typeface="Arial" panose="020B0604020202020204" pitchFamily="34" charset="0"/>
              </a:rPr>
              <a:t>.</a:t>
            </a:r>
          </a:p>
          <a:p>
            <a:pPr marL="0" marR="0" indent="0">
              <a:lnSpc>
                <a:spcPct val="115000"/>
              </a:lnSpc>
              <a:spcBef>
                <a:spcPts val="0"/>
              </a:spcBef>
              <a:spcAft>
                <a:spcPts val="0"/>
              </a:spcAft>
              <a:buNone/>
            </a:pPr>
            <a:endParaRPr lang="en-US" sz="1300" dirty="0">
              <a:solidFill>
                <a:schemeClr val="tx1"/>
              </a:solidFill>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400" dirty="0" err="1">
                <a:solidFill>
                  <a:schemeClr val="tx1"/>
                </a:solidFill>
                <a:effectLst/>
                <a:latin typeface="Arial" panose="020B0604020202020204" pitchFamily="34" charset="0"/>
                <a:ea typeface="Arial" panose="020B0604020202020204" pitchFamily="34" charset="0"/>
              </a:rPr>
              <a:t>Ganh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nyungc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ndie-nqaeqv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latin typeface="Arial" panose="020B0604020202020204" pitchFamily="34" charset="0"/>
                <a:ea typeface="Arial" panose="020B0604020202020204" pitchFamily="34" charset="0"/>
              </a:rPr>
              <a:t>c</a:t>
            </a:r>
            <a:r>
              <a:rPr lang="en-US" sz="2400" dirty="0" err="1">
                <a:solidFill>
                  <a:schemeClr val="tx1"/>
                </a:solidFill>
                <a:effectLst/>
                <a:latin typeface="Arial" panose="020B0604020202020204" pitchFamily="34" charset="0"/>
                <a:ea typeface="Arial" panose="020B0604020202020204" pitchFamily="34" charset="0"/>
              </a:rPr>
              <a:t>orc</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yiem</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zaah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jienv</a:t>
            </a:r>
            <a:r>
              <a:rPr lang="en-US" sz="2400" dirty="0">
                <a:solidFill>
                  <a:schemeClr val="tx1"/>
                </a:solidFill>
                <a:effectLst/>
                <a:latin typeface="Arial" panose="020B0604020202020204" pitchFamily="34" charset="0"/>
                <a:ea typeface="Arial" panose="020B0604020202020204" pitchFamily="34" charset="0"/>
              </a:rPr>
              <a:t> nyei </a:t>
            </a:r>
            <a:r>
              <a:rPr lang="en-US" sz="2400" dirty="0" err="1">
                <a:solidFill>
                  <a:schemeClr val="tx1"/>
                </a:solidFill>
                <a:effectLst/>
                <a:latin typeface="Arial" panose="020B0604020202020204" pitchFamily="34" charset="0"/>
                <a:ea typeface="Arial" panose="020B0604020202020204" pitchFamily="34" charset="0"/>
              </a:rPr>
              <a:t>qangx</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hungh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jaa</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maiv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gaengh</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duqv</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nqoi</a:t>
            </a:r>
            <a:r>
              <a:rPr lang="en-US" sz="2400" dirty="0">
                <a:solidFill>
                  <a:schemeClr val="tx1"/>
                </a:solidFill>
                <a:effectLst/>
                <a:latin typeface="Arial" panose="020B0604020202020204" pitchFamily="34" charset="0"/>
                <a:ea typeface="Arial" panose="020B0604020202020204" pitchFamily="34" charset="0"/>
              </a:rPr>
              <a:t> </a:t>
            </a:r>
            <a:r>
              <a:rPr lang="en-US" sz="2400" dirty="0" err="1">
                <a:solidFill>
                  <a:schemeClr val="tx1"/>
                </a:solidFill>
                <a:effectLst/>
                <a:latin typeface="Arial" panose="020B0604020202020204" pitchFamily="34" charset="0"/>
                <a:ea typeface="Arial" panose="020B0604020202020204" pitchFamily="34" charset="0"/>
              </a:rPr>
              <a:t>nzuih</a:t>
            </a:r>
            <a:r>
              <a:rPr lang="en-US" sz="2400" dirty="0">
                <a:solidFill>
                  <a:schemeClr val="tx1"/>
                </a:solidFill>
                <a:effectLst/>
                <a:latin typeface="Arial" panose="020B0604020202020204" pitchFamily="34" charset="0"/>
                <a:ea typeface="Arial" panose="020B0604020202020204" pitchFamily="34" charset="0"/>
              </a:rPr>
              <a:t> bun </a:t>
            </a:r>
            <a:r>
              <a:rPr lang="en-US" sz="2400" dirty="0" err="1">
                <a:solidFill>
                  <a:schemeClr val="tx1"/>
                </a:solidFill>
                <a:effectLst/>
                <a:latin typeface="Arial" panose="020B0604020202020204" pitchFamily="34" charset="0"/>
                <a:ea typeface="Arial" panose="020B0604020202020204" pitchFamily="34" charset="0"/>
              </a:rPr>
              <a:t>longc</a:t>
            </a:r>
            <a:r>
              <a:rPr lang="en-US" sz="2400" dirty="0">
                <a:solidFill>
                  <a:schemeClr val="tx1"/>
                </a:solidFill>
                <a:effectLst/>
                <a:latin typeface="Arial" panose="020B0604020202020204" pitchFamily="34" charset="0"/>
                <a:ea typeface="Arial" panose="020B0604020202020204" pitchFamily="34" charset="0"/>
              </a:rPr>
              <a:t>.</a:t>
            </a:r>
          </a:p>
          <a:p>
            <a:pPr marL="0" marR="0">
              <a:lnSpc>
                <a:spcPct val="115000"/>
              </a:lnSpc>
              <a:spcBef>
                <a:spcPts val="0"/>
              </a:spcBef>
              <a:spcAft>
                <a:spcPts val="0"/>
              </a:spcAft>
            </a:pPr>
            <a:endParaRPr lang="en-US" sz="2600" dirty="0">
              <a:solidFill>
                <a:schemeClr val="tx1"/>
              </a:solidFill>
              <a:effectLst/>
              <a:latin typeface="Arial" panose="020B0604020202020204" pitchFamily="34" charset="0"/>
              <a:ea typeface="Arial" panose="020B0604020202020204" pitchFamily="34" charset="0"/>
            </a:endParaRPr>
          </a:p>
        </p:txBody>
      </p:sp>
      <p:pic>
        <p:nvPicPr>
          <p:cNvPr id="5" name="Picture 4">
            <a:extLst>
              <a:ext uri="{FF2B5EF4-FFF2-40B4-BE49-F238E27FC236}">
                <a16:creationId xmlns:a16="http://schemas.microsoft.com/office/drawing/2014/main" id="{4FEAE66E-7739-BC48-93E6-A61E14D1CC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10" name="Rectangle 9">
            <a:extLst>
              <a:ext uri="{FF2B5EF4-FFF2-40B4-BE49-F238E27FC236}">
                <a16:creationId xmlns:a16="http://schemas.microsoft.com/office/drawing/2014/main" id="{EF0DD184-075C-E84E-B0ED-9E291584F465}"/>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991086D-F377-4B4B-9CDE-DBE371355922}"/>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982768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ADC13-A8C9-48FF-B0E4-179B2C626887}"/>
              </a:ext>
            </a:extLst>
          </p:cNvPr>
          <p:cNvSpPr>
            <a:spLocks noGrp="1"/>
          </p:cNvSpPr>
          <p:nvPr>
            <p:ph type="title"/>
          </p:nvPr>
        </p:nvSpPr>
        <p:spPr>
          <a:xfrm>
            <a:off x="591060" y="727323"/>
            <a:ext cx="8611498" cy="990266"/>
          </a:xfrm>
        </p:spPr>
        <p:txBody>
          <a:bodyPr>
            <a:noAutofit/>
          </a:bodyPr>
          <a:lstStyle/>
          <a:p>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COVID-19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se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hnangv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nor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mbenc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p>
        </p:txBody>
      </p:sp>
      <p:sp>
        <p:nvSpPr>
          <p:cNvPr id="3" name="Content Placeholder 2">
            <a:extLst>
              <a:ext uri="{FF2B5EF4-FFF2-40B4-BE49-F238E27FC236}">
                <a16:creationId xmlns:a16="http://schemas.microsoft.com/office/drawing/2014/main" id="{671275EF-CDB6-4DF5-987A-FE709A46111B}"/>
              </a:ext>
            </a:extLst>
          </p:cNvPr>
          <p:cNvSpPr>
            <a:spLocks noGrp="1"/>
          </p:cNvSpPr>
          <p:nvPr>
            <p:ph idx="1"/>
          </p:nvPr>
        </p:nvSpPr>
        <p:spPr>
          <a:xfrm>
            <a:off x="591060" y="1980534"/>
            <a:ext cx="8812427" cy="3513284"/>
          </a:xfrm>
        </p:spPr>
        <p:txBody>
          <a:bodyPr>
            <a:normAutofit/>
          </a:bodyPr>
          <a:lstStyle/>
          <a:p>
            <a:r>
              <a:rPr lang="en-US" sz="2400" dirty="0" err="1">
                <a:solidFill>
                  <a:schemeClr val="tx1"/>
                </a:solidFill>
                <a:latin typeface="Arial" panose="020B0604020202020204" pitchFamily="34" charset="0"/>
                <a:cs typeface="Arial" panose="020B0604020202020204" pitchFamily="34" charset="0"/>
              </a:rPr>
              <a:t>Mbenc</a:t>
            </a:r>
            <a:r>
              <a:rPr lang="en-US" sz="2400" dirty="0">
                <a:solidFill>
                  <a:schemeClr val="tx1"/>
                </a:solidFill>
                <a:latin typeface="Arial" panose="020B0604020202020204" pitchFamily="34" charset="0"/>
                <a:cs typeface="Arial" panose="020B0604020202020204" pitchFamily="34" charset="0"/>
              </a:rPr>
              <a:t> COVID-19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se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ziex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kang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ziex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yiemc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dimv</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yietv-nyeic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mbuo</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dorh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mingh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ziex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cin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gaax</a:t>
            </a:r>
            <a:r>
              <a:rPr lang="en-US" sz="2400" dirty="0">
                <a:solidFill>
                  <a:schemeClr val="tx1"/>
                </a:solidFill>
                <a:latin typeface="Arial" panose="020B0604020202020204" pitchFamily="34" charset="0"/>
                <a:cs typeface="Arial" panose="020B0604020202020204" pitchFamily="34" charset="0"/>
              </a:rPr>
              <a:t> naaiv </a:t>
            </a:r>
            <a:r>
              <a:rPr lang="en-US" sz="2400" dirty="0" err="1">
                <a:solidFill>
                  <a:schemeClr val="tx1"/>
                </a:solidFill>
                <a:latin typeface="Arial" panose="020B0604020202020204" pitchFamily="34" charset="0"/>
                <a:cs typeface="Arial" panose="020B0604020202020204" pitchFamily="34" charset="0"/>
              </a:rPr>
              <a:t>nyungc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haaix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lamh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a:t>
            </a:r>
          </a:p>
          <a:p>
            <a:pPr marL="233363" indent="-233363">
              <a:buNone/>
            </a:pPr>
            <a:r>
              <a:rPr lang="en-US" sz="2400" dirty="0">
                <a:solidFill>
                  <a:schemeClr val="tx1"/>
                </a:solidFill>
                <a:latin typeface="Arial" panose="020B0604020202020204" pitchFamily="34" charset="0"/>
                <a:cs typeface="Arial" panose="020B0604020202020204" pitchFamily="34" charset="0"/>
              </a:rPr>
              <a:t>  1) Naaiv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haih </a:t>
            </a:r>
            <a:r>
              <a:rPr lang="en-US" sz="2400" dirty="0" err="1">
                <a:solidFill>
                  <a:schemeClr val="tx1"/>
                </a:solidFill>
                <a:latin typeface="Arial" panose="020B0604020202020204" pitchFamily="34" charset="0"/>
                <a:cs typeface="Arial" panose="020B0604020202020204" pitchFamily="34" charset="0"/>
              </a:rPr>
              <a:t>tengx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nqaeqv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duqv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hieh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haaix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camv</a:t>
            </a:r>
            <a:r>
              <a:rPr lang="en-US" sz="2400" dirty="0">
                <a:solidFill>
                  <a:schemeClr val="tx1"/>
                </a:solidFill>
                <a:latin typeface="Arial" panose="020B0604020202020204" pitchFamily="34" charset="0"/>
                <a:cs typeface="Arial" panose="020B0604020202020204" pitchFamily="34" charset="0"/>
              </a:rPr>
              <a:t>.</a:t>
            </a:r>
          </a:p>
          <a:p>
            <a:pPr marL="233363" indent="-233363">
              <a:buNone/>
            </a:pPr>
            <a:r>
              <a:rPr lang="en-US" sz="2400" dirty="0">
                <a:solidFill>
                  <a:schemeClr val="tx1"/>
                </a:solidFill>
                <a:latin typeface="Arial" panose="020B0604020202020204" pitchFamily="34" charset="0"/>
                <a:cs typeface="Arial" panose="020B0604020202020204" pitchFamily="34" charset="0"/>
              </a:rPr>
              <a:t>	2) Naaiv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haih </a:t>
            </a:r>
            <a:r>
              <a:rPr lang="en-US" sz="2400" dirty="0" err="1">
                <a:solidFill>
                  <a:schemeClr val="tx1"/>
                </a:solidFill>
                <a:latin typeface="Arial" panose="020B0604020202020204" pitchFamily="34" charset="0"/>
                <a:cs typeface="Arial" panose="020B0604020202020204" pitchFamily="34" charset="0"/>
              </a:rPr>
              <a:t>hoic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zuqc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nyei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fai</a:t>
            </a:r>
            <a:r>
              <a:rPr lang="en-US" sz="2400" dirty="0">
                <a:solidFill>
                  <a:schemeClr val="tx1"/>
                </a:solidFill>
                <a:latin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F876B544-AACC-9942-8D43-3140632807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10" name="Rectangle 9">
            <a:extLst>
              <a:ext uri="{FF2B5EF4-FFF2-40B4-BE49-F238E27FC236}">
                <a16:creationId xmlns:a16="http://schemas.microsoft.com/office/drawing/2014/main" id="{30337225-BAAE-F340-A3BF-23504087CC02}"/>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D69699D-9BD4-044A-9853-63B06C3137D6}"/>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4228011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5AD29C-91D3-40AA-9FDD-6CC85F60EB07}"/>
              </a:ext>
            </a:extLst>
          </p:cNvPr>
          <p:cNvSpPr>
            <a:spLocks noGrp="1"/>
          </p:cNvSpPr>
          <p:nvPr>
            <p:ph idx="1"/>
          </p:nvPr>
        </p:nvSpPr>
        <p:spPr>
          <a:xfrm>
            <a:off x="603420" y="649292"/>
            <a:ext cx="9168431" cy="4924856"/>
          </a:xfrm>
        </p:spPr>
        <p:txBody>
          <a:bodyPr>
            <a:noAutofit/>
          </a:bodyPr>
          <a:lstStyle/>
          <a:p>
            <a:r>
              <a:rPr lang="en-US" sz="2400" dirty="0" err="1">
                <a:solidFill>
                  <a:schemeClr val="tx1"/>
                </a:solidFill>
                <a:latin typeface="Arial" panose="020B0604020202020204" pitchFamily="34" charset="0"/>
                <a:cs typeface="Arial" panose="020B0604020202020204" pitchFamily="34" charset="0"/>
              </a:rPr>
              <a:t>Haaix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zanc</a:t>
            </a:r>
            <a:r>
              <a:rPr lang="en-US" sz="2400" dirty="0">
                <a:solidFill>
                  <a:schemeClr val="tx1"/>
                </a:solidFill>
                <a:latin typeface="Arial" panose="020B0604020202020204" pitchFamily="34" charset="0"/>
                <a:cs typeface="Arial" panose="020B0604020202020204" pitchFamily="34" charset="0"/>
              </a:rPr>
              <a:t> FDA (</a:t>
            </a:r>
            <a:r>
              <a:rPr lang="en-US" sz="2400" dirty="0" err="1">
                <a:solidFill>
                  <a:schemeClr val="tx1"/>
                </a:solidFill>
                <a:latin typeface="Arial" panose="020B0604020202020204" pitchFamily="34" charset="0"/>
                <a:cs typeface="Arial" panose="020B0604020202020204" pitchFamily="34" charset="0"/>
              </a:rPr>
              <a:t>Guoqv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Hungh</a:t>
            </a:r>
            <a:r>
              <a:rPr lang="en-US" sz="2400" dirty="0">
                <a:solidFill>
                  <a:schemeClr val="tx1"/>
                </a:solidFill>
                <a:latin typeface="Arial" panose="020B0604020202020204" pitchFamily="34" charset="0"/>
                <a:cs typeface="Arial" panose="020B0604020202020204" pitchFamily="34" charset="0"/>
              </a:rPr>
              <a:t> Jaa </a:t>
            </a:r>
            <a:r>
              <a:rPr lang="en-US" sz="2400" dirty="0" err="1">
                <a:solidFill>
                  <a:schemeClr val="tx1"/>
                </a:solidFill>
                <a:latin typeface="Arial" panose="020B0604020202020204" pitchFamily="34" charset="0"/>
                <a:cs typeface="Arial" panose="020B0604020202020204" pitchFamily="34" charset="0"/>
              </a:rPr>
              <a:t>Liuc</a:t>
            </a:r>
            <a:r>
              <a:rPr lang="en-US" sz="2400" dirty="0">
                <a:solidFill>
                  <a:schemeClr val="tx1"/>
                </a:solidFill>
                <a:latin typeface="Arial" panose="020B0604020202020204" pitchFamily="34" charset="0"/>
                <a:cs typeface="Arial" panose="020B0604020202020204" pitchFamily="34" charset="0"/>
              </a:rPr>
              <a:t> Leiz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Nyanc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Hopv</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duqv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zipv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cuotv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daaih</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jauv-louc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duqv</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hoic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liuz</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mbuo</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nqoi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nzuih</a:t>
            </a:r>
            <a:r>
              <a:rPr lang="en-US" sz="2400" dirty="0">
                <a:solidFill>
                  <a:schemeClr val="tx1"/>
                </a:solidFill>
                <a:latin typeface="Arial" panose="020B0604020202020204" pitchFamily="34" charset="0"/>
                <a:cs typeface="Arial" panose="020B0604020202020204" pitchFamily="34" charset="0"/>
              </a:rPr>
              <a:t> bun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a’fai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nqoi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nzuih</a:t>
            </a:r>
            <a:r>
              <a:rPr lang="en-US" sz="2400" dirty="0">
                <a:solidFill>
                  <a:schemeClr val="tx1"/>
                </a:solidFill>
                <a:latin typeface="Arial" panose="020B0604020202020204" pitchFamily="34" charset="0"/>
                <a:cs typeface="Arial" panose="020B0604020202020204" pitchFamily="34" charset="0"/>
              </a:rPr>
              <a:t> bun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ndaangc</a:t>
            </a:r>
            <a:r>
              <a:rPr lang="en-US" sz="2400" dirty="0">
                <a:solidFill>
                  <a:schemeClr val="tx1"/>
                </a:solidFill>
                <a:latin typeface="Arial" panose="020B0604020202020204" pitchFamily="34" charset="0"/>
                <a:cs typeface="Arial" panose="020B0604020202020204" pitchFamily="34" charset="0"/>
              </a:rPr>
              <a:t> naaiv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a:t>
            </a:r>
            <a:r>
              <a:rPr lang="en-US" sz="2400" dirty="0">
                <a:solidFill>
                  <a:schemeClr val="tx1"/>
                </a:solidFill>
                <a:latin typeface="Arial" panose="020B0604020202020204" pitchFamily="34" charset="0"/>
                <a:cs typeface="Arial" panose="020B0604020202020204" pitchFamily="34" charset="0"/>
              </a:rPr>
              <a:t> haih bun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baeqc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fingx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mienh</a:t>
            </a:r>
            <a:r>
              <a:rPr lang="en-US" sz="2400" dirty="0">
                <a:solidFill>
                  <a:schemeClr val="tx1"/>
                </a:solidFill>
                <a:latin typeface="Arial" panose="020B0604020202020204" pitchFamily="34" charset="0"/>
                <a:cs typeface="Arial" panose="020B0604020202020204" pitchFamily="34" charset="0"/>
              </a:rPr>
              <a:t>.</a:t>
            </a:r>
          </a:p>
          <a:p>
            <a:r>
              <a:rPr lang="en-US" sz="2400" dirty="0">
                <a:solidFill>
                  <a:schemeClr val="tx1"/>
                </a:solidFill>
                <a:latin typeface="Arial" panose="020B0604020202020204" pitchFamily="34" charset="0"/>
                <a:cs typeface="Arial" panose="020B0604020202020204" pitchFamily="34" charset="0"/>
              </a:rPr>
              <a:t>FDA nyei Gong se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dimv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muonc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naaiv </a:t>
            </a:r>
            <a:r>
              <a:rPr lang="en-US" sz="2400" dirty="0" err="1">
                <a:solidFill>
                  <a:schemeClr val="tx1"/>
                </a:solidFill>
                <a:latin typeface="Arial" panose="020B0604020202020204" pitchFamily="34" charset="0"/>
                <a:cs typeface="Arial" panose="020B0604020202020204" pitchFamily="34" charset="0"/>
              </a:rPr>
              <a:t>deix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lamh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yiem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Meiv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Guoqv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hnangv</a:t>
            </a:r>
            <a:r>
              <a:rPr lang="en-US" sz="2400" dirty="0">
                <a:solidFill>
                  <a:schemeClr val="tx1"/>
                </a:solidFill>
                <a:latin typeface="Arial" panose="020B0604020202020204" pitchFamily="34" charset="0"/>
                <a:cs typeface="Arial" panose="020B0604020202020204" pitchFamily="34" charset="0"/>
              </a:rPr>
              <a:t>.</a:t>
            </a:r>
          </a:p>
          <a:p>
            <a:r>
              <a:rPr lang="en-US" sz="2400" dirty="0" err="1">
                <a:solidFill>
                  <a:schemeClr val="tx1"/>
                </a:solidFill>
                <a:latin typeface="Arial" panose="020B0604020202020204" pitchFamily="34" charset="0"/>
                <a:cs typeface="Arial" panose="020B0604020202020204" pitchFamily="34" charset="0"/>
              </a:rPr>
              <a:t>Ei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cuotv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daaih</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jauv-louc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zanc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jienv</a:t>
            </a:r>
            <a:r>
              <a:rPr lang="en-US" sz="2400" dirty="0">
                <a:solidFill>
                  <a:schemeClr val="tx1"/>
                </a:solidFill>
                <a:latin typeface="Arial" panose="020B0604020202020204" pitchFamily="34" charset="0"/>
                <a:cs typeface="Arial" panose="020B0604020202020204" pitchFamily="34" charset="0"/>
              </a:rPr>
              <a:t> nyei COVID-19 </a:t>
            </a:r>
            <a:r>
              <a:rPr lang="en-US" sz="2400" dirty="0" err="1">
                <a:solidFill>
                  <a:schemeClr val="tx1"/>
                </a:solidFill>
                <a:latin typeface="Arial" panose="020B0604020202020204" pitchFamily="34" charset="0"/>
                <a:cs typeface="Arial" panose="020B0604020202020204" pitchFamily="34" charset="0"/>
              </a:rPr>
              <a:t>ndie-nqaeqv</a:t>
            </a:r>
            <a:r>
              <a:rPr lang="en-US" sz="2400" dirty="0">
                <a:solidFill>
                  <a:schemeClr val="tx1"/>
                </a:solidFill>
                <a:latin typeface="Arial" panose="020B0604020202020204" pitchFamily="34" charset="0"/>
                <a:cs typeface="Arial" panose="020B0604020202020204" pitchFamily="34" charset="0"/>
              </a:rPr>
              <a:t> se </a:t>
            </a:r>
            <a:r>
              <a:rPr lang="en-US" sz="2400" dirty="0" err="1">
                <a:solidFill>
                  <a:schemeClr val="tx1"/>
                </a:solidFill>
                <a:latin typeface="Arial" panose="020B0604020202020204" pitchFamily="34" charset="0"/>
                <a:cs typeface="Arial" panose="020B0604020202020204" pitchFamily="34" charset="0"/>
              </a:rPr>
              <a:t>benx</a:t>
            </a:r>
            <a:r>
              <a:rPr lang="en-US" sz="2400" dirty="0">
                <a:solidFill>
                  <a:schemeClr val="tx1"/>
                </a:solidFill>
                <a:latin typeface="Arial" panose="020B0604020202020204" pitchFamily="34" charset="0"/>
                <a:cs typeface="Arial" panose="020B0604020202020204" pitchFamily="34" charset="0"/>
              </a:rPr>
              <a:t> FDA </a:t>
            </a:r>
            <a:r>
              <a:rPr lang="en-US" sz="2400" dirty="0" err="1">
                <a:solidFill>
                  <a:schemeClr val="tx1"/>
                </a:solidFill>
                <a:latin typeface="Arial" panose="020B0604020202020204" pitchFamily="34" charset="0"/>
                <a:cs typeface="Arial" panose="020B0604020202020204" pitchFamily="34" charset="0"/>
              </a:rPr>
              <a:t>nqoi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nzuih</a:t>
            </a:r>
            <a:r>
              <a:rPr lang="en-US" sz="2400" dirty="0">
                <a:solidFill>
                  <a:schemeClr val="tx1"/>
                </a:solidFill>
                <a:latin typeface="Arial" panose="020B0604020202020204" pitchFamily="34" charset="0"/>
                <a:cs typeface="Arial" panose="020B0604020202020204" pitchFamily="34" charset="0"/>
              </a:rPr>
              <a:t> bun MINC ZINH </a:t>
            </a:r>
            <a:r>
              <a:rPr lang="en-US" sz="2400" dirty="0" err="1">
                <a:solidFill>
                  <a:schemeClr val="tx1"/>
                </a:solidFill>
                <a:latin typeface="Arial" panose="020B0604020202020204" pitchFamily="34" charset="0"/>
                <a:cs typeface="Arial" panose="020B0604020202020204" pitchFamily="34" charset="0"/>
              </a:rPr>
              <a:t>longc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jienv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ndaangc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hnangv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Ninh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mbuo</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aengx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dimv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jienv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mingh</a:t>
            </a:r>
            <a:r>
              <a:rPr lang="en-US" sz="2400" dirty="0">
                <a:solidFill>
                  <a:schemeClr val="tx1"/>
                </a:solidFill>
                <a:latin typeface="Arial" panose="020B0604020202020204" pitchFamily="34" charset="0"/>
                <a:cs typeface="Arial" panose="020B0604020202020204" pitchFamily="34" charset="0"/>
              </a:rPr>
              <a:t>.</a:t>
            </a:r>
          </a:p>
        </p:txBody>
      </p:sp>
      <p:pic>
        <p:nvPicPr>
          <p:cNvPr id="4" name="Picture 3">
            <a:extLst>
              <a:ext uri="{FF2B5EF4-FFF2-40B4-BE49-F238E27FC236}">
                <a16:creationId xmlns:a16="http://schemas.microsoft.com/office/drawing/2014/main" id="{16F56255-C21C-D645-A223-D42C894DE9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7" name="Rectangle 6">
            <a:extLst>
              <a:ext uri="{FF2B5EF4-FFF2-40B4-BE49-F238E27FC236}">
                <a16:creationId xmlns:a16="http://schemas.microsoft.com/office/drawing/2014/main" id="{3FEC2750-FC43-4441-8EC2-2ED92646EA45}"/>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3EBC25C-EDA3-8B44-8752-247D12E64F28}"/>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3644901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4FB2F-54A2-47DB-A208-A2FAB9E8F814}"/>
              </a:ext>
            </a:extLst>
          </p:cNvPr>
          <p:cNvSpPr>
            <a:spLocks noGrp="1"/>
          </p:cNvSpPr>
          <p:nvPr>
            <p:ph type="title"/>
          </p:nvPr>
        </p:nvSpPr>
        <p:spPr>
          <a:xfrm>
            <a:off x="640488" y="547816"/>
            <a:ext cx="8763000" cy="1113180"/>
          </a:xfrm>
        </p:spPr>
        <p:txBody>
          <a:bodyPr>
            <a:noAutofit/>
          </a:bodyPr>
          <a:lstStyle/>
          <a:p>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COVID-19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Ndie-Nqaeqv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maaih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hieh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baengc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zorpc</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jienv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liuz</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haih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jiex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mienh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fai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468A3D06-50A8-4A20-8BD1-5FBE1436707E}"/>
              </a:ext>
            </a:extLst>
          </p:cNvPr>
          <p:cNvSpPr>
            <a:spLocks noGrp="1"/>
          </p:cNvSpPr>
          <p:nvPr>
            <p:ph idx="1"/>
          </p:nvPr>
        </p:nvSpPr>
        <p:spPr>
          <a:xfrm>
            <a:off x="615773" y="1754659"/>
            <a:ext cx="8874215" cy="3968055"/>
          </a:xfrm>
        </p:spPr>
        <p:txBody>
          <a:bodyPr>
            <a:normAutofit fontScale="85000" lnSpcReduction="10000"/>
          </a:bodyPr>
          <a:lstStyle/>
          <a:p>
            <a:r>
              <a:rPr lang="en-US" sz="2800" dirty="0" err="1">
                <a:solidFill>
                  <a:schemeClr val="tx1"/>
                </a:solidFill>
                <a:latin typeface="Arial" panose="020B0604020202020204" pitchFamily="34" charset="0"/>
                <a:cs typeface="Arial" panose="020B0604020202020204" pitchFamily="34" charset="0"/>
              </a:rPr>
              <a:t>Maiv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maaih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zanc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hungh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jaa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nqoi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nzuih</a:t>
            </a:r>
            <a:r>
              <a:rPr lang="en-US" sz="2800" dirty="0">
                <a:solidFill>
                  <a:schemeClr val="tx1"/>
                </a:solidFill>
                <a:latin typeface="Arial" panose="020B0604020202020204" pitchFamily="34" charset="0"/>
                <a:cs typeface="Arial" panose="020B0604020202020204" pitchFamily="34" charset="0"/>
              </a:rPr>
              <a:t> bun </a:t>
            </a:r>
            <a:r>
              <a:rPr lang="en-US" sz="2800" dirty="0" err="1">
                <a:solidFill>
                  <a:schemeClr val="tx1"/>
                </a:solidFill>
                <a:latin typeface="Arial" panose="020B0604020202020204" pitchFamily="34" charset="0"/>
                <a:cs typeface="Arial" panose="020B0604020202020204" pitchFamily="34" charset="0"/>
              </a:rPr>
              <a:t>longc</a:t>
            </a:r>
            <a:r>
              <a:rPr lang="en-US" sz="2800" dirty="0">
                <a:solidFill>
                  <a:schemeClr val="tx1"/>
                </a:solidFill>
                <a:latin typeface="Arial" panose="020B0604020202020204" pitchFamily="34" charset="0"/>
                <a:cs typeface="Arial" panose="020B0604020202020204" pitchFamily="34" charset="0"/>
              </a:rPr>
              <a:t> nyei </a:t>
            </a:r>
            <a:r>
              <a:rPr lang="en-US" sz="2800" dirty="0" err="1">
                <a:solidFill>
                  <a:schemeClr val="tx1"/>
                </a:solidFill>
                <a:latin typeface="Arial" panose="020B0604020202020204" pitchFamily="34" charset="0"/>
                <a:cs typeface="Arial" panose="020B0604020202020204" pitchFamily="34" charset="0"/>
              </a:rPr>
              <a:t>ndie-nqaeqv</a:t>
            </a:r>
            <a:r>
              <a:rPr lang="en-US" sz="2800" dirty="0">
                <a:solidFill>
                  <a:schemeClr val="tx1"/>
                </a:solidFill>
                <a:latin typeface="Arial" panose="020B0604020202020204" pitchFamily="34" charset="0"/>
                <a:cs typeface="Arial" panose="020B0604020202020204" pitchFamily="34" charset="0"/>
              </a:rPr>
              <a:t> se </a:t>
            </a:r>
            <a:r>
              <a:rPr lang="en-US" sz="2800" dirty="0" err="1">
                <a:solidFill>
                  <a:schemeClr val="tx1"/>
                </a:solidFill>
                <a:latin typeface="Arial" panose="020B0604020202020204" pitchFamily="34" charset="0"/>
                <a:cs typeface="Arial" panose="020B0604020202020204" pitchFamily="34" charset="0"/>
              </a:rPr>
              <a:t>maiv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maaih</a:t>
            </a:r>
            <a:r>
              <a:rPr lang="en-US" sz="2800" dirty="0">
                <a:solidFill>
                  <a:schemeClr val="tx1"/>
                </a:solidFill>
                <a:latin typeface="Arial" panose="020B0604020202020204" pitchFamily="34" charset="0"/>
                <a:cs typeface="Arial" panose="020B0604020202020204" pitchFamily="34" charset="0"/>
              </a:rPr>
              <a:t> COVID-19 </a:t>
            </a:r>
            <a:r>
              <a:rPr lang="en-US" sz="2800" dirty="0" err="1">
                <a:solidFill>
                  <a:schemeClr val="tx1"/>
                </a:solidFill>
                <a:latin typeface="Arial" panose="020B0604020202020204" pitchFamily="34" charset="0"/>
                <a:cs typeface="Arial" panose="020B0604020202020204" pitchFamily="34" charset="0"/>
              </a:rPr>
              <a:t>nyei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gaeng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zorpc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jienv</a:t>
            </a:r>
            <a:r>
              <a:rPr lang="en-US" sz="2800" dirty="0">
                <a:solidFill>
                  <a:schemeClr val="tx1"/>
                </a:solidFill>
                <a:latin typeface="Arial" panose="020B0604020202020204" pitchFamily="34" charset="0"/>
                <a:cs typeface="Arial" panose="020B0604020202020204" pitchFamily="34" charset="0"/>
              </a:rPr>
              <a:t>. </a:t>
            </a:r>
          </a:p>
          <a:p>
            <a:r>
              <a:rPr lang="en-US" sz="2800" dirty="0" err="1">
                <a:solidFill>
                  <a:schemeClr val="tx1"/>
                </a:solidFill>
                <a:latin typeface="Arial" panose="020B0604020202020204" pitchFamily="34" charset="0"/>
                <a:cs typeface="Arial" panose="020B0604020202020204" pitchFamily="34" charset="0"/>
              </a:rPr>
              <a:t>Dongh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nqoi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nzuih</a:t>
            </a:r>
            <a:r>
              <a:rPr lang="en-US" sz="2800" dirty="0">
                <a:solidFill>
                  <a:schemeClr val="tx1"/>
                </a:solidFill>
                <a:latin typeface="Arial" panose="020B0604020202020204" pitchFamily="34" charset="0"/>
                <a:cs typeface="Arial" panose="020B0604020202020204" pitchFamily="34" charset="0"/>
              </a:rPr>
              <a:t> bun </a:t>
            </a:r>
            <a:r>
              <a:rPr lang="en-US" sz="2800" dirty="0" err="1">
                <a:solidFill>
                  <a:schemeClr val="tx1"/>
                </a:solidFill>
                <a:latin typeface="Arial" panose="020B0604020202020204" pitchFamily="34" charset="0"/>
                <a:cs typeface="Arial" panose="020B0604020202020204" pitchFamily="34" charset="0"/>
              </a:rPr>
              <a:t>longc</a:t>
            </a:r>
            <a:r>
              <a:rPr lang="en-US" sz="2800" dirty="0">
                <a:solidFill>
                  <a:schemeClr val="tx1"/>
                </a:solidFill>
                <a:latin typeface="Arial" panose="020B0604020202020204" pitchFamily="34" charset="0"/>
                <a:cs typeface="Arial" panose="020B0604020202020204" pitchFamily="34" charset="0"/>
              </a:rPr>
              <a:t> nyei </a:t>
            </a:r>
            <a:r>
              <a:rPr lang="en-US" sz="2800" dirty="0" err="1">
                <a:solidFill>
                  <a:schemeClr val="tx1"/>
                </a:solidFill>
                <a:latin typeface="Arial" panose="020B0604020202020204" pitchFamily="34" charset="0"/>
                <a:cs typeface="Arial" panose="020B0604020202020204" pitchFamily="34" charset="0"/>
              </a:rPr>
              <a:t>ndie</a:t>
            </a:r>
            <a:r>
              <a:rPr lang="en-US" sz="2800" dirty="0">
                <a:solidFill>
                  <a:schemeClr val="tx1"/>
                </a:solidFill>
                <a:latin typeface="Arial" panose="020B0604020202020204" pitchFamily="34" charset="0"/>
                <a:cs typeface="Arial" panose="020B0604020202020204" pitchFamily="34" charset="0"/>
              </a:rPr>
              <a:t> se </a:t>
            </a:r>
            <a:r>
              <a:rPr lang="en-US" sz="2800" dirty="0" err="1">
                <a:solidFill>
                  <a:schemeClr val="tx1"/>
                </a:solidFill>
                <a:latin typeface="Arial" panose="020B0604020202020204" pitchFamily="34" charset="0"/>
                <a:cs typeface="Arial" panose="020B0604020202020204" pitchFamily="34" charset="0"/>
              </a:rPr>
              <a:t>baqv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bieqc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mienh</a:t>
            </a:r>
            <a:r>
              <a:rPr lang="en-US" sz="2800" dirty="0">
                <a:solidFill>
                  <a:schemeClr val="tx1"/>
                </a:solidFill>
                <a:latin typeface="Arial" panose="020B0604020202020204" pitchFamily="34" charset="0"/>
                <a:cs typeface="Arial" panose="020B0604020202020204" pitchFamily="34" charset="0"/>
              </a:rPr>
              <a:t> nyei sin </a:t>
            </a:r>
            <a:r>
              <a:rPr lang="en-US" sz="2800" dirty="0" err="1">
                <a:solidFill>
                  <a:schemeClr val="tx1"/>
                </a:solidFill>
                <a:latin typeface="Arial" panose="020B0604020202020204" pitchFamily="34" charset="0"/>
                <a:cs typeface="Arial" panose="020B0604020202020204" pitchFamily="34" charset="0"/>
              </a:rPr>
              <a:t>mingh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zoux</a:t>
            </a:r>
            <a:r>
              <a:rPr lang="en-US" sz="2800" dirty="0">
                <a:solidFill>
                  <a:schemeClr val="tx1"/>
                </a:solidFill>
                <a:latin typeface="Arial" panose="020B0604020202020204" pitchFamily="34" charset="0"/>
                <a:cs typeface="Arial" panose="020B0604020202020204" pitchFamily="34" charset="0"/>
              </a:rPr>
              <a:t> 3 </a:t>
            </a:r>
            <a:r>
              <a:rPr lang="en-US" sz="2800" dirty="0" err="1">
                <a:solidFill>
                  <a:schemeClr val="tx1"/>
                </a:solidFill>
                <a:latin typeface="Arial" panose="020B0604020202020204" pitchFamily="34" charset="0"/>
                <a:cs typeface="Arial" panose="020B0604020202020204" pitchFamily="34" charset="0"/>
              </a:rPr>
              <a:t>nyungc</a:t>
            </a:r>
            <a:r>
              <a:rPr lang="en-US" sz="2800" dirty="0">
                <a:solidFill>
                  <a:schemeClr val="tx1"/>
                </a:solidFill>
                <a:latin typeface="Arial" panose="020B0604020202020204" pitchFamily="34" charset="0"/>
                <a:cs typeface="Arial" panose="020B0604020202020204" pitchFamily="34" charset="0"/>
              </a:rPr>
              <a:t> gong: </a:t>
            </a:r>
          </a:p>
          <a:p>
            <a:pPr marL="290513" indent="-290513">
              <a:buNone/>
            </a:pPr>
            <a:r>
              <a:rPr lang="en-US" sz="2800" dirty="0">
                <a:solidFill>
                  <a:schemeClr val="tx1"/>
                </a:solidFill>
                <a:latin typeface="Arial" panose="020B0604020202020204" pitchFamily="34" charset="0"/>
                <a:cs typeface="Arial" panose="020B0604020202020204" pitchFamily="34" charset="0"/>
              </a:rPr>
              <a:t>	1) </a:t>
            </a:r>
            <a:r>
              <a:rPr lang="en-US" sz="2800" dirty="0" err="1">
                <a:solidFill>
                  <a:schemeClr val="tx1"/>
                </a:solidFill>
                <a:latin typeface="Arial" panose="020B0604020202020204" pitchFamily="34" charset="0"/>
                <a:cs typeface="Arial" panose="020B0604020202020204" pitchFamily="34" charset="0"/>
              </a:rPr>
              <a:t>Tengx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buonh</a:t>
            </a:r>
            <a:r>
              <a:rPr lang="en-US" sz="2800" dirty="0">
                <a:solidFill>
                  <a:schemeClr val="tx1"/>
                </a:solidFill>
                <a:latin typeface="Arial" panose="020B0604020202020204" pitchFamily="34" charset="0"/>
                <a:cs typeface="Arial" panose="020B0604020202020204" pitchFamily="34" charset="0"/>
              </a:rPr>
              <a:t> sin </a:t>
            </a:r>
            <a:r>
              <a:rPr lang="en-US" sz="2800" dirty="0" err="1">
                <a:solidFill>
                  <a:schemeClr val="tx1"/>
                </a:solidFill>
                <a:latin typeface="Arial" panose="020B0604020202020204" pitchFamily="34" charset="0"/>
                <a:cs typeface="Arial" panose="020B0604020202020204" pitchFamily="34" charset="0"/>
              </a:rPr>
              <a:t>zieqv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duqv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gorngv</a:t>
            </a:r>
            <a:r>
              <a:rPr lang="en-US" sz="2800" dirty="0">
                <a:solidFill>
                  <a:schemeClr val="tx1"/>
                </a:solidFill>
                <a:latin typeface="Arial" panose="020B0604020202020204" pitchFamily="34" charset="0"/>
                <a:cs typeface="Arial" panose="020B0604020202020204" pitchFamily="34" charset="0"/>
              </a:rPr>
              <a:t> naaiv </a:t>
            </a:r>
            <a:r>
              <a:rPr lang="en-US" sz="2800" dirty="0" err="1">
                <a:solidFill>
                  <a:schemeClr val="tx1"/>
                </a:solidFill>
                <a:latin typeface="Arial" panose="020B0604020202020204" pitchFamily="34" charset="0"/>
                <a:cs typeface="Arial" panose="020B0604020202020204" pitchFamily="34" charset="0"/>
              </a:rPr>
              <a:t>deix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gaeng</a:t>
            </a:r>
            <a:r>
              <a:rPr lang="en-US" sz="2800" dirty="0">
                <a:solidFill>
                  <a:schemeClr val="tx1"/>
                </a:solidFill>
                <a:latin typeface="Arial" panose="020B0604020202020204" pitchFamily="34" charset="0"/>
                <a:cs typeface="Arial" panose="020B0604020202020204" pitchFamily="34" charset="0"/>
              </a:rPr>
              <a:t> se </a:t>
            </a:r>
            <a:r>
              <a:rPr lang="en-US" sz="2800" dirty="0" err="1">
                <a:solidFill>
                  <a:schemeClr val="tx1"/>
                </a:solidFill>
                <a:latin typeface="Arial" panose="020B0604020202020204" pitchFamily="34" charset="0"/>
                <a:cs typeface="Arial" panose="020B0604020202020204" pitchFamily="34" charset="0"/>
              </a:rPr>
              <a:t>benx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mbuo</a:t>
            </a:r>
            <a:r>
              <a:rPr lang="en-US" sz="2800" dirty="0">
                <a:solidFill>
                  <a:schemeClr val="tx1"/>
                </a:solidFill>
                <a:latin typeface="Arial" panose="020B0604020202020204" pitchFamily="34" charset="0"/>
                <a:cs typeface="Arial" panose="020B0604020202020204" pitchFamily="34" charset="0"/>
              </a:rPr>
              <a:t> nyei win-</a:t>
            </a:r>
            <a:r>
              <a:rPr lang="en-US" sz="2800" dirty="0" err="1">
                <a:solidFill>
                  <a:schemeClr val="tx1"/>
                </a:solidFill>
                <a:latin typeface="Arial" panose="020B0604020202020204" pitchFamily="34" charset="0"/>
                <a:cs typeface="Arial" panose="020B0604020202020204" pitchFamily="34" charset="0"/>
              </a:rPr>
              <a:t>wangv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maiv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dungx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zipv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benx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doic</a:t>
            </a:r>
            <a:r>
              <a:rPr lang="en-US" sz="2800" dirty="0">
                <a:solidFill>
                  <a:schemeClr val="tx1"/>
                </a:solidFill>
                <a:latin typeface="Arial" panose="020B0604020202020204" pitchFamily="34" charset="0"/>
                <a:cs typeface="Arial" panose="020B0604020202020204" pitchFamily="34" charset="0"/>
              </a:rPr>
              <a:t>.</a:t>
            </a:r>
          </a:p>
          <a:p>
            <a:pPr marL="290513" indent="-290513">
              <a:buNone/>
            </a:pPr>
            <a:r>
              <a:rPr lang="en-US" sz="2800" dirty="0">
                <a:solidFill>
                  <a:schemeClr val="tx1"/>
                </a:solidFill>
                <a:latin typeface="Arial" panose="020B0604020202020204" pitchFamily="34" charset="0"/>
                <a:cs typeface="Arial" panose="020B0604020202020204" pitchFamily="34" charset="0"/>
              </a:rPr>
              <a:t>	2) </a:t>
            </a:r>
            <a:r>
              <a:rPr lang="en-US" sz="2800" dirty="0" err="1">
                <a:solidFill>
                  <a:schemeClr val="tx1"/>
                </a:solidFill>
                <a:latin typeface="Arial" panose="020B0604020202020204" pitchFamily="34" charset="0"/>
                <a:cs typeface="Arial" panose="020B0604020202020204" pitchFamily="34" charset="0"/>
              </a:rPr>
              <a:t>Oix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zuqc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gaanv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jienv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doix-dekc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ninh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mbuo</a:t>
            </a:r>
            <a:r>
              <a:rPr lang="en-US" sz="2800" dirty="0">
                <a:solidFill>
                  <a:schemeClr val="tx1"/>
                </a:solidFill>
                <a:latin typeface="Arial" panose="020B0604020202020204" pitchFamily="34" charset="0"/>
                <a:cs typeface="Arial" panose="020B0604020202020204" pitchFamily="34" charset="0"/>
              </a:rPr>
              <a:t>. </a:t>
            </a:r>
          </a:p>
          <a:p>
            <a:pPr marL="290513" indent="-290513">
              <a:buNone/>
            </a:pPr>
            <a:r>
              <a:rPr lang="en-US" sz="2800" dirty="0">
                <a:solidFill>
                  <a:schemeClr val="tx1"/>
                </a:solidFill>
                <a:latin typeface="Arial" panose="020B0604020202020204" pitchFamily="34" charset="0"/>
                <a:cs typeface="Arial" panose="020B0604020202020204" pitchFamily="34" charset="0"/>
              </a:rPr>
              <a:t>	3) </a:t>
            </a:r>
            <a:r>
              <a:rPr lang="en-US" sz="2800" dirty="0" err="1">
                <a:solidFill>
                  <a:schemeClr val="tx1"/>
                </a:solidFill>
                <a:latin typeface="Arial" panose="020B0604020202020204" pitchFamily="34" charset="0"/>
                <a:cs typeface="Arial" panose="020B0604020202020204" pitchFamily="34" charset="0"/>
              </a:rPr>
              <a:t>Njaaux</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buonh</a:t>
            </a:r>
            <a:r>
              <a:rPr lang="en-US" sz="2800" dirty="0">
                <a:solidFill>
                  <a:schemeClr val="tx1"/>
                </a:solidFill>
                <a:latin typeface="Arial" panose="020B0604020202020204" pitchFamily="34" charset="0"/>
                <a:cs typeface="Arial" panose="020B0604020202020204" pitchFamily="34" charset="0"/>
              </a:rPr>
              <a:t> sin </a:t>
            </a:r>
            <a:r>
              <a:rPr lang="en-US" sz="2800" dirty="0" err="1">
                <a:solidFill>
                  <a:schemeClr val="tx1"/>
                </a:solidFill>
                <a:latin typeface="Arial" panose="020B0604020202020204" pitchFamily="34" charset="0"/>
                <a:cs typeface="Arial" panose="020B0604020202020204" pitchFamily="34" charset="0"/>
              </a:rPr>
              <a:t>mbenc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wuov</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nyungc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jaa-muotc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fai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ja’sic</a:t>
            </a:r>
            <a:r>
              <a:rPr lang="en-US" sz="2800" dirty="0">
                <a:solidFill>
                  <a:schemeClr val="tx1"/>
                </a:solidFill>
                <a:latin typeface="Arial" panose="020B0604020202020204" pitchFamily="34" charset="0"/>
                <a:cs typeface="Arial" panose="020B0604020202020204" pitchFamily="34" charset="0"/>
              </a:rPr>
              <a:t>.</a:t>
            </a:r>
          </a:p>
          <a:p>
            <a:pPr marL="290513" indent="-290513">
              <a:buNone/>
            </a:pPr>
            <a:endParaRPr lang="en-US" sz="28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C614790-937E-A44D-9A92-B6DA0F2F2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762243A1-9F3B-7B40-8966-8861276BA21B}"/>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DC66C7-0E91-994A-85A8-F8C2009C8CCA}"/>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4110065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5D4E2-A3D4-431C-92D0-29C88BD187BF}"/>
              </a:ext>
            </a:extLst>
          </p:cNvPr>
          <p:cNvSpPr>
            <a:spLocks noGrp="1"/>
          </p:cNvSpPr>
          <p:nvPr>
            <p:ph type="title"/>
          </p:nvPr>
        </p:nvSpPr>
        <p:spPr>
          <a:xfrm>
            <a:off x="603419" y="727323"/>
            <a:ext cx="8858631" cy="836434"/>
          </a:xfrm>
        </p:spPr>
        <p:txBody>
          <a:bodyPr>
            <a:noAutofit/>
          </a:bodyPr>
          <a:lstStyle/>
          <a:p>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Haaix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dauh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zaah</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dimv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naaiv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deix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ndie</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tengx</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duqv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nyei</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 </a:t>
            </a:r>
            <a:r>
              <a:rPr lang="en-US" sz="3200" b="1" dirty="0" err="1">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jauv</a:t>
            </a:r>
            <a:r>
              <a:rPr lang="en-US" sz="3200" b="1" dirty="0">
                <a:solidFill>
                  <a:schemeClr val="tx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a:t>
            </a:r>
          </a:p>
        </p:txBody>
      </p:sp>
      <p:sp>
        <p:nvSpPr>
          <p:cNvPr id="3" name="Content Placeholder 2">
            <a:extLst>
              <a:ext uri="{FF2B5EF4-FFF2-40B4-BE49-F238E27FC236}">
                <a16:creationId xmlns:a16="http://schemas.microsoft.com/office/drawing/2014/main" id="{6D97FA5B-B7D8-4B47-A2C8-12B80BC8EDA9}"/>
              </a:ext>
            </a:extLst>
          </p:cNvPr>
          <p:cNvSpPr>
            <a:spLocks noGrp="1"/>
          </p:cNvSpPr>
          <p:nvPr>
            <p:ph idx="1"/>
          </p:nvPr>
        </p:nvSpPr>
        <p:spPr>
          <a:xfrm>
            <a:off x="520147" y="1900299"/>
            <a:ext cx="8973407" cy="3778920"/>
          </a:xfrm>
        </p:spPr>
        <p:txBody>
          <a:bodyPr>
            <a:normAutofit/>
          </a:bodyPr>
          <a:lstStyle/>
          <a:p>
            <a:r>
              <a:rPr lang="en-US" sz="2400" dirty="0" err="1">
                <a:solidFill>
                  <a:schemeClr val="tx1"/>
                </a:solidFill>
                <a:latin typeface="Arial" panose="020B0604020202020204" pitchFamily="34" charset="0"/>
                <a:cs typeface="Arial" panose="020B0604020202020204" pitchFamily="34" charset="0"/>
              </a:rPr>
              <a:t>Maaih</a:t>
            </a:r>
            <a:r>
              <a:rPr lang="en-US" sz="2400" dirty="0">
                <a:solidFill>
                  <a:schemeClr val="tx1"/>
                </a:solidFill>
                <a:latin typeface="Arial" panose="020B0604020202020204" pitchFamily="34" charset="0"/>
                <a:cs typeface="Arial" panose="020B0604020202020204" pitchFamily="34" charset="0"/>
              </a:rPr>
              <a:t> 2 </a:t>
            </a:r>
            <a:r>
              <a:rPr lang="en-US" sz="2400" dirty="0" err="1">
                <a:solidFill>
                  <a:schemeClr val="tx1"/>
                </a:solidFill>
                <a:latin typeface="Arial" panose="020B0604020202020204" pitchFamily="34" charset="0"/>
                <a:cs typeface="Arial" panose="020B0604020202020204" pitchFamily="34" charset="0"/>
              </a:rPr>
              <a:t>Guanh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Guoqv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Hungh</a:t>
            </a:r>
            <a:r>
              <a:rPr lang="en-US" sz="2400" dirty="0">
                <a:solidFill>
                  <a:schemeClr val="tx1"/>
                </a:solidFill>
                <a:latin typeface="Arial" panose="020B0604020202020204" pitchFamily="34" charset="0"/>
                <a:cs typeface="Arial" panose="020B0604020202020204" pitchFamily="34" charset="0"/>
              </a:rPr>
              <a:t> Jaa nyei </a:t>
            </a:r>
            <a:r>
              <a:rPr lang="en-US" sz="2400" dirty="0" err="1">
                <a:solidFill>
                  <a:schemeClr val="tx1"/>
                </a:solidFill>
                <a:latin typeface="Arial" panose="020B0604020202020204" pitchFamily="34" charset="0"/>
                <a:cs typeface="Arial" panose="020B0604020202020204" pitchFamily="34" charset="0"/>
              </a:rPr>
              <a:t>Guanh</a:t>
            </a:r>
            <a:r>
              <a:rPr lang="en-US" sz="2400" dirty="0">
                <a:solidFill>
                  <a:schemeClr val="tx1"/>
                </a:solidFill>
                <a:latin typeface="Arial" panose="020B0604020202020204" pitchFamily="34" charset="0"/>
                <a:cs typeface="Arial" panose="020B0604020202020204" pitchFamily="34" charset="0"/>
              </a:rPr>
              <a:t>:</a:t>
            </a:r>
          </a:p>
          <a:p>
            <a:pPr marL="233363" indent="-233363">
              <a:buNone/>
            </a:pPr>
            <a:r>
              <a:rPr lang="en-US" sz="2400" dirty="0">
                <a:solidFill>
                  <a:schemeClr val="tx1"/>
                </a:solidFill>
                <a:latin typeface="Arial" panose="020B0604020202020204" pitchFamily="34" charset="0"/>
                <a:cs typeface="Arial" panose="020B0604020202020204" pitchFamily="34" charset="0"/>
              </a:rPr>
              <a:t>	1) FDA (Food and Drug Administration) –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Dimv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Nyanc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Hopv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Ndie</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Zaangc</a:t>
            </a:r>
            <a:r>
              <a:rPr lang="en-US" sz="2400" dirty="0">
                <a:solidFill>
                  <a:schemeClr val="tx1"/>
                </a:solidFill>
                <a:latin typeface="Arial" panose="020B0604020202020204" pitchFamily="34" charset="0"/>
                <a:cs typeface="Arial" panose="020B0604020202020204" pitchFamily="34" charset="0"/>
              </a:rPr>
              <a:t> – </a:t>
            </a:r>
            <a:r>
              <a:rPr lang="en-US" sz="2400" dirty="0" err="1">
                <a:solidFill>
                  <a:schemeClr val="tx1"/>
                </a:solidFill>
                <a:latin typeface="Arial" panose="020B0604020202020204" pitchFamily="34" charset="0"/>
                <a:cs typeface="Arial" panose="020B0604020202020204" pitchFamily="34" charset="0"/>
              </a:rPr>
              <a:t>faix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fim</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mbenc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daaih</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ndie</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longx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waaic</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jauv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liuz</a:t>
            </a:r>
            <a:r>
              <a:rPr lang="en-US" sz="2400" dirty="0">
                <a:solidFill>
                  <a:schemeClr val="tx1"/>
                </a:solidFill>
                <a:latin typeface="Arial" panose="020B0604020202020204" pitchFamily="34" charset="0"/>
                <a:cs typeface="Arial" panose="020B0604020202020204" pitchFamily="34" charset="0"/>
              </a:rPr>
              <a:t> bun </a:t>
            </a:r>
            <a:r>
              <a:rPr lang="en-US" sz="2400" dirty="0" err="1">
                <a:solidFill>
                  <a:schemeClr val="tx1"/>
                </a:solidFill>
                <a:latin typeface="Arial" panose="020B0604020202020204" pitchFamily="34" charset="0"/>
                <a:cs typeface="Arial" panose="020B0604020202020204" pitchFamily="34" charset="0"/>
              </a:rPr>
              <a:t>cuotv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nqoi-nzuih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waac</a:t>
            </a:r>
            <a:r>
              <a:rPr lang="en-US" sz="2400" dirty="0">
                <a:solidFill>
                  <a:schemeClr val="tx1"/>
                </a:solidFill>
                <a:latin typeface="Arial" panose="020B0604020202020204" pitchFamily="34" charset="0"/>
                <a:cs typeface="Arial" panose="020B0604020202020204" pitchFamily="34" charset="0"/>
              </a:rPr>
              <a:t> &gt; </a:t>
            </a:r>
            <a:r>
              <a:rPr lang="en-US" sz="2400" dirty="0" err="1">
                <a:solidFill>
                  <a:schemeClr val="tx1"/>
                </a:solidFill>
                <a:latin typeface="Arial" panose="020B0604020202020204" pitchFamily="34" charset="0"/>
                <a:cs typeface="Arial" panose="020B0604020202020204" pitchFamily="34" charset="0"/>
              </a:rPr>
              <a:t>fungx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mingh</a:t>
            </a:r>
            <a:r>
              <a:rPr lang="en-US" sz="2400" dirty="0">
                <a:solidFill>
                  <a:schemeClr val="tx1"/>
                </a:solidFill>
                <a:latin typeface="Arial" panose="020B0604020202020204" pitchFamily="34" charset="0"/>
                <a:cs typeface="Arial" panose="020B0604020202020204" pitchFamily="34" charset="0"/>
              </a:rPr>
              <a:t> bun CDC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a:t>
            </a:r>
          </a:p>
          <a:p>
            <a:pPr marL="233363" indent="-233363">
              <a:buNone/>
            </a:pPr>
            <a:r>
              <a:rPr lang="en-US" sz="2400" dirty="0">
                <a:solidFill>
                  <a:schemeClr val="tx1"/>
                </a:solidFill>
                <a:latin typeface="Arial" panose="020B0604020202020204" pitchFamily="34" charset="0"/>
                <a:cs typeface="Arial" panose="020B0604020202020204" pitchFamily="34" charset="0"/>
              </a:rPr>
              <a:t>	2) CDC (Center for Disease Control) –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Dimv</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Taux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Baengc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Tongx</a:t>
            </a:r>
            <a:r>
              <a:rPr lang="en-US" sz="2400" dirty="0">
                <a:solidFill>
                  <a:schemeClr val="tx1"/>
                </a:solidFill>
                <a:latin typeface="Arial" panose="020B0604020202020204" pitchFamily="34" charset="0"/>
                <a:cs typeface="Arial" panose="020B0604020202020204" pitchFamily="34" charset="0"/>
              </a:rPr>
              <a:t> nyei </a:t>
            </a:r>
            <a:r>
              <a:rPr lang="en-US" sz="2400" dirty="0" err="1">
                <a:solidFill>
                  <a:schemeClr val="tx1"/>
                </a:solidFill>
                <a:latin typeface="Arial" panose="020B0604020202020204" pitchFamily="34" charset="0"/>
                <a:cs typeface="Arial" panose="020B0604020202020204" pitchFamily="34" charset="0"/>
              </a:rPr>
              <a:t>Gorn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zaah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mangc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liuz</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cingx</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nqoi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nzuih</a:t>
            </a:r>
            <a:r>
              <a:rPr lang="en-US" sz="2400" dirty="0">
                <a:solidFill>
                  <a:schemeClr val="tx1"/>
                </a:solidFill>
                <a:latin typeface="Arial" panose="020B0604020202020204" pitchFamily="34" charset="0"/>
                <a:cs typeface="Arial" panose="020B0604020202020204" pitchFamily="34" charset="0"/>
              </a:rPr>
              <a:t> bun </a:t>
            </a:r>
            <a:r>
              <a:rPr lang="en-US" sz="2400" dirty="0" err="1">
                <a:solidFill>
                  <a:schemeClr val="tx1"/>
                </a:solidFill>
                <a:latin typeface="Arial" panose="020B0604020202020204" pitchFamily="34" charset="0"/>
                <a:cs typeface="Arial" panose="020B0604020202020204" pitchFamily="34" charset="0"/>
              </a:rPr>
              <a:t>cuotv</a:t>
            </a:r>
            <a:r>
              <a:rPr lang="en-US" sz="2400" dirty="0">
                <a:solidFill>
                  <a:schemeClr val="tx1"/>
                </a:solidFill>
                <a:latin typeface="Arial" panose="020B0604020202020204" pitchFamily="34" charset="0"/>
                <a:cs typeface="Arial" panose="020B0604020202020204" pitchFamily="34" charset="0"/>
              </a:rPr>
              <a:t>.</a:t>
            </a: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2FDAF9D-E628-C346-9B79-4E8F099F11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851" y="0"/>
            <a:ext cx="2432506" cy="6858000"/>
          </a:xfrm>
          <a:prstGeom prst="rect">
            <a:avLst/>
          </a:prstGeom>
        </p:spPr>
      </p:pic>
      <p:sp>
        <p:nvSpPr>
          <p:cNvPr id="8" name="Rectangle 7">
            <a:extLst>
              <a:ext uri="{FF2B5EF4-FFF2-40B4-BE49-F238E27FC236}">
                <a16:creationId xmlns:a16="http://schemas.microsoft.com/office/drawing/2014/main" id="{3098B0CE-13BC-CF4C-AC81-872CCF55216A}"/>
              </a:ext>
            </a:extLst>
          </p:cNvPr>
          <p:cNvSpPr/>
          <p:nvPr/>
        </p:nvSpPr>
        <p:spPr>
          <a:xfrm>
            <a:off x="603420" y="6036488"/>
            <a:ext cx="8584096"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794AC3C-A6DF-AA4F-BC51-62DFADD34A89}"/>
              </a:ext>
            </a:extLst>
          </p:cNvPr>
          <p:cNvSpPr txBox="1"/>
          <p:nvPr/>
        </p:nvSpPr>
        <p:spPr>
          <a:xfrm>
            <a:off x="518129" y="6096501"/>
            <a:ext cx="8748963" cy="600164"/>
          </a:xfrm>
          <a:prstGeom prst="rect">
            <a:avLst/>
          </a:prstGeom>
          <a:noFill/>
        </p:spPr>
        <p:txBody>
          <a:bodyPr wrap="square" rtlCol="0">
            <a:spAutoFit/>
          </a:bodyPr>
          <a:lstStyle/>
          <a:p>
            <a:r>
              <a:rPr lang="en-US" sz="1100" dirty="0"/>
              <a:t>This publication was made possible by cooperative agreement CDC-RFA-IP21-2106 from the Centers for Disease Control and Prevention of the U.S. Department of Health and Human Services (HHS). Its contents are solely the responsibility of the authors and do not necessarily represent the official views of CDC/HHS.</a:t>
            </a:r>
          </a:p>
        </p:txBody>
      </p:sp>
    </p:spTree>
    <p:extLst>
      <p:ext uri="{BB962C8B-B14F-4D97-AF65-F5344CB8AC3E}">
        <p14:creationId xmlns:p14="http://schemas.microsoft.com/office/powerpoint/2010/main" val="1861469352"/>
      </p:ext>
    </p:extLst>
  </p:cSld>
  <p:clrMapOvr>
    <a:masterClrMapping/>
  </p:clrMapOvr>
</p:sld>
</file>

<file path=ppt/theme/theme1.xml><?xml version="1.0" encoding="utf-8"?>
<a:theme xmlns:a="http://schemas.openxmlformats.org/drawingml/2006/main" name="ArchVTI">
  <a:themeElements>
    <a:clrScheme name="AnalogousFromRegularSeedLeftStep">
      <a:dk1>
        <a:srgbClr val="000000"/>
      </a:dk1>
      <a:lt1>
        <a:srgbClr val="FFFFFF"/>
      </a:lt1>
      <a:dk2>
        <a:srgbClr val="1B2B30"/>
      </a:dk2>
      <a:lt2>
        <a:srgbClr val="F1F3F0"/>
      </a:lt2>
      <a:accent1>
        <a:srgbClr val="D129E7"/>
      </a:accent1>
      <a:accent2>
        <a:srgbClr val="7620D6"/>
      </a:accent2>
      <a:accent3>
        <a:srgbClr val="3329E7"/>
      </a:accent3>
      <a:accent4>
        <a:srgbClr val="175CD5"/>
      </a:accent4>
      <a:accent5>
        <a:srgbClr val="27BAE3"/>
      </a:accent5>
      <a:accent6>
        <a:srgbClr val="15C2A0"/>
      </a:accent6>
      <a:hlink>
        <a:srgbClr val="409D34"/>
      </a:hlink>
      <a:folHlink>
        <a:srgbClr val="7F7F7F"/>
      </a:folHlink>
    </a:clrScheme>
    <a:fontScheme name="Custom 16">
      <a:majorFont>
        <a:latin typeface="Footlight MT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VTI" id="{23FE938F-4DF0-4C94-8546-C2AC6D26660D}" vid="{62E62DA1-385F-4EE3-8841-58A87FAE2068}"/>
    </a:ext>
  </a:extLst>
</a:theme>
</file>

<file path=docProps/app.xml><?xml version="1.0" encoding="utf-8"?>
<Properties xmlns="http://schemas.openxmlformats.org/officeDocument/2006/extended-properties" xmlns:vt="http://schemas.openxmlformats.org/officeDocument/2006/docPropsVTypes">
  <TotalTime>861</TotalTime>
  <Words>5037</Words>
  <Application>Microsoft Macintosh PowerPoint</Application>
  <PresentationFormat>Widescreen</PresentationFormat>
  <Paragraphs>218</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Avenir Next LT Pro</vt:lpstr>
      <vt:lpstr>Footlight MT Light</vt:lpstr>
      <vt:lpstr>Helvetica Neue Condensed</vt:lpstr>
      <vt:lpstr>Proxima Nova</vt:lpstr>
      <vt:lpstr>Wingdings</vt:lpstr>
      <vt:lpstr>ArchVTI</vt:lpstr>
      <vt:lpstr>PowerPoint Presentation</vt:lpstr>
      <vt:lpstr>Ih zanc maaih mba’ziex nyungc Ndie-Nqaeqv?</vt:lpstr>
      <vt:lpstr>Naaiv deix Ndie-Nqaeqv hnangv haaix nor haih tengx duqv mbuo?</vt:lpstr>
      <vt:lpstr>Aengx maaih ganh nyungc Ndie-Nqaeqv nyei fai?</vt:lpstr>
      <vt:lpstr>Ih zanc maaih nqoi nzuih nyei Ndie-Nqaeqv bun fu’jueiv nyei fai?</vt:lpstr>
      <vt:lpstr>COVID-19 Ndie-Nqaeqv se hnangv haaix nor mbenc daaih? </vt:lpstr>
      <vt:lpstr>PowerPoint Presentation</vt:lpstr>
      <vt:lpstr>COVID-19 Ndie-Nqaeqv maaih hieh baengc zorpc jienv liuz haih jiex mienh nyei fai?</vt:lpstr>
      <vt:lpstr>Haaix dauh zaah dimv naaiv deix ndie tengx duqv nyei jauv?</vt:lpstr>
      <vt:lpstr>Naaiv deix Ndie-Nqaeqv hnangv haaix nor mbenc duqv ndongc naaic nyei siepv? </vt:lpstr>
      <vt:lpstr>Weic haaix diuc maaih camv-nyungc Ndie-Nqaeqv dongh zanc mbenc cuotv daaih?</vt:lpstr>
      <vt:lpstr>Weic haaix diuc oix zuqc baqv 2 sim?</vt:lpstr>
      <vt:lpstr>PowerPoint Presentation</vt:lpstr>
      <vt:lpstr>Naaiv deix Ndie-Nqaeqv hnangv haaix nor dorh daaih beiv doic?</vt:lpstr>
      <vt:lpstr>Johnson &amp; Johnson Ndie-Nqaeqv</vt:lpstr>
      <vt:lpstr>Haaix dauh duqv zipv Ndie-Nqaeqv ndaangc?</vt:lpstr>
      <vt:lpstr>PowerPoint Presentation</vt:lpstr>
      <vt:lpstr>Mingh haaix mbaqv naaiv deix Ndie-Nqaeqv?</vt:lpstr>
      <vt:lpstr>Yie haih zorpc jienv baqv Ndie-Nqaeqv nyei fai?</vt:lpstr>
      <vt:lpstr>Mbuo horpc zuqc baqv da’faam sim nyei fai?</vt:lpstr>
      <vt:lpstr>Yie oix zuqc maaih zorc baengc daan “hongh morx mbatv” cingx haih duqv baqv Ndie-Nqaeqv fai? </vt:lpstr>
      <vt:lpstr>PowerPoint Presentation</vt:lpstr>
      <vt:lpstr>Dongh maiv maaih bieqc deic-bung nyei sou-gorn wuov deix mienh haih duqv baqv COVID-19 Ndie-Nqaeqv nyei fai?</vt:lpstr>
      <vt:lpstr>Ih zanc maaih haaix nyungc Ndie-Nqaeqv bun mienh baqv jaa (da’nyeic fai da’faam sim) nyei fai?</vt:lpstr>
      <vt:lpstr> Yie haih mingh baqv ndie-nqaeqv yiem ndorm muonz nyei ndie-poux nyei fai? </vt:lpstr>
      <vt:lpstr>PowerPoint Presentation</vt:lpstr>
      <vt:lpstr>PowerPoint Presentation</vt:lpstr>
      <vt:lpstr>PowerPoint Presentation</vt:lpstr>
      <vt:lpstr>PowerPoint Presentation</vt:lpstr>
      <vt:lpstr>PowerPoint Presentation</vt:lpstr>
      <vt:lpstr>Yie oix zuqc hnyangx-hnyangx baqv COVID Ndie-Nqaeqv fai?</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Hieh Baengc</dc:title>
  <dc:creator>Youdsinh Chao</dc:creator>
  <cp:lastModifiedBy>David Kelliher</cp:lastModifiedBy>
  <cp:revision>159</cp:revision>
  <dcterms:created xsi:type="dcterms:W3CDTF">2021-07-02T21:55:45Z</dcterms:created>
  <dcterms:modified xsi:type="dcterms:W3CDTF">2021-11-28T20:32:44Z</dcterms:modified>
</cp:coreProperties>
</file>