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8" r:id="rId2"/>
    <p:sldId id="2242" r:id="rId3"/>
    <p:sldId id="2147474002" r:id="rId4"/>
    <p:sldId id="2147473991" r:id="rId5"/>
    <p:sldId id="276" r:id="rId6"/>
    <p:sldId id="2147474006" r:id="rId7"/>
    <p:sldId id="1642" r:id="rId8"/>
    <p:sldId id="2245" r:id="rId9"/>
    <p:sldId id="275" r:id="rId10"/>
    <p:sldId id="2243" r:id="rId11"/>
    <p:sldId id="316" r:id="rId12"/>
    <p:sldId id="2147474003" r:id="rId13"/>
    <p:sldId id="2147473997" r:id="rId14"/>
    <p:sldId id="704" r:id="rId15"/>
    <p:sldId id="283" r:id="rId16"/>
    <p:sldId id="908" r:id="rId17"/>
    <p:sldId id="2147473971" r:id="rId18"/>
    <p:sldId id="2147474004" r:id="rId19"/>
    <p:sldId id="1542" r:id="rId20"/>
    <p:sldId id="2147473972" r:id="rId21"/>
    <p:sldId id="321" r:id="rId22"/>
    <p:sldId id="2147474005" r:id="rId23"/>
    <p:sldId id="164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575"/>
    <a:srgbClr val="FFDE75"/>
    <a:srgbClr val="FF33CC"/>
    <a:srgbClr val="33CCCC"/>
    <a:srgbClr val="FF6600"/>
    <a:srgbClr val="F6F082"/>
    <a:srgbClr val="089FE2"/>
    <a:srgbClr val="0066FF"/>
    <a:srgbClr val="FFCC00"/>
    <a:srgbClr val="9636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D652A4-F303-4BC5-A67A-E00F2836C507}" v="509" dt="2026-03-12T08:26:41.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32" autoAdjust="0"/>
    <p:restoredTop sz="78431" autoAdjust="0"/>
  </p:normalViewPr>
  <p:slideViewPr>
    <p:cSldViewPr snapToGrid="0">
      <p:cViewPr varScale="1">
        <p:scale>
          <a:sx n="64" d="100"/>
          <a:sy n="64" d="100"/>
        </p:scale>
        <p:origin x="125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ce Elisha" userId="48bdb86a7b36a2f6" providerId="LiveId" clId="{E8021105-6823-482C-9D42-DA7931141619}"/>
    <pc:docChg chg="undo redo custSel addSld delSld modSld sldOrd">
      <pc:chgData name="Joyce Elisha" userId="48bdb86a7b36a2f6" providerId="LiveId" clId="{E8021105-6823-482C-9D42-DA7931141619}" dt="2026-03-12T08:26:41.871" v="5819"/>
      <pc:docMkLst>
        <pc:docMk/>
      </pc:docMkLst>
      <pc:sldChg chg="del">
        <pc:chgData name="Joyce Elisha" userId="48bdb86a7b36a2f6" providerId="LiveId" clId="{E8021105-6823-482C-9D42-DA7931141619}" dt="2026-03-11T10:22:46.948" v="2974" actId="47"/>
        <pc:sldMkLst>
          <pc:docMk/>
          <pc:sldMk cId="593195841" sldId="258"/>
        </pc:sldMkLst>
      </pc:sldChg>
      <pc:sldChg chg="modSp add del mod ord">
        <pc:chgData name="Joyce Elisha" userId="48bdb86a7b36a2f6" providerId="LiveId" clId="{E8021105-6823-482C-9D42-DA7931141619}" dt="2026-03-12T08:05:34.146" v="5731"/>
        <pc:sldMkLst>
          <pc:docMk/>
          <pc:sldMk cId="2717096446" sldId="275"/>
        </pc:sldMkLst>
        <pc:spChg chg="mod">
          <ac:chgData name="Joyce Elisha" userId="48bdb86a7b36a2f6" providerId="LiveId" clId="{E8021105-6823-482C-9D42-DA7931141619}" dt="2026-03-12T08:04:39.116" v="5712" actId="1037"/>
          <ac:spMkLst>
            <pc:docMk/>
            <pc:sldMk cId="2717096446" sldId="275"/>
            <ac:spMk id="3" creationId="{595E111E-022B-0EDF-829E-3BE960D8C0D3}"/>
          </ac:spMkLst>
        </pc:spChg>
        <pc:spChg chg="mod">
          <ac:chgData name="Joyce Elisha" userId="48bdb86a7b36a2f6" providerId="LiveId" clId="{E8021105-6823-482C-9D42-DA7931141619}" dt="2026-03-12T08:04:28.040" v="5708" actId="20577"/>
          <ac:spMkLst>
            <pc:docMk/>
            <pc:sldMk cId="2717096446" sldId="275"/>
            <ac:spMk id="4" creationId="{7FD6F39C-BDF3-6E3A-18D0-6C95ADFE7F3F}"/>
          </ac:spMkLst>
        </pc:spChg>
      </pc:sldChg>
      <pc:sldChg chg="addSp delSp modSp add mod">
        <pc:chgData name="Joyce Elisha" userId="48bdb86a7b36a2f6" providerId="LiveId" clId="{E8021105-6823-482C-9D42-DA7931141619}" dt="2026-03-12T07:58:00.450" v="5581" actId="1076"/>
        <pc:sldMkLst>
          <pc:docMk/>
          <pc:sldMk cId="0" sldId="276"/>
        </pc:sldMkLst>
        <pc:spChg chg="add mod">
          <ac:chgData name="Joyce Elisha" userId="48bdb86a7b36a2f6" providerId="LiveId" clId="{E8021105-6823-482C-9D42-DA7931141619}" dt="2026-03-11T12:11:51.473" v="4274" actId="207"/>
          <ac:spMkLst>
            <pc:docMk/>
            <pc:sldMk cId="0" sldId="276"/>
            <ac:spMk id="2" creationId="{51E3C314-714C-F537-D2FF-CE1F6F6C3932}"/>
          </ac:spMkLst>
        </pc:spChg>
        <pc:spChg chg="add del mod">
          <ac:chgData name="Joyce Elisha" userId="48bdb86a7b36a2f6" providerId="LiveId" clId="{E8021105-6823-482C-9D42-DA7931141619}" dt="2026-03-11T12:11:20.729" v="4269" actId="478"/>
          <ac:spMkLst>
            <pc:docMk/>
            <pc:sldMk cId="0" sldId="276"/>
            <ac:spMk id="3" creationId="{2032B9AF-BEAF-0900-9F38-5C5CFB555E11}"/>
          </ac:spMkLst>
        </pc:spChg>
        <pc:spChg chg="add del mod">
          <ac:chgData name="Joyce Elisha" userId="48bdb86a7b36a2f6" providerId="LiveId" clId="{E8021105-6823-482C-9D42-DA7931141619}" dt="2026-03-11T12:11:23.087" v="4270" actId="478"/>
          <ac:spMkLst>
            <pc:docMk/>
            <pc:sldMk cId="0" sldId="276"/>
            <ac:spMk id="4" creationId="{FB6CEDDE-03F9-F526-57BA-6C85CA060F41}"/>
          </ac:spMkLst>
        </pc:spChg>
        <pc:spChg chg="add mod">
          <ac:chgData name="Joyce Elisha" userId="48bdb86a7b36a2f6" providerId="LiveId" clId="{E8021105-6823-482C-9D42-DA7931141619}" dt="2026-03-11T12:12:02.943" v="4276" actId="1076"/>
          <ac:spMkLst>
            <pc:docMk/>
            <pc:sldMk cId="0" sldId="276"/>
            <ac:spMk id="5" creationId="{BA9D0CC0-6DC3-068B-9540-43270F1DD892}"/>
          </ac:spMkLst>
        </pc:spChg>
        <pc:spChg chg="add mod">
          <ac:chgData name="Joyce Elisha" userId="48bdb86a7b36a2f6" providerId="LiveId" clId="{E8021105-6823-482C-9D42-DA7931141619}" dt="2026-03-11T12:12:21.263" v="4279" actId="1076"/>
          <ac:spMkLst>
            <pc:docMk/>
            <pc:sldMk cId="0" sldId="276"/>
            <ac:spMk id="7" creationId="{CFD98886-78CC-FE7D-CA56-47CCF9E5D212}"/>
          </ac:spMkLst>
        </pc:spChg>
        <pc:spChg chg="add mod">
          <ac:chgData name="Joyce Elisha" userId="48bdb86a7b36a2f6" providerId="LiveId" clId="{E8021105-6823-482C-9D42-DA7931141619}" dt="2026-03-11T12:12:39.547" v="4283" actId="1076"/>
          <ac:spMkLst>
            <pc:docMk/>
            <pc:sldMk cId="0" sldId="276"/>
            <ac:spMk id="8" creationId="{E53646ED-274A-C82C-F44B-46F8413E2083}"/>
          </ac:spMkLst>
        </pc:spChg>
        <pc:picChg chg="add mod ord">
          <ac:chgData name="Joyce Elisha" userId="48bdb86a7b36a2f6" providerId="LiveId" clId="{E8021105-6823-482C-9D42-DA7931141619}" dt="2026-03-11T12:12:46.424" v="4285" actId="1076"/>
          <ac:picMkLst>
            <pc:docMk/>
            <pc:sldMk cId="0" sldId="276"/>
            <ac:picMk id="6" creationId="{476309EA-C81C-8FA1-DE47-84987EEE92E6}"/>
          </ac:picMkLst>
        </pc:picChg>
        <pc:picChg chg="mod">
          <ac:chgData name="Joyce Elisha" userId="48bdb86a7b36a2f6" providerId="LiveId" clId="{E8021105-6823-482C-9D42-DA7931141619}" dt="2026-03-12T07:58:00.450" v="5581" actId="1076"/>
          <ac:picMkLst>
            <pc:docMk/>
            <pc:sldMk cId="0" sldId="276"/>
            <ac:picMk id="1255" creationId="{00000000-0000-0000-0000-000000000000}"/>
          </ac:picMkLst>
        </pc:picChg>
      </pc:sldChg>
      <pc:sldChg chg="del ord">
        <pc:chgData name="Joyce Elisha" userId="48bdb86a7b36a2f6" providerId="LiveId" clId="{E8021105-6823-482C-9D42-DA7931141619}" dt="2026-03-11T12:47:50.332" v="5075" actId="2696"/>
        <pc:sldMkLst>
          <pc:docMk/>
          <pc:sldMk cId="342541792" sldId="283"/>
        </pc:sldMkLst>
      </pc:sldChg>
      <pc:sldChg chg="addSp modSp add mod">
        <pc:chgData name="Joyce Elisha" userId="48bdb86a7b36a2f6" providerId="LiveId" clId="{E8021105-6823-482C-9D42-DA7931141619}" dt="2026-03-12T07:58:54.719" v="5589" actId="1440"/>
        <pc:sldMkLst>
          <pc:docMk/>
          <pc:sldMk cId="496104183" sldId="283"/>
        </pc:sldMkLst>
        <pc:picChg chg="add mod ord">
          <ac:chgData name="Joyce Elisha" userId="48bdb86a7b36a2f6" providerId="LiveId" clId="{E8021105-6823-482C-9D42-DA7931141619}" dt="2026-03-12T07:58:37.413" v="5586" actId="167"/>
          <ac:picMkLst>
            <pc:docMk/>
            <pc:sldMk cId="496104183" sldId="283"/>
            <ac:picMk id="2" creationId="{D31E3B68-5858-41DA-88CE-8E3BB7DFA476}"/>
          </ac:picMkLst>
        </pc:picChg>
        <pc:picChg chg="mod">
          <ac:chgData name="Joyce Elisha" userId="48bdb86a7b36a2f6" providerId="LiveId" clId="{E8021105-6823-482C-9D42-DA7931141619}" dt="2026-03-12T07:58:54.719" v="5589" actId="1440"/>
          <ac:picMkLst>
            <pc:docMk/>
            <pc:sldMk cId="496104183" sldId="283"/>
            <ac:picMk id="171010" creationId="{97AAF053-5E21-CA2B-7B6C-B088302EBACD}"/>
          </ac:picMkLst>
        </pc:picChg>
      </pc:sldChg>
      <pc:sldChg chg="addSp modSp add del mod modAnim">
        <pc:chgData name="Joyce Elisha" userId="48bdb86a7b36a2f6" providerId="LiveId" clId="{E8021105-6823-482C-9D42-DA7931141619}" dt="2026-03-11T10:19:27.933" v="2914" actId="47"/>
        <pc:sldMkLst>
          <pc:docMk/>
          <pc:sldMk cId="0" sldId="288"/>
        </pc:sldMkLst>
        <pc:spChg chg="mod">
          <ac:chgData name="Joyce Elisha" userId="48bdb86a7b36a2f6" providerId="LiveId" clId="{E8021105-6823-482C-9D42-DA7931141619}" dt="2026-03-11T10:18:35.080" v="2892" actId="164"/>
          <ac:spMkLst>
            <pc:docMk/>
            <pc:sldMk cId="0" sldId="288"/>
            <ac:spMk id="1470" creationId="{00000000-0000-0000-0000-000000000000}"/>
          </ac:spMkLst>
        </pc:spChg>
        <pc:spChg chg="mod">
          <ac:chgData name="Joyce Elisha" userId="48bdb86a7b36a2f6" providerId="LiveId" clId="{E8021105-6823-482C-9D42-DA7931141619}" dt="2026-03-11T10:18:35.080" v="2892" actId="164"/>
          <ac:spMkLst>
            <pc:docMk/>
            <pc:sldMk cId="0" sldId="288"/>
            <ac:spMk id="1471" creationId="{00000000-0000-0000-0000-000000000000}"/>
          </ac:spMkLst>
        </pc:spChg>
        <pc:spChg chg="mod">
          <ac:chgData name="Joyce Elisha" userId="48bdb86a7b36a2f6" providerId="LiveId" clId="{E8021105-6823-482C-9D42-DA7931141619}" dt="2026-03-11T10:18:35.080" v="2892" actId="164"/>
          <ac:spMkLst>
            <pc:docMk/>
            <pc:sldMk cId="0" sldId="288"/>
            <ac:spMk id="1472" creationId="{00000000-0000-0000-0000-000000000000}"/>
          </ac:spMkLst>
        </pc:spChg>
        <pc:spChg chg="mod">
          <ac:chgData name="Joyce Elisha" userId="48bdb86a7b36a2f6" providerId="LiveId" clId="{E8021105-6823-482C-9D42-DA7931141619}" dt="2026-03-11T10:18:35.080" v="2892" actId="164"/>
          <ac:spMkLst>
            <pc:docMk/>
            <pc:sldMk cId="0" sldId="288"/>
            <ac:spMk id="1473" creationId="{00000000-0000-0000-0000-000000000000}"/>
          </ac:spMkLst>
        </pc:spChg>
        <pc:spChg chg="mod">
          <ac:chgData name="Joyce Elisha" userId="48bdb86a7b36a2f6" providerId="LiveId" clId="{E8021105-6823-482C-9D42-DA7931141619}" dt="2026-03-11T10:18:35.080" v="2892" actId="164"/>
          <ac:spMkLst>
            <pc:docMk/>
            <pc:sldMk cId="0" sldId="288"/>
            <ac:spMk id="1474" creationId="{00000000-0000-0000-0000-000000000000}"/>
          </ac:spMkLst>
        </pc:spChg>
        <pc:spChg chg="mod">
          <ac:chgData name="Joyce Elisha" userId="48bdb86a7b36a2f6" providerId="LiveId" clId="{E8021105-6823-482C-9D42-DA7931141619}" dt="2026-03-11T10:18:35.080" v="2892" actId="164"/>
          <ac:spMkLst>
            <pc:docMk/>
            <pc:sldMk cId="0" sldId="288"/>
            <ac:spMk id="1475" creationId="{00000000-0000-0000-0000-000000000000}"/>
          </ac:spMkLst>
        </pc:spChg>
        <pc:grpChg chg="add mod">
          <ac:chgData name="Joyce Elisha" userId="48bdb86a7b36a2f6" providerId="LiveId" clId="{E8021105-6823-482C-9D42-DA7931141619}" dt="2026-03-11T10:18:41.388" v="2894" actId="14100"/>
          <ac:grpSpMkLst>
            <pc:docMk/>
            <pc:sldMk cId="0" sldId="288"/>
            <ac:grpSpMk id="2" creationId="{730D496D-51E0-22C0-63E2-9FA75B044A9F}"/>
          </ac:grpSpMkLst>
        </pc:grpChg>
        <pc:picChg chg="mod ord">
          <ac:chgData name="Joyce Elisha" userId="48bdb86a7b36a2f6" providerId="LiveId" clId="{E8021105-6823-482C-9D42-DA7931141619}" dt="2026-03-11T10:18:35.080" v="2892" actId="164"/>
          <ac:picMkLst>
            <pc:docMk/>
            <pc:sldMk cId="0" sldId="288"/>
            <ac:picMk id="1467" creationId="{00000000-0000-0000-0000-000000000000}"/>
          </ac:picMkLst>
        </pc:picChg>
        <pc:picChg chg="mod">
          <ac:chgData name="Joyce Elisha" userId="48bdb86a7b36a2f6" providerId="LiveId" clId="{E8021105-6823-482C-9D42-DA7931141619}" dt="2026-03-11T10:18:35.080" v="2892" actId="164"/>
          <ac:picMkLst>
            <pc:docMk/>
            <pc:sldMk cId="0" sldId="288"/>
            <ac:picMk id="1468" creationId="{00000000-0000-0000-0000-000000000000}"/>
          </ac:picMkLst>
        </pc:picChg>
        <pc:picChg chg="mod">
          <ac:chgData name="Joyce Elisha" userId="48bdb86a7b36a2f6" providerId="LiveId" clId="{E8021105-6823-482C-9D42-DA7931141619}" dt="2026-03-11T10:18:35.080" v="2892" actId="164"/>
          <ac:picMkLst>
            <pc:docMk/>
            <pc:sldMk cId="0" sldId="288"/>
            <ac:picMk id="1469" creationId="{00000000-0000-0000-0000-000000000000}"/>
          </ac:picMkLst>
        </pc:picChg>
      </pc:sldChg>
      <pc:sldChg chg="del">
        <pc:chgData name="Joyce Elisha" userId="48bdb86a7b36a2f6" providerId="LiveId" clId="{E8021105-6823-482C-9D42-DA7931141619}" dt="2026-03-11T10:13:30.247" v="2820" actId="2696"/>
        <pc:sldMkLst>
          <pc:docMk/>
          <pc:sldMk cId="701343705" sldId="289"/>
        </pc:sldMkLst>
      </pc:sldChg>
      <pc:sldChg chg="add del">
        <pc:chgData name="Joyce Elisha" userId="48bdb86a7b36a2f6" providerId="LiveId" clId="{E8021105-6823-482C-9D42-DA7931141619}" dt="2026-03-11T10:26:10.238" v="3000" actId="47"/>
        <pc:sldMkLst>
          <pc:docMk/>
          <pc:sldMk cId="3359928913" sldId="289"/>
        </pc:sldMkLst>
      </pc:sldChg>
      <pc:sldChg chg="del">
        <pc:chgData name="Joyce Elisha" userId="48bdb86a7b36a2f6" providerId="LiveId" clId="{E8021105-6823-482C-9D42-DA7931141619}" dt="2026-03-11T10:22:44.564" v="2973" actId="47"/>
        <pc:sldMkLst>
          <pc:docMk/>
          <pc:sldMk cId="2279111048" sldId="291"/>
        </pc:sldMkLst>
      </pc:sldChg>
      <pc:sldChg chg="add del">
        <pc:chgData name="Joyce Elisha" userId="48bdb86a7b36a2f6" providerId="LiveId" clId="{E8021105-6823-482C-9D42-DA7931141619}" dt="2026-03-11T10:14:33.807" v="2850" actId="47"/>
        <pc:sldMkLst>
          <pc:docMk/>
          <pc:sldMk cId="297595906" sldId="308"/>
        </pc:sldMkLst>
      </pc:sldChg>
      <pc:sldChg chg="del">
        <pc:chgData name="Joyce Elisha" userId="48bdb86a7b36a2f6" providerId="LiveId" clId="{E8021105-6823-482C-9D42-DA7931141619}" dt="2026-03-11T10:22:41.713" v="2971" actId="47"/>
        <pc:sldMkLst>
          <pc:docMk/>
          <pc:sldMk cId="2193300547" sldId="309"/>
        </pc:sldMkLst>
      </pc:sldChg>
      <pc:sldChg chg="add">
        <pc:chgData name="Joyce Elisha" userId="48bdb86a7b36a2f6" providerId="LiveId" clId="{E8021105-6823-482C-9D42-DA7931141619}" dt="2026-03-12T07:52:05.919" v="5545"/>
        <pc:sldMkLst>
          <pc:docMk/>
          <pc:sldMk cId="389973980" sldId="316"/>
        </pc:sldMkLst>
      </pc:sldChg>
      <pc:sldChg chg="add del">
        <pc:chgData name="Joyce Elisha" userId="48bdb86a7b36a2f6" providerId="LiveId" clId="{E8021105-6823-482C-9D42-DA7931141619}" dt="2026-03-11T13:06:58.546" v="5276" actId="2696"/>
        <pc:sldMkLst>
          <pc:docMk/>
          <pc:sldMk cId="1712548273" sldId="316"/>
        </pc:sldMkLst>
      </pc:sldChg>
      <pc:sldChg chg="modSp del mod ord modAnim">
        <pc:chgData name="Joyce Elisha" userId="48bdb86a7b36a2f6" providerId="LiveId" clId="{E8021105-6823-482C-9D42-DA7931141619}" dt="2026-03-11T13:06:40.654" v="5274" actId="2696"/>
        <pc:sldMkLst>
          <pc:docMk/>
          <pc:sldMk cId="2097158405" sldId="316"/>
        </pc:sldMkLst>
        <pc:spChg chg="mod">
          <ac:chgData name="Joyce Elisha" userId="48bdb86a7b36a2f6" providerId="LiveId" clId="{E8021105-6823-482C-9D42-DA7931141619}" dt="2026-03-11T12:28:56.710" v="4897" actId="255"/>
          <ac:spMkLst>
            <pc:docMk/>
            <pc:sldMk cId="2097158405" sldId="316"/>
            <ac:spMk id="3" creationId="{12A59A7D-832B-4098-45A2-DB4835ABB840}"/>
          </ac:spMkLst>
        </pc:spChg>
        <pc:picChg chg="mod">
          <ac:chgData name="Joyce Elisha" userId="48bdb86a7b36a2f6" providerId="LiveId" clId="{E8021105-6823-482C-9D42-DA7931141619}" dt="2026-03-11T12:29:13.455" v="4899" actId="1582"/>
          <ac:picMkLst>
            <pc:docMk/>
            <pc:sldMk cId="2097158405" sldId="316"/>
            <ac:picMk id="186" creationId="{00000000-0000-0000-0000-000000000000}"/>
          </ac:picMkLst>
        </pc:picChg>
      </pc:sldChg>
      <pc:sldChg chg="add del">
        <pc:chgData name="Joyce Elisha" userId="48bdb86a7b36a2f6" providerId="LiveId" clId="{E8021105-6823-482C-9D42-DA7931141619}" dt="2026-03-12T07:52:02.032" v="5544" actId="2696"/>
        <pc:sldMkLst>
          <pc:docMk/>
          <pc:sldMk cId="2903187592" sldId="316"/>
        </pc:sldMkLst>
      </pc:sldChg>
      <pc:sldChg chg="addSp delSp modSp mod">
        <pc:chgData name="Joyce Elisha" userId="48bdb86a7b36a2f6" providerId="LiveId" clId="{E8021105-6823-482C-9D42-DA7931141619}" dt="2026-03-11T12:55:03.933" v="5181" actId="1076"/>
        <pc:sldMkLst>
          <pc:docMk/>
          <pc:sldMk cId="785484651" sldId="328"/>
        </pc:sldMkLst>
        <pc:spChg chg="mod">
          <ac:chgData name="Joyce Elisha" userId="48bdb86a7b36a2f6" providerId="LiveId" clId="{E8021105-6823-482C-9D42-DA7931141619}" dt="2026-03-11T12:55:03.933" v="5181" actId="1076"/>
          <ac:spMkLst>
            <pc:docMk/>
            <pc:sldMk cId="785484651" sldId="328"/>
            <ac:spMk id="2" creationId="{AA82B930-E50F-6186-9B53-C6EBF9F910F6}"/>
          </ac:spMkLst>
        </pc:spChg>
        <pc:spChg chg="del mod">
          <ac:chgData name="Joyce Elisha" userId="48bdb86a7b36a2f6" providerId="LiveId" clId="{E8021105-6823-482C-9D42-DA7931141619}" dt="2026-03-11T11:13:14.639" v="3547" actId="478"/>
          <ac:spMkLst>
            <pc:docMk/>
            <pc:sldMk cId="785484651" sldId="328"/>
            <ac:spMk id="4" creationId="{AF683EEB-5A27-E699-7580-4953450A84A9}"/>
          </ac:spMkLst>
        </pc:spChg>
        <pc:spChg chg="add mod">
          <ac:chgData name="Joyce Elisha" userId="48bdb86a7b36a2f6" providerId="LiveId" clId="{E8021105-6823-482C-9D42-DA7931141619}" dt="2026-03-11T11:12:02.442" v="3530"/>
          <ac:spMkLst>
            <pc:docMk/>
            <pc:sldMk cId="785484651" sldId="328"/>
            <ac:spMk id="6" creationId="{850A5FA8-0E5A-DDAC-D18A-447EC2ECD297}"/>
          </ac:spMkLst>
        </pc:spChg>
        <pc:spChg chg="add del mod">
          <ac:chgData name="Joyce Elisha" userId="48bdb86a7b36a2f6" providerId="LiveId" clId="{E8021105-6823-482C-9D42-DA7931141619}" dt="2026-03-11T11:13:20.723" v="3548" actId="478"/>
          <ac:spMkLst>
            <pc:docMk/>
            <pc:sldMk cId="785484651" sldId="328"/>
            <ac:spMk id="11" creationId="{F5A289B8-3438-642C-202A-1360BB1C4B0A}"/>
          </ac:spMkLst>
        </pc:spChg>
        <pc:spChg chg="del">
          <ac:chgData name="Joyce Elisha" userId="48bdb86a7b36a2f6" providerId="LiveId" clId="{E8021105-6823-482C-9D42-DA7931141619}" dt="2026-03-11T09:58:01.629" v="2617" actId="26606"/>
          <ac:spMkLst>
            <pc:docMk/>
            <pc:sldMk cId="785484651" sldId="328"/>
            <ac:spMk id="23" creationId="{AAAE94E3-A7DB-4868-B1E3-E49703488BBC}"/>
          </ac:spMkLst>
        </pc:spChg>
        <pc:spChg chg="del">
          <ac:chgData name="Joyce Elisha" userId="48bdb86a7b36a2f6" providerId="LiveId" clId="{E8021105-6823-482C-9D42-DA7931141619}" dt="2026-03-11T09:58:01.629" v="2617" actId="26606"/>
          <ac:spMkLst>
            <pc:docMk/>
            <pc:sldMk cId="785484651" sldId="328"/>
            <ac:spMk id="29" creationId="{3873B707-463F-40B0-8227-E8CC6C67EB25}"/>
          </ac:spMkLst>
        </pc:spChg>
        <pc:spChg chg="del">
          <ac:chgData name="Joyce Elisha" userId="48bdb86a7b36a2f6" providerId="LiveId" clId="{E8021105-6823-482C-9D42-DA7931141619}" dt="2026-03-11T09:58:01.629" v="2617" actId="26606"/>
          <ac:spMkLst>
            <pc:docMk/>
            <pc:sldMk cId="785484651" sldId="328"/>
            <ac:spMk id="33" creationId="{19C9EAEA-39D0-4B0E-A0EB-51E7B26740B1}"/>
          </ac:spMkLst>
        </pc:spChg>
        <pc:spChg chg="del">
          <ac:chgData name="Joyce Elisha" userId="48bdb86a7b36a2f6" providerId="LiveId" clId="{E8021105-6823-482C-9D42-DA7931141619}" dt="2026-03-11T09:58:01.629" v="2617" actId="26606"/>
          <ac:spMkLst>
            <pc:docMk/>
            <pc:sldMk cId="785484651" sldId="328"/>
            <ac:spMk id="35" creationId="{8CB5D2D7-DF65-4E86-BFBA-FFB9B5ACEB64}"/>
          </ac:spMkLst>
        </pc:spChg>
        <pc:spChg chg="add del">
          <ac:chgData name="Joyce Elisha" userId="48bdb86a7b36a2f6" providerId="LiveId" clId="{E8021105-6823-482C-9D42-DA7931141619}" dt="2026-03-11T11:12:51.562" v="3542" actId="26606"/>
          <ac:spMkLst>
            <pc:docMk/>
            <pc:sldMk cId="785484651" sldId="328"/>
            <ac:spMk id="40" creationId="{DBC6133C-0615-4CE4-9132-37E609A9BDFA}"/>
          </ac:spMkLst>
        </pc:spChg>
        <pc:spChg chg="add del">
          <ac:chgData name="Joyce Elisha" userId="48bdb86a7b36a2f6" providerId="LiveId" clId="{E8021105-6823-482C-9D42-DA7931141619}" dt="2026-03-11T11:12:51.562" v="3542" actId="26606"/>
          <ac:spMkLst>
            <pc:docMk/>
            <pc:sldMk cId="785484651" sldId="328"/>
            <ac:spMk id="42" creationId="{169CC832-2974-4E8D-90ED-3E2941BA7336}"/>
          </ac:spMkLst>
        </pc:spChg>
        <pc:spChg chg="del">
          <ac:chgData name="Joyce Elisha" userId="48bdb86a7b36a2f6" providerId="LiveId" clId="{E8021105-6823-482C-9D42-DA7931141619}" dt="2026-03-11T11:12:51.562" v="3542" actId="26606"/>
          <ac:spMkLst>
            <pc:docMk/>
            <pc:sldMk cId="785484651" sldId="328"/>
            <ac:spMk id="44" creationId="{55222F96-971A-4F90-B841-6BAB416C7AC1}"/>
          </ac:spMkLst>
        </pc:spChg>
        <pc:spChg chg="add del">
          <ac:chgData name="Joyce Elisha" userId="48bdb86a7b36a2f6" providerId="LiveId" clId="{E8021105-6823-482C-9D42-DA7931141619}" dt="2026-03-11T11:12:51.562" v="3542" actId="26606"/>
          <ac:spMkLst>
            <pc:docMk/>
            <pc:sldMk cId="785484651" sldId="328"/>
            <ac:spMk id="46" creationId="{08980754-6F4B-43C9-B9BE-127B6BED6586}"/>
          </ac:spMkLst>
        </pc:spChg>
        <pc:spChg chg="add del">
          <ac:chgData name="Joyce Elisha" userId="48bdb86a7b36a2f6" providerId="LiveId" clId="{E8021105-6823-482C-9D42-DA7931141619}" dt="2026-03-11T11:12:51.562" v="3542" actId="26606"/>
          <ac:spMkLst>
            <pc:docMk/>
            <pc:sldMk cId="785484651" sldId="328"/>
            <ac:spMk id="48" creationId="{2C1BBA94-3F40-40AA-8BB9-E69E25E537C1}"/>
          </ac:spMkLst>
        </pc:spChg>
        <pc:spChg chg="add del">
          <ac:chgData name="Joyce Elisha" userId="48bdb86a7b36a2f6" providerId="LiveId" clId="{E8021105-6823-482C-9D42-DA7931141619}" dt="2026-03-11T11:13:27.266" v="3549" actId="26606"/>
          <ac:spMkLst>
            <pc:docMk/>
            <pc:sldMk cId="785484651" sldId="328"/>
            <ac:spMk id="53" creationId="{149FB5C3-7336-4FE0-A30C-CC0A3646D499}"/>
          </ac:spMkLst>
        </pc:spChg>
        <pc:spChg chg="add del">
          <ac:chgData name="Joyce Elisha" userId="48bdb86a7b36a2f6" providerId="LiveId" clId="{E8021105-6823-482C-9D42-DA7931141619}" dt="2026-03-11T11:13:27.266" v="3549" actId="26606"/>
          <ac:spMkLst>
            <pc:docMk/>
            <pc:sldMk cId="785484651" sldId="328"/>
            <ac:spMk id="59" creationId="{0DA909B4-15FF-46A6-8A7F-7AEF977FE9ED}"/>
          </ac:spMkLst>
        </pc:spChg>
        <pc:spChg chg="add del">
          <ac:chgData name="Joyce Elisha" userId="48bdb86a7b36a2f6" providerId="LiveId" clId="{E8021105-6823-482C-9D42-DA7931141619}" dt="2026-03-11T11:13:27.266" v="3549" actId="26606"/>
          <ac:spMkLst>
            <pc:docMk/>
            <pc:sldMk cId="785484651" sldId="328"/>
            <ac:spMk id="61" creationId="{1382A32C-5B0C-4B1C-A074-76C6DBCC9F87}"/>
          </ac:spMkLst>
        </pc:spChg>
        <pc:spChg chg="add">
          <ac:chgData name="Joyce Elisha" userId="48bdb86a7b36a2f6" providerId="LiveId" clId="{E8021105-6823-482C-9D42-DA7931141619}" dt="2026-03-11T11:13:27.266" v="3549" actId="26606"/>
          <ac:spMkLst>
            <pc:docMk/>
            <pc:sldMk cId="785484651" sldId="328"/>
            <ac:spMk id="66" creationId="{E18F6E8B-15ED-43C7-94BA-91549A651C73}"/>
          </ac:spMkLst>
        </pc:spChg>
        <pc:spChg chg="add">
          <ac:chgData name="Joyce Elisha" userId="48bdb86a7b36a2f6" providerId="LiveId" clId="{E8021105-6823-482C-9D42-DA7931141619}" dt="2026-03-11T11:13:27.266" v="3549" actId="26606"/>
          <ac:spMkLst>
            <pc:docMk/>
            <pc:sldMk cId="785484651" sldId="328"/>
            <ac:spMk id="73" creationId="{B81933D1-5615-42C7-9C0B-4EB7105CCE2D}"/>
          </ac:spMkLst>
        </pc:spChg>
        <pc:spChg chg="add">
          <ac:chgData name="Joyce Elisha" userId="48bdb86a7b36a2f6" providerId="LiveId" clId="{E8021105-6823-482C-9D42-DA7931141619}" dt="2026-03-11T11:13:27.266" v="3549" actId="26606"/>
          <ac:spMkLst>
            <pc:docMk/>
            <pc:sldMk cId="785484651" sldId="328"/>
            <ac:spMk id="75" creationId="{B089A89A-1E9C-4761-9DFF-53C275FBF870}"/>
          </ac:spMkLst>
        </pc:spChg>
        <pc:spChg chg="add">
          <ac:chgData name="Joyce Elisha" userId="48bdb86a7b36a2f6" providerId="LiveId" clId="{E8021105-6823-482C-9D42-DA7931141619}" dt="2026-03-11T11:13:27.266" v="3549" actId="26606"/>
          <ac:spMkLst>
            <pc:docMk/>
            <pc:sldMk cId="785484651" sldId="328"/>
            <ac:spMk id="77" creationId="{19C9EAEA-39D0-4B0E-A0EB-51E7B26740B1}"/>
          </ac:spMkLst>
        </pc:spChg>
        <pc:picChg chg="del">
          <ac:chgData name="Joyce Elisha" userId="48bdb86a7b36a2f6" providerId="LiveId" clId="{E8021105-6823-482C-9D42-DA7931141619}" dt="2026-03-11T09:41:35.573" v="2424" actId="478"/>
          <ac:picMkLst>
            <pc:docMk/>
            <pc:sldMk cId="785484651" sldId="328"/>
            <ac:picMk id="3" creationId="{D39A3EE3-45FB-CB4F-C6CD-EA04FA7AE0AE}"/>
          </ac:picMkLst>
        </pc:picChg>
        <pc:picChg chg="add del mod">
          <ac:chgData name="Joyce Elisha" userId="48bdb86a7b36a2f6" providerId="LiveId" clId="{E8021105-6823-482C-9D42-DA7931141619}" dt="2026-03-11T11:13:27.266" v="3549" actId="26606"/>
          <ac:picMkLst>
            <pc:docMk/>
            <pc:sldMk cId="785484651" sldId="328"/>
            <ac:picMk id="5" creationId="{F0825945-A63D-FC45-6097-9A705ABE504B}"/>
          </ac:picMkLst>
        </pc:picChg>
        <pc:picChg chg="add mod">
          <ac:chgData name="Joyce Elisha" userId="48bdb86a7b36a2f6" providerId="LiveId" clId="{E8021105-6823-482C-9D42-DA7931141619}" dt="2026-03-11T11:12:02.442" v="3530"/>
          <ac:picMkLst>
            <pc:docMk/>
            <pc:sldMk cId="785484651" sldId="328"/>
            <ac:picMk id="7" creationId="{72C26887-8B42-CEFF-4A1C-932CF822C6D4}"/>
          </ac:picMkLst>
        </pc:picChg>
        <pc:picChg chg="add mod">
          <ac:chgData name="Joyce Elisha" userId="48bdb86a7b36a2f6" providerId="LiveId" clId="{E8021105-6823-482C-9D42-DA7931141619}" dt="2026-03-11T11:12:38.222" v="3538" actId="1076"/>
          <ac:picMkLst>
            <pc:docMk/>
            <pc:sldMk cId="785484651" sldId="328"/>
            <ac:picMk id="8" creationId="{8ABDFE2C-0795-C114-6428-A66BDC90D6F0}"/>
          </ac:picMkLst>
        </pc:picChg>
        <pc:picChg chg="add mod">
          <ac:chgData name="Joyce Elisha" userId="48bdb86a7b36a2f6" providerId="LiveId" clId="{E8021105-6823-482C-9D42-DA7931141619}" dt="2026-03-11T11:13:27.266" v="3549" actId="26606"/>
          <ac:picMkLst>
            <pc:docMk/>
            <pc:sldMk cId="785484651" sldId="328"/>
            <ac:picMk id="9" creationId="{43E51C51-9C5B-CA73-48D4-C143DBC322AC}"/>
          </ac:picMkLst>
        </pc:picChg>
      </pc:sldChg>
      <pc:sldChg chg="del">
        <pc:chgData name="Joyce Elisha" userId="48bdb86a7b36a2f6" providerId="LiveId" clId="{E8021105-6823-482C-9D42-DA7931141619}" dt="2026-03-11T12:24:28.837" v="4752" actId="47"/>
        <pc:sldMkLst>
          <pc:docMk/>
          <pc:sldMk cId="4050031128" sldId="332"/>
        </pc:sldMkLst>
      </pc:sldChg>
      <pc:sldChg chg="addSp delSp modSp add del mod setBg modAnim delDesignElem">
        <pc:chgData name="Joyce Elisha" userId="48bdb86a7b36a2f6" providerId="LiveId" clId="{E8021105-6823-482C-9D42-DA7931141619}" dt="2026-03-11T13:04:31.344" v="5271"/>
        <pc:sldMkLst>
          <pc:docMk/>
          <pc:sldMk cId="3055886534" sldId="704"/>
        </pc:sldMkLst>
        <pc:spChg chg="del">
          <ac:chgData name="Joyce Elisha" userId="48bdb86a7b36a2f6" providerId="LiveId" clId="{E8021105-6823-482C-9D42-DA7931141619}" dt="2026-03-11T12:46:31.455" v="5035"/>
          <ac:spMkLst>
            <pc:docMk/>
            <pc:sldMk cId="3055886534" sldId="704"/>
            <ac:spMk id="132121" creationId="{42A4FC2C-047E-45A5-965D-8E1E3BF09BC6}"/>
          </ac:spMkLst>
        </pc:spChg>
        <pc:picChg chg="add mod">
          <ac:chgData name="Joyce Elisha" userId="48bdb86a7b36a2f6" providerId="LiveId" clId="{E8021105-6823-482C-9D42-DA7931141619}" dt="2026-03-11T12:47:25.494" v="5043" actId="208"/>
          <ac:picMkLst>
            <pc:docMk/>
            <pc:sldMk cId="3055886534" sldId="704"/>
            <ac:picMk id="4" creationId="{90D140A3-307A-DC6E-CC84-A1604054AD9D}"/>
          </ac:picMkLst>
        </pc:picChg>
      </pc:sldChg>
      <pc:sldChg chg="del">
        <pc:chgData name="Joyce Elisha" userId="48bdb86a7b36a2f6" providerId="LiveId" clId="{E8021105-6823-482C-9D42-DA7931141619}" dt="2026-03-11T10:22:55.983" v="2976" actId="47"/>
        <pc:sldMkLst>
          <pc:docMk/>
          <pc:sldMk cId="944586829" sldId="722"/>
        </pc:sldMkLst>
      </pc:sldChg>
      <pc:sldChg chg="addSp delSp modSp del mod delAnim modAnim">
        <pc:chgData name="Joyce Elisha" userId="48bdb86a7b36a2f6" providerId="LiveId" clId="{E8021105-6823-482C-9D42-DA7931141619}" dt="2026-03-11T12:23:49.179" v="4743" actId="47"/>
        <pc:sldMkLst>
          <pc:docMk/>
          <pc:sldMk cId="207542339" sldId="726"/>
        </pc:sldMkLst>
        <pc:spChg chg="mod">
          <ac:chgData name="Joyce Elisha" userId="48bdb86a7b36a2f6" providerId="LiveId" clId="{E8021105-6823-482C-9D42-DA7931141619}" dt="2026-03-11T12:15:00.938" v="4305" actId="1076"/>
          <ac:spMkLst>
            <pc:docMk/>
            <pc:sldMk cId="207542339" sldId="726"/>
            <ac:spMk id="2" creationId="{957049D2-8C73-D078-CEDC-9F52D6B4B82B}"/>
          </ac:spMkLst>
        </pc:spChg>
        <pc:spChg chg="add del mod">
          <ac:chgData name="Joyce Elisha" userId="48bdb86a7b36a2f6" providerId="LiveId" clId="{E8021105-6823-482C-9D42-DA7931141619}" dt="2026-03-11T10:58:01.904" v="3324" actId="478"/>
          <ac:spMkLst>
            <pc:docMk/>
            <pc:sldMk cId="207542339" sldId="726"/>
            <ac:spMk id="5" creationId="{0B2F7C83-3816-BD2A-0A2A-8C22C8C95B07}"/>
          </ac:spMkLst>
        </pc:spChg>
        <pc:spChg chg="mod">
          <ac:chgData name="Joyce Elisha" userId="48bdb86a7b36a2f6" providerId="LiveId" clId="{E8021105-6823-482C-9D42-DA7931141619}" dt="2026-03-11T12:21:06.623" v="4516" actId="6549"/>
          <ac:spMkLst>
            <pc:docMk/>
            <pc:sldMk cId="207542339" sldId="726"/>
            <ac:spMk id="10" creationId="{014201EC-9AC7-AD2C-A9D1-C828EBFEE234}"/>
          </ac:spMkLst>
        </pc:spChg>
        <pc:spChg chg="mod">
          <ac:chgData name="Joyce Elisha" userId="48bdb86a7b36a2f6" providerId="LiveId" clId="{E8021105-6823-482C-9D42-DA7931141619}" dt="2026-03-11T10:55:42.743" v="3257" actId="208"/>
          <ac:spMkLst>
            <pc:docMk/>
            <pc:sldMk cId="207542339" sldId="726"/>
            <ac:spMk id="11" creationId="{BB59C7E1-45A2-C337-A4C6-C533FAF40A1B}"/>
          </ac:spMkLst>
        </pc:spChg>
        <pc:spChg chg="mod">
          <ac:chgData name="Joyce Elisha" userId="48bdb86a7b36a2f6" providerId="LiveId" clId="{E8021105-6823-482C-9D42-DA7931141619}" dt="2026-03-11T10:55:42.743" v="3257" actId="208"/>
          <ac:spMkLst>
            <pc:docMk/>
            <pc:sldMk cId="207542339" sldId="726"/>
            <ac:spMk id="12" creationId="{BE1F6941-9581-14EB-6DEB-5BDFD3E8E501}"/>
          </ac:spMkLst>
        </pc:spChg>
        <pc:spChg chg="del mod">
          <ac:chgData name="Joyce Elisha" userId="48bdb86a7b36a2f6" providerId="LiveId" clId="{E8021105-6823-482C-9D42-DA7931141619}" dt="2026-03-11T10:57:49.942" v="3323" actId="478"/>
          <ac:spMkLst>
            <pc:docMk/>
            <pc:sldMk cId="207542339" sldId="726"/>
            <ac:spMk id="14" creationId="{0839B3A5-254C-8847-CAB0-7A991579BD62}"/>
          </ac:spMkLst>
        </pc:spChg>
        <pc:spChg chg="mod">
          <ac:chgData name="Joyce Elisha" userId="48bdb86a7b36a2f6" providerId="LiveId" clId="{E8021105-6823-482C-9D42-DA7931141619}" dt="2026-03-11T12:14:32.165" v="4295" actId="255"/>
          <ac:spMkLst>
            <pc:docMk/>
            <pc:sldMk cId="207542339" sldId="726"/>
            <ac:spMk id="16" creationId="{724F40A1-4468-1595-D934-32DEAE780F69}"/>
          </ac:spMkLst>
        </pc:spChg>
        <pc:spChg chg="mod">
          <ac:chgData name="Joyce Elisha" userId="48bdb86a7b36a2f6" providerId="LiveId" clId="{E8021105-6823-482C-9D42-DA7931141619}" dt="2026-03-11T12:14:32.165" v="4295" actId="255"/>
          <ac:spMkLst>
            <pc:docMk/>
            <pc:sldMk cId="207542339" sldId="726"/>
            <ac:spMk id="17" creationId="{A7A39034-4A80-C205-60D6-E4B9FA34724C}"/>
          </ac:spMkLst>
        </pc:spChg>
        <pc:spChg chg="mod">
          <ac:chgData name="Joyce Elisha" userId="48bdb86a7b36a2f6" providerId="LiveId" clId="{E8021105-6823-482C-9D42-DA7931141619}" dt="2026-03-11T12:14:32.165" v="4295" actId="255"/>
          <ac:spMkLst>
            <pc:docMk/>
            <pc:sldMk cId="207542339" sldId="726"/>
            <ac:spMk id="19" creationId="{9C0FA543-67FC-0F45-10BA-22E546C256DC}"/>
          </ac:spMkLst>
        </pc:spChg>
        <pc:spChg chg="mod">
          <ac:chgData name="Joyce Elisha" userId="48bdb86a7b36a2f6" providerId="LiveId" clId="{E8021105-6823-482C-9D42-DA7931141619}" dt="2026-03-11T10:56:56.442" v="3281" actId="20577"/>
          <ac:spMkLst>
            <pc:docMk/>
            <pc:sldMk cId="207542339" sldId="726"/>
            <ac:spMk id="22" creationId="{1A433AD9-9B55-D8AD-68D7-712D18ACA77A}"/>
          </ac:spMkLst>
        </pc:spChg>
        <pc:spChg chg="mod">
          <ac:chgData name="Joyce Elisha" userId="48bdb86a7b36a2f6" providerId="LiveId" clId="{E8021105-6823-482C-9D42-DA7931141619}" dt="2026-03-11T12:14:32.165" v="4295" actId="255"/>
          <ac:spMkLst>
            <pc:docMk/>
            <pc:sldMk cId="207542339" sldId="726"/>
            <ac:spMk id="23" creationId="{A61B51CD-793F-F200-5BD1-DAAD8D8F9C1F}"/>
          </ac:spMkLst>
        </pc:spChg>
        <pc:spChg chg="mod">
          <ac:chgData name="Joyce Elisha" userId="48bdb86a7b36a2f6" providerId="LiveId" clId="{E8021105-6823-482C-9D42-DA7931141619}" dt="2026-03-11T10:56:30.108" v="3266"/>
          <ac:spMkLst>
            <pc:docMk/>
            <pc:sldMk cId="207542339" sldId="726"/>
            <ac:spMk id="24" creationId="{1A0C13B7-A1F6-8467-8D65-3DBBE2720FD1}"/>
          </ac:spMkLst>
        </pc:spChg>
        <pc:spChg chg="mod">
          <ac:chgData name="Joyce Elisha" userId="48bdb86a7b36a2f6" providerId="LiveId" clId="{E8021105-6823-482C-9D42-DA7931141619}" dt="2026-03-11T12:14:32.165" v="4295" actId="255"/>
          <ac:spMkLst>
            <pc:docMk/>
            <pc:sldMk cId="207542339" sldId="726"/>
            <ac:spMk id="27" creationId="{7BDC9E57-9500-D045-4439-E159811D6B93}"/>
          </ac:spMkLst>
        </pc:spChg>
        <pc:spChg chg="mod">
          <ac:chgData name="Joyce Elisha" userId="48bdb86a7b36a2f6" providerId="LiveId" clId="{E8021105-6823-482C-9D42-DA7931141619}" dt="2026-03-11T10:57:27.946" v="3296"/>
          <ac:spMkLst>
            <pc:docMk/>
            <pc:sldMk cId="207542339" sldId="726"/>
            <ac:spMk id="28" creationId="{44857FB9-FBDA-502B-2B2E-0350AB4BD1FB}"/>
          </ac:spMkLst>
        </pc:spChg>
        <pc:spChg chg="mod">
          <ac:chgData name="Joyce Elisha" userId="48bdb86a7b36a2f6" providerId="LiveId" clId="{E8021105-6823-482C-9D42-DA7931141619}" dt="2026-03-11T12:14:32.165" v="4295" actId="255"/>
          <ac:spMkLst>
            <pc:docMk/>
            <pc:sldMk cId="207542339" sldId="726"/>
            <ac:spMk id="29" creationId="{75711E41-68C6-06AD-432C-2B67C32EEB95}"/>
          </ac:spMkLst>
        </pc:spChg>
        <pc:spChg chg="mod">
          <ac:chgData name="Joyce Elisha" userId="48bdb86a7b36a2f6" providerId="LiveId" clId="{E8021105-6823-482C-9D42-DA7931141619}" dt="2026-03-11T10:57:45.914" v="3322" actId="20577"/>
          <ac:spMkLst>
            <pc:docMk/>
            <pc:sldMk cId="207542339" sldId="726"/>
            <ac:spMk id="32" creationId="{EA5464FA-3636-3CFE-7281-F76C0452935E}"/>
          </ac:spMkLst>
        </pc:spChg>
        <pc:spChg chg="mod">
          <ac:chgData name="Joyce Elisha" userId="48bdb86a7b36a2f6" providerId="LiveId" clId="{E8021105-6823-482C-9D42-DA7931141619}" dt="2026-03-11T10:57:37.824" v="3305"/>
          <ac:spMkLst>
            <pc:docMk/>
            <pc:sldMk cId="207542339" sldId="726"/>
            <ac:spMk id="33" creationId="{14D3B5BD-1BD0-6AB3-6609-7040F358F956}"/>
          </ac:spMkLst>
        </pc:spChg>
        <pc:spChg chg="mod">
          <ac:chgData name="Joyce Elisha" userId="48bdb86a7b36a2f6" providerId="LiveId" clId="{E8021105-6823-482C-9D42-DA7931141619}" dt="2026-03-11T12:14:32.165" v="4295" actId="255"/>
          <ac:spMkLst>
            <pc:docMk/>
            <pc:sldMk cId="207542339" sldId="726"/>
            <ac:spMk id="34" creationId="{F3057441-3B9C-0D28-A1A6-6B42C1452005}"/>
          </ac:spMkLst>
        </pc:spChg>
        <pc:spChg chg="mod">
          <ac:chgData name="Joyce Elisha" userId="48bdb86a7b36a2f6" providerId="LiveId" clId="{E8021105-6823-482C-9D42-DA7931141619}" dt="2026-03-11T10:58:47.371" v="3352" actId="20577"/>
          <ac:spMkLst>
            <pc:docMk/>
            <pc:sldMk cId="207542339" sldId="726"/>
            <ac:spMk id="37" creationId="{BF0F9615-B78D-4172-4EAA-AB88957603A5}"/>
          </ac:spMkLst>
        </pc:spChg>
        <pc:spChg chg="mod">
          <ac:chgData name="Joyce Elisha" userId="48bdb86a7b36a2f6" providerId="LiveId" clId="{E8021105-6823-482C-9D42-DA7931141619}" dt="2026-03-11T10:58:36.496" v="3332"/>
          <ac:spMkLst>
            <pc:docMk/>
            <pc:sldMk cId="207542339" sldId="726"/>
            <ac:spMk id="38" creationId="{B8E17D33-FAEB-7489-2921-29F7154A68F9}"/>
          </ac:spMkLst>
        </pc:spChg>
        <pc:spChg chg="mod">
          <ac:chgData name="Joyce Elisha" userId="48bdb86a7b36a2f6" providerId="LiveId" clId="{E8021105-6823-482C-9D42-DA7931141619}" dt="2026-03-11T10:58:36.496" v="3332"/>
          <ac:spMkLst>
            <pc:docMk/>
            <pc:sldMk cId="207542339" sldId="726"/>
            <ac:spMk id="39" creationId="{B45F15FC-6FB9-2831-C93E-4F7F790CAFA5}"/>
          </ac:spMkLst>
        </pc:spChg>
        <pc:spChg chg="mod">
          <ac:chgData name="Joyce Elisha" userId="48bdb86a7b36a2f6" providerId="LiveId" clId="{E8021105-6823-482C-9D42-DA7931141619}" dt="2026-03-11T12:19:55.709" v="4440" actId="21"/>
          <ac:spMkLst>
            <pc:docMk/>
            <pc:sldMk cId="207542339" sldId="726"/>
            <ac:spMk id="42" creationId="{F324F09E-7284-F740-560C-E9EF32D548E5}"/>
          </ac:spMkLst>
        </pc:spChg>
        <pc:spChg chg="mod">
          <ac:chgData name="Joyce Elisha" userId="48bdb86a7b36a2f6" providerId="LiveId" clId="{E8021105-6823-482C-9D42-DA7931141619}" dt="2026-03-11T12:14:32.165" v="4295" actId="255"/>
          <ac:spMkLst>
            <pc:docMk/>
            <pc:sldMk cId="207542339" sldId="726"/>
            <ac:spMk id="43" creationId="{7BE27D7A-F1DB-0DE4-4ADF-87A87797D0D3}"/>
          </ac:spMkLst>
        </pc:spChg>
        <pc:spChg chg="mod">
          <ac:chgData name="Joyce Elisha" userId="48bdb86a7b36a2f6" providerId="LiveId" clId="{E8021105-6823-482C-9D42-DA7931141619}" dt="2026-03-11T12:14:32.165" v="4295" actId="255"/>
          <ac:spMkLst>
            <pc:docMk/>
            <pc:sldMk cId="207542339" sldId="726"/>
            <ac:spMk id="44" creationId="{54611F70-A35D-C4F0-DACD-F09A74EB7286}"/>
          </ac:spMkLst>
        </pc:spChg>
        <pc:spChg chg="mod">
          <ac:chgData name="Joyce Elisha" userId="48bdb86a7b36a2f6" providerId="LiveId" clId="{E8021105-6823-482C-9D42-DA7931141619}" dt="2026-03-11T12:16:11.518" v="4321" actId="1076"/>
          <ac:spMkLst>
            <pc:docMk/>
            <pc:sldMk cId="207542339" sldId="726"/>
            <ac:spMk id="46" creationId="{581B1DDA-A199-9376-525D-1CD198355231}"/>
          </ac:spMkLst>
        </pc:spChg>
        <pc:spChg chg="mod">
          <ac:chgData name="Joyce Elisha" userId="48bdb86a7b36a2f6" providerId="LiveId" clId="{E8021105-6823-482C-9D42-DA7931141619}" dt="2026-03-11T12:18:34.041" v="4369" actId="21"/>
          <ac:spMkLst>
            <pc:docMk/>
            <pc:sldMk cId="207542339" sldId="726"/>
            <ac:spMk id="49" creationId="{5FC98F69-21ED-0037-6FB3-80A3960ABE07}"/>
          </ac:spMkLst>
        </pc:spChg>
        <pc:spChg chg="mod">
          <ac:chgData name="Joyce Elisha" userId="48bdb86a7b36a2f6" providerId="LiveId" clId="{E8021105-6823-482C-9D42-DA7931141619}" dt="2026-03-11T12:16:05.196" v="4319"/>
          <ac:spMkLst>
            <pc:docMk/>
            <pc:sldMk cId="207542339" sldId="726"/>
            <ac:spMk id="50" creationId="{B98C88CB-4162-5EDA-CB12-61182E9218E9}"/>
          </ac:spMkLst>
        </pc:spChg>
        <pc:spChg chg="mod">
          <ac:chgData name="Joyce Elisha" userId="48bdb86a7b36a2f6" providerId="LiveId" clId="{E8021105-6823-482C-9D42-DA7931141619}" dt="2026-03-11T12:19:15.055" v="4412" actId="21"/>
          <ac:spMkLst>
            <pc:docMk/>
            <pc:sldMk cId="207542339" sldId="726"/>
            <ac:spMk id="54" creationId="{A9359300-44AC-8B94-E9EA-CC47B5F1DA7A}"/>
          </ac:spMkLst>
        </pc:spChg>
        <pc:spChg chg="mod">
          <ac:chgData name="Joyce Elisha" userId="48bdb86a7b36a2f6" providerId="LiveId" clId="{E8021105-6823-482C-9D42-DA7931141619}" dt="2026-03-11T12:16:05.196" v="4319"/>
          <ac:spMkLst>
            <pc:docMk/>
            <pc:sldMk cId="207542339" sldId="726"/>
            <ac:spMk id="56" creationId="{19F3C5C5-D204-5BF6-8971-F7D56BB4AB1C}"/>
          </ac:spMkLst>
        </pc:spChg>
        <pc:spChg chg="mod">
          <ac:chgData name="Joyce Elisha" userId="48bdb86a7b36a2f6" providerId="LiveId" clId="{E8021105-6823-482C-9D42-DA7931141619}" dt="2026-03-11T12:18:23.213" v="4366" actId="21"/>
          <ac:spMkLst>
            <pc:docMk/>
            <pc:sldMk cId="207542339" sldId="726"/>
            <ac:spMk id="59" creationId="{C3287381-77C2-967C-C83F-A168E06E3FAA}"/>
          </ac:spMkLst>
        </pc:spChg>
        <pc:spChg chg="mod">
          <ac:chgData name="Joyce Elisha" userId="48bdb86a7b36a2f6" providerId="LiveId" clId="{E8021105-6823-482C-9D42-DA7931141619}" dt="2026-03-11T12:16:05.196" v="4319"/>
          <ac:spMkLst>
            <pc:docMk/>
            <pc:sldMk cId="207542339" sldId="726"/>
            <ac:spMk id="60" creationId="{76941AC0-BDD1-6D1D-2EA7-6D6FB2369873}"/>
          </ac:spMkLst>
        </pc:spChg>
        <pc:spChg chg="mod">
          <ac:chgData name="Joyce Elisha" userId="48bdb86a7b36a2f6" providerId="LiveId" clId="{E8021105-6823-482C-9D42-DA7931141619}" dt="2026-03-11T12:19:07.758" v="4408" actId="21"/>
          <ac:spMkLst>
            <pc:docMk/>
            <pc:sldMk cId="207542339" sldId="726"/>
            <ac:spMk id="1472" creationId="{9A588314-595E-2E7F-5D66-D705D5B88FEE}"/>
          </ac:spMkLst>
        </pc:spChg>
        <pc:spChg chg="mod">
          <ac:chgData name="Joyce Elisha" userId="48bdb86a7b36a2f6" providerId="LiveId" clId="{E8021105-6823-482C-9D42-DA7931141619}" dt="2026-03-11T12:16:05.196" v="4319"/>
          <ac:spMkLst>
            <pc:docMk/>
            <pc:sldMk cId="207542339" sldId="726"/>
            <ac:spMk id="1473" creationId="{06B6F80C-4C06-B384-7D88-C2C9CC8292F5}"/>
          </ac:spMkLst>
        </pc:spChg>
        <pc:spChg chg="mod">
          <ac:chgData name="Joyce Elisha" userId="48bdb86a7b36a2f6" providerId="LiveId" clId="{E8021105-6823-482C-9D42-DA7931141619}" dt="2026-03-11T12:16:05.196" v="4319"/>
          <ac:spMkLst>
            <pc:docMk/>
            <pc:sldMk cId="207542339" sldId="726"/>
            <ac:spMk id="1477" creationId="{FC0BAE47-659B-5539-BF73-3CBAD7CA131B}"/>
          </ac:spMkLst>
        </pc:spChg>
        <pc:spChg chg="mod">
          <ac:chgData name="Joyce Elisha" userId="48bdb86a7b36a2f6" providerId="LiveId" clId="{E8021105-6823-482C-9D42-DA7931141619}" dt="2026-03-11T12:16:05.196" v="4319"/>
          <ac:spMkLst>
            <pc:docMk/>
            <pc:sldMk cId="207542339" sldId="726"/>
            <ac:spMk id="1478" creationId="{55DB4504-BD05-2905-4A88-41E644B5AEA3}"/>
          </ac:spMkLst>
        </pc:spChg>
        <pc:spChg chg="mod">
          <ac:chgData name="Joyce Elisha" userId="48bdb86a7b36a2f6" providerId="LiveId" clId="{E8021105-6823-482C-9D42-DA7931141619}" dt="2026-03-11T12:16:05.196" v="4319"/>
          <ac:spMkLst>
            <pc:docMk/>
            <pc:sldMk cId="207542339" sldId="726"/>
            <ac:spMk id="1479" creationId="{50A440A9-B82D-BFE6-9F26-C66D835DDB35}"/>
          </ac:spMkLst>
        </pc:spChg>
        <pc:spChg chg="mod">
          <ac:chgData name="Joyce Elisha" userId="48bdb86a7b36a2f6" providerId="LiveId" clId="{E8021105-6823-482C-9D42-DA7931141619}" dt="2026-03-11T12:18:14.740" v="4364" actId="21"/>
          <ac:spMkLst>
            <pc:docMk/>
            <pc:sldMk cId="207542339" sldId="726"/>
            <ac:spMk id="1482" creationId="{022531E5-DD11-402A-9C99-632594D8D384}"/>
          </ac:spMkLst>
        </pc:spChg>
        <pc:grpChg chg="add del mod">
          <ac:chgData name="Joyce Elisha" userId="48bdb86a7b36a2f6" providerId="LiveId" clId="{E8021105-6823-482C-9D42-DA7931141619}" dt="2026-03-11T12:21:07.786" v="4517" actId="478"/>
          <ac:grpSpMkLst>
            <pc:docMk/>
            <pc:sldMk cId="207542339" sldId="726"/>
            <ac:grpSpMk id="6" creationId="{C6903DD3-0D0B-FE3C-EABF-BE60AF4CC071}"/>
          </ac:grpSpMkLst>
        </pc:grpChg>
        <pc:grpChg chg="mod">
          <ac:chgData name="Joyce Elisha" userId="48bdb86a7b36a2f6" providerId="LiveId" clId="{E8021105-6823-482C-9D42-DA7931141619}" dt="2026-03-11T10:53:47.192" v="3197"/>
          <ac:grpSpMkLst>
            <pc:docMk/>
            <pc:sldMk cId="207542339" sldId="726"/>
            <ac:grpSpMk id="8" creationId="{873DC17C-71F3-5734-BEF2-3A3918513F82}"/>
          </ac:grpSpMkLst>
        </pc:grpChg>
        <pc:grpChg chg="add mod">
          <ac:chgData name="Joyce Elisha" userId="48bdb86a7b36a2f6" providerId="LiveId" clId="{E8021105-6823-482C-9D42-DA7931141619}" dt="2026-03-11T12:15:11.433" v="4306" actId="1076"/>
          <ac:grpSpMkLst>
            <pc:docMk/>
            <pc:sldMk cId="207542339" sldId="726"/>
            <ac:grpSpMk id="13" creationId="{C57A25EC-194B-4338-E933-B9E1984678B0}"/>
          </ac:grpSpMkLst>
        </pc:grpChg>
        <pc:grpChg chg="mod">
          <ac:chgData name="Joyce Elisha" userId="48bdb86a7b36a2f6" providerId="LiveId" clId="{E8021105-6823-482C-9D42-DA7931141619}" dt="2026-03-11T10:56:26.274" v="3264"/>
          <ac:grpSpMkLst>
            <pc:docMk/>
            <pc:sldMk cId="207542339" sldId="726"/>
            <ac:grpSpMk id="15" creationId="{762B89C7-35AC-B147-1A76-A04FC5D85558}"/>
          </ac:grpSpMkLst>
        </pc:grpChg>
        <pc:grpChg chg="del mod">
          <ac:chgData name="Joyce Elisha" userId="48bdb86a7b36a2f6" providerId="LiveId" clId="{E8021105-6823-482C-9D42-DA7931141619}" dt="2026-03-11T10:10:25.964" v="2807" actId="478"/>
          <ac:grpSpMkLst>
            <pc:docMk/>
            <pc:sldMk cId="207542339" sldId="726"/>
            <ac:grpSpMk id="18" creationId="{23FD202F-9755-FD32-21E0-E76785037F7E}"/>
          </ac:grpSpMkLst>
        </pc:grpChg>
        <pc:grpChg chg="add del mod">
          <ac:chgData name="Joyce Elisha" userId="48bdb86a7b36a2f6" providerId="LiveId" clId="{E8021105-6823-482C-9D42-DA7931141619}" dt="2026-03-11T12:20:41.188" v="4469" actId="478"/>
          <ac:grpSpMkLst>
            <pc:docMk/>
            <pc:sldMk cId="207542339" sldId="726"/>
            <ac:grpSpMk id="20" creationId="{0C355728-3274-42C4-7D1F-7F6EC6651506}"/>
          </ac:grpSpMkLst>
        </pc:grpChg>
        <pc:grpChg chg="mod">
          <ac:chgData name="Joyce Elisha" userId="48bdb86a7b36a2f6" providerId="LiveId" clId="{E8021105-6823-482C-9D42-DA7931141619}" dt="2026-03-11T10:56:30.108" v="3266"/>
          <ac:grpSpMkLst>
            <pc:docMk/>
            <pc:sldMk cId="207542339" sldId="726"/>
            <ac:grpSpMk id="21" creationId="{2C2C0692-D633-02FB-3991-5F276A384C27}"/>
          </ac:grpSpMkLst>
        </pc:grpChg>
        <pc:grpChg chg="add del mod">
          <ac:chgData name="Joyce Elisha" userId="48bdb86a7b36a2f6" providerId="LiveId" clId="{E8021105-6823-482C-9D42-DA7931141619}" dt="2026-03-11T12:20:41.188" v="4469" actId="478"/>
          <ac:grpSpMkLst>
            <pc:docMk/>
            <pc:sldMk cId="207542339" sldId="726"/>
            <ac:grpSpMk id="25" creationId="{E95C9F5A-9A84-38D4-B6F2-F71AEED58ED1}"/>
          </ac:grpSpMkLst>
        </pc:grpChg>
        <pc:grpChg chg="mod">
          <ac:chgData name="Joyce Elisha" userId="48bdb86a7b36a2f6" providerId="LiveId" clId="{E8021105-6823-482C-9D42-DA7931141619}" dt="2026-03-11T10:57:27.946" v="3296"/>
          <ac:grpSpMkLst>
            <pc:docMk/>
            <pc:sldMk cId="207542339" sldId="726"/>
            <ac:grpSpMk id="26" creationId="{EC22042C-0B0E-88CB-CF5F-B58839CAF337}"/>
          </ac:grpSpMkLst>
        </pc:grpChg>
        <pc:grpChg chg="add mod">
          <ac:chgData name="Joyce Elisha" userId="48bdb86a7b36a2f6" providerId="LiveId" clId="{E8021105-6823-482C-9D42-DA7931141619}" dt="2026-03-11T12:15:11.433" v="4306" actId="1076"/>
          <ac:grpSpMkLst>
            <pc:docMk/>
            <pc:sldMk cId="207542339" sldId="726"/>
            <ac:grpSpMk id="30" creationId="{C45D6C97-5D1E-14ED-CCFA-7F292E712DA4}"/>
          </ac:grpSpMkLst>
        </pc:grpChg>
        <pc:grpChg chg="mod">
          <ac:chgData name="Joyce Elisha" userId="48bdb86a7b36a2f6" providerId="LiveId" clId="{E8021105-6823-482C-9D42-DA7931141619}" dt="2026-03-11T10:57:37.824" v="3305"/>
          <ac:grpSpMkLst>
            <pc:docMk/>
            <pc:sldMk cId="207542339" sldId="726"/>
            <ac:grpSpMk id="31" creationId="{8598668F-AC43-D9D1-BFA4-14067D2D5FF8}"/>
          </ac:grpSpMkLst>
        </pc:grpChg>
        <pc:grpChg chg="add del mod">
          <ac:chgData name="Joyce Elisha" userId="48bdb86a7b36a2f6" providerId="LiveId" clId="{E8021105-6823-482C-9D42-DA7931141619}" dt="2026-03-11T12:21:08.574" v="4518" actId="478"/>
          <ac:grpSpMkLst>
            <pc:docMk/>
            <pc:sldMk cId="207542339" sldId="726"/>
            <ac:grpSpMk id="35" creationId="{F3926A6B-F17F-5669-2B0D-D9D681BC1B17}"/>
          </ac:grpSpMkLst>
        </pc:grpChg>
        <pc:grpChg chg="mod">
          <ac:chgData name="Joyce Elisha" userId="48bdb86a7b36a2f6" providerId="LiveId" clId="{E8021105-6823-482C-9D42-DA7931141619}" dt="2026-03-11T10:58:36.496" v="3332"/>
          <ac:grpSpMkLst>
            <pc:docMk/>
            <pc:sldMk cId="207542339" sldId="726"/>
            <ac:grpSpMk id="36" creationId="{BFDE39C6-2C0F-5B93-C27D-884F735B8B13}"/>
          </ac:grpSpMkLst>
        </pc:grpChg>
        <pc:grpChg chg="add del mod">
          <ac:chgData name="Joyce Elisha" userId="48bdb86a7b36a2f6" providerId="LiveId" clId="{E8021105-6823-482C-9D42-DA7931141619}" dt="2026-03-11T12:20:41.188" v="4469" actId="478"/>
          <ac:grpSpMkLst>
            <pc:docMk/>
            <pc:sldMk cId="207542339" sldId="726"/>
            <ac:grpSpMk id="40" creationId="{9ADAB4DE-A30F-634A-E44A-2F23626C6286}"/>
          </ac:grpSpMkLst>
        </pc:grpChg>
        <pc:grpChg chg="mod">
          <ac:chgData name="Joyce Elisha" userId="48bdb86a7b36a2f6" providerId="LiveId" clId="{E8021105-6823-482C-9D42-DA7931141619}" dt="2026-03-11T10:59:16.173" v="3354"/>
          <ac:grpSpMkLst>
            <pc:docMk/>
            <pc:sldMk cId="207542339" sldId="726"/>
            <ac:grpSpMk id="41" creationId="{987203E1-0329-ED16-A3C1-E84BFAFE7FC4}"/>
          </ac:grpSpMkLst>
        </pc:grpChg>
        <pc:grpChg chg="del mod">
          <ac:chgData name="Joyce Elisha" userId="48bdb86a7b36a2f6" providerId="LiveId" clId="{E8021105-6823-482C-9D42-DA7931141619}" dt="2026-03-11T12:19:04.987" v="4407" actId="478"/>
          <ac:grpSpMkLst>
            <pc:docMk/>
            <pc:sldMk cId="207542339" sldId="726"/>
            <ac:grpSpMk id="47" creationId="{B187F4B1-8256-A71A-6607-45395A1FA117}"/>
          </ac:grpSpMkLst>
        </pc:grpChg>
        <pc:grpChg chg="mod">
          <ac:chgData name="Joyce Elisha" userId="48bdb86a7b36a2f6" providerId="LiveId" clId="{E8021105-6823-482C-9D42-DA7931141619}" dt="2026-03-11T12:16:08.424" v="4320" actId="1076"/>
          <ac:grpSpMkLst>
            <pc:docMk/>
            <pc:sldMk cId="207542339" sldId="726"/>
            <ac:grpSpMk id="52" creationId="{2F15EFF5-B017-A9F2-2DE0-03FA99C50FB5}"/>
          </ac:grpSpMkLst>
        </pc:grpChg>
        <pc:grpChg chg="del mod">
          <ac:chgData name="Joyce Elisha" userId="48bdb86a7b36a2f6" providerId="LiveId" clId="{E8021105-6823-482C-9D42-DA7931141619}" dt="2026-03-11T12:18:30.575" v="4368" actId="478"/>
          <ac:grpSpMkLst>
            <pc:docMk/>
            <pc:sldMk cId="207542339" sldId="726"/>
            <ac:grpSpMk id="57" creationId="{436AC1C1-7FDE-A95C-595C-EE7FA4313A41}"/>
          </ac:grpSpMkLst>
        </pc:grpChg>
        <pc:grpChg chg="mod">
          <ac:chgData name="Joyce Elisha" userId="48bdb86a7b36a2f6" providerId="LiveId" clId="{E8021105-6823-482C-9D42-DA7931141619}" dt="2026-03-11T12:16:08.424" v="4320" actId="1076"/>
          <ac:grpSpMkLst>
            <pc:docMk/>
            <pc:sldMk cId="207542339" sldId="726"/>
            <ac:grpSpMk id="62" creationId="{4CCFFE65-2D83-BF66-C0B5-80AD78766219}"/>
          </ac:grpSpMkLst>
        </pc:grpChg>
        <pc:grpChg chg="del mod">
          <ac:chgData name="Joyce Elisha" userId="48bdb86a7b36a2f6" providerId="LiveId" clId="{E8021105-6823-482C-9D42-DA7931141619}" dt="2026-03-11T12:19:04.987" v="4407" actId="478"/>
          <ac:grpSpMkLst>
            <pc:docMk/>
            <pc:sldMk cId="207542339" sldId="726"/>
            <ac:grpSpMk id="1475" creationId="{33C32190-0D9F-1FD0-09BB-014820290852}"/>
          </ac:grpSpMkLst>
        </pc:grpChg>
        <pc:grpChg chg="del mod">
          <ac:chgData name="Joyce Elisha" userId="48bdb86a7b36a2f6" providerId="LiveId" clId="{E8021105-6823-482C-9D42-DA7931141619}" dt="2026-03-11T12:18:30.575" v="4368" actId="478"/>
          <ac:grpSpMkLst>
            <pc:docMk/>
            <pc:sldMk cId="207542339" sldId="726"/>
            <ac:grpSpMk id="1480" creationId="{A6A04A91-DB61-7D75-7822-5C764A471D38}"/>
          </ac:grpSpMkLst>
        </pc:grpChg>
        <pc:grpChg chg="del mod">
          <ac:chgData name="Joyce Elisha" userId="48bdb86a7b36a2f6" providerId="LiveId" clId="{E8021105-6823-482C-9D42-DA7931141619}" dt="2026-03-11T12:18:30.575" v="4368" actId="478"/>
          <ac:grpSpMkLst>
            <pc:docMk/>
            <pc:sldMk cId="207542339" sldId="726"/>
            <ac:grpSpMk id="1485" creationId="{D2881F3B-417E-9C0E-C568-62BC96EAF7BF}"/>
          </ac:grpSpMkLst>
        </pc:grpChg>
        <pc:picChg chg="add mod">
          <ac:chgData name="Joyce Elisha" userId="48bdb86a7b36a2f6" providerId="LiveId" clId="{E8021105-6823-482C-9D42-DA7931141619}" dt="2026-03-11T12:15:22.855" v="4307" actId="1076"/>
          <ac:picMkLst>
            <pc:docMk/>
            <pc:sldMk cId="207542339" sldId="726"/>
            <ac:picMk id="3" creationId="{86120EFD-8CEF-A041-461C-1D4F278B7061}"/>
          </ac:picMkLst>
        </pc:picChg>
        <pc:picChg chg="del mod">
          <ac:chgData name="Joyce Elisha" userId="48bdb86a7b36a2f6" providerId="LiveId" clId="{E8021105-6823-482C-9D42-DA7931141619}" dt="2026-03-11T12:14:37.386" v="4297" actId="478"/>
          <ac:picMkLst>
            <pc:docMk/>
            <pc:sldMk cId="207542339" sldId="726"/>
            <ac:picMk id="4" creationId="{003245DB-4334-C060-5DC7-219B14F03BFB}"/>
          </ac:picMkLst>
        </pc:picChg>
        <pc:picChg chg="mod">
          <ac:chgData name="Joyce Elisha" userId="48bdb86a7b36a2f6" providerId="LiveId" clId="{E8021105-6823-482C-9D42-DA7931141619}" dt="2026-03-11T12:15:11.433" v="4306" actId="1076"/>
          <ac:picMkLst>
            <pc:docMk/>
            <pc:sldMk cId="207542339" sldId="726"/>
            <ac:picMk id="7" creationId="{D518512C-5207-1F10-1671-52E2CF414E4A}"/>
          </ac:picMkLst>
        </pc:picChg>
        <pc:picChg chg="mod">
          <ac:chgData name="Joyce Elisha" userId="48bdb86a7b36a2f6" providerId="LiveId" clId="{E8021105-6823-482C-9D42-DA7931141619}" dt="2026-03-11T12:16:08.424" v="4320" actId="1076"/>
          <ac:picMkLst>
            <pc:docMk/>
            <pc:sldMk cId="207542339" sldId="726"/>
            <ac:picMk id="45" creationId="{8D238A61-FE28-CF6E-192D-F635CDAB0650}"/>
          </ac:picMkLst>
        </pc:picChg>
      </pc:sldChg>
      <pc:sldChg chg="del">
        <pc:chgData name="Joyce Elisha" userId="48bdb86a7b36a2f6" providerId="LiveId" clId="{E8021105-6823-482C-9D42-DA7931141619}" dt="2026-03-11T09:40:37.382" v="2423" actId="47"/>
        <pc:sldMkLst>
          <pc:docMk/>
          <pc:sldMk cId="161935112" sldId="732"/>
        </pc:sldMkLst>
      </pc:sldChg>
      <pc:sldChg chg="addSp delSp modSp add mod ord delAnim modNotesTx">
        <pc:chgData name="Joyce Elisha" userId="48bdb86a7b36a2f6" providerId="LiveId" clId="{E8021105-6823-482C-9D42-DA7931141619}" dt="2026-03-11T20:00:52.871" v="5420" actId="5793"/>
        <pc:sldMkLst>
          <pc:docMk/>
          <pc:sldMk cId="548089151" sldId="908"/>
        </pc:sldMkLst>
        <pc:spChg chg="del">
          <ac:chgData name="Joyce Elisha" userId="48bdb86a7b36a2f6" providerId="LiveId" clId="{E8021105-6823-482C-9D42-DA7931141619}" dt="2026-03-11T12:36:41.504" v="4953" actId="478"/>
          <ac:spMkLst>
            <pc:docMk/>
            <pc:sldMk cId="548089151" sldId="908"/>
            <ac:spMk id="2" creationId="{350B691E-9E64-D293-E50F-2B4F1C588884}"/>
          </ac:spMkLst>
        </pc:spChg>
        <pc:spChg chg="add del mod">
          <ac:chgData name="Joyce Elisha" userId="48bdb86a7b36a2f6" providerId="LiveId" clId="{E8021105-6823-482C-9D42-DA7931141619}" dt="2026-03-11T12:36:43.737" v="4954" actId="478"/>
          <ac:spMkLst>
            <pc:docMk/>
            <pc:sldMk cId="548089151" sldId="908"/>
            <ac:spMk id="6" creationId="{18355307-6301-417B-93D1-EFB5AF22267F}"/>
          </ac:spMkLst>
        </pc:spChg>
        <pc:spChg chg="add del mod">
          <ac:chgData name="Joyce Elisha" userId="48bdb86a7b36a2f6" providerId="LiveId" clId="{E8021105-6823-482C-9D42-DA7931141619}" dt="2026-03-11T12:37:08.264" v="4960" actId="478"/>
          <ac:spMkLst>
            <pc:docMk/>
            <pc:sldMk cId="548089151" sldId="908"/>
            <ac:spMk id="7" creationId="{AE5AF10C-8A87-6E2E-79A1-8210BBC91D03}"/>
          </ac:spMkLst>
        </pc:spChg>
        <pc:spChg chg="add mod">
          <ac:chgData name="Joyce Elisha" userId="48bdb86a7b36a2f6" providerId="LiveId" clId="{E8021105-6823-482C-9D42-DA7931141619}" dt="2026-03-11T12:37:56.744" v="4965" actId="208"/>
          <ac:spMkLst>
            <pc:docMk/>
            <pc:sldMk cId="548089151" sldId="908"/>
            <ac:spMk id="8" creationId="{1074E4FE-4737-E4ED-C842-88F1199AC135}"/>
          </ac:spMkLst>
        </pc:spChg>
        <pc:spChg chg="add mod">
          <ac:chgData name="Joyce Elisha" userId="48bdb86a7b36a2f6" providerId="LiveId" clId="{E8021105-6823-482C-9D42-DA7931141619}" dt="2026-03-11T12:38:35.754" v="4976" actId="208"/>
          <ac:spMkLst>
            <pc:docMk/>
            <pc:sldMk cId="548089151" sldId="908"/>
            <ac:spMk id="9" creationId="{2BCBF155-6F20-2887-54C3-B0AF8F57B0F7}"/>
          </ac:spMkLst>
        </pc:spChg>
        <pc:spChg chg="add mod">
          <ac:chgData name="Joyce Elisha" userId="48bdb86a7b36a2f6" providerId="LiveId" clId="{E8021105-6823-482C-9D42-DA7931141619}" dt="2026-03-11T12:38:35.754" v="4976" actId="208"/>
          <ac:spMkLst>
            <pc:docMk/>
            <pc:sldMk cId="548089151" sldId="908"/>
            <ac:spMk id="10" creationId="{59B14BE5-A27C-259A-D7E8-23C3AD80103C}"/>
          </ac:spMkLst>
        </pc:spChg>
        <pc:spChg chg="add mod">
          <ac:chgData name="Joyce Elisha" userId="48bdb86a7b36a2f6" providerId="LiveId" clId="{E8021105-6823-482C-9D42-DA7931141619}" dt="2026-03-11T12:38:56.694" v="4981" actId="1076"/>
          <ac:spMkLst>
            <pc:docMk/>
            <pc:sldMk cId="548089151" sldId="908"/>
            <ac:spMk id="11" creationId="{30F49DA4-5A8C-248A-CF4C-350352329FC1}"/>
          </ac:spMkLst>
        </pc:spChg>
        <pc:spChg chg="add mod">
          <ac:chgData name="Joyce Elisha" userId="48bdb86a7b36a2f6" providerId="LiveId" clId="{E8021105-6823-482C-9D42-DA7931141619}" dt="2026-03-11T12:39:11.477" v="4982" actId="1076"/>
          <ac:spMkLst>
            <pc:docMk/>
            <pc:sldMk cId="548089151" sldId="908"/>
            <ac:spMk id="12" creationId="{5BB5B98B-F506-9861-5F8F-520190725B5E}"/>
          </ac:spMkLst>
        </pc:spChg>
        <pc:picChg chg="del mod">
          <ac:chgData name="Joyce Elisha" userId="48bdb86a7b36a2f6" providerId="LiveId" clId="{E8021105-6823-482C-9D42-DA7931141619}" dt="2026-03-11T12:36:25.154" v="4949" actId="478"/>
          <ac:picMkLst>
            <pc:docMk/>
            <pc:sldMk cId="548089151" sldId="908"/>
            <ac:picMk id="3" creationId="{40BF81D2-CD7E-1937-5391-4E9B9A2AF8BB}"/>
          </ac:picMkLst>
        </pc:picChg>
        <pc:picChg chg="add mod">
          <ac:chgData name="Joyce Elisha" userId="48bdb86a7b36a2f6" providerId="LiveId" clId="{E8021105-6823-482C-9D42-DA7931141619}" dt="2026-03-11T12:36:34.652" v="4950"/>
          <ac:picMkLst>
            <pc:docMk/>
            <pc:sldMk cId="548089151" sldId="908"/>
            <ac:picMk id="4" creationId="{0F0D9921-E380-F591-9158-DC8A5B12AD42}"/>
          </ac:picMkLst>
        </pc:picChg>
        <pc:picChg chg="add mod">
          <ac:chgData name="Joyce Elisha" userId="48bdb86a7b36a2f6" providerId="LiveId" clId="{E8021105-6823-482C-9D42-DA7931141619}" dt="2026-03-11T12:39:55.464" v="4991" actId="1076"/>
          <ac:picMkLst>
            <pc:docMk/>
            <pc:sldMk cId="548089151" sldId="908"/>
            <ac:picMk id="14" creationId="{53C17ECC-945B-58AA-D77A-DE932DA3E31B}"/>
          </ac:picMkLst>
        </pc:picChg>
        <pc:picChg chg="add mod">
          <ac:chgData name="Joyce Elisha" userId="48bdb86a7b36a2f6" providerId="LiveId" clId="{E8021105-6823-482C-9D42-DA7931141619}" dt="2026-03-11T12:40:20.864" v="4994" actId="207"/>
          <ac:picMkLst>
            <pc:docMk/>
            <pc:sldMk cId="548089151" sldId="908"/>
            <ac:picMk id="16" creationId="{37FB82FC-28D3-77D6-CC7C-6F24F27B8361}"/>
          </ac:picMkLst>
        </pc:picChg>
        <pc:picChg chg="add mod">
          <ac:chgData name="Joyce Elisha" userId="48bdb86a7b36a2f6" providerId="LiveId" clId="{E8021105-6823-482C-9D42-DA7931141619}" dt="2026-03-11T12:40:47.802" v="4997" actId="207"/>
          <ac:picMkLst>
            <pc:docMk/>
            <pc:sldMk cId="548089151" sldId="908"/>
            <ac:picMk id="18" creationId="{2177604E-D479-3CF6-8CBE-713BEA873E92}"/>
          </ac:picMkLst>
        </pc:picChg>
        <pc:picChg chg="add mod">
          <ac:chgData name="Joyce Elisha" userId="48bdb86a7b36a2f6" providerId="LiveId" clId="{E8021105-6823-482C-9D42-DA7931141619}" dt="2026-03-11T12:40:30.567" v="4995" actId="207"/>
          <ac:picMkLst>
            <pc:docMk/>
            <pc:sldMk cId="548089151" sldId="908"/>
            <ac:picMk id="20" creationId="{1AB28D0F-00B0-3319-0320-F0228714FB6A}"/>
          </ac:picMkLst>
        </pc:picChg>
        <pc:picChg chg="add mod">
          <ac:chgData name="Joyce Elisha" userId="48bdb86a7b36a2f6" providerId="LiveId" clId="{E8021105-6823-482C-9D42-DA7931141619}" dt="2026-03-11T12:40:09.274" v="4993" actId="207"/>
          <ac:picMkLst>
            <pc:docMk/>
            <pc:sldMk cId="548089151" sldId="908"/>
            <ac:picMk id="22" creationId="{B3641D8F-D1B2-75C5-7C62-9F825E3D0972}"/>
          </ac:picMkLst>
        </pc:picChg>
        <pc:picChg chg="add mod">
          <ac:chgData name="Joyce Elisha" userId="48bdb86a7b36a2f6" providerId="LiveId" clId="{E8021105-6823-482C-9D42-DA7931141619}" dt="2026-03-11T12:40:02.762" v="4992" actId="207"/>
          <ac:picMkLst>
            <pc:docMk/>
            <pc:sldMk cId="548089151" sldId="908"/>
            <ac:picMk id="24" creationId="{00ED4902-8ED7-A860-C4E1-EBA1B7655DBA}"/>
          </ac:picMkLst>
        </pc:picChg>
        <pc:picChg chg="add mod">
          <ac:chgData name="Joyce Elisha" userId="48bdb86a7b36a2f6" providerId="LiveId" clId="{E8021105-6823-482C-9D42-DA7931141619}" dt="2026-03-11T12:40:38.462" v="4996" actId="207"/>
          <ac:picMkLst>
            <pc:docMk/>
            <pc:sldMk cId="548089151" sldId="908"/>
            <ac:picMk id="26" creationId="{BA0478A1-FEA7-7D07-59DE-4CE49D3607EE}"/>
          </ac:picMkLst>
        </pc:picChg>
        <pc:picChg chg="del mod">
          <ac:chgData name="Joyce Elisha" userId="48bdb86a7b36a2f6" providerId="LiveId" clId="{E8021105-6823-482C-9D42-DA7931141619}" dt="2026-03-11T12:36:36.802" v="4952" actId="478"/>
          <ac:picMkLst>
            <pc:docMk/>
            <pc:sldMk cId="548089151" sldId="908"/>
            <ac:picMk id="173058" creationId="{523EFCCB-7390-455B-BE70-435DF811A6F1}"/>
          </ac:picMkLst>
        </pc:picChg>
      </pc:sldChg>
      <pc:sldChg chg="add del">
        <pc:chgData name="Joyce Elisha" userId="48bdb86a7b36a2f6" providerId="LiveId" clId="{E8021105-6823-482C-9D42-DA7931141619}" dt="2026-03-11T12:02:57.333" v="4164" actId="2696"/>
        <pc:sldMkLst>
          <pc:docMk/>
          <pc:sldMk cId="2857111558" sldId="908"/>
        </pc:sldMkLst>
      </pc:sldChg>
      <pc:sldChg chg="addSp delSp modSp mod ord setBg modAnim">
        <pc:chgData name="Joyce Elisha" userId="48bdb86a7b36a2f6" providerId="LiveId" clId="{E8021105-6823-482C-9D42-DA7931141619}" dt="2026-03-12T07:56:22.731" v="5574"/>
        <pc:sldMkLst>
          <pc:docMk/>
          <pc:sldMk cId="15256783" sldId="1542"/>
        </pc:sldMkLst>
        <pc:spChg chg="del">
          <ac:chgData name="Joyce Elisha" userId="48bdb86a7b36a2f6" providerId="LiveId" clId="{E8021105-6823-482C-9D42-DA7931141619}" dt="2026-03-11T11:17:57.234" v="3564" actId="478"/>
          <ac:spMkLst>
            <pc:docMk/>
            <pc:sldMk cId="15256783" sldId="1542"/>
            <ac:spMk id="6" creationId="{1115EC6B-E513-8A35-9405-0FE00A97FC49}"/>
          </ac:spMkLst>
        </pc:spChg>
        <pc:spChg chg="add">
          <ac:chgData name="Joyce Elisha" userId="48bdb86a7b36a2f6" providerId="LiveId" clId="{E8021105-6823-482C-9D42-DA7931141619}" dt="2026-03-11T13:07:51.275" v="5283" actId="26606"/>
          <ac:spMkLst>
            <pc:docMk/>
            <pc:sldMk cId="15256783" sldId="1542"/>
            <ac:spMk id="10" creationId="{63644BFD-D22E-4019-B666-387DA51AEAFD}"/>
          </ac:spMkLst>
        </pc:spChg>
        <pc:spChg chg="add">
          <ac:chgData name="Joyce Elisha" userId="48bdb86a7b36a2f6" providerId="LiveId" clId="{E8021105-6823-482C-9D42-DA7931141619}" dt="2026-03-11T13:07:51.275" v="5283" actId="26606"/>
          <ac:spMkLst>
            <pc:docMk/>
            <pc:sldMk cId="15256783" sldId="1542"/>
            <ac:spMk id="16" creationId="{3776B14B-F2F4-4825-8DA8-8C7A0F2B3960}"/>
          </ac:spMkLst>
        </pc:spChg>
        <pc:grpChg chg="add">
          <ac:chgData name="Joyce Elisha" userId="48bdb86a7b36a2f6" providerId="LiveId" clId="{E8021105-6823-482C-9D42-DA7931141619}" dt="2026-03-11T13:07:51.275" v="5283" actId="26606"/>
          <ac:grpSpMkLst>
            <pc:docMk/>
            <pc:sldMk cId="15256783" sldId="1542"/>
            <ac:grpSpMk id="12" creationId="{5FE9FE4C-C9E0-4C54-8010-EA9D29CD4D59}"/>
          </ac:grpSpMkLst>
        </pc:grpChg>
        <pc:picChg chg="mod">
          <ac:chgData name="Joyce Elisha" userId="48bdb86a7b36a2f6" providerId="LiveId" clId="{E8021105-6823-482C-9D42-DA7931141619}" dt="2026-03-11T13:08:06.744" v="5284" actId="167"/>
          <ac:picMkLst>
            <pc:docMk/>
            <pc:sldMk cId="15256783" sldId="1542"/>
            <ac:picMk id="4" creationId="{13295CED-E4E3-110F-9204-EA95E87BF4A5}"/>
          </ac:picMkLst>
        </pc:picChg>
        <pc:picChg chg="del ord">
          <ac:chgData name="Joyce Elisha" userId="48bdb86a7b36a2f6" providerId="LiveId" clId="{E8021105-6823-482C-9D42-DA7931141619}" dt="2026-03-11T13:08:20.094" v="5286" actId="478"/>
          <ac:picMkLst>
            <pc:docMk/>
            <pc:sldMk cId="15256783" sldId="1542"/>
            <ac:picMk id="5" creationId="{DE22247A-94EC-20E0-4851-3B56EE3F7994}"/>
          </ac:picMkLst>
        </pc:picChg>
      </pc:sldChg>
      <pc:sldChg chg="add del">
        <pc:chgData name="Joyce Elisha" userId="48bdb86a7b36a2f6" providerId="LiveId" clId="{E8021105-6823-482C-9D42-DA7931141619}" dt="2026-03-11T11:39:15.822" v="3574" actId="47"/>
        <pc:sldMkLst>
          <pc:docMk/>
          <pc:sldMk cId="2115670260" sldId="1578"/>
        </pc:sldMkLst>
      </pc:sldChg>
      <pc:sldChg chg="del">
        <pc:chgData name="Joyce Elisha" userId="48bdb86a7b36a2f6" providerId="LiveId" clId="{E8021105-6823-482C-9D42-DA7931141619}" dt="2026-03-11T10:22:51.444" v="2975" actId="47"/>
        <pc:sldMkLst>
          <pc:docMk/>
          <pc:sldMk cId="2712681797" sldId="1591"/>
        </pc:sldMkLst>
      </pc:sldChg>
      <pc:sldChg chg="add del">
        <pc:chgData name="Joyce Elisha" userId="48bdb86a7b36a2f6" providerId="LiveId" clId="{E8021105-6823-482C-9D42-DA7931141619}" dt="2026-03-11T11:39:28.174" v="3576" actId="47"/>
        <pc:sldMkLst>
          <pc:docMk/>
          <pc:sldMk cId="2671727856" sldId="1592"/>
        </pc:sldMkLst>
      </pc:sldChg>
      <pc:sldChg chg="del">
        <pc:chgData name="Joyce Elisha" userId="48bdb86a7b36a2f6" providerId="LiveId" clId="{E8021105-6823-482C-9D42-DA7931141619}" dt="2026-03-11T10:29:42.713" v="3008" actId="47"/>
        <pc:sldMkLst>
          <pc:docMk/>
          <pc:sldMk cId="1345076981" sldId="1604"/>
        </pc:sldMkLst>
      </pc:sldChg>
      <pc:sldChg chg="del">
        <pc:chgData name="Joyce Elisha" userId="48bdb86a7b36a2f6" providerId="LiveId" clId="{E8021105-6823-482C-9D42-DA7931141619}" dt="2026-03-11T10:22:42.980" v="2972" actId="47"/>
        <pc:sldMkLst>
          <pc:docMk/>
          <pc:sldMk cId="2631550103" sldId="1606"/>
        </pc:sldMkLst>
      </pc:sldChg>
      <pc:sldChg chg="addSp delSp modSp del mod delAnim">
        <pc:chgData name="Joyce Elisha" userId="48bdb86a7b36a2f6" providerId="LiveId" clId="{E8021105-6823-482C-9D42-DA7931141619}" dt="2026-03-11T12:24:03.306" v="4746" actId="47"/>
        <pc:sldMkLst>
          <pc:docMk/>
          <pc:sldMk cId="694453361" sldId="1609"/>
        </pc:sldMkLst>
        <pc:spChg chg="del mod">
          <ac:chgData name="Joyce Elisha" userId="48bdb86a7b36a2f6" providerId="LiveId" clId="{E8021105-6823-482C-9D42-DA7931141619}" dt="2026-03-11T11:05:01.497" v="3516" actId="478"/>
          <ac:spMkLst>
            <pc:docMk/>
            <pc:sldMk cId="694453361" sldId="1609"/>
            <ac:spMk id="2" creationId="{C6F1F8C5-629A-12C3-350A-BC78F0741FC3}"/>
          </ac:spMkLst>
        </pc:spChg>
        <pc:spChg chg="add del mod">
          <ac:chgData name="Joyce Elisha" userId="48bdb86a7b36a2f6" providerId="LiveId" clId="{E8021105-6823-482C-9D42-DA7931141619}" dt="2026-03-11T11:01:05.666" v="3372" actId="478"/>
          <ac:spMkLst>
            <pc:docMk/>
            <pc:sldMk cId="694453361" sldId="1609"/>
            <ac:spMk id="5" creationId="{67988CA5-2968-0941-1FA7-9ECD539BE005}"/>
          </ac:spMkLst>
        </pc:spChg>
        <pc:spChg chg="del mod">
          <ac:chgData name="Joyce Elisha" userId="48bdb86a7b36a2f6" providerId="LiveId" clId="{E8021105-6823-482C-9D42-DA7931141619}" dt="2026-03-11T11:04:59.682" v="3515" actId="478"/>
          <ac:spMkLst>
            <pc:docMk/>
            <pc:sldMk cId="694453361" sldId="1609"/>
            <ac:spMk id="13" creationId="{B3551D2C-DDAD-41C4-3500-371F74C286D9}"/>
          </ac:spMkLst>
        </pc:spChg>
        <pc:grpChg chg="del">
          <ac:chgData name="Joyce Elisha" userId="48bdb86a7b36a2f6" providerId="LiveId" clId="{E8021105-6823-482C-9D42-DA7931141619}" dt="2026-03-11T10:10:58.496" v="2814" actId="478"/>
          <ac:grpSpMkLst>
            <pc:docMk/>
            <pc:sldMk cId="694453361" sldId="1609"/>
            <ac:grpSpMk id="19" creationId="{46336EF0-81A7-7E28-58DB-205995F1AD3B}"/>
          </ac:grpSpMkLst>
        </pc:grpChg>
        <pc:picChg chg="add del mod">
          <ac:chgData name="Joyce Elisha" userId="48bdb86a7b36a2f6" providerId="LiveId" clId="{E8021105-6823-482C-9D42-DA7931141619}" dt="2026-03-11T11:02:55.144" v="3399" actId="478"/>
          <ac:picMkLst>
            <pc:docMk/>
            <pc:sldMk cId="694453361" sldId="1609"/>
            <ac:picMk id="4" creationId="{AE5C4A73-E92A-7A6A-E3C2-7D424E314492}"/>
          </ac:picMkLst>
        </pc:picChg>
        <pc:picChg chg="mod">
          <ac:chgData name="Joyce Elisha" userId="48bdb86a7b36a2f6" providerId="LiveId" clId="{E8021105-6823-482C-9D42-DA7931141619}" dt="2026-03-11T11:05:48.622" v="3519" actId="1076"/>
          <ac:picMkLst>
            <pc:docMk/>
            <pc:sldMk cId="694453361" sldId="1609"/>
            <ac:picMk id="88066" creationId="{96266850-C270-BBD4-00C0-4BD077E05564}"/>
          </ac:picMkLst>
        </pc:picChg>
      </pc:sldChg>
      <pc:sldChg chg="del">
        <pc:chgData name="Joyce Elisha" userId="48bdb86a7b36a2f6" providerId="LiveId" clId="{E8021105-6823-482C-9D42-DA7931141619}" dt="2026-03-11T10:22:57.397" v="2977" actId="47"/>
        <pc:sldMkLst>
          <pc:docMk/>
          <pc:sldMk cId="585228385" sldId="1614"/>
        </pc:sldMkLst>
      </pc:sldChg>
      <pc:sldChg chg="addSp delSp modSp del mod ord">
        <pc:chgData name="Joyce Elisha" userId="48bdb86a7b36a2f6" providerId="LiveId" clId="{E8021105-6823-482C-9D42-DA7931141619}" dt="2026-03-12T07:55:12.464" v="5569" actId="47"/>
        <pc:sldMkLst>
          <pc:docMk/>
          <pc:sldMk cId="3048567890" sldId="1617"/>
        </pc:sldMkLst>
        <pc:spChg chg="del mod">
          <ac:chgData name="Joyce Elisha" userId="48bdb86a7b36a2f6" providerId="LiveId" clId="{E8021105-6823-482C-9D42-DA7931141619}" dt="2026-03-12T07:54:46.939" v="5564" actId="478"/>
          <ac:spMkLst>
            <pc:docMk/>
            <pc:sldMk cId="3048567890" sldId="1617"/>
            <ac:spMk id="2" creationId="{DD2A6941-266F-CBF2-B970-9BC9707B2E98}"/>
          </ac:spMkLst>
        </pc:spChg>
        <pc:spChg chg="add del mod">
          <ac:chgData name="Joyce Elisha" userId="48bdb86a7b36a2f6" providerId="LiveId" clId="{E8021105-6823-482C-9D42-DA7931141619}" dt="2026-03-12T07:54:49.065" v="5565" actId="478"/>
          <ac:spMkLst>
            <pc:docMk/>
            <pc:sldMk cId="3048567890" sldId="1617"/>
            <ac:spMk id="5" creationId="{1AE149A6-EB50-2214-AB38-E5F6CEE84E34}"/>
          </ac:spMkLst>
        </pc:spChg>
        <pc:graphicFrameChg chg="add mod">
          <ac:chgData name="Joyce Elisha" userId="48bdb86a7b36a2f6" providerId="LiveId" clId="{E8021105-6823-482C-9D42-DA7931141619}" dt="2026-03-12T07:54:50.958" v="5566"/>
          <ac:graphicFrameMkLst>
            <pc:docMk/>
            <pc:sldMk cId="3048567890" sldId="1617"/>
            <ac:graphicFrameMk id="3" creationId="{07134488-A48E-51C0-C1A7-D6A5F565F96F}"/>
          </ac:graphicFrameMkLst>
        </pc:graphicFrameChg>
        <pc:picChg chg="del">
          <ac:chgData name="Joyce Elisha" userId="48bdb86a7b36a2f6" providerId="LiveId" clId="{E8021105-6823-482C-9D42-DA7931141619}" dt="2026-03-11T13:01:21.956" v="5246" actId="478"/>
          <ac:picMkLst>
            <pc:docMk/>
            <pc:sldMk cId="3048567890" sldId="1617"/>
            <ac:picMk id="12" creationId="{C811C4BF-CF12-20D0-D9A0-5B1083360A67}"/>
          </ac:picMkLst>
        </pc:picChg>
      </pc:sldChg>
      <pc:sldChg chg="del">
        <pc:chgData name="Joyce Elisha" userId="48bdb86a7b36a2f6" providerId="LiveId" clId="{E8021105-6823-482C-9D42-DA7931141619}" dt="2026-03-11T09:19:51.345" v="2247" actId="47"/>
        <pc:sldMkLst>
          <pc:docMk/>
          <pc:sldMk cId="2286265694" sldId="1618"/>
        </pc:sldMkLst>
      </pc:sldChg>
      <pc:sldChg chg="addSp delSp modSp add del mod ord setBg delAnim modAnim delDesignElem">
        <pc:chgData name="Joyce Elisha" userId="48bdb86a7b36a2f6" providerId="LiveId" clId="{E8021105-6823-482C-9D42-DA7931141619}" dt="2026-03-12T07:43:53.906" v="5474" actId="47"/>
        <pc:sldMkLst>
          <pc:docMk/>
          <pc:sldMk cId="2099602989" sldId="1621"/>
        </pc:sldMkLst>
        <pc:spChg chg="del">
          <ac:chgData name="Joyce Elisha" userId="48bdb86a7b36a2f6" providerId="LiveId" clId="{E8021105-6823-482C-9D42-DA7931141619}" dt="2026-03-11T10:29:35.365" v="3006" actId="478"/>
          <ac:spMkLst>
            <pc:docMk/>
            <pc:sldMk cId="2099602989" sldId="1621"/>
            <ac:spMk id="2" creationId="{264CE3DF-469F-144A-DFB9-4554FA2E8C56}"/>
          </ac:spMkLst>
        </pc:spChg>
        <pc:spChg chg="del">
          <ac:chgData name="Joyce Elisha" userId="48bdb86a7b36a2f6" providerId="LiveId" clId="{E8021105-6823-482C-9D42-DA7931141619}" dt="2026-03-11T10:29:35.365" v="3006" actId="478"/>
          <ac:spMkLst>
            <pc:docMk/>
            <pc:sldMk cId="2099602989" sldId="1621"/>
            <ac:spMk id="3" creationId="{499E3A47-086C-3189-F2B5-AE7EBAED2915}"/>
          </ac:spMkLst>
        </pc:spChg>
        <pc:spChg chg="del">
          <ac:chgData name="Joyce Elisha" userId="48bdb86a7b36a2f6" providerId="LiveId" clId="{E8021105-6823-482C-9D42-DA7931141619}" dt="2026-03-11T09:19:23.363" v="2246"/>
          <ac:spMkLst>
            <pc:docMk/>
            <pc:sldMk cId="2099602989" sldId="1621"/>
            <ac:spMk id="110601" creationId="{ECC07320-C2CA-4E29-8481-9D9E143C7788}"/>
          </ac:spMkLst>
        </pc:spChg>
        <pc:spChg chg="del">
          <ac:chgData name="Joyce Elisha" userId="48bdb86a7b36a2f6" providerId="LiveId" clId="{E8021105-6823-482C-9D42-DA7931141619}" dt="2026-03-11T09:19:23.363" v="2246"/>
          <ac:spMkLst>
            <pc:docMk/>
            <pc:sldMk cId="2099602989" sldId="1621"/>
            <ac:spMk id="110603" creationId="{178FB36B-5BFE-42CA-BC60-1115E0D95EEC}"/>
          </ac:spMkLst>
        </pc:spChg>
        <pc:picChg chg="add mod">
          <ac:chgData name="Joyce Elisha" userId="48bdb86a7b36a2f6" providerId="LiveId" clId="{E8021105-6823-482C-9D42-DA7931141619}" dt="2026-03-11T12:24:19.580" v="4750" actId="1076"/>
          <ac:picMkLst>
            <pc:docMk/>
            <pc:sldMk cId="2099602989" sldId="1621"/>
            <ac:picMk id="4" creationId="{8386750F-894E-5E27-5182-FA62AE9C221C}"/>
          </ac:picMkLst>
        </pc:picChg>
        <pc:picChg chg="add del mod">
          <ac:chgData name="Joyce Elisha" userId="48bdb86a7b36a2f6" providerId="LiveId" clId="{E8021105-6823-482C-9D42-DA7931141619}" dt="2026-03-11T12:01:14.547" v="4150" actId="478"/>
          <ac:picMkLst>
            <pc:docMk/>
            <pc:sldMk cId="2099602989" sldId="1621"/>
            <ac:picMk id="5" creationId="{A3C0830B-FA09-72DB-167F-F3B4A20E603E}"/>
          </ac:picMkLst>
        </pc:picChg>
        <pc:picChg chg="del mod">
          <ac:chgData name="Joyce Elisha" userId="48bdb86a7b36a2f6" providerId="LiveId" clId="{E8021105-6823-482C-9D42-DA7931141619}" dt="2026-03-11T11:10:02.177" v="3520" actId="478"/>
          <ac:picMkLst>
            <pc:docMk/>
            <pc:sldMk cId="2099602989" sldId="1621"/>
            <ac:picMk id="110596" creationId="{09EAC37C-7CED-6542-324A-D6CD338B71F0}"/>
          </ac:picMkLst>
        </pc:picChg>
      </pc:sldChg>
      <pc:sldChg chg="del">
        <pc:chgData name="Joyce Elisha" userId="48bdb86a7b36a2f6" providerId="LiveId" clId="{E8021105-6823-482C-9D42-DA7931141619}" dt="2026-03-11T09:19:18.923" v="2244" actId="2696"/>
        <pc:sldMkLst>
          <pc:docMk/>
          <pc:sldMk cId="3531676414" sldId="1621"/>
        </pc:sldMkLst>
      </pc:sldChg>
      <pc:sldChg chg="delSp del modAnim">
        <pc:chgData name="Joyce Elisha" userId="48bdb86a7b36a2f6" providerId="LiveId" clId="{E8021105-6823-482C-9D42-DA7931141619}" dt="2026-03-11T10:30:01.697" v="3012" actId="47"/>
        <pc:sldMkLst>
          <pc:docMk/>
          <pc:sldMk cId="3992533761" sldId="1631"/>
        </pc:sldMkLst>
        <pc:picChg chg="del">
          <ac:chgData name="Joyce Elisha" userId="48bdb86a7b36a2f6" providerId="LiveId" clId="{E8021105-6823-482C-9D42-DA7931141619}" dt="2026-03-11T10:29:52.664" v="3009" actId="478"/>
          <ac:picMkLst>
            <pc:docMk/>
            <pc:sldMk cId="3992533761" sldId="1631"/>
            <ac:picMk id="122882" creationId="{3F9BBD4E-6EAE-A495-E073-C10E88689829}"/>
          </ac:picMkLst>
        </pc:picChg>
      </pc:sldChg>
      <pc:sldChg chg="del">
        <pc:chgData name="Joyce Elisha" userId="48bdb86a7b36a2f6" providerId="LiveId" clId="{E8021105-6823-482C-9D42-DA7931141619}" dt="2026-03-11T11:17:09.705" v="3552" actId="47"/>
        <pc:sldMkLst>
          <pc:docMk/>
          <pc:sldMk cId="89232691" sldId="1639"/>
        </pc:sldMkLst>
      </pc:sldChg>
      <pc:sldChg chg="del">
        <pc:chgData name="Joyce Elisha" userId="48bdb86a7b36a2f6" providerId="LiveId" clId="{E8021105-6823-482C-9D42-DA7931141619}" dt="2026-03-11T10:22:39.013" v="2970" actId="47"/>
        <pc:sldMkLst>
          <pc:docMk/>
          <pc:sldMk cId="872562287" sldId="1640"/>
        </pc:sldMkLst>
      </pc:sldChg>
      <pc:sldChg chg="addSp delSp modSp add mod ord setBg modAnim delDesignElem">
        <pc:chgData name="Joyce Elisha" userId="48bdb86a7b36a2f6" providerId="LiveId" clId="{E8021105-6823-482C-9D42-DA7931141619}" dt="2026-03-12T08:07:47.829" v="5739"/>
        <pc:sldMkLst>
          <pc:docMk/>
          <pc:sldMk cId="1604325012" sldId="1642"/>
        </pc:sldMkLst>
        <pc:spChg chg="mod">
          <ac:chgData name="Joyce Elisha" userId="48bdb86a7b36a2f6" providerId="LiveId" clId="{E8021105-6823-482C-9D42-DA7931141619}" dt="2026-03-11T12:42:43.794" v="5009" actId="1076"/>
          <ac:spMkLst>
            <pc:docMk/>
            <pc:sldMk cId="1604325012" sldId="1642"/>
            <ac:spMk id="7" creationId="{5C2FC16A-28F9-281E-88C8-D0F9454B6BC1}"/>
          </ac:spMkLst>
        </pc:spChg>
        <pc:spChg chg="del">
          <ac:chgData name="Joyce Elisha" userId="48bdb86a7b36a2f6" providerId="LiveId" clId="{E8021105-6823-482C-9D42-DA7931141619}" dt="2026-03-11T10:26:21.500" v="3004"/>
          <ac:spMkLst>
            <pc:docMk/>
            <pc:sldMk cId="1604325012" sldId="1642"/>
            <ac:spMk id="169990" creationId="{04812C46-200A-4DEB-A05E-3ED6C68C2387}"/>
          </ac:spMkLst>
        </pc:spChg>
        <pc:spChg chg="add del">
          <ac:chgData name="Joyce Elisha" userId="48bdb86a7b36a2f6" providerId="LiveId" clId="{E8021105-6823-482C-9D42-DA7931141619}" dt="2026-03-11T12:42:15.586" v="5003" actId="26606"/>
          <ac:spMkLst>
            <pc:docMk/>
            <pc:sldMk cId="1604325012" sldId="1642"/>
            <ac:spMk id="169991" creationId="{169CC832-2974-4E8D-90ED-3E2941BA7336}"/>
          </ac:spMkLst>
        </pc:spChg>
        <pc:spChg chg="add">
          <ac:chgData name="Joyce Elisha" userId="48bdb86a7b36a2f6" providerId="LiveId" clId="{E8021105-6823-482C-9D42-DA7931141619}" dt="2026-03-11T12:42:28.694" v="5004" actId="26606"/>
          <ac:spMkLst>
            <pc:docMk/>
            <pc:sldMk cId="1604325012" sldId="1642"/>
            <ac:spMk id="169992" creationId="{04812C46-200A-4DEB-A05E-3ED6C68C2387}"/>
          </ac:spMkLst>
        </pc:spChg>
        <pc:spChg chg="add del">
          <ac:chgData name="Joyce Elisha" userId="48bdb86a7b36a2f6" providerId="LiveId" clId="{E8021105-6823-482C-9D42-DA7931141619}" dt="2026-03-11T12:42:15.586" v="5003" actId="26606"/>
          <ac:spMkLst>
            <pc:docMk/>
            <pc:sldMk cId="1604325012" sldId="1642"/>
            <ac:spMk id="169993" creationId="{DBC6133C-0615-4CE4-9132-37E609A9BDFA}"/>
          </ac:spMkLst>
        </pc:spChg>
        <pc:spChg chg="add">
          <ac:chgData name="Joyce Elisha" userId="48bdb86a7b36a2f6" providerId="LiveId" clId="{E8021105-6823-482C-9D42-DA7931141619}" dt="2026-03-11T12:42:28.694" v="5004" actId="26606"/>
          <ac:spMkLst>
            <pc:docMk/>
            <pc:sldMk cId="1604325012" sldId="1642"/>
            <ac:spMk id="169994" creationId="{D1EA859B-E555-4109-94F3-6700E046E008}"/>
          </ac:spMkLst>
        </pc:spChg>
        <pc:spChg chg="del">
          <ac:chgData name="Joyce Elisha" userId="48bdb86a7b36a2f6" providerId="LiveId" clId="{E8021105-6823-482C-9D42-DA7931141619}" dt="2026-03-11T10:26:21.500" v="3004"/>
          <ac:spMkLst>
            <pc:docMk/>
            <pc:sldMk cId="1604325012" sldId="1642"/>
            <ac:spMk id="169995" creationId="{D1EA859B-E555-4109-94F3-6700E046E008}"/>
          </ac:spMkLst>
        </pc:spChg>
        <pc:spChg chg="add del">
          <ac:chgData name="Joyce Elisha" userId="48bdb86a7b36a2f6" providerId="LiveId" clId="{E8021105-6823-482C-9D42-DA7931141619}" dt="2026-03-11T12:42:15.586" v="5003" actId="26606"/>
          <ac:spMkLst>
            <pc:docMk/>
            <pc:sldMk cId="1604325012" sldId="1642"/>
            <ac:spMk id="169997" creationId="{55222F96-971A-4F90-B841-6BAB416C7AC1}"/>
          </ac:spMkLst>
        </pc:spChg>
        <pc:spChg chg="add del">
          <ac:chgData name="Joyce Elisha" userId="48bdb86a7b36a2f6" providerId="LiveId" clId="{E8021105-6823-482C-9D42-DA7931141619}" dt="2026-03-11T12:42:15.586" v="5003" actId="26606"/>
          <ac:spMkLst>
            <pc:docMk/>
            <pc:sldMk cId="1604325012" sldId="1642"/>
            <ac:spMk id="169999" creationId="{08980754-6F4B-43C9-B9BE-127B6BED6586}"/>
          </ac:spMkLst>
        </pc:spChg>
        <pc:spChg chg="add del">
          <ac:chgData name="Joyce Elisha" userId="48bdb86a7b36a2f6" providerId="LiveId" clId="{E8021105-6823-482C-9D42-DA7931141619}" dt="2026-03-11T12:42:15.586" v="5003" actId="26606"/>
          <ac:spMkLst>
            <pc:docMk/>
            <pc:sldMk cId="1604325012" sldId="1642"/>
            <ac:spMk id="170001" creationId="{2C1BBA94-3F40-40AA-8BB9-E69E25E537C1}"/>
          </ac:spMkLst>
        </pc:spChg>
        <pc:picChg chg="add mod">
          <ac:chgData name="Joyce Elisha" userId="48bdb86a7b36a2f6" providerId="LiveId" clId="{E8021105-6823-482C-9D42-DA7931141619}" dt="2026-03-12T07:58:17.747" v="5583"/>
          <ac:picMkLst>
            <pc:docMk/>
            <pc:sldMk cId="1604325012" sldId="1642"/>
            <ac:picMk id="2" creationId="{10617840-C96C-A457-DB57-EDAA7FB2FA1D}"/>
          </ac:picMkLst>
        </pc:picChg>
        <pc:picChg chg="mod ord">
          <ac:chgData name="Joyce Elisha" userId="48bdb86a7b36a2f6" providerId="LiveId" clId="{E8021105-6823-482C-9D42-DA7931141619}" dt="2026-03-11T12:42:28.694" v="5004" actId="26606"/>
          <ac:picMkLst>
            <pc:docMk/>
            <pc:sldMk cId="1604325012" sldId="1642"/>
            <ac:picMk id="169988" creationId="{1F6024A4-32A7-2B72-F04A-A7D1D7CE3F3C}"/>
          </ac:picMkLst>
        </pc:picChg>
      </pc:sldChg>
      <pc:sldChg chg="addSp delSp modSp add del mod setBg delAnim delDesignElem modNotesTx">
        <pc:chgData name="Joyce Elisha" userId="48bdb86a7b36a2f6" providerId="LiveId" clId="{E8021105-6823-482C-9D42-DA7931141619}" dt="2026-03-11T10:26:18.313" v="3001" actId="2696"/>
        <pc:sldMkLst>
          <pc:docMk/>
          <pc:sldMk cId="2003526075" sldId="1642"/>
        </pc:sldMkLst>
        <pc:spChg chg="del">
          <ac:chgData name="Joyce Elisha" userId="48bdb86a7b36a2f6" providerId="LiveId" clId="{E8021105-6823-482C-9D42-DA7931141619}" dt="2026-03-11T10:20:44.708" v="2960" actId="478"/>
          <ac:spMkLst>
            <pc:docMk/>
            <pc:sldMk cId="2003526075" sldId="1642"/>
            <ac:spMk id="2" creationId="{4E6C79D6-95DD-0F90-799B-30FDF014099F}"/>
          </ac:spMkLst>
        </pc:spChg>
        <pc:spChg chg="del">
          <ac:chgData name="Joyce Elisha" userId="48bdb86a7b36a2f6" providerId="LiveId" clId="{E8021105-6823-482C-9D42-DA7931141619}" dt="2026-03-11T10:20:44.708" v="2960" actId="478"/>
          <ac:spMkLst>
            <pc:docMk/>
            <pc:sldMk cId="2003526075" sldId="1642"/>
            <ac:spMk id="3" creationId="{8CB2C2C1-F2F6-9A8F-D7DB-DEAA03C5F38E}"/>
          </ac:spMkLst>
        </pc:spChg>
        <pc:spChg chg="del">
          <ac:chgData name="Joyce Elisha" userId="48bdb86a7b36a2f6" providerId="LiveId" clId="{E8021105-6823-482C-9D42-DA7931141619}" dt="2026-03-11T10:20:44.708" v="2960" actId="478"/>
          <ac:spMkLst>
            <pc:docMk/>
            <pc:sldMk cId="2003526075" sldId="1642"/>
            <ac:spMk id="4" creationId="{F36CAA35-EB66-F7A5-7363-304052D2B2F9}"/>
          </ac:spMkLst>
        </pc:spChg>
        <pc:spChg chg="del">
          <ac:chgData name="Joyce Elisha" userId="48bdb86a7b36a2f6" providerId="LiveId" clId="{E8021105-6823-482C-9D42-DA7931141619}" dt="2026-03-11T10:20:44.708" v="2960" actId="478"/>
          <ac:spMkLst>
            <pc:docMk/>
            <pc:sldMk cId="2003526075" sldId="1642"/>
            <ac:spMk id="5" creationId="{FC4B3FB3-F195-6397-8F89-601126CCAE22}"/>
          </ac:spMkLst>
        </pc:spChg>
        <pc:spChg chg="add mod">
          <ac:chgData name="Joyce Elisha" userId="48bdb86a7b36a2f6" providerId="LiveId" clId="{E8021105-6823-482C-9D42-DA7931141619}" dt="2026-03-11T10:25:07.781" v="2997" actId="1076"/>
          <ac:spMkLst>
            <pc:docMk/>
            <pc:sldMk cId="2003526075" sldId="1642"/>
            <ac:spMk id="7" creationId="{5C2FC16A-28F9-281E-88C8-D0F9454B6BC1}"/>
          </ac:spMkLst>
        </pc:spChg>
        <pc:spChg chg="del">
          <ac:chgData name="Joyce Elisha" userId="48bdb86a7b36a2f6" providerId="LiveId" clId="{E8021105-6823-482C-9D42-DA7931141619}" dt="2026-03-11T10:20:44.708" v="2960" actId="478"/>
          <ac:spMkLst>
            <pc:docMk/>
            <pc:sldMk cId="2003526075" sldId="1642"/>
            <ac:spMk id="14" creationId="{02568EEE-360B-36A7-873D-191F7F558B79}"/>
          </ac:spMkLst>
        </pc:spChg>
        <pc:spChg chg="add">
          <ac:chgData name="Joyce Elisha" userId="48bdb86a7b36a2f6" providerId="LiveId" clId="{E8021105-6823-482C-9D42-DA7931141619}" dt="2026-03-11T10:24:43.667" v="2992" actId="26606"/>
          <ac:spMkLst>
            <pc:docMk/>
            <pc:sldMk cId="2003526075" sldId="1642"/>
            <ac:spMk id="169990" creationId="{04812C46-200A-4DEB-A05E-3ED6C68C2387}"/>
          </ac:spMkLst>
        </pc:spChg>
        <pc:spChg chg="del">
          <ac:chgData name="Joyce Elisha" userId="48bdb86a7b36a2f6" providerId="LiveId" clId="{E8021105-6823-482C-9D42-DA7931141619}" dt="2026-03-11T10:13:34.727" v="2822"/>
          <ac:spMkLst>
            <pc:docMk/>
            <pc:sldMk cId="2003526075" sldId="1642"/>
            <ac:spMk id="169993" creationId="{5D9FC6AC-4A12-4825-8ABE-0732B8EF4D16}"/>
          </ac:spMkLst>
        </pc:spChg>
        <pc:spChg chg="add">
          <ac:chgData name="Joyce Elisha" userId="48bdb86a7b36a2f6" providerId="LiveId" clId="{E8021105-6823-482C-9D42-DA7931141619}" dt="2026-03-11T10:24:43.667" v="2992" actId="26606"/>
          <ac:spMkLst>
            <pc:docMk/>
            <pc:sldMk cId="2003526075" sldId="1642"/>
            <ac:spMk id="169995" creationId="{D1EA859B-E555-4109-94F3-6700E046E008}"/>
          </ac:spMkLst>
        </pc:spChg>
        <pc:picChg chg="del">
          <ac:chgData name="Joyce Elisha" userId="48bdb86a7b36a2f6" providerId="LiveId" clId="{E8021105-6823-482C-9D42-DA7931141619}" dt="2026-03-11T10:20:44.708" v="2960" actId="478"/>
          <ac:picMkLst>
            <pc:docMk/>
            <pc:sldMk cId="2003526075" sldId="1642"/>
            <ac:picMk id="6" creationId="{8062D8DA-96E9-F819-7833-1BDA7B10031A}"/>
          </ac:picMkLst>
        </pc:picChg>
        <pc:picChg chg="mod">
          <ac:chgData name="Joyce Elisha" userId="48bdb86a7b36a2f6" providerId="LiveId" clId="{E8021105-6823-482C-9D42-DA7931141619}" dt="2026-03-11T10:24:43.667" v="2992" actId="26606"/>
          <ac:picMkLst>
            <pc:docMk/>
            <pc:sldMk cId="2003526075" sldId="1642"/>
            <ac:picMk id="169988" creationId="{1F6024A4-32A7-2B72-F04A-A7D1D7CE3F3C}"/>
          </ac:picMkLst>
        </pc:picChg>
      </pc:sldChg>
      <pc:sldChg chg="del">
        <pc:chgData name="Joyce Elisha" userId="48bdb86a7b36a2f6" providerId="LiveId" clId="{E8021105-6823-482C-9D42-DA7931141619}" dt="2026-03-11T10:13:30.247" v="2820" actId="2696"/>
        <pc:sldMkLst>
          <pc:docMk/>
          <pc:sldMk cId="2098910016" sldId="1642"/>
        </pc:sldMkLst>
      </pc:sldChg>
      <pc:sldChg chg="addSp modSp add del mod ord modNotesTx">
        <pc:chgData name="Joyce Elisha" userId="48bdb86a7b36a2f6" providerId="LiveId" clId="{E8021105-6823-482C-9D42-DA7931141619}" dt="2026-03-12T08:04:55.765" v="5713" actId="2696"/>
        <pc:sldMkLst>
          <pc:docMk/>
          <pc:sldMk cId="1062195174" sldId="1643"/>
        </pc:sldMkLst>
        <pc:spChg chg="mod">
          <ac:chgData name="Joyce Elisha" userId="48bdb86a7b36a2f6" providerId="LiveId" clId="{E8021105-6823-482C-9D42-DA7931141619}" dt="2026-03-12T08:00:31.491" v="5598" actId="1076"/>
          <ac:spMkLst>
            <pc:docMk/>
            <pc:sldMk cId="1062195174" sldId="1643"/>
            <ac:spMk id="48130" creationId="{E73986C2-1B0B-B54D-DDA0-D467B2FB29B3}"/>
          </ac:spMkLst>
        </pc:spChg>
        <pc:spChg chg="mod">
          <ac:chgData name="Joyce Elisha" userId="48bdb86a7b36a2f6" providerId="LiveId" clId="{E8021105-6823-482C-9D42-DA7931141619}" dt="2026-03-12T08:00:34.715" v="5599" actId="1076"/>
          <ac:spMkLst>
            <pc:docMk/>
            <pc:sldMk cId="1062195174" sldId="1643"/>
            <ac:spMk id="48131" creationId="{F5307A9E-E6EA-6484-F169-D13AFFA14E76}"/>
          </ac:spMkLst>
        </pc:spChg>
        <pc:picChg chg="add mod">
          <ac:chgData name="Joyce Elisha" userId="48bdb86a7b36a2f6" providerId="LiveId" clId="{E8021105-6823-482C-9D42-DA7931141619}" dt="2026-03-12T08:00:39.515" v="5600" actId="1076"/>
          <ac:picMkLst>
            <pc:docMk/>
            <pc:sldMk cId="1062195174" sldId="1643"/>
            <ac:picMk id="2" creationId="{2B2B63A2-82B0-F04B-6769-6129FCC99CF1}"/>
          </ac:picMkLst>
        </pc:picChg>
      </pc:sldChg>
      <pc:sldChg chg="add">
        <pc:chgData name="Joyce Elisha" userId="48bdb86a7b36a2f6" providerId="LiveId" clId="{E8021105-6823-482C-9D42-DA7931141619}" dt="2026-03-12T08:05:00.258" v="5714"/>
        <pc:sldMkLst>
          <pc:docMk/>
          <pc:sldMk cId="1824022335" sldId="1643"/>
        </pc:sldMkLst>
      </pc:sldChg>
      <pc:sldChg chg="add del">
        <pc:chgData name="Joyce Elisha" userId="48bdb86a7b36a2f6" providerId="LiveId" clId="{E8021105-6823-482C-9D42-DA7931141619}" dt="2026-03-11T19:55:19.797" v="5414" actId="47"/>
        <pc:sldMkLst>
          <pc:docMk/>
          <pc:sldMk cId="1014845201" sldId="1644"/>
        </pc:sldMkLst>
      </pc:sldChg>
      <pc:sldChg chg="add del">
        <pc:chgData name="Joyce Elisha" userId="48bdb86a7b36a2f6" providerId="LiveId" clId="{E8021105-6823-482C-9D42-DA7931141619}" dt="2026-03-11T12:48:16.861" v="5077" actId="2696"/>
        <pc:sldMkLst>
          <pc:docMk/>
          <pc:sldMk cId="1642747461" sldId="1644"/>
        </pc:sldMkLst>
      </pc:sldChg>
      <pc:sldChg chg="del ord">
        <pc:chgData name="Joyce Elisha" userId="48bdb86a7b36a2f6" providerId="LiveId" clId="{E8021105-6823-482C-9D42-DA7931141619}" dt="2026-03-11T12:26:12.273" v="4758" actId="2696"/>
        <pc:sldMkLst>
          <pc:docMk/>
          <pc:sldMk cId="3308904982" sldId="1644"/>
        </pc:sldMkLst>
      </pc:sldChg>
      <pc:sldChg chg="add del">
        <pc:chgData name="Joyce Elisha" userId="48bdb86a7b36a2f6" providerId="LiveId" clId="{E8021105-6823-482C-9D42-DA7931141619}" dt="2026-03-11T12:01:29.843" v="4153" actId="2696"/>
        <pc:sldMkLst>
          <pc:docMk/>
          <pc:sldMk cId="1572408975" sldId="1645"/>
        </pc:sldMkLst>
      </pc:sldChg>
      <pc:sldChg chg="add del">
        <pc:chgData name="Joyce Elisha" userId="48bdb86a7b36a2f6" providerId="LiveId" clId="{E8021105-6823-482C-9D42-DA7931141619}" dt="2026-03-11T12:41:32.066" v="5001" actId="47"/>
        <pc:sldMkLst>
          <pc:docMk/>
          <pc:sldMk cId="3416576363" sldId="1645"/>
        </pc:sldMkLst>
      </pc:sldChg>
      <pc:sldChg chg="add del">
        <pc:chgData name="Joyce Elisha" userId="48bdb86a7b36a2f6" providerId="LiveId" clId="{E8021105-6823-482C-9D42-DA7931141619}" dt="2026-03-11T12:26:44.700" v="4800" actId="47"/>
        <pc:sldMkLst>
          <pc:docMk/>
          <pc:sldMk cId="346628565" sldId="1646"/>
        </pc:sldMkLst>
      </pc:sldChg>
      <pc:sldChg chg="add del">
        <pc:chgData name="Joyce Elisha" userId="48bdb86a7b36a2f6" providerId="LiveId" clId="{E8021105-6823-482C-9D42-DA7931141619}" dt="2026-03-11T12:54:07.847" v="5173" actId="47"/>
        <pc:sldMkLst>
          <pc:docMk/>
          <pc:sldMk cId="2049342397" sldId="1663"/>
        </pc:sldMkLst>
      </pc:sldChg>
      <pc:sldChg chg="add del">
        <pc:chgData name="Joyce Elisha" userId="48bdb86a7b36a2f6" providerId="LiveId" clId="{E8021105-6823-482C-9D42-DA7931141619}" dt="2026-03-11T12:03:35.573" v="4182" actId="47"/>
        <pc:sldMkLst>
          <pc:docMk/>
          <pc:sldMk cId="2943930718" sldId="1834"/>
        </pc:sldMkLst>
      </pc:sldChg>
      <pc:sldChg chg="add del">
        <pc:chgData name="Joyce Elisha" userId="48bdb86a7b36a2f6" providerId="LiveId" clId="{E8021105-6823-482C-9D42-DA7931141619}" dt="2026-03-11T12:41:24.288" v="5000" actId="47"/>
        <pc:sldMkLst>
          <pc:docMk/>
          <pc:sldMk cId="251268890" sldId="1996"/>
        </pc:sldMkLst>
      </pc:sldChg>
      <pc:sldChg chg="add del">
        <pc:chgData name="Joyce Elisha" userId="48bdb86a7b36a2f6" providerId="LiveId" clId="{E8021105-6823-482C-9D42-DA7931141619}" dt="2026-03-11T12:02:49.285" v="4163" actId="47"/>
        <pc:sldMkLst>
          <pc:docMk/>
          <pc:sldMk cId="4095433425" sldId="2087"/>
        </pc:sldMkLst>
      </pc:sldChg>
      <pc:sldChg chg="delSp modSp add del">
        <pc:chgData name="Joyce Elisha" userId="48bdb86a7b36a2f6" providerId="LiveId" clId="{E8021105-6823-482C-9D42-DA7931141619}" dt="2026-03-11T10:15:11.654" v="2854" actId="47"/>
        <pc:sldMkLst>
          <pc:docMk/>
          <pc:sldMk cId="3455789945" sldId="2174"/>
        </pc:sldMkLst>
        <pc:spChg chg="mod topLvl">
          <ac:chgData name="Joyce Elisha" userId="48bdb86a7b36a2f6" providerId="LiveId" clId="{E8021105-6823-482C-9D42-DA7931141619}" dt="2026-03-11T10:10:20.851" v="2805" actId="165"/>
          <ac:spMkLst>
            <pc:docMk/>
            <pc:sldMk cId="3455789945" sldId="2174"/>
            <ac:spMk id="5" creationId="{56E817CA-944F-C1F8-C55F-05A628F05117}"/>
          </ac:spMkLst>
        </pc:spChg>
        <pc:spChg chg="mod topLvl">
          <ac:chgData name="Joyce Elisha" userId="48bdb86a7b36a2f6" providerId="LiveId" clId="{E8021105-6823-482C-9D42-DA7931141619}" dt="2026-03-11T10:10:20.851" v="2805" actId="165"/>
          <ac:spMkLst>
            <pc:docMk/>
            <pc:sldMk cId="3455789945" sldId="2174"/>
            <ac:spMk id="6" creationId="{74230276-4E5C-6436-B28D-BCAA11752053}"/>
          </ac:spMkLst>
        </pc:spChg>
        <pc:spChg chg="mod topLvl">
          <ac:chgData name="Joyce Elisha" userId="48bdb86a7b36a2f6" providerId="LiveId" clId="{E8021105-6823-482C-9D42-DA7931141619}" dt="2026-03-11T10:10:20.851" v="2805" actId="165"/>
          <ac:spMkLst>
            <pc:docMk/>
            <pc:sldMk cId="3455789945" sldId="2174"/>
            <ac:spMk id="7" creationId="{4DBFFB7C-F67A-7DE9-0396-1BE50C1D34C3}"/>
          </ac:spMkLst>
        </pc:spChg>
        <pc:spChg chg="mod topLvl">
          <ac:chgData name="Joyce Elisha" userId="48bdb86a7b36a2f6" providerId="LiveId" clId="{E8021105-6823-482C-9D42-DA7931141619}" dt="2026-03-11T10:10:20.851" v="2805" actId="165"/>
          <ac:spMkLst>
            <pc:docMk/>
            <pc:sldMk cId="3455789945" sldId="2174"/>
            <ac:spMk id="8" creationId="{A79935DD-4E37-5F11-0CFC-7231C03711C5}"/>
          </ac:spMkLst>
        </pc:spChg>
        <pc:grpChg chg="del">
          <ac:chgData name="Joyce Elisha" userId="48bdb86a7b36a2f6" providerId="LiveId" clId="{E8021105-6823-482C-9D42-DA7931141619}" dt="2026-03-11T10:10:20.851" v="2805" actId="165"/>
          <ac:grpSpMkLst>
            <pc:docMk/>
            <pc:sldMk cId="3455789945" sldId="2174"/>
            <ac:grpSpMk id="9" creationId="{78178F62-6D7F-B121-B88F-6ABCE61699FA}"/>
          </ac:grpSpMkLst>
        </pc:grpChg>
        <pc:picChg chg="mod topLvl">
          <ac:chgData name="Joyce Elisha" userId="48bdb86a7b36a2f6" providerId="LiveId" clId="{E8021105-6823-482C-9D42-DA7931141619}" dt="2026-03-11T10:10:20.851" v="2805" actId="165"/>
          <ac:picMkLst>
            <pc:docMk/>
            <pc:sldMk cId="3455789945" sldId="2174"/>
            <ac:picMk id="29704" creationId="{10FBD4C6-1B9D-3F4E-3672-8C21DF3AB828}"/>
          </ac:picMkLst>
        </pc:picChg>
        <pc:cxnChg chg="mod topLvl">
          <ac:chgData name="Joyce Elisha" userId="48bdb86a7b36a2f6" providerId="LiveId" clId="{E8021105-6823-482C-9D42-DA7931141619}" dt="2026-03-11T10:10:20.851" v="2805" actId="165"/>
          <ac:cxnSpMkLst>
            <pc:docMk/>
            <pc:sldMk cId="3455789945" sldId="2174"/>
            <ac:cxnSpMk id="11" creationId="{4E1F3AC1-22F9-E45D-DFF2-D367601926C0}"/>
          </ac:cxnSpMkLst>
        </pc:cxnChg>
        <pc:cxnChg chg="mod topLvl">
          <ac:chgData name="Joyce Elisha" userId="48bdb86a7b36a2f6" providerId="LiveId" clId="{E8021105-6823-482C-9D42-DA7931141619}" dt="2026-03-11T10:10:20.851" v="2805" actId="165"/>
          <ac:cxnSpMkLst>
            <pc:docMk/>
            <pc:sldMk cId="3455789945" sldId="2174"/>
            <ac:cxnSpMk id="13" creationId="{E3D50994-C9A3-5090-A6D9-9EB1B2F9C909}"/>
          </ac:cxnSpMkLst>
        </pc:cxnChg>
        <pc:cxnChg chg="mod topLvl">
          <ac:chgData name="Joyce Elisha" userId="48bdb86a7b36a2f6" providerId="LiveId" clId="{E8021105-6823-482C-9D42-DA7931141619}" dt="2026-03-11T10:10:20.851" v="2805" actId="165"/>
          <ac:cxnSpMkLst>
            <pc:docMk/>
            <pc:sldMk cId="3455789945" sldId="2174"/>
            <ac:cxnSpMk id="15" creationId="{297121EB-C870-6F6E-6890-9A50471510DB}"/>
          </ac:cxnSpMkLst>
        </pc:cxnChg>
        <pc:cxnChg chg="mod topLvl">
          <ac:chgData name="Joyce Elisha" userId="48bdb86a7b36a2f6" providerId="LiveId" clId="{E8021105-6823-482C-9D42-DA7931141619}" dt="2026-03-11T10:10:20.851" v="2805" actId="165"/>
          <ac:cxnSpMkLst>
            <pc:docMk/>
            <pc:sldMk cId="3455789945" sldId="2174"/>
            <ac:cxnSpMk id="17" creationId="{147C67C2-08D4-B333-90A5-CDC22AB3757E}"/>
          </ac:cxnSpMkLst>
        </pc:cxnChg>
      </pc:sldChg>
      <pc:sldChg chg="delSp add del setBg delDesignElem">
        <pc:chgData name="Joyce Elisha" userId="48bdb86a7b36a2f6" providerId="LiveId" clId="{E8021105-6823-482C-9D42-DA7931141619}" dt="2026-03-11T12:24:37.233" v="4753" actId="47"/>
        <pc:sldMkLst>
          <pc:docMk/>
          <pc:sldMk cId="338281268" sldId="2239"/>
        </pc:sldMkLst>
        <pc:spChg chg="del">
          <ac:chgData name="Joyce Elisha" userId="48bdb86a7b36a2f6" providerId="LiveId" clId="{E8021105-6823-482C-9D42-DA7931141619}" dt="2026-03-11T10:26:21.500" v="3004"/>
          <ac:spMkLst>
            <pc:docMk/>
            <pc:sldMk cId="338281268" sldId="2239"/>
            <ac:spMk id="11" creationId="{63644BFD-D22E-4019-B666-387DA51AEAFD}"/>
          </ac:spMkLst>
        </pc:spChg>
        <pc:spChg chg="del">
          <ac:chgData name="Joyce Elisha" userId="48bdb86a7b36a2f6" providerId="LiveId" clId="{E8021105-6823-482C-9D42-DA7931141619}" dt="2026-03-11T10:26:21.500" v="3004"/>
          <ac:spMkLst>
            <pc:docMk/>
            <pc:sldMk cId="338281268" sldId="2239"/>
            <ac:spMk id="17" creationId="{3776B14B-F2F4-4825-8DA8-8C7A0F2B3960}"/>
          </ac:spMkLst>
        </pc:spChg>
        <pc:grpChg chg="del">
          <ac:chgData name="Joyce Elisha" userId="48bdb86a7b36a2f6" providerId="LiveId" clId="{E8021105-6823-482C-9D42-DA7931141619}" dt="2026-03-11T10:26:21.500" v="3004"/>
          <ac:grpSpMkLst>
            <pc:docMk/>
            <pc:sldMk cId="338281268" sldId="2239"/>
            <ac:grpSpMk id="13" creationId="{5FE9FE4C-C9E0-4C54-8010-EA9D29CD4D59}"/>
          </ac:grpSpMkLst>
        </pc:grpChg>
      </pc:sldChg>
      <pc:sldChg chg="addSp delSp modSp add del mod ord setBg">
        <pc:chgData name="Joyce Elisha" userId="48bdb86a7b36a2f6" providerId="LiveId" clId="{E8021105-6823-482C-9D42-DA7931141619}" dt="2026-03-11T10:26:18.313" v="3001" actId="2696"/>
        <pc:sldMkLst>
          <pc:docMk/>
          <pc:sldMk cId="557503621" sldId="2239"/>
        </pc:sldMkLst>
        <pc:spChg chg="del">
          <ac:chgData name="Joyce Elisha" userId="48bdb86a7b36a2f6" providerId="LiveId" clId="{E8021105-6823-482C-9D42-DA7931141619}" dt="2026-03-11T10:20:55.530" v="2961" actId="478"/>
          <ac:spMkLst>
            <pc:docMk/>
            <pc:sldMk cId="557503621" sldId="2239"/>
            <ac:spMk id="2" creationId="{B609F470-1E5D-4208-F9C9-567D62F1B4A1}"/>
          </ac:spMkLst>
        </pc:spChg>
        <pc:spChg chg="add del mod">
          <ac:chgData name="Joyce Elisha" userId="48bdb86a7b36a2f6" providerId="LiveId" clId="{E8021105-6823-482C-9D42-DA7931141619}" dt="2026-03-11T10:21:04.042" v="2964" actId="478"/>
          <ac:spMkLst>
            <pc:docMk/>
            <pc:sldMk cId="557503621" sldId="2239"/>
            <ac:spMk id="4" creationId="{A1F9A9ED-9874-8BDD-7A0E-7443314C26B0}"/>
          </ac:spMkLst>
        </pc:spChg>
        <pc:spChg chg="add">
          <ac:chgData name="Joyce Elisha" userId="48bdb86a7b36a2f6" providerId="LiveId" clId="{E8021105-6823-482C-9D42-DA7931141619}" dt="2026-03-11T10:21:11.031" v="2965" actId="26606"/>
          <ac:spMkLst>
            <pc:docMk/>
            <pc:sldMk cId="557503621" sldId="2239"/>
            <ac:spMk id="11" creationId="{63644BFD-D22E-4019-B666-387DA51AEAFD}"/>
          </ac:spMkLst>
        </pc:spChg>
        <pc:spChg chg="add">
          <ac:chgData name="Joyce Elisha" userId="48bdb86a7b36a2f6" providerId="LiveId" clId="{E8021105-6823-482C-9D42-DA7931141619}" dt="2026-03-11T10:21:11.031" v="2965" actId="26606"/>
          <ac:spMkLst>
            <pc:docMk/>
            <pc:sldMk cId="557503621" sldId="2239"/>
            <ac:spMk id="17" creationId="{3776B14B-F2F4-4825-8DA8-8C7A0F2B3960}"/>
          </ac:spMkLst>
        </pc:spChg>
        <pc:grpChg chg="add">
          <ac:chgData name="Joyce Elisha" userId="48bdb86a7b36a2f6" providerId="LiveId" clId="{E8021105-6823-482C-9D42-DA7931141619}" dt="2026-03-11T10:21:11.031" v="2965" actId="26606"/>
          <ac:grpSpMkLst>
            <pc:docMk/>
            <pc:sldMk cId="557503621" sldId="2239"/>
            <ac:grpSpMk id="13" creationId="{5FE9FE4C-C9E0-4C54-8010-EA9D29CD4D59}"/>
          </ac:grpSpMkLst>
        </pc:grpChg>
        <pc:picChg chg="add del mod">
          <ac:chgData name="Joyce Elisha" userId="48bdb86a7b36a2f6" providerId="LiveId" clId="{E8021105-6823-482C-9D42-DA7931141619}" dt="2026-03-11T10:21:11.031" v="2965" actId="26606"/>
          <ac:picMkLst>
            <pc:docMk/>
            <pc:sldMk cId="557503621" sldId="2239"/>
            <ac:picMk id="6" creationId="{2C7FD226-536D-D033-1C31-20873016B23A}"/>
          </ac:picMkLst>
        </pc:picChg>
      </pc:sldChg>
      <pc:sldChg chg="add del">
        <pc:chgData name="Joyce Elisha" userId="48bdb86a7b36a2f6" providerId="LiveId" clId="{E8021105-6823-482C-9D42-DA7931141619}" dt="2026-03-11T10:13:30.247" v="2820" actId="2696"/>
        <pc:sldMkLst>
          <pc:docMk/>
          <pc:sldMk cId="3643654047" sldId="2239"/>
        </pc:sldMkLst>
      </pc:sldChg>
      <pc:sldChg chg="addSp modSp new del">
        <pc:chgData name="Joyce Elisha" userId="48bdb86a7b36a2f6" providerId="LiveId" clId="{E8021105-6823-482C-9D42-DA7931141619}" dt="2026-03-11T10:00:55.288" v="2737" actId="47"/>
        <pc:sldMkLst>
          <pc:docMk/>
          <pc:sldMk cId="2101109894" sldId="2240"/>
        </pc:sldMkLst>
        <pc:picChg chg="add mod">
          <ac:chgData name="Joyce Elisha" userId="48bdb86a7b36a2f6" providerId="LiveId" clId="{E8021105-6823-482C-9D42-DA7931141619}" dt="2026-03-11T09:22:30.961" v="2285" actId="14100"/>
          <ac:picMkLst>
            <pc:docMk/>
            <pc:sldMk cId="2101109894" sldId="2240"/>
            <ac:picMk id="1026" creationId="{666D7ED1-D2D7-C7CF-97D6-914FB09932EA}"/>
          </ac:picMkLst>
        </pc:picChg>
      </pc:sldChg>
      <pc:sldChg chg="add del">
        <pc:chgData name="Joyce Elisha" userId="48bdb86a7b36a2f6" providerId="LiveId" clId="{E8021105-6823-482C-9D42-DA7931141619}" dt="2026-03-11T13:01:54.578" v="5253" actId="47"/>
        <pc:sldMkLst>
          <pc:docMk/>
          <pc:sldMk cId="1346911245" sldId="2241"/>
        </pc:sldMkLst>
      </pc:sldChg>
      <pc:sldChg chg="add del">
        <pc:chgData name="Joyce Elisha" userId="48bdb86a7b36a2f6" providerId="LiveId" clId="{E8021105-6823-482C-9D42-DA7931141619}" dt="2026-03-11T11:57:09.333" v="4105" actId="2696"/>
        <pc:sldMkLst>
          <pc:docMk/>
          <pc:sldMk cId="1887437211" sldId="2241"/>
        </pc:sldMkLst>
      </pc:sldChg>
      <pc:sldChg chg="addSp delSp modSp add del mod modAnim modNotesTx">
        <pc:chgData name="Joyce Elisha" userId="48bdb86a7b36a2f6" providerId="LiveId" clId="{E8021105-6823-482C-9D42-DA7931141619}" dt="2026-03-11T11:53:15.205" v="4091" actId="2696"/>
        <pc:sldMkLst>
          <pc:docMk/>
          <pc:sldMk cId="2382929069" sldId="2241"/>
        </pc:sldMkLst>
        <pc:spChg chg="add del mod">
          <ac:chgData name="Joyce Elisha" userId="48bdb86a7b36a2f6" providerId="LiveId" clId="{E8021105-6823-482C-9D42-DA7931141619}" dt="2026-03-11T10:50:45.001" v="3177" actId="478"/>
          <ac:spMkLst>
            <pc:docMk/>
            <pc:sldMk cId="2382929069" sldId="2241"/>
            <ac:spMk id="4" creationId="{EA82CDA6-D6B5-E57D-FE9D-FC82079D9D4A}"/>
          </ac:spMkLst>
        </pc:spChg>
        <pc:spChg chg="add del mod">
          <ac:chgData name="Joyce Elisha" userId="48bdb86a7b36a2f6" providerId="LiveId" clId="{E8021105-6823-482C-9D42-DA7931141619}" dt="2026-03-11T10:40:27.432" v="3076" actId="478"/>
          <ac:spMkLst>
            <pc:docMk/>
            <pc:sldMk cId="2382929069" sldId="2241"/>
            <ac:spMk id="5" creationId="{1D619707-3267-E2EF-7CD2-76D684A58EDC}"/>
          </ac:spMkLst>
        </pc:spChg>
        <pc:spChg chg="add del mod">
          <ac:chgData name="Joyce Elisha" userId="48bdb86a7b36a2f6" providerId="LiveId" clId="{E8021105-6823-482C-9D42-DA7931141619}" dt="2026-03-11T10:50:43.841" v="3176" actId="478"/>
          <ac:spMkLst>
            <pc:docMk/>
            <pc:sldMk cId="2382929069" sldId="2241"/>
            <ac:spMk id="6" creationId="{505D2E78-C4B8-5697-3D89-CD0E10A998DD}"/>
          </ac:spMkLst>
        </pc:spChg>
        <pc:spChg chg="add del mod">
          <ac:chgData name="Joyce Elisha" userId="48bdb86a7b36a2f6" providerId="LiveId" clId="{E8021105-6823-482C-9D42-DA7931141619}" dt="2026-03-11T10:51:10.362" v="3189" actId="478"/>
          <ac:spMkLst>
            <pc:docMk/>
            <pc:sldMk cId="2382929069" sldId="2241"/>
            <ac:spMk id="7" creationId="{C736198F-1D49-11AA-E46B-5F6B978052BF}"/>
          </ac:spMkLst>
        </pc:spChg>
        <pc:spChg chg="add del mod">
          <ac:chgData name="Joyce Elisha" userId="48bdb86a7b36a2f6" providerId="LiveId" clId="{E8021105-6823-482C-9D42-DA7931141619}" dt="2026-03-11T10:51:10.362" v="3189" actId="478"/>
          <ac:spMkLst>
            <pc:docMk/>
            <pc:sldMk cId="2382929069" sldId="2241"/>
            <ac:spMk id="8" creationId="{83033660-6EC3-F59F-029B-9F359E115655}"/>
          </ac:spMkLst>
        </pc:spChg>
        <pc:spChg chg="add del mod">
          <ac:chgData name="Joyce Elisha" userId="48bdb86a7b36a2f6" providerId="LiveId" clId="{E8021105-6823-482C-9D42-DA7931141619}" dt="2026-03-11T11:48:35.293" v="3646" actId="478"/>
          <ac:spMkLst>
            <pc:docMk/>
            <pc:sldMk cId="2382929069" sldId="2241"/>
            <ac:spMk id="9" creationId="{01856EF2-5322-4570-5BAC-71E92A947797}"/>
          </ac:spMkLst>
        </pc:spChg>
        <pc:spChg chg="add del mod">
          <ac:chgData name="Joyce Elisha" userId="48bdb86a7b36a2f6" providerId="LiveId" clId="{E8021105-6823-482C-9D42-DA7931141619}" dt="2026-03-11T11:48:35.293" v="3646" actId="478"/>
          <ac:spMkLst>
            <pc:docMk/>
            <pc:sldMk cId="2382929069" sldId="2241"/>
            <ac:spMk id="10" creationId="{D4A2056B-046A-95A7-1195-9B8B1A02D715}"/>
          </ac:spMkLst>
        </pc:spChg>
        <pc:graphicFrameChg chg="add mod modGraphic">
          <ac:chgData name="Joyce Elisha" userId="48bdb86a7b36a2f6" providerId="LiveId" clId="{E8021105-6823-482C-9D42-DA7931141619}" dt="2026-03-11T10:38:29.540" v="3059" actId="1076"/>
          <ac:graphicFrameMkLst>
            <pc:docMk/>
            <pc:sldMk cId="2382929069" sldId="2241"/>
            <ac:graphicFrameMk id="2" creationId="{464F7951-5F9D-DB94-324B-C87BC538C697}"/>
          </ac:graphicFrameMkLst>
        </pc:graphicFrameChg>
        <pc:graphicFrameChg chg="add del mod modGraphic">
          <ac:chgData name="Joyce Elisha" userId="48bdb86a7b36a2f6" providerId="LiveId" clId="{E8021105-6823-482C-9D42-DA7931141619}" dt="2026-03-11T09:57:26.530" v="2613" actId="478"/>
          <ac:graphicFrameMkLst>
            <pc:docMk/>
            <pc:sldMk cId="2382929069" sldId="2241"/>
            <ac:graphicFrameMk id="3" creationId="{252B57B2-3145-97DA-34D4-5B1B11833BE2}"/>
          </ac:graphicFrameMkLst>
        </pc:graphicFrameChg>
        <pc:picChg chg="del">
          <ac:chgData name="Joyce Elisha" userId="48bdb86a7b36a2f6" providerId="LiveId" clId="{E8021105-6823-482C-9D42-DA7931141619}" dt="2026-03-11T09:21:57.046" v="2273" actId="478"/>
          <ac:picMkLst>
            <pc:docMk/>
            <pc:sldMk cId="2382929069" sldId="2241"/>
            <ac:picMk id="1026" creationId="{DBEABF73-AFC2-88E5-AE03-41A075DF83B4}"/>
          </ac:picMkLst>
        </pc:picChg>
      </pc:sldChg>
      <pc:sldChg chg="addSp delSp modSp new mod setBg delAnim modAnim">
        <pc:chgData name="Joyce Elisha" userId="48bdb86a7b36a2f6" providerId="LiveId" clId="{E8021105-6823-482C-9D42-DA7931141619}" dt="2026-03-12T07:56:54.500" v="5576" actId="1076"/>
        <pc:sldMkLst>
          <pc:docMk/>
          <pc:sldMk cId="824154916" sldId="2242"/>
        </pc:sldMkLst>
        <pc:spChg chg="mod">
          <ac:chgData name="Joyce Elisha" userId="48bdb86a7b36a2f6" providerId="LiveId" clId="{E8021105-6823-482C-9D42-DA7931141619}" dt="2026-03-12T07:56:54.500" v="5576" actId="1076"/>
          <ac:spMkLst>
            <pc:docMk/>
            <pc:sldMk cId="824154916" sldId="2242"/>
            <ac:spMk id="2" creationId="{814DCA0F-EE81-2D39-3357-8E85E6DBB32F}"/>
          </ac:spMkLst>
        </pc:spChg>
        <pc:spChg chg="del mod">
          <ac:chgData name="Joyce Elisha" userId="48bdb86a7b36a2f6" providerId="LiveId" clId="{E8021105-6823-482C-9D42-DA7931141619}" dt="2026-03-11T10:16:53.081" v="2870" actId="478"/>
          <ac:spMkLst>
            <pc:docMk/>
            <pc:sldMk cId="824154916" sldId="2242"/>
            <ac:spMk id="3" creationId="{A848ABCA-DD4E-7444-EC60-7295D6D2D35E}"/>
          </ac:spMkLst>
        </pc:spChg>
        <pc:spChg chg="del">
          <ac:chgData name="Joyce Elisha" userId="48bdb86a7b36a2f6" providerId="LiveId" clId="{E8021105-6823-482C-9D42-DA7931141619}" dt="2026-03-11T10:16:11.481" v="2868" actId="478"/>
          <ac:spMkLst>
            <pc:docMk/>
            <pc:sldMk cId="824154916" sldId="2242"/>
            <ac:spMk id="4" creationId="{A49F1EC3-3FAB-CD75-6309-8C0AF583AFBE}"/>
          </ac:spMkLst>
        </pc:spChg>
        <pc:spChg chg="add mod">
          <ac:chgData name="Joyce Elisha" userId="48bdb86a7b36a2f6" providerId="LiveId" clId="{E8021105-6823-482C-9D42-DA7931141619}" dt="2026-03-11T10:17:21.386" v="2876" actId="208"/>
          <ac:spMkLst>
            <pc:docMk/>
            <pc:sldMk cId="824154916" sldId="2242"/>
            <ac:spMk id="5" creationId="{278E3659-B7DC-1576-6D89-FB5833F11096}"/>
          </ac:spMkLst>
        </pc:spChg>
        <pc:spChg chg="add del mod">
          <ac:chgData name="Joyce Elisha" userId="48bdb86a7b36a2f6" providerId="LiveId" clId="{E8021105-6823-482C-9D42-DA7931141619}" dt="2026-03-11T11:52:19.765" v="3971" actId="478"/>
          <ac:spMkLst>
            <pc:docMk/>
            <pc:sldMk cId="824154916" sldId="2242"/>
            <ac:spMk id="7" creationId="{CEC00E10-9323-6CC4-51E9-281FEFE229C4}"/>
          </ac:spMkLst>
        </pc:spChg>
        <pc:spChg chg="add mod">
          <ac:chgData name="Joyce Elisha" userId="48bdb86a7b36a2f6" providerId="LiveId" clId="{E8021105-6823-482C-9D42-DA7931141619}" dt="2026-03-12T07:56:54.500" v="5576" actId="1076"/>
          <ac:spMkLst>
            <pc:docMk/>
            <pc:sldMk cId="824154916" sldId="2242"/>
            <ac:spMk id="8" creationId="{787FA9F8-AF70-B0C9-12DC-6CF264A772E9}"/>
          </ac:spMkLst>
        </pc:spChg>
        <pc:spChg chg="add del mod">
          <ac:chgData name="Joyce Elisha" userId="48bdb86a7b36a2f6" providerId="LiveId" clId="{E8021105-6823-482C-9D42-DA7931141619}" dt="2026-03-12T07:56:49.816" v="5575" actId="478"/>
          <ac:spMkLst>
            <pc:docMk/>
            <pc:sldMk cId="824154916" sldId="2242"/>
            <ac:spMk id="9" creationId="{687A4B8F-7BD7-E63F-306C-ED6B2C8E6E81}"/>
          </ac:spMkLst>
        </pc:spChg>
        <pc:spChg chg="add">
          <ac:chgData name="Joyce Elisha" userId="48bdb86a7b36a2f6" providerId="LiveId" clId="{E8021105-6823-482C-9D42-DA7931141619}" dt="2026-03-11T10:16:56.913" v="2873" actId="26606"/>
          <ac:spMkLst>
            <pc:docMk/>
            <pc:sldMk cId="824154916" sldId="2242"/>
            <ac:spMk id="2055" creationId="{47942995-B07F-4636-9A06-C6A104B260A8}"/>
          </ac:spMkLst>
        </pc:spChg>
        <pc:spChg chg="add">
          <ac:chgData name="Joyce Elisha" userId="48bdb86a7b36a2f6" providerId="LiveId" clId="{E8021105-6823-482C-9D42-DA7931141619}" dt="2026-03-11T10:16:56.913" v="2873" actId="26606"/>
          <ac:spMkLst>
            <pc:docMk/>
            <pc:sldMk cId="824154916" sldId="2242"/>
            <ac:spMk id="2062" creationId="{B81933D1-5615-42C7-9C0B-4EB7105CCE2D}"/>
          </ac:spMkLst>
        </pc:spChg>
        <pc:spChg chg="add">
          <ac:chgData name="Joyce Elisha" userId="48bdb86a7b36a2f6" providerId="LiveId" clId="{E8021105-6823-482C-9D42-DA7931141619}" dt="2026-03-11T10:16:56.913" v="2873" actId="26606"/>
          <ac:spMkLst>
            <pc:docMk/>
            <pc:sldMk cId="824154916" sldId="2242"/>
            <ac:spMk id="2064" creationId="{19C9EAEA-39D0-4B0E-A0EB-51E7B26740B1}"/>
          </ac:spMkLst>
        </pc:spChg>
        <pc:grpChg chg="add">
          <ac:chgData name="Joyce Elisha" userId="48bdb86a7b36a2f6" providerId="LiveId" clId="{E8021105-6823-482C-9D42-DA7931141619}" dt="2026-03-11T10:16:56.913" v="2873" actId="26606"/>
          <ac:grpSpMkLst>
            <pc:docMk/>
            <pc:sldMk cId="824154916" sldId="2242"/>
            <ac:grpSpMk id="2057" creationId="{032D8612-31EB-44CF-A1D0-14FD4C705424}"/>
          </ac:grpSpMkLst>
        </pc:grpChg>
        <pc:picChg chg="add del mod">
          <ac:chgData name="Joyce Elisha" userId="48bdb86a7b36a2f6" providerId="LiveId" clId="{E8021105-6823-482C-9D42-DA7931141619}" dt="2026-03-12T07:43:35.181" v="5470" actId="478"/>
          <ac:picMkLst>
            <pc:docMk/>
            <pc:sldMk cId="824154916" sldId="2242"/>
            <ac:picMk id="10" creationId="{A22BE669-5268-D67D-3EE2-670A2FD1D1EF}"/>
          </ac:picMkLst>
        </pc:picChg>
        <pc:picChg chg="add mod">
          <ac:chgData name="Joyce Elisha" userId="48bdb86a7b36a2f6" providerId="LiveId" clId="{E8021105-6823-482C-9D42-DA7931141619}" dt="2026-03-12T07:43:43.325" v="5473" actId="1076"/>
          <ac:picMkLst>
            <pc:docMk/>
            <pc:sldMk cId="824154916" sldId="2242"/>
            <ac:picMk id="11" creationId="{508BCE97-AB26-ECDB-8DCA-C6C959405ADD}"/>
          </ac:picMkLst>
        </pc:picChg>
        <pc:picChg chg="add del mod">
          <ac:chgData name="Joyce Elisha" userId="48bdb86a7b36a2f6" providerId="LiveId" clId="{E8021105-6823-482C-9D42-DA7931141619}" dt="2026-03-11T13:00:05.084" v="5237" actId="478"/>
          <ac:picMkLst>
            <pc:docMk/>
            <pc:sldMk cId="824154916" sldId="2242"/>
            <ac:picMk id="2050" creationId="{2B9918BF-5556-4BB9-7C54-D205BF8B4207}"/>
          </ac:picMkLst>
        </pc:picChg>
        <pc:picChg chg="add del mod">
          <ac:chgData name="Joyce Elisha" userId="48bdb86a7b36a2f6" providerId="LiveId" clId="{E8021105-6823-482C-9D42-DA7931141619}" dt="2026-03-11T19:52:18.046" v="5406" actId="478"/>
          <ac:picMkLst>
            <pc:docMk/>
            <pc:sldMk cId="824154916" sldId="2242"/>
            <ac:picMk id="2052" creationId="{3098EAF0-F2B1-3AB8-191D-AD6F846F3C24}"/>
          </ac:picMkLst>
        </pc:picChg>
        <pc:picChg chg="add del mod">
          <ac:chgData name="Joyce Elisha" userId="48bdb86a7b36a2f6" providerId="LiveId" clId="{E8021105-6823-482C-9D42-DA7931141619}" dt="2026-03-11T20:37:53.230" v="5457" actId="478"/>
          <ac:picMkLst>
            <pc:docMk/>
            <pc:sldMk cId="824154916" sldId="2242"/>
            <ac:picMk id="2054" creationId="{A4A0A5A4-7079-4386-6E19-54EC8FF71680}"/>
          </ac:picMkLst>
        </pc:picChg>
        <pc:picChg chg="add del mod">
          <ac:chgData name="Joyce Elisha" userId="48bdb86a7b36a2f6" providerId="LiveId" clId="{E8021105-6823-482C-9D42-DA7931141619}" dt="2026-03-11T20:41:59.606" v="5467" actId="478"/>
          <ac:picMkLst>
            <pc:docMk/>
            <pc:sldMk cId="824154916" sldId="2242"/>
            <ac:picMk id="2056" creationId="{FF2E6521-25E1-AC58-7B6D-924EAD2901E6}"/>
          </ac:picMkLst>
        </pc:picChg>
      </pc:sldChg>
      <pc:sldChg chg="addSp delSp modSp add mod ord setBg delDesignElem modNotesTx">
        <pc:chgData name="Joyce Elisha" userId="48bdb86a7b36a2f6" providerId="LiveId" clId="{E8021105-6823-482C-9D42-DA7931141619}" dt="2026-03-11T19:55:10.378" v="5413"/>
        <pc:sldMkLst>
          <pc:docMk/>
          <pc:sldMk cId="2596400127" sldId="2243"/>
        </pc:sldMkLst>
        <pc:spChg chg="mod">
          <ac:chgData name="Joyce Elisha" userId="48bdb86a7b36a2f6" providerId="LiveId" clId="{E8021105-6823-482C-9D42-DA7931141619}" dt="2026-03-11T10:19:15.337" v="2913" actId="26606"/>
          <ac:spMkLst>
            <pc:docMk/>
            <pc:sldMk cId="2596400127" sldId="2243"/>
            <ac:spMk id="2" creationId="{88C548C7-B4C6-85A1-7767-5341FCB7A30A}"/>
          </ac:spMkLst>
        </pc:spChg>
        <pc:spChg chg="mod">
          <ac:chgData name="Joyce Elisha" userId="48bdb86a7b36a2f6" providerId="LiveId" clId="{E8021105-6823-482C-9D42-DA7931141619}" dt="2026-03-11T10:18:45.496" v="2895"/>
          <ac:spMkLst>
            <pc:docMk/>
            <pc:sldMk cId="2596400127" sldId="2243"/>
            <ac:spMk id="8" creationId="{3ACE73D1-E1D1-5FF0-649D-386CF8DF5FA0}"/>
          </ac:spMkLst>
        </pc:spChg>
        <pc:spChg chg="mod">
          <ac:chgData name="Joyce Elisha" userId="48bdb86a7b36a2f6" providerId="LiveId" clId="{E8021105-6823-482C-9D42-DA7931141619}" dt="2026-03-11T10:18:45.496" v="2895"/>
          <ac:spMkLst>
            <pc:docMk/>
            <pc:sldMk cId="2596400127" sldId="2243"/>
            <ac:spMk id="9" creationId="{5ED91A28-D1B5-E915-6974-868F4E645087}"/>
          </ac:spMkLst>
        </pc:spChg>
        <pc:spChg chg="mod">
          <ac:chgData name="Joyce Elisha" userId="48bdb86a7b36a2f6" providerId="LiveId" clId="{E8021105-6823-482C-9D42-DA7931141619}" dt="2026-03-11T10:18:45.496" v="2895"/>
          <ac:spMkLst>
            <pc:docMk/>
            <pc:sldMk cId="2596400127" sldId="2243"/>
            <ac:spMk id="10" creationId="{304FF4A7-6400-B2AC-53F3-0AEF1176637F}"/>
          </ac:spMkLst>
        </pc:spChg>
        <pc:spChg chg="mod">
          <ac:chgData name="Joyce Elisha" userId="48bdb86a7b36a2f6" providerId="LiveId" clId="{E8021105-6823-482C-9D42-DA7931141619}" dt="2026-03-11T10:18:45.496" v="2895"/>
          <ac:spMkLst>
            <pc:docMk/>
            <pc:sldMk cId="2596400127" sldId="2243"/>
            <ac:spMk id="11" creationId="{15D99C72-F3CD-73DA-A936-A964B07A6ED4}"/>
          </ac:spMkLst>
        </pc:spChg>
        <pc:spChg chg="mod">
          <ac:chgData name="Joyce Elisha" userId="48bdb86a7b36a2f6" providerId="LiveId" clId="{E8021105-6823-482C-9D42-DA7931141619}" dt="2026-03-11T10:18:45.496" v="2895"/>
          <ac:spMkLst>
            <pc:docMk/>
            <pc:sldMk cId="2596400127" sldId="2243"/>
            <ac:spMk id="12" creationId="{DD8C97A5-FEA6-3706-FBA2-9952B1C5E5F1}"/>
          </ac:spMkLst>
        </pc:spChg>
        <pc:spChg chg="mod">
          <ac:chgData name="Joyce Elisha" userId="48bdb86a7b36a2f6" providerId="LiveId" clId="{E8021105-6823-482C-9D42-DA7931141619}" dt="2026-03-11T10:18:45.496" v="2895"/>
          <ac:spMkLst>
            <pc:docMk/>
            <pc:sldMk cId="2596400127" sldId="2243"/>
            <ac:spMk id="13" creationId="{DE091E51-A45D-87BE-7001-C9BF7865A2A2}"/>
          </ac:spMkLst>
        </pc:spChg>
        <pc:spChg chg="add">
          <ac:chgData name="Joyce Elisha" userId="48bdb86a7b36a2f6" providerId="LiveId" clId="{E8021105-6823-482C-9D42-DA7931141619}" dt="2026-03-11T10:19:15.337" v="2913" actId="26606"/>
          <ac:spMkLst>
            <pc:docMk/>
            <pc:sldMk cId="2596400127" sldId="2243"/>
            <ac:spMk id="18" creationId="{A1F6BF70-C7D1-4AF9-8DB4-BEEB8A9C3529}"/>
          </ac:spMkLst>
        </pc:spChg>
        <pc:spChg chg="add">
          <ac:chgData name="Joyce Elisha" userId="48bdb86a7b36a2f6" providerId="LiveId" clId="{E8021105-6823-482C-9D42-DA7931141619}" dt="2026-03-11T10:19:15.337" v="2913" actId="26606"/>
          <ac:spMkLst>
            <pc:docMk/>
            <pc:sldMk cId="2596400127" sldId="2243"/>
            <ac:spMk id="24" creationId="{2C1BBA94-3F40-40AA-8BB9-E69E25E537C1}"/>
          </ac:spMkLst>
        </pc:spChg>
        <pc:spChg chg="del">
          <ac:chgData name="Joyce Elisha" userId="48bdb86a7b36a2f6" providerId="LiveId" clId="{E8021105-6823-482C-9D42-DA7931141619}" dt="2026-03-11T10:17:39.725" v="2878"/>
          <ac:spMkLst>
            <pc:docMk/>
            <pc:sldMk cId="2596400127" sldId="2243"/>
            <ac:spMk id="2055" creationId="{0077E180-B6AF-E01C-0BAB-F077D45D2F13}"/>
          </ac:spMkLst>
        </pc:spChg>
        <pc:spChg chg="del">
          <ac:chgData name="Joyce Elisha" userId="48bdb86a7b36a2f6" providerId="LiveId" clId="{E8021105-6823-482C-9D42-DA7931141619}" dt="2026-03-11T10:17:39.725" v="2878"/>
          <ac:spMkLst>
            <pc:docMk/>
            <pc:sldMk cId="2596400127" sldId="2243"/>
            <ac:spMk id="2062" creationId="{C5574BEE-A7A2-D405-28CF-A10F600182DE}"/>
          </ac:spMkLst>
        </pc:spChg>
        <pc:spChg chg="del">
          <ac:chgData name="Joyce Elisha" userId="48bdb86a7b36a2f6" providerId="LiveId" clId="{E8021105-6823-482C-9D42-DA7931141619}" dt="2026-03-11T10:17:39.725" v="2878"/>
          <ac:spMkLst>
            <pc:docMk/>
            <pc:sldMk cId="2596400127" sldId="2243"/>
            <ac:spMk id="2064" creationId="{98E28856-6FAD-523D-9256-FB5B00574865}"/>
          </ac:spMkLst>
        </pc:spChg>
        <pc:grpChg chg="add mod">
          <ac:chgData name="Joyce Elisha" userId="48bdb86a7b36a2f6" providerId="LiveId" clId="{E8021105-6823-482C-9D42-DA7931141619}" dt="2026-03-11T10:19:15.337" v="2913" actId="26606"/>
          <ac:grpSpMkLst>
            <pc:docMk/>
            <pc:sldMk cId="2596400127" sldId="2243"/>
            <ac:grpSpMk id="3" creationId="{12F3DC42-9E0F-86DE-D147-FDEEE99BB6CE}"/>
          </ac:grpSpMkLst>
        </pc:grpChg>
        <pc:grpChg chg="add">
          <ac:chgData name="Joyce Elisha" userId="48bdb86a7b36a2f6" providerId="LiveId" clId="{E8021105-6823-482C-9D42-DA7931141619}" dt="2026-03-11T10:19:15.337" v="2913" actId="26606"/>
          <ac:grpSpMkLst>
            <pc:docMk/>
            <pc:sldMk cId="2596400127" sldId="2243"/>
            <ac:grpSpMk id="20" creationId="{0C66A8B6-1F6E-4FCC-93B9-B9986B6FD111}"/>
          </ac:grpSpMkLst>
        </pc:grpChg>
        <pc:grpChg chg="del">
          <ac:chgData name="Joyce Elisha" userId="48bdb86a7b36a2f6" providerId="LiveId" clId="{E8021105-6823-482C-9D42-DA7931141619}" dt="2026-03-11T10:17:39.725" v="2878"/>
          <ac:grpSpMkLst>
            <pc:docMk/>
            <pc:sldMk cId="2596400127" sldId="2243"/>
            <ac:grpSpMk id="2057" creationId="{4E6124D3-B48A-69E4-4D76-3E0B8E71A3D0}"/>
          </ac:grpSpMkLst>
        </pc:grpChg>
        <pc:picChg chg="mod">
          <ac:chgData name="Joyce Elisha" userId="48bdb86a7b36a2f6" providerId="LiveId" clId="{E8021105-6823-482C-9D42-DA7931141619}" dt="2026-03-11T10:18:45.496" v="2895"/>
          <ac:picMkLst>
            <pc:docMk/>
            <pc:sldMk cId="2596400127" sldId="2243"/>
            <ac:picMk id="4" creationId="{8B391831-854D-EE18-5C22-25751D8CACFF}"/>
          </ac:picMkLst>
        </pc:picChg>
        <pc:picChg chg="mod">
          <ac:chgData name="Joyce Elisha" userId="48bdb86a7b36a2f6" providerId="LiveId" clId="{E8021105-6823-482C-9D42-DA7931141619}" dt="2026-03-11T10:18:45.496" v="2895"/>
          <ac:picMkLst>
            <pc:docMk/>
            <pc:sldMk cId="2596400127" sldId="2243"/>
            <ac:picMk id="6" creationId="{0349B9A5-18AE-EAB0-ED3F-F4E3905B2027}"/>
          </ac:picMkLst>
        </pc:picChg>
        <pc:picChg chg="mod">
          <ac:chgData name="Joyce Elisha" userId="48bdb86a7b36a2f6" providerId="LiveId" clId="{E8021105-6823-482C-9D42-DA7931141619}" dt="2026-03-11T10:18:45.496" v="2895"/>
          <ac:picMkLst>
            <pc:docMk/>
            <pc:sldMk cId="2596400127" sldId="2243"/>
            <ac:picMk id="7" creationId="{5205463F-39F8-98A4-72C9-72BC0BEC92BC}"/>
          </ac:picMkLst>
        </pc:picChg>
        <pc:picChg chg="del mod">
          <ac:chgData name="Joyce Elisha" userId="48bdb86a7b36a2f6" providerId="LiveId" clId="{E8021105-6823-482C-9D42-DA7931141619}" dt="2026-03-11T10:17:44.247" v="2880" actId="478"/>
          <ac:picMkLst>
            <pc:docMk/>
            <pc:sldMk cId="2596400127" sldId="2243"/>
            <ac:picMk id="2050" creationId="{34F927FA-1124-55A8-50B2-9A8346E1E366}"/>
          </ac:picMkLst>
        </pc:picChg>
      </pc:sldChg>
      <pc:sldChg chg="addSp modSp new del mod">
        <pc:chgData name="Joyce Elisha" userId="48bdb86a7b36a2f6" providerId="LiveId" clId="{E8021105-6823-482C-9D42-DA7931141619}" dt="2026-03-11T12:24:24.694" v="4751" actId="47"/>
        <pc:sldMkLst>
          <pc:docMk/>
          <pc:sldMk cId="3019781018" sldId="2244"/>
        </pc:sldMkLst>
        <pc:spChg chg="mod">
          <ac:chgData name="Joyce Elisha" userId="48bdb86a7b36a2f6" providerId="LiveId" clId="{E8021105-6823-482C-9D42-DA7931141619}" dt="2026-03-11T10:22:03.832" v="2967"/>
          <ac:spMkLst>
            <pc:docMk/>
            <pc:sldMk cId="3019781018" sldId="2244"/>
            <ac:spMk id="6" creationId="{1371AAC0-641B-4161-49A4-FF1E2808A538}"/>
          </ac:spMkLst>
        </pc:spChg>
        <pc:spChg chg="mod">
          <ac:chgData name="Joyce Elisha" userId="48bdb86a7b36a2f6" providerId="LiveId" clId="{E8021105-6823-482C-9D42-DA7931141619}" dt="2026-03-11T10:22:03.832" v="2967"/>
          <ac:spMkLst>
            <pc:docMk/>
            <pc:sldMk cId="3019781018" sldId="2244"/>
            <ac:spMk id="7" creationId="{D3B60CF5-D7AD-48C6-9252-D82067E8709F}"/>
          </ac:spMkLst>
        </pc:spChg>
        <pc:spChg chg="mod">
          <ac:chgData name="Joyce Elisha" userId="48bdb86a7b36a2f6" providerId="LiveId" clId="{E8021105-6823-482C-9D42-DA7931141619}" dt="2026-03-11T10:22:03.832" v="2967"/>
          <ac:spMkLst>
            <pc:docMk/>
            <pc:sldMk cId="3019781018" sldId="2244"/>
            <ac:spMk id="8" creationId="{167342A4-6265-D7B6-CCD1-6E109EBE589F}"/>
          </ac:spMkLst>
        </pc:spChg>
        <pc:spChg chg="mod">
          <ac:chgData name="Joyce Elisha" userId="48bdb86a7b36a2f6" providerId="LiveId" clId="{E8021105-6823-482C-9D42-DA7931141619}" dt="2026-03-11T10:22:03.832" v="2967"/>
          <ac:spMkLst>
            <pc:docMk/>
            <pc:sldMk cId="3019781018" sldId="2244"/>
            <ac:spMk id="9" creationId="{ECBB0A20-E958-C624-8C15-24F417AD7CAD}"/>
          </ac:spMkLst>
        </pc:spChg>
        <pc:spChg chg="mod">
          <ac:chgData name="Joyce Elisha" userId="48bdb86a7b36a2f6" providerId="LiveId" clId="{E8021105-6823-482C-9D42-DA7931141619}" dt="2026-03-11T10:22:03.832" v="2967"/>
          <ac:spMkLst>
            <pc:docMk/>
            <pc:sldMk cId="3019781018" sldId="2244"/>
            <ac:spMk id="10" creationId="{EB499009-4959-D178-BB9E-F4A877B57B3E}"/>
          </ac:spMkLst>
        </pc:spChg>
        <pc:spChg chg="mod">
          <ac:chgData name="Joyce Elisha" userId="48bdb86a7b36a2f6" providerId="LiveId" clId="{E8021105-6823-482C-9D42-DA7931141619}" dt="2026-03-11T10:22:03.832" v="2967"/>
          <ac:spMkLst>
            <pc:docMk/>
            <pc:sldMk cId="3019781018" sldId="2244"/>
            <ac:spMk id="11" creationId="{87E99AF6-C222-D68F-BA8B-30DC33956A86}"/>
          </ac:spMkLst>
        </pc:spChg>
        <pc:grpChg chg="add mod">
          <ac:chgData name="Joyce Elisha" userId="48bdb86a7b36a2f6" providerId="LiveId" clId="{E8021105-6823-482C-9D42-DA7931141619}" dt="2026-03-11T10:22:28.431" v="2969" actId="1076"/>
          <ac:grpSpMkLst>
            <pc:docMk/>
            <pc:sldMk cId="3019781018" sldId="2244"/>
            <ac:grpSpMk id="2" creationId="{9997CC95-48A8-86B5-DC29-BEEE89B65CC7}"/>
          </ac:grpSpMkLst>
        </pc:grpChg>
        <pc:picChg chg="mod">
          <ac:chgData name="Joyce Elisha" userId="48bdb86a7b36a2f6" providerId="LiveId" clId="{E8021105-6823-482C-9D42-DA7931141619}" dt="2026-03-11T10:22:03.832" v="2967"/>
          <ac:picMkLst>
            <pc:docMk/>
            <pc:sldMk cId="3019781018" sldId="2244"/>
            <ac:picMk id="3" creationId="{60BBA080-3601-4BA0-56F9-47A688A94E2E}"/>
          </ac:picMkLst>
        </pc:picChg>
        <pc:picChg chg="mod">
          <ac:chgData name="Joyce Elisha" userId="48bdb86a7b36a2f6" providerId="LiveId" clId="{E8021105-6823-482C-9D42-DA7931141619}" dt="2026-03-11T10:22:03.832" v="2967"/>
          <ac:picMkLst>
            <pc:docMk/>
            <pc:sldMk cId="3019781018" sldId="2244"/>
            <ac:picMk id="4" creationId="{043EED35-38E0-A8CA-450A-C40D8702113A}"/>
          </ac:picMkLst>
        </pc:picChg>
        <pc:picChg chg="mod">
          <ac:chgData name="Joyce Elisha" userId="48bdb86a7b36a2f6" providerId="LiveId" clId="{E8021105-6823-482C-9D42-DA7931141619}" dt="2026-03-11T10:22:03.832" v="2967"/>
          <ac:picMkLst>
            <pc:docMk/>
            <pc:sldMk cId="3019781018" sldId="2244"/>
            <ac:picMk id="5" creationId="{C36AC067-C818-19AF-2A53-ECDAB7C145D6}"/>
          </ac:picMkLst>
        </pc:picChg>
      </pc:sldChg>
      <pc:sldChg chg="addSp delSp modSp add mod ord modClrScheme delAnim modAnim chgLayout">
        <pc:chgData name="Joyce Elisha" userId="48bdb86a7b36a2f6" providerId="LiveId" clId="{E8021105-6823-482C-9D42-DA7931141619}" dt="2026-03-12T08:03:38.440" v="5705" actId="113"/>
        <pc:sldMkLst>
          <pc:docMk/>
          <pc:sldMk cId="2413230989" sldId="2245"/>
        </pc:sldMkLst>
        <pc:spChg chg="del mod">
          <ac:chgData name="Joyce Elisha" userId="48bdb86a7b36a2f6" providerId="LiveId" clId="{E8021105-6823-482C-9D42-DA7931141619}" dt="2026-03-11T12:16:03.311" v="4318" actId="21"/>
          <ac:spMkLst>
            <pc:docMk/>
            <pc:sldMk cId="2413230989" sldId="2245"/>
            <ac:spMk id="2" creationId="{581B1DDA-A199-9376-525D-1CD198355231}"/>
          </ac:spMkLst>
        </pc:spChg>
        <pc:spChg chg="add del mod">
          <ac:chgData name="Joyce Elisha" userId="48bdb86a7b36a2f6" providerId="LiveId" clId="{E8021105-6823-482C-9D42-DA7931141619}" dt="2026-03-11T12:16:37.513" v="4346" actId="478"/>
          <ac:spMkLst>
            <pc:docMk/>
            <pc:sldMk cId="2413230989" sldId="2245"/>
            <ac:spMk id="5" creationId="{249F301F-F35D-8D3E-F6ED-BDB38986D3E4}"/>
          </ac:spMkLst>
        </pc:spChg>
        <pc:spChg chg="add del mod">
          <ac:chgData name="Joyce Elisha" userId="48bdb86a7b36a2f6" providerId="LiveId" clId="{E8021105-6823-482C-9D42-DA7931141619}" dt="2026-03-12T08:01:14.811" v="5606" actId="478"/>
          <ac:spMkLst>
            <pc:docMk/>
            <pc:sldMk cId="2413230989" sldId="2245"/>
            <ac:spMk id="9" creationId="{FD2F535D-9C81-1C54-9906-C413F1DDB782}"/>
          </ac:spMkLst>
        </pc:spChg>
        <pc:spChg chg="mod">
          <ac:chgData name="Joyce Elisha" userId="48bdb86a7b36a2f6" providerId="LiveId" clId="{E8021105-6823-482C-9D42-DA7931141619}" dt="2026-03-11T11:03:36.062" v="3454" actId="20577"/>
          <ac:spMkLst>
            <pc:docMk/>
            <pc:sldMk cId="2413230989" sldId="2245"/>
            <ac:spMk id="10" creationId="{5FC98F69-21ED-0037-6FB3-80A3960ABE07}"/>
          </ac:spMkLst>
        </pc:spChg>
        <pc:spChg chg="mod">
          <ac:chgData name="Joyce Elisha" userId="48bdb86a7b36a2f6" providerId="LiveId" clId="{E8021105-6823-482C-9D42-DA7931141619}" dt="2026-03-11T12:15:40.408" v="4311" actId="255"/>
          <ac:spMkLst>
            <pc:docMk/>
            <pc:sldMk cId="2413230989" sldId="2245"/>
            <ac:spMk id="12" creationId="{5ED9DB7A-21CD-4C43-BD65-F8D30C0FBFC5}"/>
          </ac:spMkLst>
        </pc:spChg>
        <pc:spChg chg="add mod">
          <ac:chgData name="Joyce Elisha" userId="48bdb86a7b36a2f6" providerId="LiveId" clId="{E8021105-6823-482C-9D42-DA7931141619}" dt="2026-03-12T08:03:35.037" v="5704" actId="113"/>
          <ac:spMkLst>
            <pc:docMk/>
            <pc:sldMk cId="2413230989" sldId="2245"/>
            <ac:spMk id="14" creationId="{3E66F0E3-3CE6-1C0F-45C3-5F3DFF6132F0}"/>
          </ac:spMkLst>
        </pc:spChg>
        <pc:spChg chg="mod">
          <ac:chgData name="Joyce Elisha" userId="48bdb86a7b36a2f6" providerId="LiveId" clId="{E8021105-6823-482C-9D42-DA7931141619}" dt="2026-03-11T12:15:40.408" v="4311" actId="255"/>
          <ac:spMkLst>
            <pc:docMk/>
            <pc:sldMk cId="2413230989" sldId="2245"/>
            <ac:spMk id="16" creationId="{A9359300-44AC-8B94-E9EA-CC47B5F1DA7A}"/>
          </ac:spMkLst>
        </pc:spChg>
        <pc:spChg chg="mod">
          <ac:chgData name="Joyce Elisha" userId="48bdb86a7b36a2f6" providerId="LiveId" clId="{E8021105-6823-482C-9D42-DA7931141619}" dt="2026-03-11T12:15:40.408" v="4311" actId="255"/>
          <ac:spMkLst>
            <pc:docMk/>
            <pc:sldMk cId="2413230989" sldId="2245"/>
            <ac:spMk id="17" creationId="{A8B5CE7A-BC54-91FA-0DA4-49527E655441}"/>
          </ac:spMkLst>
        </pc:spChg>
        <pc:spChg chg="add del mod">
          <ac:chgData name="Joyce Elisha" userId="48bdb86a7b36a2f6" providerId="LiveId" clId="{E8021105-6823-482C-9D42-DA7931141619}" dt="2026-03-12T08:01:14.811" v="5606" actId="478"/>
          <ac:spMkLst>
            <pc:docMk/>
            <pc:sldMk cId="2413230989" sldId="2245"/>
            <ac:spMk id="18" creationId="{ED42F557-AED4-D8B5-8841-41C37E631A86}"/>
          </ac:spMkLst>
        </pc:spChg>
        <pc:spChg chg="mod">
          <ac:chgData name="Joyce Elisha" userId="48bdb86a7b36a2f6" providerId="LiveId" clId="{E8021105-6823-482C-9D42-DA7931141619}" dt="2026-03-11T11:04:26.852" v="3505" actId="20577"/>
          <ac:spMkLst>
            <pc:docMk/>
            <pc:sldMk cId="2413230989" sldId="2245"/>
            <ac:spMk id="22" creationId="{C3287381-77C2-967C-C83F-A168E06E3FAA}"/>
          </ac:spMkLst>
        </pc:spChg>
        <pc:spChg chg="mod">
          <ac:chgData name="Joyce Elisha" userId="48bdb86a7b36a2f6" providerId="LiveId" clId="{E8021105-6823-482C-9D42-DA7931141619}" dt="2026-03-11T12:15:40.408" v="4311" actId="255"/>
          <ac:spMkLst>
            <pc:docMk/>
            <pc:sldMk cId="2413230989" sldId="2245"/>
            <ac:spMk id="23" creationId="{76941AC0-BDD1-6D1D-2EA7-6D6FB2369873}"/>
          </ac:spMkLst>
        </pc:spChg>
        <pc:spChg chg="mod">
          <ac:chgData name="Joyce Elisha" userId="48bdb86a7b36a2f6" providerId="LiveId" clId="{E8021105-6823-482C-9D42-DA7931141619}" dt="2026-03-11T11:04:16.302" v="3490" actId="14100"/>
          <ac:spMkLst>
            <pc:docMk/>
            <pc:sldMk cId="2413230989" sldId="2245"/>
            <ac:spMk id="27" creationId="{9A588314-595E-2E7F-5D66-D705D5B88FEE}"/>
          </ac:spMkLst>
        </pc:spChg>
        <pc:spChg chg="mod">
          <ac:chgData name="Joyce Elisha" userId="48bdb86a7b36a2f6" providerId="LiveId" clId="{E8021105-6823-482C-9D42-DA7931141619}" dt="2026-03-11T12:15:40.408" v="4311" actId="255"/>
          <ac:spMkLst>
            <pc:docMk/>
            <pc:sldMk cId="2413230989" sldId="2245"/>
            <ac:spMk id="28" creationId="{06B6F80C-4C06-B384-7D88-C2C9CC8292F5}"/>
          </ac:spMkLst>
        </pc:spChg>
        <pc:spChg chg="mod">
          <ac:chgData name="Joyce Elisha" userId="48bdb86a7b36a2f6" providerId="LiveId" clId="{E8021105-6823-482C-9D42-DA7931141619}" dt="2026-03-11T12:15:40.408" v="4311" actId="255"/>
          <ac:spMkLst>
            <pc:docMk/>
            <pc:sldMk cId="2413230989" sldId="2245"/>
            <ac:spMk id="32" creationId="{FC0BAE47-659B-5539-BF73-3CBAD7CA131B}"/>
          </ac:spMkLst>
        </pc:spChg>
        <pc:spChg chg="mod">
          <ac:chgData name="Joyce Elisha" userId="48bdb86a7b36a2f6" providerId="LiveId" clId="{E8021105-6823-482C-9D42-DA7931141619}" dt="2026-03-11T12:15:40.408" v="4311" actId="255"/>
          <ac:spMkLst>
            <pc:docMk/>
            <pc:sldMk cId="2413230989" sldId="2245"/>
            <ac:spMk id="33" creationId="{55DB4504-BD05-2905-4A88-41E644B5AEA3}"/>
          </ac:spMkLst>
        </pc:spChg>
        <pc:spChg chg="mod">
          <ac:chgData name="Joyce Elisha" userId="48bdb86a7b36a2f6" providerId="LiveId" clId="{E8021105-6823-482C-9D42-DA7931141619}" dt="2026-03-11T12:15:40.408" v="4311" actId="255"/>
          <ac:spMkLst>
            <pc:docMk/>
            <pc:sldMk cId="2413230989" sldId="2245"/>
            <ac:spMk id="37" creationId="{022531E5-DD11-402A-9C99-632594D8D384}"/>
          </ac:spMkLst>
        </pc:spChg>
        <pc:spChg chg="mod">
          <ac:chgData name="Joyce Elisha" userId="48bdb86a7b36a2f6" providerId="LiveId" clId="{E8021105-6823-482C-9D42-DA7931141619}" dt="2026-03-11T12:15:40.408" v="4311" actId="255"/>
          <ac:spMkLst>
            <pc:docMk/>
            <pc:sldMk cId="2413230989" sldId="2245"/>
            <ac:spMk id="42" creationId="{BACF51AA-5C84-9734-B2E3-5E4456D9C301}"/>
          </ac:spMkLst>
        </pc:spChg>
        <pc:spChg chg="mod">
          <ac:chgData name="Joyce Elisha" userId="48bdb86a7b36a2f6" providerId="LiveId" clId="{E8021105-6823-482C-9D42-DA7931141619}" dt="2026-03-11T12:15:40.408" v="4311" actId="255"/>
          <ac:spMkLst>
            <pc:docMk/>
            <pc:sldMk cId="2413230989" sldId="2245"/>
            <ac:spMk id="43" creationId="{B446F83A-D0B6-C9E5-8345-D1A2B988EC00}"/>
          </ac:spMkLst>
        </pc:spChg>
        <pc:spChg chg="add mod">
          <ac:chgData name="Joyce Elisha" userId="48bdb86a7b36a2f6" providerId="LiveId" clId="{E8021105-6823-482C-9D42-DA7931141619}" dt="2026-03-12T08:03:38.440" v="5705" actId="113"/>
          <ac:spMkLst>
            <pc:docMk/>
            <pc:sldMk cId="2413230989" sldId="2245"/>
            <ac:spMk id="45" creationId="{02D69313-FF61-B57F-717B-4FD7DA743725}"/>
          </ac:spMkLst>
        </pc:spChg>
        <pc:spChg chg="add del mod">
          <ac:chgData name="Joyce Elisha" userId="48bdb86a7b36a2f6" providerId="LiveId" clId="{E8021105-6823-482C-9D42-DA7931141619}" dt="2026-03-12T08:01:17.618" v="5607" actId="478"/>
          <ac:spMkLst>
            <pc:docMk/>
            <pc:sldMk cId="2413230989" sldId="2245"/>
            <ac:spMk id="48" creationId="{FFA5D24E-45E4-60A2-693F-D16D6EF60ED1}"/>
          </ac:spMkLst>
        </pc:spChg>
        <pc:spChg chg="add del mod">
          <ac:chgData name="Joyce Elisha" userId="48bdb86a7b36a2f6" providerId="LiveId" clId="{E8021105-6823-482C-9D42-DA7931141619}" dt="2026-03-12T08:01:19.418" v="5608" actId="478"/>
          <ac:spMkLst>
            <pc:docMk/>
            <pc:sldMk cId="2413230989" sldId="2245"/>
            <ac:spMk id="50" creationId="{5E69A602-D0E2-2FF5-8469-C7671ECE997A}"/>
          </ac:spMkLst>
        </pc:spChg>
        <pc:grpChg chg="del mod">
          <ac:chgData name="Joyce Elisha" userId="48bdb86a7b36a2f6" providerId="LiveId" clId="{E8021105-6823-482C-9D42-DA7931141619}" dt="2026-03-11T12:16:03.311" v="4318" actId="21"/>
          <ac:grpSpMkLst>
            <pc:docMk/>
            <pc:sldMk cId="2413230989" sldId="2245"/>
            <ac:grpSpMk id="6" creationId="{B187F4B1-8256-A71A-6607-45395A1FA117}"/>
          </ac:grpSpMkLst>
        </pc:grpChg>
        <pc:grpChg chg="del mod">
          <ac:chgData name="Joyce Elisha" userId="48bdb86a7b36a2f6" providerId="LiveId" clId="{E8021105-6823-482C-9D42-DA7931141619}" dt="2026-03-11T12:16:03.311" v="4318" actId="21"/>
          <ac:grpSpMkLst>
            <pc:docMk/>
            <pc:sldMk cId="2413230989" sldId="2245"/>
            <ac:grpSpMk id="13" creationId="{2F15EFF5-B017-A9F2-2DE0-03FA99C50FB5}"/>
          </ac:grpSpMkLst>
        </pc:grpChg>
        <pc:grpChg chg="del mod">
          <ac:chgData name="Joyce Elisha" userId="48bdb86a7b36a2f6" providerId="LiveId" clId="{E8021105-6823-482C-9D42-DA7931141619}" dt="2026-03-11T12:16:03.311" v="4318" actId="21"/>
          <ac:grpSpMkLst>
            <pc:docMk/>
            <pc:sldMk cId="2413230989" sldId="2245"/>
            <ac:grpSpMk id="20" creationId="{436AC1C1-7FDE-A95C-595C-EE7FA4313A41}"/>
          </ac:grpSpMkLst>
        </pc:grpChg>
        <pc:grpChg chg="del mod">
          <ac:chgData name="Joyce Elisha" userId="48bdb86a7b36a2f6" providerId="LiveId" clId="{E8021105-6823-482C-9D42-DA7931141619}" dt="2026-03-11T12:16:03.311" v="4318" actId="21"/>
          <ac:grpSpMkLst>
            <pc:docMk/>
            <pc:sldMk cId="2413230989" sldId="2245"/>
            <ac:grpSpMk id="25" creationId="{4CCFFE65-2D83-BF66-C0B5-80AD78766219}"/>
          </ac:grpSpMkLst>
        </pc:grpChg>
        <pc:grpChg chg="del mod">
          <ac:chgData name="Joyce Elisha" userId="48bdb86a7b36a2f6" providerId="LiveId" clId="{E8021105-6823-482C-9D42-DA7931141619}" dt="2026-03-11T12:16:03.311" v="4318" actId="21"/>
          <ac:grpSpMkLst>
            <pc:docMk/>
            <pc:sldMk cId="2413230989" sldId="2245"/>
            <ac:grpSpMk id="30" creationId="{33C32190-0D9F-1FD0-09BB-014820290852}"/>
          </ac:grpSpMkLst>
        </pc:grpChg>
        <pc:grpChg chg="del mod">
          <ac:chgData name="Joyce Elisha" userId="48bdb86a7b36a2f6" providerId="LiveId" clId="{E8021105-6823-482C-9D42-DA7931141619}" dt="2026-03-11T12:16:03.311" v="4318" actId="21"/>
          <ac:grpSpMkLst>
            <pc:docMk/>
            <pc:sldMk cId="2413230989" sldId="2245"/>
            <ac:grpSpMk id="35" creationId="{A6A04A91-DB61-7D75-7822-5C764A471D38}"/>
          </ac:grpSpMkLst>
        </pc:grpChg>
        <pc:grpChg chg="del mod">
          <ac:chgData name="Joyce Elisha" userId="48bdb86a7b36a2f6" providerId="LiveId" clId="{E8021105-6823-482C-9D42-DA7931141619}" dt="2026-03-11T12:16:03.311" v="4318" actId="21"/>
          <ac:grpSpMkLst>
            <pc:docMk/>
            <pc:sldMk cId="2413230989" sldId="2245"/>
            <ac:grpSpMk id="40" creationId="{D2881F3B-417E-9C0E-C568-62BC96EAF7BF}"/>
          </ac:grpSpMkLst>
        </pc:grpChg>
        <pc:picChg chg="del">
          <ac:chgData name="Joyce Elisha" userId="48bdb86a7b36a2f6" providerId="LiveId" clId="{E8021105-6823-482C-9D42-DA7931141619}" dt="2026-03-11T12:15:29.964" v="4308" actId="478"/>
          <ac:picMkLst>
            <pc:docMk/>
            <pc:sldMk cId="2413230989" sldId="2245"/>
            <ac:picMk id="3" creationId="{7FFBAEC4-DA24-4649-04E1-807D9394E2FF}"/>
          </ac:picMkLst>
        </pc:picChg>
        <pc:picChg chg="del">
          <ac:chgData name="Joyce Elisha" userId="48bdb86a7b36a2f6" providerId="LiveId" clId="{E8021105-6823-482C-9D42-DA7931141619}" dt="2026-03-11T12:15:32.367" v="4309" actId="478"/>
          <ac:picMkLst>
            <pc:docMk/>
            <pc:sldMk cId="2413230989" sldId="2245"/>
            <ac:picMk id="4" creationId="{17C527B7-0409-4A4F-EB3F-9478908CB2D6}"/>
          </ac:picMkLst>
        </pc:picChg>
        <pc:picChg chg="del mod">
          <ac:chgData name="Joyce Elisha" userId="48bdb86a7b36a2f6" providerId="LiveId" clId="{E8021105-6823-482C-9D42-DA7931141619}" dt="2026-03-11T12:16:03.311" v="4318" actId="21"/>
          <ac:picMkLst>
            <pc:docMk/>
            <pc:sldMk cId="2413230989" sldId="2245"/>
            <ac:picMk id="7" creationId="{8D238A61-FE28-CF6E-192D-F635CDAB0650}"/>
          </ac:picMkLst>
        </pc:picChg>
        <pc:picChg chg="add mod">
          <ac:chgData name="Joyce Elisha" userId="48bdb86a7b36a2f6" providerId="LiveId" clId="{E8021105-6823-482C-9D42-DA7931141619}" dt="2026-03-11T12:44:28.216" v="5020" actId="167"/>
          <ac:picMkLst>
            <pc:docMk/>
            <pc:sldMk cId="2413230989" sldId="2245"/>
            <ac:picMk id="46" creationId="{E3AEBB55-64A3-22AE-2A96-FB7B506C5E47}"/>
          </ac:picMkLst>
        </pc:picChg>
      </pc:sldChg>
      <pc:sldChg chg="addSp modSp new del mod">
        <pc:chgData name="Joyce Elisha" userId="48bdb86a7b36a2f6" providerId="LiveId" clId="{E8021105-6823-482C-9D42-DA7931141619}" dt="2026-03-11T11:13:32.380" v="3550" actId="47"/>
        <pc:sldMkLst>
          <pc:docMk/>
          <pc:sldMk cId="3039578284" sldId="2246"/>
        </pc:sldMkLst>
        <pc:spChg chg="add mod">
          <ac:chgData name="Joyce Elisha" userId="48bdb86a7b36a2f6" providerId="LiveId" clId="{E8021105-6823-482C-9D42-DA7931141619}" dt="2026-03-11T11:12:11.376" v="3532"/>
          <ac:spMkLst>
            <pc:docMk/>
            <pc:sldMk cId="3039578284" sldId="2246"/>
            <ac:spMk id="2" creationId="{9125467D-3C93-64EE-84C4-8BD9056A11C8}"/>
          </ac:spMkLst>
        </pc:spChg>
        <pc:picChg chg="add mod">
          <ac:chgData name="Joyce Elisha" userId="48bdb86a7b36a2f6" providerId="LiveId" clId="{E8021105-6823-482C-9D42-DA7931141619}" dt="2026-03-11T11:12:26.089" v="3534" actId="1076"/>
          <ac:picMkLst>
            <pc:docMk/>
            <pc:sldMk cId="3039578284" sldId="2246"/>
            <ac:picMk id="3" creationId="{7A1C29C8-AC5B-E2A3-AA72-EE26366D59EC}"/>
          </ac:picMkLst>
        </pc:picChg>
      </pc:sldChg>
      <pc:sldChg chg="add del">
        <pc:chgData name="Joyce Elisha" userId="48bdb86a7b36a2f6" providerId="LiveId" clId="{E8021105-6823-482C-9D42-DA7931141619}" dt="2026-03-11T12:53:50.896" v="5171" actId="2696"/>
        <pc:sldMkLst>
          <pc:docMk/>
          <pc:sldMk cId="2233782034" sldId="2147473954"/>
        </pc:sldMkLst>
      </pc:sldChg>
      <pc:sldChg chg="addSp delSp modSp add del mod">
        <pc:chgData name="Joyce Elisha" userId="48bdb86a7b36a2f6" providerId="LiveId" clId="{E8021105-6823-482C-9D42-DA7931141619}" dt="2026-03-11T19:54:59.039" v="5411" actId="47"/>
        <pc:sldMkLst>
          <pc:docMk/>
          <pc:sldMk cId="2709710707" sldId="2147473954"/>
        </pc:sldMkLst>
        <pc:spChg chg="mod">
          <ac:chgData name="Joyce Elisha" userId="48bdb86a7b36a2f6" providerId="LiveId" clId="{E8021105-6823-482C-9D42-DA7931141619}" dt="2026-03-11T12:55:56.844" v="5229" actId="207"/>
          <ac:spMkLst>
            <pc:docMk/>
            <pc:sldMk cId="2709710707" sldId="2147473954"/>
            <ac:spMk id="5" creationId="{00000000-0000-0000-0000-000000000000}"/>
          </ac:spMkLst>
        </pc:spChg>
        <pc:picChg chg="add mod">
          <ac:chgData name="Joyce Elisha" userId="48bdb86a7b36a2f6" providerId="LiveId" clId="{E8021105-6823-482C-9D42-DA7931141619}" dt="2026-03-11T12:56:08.800" v="5231"/>
          <ac:picMkLst>
            <pc:docMk/>
            <pc:sldMk cId="2709710707" sldId="2147473954"/>
            <ac:picMk id="2" creationId="{CF7D552F-22C0-0A85-F675-8BB1DA985E3B}"/>
          </ac:picMkLst>
        </pc:picChg>
        <pc:picChg chg="del">
          <ac:chgData name="Joyce Elisha" userId="48bdb86a7b36a2f6" providerId="LiveId" clId="{E8021105-6823-482C-9D42-DA7931141619}" dt="2026-03-11T12:56:01.064" v="5230" actId="478"/>
          <ac:picMkLst>
            <pc:docMk/>
            <pc:sldMk cId="2709710707" sldId="2147473954"/>
            <ac:picMk id="4" creationId="{AD863602-6883-4FC1-87E2-83BA15973AD2}"/>
          </ac:picMkLst>
        </pc:picChg>
        <pc:picChg chg="mod">
          <ac:chgData name="Joyce Elisha" userId="48bdb86a7b36a2f6" providerId="LiveId" clId="{E8021105-6823-482C-9D42-DA7931141619}" dt="2026-03-11T12:57:02.674" v="5236" actId="208"/>
          <ac:picMkLst>
            <pc:docMk/>
            <pc:sldMk cId="2709710707" sldId="2147473954"/>
            <ac:picMk id="17" creationId="{10931806-E4B6-4E15-90D6-2AFAE4264468}"/>
          </ac:picMkLst>
        </pc:picChg>
      </pc:sldChg>
      <pc:sldChg chg="add del">
        <pc:chgData name="Joyce Elisha" userId="48bdb86a7b36a2f6" providerId="LiveId" clId="{E8021105-6823-482C-9D42-DA7931141619}" dt="2026-03-11T12:26:49.708" v="4801" actId="47"/>
        <pc:sldMkLst>
          <pc:docMk/>
          <pc:sldMk cId="1716189952" sldId="2147473957"/>
        </pc:sldMkLst>
      </pc:sldChg>
      <pc:sldChg chg="add del">
        <pc:chgData name="Joyce Elisha" userId="48bdb86a7b36a2f6" providerId="LiveId" clId="{E8021105-6823-482C-9D42-DA7931141619}" dt="2026-03-11T13:05:16.804" v="5272" actId="47"/>
        <pc:sldMkLst>
          <pc:docMk/>
          <pc:sldMk cId="3554628139" sldId="2147473964"/>
        </pc:sldMkLst>
      </pc:sldChg>
      <pc:sldChg chg="addSp delSp modSp add mod delAnim modAnim">
        <pc:chgData name="Joyce Elisha" userId="48bdb86a7b36a2f6" providerId="LiveId" clId="{E8021105-6823-482C-9D42-DA7931141619}" dt="2026-03-11T13:09:23.395" v="5292" actId="1076"/>
        <pc:sldMkLst>
          <pc:docMk/>
          <pc:sldMk cId="514053294" sldId="2147473971"/>
        </pc:sldMkLst>
        <pc:spChg chg="add mod">
          <ac:chgData name="Joyce Elisha" userId="48bdb86a7b36a2f6" providerId="LiveId" clId="{E8021105-6823-482C-9D42-DA7931141619}" dt="2026-03-11T13:08:59.766" v="5290" actId="164"/>
          <ac:spMkLst>
            <pc:docMk/>
            <pc:sldMk cId="514053294" sldId="2147473971"/>
            <ac:spMk id="6" creationId="{02FF7EAF-95B8-8868-FD44-08841949C63C}"/>
          </ac:spMkLst>
        </pc:spChg>
        <pc:grpChg chg="add mod">
          <ac:chgData name="Joyce Elisha" userId="48bdb86a7b36a2f6" providerId="LiveId" clId="{E8021105-6823-482C-9D42-DA7931141619}" dt="2026-03-11T13:09:23.395" v="5292" actId="1076"/>
          <ac:grpSpMkLst>
            <pc:docMk/>
            <pc:sldMk cId="514053294" sldId="2147473971"/>
            <ac:grpSpMk id="7" creationId="{8F0B1371-5679-F78F-9222-552665CB6B3C}"/>
          </ac:grpSpMkLst>
        </pc:grpChg>
        <pc:picChg chg="mod">
          <ac:chgData name="Joyce Elisha" userId="48bdb86a7b36a2f6" providerId="LiveId" clId="{E8021105-6823-482C-9D42-DA7931141619}" dt="2026-03-11T13:08:59.766" v="5290" actId="164"/>
          <ac:picMkLst>
            <pc:docMk/>
            <pc:sldMk cId="514053294" sldId="2147473971"/>
            <ac:picMk id="2" creationId="{888F0EFA-93CD-0BF4-1F18-846CEB39AA8E}"/>
          </ac:picMkLst>
        </pc:picChg>
        <pc:picChg chg="add mod">
          <ac:chgData name="Joyce Elisha" userId="48bdb86a7b36a2f6" providerId="LiveId" clId="{E8021105-6823-482C-9D42-DA7931141619}" dt="2026-03-11T13:02:45.572" v="5261" actId="1076"/>
          <ac:picMkLst>
            <pc:docMk/>
            <pc:sldMk cId="514053294" sldId="2147473971"/>
            <ac:picMk id="3" creationId="{C4EC5D3A-A4E2-0FC7-2AF2-76AC970C25FA}"/>
          </ac:picMkLst>
        </pc:picChg>
        <pc:picChg chg="del mod">
          <ac:chgData name="Joyce Elisha" userId="48bdb86a7b36a2f6" providerId="LiveId" clId="{E8021105-6823-482C-9D42-DA7931141619}" dt="2026-03-11T13:02:16.923" v="5256" actId="478"/>
          <ac:picMkLst>
            <pc:docMk/>
            <pc:sldMk cId="514053294" sldId="2147473971"/>
            <ac:picMk id="4" creationId="{8BFE9387-436C-7ADA-B70E-BC69AD4F5C6E}"/>
          </ac:picMkLst>
        </pc:picChg>
        <pc:picChg chg="del">
          <ac:chgData name="Joyce Elisha" userId="48bdb86a7b36a2f6" providerId="LiveId" clId="{E8021105-6823-482C-9D42-DA7931141619}" dt="2026-03-11T12:53:21.634" v="5166" actId="478"/>
          <ac:picMkLst>
            <pc:docMk/>
            <pc:sldMk cId="514053294" sldId="2147473971"/>
            <ac:picMk id="5" creationId="{F85B9531-4300-48BD-7562-7FFA331AB864}"/>
          </ac:picMkLst>
        </pc:picChg>
        <pc:picChg chg="mod">
          <ac:chgData name="Joyce Elisha" userId="48bdb86a7b36a2f6" providerId="LiveId" clId="{E8021105-6823-482C-9D42-DA7931141619}" dt="2026-03-11T13:02:45.572" v="5261" actId="1076"/>
          <ac:picMkLst>
            <pc:docMk/>
            <pc:sldMk cId="514053294" sldId="2147473971"/>
            <ac:picMk id="10" creationId="{2426C735-D8D6-9658-B48B-75E05D715D72}"/>
          </ac:picMkLst>
        </pc:picChg>
        <pc:picChg chg="mod">
          <ac:chgData name="Joyce Elisha" userId="48bdb86a7b36a2f6" providerId="LiveId" clId="{E8021105-6823-482C-9D42-DA7931141619}" dt="2026-03-11T13:02:45.572" v="5261" actId="1076"/>
          <ac:picMkLst>
            <pc:docMk/>
            <pc:sldMk cId="514053294" sldId="2147473971"/>
            <ac:picMk id="11" creationId="{836356B3-8C63-AFD5-489A-EA5E16789223}"/>
          </ac:picMkLst>
        </pc:picChg>
        <pc:picChg chg="mod">
          <ac:chgData name="Joyce Elisha" userId="48bdb86a7b36a2f6" providerId="LiveId" clId="{E8021105-6823-482C-9D42-DA7931141619}" dt="2026-03-11T13:02:45.572" v="5261" actId="1076"/>
          <ac:picMkLst>
            <pc:docMk/>
            <pc:sldMk cId="514053294" sldId="2147473971"/>
            <ac:picMk id="12" creationId="{132B36D5-9177-F43B-2C4B-11E2D46D16A5}"/>
          </ac:picMkLst>
        </pc:picChg>
        <pc:picChg chg="mod">
          <ac:chgData name="Joyce Elisha" userId="48bdb86a7b36a2f6" providerId="LiveId" clId="{E8021105-6823-482C-9D42-DA7931141619}" dt="2026-03-11T13:02:45.572" v="5261" actId="1076"/>
          <ac:picMkLst>
            <pc:docMk/>
            <pc:sldMk cId="514053294" sldId="2147473971"/>
            <ac:picMk id="13" creationId="{3407E0B2-A527-3D20-1758-92A67219EDB8}"/>
          </ac:picMkLst>
        </pc:picChg>
        <pc:picChg chg="mod">
          <ac:chgData name="Joyce Elisha" userId="48bdb86a7b36a2f6" providerId="LiveId" clId="{E8021105-6823-482C-9D42-DA7931141619}" dt="2026-03-11T13:02:45.572" v="5261" actId="1076"/>
          <ac:picMkLst>
            <pc:docMk/>
            <pc:sldMk cId="514053294" sldId="2147473971"/>
            <ac:picMk id="14" creationId="{BDAC9EC0-3ADA-736D-31E6-8A5B7EAAB67A}"/>
          </ac:picMkLst>
        </pc:picChg>
        <pc:picChg chg="mod">
          <ac:chgData name="Joyce Elisha" userId="48bdb86a7b36a2f6" providerId="LiveId" clId="{E8021105-6823-482C-9D42-DA7931141619}" dt="2026-03-11T13:02:45.572" v="5261" actId="1076"/>
          <ac:picMkLst>
            <pc:docMk/>
            <pc:sldMk cId="514053294" sldId="2147473971"/>
            <ac:picMk id="15" creationId="{89541052-944F-EDD0-A243-9315F379DFEA}"/>
          </ac:picMkLst>
        </pc:picChg>
        <pc:picChg chg="mod">
          <ac:chgData name="Joyce Elisha" userId="48bdb86a7b36a2f6" providerId="LiveId" clId="{E8021105-6823-482C-9D42-DA7931141619}" dt="2026-03-11T13:02:45.572" v="5261" actId="1076"/>
          <ac:picMkLst>
            <pc:docMk/>
            <pc:sldMk cId="514053294" sldId="2147473971"/>
            <ac:picMk id="16" creationId="{F0809D2A-6751-238E-3FA9-5A3F8CD18366}"/>
          </ac:picMkLst>
        </pc:picChg>
      </pc:sldChg>
      <pc:sldChg chg="addSp delSp modSp add mod ord addAnim delAnim modAnim">
        <pc:chgData name="Joyce Elisha" userId="48bdb86a7b36a2f6" providerId="LiveId" clId="{E8021105-6823-482C-9D42-DA7931141619}" dt="2026-03-12T08:26:41.871" v="5819"/>
        <pc:sldMkLst>
          <pc:docMk/>
          <pc:sldMk cId="2207849274" sldId="2147473972"/>
        </pc:sldMkLst>
        <pc:spChg chg="add mod">
          <ac:chgData name="Joyce Elisha" userId="48bdb86a7b36a2f6" providerId="LiveId" clId="{E8021105-6823-482C-9D42-DA7931141619}" dt="2026-03-11T12:51:14.804" v="5139" actId="14100"/>
          <ac:spMkLst>
            <pc:docMk/>
            <pc:sldMk cId="2207849274" sldId="2147473972"/>
            <ac:spMk id="3" creationId="{2E929291-B013-7015-E73E-E9C532CC2550}"/>
          </ac:spMkLst>
        </pc:spChg>
        <pc:spChg chg="del">
          <ac:chgData name="Joyce Elisha" userId="48bdb86a7b36a2f6" providerId="LiveId" clId="{E8021105-6823-482C-9D42-DA7931141619}" dt="2026-03-11T11:17:44.928" v="3563" actId="478"/>
          <ac:spMkLst>
            <pc:docMk/>
            <pc:sldMk cId="2207849274" sldId="2147473972"/>
            <ac:spMk id="5" creationId="{08507EC8-64E7-594A-CC1E-53FB5254F89C}"/>
          </ac:spMkLst>
        </pc:spChg>
        <pc:spChg chg="add mod">
          <ac:chgData name="Joyce Elisha" userId="48bdb86a7b36a2f6" providerId="LiveId" clId="{E8021105-6823-482C-9D42-DA7931141619}" dt="2026-03-11T12:51:23.594" v="5143" actId="1076"/>
          <ac:spMkLst>
            <pc:docMk/>
            <pc:sldMk cId="2207849274" sldId="2147473972"/>
            <ac:spMk id="7" creationId="{E921FE51-C618-7673-CE59-B841078BC64C}"/>
          </ac:spMkLst>
        </pc:spChg>
        <pc:spChg chg="add mod">
          <ac:chgData name="Joyce Elisha" userId="48bdb86a7b36a2f6" providerId="LiveId" clId="{E8021105-6823-482C-9D42-DA7931141619}" dt="2026-03-11T12:51:18.670" v="5141" actId="1076"/>
          <ac:spMkLst>
            <pc:docMk/>
            <pc:sldMk cId="2207849274" sldId="2147473972"/>
            <ac:spMk id="9" creationId="{156098D8-AE3D-50BF-A307-4D1D738B1F68}"/>
          </ac:spMkLst>
        </pc:spChg>
        <pc:spChg chg="add del mod">
          <ac:chgData name="Joyce Elisha" userId="48bdb86a7b36a2f6" providerId="LiveId" clId="{E8021105-6823-482C-9D42-DA7931141619}" dt="2026-03-12T08:26:25.600" v="5812" actId="1076"/>
          <ac:spMkLst>
            <pc:docMk/>
            <pc:sldMk cId="2207849274" sldId="2147473972"/>
            <ac:spMk id="10" creationId="{920B5423-4C37-1701-51EE-F53CE3E0E991}"/>
          </ac:spMkLst>
        </pc:spChg>
        <pc:picChg chg="del">
          <ac:chgData name="Joyce Elisha" userId="48bdb86a7b36a2f6" providerId="LiveId" clId="{E8021105-6823-482C-9D42-DA7931141619}" dt="2026-03-11T12:53:33.396" v="5167" actId="478"/>
          <ac:picMkLst>
            <pc:docMk/>
            <pc:sldMk cId="2207849274" sldId="2147473972"/>
            <ac:picMk id="4" creationId="{C7A04C53-5340-EDB5-A6C7-5DD339BAE5C1}"/>
          </ac:picMkLst>
        </pc:picChg>
        <pc:picChg chg="add mod">
          <ac:chgData name="Joyce Elisha" userId="48bdb86a7b36a2f6" providerId="LiveId" clId="{E8021105-6823-482C-9D42-DA7931141619}" dt="2026-03-11T12:53:34.024" v="5168"/>
          <ac:picMkLst>
            <pc:docMk/>
            <pc:sldMk cId="2207849274" sldId="2147473972"/>
            <ac:picMk id="11" creationId="{CBA9B4F1-9F6F-3FF7-92E9-BF57B53E5377}"/>
          </ac:picMkLst>
        </pc:picChg>
        <pc:picChg chg="mod">
          <ac:chgData name="Joyce Elisha" userId="48bdb86a7b36a2f6" providerId="LiveId" clId="{E8021105-6823-482C-9D42-DA7931141619}" dt="2026-03-12T08:26:37.030" v="5817" actId="1076"/>
          <ac:picMkLst>
            <pc:docMk/>
            <pc:sldMk cId="2207849274" sldId="2147473972"/>
            <ac:picMk id="1026" creationId="{907B8236-254B-B0BB-760F-EB0827B2F911}"/>
          </ac:picMkLst>
        </pc:picChg>
        <pc:picChg chg="mod">
          <ac:chgData name="Joyce Elisha" userId="48bdb86a7b36a2f6" providerId="LiveId" clId="{E8021105-6823-482C-9D42-DA7931141619}" dt="2026-03-12T08:26:35.270" v="5816" actId="1076"/>
          <ac:picMkLst>
            <pc:docMk/>
            <pc:sldMk cId="2207849274" sldId="2147473972"/>
            <ac:picMk id="1028" creationId="{611B1B58-2A6C-1FCE-A98C-C48CA2D7548E}"/>
          </ac:picMkLst>
        </pc:picChg>
      </pc:sldChg>
      <pc:sldChg chg="delSp modSp add del mod delAnim modAnim">
        <pc:chgData name="Joyce Elisha" userId="48bdb86a7b36a2f6" providerId="LiveId" clId="{E8021105-6823-482C-9D42-DA7931141619}" dt="2026-03-11T11:17:36.362" v="3560" actId="47"/>
        <pc:sldMkLst>
          <pc:docMk/>
          <pc:sldMk cId="322067062" sldId="2147473973"/>
        </pc:sldMkLst>
        <pc:spChg chg="mod">
          <ac:chgData name="Joyce Elisha" userId="48bdb86a7b36a2f6" providerId="LiveId" clId="{E8021105-6823-482C-9D42-DA7931141619}" dt="2026-03-11T11:17:29.582" v="3559" actId="21"/>
          <ac:spMkLst>
            <pc:docMk/>
            <pc:sldMk cId="322067062" sldId="2147473973"/>
            <ac:spMk id="4" creationId="{8FA6CD7F-4A70-AC00-0B92-DABA82DA8180}"/>
          </ac:spMkLst>
        </pc:spChg>
        <pc:spChg chg="del">
          <ac:chgData name="Joyce Elisha" userId="48bdb86a7b36a2f6" providerId="LiveId" clId="{E8021105-6823-482C-9D42-DA7931141619}" dt="2026-03-11T11:17:21.112" v="3556" actId="478"/>
          <ac:spMkLst>
            <pc:docMk/>
            <pc:sldMk cId="322067062" sldId="2147473973"/>
            <ac:spMk id="5" creationId="{A7A6358B-807B-C07C-8B00-2B7D75A7F59C}"/>
          </ac:spMkLst>
        </pc:spChg>
      </pc:sldChg>
      <pc:sldChg chg="add del">
        <pc:chgData name="Joyce Elisha" userId="48bdb86a7b36a2f6" providerId="LiveId" clId="{E8021105-6823-482C-9D42-DA7931141619}" dt="2026-03-11T11:46:45.086" v="3640" actId="47"/>
        <pc:sldMkLst>
          <pc:docMk/>
          <pc:sldMk cId="3895886880" sldId="2147473973"/>
        </pc:sldMkLst>
      </pc:sldChg>
      <pc:sldChg chg="add del">
        <pc:chgData name="Joyce Elisha" userId="48bdb86a7b36a2f6" providerId="LiveId" clId="{E8021105-6823-482C-9D42-DA7931141619}" dt="2026-03-11T11:46:48.592" v="3643" actId="47"/>
        <pc:sldMkLst>
          <pc:docMk/>
          <pc:sldMk cId="3563327279" sldId="2147473974"/>
        </pc:sldMkLst>
      </pc:sldChg>
      <pc:sldChg chg="add del">
        <pc:chgData name="Joyce Elisha" userId="48bdb86a7b36a2f6" providerId="LiveId" clId="{E8021105-6823-482C-9D42-DA7931141619}" dt="2026-03-11T13:49:15.629" v="5293" actId="47"/>
        <pc:sldMkLst>
          <pc:docMk/>
          <pc:sldMk cId="1833965720" sldId="2147473977"/>
        </pc:sldMkLst>
      </pc:sldChg>
      <pc:sldChg chg="add del">
        <pc:chgData name="Joyce Elisha" userId="48bdb86a7b36a2f6" providerId="LiveId" clId="{E8021105-6823-482C-9D42-DA7931141619}" dt="2026-03-11T12:02:47.451" v="4162" actId="47"/>
        <pc:sldMkLst>
          <pc:docMk/>
          <pc:sldMk cId="2948111631" sldId="2147473978"/>
        </pc:sldMkLst>
      </pc:sldChg>
      <pc:sldChg chg="add del">
        <pc:chgData name="Joyce Elisha" userId="48bdb86a7b36a2f6" providerId="LiveId" clId="{E8021105-6823-482C-9D42-DA7931141619}" dt="2026-03-11T12:02:45.553" v="4161" actId="47"/>
        <pc:sldMkLst>
          <pc:docMk/>
          <pc:sldMk cId="209316183" sldId="2147473979"/>
        </pc:sldMkLst>
      </pc:sldChg>
      <pc:sldChg chg="add del">
        <pc:chgData name="Joyce Elisha" userId="48bdb86a7b36a2f6" providerId="LiveId" clId="{E8021105-6823-482C-9D42-DA7931141619}" dt="2026-03-11T12:27:23.915" v="4874" actId="47"/>
        <pc:sldMkLst>
          <pc:docMk/>
          <pc:sldMk cId="1311330639" sldId="2147473980"/>
        </pc:sldMkLst>
      </pc:sldChg>
      <pc:sldChg chg="add del">
        <pc:chgData name="Joyce Elisha" userId="48bdb86a7b36a2f6" providerId="LiveId" clId="{E8021105-6823-482C-9D42-DA7931141619}" dt="2026-03-11T12:05:20.538" v="4211" actId="47"/>
        <pc:sldMkLst>
          <pc:docMk/>
          <pc:sldMk cId="3323684395" sldId="2147473981"/>
        </pc:sldMkLst>
      </pc:sldChg>
      <pc:sldChg chg="add del">
        <pc:chgData name="Joyce Elisha" userId="48bdb86a7b36a2f6" providerId="LiveId" clId="{E8021105-6823-482C-9D42-DA7931141619}" dt="2026-03-11T12:03:39.287" v="4184" actId="47"/>
        <pc:sldMkLst>
          <pc:docMk/>
          <pc:sldMk cId="191827808" sldId="2147473982"/>
        </pc:sldMkLst>
      </pc:sldChg>
      <pc:sldChg chg="add del">
        <pc:chgData name="Joyce Elisha" userId="48bdb86a7b36a2f6" providerId="LiveId" clId="{E8021105-6823-482C-9D42-DA7931141619}" dt="2026-03-11T12:53:45.364" v="5170" actId="47"/>
        <pc:sldMkLst>
          <pc:docMk/>
          <pc:sldMk cId="835740962" sldId="2147473983"/>
        </pc:sldMkLst>
      </pc:sldChg>
      <pc:sldChg chg="add del">
        <pc:chgData name="Joyce Elisha" userId="48bdb86a7b36a2f6" providerId="LiveId" clId="{E8021105-6823-482C-9D42-DA7931141619}" dt="2026-03-11T11:39:17.563" v="3575" actId="47"/>
        <pc:sldMkLst>
          <pc:docMk/>
          <pc:sldMk cId="2013292843" sldId="2147473984"/>
        </pc:sldMkLst>
      </pc:sldChg>
      <pc:sldChg chg="add del">
        <pc:chgData name="Joyce Elisha" userId="48bdb86a7b36a2f6" providerId="LiveId" clId="{E8021105-6823-482C-9D42-DA7931141619}" dt="2026-03-11T11:46:37.567" v="3639" actId="47"/>
        <pc:sldMkLst>
          <pc:docMk/>
          <pc:sldMk cId="3649492071" sldId="2147473985"/>
        </pc:sldMkLst>
      </pc:sldChg>
      <pc:sldChg chg="add del">
        <pc:chgData name="Joyce Elisha" userId="48bdb86a7b36a2f6" providerId="LiveId" clId="{E8021105-6823-482C-9D42-DA7931141619}" dt="2026-03-11T12:03:37.493" v="4183" actId="47"/>
        <pc:sldMkLst>
          <pc:docMk/>
          <pc:sldMk cId="3867233453" sldId="2147473986"/>
        </pc:sldMkLst>
      </pc:sldChg>
      <pc:sldChg chg="add del">
        <pc:chgData name="Joyce Elisha" userId="48bdb86a7b36a2f6" providerId="LiveId" clId="{E8021105-6823-482C-9D42-DA7931141619}" dt="2026-03-11T12:02:41.543" v="4160" actId="47"/>
        <pc:sldMkLst>
          <pc:docMk/>
          <pc:sldMk cId="3183299015" sldId="2147473987"/>
        </pc:sldMkLst>
      </pc:sldChg>
      <pc:sldChg chg="add del">
        <pc:chgData name="Joyce Elisha" userId="48bdb86a7b36a2f6" providerId="LiveId" clId="{E8021105-6823-482C-9D42-DA7931141619}" dt="2026-03-11T12:02:39.063" v="4159" actId="47"/>
        <pc:sldMkLst>
          <pc:docMk/>
          <pc:sldMk cId="3837667719" sldId="2147473988"/>
        </pc:sldMkLst>
      </pc:sldChg>
      <pc:sldChg chg="add del">
        <pc:chgData name="Joyce Elisha" userId="48bdb86a7b36a2f6" providerId="LiveId" clId="{E8021105-6823-482C-9D42-DA7931141619}" dt="2026-03-11T11:46:47.353" v="3642" actId="47"/>
        <pc:sldMkLst>
          <pc:docMk/>
          <pc:sldMk cId="2110924905" sldId="2147473989"/>
        </pc:sldMkLst>
      </pc:sldChg>
      <pc:sldChg chg="add del">
        <pc:chgData name="Joyce Elisha" userId="48bdb86a7b36a2f6" providerId="LiveId" clId="{E8021105-6823-482C-9D42-DA7931141619}" dt="2026-03-11T11:46:46.267" v="3641" actId="47"/>
        <pc:sldMkLst>
          <pc:docMk/>
          <pc:sldMk cId="2011770601" sldId="2147473990"/>
        </pc:sldMkLst>
      </pc:sldChg>
      <pc:sldChg chg="addSp delSp modSp add mod ord setBg modAnim modNotesTx">
        <pc:chgData name="Joyce Elisha" userId="48bdb86a7b36a2f6" providerId="LiveId" clId="{E8021105-6823-482C-9D42-DA7931141619}" dt="2026-03-11T20:16:18.093" v="5456" actId="26606"/>
        <pc:sldMkLst>
          <pc:docMk/>
          <pc:sldMk cId="2968934533" sldId="2147473991"/>
        </pc:sldMkLst>
        <pc:spChg chg="add mod">
          <ac:chgData name="Joyce Elisha" userId="48bdb86a7b36a2f6" providerId="LiveId" clId="{E8021105-6823-482C-9D42-DA7931141619}" dt="2026-03-11T20:16:18.093" v="5456" actId="26606"/>
          <ac:spMkLst>
            <pc:docMk/>
            <pc:sldMk cId="2968934533" sldId="2147473991"/>
            <ac:spMk id="2" creationId="{23B1099D-2662-1055-BCE5-63946BA8E352}"/>
          </ac:spMkLst>
        </pc:spChg>
        <pc:spChg chg="add">
          <ac:chgData name="Joyce Elisha" userId="48bdb86a7b36a2f6" providerId="LiveId" clId="{E8021105-6823-482C-9D42-DA7931141619}" dt="2026-03-11T20:16:18.093" v="5456" actId="26606"/>
          <ac:spMkLst>
            <pc:docMk/>
            <pc:sldMk cId="2968934533" sldId="2147473991"/>
            <ac:spMk id="6151" creationId="{47942995-B07F-4636-9A06-C6A104B260A8}"/>
          </ac:spMkLst>
        </pc:spChg>
        <pc:spChg chg="add">
          <ac:chgData name="Joyce Elisha" userId="48bdb86a7b36a2f6" providerId="LiveId" clId="{E8021105-6823-482C-9D42-DA7931141619}" dt="2026-03-11T20:16:18.093" v="5456" actId="26606"/>
          <ac:spMkLst>
            <pc:docMk/>
            <pc:sldMk cId="2968934533" sldId="2147473991"/>
            <ac:spMk id="6158" creationId="{B81933D1-5615-42C7-9C0B-4EB7105CCE2D}"/>
          </ac:spMkLst>
        </pc:spChg>
        <pc:spChg chg="add">
          <ac:chgData name="Joyce Elisha" userId="48bdb86a7b36a2f6" providerId="LiveId" clId="{E8021105-6823-482C-9D42-DA7931141619}" dt="2026-03-11T20:16:18.093" v="5456" actId="26606"/>
          <ac:spMkLst>
            <pc:docMk/>
            <pc:sldMk cId="2968934533" sldId="2147473991"/>
            <ac:spMk id="6160" creationId="{19C9EAEA-39D0-4B0E-A0EB-51E7B26740B1}"/>
          </ac:spMkLst>
        </pc:spChg>
        <pc:grpChg chg="add">
          <ac:chgData name="Joyce Elisha" userId="48bdb86a7b36a2f6" providerId="LiveId" clId="{E8021105-6823-482C-9D42-DA7931141619}" dt="2026-03-11T20:16:18.093" v="5456" actId="26606"/>
          <ac:grpSpMkLst>
            <pc:docMk/>
            <pc:sldMk cId="2968934533" sldId="2147473991"/>
            <ac:grpSpMk id="6153" creationId="{032D8612-31EB-44CF-A1D0-14FD4C705424}"/>
          </ac:grpSpMkLst>
        </pc:grpChg>
        <pc:picChg chg="del">
          <ac:chgData name="Joyce Elisha" userId="48bdb86a7b36a2f6" providerId="LiveId" clId="{E8021105-6823-482C-9D42-DA7931141619}" dt="2026-03-11T11:40:14.733" v="3579" actId="478"/>
          <ac:picMkLst>
            <pc:docMk/>
            <pc:sldMk cId="2968934533" sldId="2147473991"/>
            <ac:picMk id="4" creationId="{611E9880-56B5-6468-2B7B-647D42AC2FDD}"/>
          </ac:picMkLst>
        </pc:picChg>
        <pc:picChg chg="del mod">
          <ac:chgData name="Joyce Elisha" userId="48bdb86a7b36a2f6" providerId="LiveId" clId="{E8021105-6823-482C-9D42-DA7931141619}" dt="2026-03-11T20:16:14.278" v="5454" actId="478"/>
          <ac:picMkLst>
            <pc:docMk/>
            <pc:sldMk cId="2968934533" sldId="2147473991"/>
            <ac:picMk id="5" creationId="{04723CB0-69AC-D25D-C511-079E4BB98B52}"/>
          </ac:picMkLst>
        </pc:picChg>
        <pc:picChg chg="add mod">
          <ac:chgData name="Joyce Elisha" userId="48bdb86a7b36a2f6" providerId="LiveId" clId="{E8021105-6823-482C-9D42-DA7931141619}" dt="2026-03-11T20:16:18.093" v="5456" actId="26606"/>
          <ac:picMkLst>
            <pc:docMk/>
            <pc:sldMk cId="2968934533" sldId="2147473991"/>
            <ac:picMk id="6146" creationId="{DF121F62-BE39-2E1F-11C2-879E39F5B24B}"/>
          </ac:picMkLst>
        </pc:picChg>
      </pc:sldChg>
      <pc:sldChg chg="modSp add del mod">
        <pc:chgData name="Joyce Elisha" userId="48bdb86a7b36a2f6" providerId="LiveId" clId="{E8021105-6823-482C-9D42-DA7931141619}" dt="2026-03-11T11:57:46.757" v="4108" actId="47"/>
        <pc:sldMkLst>
          <pc:docMk/>
          <pc:sldMk cId="1915129040" sldId="2147473992"/>
        </pc:sldMkLst>
        <pc:spChg chg="mod">
          <ac:chgData name="Joyce Elisha" userId="48bdb86a7b36a2f6" providerId="LiveId" clId="{E8021105-6823-482C-9D42-DA7931141619}" dt="2026-03-11T11:43:31.338" v="3633" actId="207"/>
          <ac:spMkLst>
            <pc:docMk/>
            <pc:sldMk cId="1915129040" sldId="2147473992"/>
            <ac:spMk id="4" creationId="{4A32B753-C345-AC24-AD06-77C50C818FDE}"/>
          </ac:spMkLst>
        </pc:spChg>
      </pc:sldChg>
      <pc:sldChg chg="add del">
        <pc:chgData name="Joyce Elisha" userId="48bdb86a7b36a2f6" providerId="LiveId" clId="{E8021105-6823-482C-9D42-DA7931141619}" dt="2026-03-11T11:58:07.635" v="4111" actId="47"/>
        <pc:sldMkLst>
          <pc:docMk/>
          <pc:sldMk cId="1177393753" sldId="2147473993"/>
        </pc:sldMkLst>
      </pc:sldChg>
      <pc:sldChg chg="modSp add del mod">
        <pc:chgData name="Joyce Elisha" userId="48bdb86a7b36a2f6" providerId="LiveId" clId="{E8021105-6823-482C-9D42-DA7931141619}" dt="2026-03-11T11:59:49.271" v="4145" actId="47"/>
        <pc:sldMkLst>
          <pc:docMk/>
          <pc:sldMk cId="3383978043" sldId="2147473994"/>
        </pc:sldMkLst>
        <pc:picChg chg="mod">
          <ac:chgData name="Joyce Elisha" userId="48bdb86a7b36a2f6" providerId="LiveId" clId="{E8021105-6823-482C-9D42-DA7931141619}" dt="2026-03-11T11:59:08.857" v="4138" actId="1076"/>
          <ac:picMkLst>
            <pc:docMk/>
            <pc:sldMk cId="3383978043" sldId="2147473994"/>
            <ac:picMk id="2" creationId="{EA956F04-30FC-BA07-85D8-7A82531E21DC}"/>
          </ac:picMkLst>
        </pc:picChg>
      </pc:sldChg>
      <pc:sldChg chg="add del">
        <pc:chgData name="Joyce Elisha" userId="48bdb86a7b36a2f6" providerId="LiveId" clId="{E8021105-6823-482C-9D42-DA7931141619}" dt="2026-03-11T12:33:05.215" v="4946" actId="47"/>
        <pc:sldMkLst>
          <pc:docMk/>
          <pc:sldMk cId="2744360697" sldId="2147473995"/>
        </pc:sldMkLst>
      </pc:sldChg>
      <pc:sldChg chg="add del ord">
        <pc:chgData name="Joyce Elisha" userId="48bdb86a7b36a2f6" providerId="LiveId" clId="{E8021105-6823-482C-9D42-DA7931141619}" dt="2026-03-11T12:02:23.433" v="4157" actId="2696"/>
        <pc:sldMkLst>
          <pc:docMk/>
          <pc:sldMk cId="2781330311" sldId="2147473995"/>
        </pc:sldMkLst>
      </pc:sldChg>
      <pc:sldChg chg="add del">
        <pc:chgData name="Joyce Elisha" userId="48bdb86a7b36a2f6" providerId="LiveId" clId="{E8021105-6823-482C-9D42-DA7931141619}" dt="2026-03-11T11:59:54.927" v="4146" actId="47"/>
        <pc:sldMkLst>
          <pc:docMk/>
          <pc:sldMk cId="2340958567" sldId="2147473996"/>
        </pc:sldMkLst>
      </pc:sldChg>
      <pc:sldChg chg="addSp delSp modSp add mod modAnim">
        <pc:chgData name="Joyce Elisha" userId="48bdb86a7b36a2f6" providerId="LiveId" clId="{E8021105-6823-482C-9D42-DA7931141619}" dt="2026-03-12T08:18:22.299" v="5798" actId="1076"/>
        <pc:sldMkLst>
          <pc:docMk/>
          <pc:sldMk cId="58734591" sldId="2147473997"/>
        </pc:sldMkLst>
        <pc:spChg chg="add del mod">
          <ac:chgData name="Joyce Elisha" userId="48bdb86a7b36a2f6" providerId="LiveId" clId="{E8021105-6823-482C-9D42-DA7931141619}" dt="2026-03-12T08:16:41.940" v="5776" actId="478"/>
          <ac:spMkLst>
            <pc:docMk/>
            <pc:sldMk cId="58734591" sldId="2147473997"/>
            <ac:spMk id="3" creationId="{A53829FB-2E7E-5CD5-CDFC-870091DD99F0}"/>
          </ac:spMkLst>
        </pc:spChg>
        <pc:spChg chg="add del mod">
          <ac:chgData name="Joyce Elisha" userId="48bdb86a7b36a2f6" providerId="LiveId" clId="{E8021105-6823-482C-9D42-DA7931141619}" dt="2026-03-12T08:16:38.067" v="5775" actId="478"/>
          <ac:spMkLst>
            <pc:docMk/>
            <pc:sldMk cId="58734591" sldId="2147473997"/>
            <ac:spMk id="4" creationId="{F163B974-74BA-F990-861E-D0691BFFF907}"/>
          </ac:spMkLst>
        </pc:spChg>
        <pc:spChg chg="add mod">
          <ac:chgData name="Joyce Elisha" userId="48bdb86a7b36a2f6" providerId="LiveId" clId="{E8021105-6823-482C-9D42-DA7931141619}" dt="2026-03-12T08:18:22.299" v="5798" actId="1076"/>
          <ac:spMkLst>
            <pc:docMk/>
            <pc:sldMk cId="58734591" sldId="2147473997"/>
            <ac:spMk id="6" creationId="{42FCD0A1-7CDE-D5FF-28DA-681107F6EBC2}"/>
          </ac:spMkLst>
        </pc:spChg>
        <pc:spChg chg="add mod">
          <ac:chgData name="Joyce Elisha" userId="48bdb86a7b36a2f6" providerId="LiveId" clId="{E8021105-6823-482C-9D42-DA7931141619}" dt="2026-03-12T08:18:13.713" v="5797" actId="208"/>
          <ac:spMkLst>
            <pc:docMk/>
            <pc:sldMk cId="58734591" sldId="2147473997"/>
            <ac:spMk id="9" creationId="{A59CB9ED-3293-3137-B22F-0763C21A5480}"/>
          </ac:spMkLst>
        </pc:spChg>
        <pc:spChg chg="add mod">
          <ac:chgData name="Joyce Elisha" userId="48bdb86a7b36a2f6" providerId="LiveId" clId="{E8021105-6823-482C-9D42-DA7931141619}" dt="2026-03-12T08:18:13.713" v="5797" actId="208"/>
          <ac:spMkLst>
            <pc:docMk/>
            <pc:sldMk cId="58734591" sldId="2147473997"/>
            <ac:spMk id="10" creationId="{6CFD358A-F676-BCD0-FA5B-446117B17C97}"/>
          </ac:spMkLst>
        </pc:spChg>
        <pc:spChg chg="add mod">
          <ac:chgData name="Joyce Elisha" userId="48bdb86a7b36a2f6" providerId="LiveId" clId="{E8021105-6823-482C-9D42-DA7931141619}" dt="2026-03-12T08:18:13.713" v="5797" actId="208"/>
          <ac:spMkLst>
            <pc:docMk/>
            <pc:sldMk cId="58734591" sldId="2147473997"/>
            <ac:spMk id="11" creationId="{8B6B7C1D-14B1-5C0C-E8C6-5927E5DE1E25}"/>
          </ac:spMkLst>
        </pc:spChg>
        <pc:picChg chg="add mod">
          <ac:chgData name="Joyce Elisha" userId="48bdb86a7b36a2f6" providerId="LiveId" clId="{E8021105-6823-482C-9D42-DA7931141619}" dt="2026-03-12T08:17:36.240" v="5789" actId="1076"/>
          <ac:picMkLst>
            <pc:docMk/>
            <pc:sldMk cId="58734591" sldId="2147473997"/>
            <ac:picMk id="2" creationId="{18D37FE9-B92E-12EF-4783-8350C873EF24}"/>
          </ac:picMkLst>
        </pc:picChg>
        <pc:picChg chg="del">
          <ac:chgData name="Joyce Elisha" userId="48bdb86a7b36a2f6" providerId="LiveId" clId="{E8021105-6823-482C-9D42-DA7931141619}" dt="2026-03-12T07:46:35.062" v="5479" actId="478"/>
          <ac:picMkLst>
            <pc:docMk/>
            <pc:sldMk cId="58734591" sldId="2147473997"/>
            <ac:picMk id="5" creationId="{53090791-076A-CFE6-57E6-45F7DE8E44CE}"/>
          </ac:picMkLst>
        </pc:picChg>
        <pc:picChg chg="add mod">
          <ac:chgData name="Joyce Elisha" userId="48bdb86a7b36a2f6" providerId="LiveId" clId="{E8021105-6823-482C-9D42-DA7931141619}" dt="2026-03-12T07:58:27.272" v="5584"/>
          <ac:picMkLst>
            <pc:docMk/>
            <pc:sldMk cId="58734591" sldId="2147473997"/>
            <ac:picMk id="7" creationId="{C8AD6FBD-3A9D-CC8C-16D4-6D8EB96CB1FB}"/>
          </ac:picMkLst>
        </pc:picChg>
        <pc:picChg chg="add mod">
          <ac:chgData name="Joyce Elisha" userId="48bdb86a7b36a2f6" providerId="LiveId" clId="{E8021105-6823-482C-9D42-DA7931141619}" dt="2026-03-12T08:17:33.437" v="5788" actId="1076"/>
          <ac:picMkLst>
            <pc:docMk/>
            <pc:sldMk cId="58734591" sldId="2147473997"/>
            <ac:picMk id="8" creationId="{E2F34F3A-3C06-8A97-35C4-8B1DFDC0B875}"/>
          </ac:picMkLst>
        </pc:picChg>
        <pc:picChg chg="add del mod">
          <ac:chgData name="Joyce Elisha" userId="48bdb86a7b36a2f6" providerId="LiveId" clId="{E8021105-6823-482C-9D42-DA7931141619}" dt="2026-03-12T08:16:35.352" v="5774" actId="478"/>
          <ac:picMkLst>
            <pc:docMk/>
            <pc:sldMk cId="58734591" sldId="2147473997"/>
            <ac:picMk id="13314" creationId="{B182194B-4831-9AC2-B518-725E1B3815A2}"/>
          </ac:picMkLst>
        </pc:picChg>
      </pc:sldChg>
      <pc:sldChg chg="add del">
        <pc:chgData name="Joyce Elisha" userId="48bdb86a7b36a2f6" providerId="LiveId" clId="{E8021105-6823-482C-9D42-DA7931141619}" dt="2026-03-11T12:02:23.433" v="4157" actId="2696"/>
        <pc:sldMkLst>
          <pc:docMk/>
          <pc:sldMk cId="2247184224" sldId="2147473997"/>
        </pc:sldMkLst>
      </pc:sldChg>
      <pc:sldChg chg="add del">
        <pc:chgData name="Joyce Elisha" userId="48bdb86a7b36a2f6" providerId="LiveId" clId="{E8021105-6823-482C-9D42-DA7931141619}" dt="2026-03-11T12:48:23.124" v="5079" actId="2696"/>
        <pc:sldMkLst>
          <pc:docMk/>
          <pc:sldMk cId="3268952528" sldId="2147473997"/>
        </pc:sldMkLst>
      </pc:sldChg>
      <pc:sldChg chg="addSp delSp modSp add del mod delAnim modAnim modNotesTx">
        <pc:chgData name="Joyce Elisha" userId="48bdb86a7b36a2f6" providerId="LiveId" clId="{E8021105-6823-482C-9D42-DA7931141619}" dt="2026-03-11T12:01:56.433" v="4155" actId="2696"/>
        <pc:sldMkLst>
          <pc:docMk/>
          <pc:sldMk cId="3752759648" sldId="2147473997"/>
        </pc:sldMkLst>
        <pc:spChg chg="del">
          <ac:chgData name="Joyce Elisha" userId="48bdb86a7b36a2f6" providerId="LiveId" clId="{E8021105-6823-482C-9D42-DA7931141619}" dt="2026-03-11T11:59:31.089" v="4142" actId="478"/>
          <ac:spMkLst>
            <pc:docMk/>
            <pc:sldMk cId="3752759648" sldId="2147473997"/>
            <ac:spMk id="2" creationId="{3CB9E52C-AC7F-D1AA-2804-D65CAD9A351D}"/>
          </ac:spMkLst>
        </pc:spChg>
        <pc:spChg chg="del mod">
          <ac:chgData name="Joyce Elisha" userId="48bdb86a7b36a2f6" providerId="LiveId" clId="{E8021105-6823-482C-9D42-DA7931141619}" dt="2026-03-11T11:59:31.089" v="4142" actId="478"/>
          <ac:spMkLst>
            <pc:docMk/>
            <pc:sldMk cId="3752759648" sldId="2147473997"/>
            <ac:spMk id="3" creationId="{85E9610F-3932-B678-A56C-BAF2FAEB299D}"/>
          </ac:spMkLst>
        </pc:spChg>
        <pc:picChg chg="del">
          <ac:chgData name="Joyce Elisha" userId="48bdb86a7b36a2f6" providerId="LiveId" clId="{E8021105-6823-482C-9D42-DA7931141619}" dt="2026-03-11T11:59:32.706" v="4143" actId="478"/>
          <ac:picMkLst>
            <pc:docMk/>
            <pc:sldMk cId="3752759648" sldId="2147473997"/>
            <ac:picMk id="4" creationId="{44F69BDB-EB87-2AEF-8F7B-ED2140812B24}"/>
          </ac:picMkLst>
        </pc:picChg>
        <pc:picChg chg="add mod">
          <ac:chgData name="Joyce Elisha" userId="48bdb86a7b36a2f6" providerId="LiveId" clId="{E8021105-6823-482C-9D42-DA7931141619}" dt="2026-03-11T11:59:36.193" v="4144" actId="1076"/>
          <ac:picMkLst>
            <pc:docMk/>
            <pc:sldMk cId="3752759648" sldId="2147473997"/>
            <ac:picMk id="5" creationId="{53090791-076A-CFE6-57E6-45F7DE8E44CE}"/>
          </ac:picMkLst>
        </pc:picChg>
      </pc:sldChg>
      <pc:sldChg chg="add del">
        <pc:chgData name="Joyce Elisha" userId="48bdb86a7b36a2f6" providerId="LiveId" clId="{E8021105-6823-482C-9D42-DA7931141619}" dt="2026-03-11T12:03:26.363" v="4180" actId="47"/>
        <pc:sldMkLst>
          <pc:docMk/>
          <pc:sldMk cId="1302417483" sldId="2147473998"/>
        </pc:sldMkLst>
      </pc:sldChg>
      <pc:sldChg chg="add del">
        <pc:chgData name="Joyce Elisha" userId="48bdb86a7b36a2f6" providerId="LiveId" clId="{E8021105-6823-482C-9D42-DA7931141619}" dt="2026-03-11T11:46:31.354" v="3637" actId="47"/>
        <pc:sldMkLst>
          <pc:docMk/>
          <pc:sldMk cId="2516641760" sldId="2147473999"/>
        </pc:sldMkLst>
      </pc:sldChg>
      <pc:sldChg chg="add del">
        <pc:chgData name="Joyce Elisha" userId="48bdb86a7b36a2f6" providerId="LiveId" clId="{E8021105-6823-482C-9D42-DA7931141619}" dt="2026-03-11T11:46:34.155" v="3638" actId="47"/>
        <pc:sldMkLst>
          <pc:docMk/>
          <pc:sldMk cId="1350644973" sldId="2147474000"/>
        </pc:sldMkLst>
      </pc:sldChg>
      <pc:sldChg chg="add del">
        <pc:chgData name="Joyce Elisha" userId="48bdb86a7b36a2f6" providerId="LiveId" clId="{E8021105-6823-482C-9D42-DA7931141619}" dt="2026-03-11T12:03:28.933" v="4181" actId="47"/>
        <pc:sldMkLst>
          <pc:docMk/>
          <pc:sldMk cId="1089695814" sldId="2147474001"/>
        </pc:sldMkLst>
      </pc:sldChg>
      <pc:sldChg chg="addSp delSp modSp add mod setBg delDesignElem">
        <pc:chgData name="Joyce Elisha" userId="48bdb86a7b36a2f6" providerId="LiveId" clId="{E8021105-6823-482C-9D42-DA7931141619}" dt="2026-03-11T20:41:40.781" v="5466"/>
        <pc:sldMkLst>
          <pc:docMk/>
          <pc:sldMk cId="1535629332" sldId="2147474002"/>
        </pc:sldMkLst>
        <pc:spChg chg="mod">
          <ac:chgData name="Joyce Elisha" userId="48bdb86a7b36a2f6" providerId="LiveId" clId="{E8021105-6823-482C-9D42-DA7931141619}" dt="2026-03-11T12:05:36.341" v="4214" actId="12"/>
          <ac:spMkLst>
            <pc:docMk/>
            <pc:sldMk cId="1535629332" sldId="2147474002"/>
            <ac:spMk id="2" creationId="{36AE93D7-9CCA-E364-6093-EB7CAEE92B23}"/>
          </ac:spMkLst>
        </pc:spChg>
        <pc:spChg chg="del ord">
          <ac:chgData name="Joyce Elisha" userId="48bdb86a7b36a2f6" providerId="LiveId" clId="{E8021105-6823-482C-9D42-DA7931141619}" dt="2026-03-11T12:55:15.587" v="5182" actId="478"/>
          <ac:spMkLst>
            <pc:docMk/>
            <pc:sldMk cId="1535629332" sldId="2147474002"/>
            <ac:spMk id="5" creationId="{71A14558-FD1F-A65D-EBD5-17F89853A43E}"/>
          </ac:spMkLst>
        </pc:spChg>
        <pc:spChg chg="del mod">
          <ac:chgData name="Joyce Elisha" userId="48bdb86a7b36a2f6" providerId="LiveId" clId="{E8021105-6823-482C-9D42-DA7931141619}" dt="2026-03-11T11:53:57.435" v="4098" actId="478"/>
          <ac:spMkLst>
            <pc:docMk/>
            <pc:sldMk cId="1535629332" sldId="2147474002"/>
            <ac:spMk id="8" creationId="{A881B87C-4C3F-6931-560F-8DDC150ECD91}"/>
          </ac:spMkLst>
        </pc:spChg>
        <pc:spChg chg="del mod">
          <ac:chgData name="Joyce Elisha" userId="48bdb86a7b36a2f6" providerId="LiveId" clId="{E8021105-6823-482C-9D42-DA7931141619}" dt="2026-03-11T11:53:57.435" v="4098" actId="478"/>
          <ac:spMkLst>
            <pc:docMk/>
            <pc:sldMk cId="1535629332" sldId="2147474002"/>
            <ac:spMk id="9" creationId="{4F4D66B9-3893-3E54-557C-3625BD2E27BA}"/>
          </ac:spMkLst>
        </pc:spChg>
        <pc:spChg chg="del">
          <ac:chgData name="Joyce Elisha" userId="48bdb86a7b36a2f6" providerId="LiveId" clId="{E8021105-6823-482C-9D42-DA7931141619}" dt="2026-03-11T11:53:51.123" v="4095"/>
          <ac:spMkLst>
            <pc:docMk/>
            <pc:sldMk cId="1535629332" sldId="2147474002"/>
            <ac:spMk id="2055" creationId="{B15CA76D-9AC1-86AB-5B03-70EA28536738}"/>
          </ac:spMkLst>
        </pc:spChg>
        <pc:spChg chg="del">
          <ac:chgData name="Joyce Elisha" userId="48bdb86a7b36a2f6" providerId="LiveId" clId="{E8021105-6823-482C-9D42-DA7931141619}" dt="2026-03-11T11:53:51.123" v="4095"/>
          <ac:spMkLst>
            <pc:docMk/>
            <pc:sldMk cId="1535629332" sldId="2147474002"/>
            <ac:spMk id="2062" creationId="{9767AAFC-448F-5E50-A525-A0F1F0F0CCB9}"/>
          </ac:spMkLst>
        </pc:spChg>
        <pc:spChg chg="del">
          <ac:chgData name="Joyce Elisha" userId="48bdb86a7b36a2f6" providerId="LiveId" clId="{E8021105-6823-482C-9D42-DA7931141619}" dt="2026-03-11T11:53:51.123" v="4095"/>
          <ac:spMkLst>
            <pc:docMk/>
            <pc:sldMk cId="1535629332" sldId="2147474002"/>
            <ac:spMk id="2064" creationId="{AF2C343A-8DB5-7BC1-A0AD-43BB92FF0823}"/>
          </ac:spMkLst>
        </pc:spChg>
        <pc:spChg chg="add">
          <ac:chgData name="Joyce Elisha" userId="48bdb86a7b36a2f6" providerId="LiveId" clId="{E8021105-6823-482C-9D42-DA7931141619}" dt="2026-03-11T11:56:49.168" v="4104" actId="26606"/>
          <ac:spMkLst>
            <pc:docMk/>
            <pc:sldMk cId="1535629332" sldId="2147474002"/>
            <ac:spMk id="4103" creationId="{20D5D19D-0789-4518-B5DC-D47ADF69D25A}"/>
          </ac:spMkLst>
        </pc:spChg>
        <pc:spChg chg="add">
          <ac:chgData name="Joyce Elisha" userId="48bdb86a7b36a2f6" providerId="LiveId" clId="{E8021105-6823-482C-9D42-DA7931141619}" dt="2026-03-11T11:56:49.168" v="4104" actId="26606"/>
          <ac:spMkLst>
            <pc:docMk/>
            <pc:sldMk cId="1535629332" sldId="2147474002"/>
            <ac:spMk id="4110" creationId="{B81933D1-5615-42C7-9C0B-4EB7105CCE2D}"/>
          </ac:spMkLst>
        </pc:spChg>
        <pc:spChg chg="add">
          <ac:chgData name="Joyce Elisha" userId="48bdb86a7b36a2f6" providerId="LiveId" clId="{E8021105-6823-482C-9D42-DA7931141619}" dt="2026-03-11T11:56:49.168" v="4104" actId="26606"/>
          <ac:spMkLst>
            <pc:docMk/>
            <pc:sldMk cId="1535629332" sldId="2147474002"/>
            <ac:spMk id="4112" creationId="{19C9EAEA-39D0-4B0E-A0EB-51E7B26740B1}"/>
          </ac:spMkLst>
        </pc:spChg>
        <pc:grpChg chg="del">
          <ac:chgData name="Joyce Elisha" userId="48bdb86a7b36a2f6" providerId="LiveId" clId="{E8021105-6823-482C-9D42-DA7931141619}" dt="2026-03-11T11:53:51.123" v="4095"/>
          <ac:grpSpMkLst>
            <pc:docMk/>
            <pc:sldMk cId="1535629332" sldId="2147474002"/>
            <ac:grpSpMk id="2057" creationId="{2C6BCF64-045D-B84D-3206-854F2B8F6C80}"/>
          </ac:grpSpMkLst>
        </pc:grpChg>
        <pc:grpChg chg="add">
          <ac:chgData name="Joyce Elisha" userId="48bdb86a7b36a2f6" providerId="LiveId" clId="{E8021105-6823-482C-9D42-DA7931141619}" dt="2026-03-11T11:56:49.168" v="4104" actId="26606"/>
          <ac:grpSpMkLst>
            <pc:docMk/>
            <pc:sldMk cId="1535629332" sldId="2147474002"/>
            <ac:grpSpMk id="4105" creationId="{032D8612-31EB-44CF-A1D0-14FD4C705424}"/>
          </ac:grpSpMkLst>
        </pc:grpChg>
        <pc:picChg chg="add mod">
          <ac:chgData name="Joyce Elisha" userId="48bdb86a7b36a2f6" providerId="LiveId" clId="{E8021105-6823-482C-9D42-DA7931141619}" dt="2026-03-11T20:41:40.781" v="5466"/>
          <ac:picMkLst>
            <pc:docMk/>
            <pc:sldMk cId="1535629332" sldId="2147474002"/>
            <ac:picMk id="3" creationId="{A3DFD930-E134-2887-58A3-6BB2409E337A}"/>
          </ac:picMkLst>
        </pc:picChg>
        <pc:picChg chg="del">
          <ac:chgData name="Joyce Elisha" userId="48bdb86a7b36a2f6" providerId="LiveId" clId="{E8021105-6823-482C-9D42-DA7931141619}" dt="2026-03-11T11:56:36.596" v="4100" actId="478"/>
          <ac:picMkLst>
            <pc:docMk/>
            <pc:sldMk cId="1535629332" sldId="2147474002"/>
            <ac:picMk id="2050" creationId="{014AD407-4BDF-37FB-0F96-78DC7DDF1883}"/>
          </ac:picMkLst>
        </pc:picChg>
        <pc:picChg chg="add del mod">
          <ac:chgData name="Joyce Elisha" userId="48bdb86a7b36a2f6" providerId="LiveId" clId="{E8021105-6823-482C-9D42-DA7931141619}" dt="2026-03-11T19:51:43.504" v="5405" actId="478"/>
          <ac:picMkLst>
            <pc:docMk/>
            <pc:sldMk cId="1535629332" sldId="2147474002"/>
            <ac:picMk id="4098" creationId="{56C2DA1A-F08F-19F2-4C06-0F701A037555}"/>
          </ac:picMkLst>
        </pc:picChg>
      </pc:sldChg>
      <pc:sldChg chg="addSp delSp modSp add mod setBg delDesignElem">
        <pc:chgData name="Joyce Elisha" userId="48bdb86a7b36a2f6" providerId="LiveId" clId="{E8021105-6823-482C-9D42-DA7931141619}" dt="2026-03-11T13:06:00.155" v="5273" actId="255"/>
        <pc:sldMkLst>
          <pc:docMk/>
          <pc:sldMk cId="3102730901" sldId="2147474003"/>
        </pc:sldMkLst>
        <pc:spChg chg="mod">
          <ac:chgData name="Joyce Elisha" userId="48bdb86a7b36a2f6" providerId="LiveId" clId="{E8021105-6823-482C-9D42-DA7931141619}" dt="2026-03-11T12:32:19.858" v="4938" actId="26606"/>
          <ac:spMkLst>
            <pc:docMk/>
            <pc:sldMk cId="3102730901" sldId="2147474003"/>
            <ac:spMk id="2" creationId="{E99DB58B-CB3E-4A0A-85FE-571506A55EB5}"/>
          </ac:spMkLst>
        </pc:spChg>
        <pc:spChg chg="mod">
          <ac:chgData name="Joyce Elisha" userId="48bdb86a7b36a2f6" providerId="LiveId" clId="{E8021105-6823-482C-9D42-DA7931141619}" dt="2026-03-11T12:46:01.679" v="5033" actId="208"/>
          <ac:spMkLst>
            <pc:docMk/>
            <pc:sldMk cId="3102730901" sldId="2147474003"/>
            <ac:spMk id="4" creationId="{8455112D-BBF3-5F42-FAF0-1B5860A90AFC}"/>
          </ac:spMkLst>
        </pc:spChg>
        <pc:spChg chg="mod">
          <ac:chgData name="Joyce Elisha" userId="48bdb86a7b36a2f6" providerId="LiveId" clId="{E8021105-6823-482C-9D42-DA7931141619}" dt="2026-03-11T12:31:57.264" v="4934" actId="1076"/>
          <ac:spMkLst>
            <pc:docMk/>
            <pc:sldMk cId="3102730901" sldId="2147474003"/>
            <ac:spMk id="6" creationId="{248623E1-A469-1819-A898-CF58C68F7B5A}"/>
          </ac:spMkLst>
        </pc:spChg>
        <pc:spChg chg="mod">
          <ac:chgData name="Joyce Elisha" userId="48bdb86a7b36a2f6" providerId="LiveId" clId="{E8021105-6823-482C-9D42-DA7931141619}" dt="2026-03-11T12:45:58.610" v="5032" actId="208"/>
          <ac:spMkLst>
            <pc:docMk/>
            <pc:sldMk cId="3102730901" sldId="2147474003"/>
            <ac:spMk id="7" creationId="{BF3A0C04-11A7-CEB2-8AEC-AC542C6CA53A}"/>
          </ac:spMkLst>
        </pc:spChg>
        <pc:spChg chg="mod">
          <ac:chgData name="Joyce Elisha" userId="48bdb86a7b36a2f6" providerId="LiveId" clId="{E8021105-6823-482C-9D42-DA7931141619}" dt="2026-03-11T12:32:06.670" v="4937" actId="1076"/>
          <ac:spMkLst>
            <pc:docMk/>
            <pc:sldMk cId="3102730901" sldId="2147474003"/>
            <ac:spMk id="8" creationId="{95FD5370-8EC2-519D-7C90-44460F3C96C8}"/>
          </ac:spMkLst>
        </pc:spChg>
        <pc:spChg chg="mod">
          <ac:chgData name="Joyce Elisha" userId="48bdb86a7b36a2f6" providerId="LiveId" clId="{E8021105-6823-482C-9D42-DA7931141619}" dt="2026-03-11T13:06:00.155" v="5273" actId="255"/>
          <ac:spMkLst>
            <pc:docMk/>
            <pc:sldMk cId="3102730901" sldId="2147474003"/>
            <ac:spMk id="9" creationId="{15C42F2F-EAA5-B847-5924-BA417803B066}"/>
          </ac:spMkLst>
        </pc:spChg>
        <pc:spChg chg="add">
          <ac:chgData name="Joyce Elisha" userId="48bdb86a7b36a2f6" providerId="LiveId" clId="{E8021105-6823-482C-9D42-DA7931141619}" dt="2026-03-11T12:32:19.858" v="4938" actId="26606"/>
          <ac:spMkLst>
            <pc:docMk/>
            <pc:sldMk cId="3102730901" sldId="2147474003"/>
            <ac:spMk id="14" creationId="{7DD77B92-CB36-4B20-A59A-59625E0F08AB}"/>
          </ac:spMkLst>
        </pc:spChg>
        <pc:spChg chg="add">
          <ac:chgData name="Joyce Elisha" userId="48bdb86a7b36a2f6" providerId="LiveId" clId="{E8021105-6823-482C-9D42-DA7931141619}" dt="2026-03-11T12:32:19.858" v="4938" actId="26606"/>
          <ac:spMkLst>
            <pc:docMk/>
            <pc:sldMk cId="3102730901" sldId="2147474003"/>
            <ac:spMk id="20" creationId="{2C1BBA94-3F40-40AA-8BB9-E69E25E537C1}"/>
          </ac:spMkLst>
        </pc:spChg>
        <pc:spChg chg="del">
          <ac:chgData name="Joyce Elisha" userId="48bdb86a7b36a2f6" providerId="LiveId" clId="{E8021105-6823-482C-9D42-DA7931141619}" dt="2026-03-11T12:04:53.323" v="4186"/>
          <ac:spMkLst>
            <pc:docMk/>
            <pc:sldMk cId="3102730901" sldId="2147474003"/>
            <ac:spMk id="4103" creationId="{B3F8560C-6FFF-FA63-A777-3ACF44F017F6}"/>
          </ac:spMkLst>
        </pc:spChg>
        <pc:spChg chg="del">
          <ac:chgData name="Joyce Elisha" userId="48bdb86a7b36a2f6" providerId="LiveId" clId="{E8021105-6823-482C-9D42-DA7931141619}" dt="2026-03-11T12:04:53.323" v="4186"/>
          <ac:spMkLst>
            <pc:docMk/>
            <pc:sldMk cId="3102730901" sldId="2147474003"/>
            <ac:spMk id="4110" creationId="{DF251AA6-EE43-5C0E-6E48-7E76494F33FB}"/>
          </ac:spMkLst>
        </pc:spChg>
        <pc:spChg chg="del">
          <ac:chgData name="Joyce Elisha" userId="48bdb86a7b36a2f6" providerId="LiveId" clId="{E8021105-6823-482C-9D42-DA7931141619}" dt="2026-03-11T12:04:53.323" v="4186"/>
          <ac:spMkLst>
            <pc:docMk/>
            <pc:sldMk cId="3102730901" sldId="2147474003"/>
            <ac:spMk id="4112" creationId="{D3F8D4CE-0D70-2D84-3E4B-A6F115120F20}"/>
          </ac:spMkLst>
        </pc:spChg>
        <pc:grpChg chg="add mod">
          <ac:chgData name="Joyce Elisha" userId="48bdb86a7b36a2f6" providerId="LiveId" clId="{E8021105-6823-482C-9D42-DA7931141619}" dt="2026-03-11T12:32:19.858" v="4938" actId="26606"/>
          <ac:grpSpMkLst>
            <pc:docMk/>
            <pc:sldMk cId="3102730901" sldId="2147474003"/>
            <ac:grpSpMk id="3" creationId="{F6B55E31-576C-4225-D409-74DF462A3B0D}"/>
          </ac:grpSpMkLst>
        </pc:grpChg>
        <pc:grpChg chg="add">
          <ac:chgData name="Joyce Elisha" userId="48bdb86a7b36a2f6" providerId="LiveId" clId="{E8021105-6823-482C-9D42-DA7931141619}" dt="2026-03-11T12:32:19.858" v="4938" actId="26606"/>
          <ac:grpSpMkLst>
            <pc:docMk/>
            <pc:sldMk cId="3102730901" sldId="2147474003"/>
            <ac:grpSpMk id="16" creationId="{B14B560F-9DD7-4302-A60B-EBD3EF59B073}"/>
          </ac:grpSpMkLst>
        </pc:grpChg>
        <pc:grpChg chg="del">
          <ac:chgData name="Joyce Elisha" userId="48bdb86a7b36a2f6" providerId="LiveId" clId="{E8021105-6823-482C-9D42-DA7931141619}" dt="2026-03-11T12:04:53.323" v="4186"/>
          <ac:grpSpMkLst>
            <pc:docMk/>
            <pc:sldMk cId="3102730901" sldId="2147474003"/>
            <ac:grpSpMk id="4105" creationId="{03E76ADC-D824-54D3-71EC-B4618A1A8763}"/>
          </ac:grpSpMkLst>
        </pc:grpChg>
        <pc:picChg chg="del">
          <ac:chgData name="Joyce Elisha" userId="48bdb86a7b36a2f6" providerId="LiveId" clId="{E8021105-6823-482C-9D42-DA7931141619}" dt="2026-03-11T12:29:46.379" v="4900" actId="478"/>
          <ac:picMkLst>
            <pc:docMk/>
            <pc:sldMk cId="3102730901" sldId="2147474003"/>
            <ac:picMk id="4098" creationId="{024571FF-1341-877A-2482-99B6FACE52AF}"/>
          </ac:picMkLst>
        </pc:picChg>
      </pc:sldChg>
      <pc:sldChg chg="addSp delSp modSp add mod setBg delDesignElem">
        <pc:chgData name="Joyce Elisha" userId="48bdb86a7b36a2f6" providerId="LiveId" clId="{E8021105-6823-482C-9D42-DA7931141619}" dt="2026-03-12T07:59:01.615" v="5590"/>
        <pc:sldMkLst>
          <pc:docMk/>
          <pc:sldMk cId="237781869" sldId="2147474004"/>
        </pc:sldMkLst>
        <pc:spChg chg="del">
          <ac:chgData name="Joyce Elisha" userId="48bdb86a7b36a2f6" providerId="LiveId" clId="{E8021105-6823-482C-9D42-DA7931141619}" dt="2026-03-12T07:55:09.010" v="5568"/>
          <ac:spMkLst>
            <pc:docMk/>
            <pc:sldMk cId="237781869" sldId="2147474004"/>
            <ac:spMk id="20" creationId="{378FEC70-0DE4-0EEF-73D6-3DA75CB5AEC5}"/>
          </ac:spMkLst>
        </pc:spChg>
        <pc:spChg chg="del">
          <ac:chgData name="Joyce Elisha" userId="48bdb86a7b36a2f6" providerId="LiveId" clId="{E8021105-6823-482C-9D42-DA7931141619}" dt="2026-03-12T07:55:09.010" v="5568"/>
          <ac:spMkLst>
            <pc:docMk/>
            <pc:sldMk cId="237781869" sldId="2147474004"/>
            <ac:spMk id="27" creationId="{897E32A8-210A-1638-4069-CD657455FD27}"/>
          </ac:spMkLst>
        </pc:spChg>
        <pc:spChg chg="del">
          <ac:chgData name="Joyce Elisha" userId="48bdb86a7b36a2f6" providerId="LiveId" clId="{E8021105-6823-482C-9D42-DA7931141619}" dt="2026-03-12T07:55:09.010" v="5568"/>
          <ac:spMkLst>
            <pc:docMk/>
            <pc:sldMk cId="237781869" sldId="2147474004"/>
            <ac:spMk id="29" creationId="{971F4530-FAF5-65E8-AAD7-D5DA2288A372}"/>
          </ac:spMkLst>
        </pc:spChg>
        <pc:grpChg chg="del">
          <ac:chgData name="Joyce Elisha" userId="48bdb86a7b36a2f6" providerId="LiveId" clId="{E8021105-6823-482C-9D42-DA7931141619}" dt="2026-03-12T07:55:09.010" v="5568"/>
          <ac:grpSpMkLst>
            <pc:docMk/>
            <pc:sldMk cId="237781869" sldId="2147474004"/>
            <ac:grpSpMk id="22" creationId="{C2EE12D6-3A76-E062-7F11-6BA7386233A9}"/>
          </ac:grpSpMkLst>
        </pc:grpChg>
        <pc:graphicFrameChg chg="mod">
          <ac:chgData name="Joyce Elisha" userId="48bdb86a7b36a2f6" providerId="LiveId" clId="{E8021105-6823-482C-9D42-DA7931141619}" dt="2026-03-12T07:55:25.572" v="5572" actId="1076"/>
          <ac:graphicFrameMkLst>
            <pc:docMk/>
            <pc:sldMk cId="237781869" sldId="2147474004"/>
            <ac:graphicFrameMk id="3" creationId="{BD19B9A3-5FEC-E0DD-4DC9-2DBCD1FEAA0E}"/>
          </ac:graphicFrameMkLst>
        </pc:graphicFrameChg>
        <pc:picChg chg="add mod">
          <ac:chgData name="Joyce Elisha" userId="48bdb86a7b36a2f6" providerId="LiveId" clId="{E8021105-6823-482C-9D42-DA7931141619}" dt="2026-03-12T07:59:01.615" v="5590"/>
          <ac:picMkLst>
            <pc:docMk/>
            <pc:sldMk cId="237781869" sldId="2147474004"/>
            <ac:picMk id="2" creationId="{5A42DD88-A9D5-78A3-FD28-12463CAF0C08}"/>
          </ac:picMkLst>
        </pc:picChg>
      </pc:sldChg>
      <pc:sldChg chg="addSp delSp modSp add del mod ord setBg delDesignElem">
        <pc:chgData name="Joyce Elisha" userId="48bdb86a7b36a2f6" providerId="LiveId" clId="{E8021105-6823-482C-9D42-DA7931141619}" dt="2026-03-11T20:41:08.545" v="5465" actId="47"/>
        <pc:sldMkLst>
          <pc:docMk/>
          <pc:sldMk cId="278328646" sldId="2147474004"/>
        </pc:sldMkLst>
        <pc:spChg chg="mod">
          <ac:chgData name="Joyce Elisha" userId="48bdb86a7b36a2f6" providerId="LiveId" clId="{E8021105-6823-482C-9D42-DA7931141619}" dt="2026-03-11T13:07:36.295" v="5280" actId="26606"/>
          <ac:spMkLst>
            <pc:docMk/>
            <pc:sldMk cId="278328646" sldId="2147474004"/>
            <ac:spMk id="2" creationId="{E04577EF-5F76-E849-0CF5-19B3F00CED58}"/>
          </ac:spMkLst>
        </pc:spChg>
        <pc:spChg chg="add">
          <ac:chgData name="Joyce Elisha" userId="48bdb86a7b36a2f6" providerId="LiveId" clId="{E8021105-6823-482C-9D42-DA7931141619}" dt="2026-03-11T13:07:36.295" v="5280" actId="26606"/>
          <ac:spMkLst>
            <pc:docMk/>
            <pc:sldMk cId="278328646" sldId="2147474004"/>
            <ac:spMk id="17" creationId="{5C55F0BA-7D8B-4753-AB68-D54E59A24A9D}"/>
          </ac:spMkLst>
        </pc:spChg>
        <pc:spChg chg="del">
          <ac:chgData name="Joyce Elisha" userId="48bdb86a7b36a2f6" providerId="LiveId" clId="{E8021105-6823-482C-9D42-DA7931141619}" dt="2026-03-11T12:49:30.534" v="5103"/>
          <ac:spMkLst>
            <pc:docMk/>
            <pc:sldMk cId="278328646" sldId="2147474004"/>
            <ac:spMk id="20" creationId="{89F40B5F-F828-FAD9-3648-7571BCFA8BDB}"/>
          </ac:spMkLst>
        </pc:spChg>
        <pc:spChg chg="del">
          <ac:chgData name="Joyce Elisha" userId="48bdb86a7b36a2f6" providerId="LiveId" clId="{E8021105-6823-482C-9D42-DA7931141619}" dt="2026-03-11T12:49:30.534" v="5103"/>
          <ac:spMkLst>
            <pc:docMk/>
            <pc:sldMk cId="278328646" sldId="2147474004"/>
            <ac:spMk id="27" creationId="{6125BB89-125A-0657-DFD6-C2ABC81100D2}"/>
          </ac:spMkLst>
        </pc:spChg>
        <pc:spChg chg="del">
          <ac:chgData name="Joyce Elisha" userId="48bdb86a7b36a2f6" providerId="LiveId" clId="{E8021105-6823-482C-9D42-DA7931141619}" dt="2026-03-11T12:49:30.534" v="5103"/>
          <ac:spMkLst>
            <pc:docMk/>
            <pc:sldMk cId="278328646" sldId="2147474004"/>
            <ac:spMk id="29" creationId="{32E23919-003F-4D18-63E2-4E1CFD5439F4}"/>
          </ac:spMkLst>
        </pc:spChg>
        <pc:grpChg chg="del">
          <ac:chgData name="Joyce Elisha" userId="48bdb86a7b36a2f6" providerId="LiveId" clId="{E8021105-6823-482C-9D42-DA7931141619}" dt="2026-03-11T12:49:30.534" v="5103"/>
          <ac:grpSpMkLst>
            <pc:docMk/>
            <pc:sldMk cId="278328646" sldId="2147474004"/>
            <ac:grpSpMk id="22" creationId="{0E874058-54AE-6220-46A0-EAD1C3E712AC}"/>
          </ac:grpSpMkLst>
        </pc:grpChg>
        <pc:picChg chg="mod">
          <ac:chgData name="Joyce Elisha" userId="48bdb86a7b36a2f6" providerId="LiveId" clId="{E8021105-6823-482C-9D42-DA7931141619}" dt="2026-03-11T13:07:36.295" v="5280" actId="26606"/>
          <ac:picMkLst>
            <pc:docMk/>
            <pc:sldMk cId="278328646" sldId="2147474004"/>
            <ac:picMk id="12" creationId="{426152CE-A314-0C74-52E9-1DDC3F1A3256}"/>
          </ac:picMkLst>
        </pc:picChg>
      </pc:sldChg>
      <pc:sldChg chg="modSp new mod">
        <pc:chgData name="Joyce Elisha" userId="48bdb86a7b36a2f6" providerId="LiveId" clId="{E8021105-6823-482C-9D42-DA7931141619}" dt="2026-03-12T08:05:13.903" v="5729" actId="20577"/>
        <pc:sldMkLst>
          <pc:docMk/>
          <pc:sldMk cId="2306083094" sldId="2147474005"/>
        </pc:sldMkLst>
        <pc:spChg chg="mod">
          <ac:chgData name="Joyce Elisha" userId="48bdb86a7b36a2f6" providerId="LiveId" clId="{E8021105-6823-482C-9D42-DA7931141619}" dt="2026-03-12T08:05:13.903" v="5729" actId="20577"/>
          <ac:spMkLst>
            <pc:docMk/>
            <pc:sldMk cId="2306083094" sldId="2147474005"/>
            <ac:spMk id="2" creationId="{B3724963-749D-1C09-1672-6299097305CE}"/>
          </ac:spMkLst>
        </pc:spChg>
      </pc:sldChg>
      <pc:sldChg chg="new del">
        <pc:chgData name="Joyce Elisha" userId="48bdb86a7b36a2f6" providerId="LiveId" clId="{E8021105-6823-482C-9D42-DA7931141619}" dt="2026-03-12T08:05:07.979" v="5716" actId="680"/>
        <pc:sldMkLst>
          <pc:docMk/>
          <pc:sldMk cId="3410257703" sldId="2147474005"/>
        </pc:sldMkLst>
      </pc:sldChg>
      <pc:sldChg chg="delSp modSp add mod modAnim">
        <pc:chgData name="Joyce Elisha" userId="48bdb86a7b36a2f6" providerId="LiveId" clId="{E8021105-6823-482C-9D42-DA7931141619}" dt="2026-03-12T08:16:04.475" v="5773" actId="1076"/>
        <pc:sldMkLst>
          <pc:docMk/>
          <pc:sldMk cId="115501010" sldId="2147474006"/>
        </pc:sldMkLst>
        <pc:spChg chg="mod">
          <ac:chgData name="Joyce Elisha" userId="48bdb86a7b36a2f6" providerId="LiveId" clId="{E8021105-6823-482C-9D42-DA7931141619}" dt="2026-03-12T08:16:04.475" v="5773" actId="1076"/>
          <ac:spMkLst>
            <pc:docMk/>
            <pc:sldMk cId="115501010" sldId="2147474006"/>
            <ac:spMk id="3" creationId="{F0D53053-9340-8069-A2E3-E5142D6F9B8A}"/>
          </ac:spMkLst>
        </pc:spChg>
        <pc:spChg chg="del">
          <ac:chgData name="Joyce Elisha" userId="48bdb86a7b36a2f6" providerId="LiveId" clId="{E8021105-6823-482C-9D42-DA7931141619}" dt="2026-03-12T08:15:48.611" v="5769" actId="478"/>
          <ac:spMkLst>
            <pc:docMk/>
            <pc:sldMk cId="115501010" sldId="2147474006"/>
            <ac:spMk id="4" creationId="{1A9E2854-3C73-4ABB-0276-4C872B78B44E}"/>
          </ac:spMkLst>
        </pc:spChg>
        <pc:spChg chg="del">
          <ac:chgData name="Joyce Elisha" userId="48bdb86a7b36a2f6" providerId="LiveId" clId="{E8021105-6823-482C-9D42-DA7931141619}" dt="2026-03-12T08:15:23.291" v="5742" actId="478"/>
          <ac:spMkLst>
            <pc:docMk/>
            <pc:sldMk cId="115501010" sldId="2147474006"/>
            <ac:spMk id="6" creationId="{076224E8-7D3D-6306-B48F-C5F4E1F8FA8D}"/>
          </ac:spMkLst>
        </pc:spChg>
        <pc:picChg chg="del">
          <ac:chgData name="Joyce Elisha" userId="48bdb86a7b36a2f6" providerId="LiveId" clId="{E8021105-6823-482C-9D42-DA7931141619}" dt="2026-03-12T08:15:20.388" v="5741" actId="478"/>
          <ac:picMkLst>
            <pc:docMk/>
            <pc:sldMk cId="115501010" sldId="2147474006"/>
            <ac:picMk id="2" creationId="{15C78465-20D8-F265-BE73-E84CCA75B91C}"/>
          </ac:picMkLst>
        </pc:picChg>
        <pc:picChg chg="mod">
          <ac:chgData name="Joyce Elisha" userId="48bdb86a7b36a2f6" providerId="LiveId" clId="{E8021105-6823-482C-9D42-DA7931141619}" dt="2026-03-12T08:15:57.918" v="5772" actId="1076"/>
          <ac:picMkLst>
            <pc:docMk/>
            <pc:sldMk cId="115501010" sldId="2147474006"/>
            <ac:picMk id="13314" creationId="{19EEC411-0556-5DDB-3EDA-D67A5B800F26}"/>
          </ac:picMkLst>
        </pc:picChg>
      </pc:sldChg>
      <pc:sldMasterChg chg="delSldLayout">
        <pc:chgData name="Joyce Elisha" userId="48bdb86a7b36a2f6" providerId="LiveId" clId="{E8021105-6823-482C-9D42-DA7931141619}" dt="2026-03-11T13:49:15.629" v="5293" actId="47"/>
        <pc:sldMasterMkLst>
          <pc:docMk/>
          <pc:sldMasterMk cId="1790393884" sldId="2147483648"/>
        </pc:sldMasterMkLst>
        <pc:sldLayoutChg chg="del">
          <pc:chgData name="Joyce Elisha" userId="48bdb86a7b36a2f6" providerId="LiveId" clId="{E8021105-6823-482C-9D42-DA7931141619}" dt="2026-03-11T09:12:34.696" v="2242" actId="47"/>
          <pc:sldLayoutMkLst>
            <pc:docMk/>
            <pc:sldMasterMk cId="1790393884" sldId="2147483648"/>
            <pc:sldLayoutMk cId="597892588" sldId="2147483661"/>
          </pc:sldLayoutMkLst>
        </pc:sldLayoutChg>
        <pc:sldLayoutChg chg="del">
          <pc:chgData name="Joyce Elisha" userId="48bdb86a7b36a2f6" providerId="LiveId" clId="{E8021105-6823-482C-9D42-DA7931141619}" dt="2026-03-11T09:19:51.345" v="2247" actId="47"/>
          <pc:sldLayoutMkLst>
            <pc:docMk/>
            <pc:sldMasterMk cId="1790393884" sldId="2147483648"/>
            <pc:sldLayoutMk cId="4159085704" sldId="2147483666"/>
          </pc:sldLayoutMkLst>
        </pc:sldLayoutChg>
        <pc:sldLayoutChg chg="del">
          <pc:chgData name="Joyce Elisha" userId="48bdb86a7b36a2f6" providerId="LiveId" clId="{E8021105-6823-482C-9D42-DA7931141619}" dt="2026-03-11T12:47:50.332" v="5075" actId="2696"/>
          <pc:sldLayoutMkLst>
            <pc:docMk/>
            <pc:sldMasterMk cId="1790393884" sldId="2147483648"/>
            <pc:sldLayoutMk cId="431349588" sldId="2147483667"/>
          </pc:sldLayoutMkLst>
        </pc:sldLayoutChg>
        <pc:sldLayoutChg chg="del">
          <pc:chgData name="Joyce Elisha" userId="48bdb86a7b36a2f6" providerId="LiveId" clId="{E8021105-6823-482C-9D42-DA7931141619}" dt="2026-03-11T11:39:04.368" v="3572" actId="47"/>
          <pc:sldLayoutMkLst>
            <pc:docMk/>
            <pc:sldMasterMk cId="1790393884" sldId="2147483648"/>
            <pc:sldLayoutMk cId="982517406" sldId="2147483668"/>
          </pc:sldLayoutMkLst>
        </pc:sldLayoutChg>
        <pc:sldLayoutChg chg="del">
          <pc:chgData name="Joyce Elisha" userId="48bdb86a7b36a2f6" providerId="LiveId" clId="{E8021105-6823-482C-9D42-DA7931141619}" dt="2026-03-11T10:19:27.933" v="2914" actId="47"/>
          <pc:sldLayoutMkLst>
            <pc:docMk/>
            <pc:sldMasterMk cId="1790393884" sldId="2147483648"/>
            <pc:sldLayoutMk cId="3597830867" sldId="2147483668"/>
          </pc:sldLayoutMkLst>
        </pc:sldLayoutChg>
        <pc:sldLayoutChg chg="del">
          <pc:chgData name="Joyce Elisha" userId="48bdb86a7b36a2f6" providerId="LiveId" clId="{E8021105-6823-482C-9D42-DA7931141619}" dt="2026-03-11T13:49:15.629" v="5293" actId="47"/>
          <pc:sldLayoutMkLst>
            <pc:docMk/>
            <pc:sldMasterMk cId="1790393884" sldId="2147483648"/>
            <pc:sldLayoutMk cId="3816246068" sldId="2147483668"/>
          </pc:sldLayoutMkLst>
        </pc:sldLayoutChg>
        <pc:sldLayoutChg chg="del">
          <pc:chgData name="Joyce Elisha" userId="48bdb86a7b36a2f6" providerId="LiveId" clId="{E8021105-6823-482C-9D42-DA7931141619}" dt="2026-03-11T12:54:07.847" v="5173" actId="47"/>
          <pc:sldLayoutMkLst>
            <pc:docMk/>
            <pc:sldMasterMk cId="1790393884" sldId="2147483648"/>
            <pc:sldLayoutMk cId="640611932" sldId="214748366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1E755-AD83-4F15-96B8-FE2407D24983}" type="doc">
      <dgm:prSet loTypeId="urn:microsoft.com/office/officeart/2005/8/layout/pyramid3" loCatId="pyramid" qsTypeId="urn:microsoft.com/office/officeart/2005/8/quickstyle/simple1" qsCatId="simple" csTypeId="urn:microsoft.com/office/officeart/2005/8/colors/colorful1" csCatId="colorful" phldr="1"/>
      <dgm:spPr/>
      <dgm:t>
        <a:bodyPr/>
        <a:lstStyle/>
        <a:p>
          <a:endParaRPr lang="en-GB"/>
        </a:p>
      </dgm:t>
    </dgm:pt>
    <dgm:pt modelId="{7ED8203C-CD50-4442-B11F-F07991B88BCC}">
      <dgm:prSet phldrT="[Text]" phldr="0"/>
      <dgm:spPr>
        <a:solidFill>
          <a:srgbClr val="0066FF"/>
        </a:solidFill>
      </dgm:spPr>
      <dgm:t>
        <a:bodyPr/>
        <a:lstStyle/>
        <a:p>
          <a:r>
            <a:rPr lang="en-US" b="1" dirty="0">
              <a:solidFill>
                <a:schemeClr val="bg1"/>
              </a:solidFill>
            </a:rPr>
            <a:t>Eliminate</a:t>
          </a:r>
        </a:p>
        <a:p>
          <a:r>
            <a:rPr lang="en-GB" b="1" dirty="0">
              <a:solidFill>
                <a:schemeClr val="bg1"/>
              </a:solidFill>
            </a:rPr>
            <a:t>(remove the hazard completely)</a:t>
          </a:r>
        </a:p>
      </dgm:t>
    </dgm:pt>
    <dgm:pt modelId="{966C5F05-4FF0-4510-8856-F2A2B5169636}" type="parTrans" cxnId="{F5E471ED-D6D8-4D11-BD51-C87E146381C3}">
      <dgm:prSet/>
      <dgm:spPr/>
      <dgm:t>
        <a:bodyPr/>
        <a:lstStyle/>
        <a:p>
          <a:endParaRPr lang="en-GB" b="1">
            <a:solidFill>
              <a:schemeClr val="bg1"/>
            </a:solidFill>
          </a:endParaRPr>
        </a:p>
      </dgm:t>
    </dgm:pt>
    <dgm:pt modelId="{BD2FADA2-0F01-4022-B9AE-96F4C25C84CD}" type="sibTrans" cxnId="{F5E471ED-D6D8-4D11-BD51-C87E146381C3}">
      <dgm:prSet/>
      <dgm:spPr/>
      <dgm:t>
        <a:bodyPr/>
        <a:lstStyle/>
        <a:p>
          <a:endParaRPr lang="en-GB" b="1">
            <a:solidFill>
              <a:schemeClr val="bg1"/>
            </a:solidFill>
          </a:endParaRPr>
        </a:p>
      </dgm:t>
    </dgm:pt>
    <dgm:pt modelId="{72BDB945-9595-447A-8088-31A31EE0D709}">
      <dgm:prSet phldrT="[Text]" phldr="0"/>
      <dgm:spPr>
        <a:solidFill>
          <a:srgbClr val="33CCCC"/>
        </a:solidFill>
      </dgm:spPr>
      <dgm:t>
        <a:bodyPr/>
        <a:lstStyle/>
        <a:p>
          <a:r>
            <a:rPr lang="en-US" b="1" dirty="0">
              <a:solidFill>
                <a:schemeClr val="bg1"/>
              </a:solidFill>
            </a:rPr>
            <a:t>Substitute</a:t>
          </a:r>
        </a:p>
        <a:p>
          <a:r>
            <a:rPr lang="en-GB" b="1" dirty="0">
              <a:solidFill>
                <a:schemeClr val="bg1"/>
              </a:solidFill>
            </a:rPr>
            <a:t>(alternative job/machine)</a:t>
          </a:r>
        </a:p>
      </dgm:t>
    </dgm:pt>
    <dgm:pt modelId="{B2052FE4-ABE1-40E3-83F4-ED133F45CCEB}" type="parTrans" cxnId="{C500E201-5912-4B8C-AACD-34A9E492FAB0}">
      <dgm:prSet/>
      <dgm:spPr/>
      <dgm:t>
        <a:bodyPr/>
        <a:lstStyle/>
        <a:p>
          <a:endParaRPr lang="en-GB" b="1">
            <a:solidFill>
              <a:schemeClr val="bg1"/>
            </a:solidFill>
          </a:endParaRPr>
        </a:p>
      </dgm:t>
    </dgm:pt>
    <dgm:pt modelId="{1A0346E1-1A17-4180-AA1D-DD5B81A2A87D}" type="sibTrans" cxnId="{C500E201-5912-4B8C-AACD-34A9E492FAB0}">
      <dgm:prSet/>
      <dgm:spPr/>
      <dgm:t>
        <a:bodyPr/>
        <a:lstStyle/>
        <a:p>
          <a:endParaRPr lang="en-GB" b="1">
            <a:solidFill>
              <a:schemeClr val="bg1"/>
            </a:solidFill>
          </a:endParaRPr>
        </a:p>
      </dgm:t>
    </dgm:pt>
    <dgm:pt modelId="{1AFD3EB3-A0CF-4D9F-9B80-A9B8F21F3A4C}">
      <dgm:prSet phldrT="[Text]" phldr="0"/>
      <dgm:spPr>
        <a:solidFill>
          <a:srgbClr val="00B050"/>
        </a:solidFill>
        <a:ln>
          <a:noFill/>
        </a:ln>
      </dgm:spPr>
      <dgm:t>
        <a:bodyPr/>
        <a:lstStyle/>
        <a:p>
          <a:r>
            <a:rPr lang="en-US" b="1" dirty="0">
              <a:solidFill>
                <a:schemeClr val="bg1"/>
              </a:solidFill>
            </a:rPr>
            <a:t>Isolate</a:t>
          </a:r>
        </a:p>
        <a:p>
          <a:r>
            <a:rPr lang="en-GB" b="1" dirty="0">
              <a:solidFill>
                <a:schemeClr val="bg1"/>
              </a:solidFill>
            </a:rPr>
            <a:t>(separate people &amp; hazard)</a:t>
          </a:r>
        </a:p>
      </dgm:t>
    </dgm:pt>
    <dgm:pt modelId="{26B5988F-938D-4CF1-B3C6-E91852C06E4C}" type="parTrans" cxnId="{AF5F427A-0EAC-41A3-8A2E-209E654FC2F2}">
      <dgm:prSet/>
      <dgm:spPr/>
      <dgm:t>
        <a:bodyPr/>
        <a:lstStyle/>
        <a:p>
          <a:endParaRPr lang="en-GB" b="1">
            <a:solidFill>
              <a:schemeClr val="bg1"/>
            </a:solidFill>
          </a:endParaRPr>
        </a:p>
      </dgm:t>
    </dgm:pt>
    <dgm:pt modelId="{DEE604A8-B2CF-4B0E-A44F-4221501973B9}" type="sibTrans" cxnId="{AF5F427A-0EAC-41A3-8A2E-209E654FC2F2}">
      <dgm:prSet/>
      <dgm:spPr/>
      <dgm:t>
        <a:bodyPr/>
        <a:lstStyle/>
        <a:p>
          <a:endParaRPr lang="en-GB" b="1">
            <a:solidFill>
              <a:schemeClr val="bg1"/>
            </a:solidFill>
          </a:endParaRPr>
        </a:p>
      </dgm:t>
    </dgm:pt>
    <dgm:pt modelId="{849FF65F-C0E2-4D88-BD34-8A88A5A34B12}">
      <dgm:prSet/>
      <dgm:spPr>
        <a:solidFill>
          <a:srgbClr val="FFCC00"/>
        </a:solidFill>
        <a:ln>
          <a:noFill/>
        </a:ln>
      </dgm:spPr>
      <dgm:t>
        <a:bodyPr/>
        <a:lstStyle/>
        <a:p>
          <a:r>
            <a:rPr lang="en-US" b="1" dirty="0">
              <a:solidFill>
                <a:schemeClr val="bg1"/>
              </a:solidFill>
            </a:rPr>
            <a:t>Engineer Controls</a:t>
          </a:r>
        </a:p>
        <a:p>
          <a:r>
            <a:rPr lang="en-GB" b="1" dirty="0">
              <a:solidFill>
                <a:schemeClr val="bg1"/>
              </a:solidFill>
            </a:rPr>
            <a:t>(physical guards)</a:t>
          </a:r>
        </a:p>
      </dgm:t>
    </dgm:pt>
    <dgm:pt modelId="{6B634151-07A6-4B6B-9F07-F8385E50761F}" type="parTrans" cxnId="{DBBB8272-EAFE-48C6-BD90-DD1284FF01BA}">
      <dgm:prSet/>
      <dgm:spPr/>
      <dgm:t>
        <a:bodyPr/>
        <a:lstStyle/>
        <a:p>
          <a:endParaRPr lang="en-GB" b="1">
            <a:solidFill>
              <a:schemeClr val="bg1"/>
            </a:solidFill>
          </a:endParaRPr>
        </a:p>
      </dgm:t>
    </dgm:pt>
    <dgm:pt modelId="{5B9BC495-391B-4585-931B-1F3400E8384D}" type="sibTrans" cxnId="{DBBB8272-EAFE-48C6-BD90-DD1284FF01BA}">
      <dgm:prSet/>
      <dgm:spPr/>
      <dgm:t>
        <a:bodyPr/>
        <a:lstStyle/>
        <a:p>
          <a:endParaRPr lang="en-GB" b="1">
            <a:solidFill>
              <a:schemeClr val="bg1"/>
            </a:solidFill>
          </a:endParaRPr>
        </a:p>
      </dgm:t>
    </dgm:pt>
    <dgm:pt modelId="{ED60F22E-AB94-41C3-BEC9-69F134A22961}">
      <dgm:prSet/>
      <dgm:spPr>
        <a:solidFill>
          <a:srgbClr val="FF6600"/>
        </a:solidFill>
        <a:ln>
          <a:noFill/>
        </a:ln>
      </dgm:spPr>
      <dgm:t>
        <a:bodyPr/>
        <a:lstStyle/>
        <a:p>
          <a:r>
            <a:rPr lang="en-US" b="1" dirty="0">
              <a:solidFill>
                <a:schemeClr val="bg1"/>
              </a:solidFill>
            </a:rPr>
            <a:t>Admin</a:t>
          </a:r>
        </a:p>
      </dgm:t>
    </dgm:pt>
    <dgm:pt modelId="{1677A3E2-5AFF-4A81-8AA2-037ABAD2F975}" type="parTrans" cxnId="{9EDD22F6-165A-45D0-A95E-904A4C88E822}">
      <dgm:prSet/>
      <dgm:spPr/>
      <dgm:t>
        <a:bodyPr/>
        <a:lstStyle/>
        <a:p>
          <a:endParaRPr lang="en-GB" b="1">
            <a:solidFill>
              <a:schemeClr val="bg1"/>
            </a:solidFill>
          </a:endParaRPr>
        </a:p>
      </dgm:t>
    </dgm:pt>
    <dgm:pt modelId="{67BF651A-64DE-4F1A-BDBE-330164F336EB}" type="sibTrans" cxnId="{9EDD22F6-165A-45D0-A95E-904A4C88E822}">
      <dgm:prSet/>
      <dgm:spPr/>
      <dgm:t>
        <a:bodyPr/>
        <a:lstStyle/>
        <a:p>
          <a:endParaRPr lang="en-GB" b="1">
            <a:solidFill>
              <a:schemeClr val="bg1"/>
            </a:solidFill>
          </a:endParaRPr>
        </a:p>
      </dgm:t>
    </dgm:pt>
    <dgm:pt modelId="{F910887F-17B7-4654-BE2A-627A2E42ED3A}">
      <dgm:prSet/>
      <dgm:spPr>
        <a:solidFill>
          <a:srgbClr val="FF0000"/>
        </a:solidFill>
        <a:ln>
          <a:noFill/>
        </a:ln>
      </dgm:spPr>
      <dgm:t>
        <a:bodyPr/>
        <a:lstStyle/>
        <a:p>
          <a:pPr>
            <a:lnSpc>
              <a:spcPct val="100000"/>
            </a:lnSpc>
            <a:spcAft>
              <a:spcPts val="1200"/>
            </a:spcAft>
          </a:pPr>
          <a:r>
            <a:rPr lang="en-US" b="1" dirty="0">
              <a:solidFill>
                <a:schemeClr val="bg1"/>
              </a:solidFill>
            </a:rPr>
            <a:t>PPE</a:t>
          </a:r>
          <a:endParaRPr lang="en-GB" b="1" dirty="0">
            <a:solidFill>
              <a:schemeClr val="bg1"/>
            </a:solidFill>
          </a:endParaRPr>
        </a:p>
      </dgm:t>
    </dgm:pt>
    <dgm:pt modelId="{4FA86744-68F1-47CE-8188-40A0DF342A4F}" type="parTrans" cxnId="{55BDAB5C-9341-4903-BECF-8A17C347540F}">
      <dgm:prSet/>
      <dgm:spPr/>
      <dgm:t>
        <a:bodyPr/>
        <a:lstStyle/>
        <a:p>
          <a:endParaRPr lang="en-GB" b="1">
            <a:solidFill>
              <a:schemeClr val="bg1"/>
            </a:solidFill>
          </a:endParaRPr>
        </a:p>
      </dgm:t>
    </dgm:pt>
    <dgm:pt modelId="{A0164C5F-A51F-4BA1-B0DE-21BB5B23A6DC}" type="sibTrans" cxnId="{55BDAB5C-9341-4903-BECF-8A17C347540F}">
      <dgm:prSet/>
      <dgm:spPr/>
      <dgm:t>
        <a:bodyPr/>
        <a:lstStyle/>
        <a:p>
          <a:endParaRPr lang="en-GB" b="1">
            <a:solidFill>
              <a:schemeClr val="bg1"/>
            </a:solidFill>
          </a:endParaRPr>
        </a:p>
      </dgm:t>
    </dgm:pt>
    <dgm:pt modelId="{D946706D-A1BB-463A-B378-D9412B7ECE79}" type="pres">
      <dgm:prSet presAssocID="{C6A1E755-AD83-4F15-96B8-FE2407D24983}" presName="Name0" presStyleCnt="0">
        <dgm:presLayoutVars>
          <dgm:dir/>
          <dgm:animLvl val="lvl"/>
          <dgm:resizeHandles val="exact"/>
        </dgm:presLayoutVars>
      </dgm:prSet>
      <dgm:spPr/>
    </dgm:pt>
    <dgm:pt modelId="{35AC409C-FD12-46A8-A1AF-AD175F09D43E}" type="pres">
      <dgm:prSet presAssocID="{7ED8203C-CD50-4442-B11F-F07991B88BCC}" presName="Name8" presStyleCnt="0"/>
      <dgm:spPr/>
    </dgm:pt>
    <dgm:pt modelId="{145761B0-3C51-40A5-A4F2-6A64D94C8B0F}" type="pres">
      <dgm:prSet presAssocID="{7ED8203C-CD50-4442-B11F-F07991B88BCC}" presName="level" presStyleLbl="node1" presStyleIdx="0" presStyleCnt="6">
        <dgm:presLayoutVars>
          <dgm:chMax val="1"/>
          <dgm:bulletEnabled val="1"/>
        </dgm:presLayoutVars>
      </dgm:prSet>
      <dgm:spPr/>
    </dgm:pt>
    <dgm:pt modelId="{DC78D14E-D87E-4D60-BFEB-998E1A346069}" type="pres">
      <dgm:prSet presAssocID="{7ED8203C-CD50-4442-B11F-F07991B88BCC}" presName="levelTx" presStyleLbl="revTx" presStyleIdx="0" presStyleCnt="0">
        <dgm:presLayoutVars>
          <dgm:chMax val="1"/>
          <dgm:bulletEnabled val="1"/>
        </dgm:presLayoutVars>
      </dgm:prSet>
      <dgm:spPr/>
    </dgm:pt>
    <dgm:pt modelId="{DD5E6727-56FA-4700-A055-F60A20377D70}" type="pres">
      <dgm:prSet presAssocID="{72BDB945-9595-447A-8088-31A31EE0D709}" presName="Name8" presStyleCnt="0"/>
      <dgm:spPr/>
    </dgm:pt>
    <dgm:pt modelId="{A067E55E-A018-46DC-BAE6-439F68A4EDD6}" type="pres">
      <dgm:prSet presAssocID="{72BDB945-9595-447A-8088-31A31EE0D709}" presName="level" presStyleLbl="node1" presStyleIdx="1" presStyleCnt="6">
        <dgm:presLayoutVars>
          <dgm:chMax val="1"/>
          <dgm:bulletEnabled val="1"/>
        </dgm:presLayoutVars>
      </dgm:prSet>
      <dgm:spPr/>
    </dgm:pt>
    <dgm:pt modelId="{E76D47FA-9F0D-45EF-BDA1-F80B4CDD46AA}" type="pres">
      <dgm:prSet presAssocID="{72BDB945-9595-447A-8088-31A31EE0D709}" presName="levelTx" presStyleLbl="revTx" presStyleIdx="0" presStyleCnt="0">
        <dgm:presLayoutVars>
          <dgm:chMax val="1"/>
          <dgm:bulletEnabled val="1"/>
        </dgm:presLayoutVars>
      </dgm:prSet>
      <dgm:spPr/>
    </dgm:pt>
    <dgm:pt modelId="{4883BC60-5815-465F-B995-F825FD22DBA7}" type="pres">
      <dgm:prSet presAssocID="{1AFD3EB3-A0CF-4D9F-9B80-A9B8F21F3A4C}" presName="Name8" presStyleCnt="0"/>
      <dgm:spPr/>
    </dgm:pt>
    <dgm:pt modelId="{497F1B8C-82B6-47A6-BF13-E046B4A540CA}" type="pres">
      <dgm:prSet presAssocID="{1AFD3EB3-A0CF-4D9F-9B80-A9B8F21F3A4C}" presName="level" presStyleLbl="node1" presStyleIdx="2" presStyleCnt="6">
        <dgm:presLayoutVars>
          <dgm:chMax val="1"/>
          <dgm:bulletEnabled val="1"/>
        </dgm:presLayoutVars>
      </dgm:prSet>
      <dgm:spPr/>
    </dgm:pt>
    <dgm:pt modelId="{FA5505B4-AB6E-4BC6-B391-B059663E468E}" type="pres">
      <dgm:prSet presAssocID="{1AFD3EB3-A0CF-4D9F-9B80-A9B8F21F3A4C}" presName="levelTx" presStyleLbl="revTx" presStyleIdx="0" presStyleCnt="0">
        <dgm:presLayoutVars>
          <dgm:chMax val="1"/>
          <dgm:bulletEnabled val="1"/>
        </dgm:presLayoutVars>
      </dgm:prSet>
      <dgm:spPr/>
    </dgm:pt>
    <dgm:pt modelId="{C0EA972B-58B7-41A6-9B7E-DDDD9AB82570}" type="pres">
      <dgm:prSet presAssocID="{849FF65F-C0E2-4D88-BD34-8A88A5A34B12}" presName="Name8" presStyleCnt="0"/>
      <dgm:spPr/>
    </dgm:pt>
    <dgm:pt modelId="{124FD73D-7BC8-4464-8D6E-36A207724B27}" type="pres">
      <dgm:prSet presAssocID="{849FF65F-C0E2-4D88-BD34-8A88A5A34B12}" presName="level" presStyleLbl="node1" presStyleIdx="3" presStyleCnt="6" custLinFactNeighborY="0">
        <dgm:presLayoutVars>
          <dgm:chMax val="1"/>
          <dgm:bulletEnabled val="1"/>
        </dgm:presLayoutVars>
      </dgm:prSet>
      <dgm:spPr/>
    </dgm:pt>
    <dgm:pt modelId="{1A1AE756-B886-4ABA-AF55-C3A08DB1EC3E}" type="pres">
      <dgm:prSet presAssocID="{849FF65F-C0E2-4D88-BD34-8A88A5A34B12}" presName="levelTx" presStyleLbl="revTx" presStyleIdx="0" presStyleCnt="0">
        <dgm:presLayoutVars>
          <dgm:chMax val="1"/>
          <dgm:bulletEnabled val="1"/>
        </dgm:presLayoutVars>
      </dgm:prSet>
      <dgm:spPr/>
    </dgm:pt>
    <dgm:pt modelId="{C1EA447A-E114-46F2-B3A6-841776920C7E}" type="pres">
      <dgm:prSet presAssocID="{ED60F22E-AB94-41C3-BEC9-69F134A22961}" presName="Name8" presStyleCnt="0"/>
      <dgm:spPr/>
    </dgm:pt>
    <dgm:pt modelId="{989570A6-3498-4DB1-BCB1-DCE4547C8C31}" type="pres">
      <dgm:prSet presAssocID="{ED60F22E-AB94-41C3-BEC9-69F134A22961}" presName="level" presStyleLbl="node1" presStyleIdx="4" presStyleCnt="6">
        <dgm:presLayoutVars>
          <dgm:chMax val="1"/>
          <dgm:bulletEnabled val="1"/>
        </dgm:presLayoutVars>
      </dgm:prSet>
      <dgm:spPr/>
    </dgm:pt>
    <dgm:pt modelId="{6761E79E-9C7B-4DA2-BBF5-DF5FCA37CF6A}" type="pres">
      <dgm:prSet presAssocID="{ED60F22E-AB94-41C3-BEC9-69F134A22961}" presName="levelTx" presStyleLbl="revTx" presStyleIdx="0" presStyleCnt="0">
        <dgm:presLayoutVars>
          <dgm:chMax val="1"/>
          <dgm:bulletEnabled val="1"/>
        </dgm:presLayoutVars>
      </dgm:prSet>
      <dgm:spPr/>
    </dgm:pt>
    <dgm:pt modelId="{3A9A15AD-9C79-4CE1-9A43-645645FE5BB0}" type="pres">
      <dgm:prSet presAssocID="{F910887F-17B7-4654-BE2A-627A2E42ED3A}" presName="Name8" presStyleCnt="0"/>
      <dgm:spPr/>
    </dgm:pt>
    <dgm:pt modelId="{B415FBF8-77F2-4829-B118-52094E387F06}" type="pres">
      <dgm:prSet presAssocID="{F910887F-17B7-4654-BE2A-627A2E42ED3A}" presName="level" presStyleLbl="node1" presStyleIdx="5" presStyleCnt="6">
        <dgm:presLayoutVars>
          <dgm:chMax val="1"/>
          <dgm:bulletEnabled val="1"/>
        </dgm:presLayoutVars>
      </dgm:prSet>
      <dgm:spPr/>
    </dgm:pt>
    <dgm:pt modelId="{D42840D8-2D7D-40AD-95F9-1BE90BD4D0C9}" type="pres">
      <dgm:prSet presAssocID="{F910887F-17B7-4654-BE2A-627A2E42ED3A}" presName="levelTx" presStyleLbl="revTx" presStyleIdx="0" presStyleCnt="0">
        <dgm:presLayoutVars>
          <dgm:chMax val="1"/>
          <dgm:bulletEnabled val="1"/>
        </dgm:presLayoutVars>
      </dgm:prSet>
      <dgm:spPr/>
    </dgm:pt>
  </dgm:ptLst>
  <dgm:cxnLst>
    <dgm:cxn modelId="{C500E201-5912-4B8C-AACD-34A9E492FAB0}" srcId="{C6A1E755-AD83-4F15-96B8-FE2407D24983}" destId="{72BDB945-9595-447A-8088-31A31EE0D709}" srcOrd="1" destOrd="0" parTransId="{B2052FE4-ABE1-40E3-83F4-ED133F45CCEB}" sibTransId="{1A0346E1-1A17-4180-AA1D-DD5B81A2A87D}"/>
    <dgm:cxn modelId="{6DB4F91C-B76B-4A50-9BE8-F9D4956F6140}" type="presOf" srcId="{849FF65F-C0E2-4D88-BD34-8A88A5A34B12}" destId="{124FD73D-7BC8-4464-8D6E-36A207724B27}" srcOrd="0" destOrd="0" presId="urn:microsoft.com/office/officeart/2005/8/layout/pyramid3"/>
    <dgm:cxn modelId="{91B8631F-A9BF-4235-9B79-66067D8DB9B2}" type="presOf" srcId="{C6A1E755-AD83-4F15-96B8-FE2407D24983}" destId="{D946706D-A1BB-463A-B378-D9412B7ECE79}" srcOrd="0" destOrd="0" presId="urn:microsoft.com/office/officeart/2005/8/layout/pyramid3"/>
    <dgm:cxn modelId="{66002326-E5C3-415A-BD7D-6A22255F6B0B}" type="presOf" srcId="{7ED8203C-CD50-4442-B11F-F07991B88BCC}" destId="{DC78D14E-D87E-4D60-BFEB-998E1A346069}" srcOrd="1" destOrd="0" presId="urn:microsoft.com/office/officeart/2005/8/layout/pyramid3"/>
    <dgm:cxn modelId="{689BC03C-B564-418B-8359-75DB82549D6F}" type="presOf" srcId="{ED60F22E-AB94-41C3-BEC9-69F134A22961}" destId="{6761E79E-9C7B-4DA2-BBF5-DF5FCA37CF6A}" srcOrd="1" destOrd="0" presId="urn:microsoft.com/office/officeart/2005/8/layout/pyramid3"/>
    <dgm:cxn modelId="{55BDAB5C-9341-4903-BECF-8A17C347540F}" srcId="{C6A1E755-AD83-4F15-96B8-FE2407D24983}" destId="{F910887F-17B7-4654-BE2A-627A2E42ED3A}" srcOrd="5" destOrd="0" parTransId="{4FA86744-68F1-47CE-8188-40A0DF342A4F}" sibTransId="{A0164C5F-A51F-4BA1-B0DE-21BB5B23A6DC}"/>
    <dgm:cxn modelId="{20486468-C5A0-4BA7-93C2-0882E65210D8}" type="presOf" srcId="{ED60F22E-AB94-41C3-BEC9-69F134A22961}" destId="{989570A6-3498-4DB1-BCB1-DCE4547C8C31}" srcOrd="0" destOrd="0" presId="urn:microsoft.com/office/officeart/2005/8/layout/pyramid3"/>
    <dgm:cxn modelId="{DBBB8272-EAFE-48C6-BD90-DD1284FF01BA}" srcId="{C6A1E755-AD83-4F15-96B8-FE2407D24983}" destId="{849FF65F-C0E2-4D88-BD34-8A88A5A34B12}" srcOrd="3" destOrd="0" parTransId="{6B634151-07A6-4B6B-9F07-F8385E50761F}" sibTransId="{5B9BC495-391B-4585-931B-1F3400E8384D}"/>
    <dgm:cxn modelId="{A7105956-3BA9-4CA2-A25A-3129F2BC5A7E}" type="presOf" srcId="{72BDB945-9595-447A-8088-31A31EE0D709}" destId="{A067E55E-A018-46DC-BAE6-439F68A4EDD6}" srcOrd="0" destOrd="0" presId="urn:microsoft.com/office/officeart/2005/8/layout/pyramid3"/>
    <dgm:cxn modelId="{4A5F6B79-6111-4079-9219-4C0A018B6C4E}" type="presOf" srcId="{F910887F-17B7-4654-BE2A-627A2E42ED3A}" destId="{B415FBF8-77F2-4829-B118-52094E387F06}" srcOrd="0" destOrd="0" presId="urn:microsoft.com/office/officeart/2005/8/layout/pyramid3"/>
    <dgm:cxn modelId="{AF5F427A-0EAC-41A3-8A2E-209E654FC2F2}" srcId="{C6A1E755-AD83-4F15-96B8-FE2407D24983}" destId="{1AFD3EB3-A0CF-4D9F-9B80-A9B8F21F3A4C}" srcOrd="2" destOrd="0" parTransId="{26B5988F-938D-4CF1-B3C6-E91852C06E4C}" sibTransId="{DEE604A8-B2CF-4B0E-A44F-4221501973B9}"/>
    <dgm:cxn modelId="{9219F97E-DDDD-4064-A246-364648717B02}" type="presOf" srcId="{72BDB945-9595-447A-8088-31A31EE0D709}" destId="{E76D47FA-9F0D-45EF-BDA1-F80B4CDD46AA}" srcOrd="1" destOrd="0" presId="urn:microsoft.com/office/officeart/2005/8/layout/pyramid3"/>
    <dgm:cxn modelId="{6E72A5AA-FC37-474C-A9BC-09BC4D2E20B4}" type="presOf" srcId="{1AFD3EB3-A0CF-4D9F-9B80-A9B8F21F3A4C}" destId="{497F1B8C-82B6-47A6-BF13-E046B4A540CA}" srcOrd="0" destOrd="0" presId="urn:microsoft.com/office/officeart/2005/8/layout/pyramid3"/>
    <dgm:cxn modelId="{B0938AC3-D3DA-4343-BA84-E19CF631ED83}" type="presOf" srcId="{1AFD3EB3-A0CF-4D9F-9B80-A9B8F21F3A4C}" destId="{FA5505B4-AB6E-4BC6-B391-B059663E468E}" srcOrd="1" destOrd="0" presId="urn:microsoft.com/office/officeart/2005/8/layout/pyramid3"/>
    <dgm:cxn modelId="{F307E5E2-59A2-4E36-82F2-163BB04EEB73}" type="presOf" srcId="{849FF65F-C0E2-4D88-BD34-8A88A5A34B12}" destId="{1A1AE756-B886-4ABA-AF55-C3A08DB1EC3E}" srcOrd="1" destOrd="0" presId="urn:microsoft.com/office/officeart/2005/8/layout/pyramid3"/>
    <dgm:cxn modelId="{6B9535E6-DE80-4CD9-8678-2B6D7E8997F0}" type="presOf" srcId="{F910887F-17B7-4654-BE2A-627A2E42ED3A}" destId="{D42840D8-2D7D-40AD-95F9-1BE90BD4D0C9}" srcOrd="1" destOrd="0" presId="urn:microsoft.com/office/officeart/2005/8/layout/pyramid3"/>
    <dgm:cxn modelId="{A1B0C8EA-571F-4362-BFFB-F33172774DAF}" type="presOf" srcId="{7ED8203C-CD50-4442-B11F-F07991B88BCC}" destId="{145761B0-3C51-40A5-A4F2-6A64D94C8B0F}" srcOrd="0" destOrd="0" presId="urn:microsoft.com/office/officeart/2005/8/layout/pyramid3"/>
    <dgm:cxn modelId="{F5E471ED-D6D8-4D11-BD51-C87E146381C3}" srcId="{C6A1E755-AD83-4F15-96B8-FE2407D24983}" destId="{7ED8203C-CD50-4442-B11F-F07991B88BCC}" srcOrd="0" destOrd="0" parTransId="{966C5F05-4FF0-4510-8856-F2A2B5169636}" sibTransId="{BD2FADA2-0F01-4022-B9AE-96F4C25C84CD}"/>
    <dgm:cxn modelId="{9EDD22F6-165A-45D0-A95E-904A4C88E822}" srcId="{C6A1E755-AD83-4F15-96B8-FE2407D24983}" destId="{ED60F22E-AB94-41C3-BEC9-69F134A22961}" srcOrd="4" destOrd="0" parTransId="{1677A3E2-5AFF-4A81-8AA2-037ABAD2F975}" sibTransId="{67BF651A-64DE-4F1A-BDBE-330164F336EB}"/>
    <dgm:cxn modelId="{8B13E366-81A5-4665-A82E-164428F83D05}" type="presParOf" srcId="{D946706D-A1BB-463A-B378-D9412B7ECE79}" destId="{35AC409C-FD12-46A8-A1AF-AD175F09D43E}" srcOrd="0" destOrd="0" presId="urn:microsoft.com/office/officeart/2005/8/layout/pyramid3"/>
    <dgm:cxn modelId="{E17F9C93-B6A0-45E7-B557-60B48B2DD955}" type="presParOf" srcId="{35AC409C-FD12-46A8-A1AF-AD175F09D43E}" destId="{145761B0-3C51-40A5-A4F2-6A64D94C8B0F}" srcOrd="0" destOrd="0" presId="urn:microsoft.com/office/officeart/2005/8/layout/pyramid3"/>
    <dgm:cxn modelId="{3905151E-452E-4738-BD51-5A3558228DDE}" type="presParOf" srcId="{35AC409C-FD12-46A8-A1AF-AD175F09D43E}" destId="{DC78D14E-D87E-4D60-BFEB-998E1A346069}" srcOrd="1" destOrd="0" presId="urn:microsoft.com/office/officeart/2005/8/layout/pyramid3"/>
    <dgm:cxn modelId="{4CA9A904-AFF0-41A5-B364-0E60E0750FA5}" type="presParOf" srcId="{D946706D-A1BB-463A-B378-D9412B7ECE79}" destId="{DD5E6727-56FA-4700-A055-F60A20377D70}" srcOrd="1" destOrd="0" presId="urn:microsoft.com/office/officeart/2005/8/layout/pyramid3"/>
    <dgm:cxn modelId="{6EAC26B1-5801-47F9-9747-9FB163FB30F0}" type="presParOf" srcId="{DD5E6727-56FA-4700-A055-F60A20377D70}" destId="{A067E55E-A018-46DC-BAE6-439F68A4EDD6}" srcOrd="0" destOrd="0" presId="urn:microsoft.com/office/officeart/2005/8/layout/pyramid3"/>
    <dgm:cxn modelId="{784C9122-E5DD-4781-949E-1BFDFF29EC25}" type="presParOf" srcId="{DD5E6727-56FA-4700-A055-F60A20377D70}" destId="{E76D47FA-9F0D-45EF-BDA1-F80B4CDD46AA}" srcOrd="1" destOrd="0" presId="urn:microsoft.com/office/officeart/2005/8/layout/pyramid3"/>
    <dgm:cxn modelId="{37A8283E-B84F-4A80-B043-A7E8B5CDA78E}" type="presParOf" srcId="{D946706D-A1BB-463A-B378-D9412B7ECE79}" destId="{4883BC60-5815-465F-B995-F825FD22DBA7}" srcOrd="2" destOrd="0" presId="urn:microsoft.com/office/officeart/2005/8/layout/pyramid3"/>
    <dgm:cxn modelId="{839CE4A4-FB0C-472E-AC02-ADEC715B9F10}" type="presParOf" srcId="{4883BC60-5815-465F-B995-F825FD22DBA7}" destId="{497F1B8C-82B6-47A6-BF13-E046B4A540CA}" srcOrd="0" destOrd="0" presId="urn:microsoft.com/office/officeart/2005/8/layout/pyramid3"/>
    <dgm:cxn modelId="{55E4C399-7432-44BA-A60A-657ED78673C4}" type="presParOf" srcId="{4883BC60-5815-465F-B995-F825FD22DBA7}" destId="{FA5505B4-AB6E-4BC6-B391-B059663E468E}" srcOrd="1" destOrd="0" presId="urn:microsoft.com/office/officeart/2005/8/layout/pyramid3"/>
    <dgm:cxn modelId="{F671D889-8AC3-4EFB-8FF2-B15D9BEF4BEF}" type="presParOf" srcId="{D946706D-A1BB-463A-B378-D9412B7ECE79}" destId="{C0EA972B-58B7-41A6-9B7E-DDDD9AB82570}" srcOrd="3" destOrd="0" presId="urn:microsoft.com/office/officeart/2005/8/layout/pyramid3"/>
    <dgm:cxn modelId="{152A9633-84CE-473E-BF2C-A48935B976D6}" type="presParOf" srcId="{C0EA972B-58B7-41A6-9B7E-DDDD9AB82570}" destId="{124FD73D-7BC8-4464-8D6E-36A207724B27}" srcOrd="0" destOrd="0" presId="urn:microsoft.com/office/officeart/2005/8/layout/pyramid3"/>
    <dgm:cxn modelId="{32F3CC1E-F241-4BEF-8143-468CE40FB464}" type="presParOf" srcId="{C0EA972B-58B7-41A6-9B7E-DDDD9AB82570}" destId="{1A1AE756-B886-4ABA-AF55-C3A08DB1EC3E}" srcOrd="1" destOrd="0" presId="urn:microsoft.com/office/officeart/2005/8/layout/pyramid3"/>
    <dgm:cxn modelId="{EE0A39FE-D4A1-4FA9-ADAD-82E6EC1CFAEC}" type="presParOf" srcId="{D946706D-A1BB-463A-B378-D9412B7ECE79}" destId="{C1EA447A-E114-46F2-B3A6-841776920C7E}" srcOrd="4" destOrd="0" presId="urn:microsoft.com/office/officeart/2005/8/layout/pyramid3"/>
    <dgm:cxn modelId="{D04D526D-E4E2-43E0-A73C-91BA6AC8F8B8}" type="presParOf" srcId="{C1EA447A-E114-46F2-B3A6-841776920C7E}" destId="{989570A6-3498-4DB1-BCB1-DCE4547C8C31}" srcOrd="0" destOrd="0" presId="urn:microsoft.com/office/officeart/2005/8/layout/pyramid3"/>
    <dgm:cxn modelId="{320238EF-93B0-4E1D-85D3-BE918717072F}" type="presParOf" srcId="{C1EA447A-E114-46F2-B3A6-841776920C7E}" destId="{6761E79E-9C7B-4DA2-BBF5-DF5FCA37CF6A}" srcOrd="1" destOrd="0" presId="urn:microsoft.com/office/officeart/2005/8/layout/pyramid3"/>
    <dgm:cxn modelId="{3CEEE0B2-2175-4C08-89E3-CA57E64D363F}" type="presParOf" srcId="{D946706D-A1BB-463A-B378-D9412B7ECE79}" destId="{3A9A15AD-9C79-4CE1-9A43-645645FE5BB0}" srcOrd="5" destOrd="0" presId="urn:microsoft.com/office/officeart/2005/8/layout/pyramid3"/>
    <dgm:cxn modelId="{8E23E553-20DA-4EA3-8096-059338066C2D}" type="presParOf" srcId="{3A9A15AD-9C79-4CE1-9A43-645645FE5BB0}" destId="{B415FBF8-77F2-4829-B118-52094E387F06}" srcOrd="0" destOrd="0" presId="urn:microsoft.com/office/officeart/2005/8/layout/pyramid3"/>
    <dgm:cxn modelId="{7A5FCD3E-FF2F-44A9-BF98-C53F5350A267}" type="presParOf" srcId="{3A9A15AD-9C79-4CE1-9A43-645645FE5BB0}" destId="{D42840D8-2D7D-40AD-95F9-1BE90BD4D0C9}"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761B0-3C51-40A5-A4F2-6A64D94C8B0F}">
      <dsp:nvSpPr>
        <dsp:cNvPr id="0" name=""/>
        <dsp:cNvSpPr/>
      </dsp:nvSpPr>
      <dsp:spPr>
        <a:xfrm rot="10800000">
          <a:off x="0" y="0"/>
          <a:ext cx="6595182" cy="876074"/>
        </a:xfrm>
        <a:prstGeom prst="trapezoid">
          <a:avLst>
            <a:gd name="adj" fmla="val 62734"/>
          </a:avLst>
        </a:prstGeom>
        <a:solidFill>
          <a:srgbClr val="0066F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Eliminate</a:t>
          </a:r>
        </a:p>
        <a:p>
          <a:pPr marL="0" lvl="0" indent="0" algn="ctr" defTabSz="800100">
            <a:lnSpc>
              <a:spcPct val="90000"/>
            </a:lnSpc>
            <a:spcBef>
              <a:spcPct val="0"/>
            </a:spcBef>
            <a:spcAft>
              <a:spcPct val="35000"/>
            </a:spcAft>
            <a:buNone/>
          </a:pPr>
          <a:r>
            <a:rPr lang="en-GB" sz="1800" b="1" kern="1200" dirty="0">
              <a:solidFill>
                <a:schemeClr val="bg1"/>
              </a:solidFill>
            </a:rPr>
            <a:t>(remove the hazard completely)</a:t>
          </a:r>
        </a:p>
      </dsp:txBody>
      <dsp:txXfrm rot="-10800000">
        <a:off x="1154156" y="0"/>
        <a:ext cx="4286868" cy="876074"/>
      </dsp:txXfrm>
    </dsp:sp>
    <dsp:sp modelId="{A067E55E-A018-46DC-BAE6-439F68A4EDD6}">
      <dsp:nvSpPr>
        <dsp:cNvPr id="0" name=""/>
        <dsp:cNvSpPr/>
      </dsp:nvSpPr>
      <dsp:spPr>
        <a:xfrm rot="10800000">
          <a:off x="549598" y="876074"/>
          <a:ext cx="5495985" cy="876074"/>
        </a:xfrm>
        <a:prstGeom prst="trapezoid">
          <a:avLst>
            <a:gd name="adj" fmla="val 62734"/>
          </a:avLst>
        </a:prstGeom>
        <a:solidFill>
          <a:srgbClr val="33CCC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Substitute</a:t>
          </a:r>
        </a:p>
        <a:p>
          <a:pPr marL="0" lvl="0" indent="0" algn="ctr" defTabSz="800100">
            <a:lnSpc>
              <a:spcPct val="90000"/>
            </a:lnSpc>
            <a:spcBef>
              <a:spcPct val="0"/>
            </a:spcBef>
            <a:spcAft>
              <a:spcPct val="35000"/>
            </a:spcAft>
            <a:buNone/>
          </a:pPr>
          <a:r>
            <a:rPr lang="en-GB" sz="1800" b="1" kern="1200" dirty="0">
              <a:solidFill>
                <a:schemeClr val="bg1"/>
              </a:solidFill>
            </a:rPr>
            <a:t>(alternative job/machine)</a:t>
          </a:r>
        </a:p>
      </dsp:txBody>
      <dsp:txXfrm rot="-10800000">
        <a:off x="1511395" y="876074"/>
        <a:ext cx="3572390" cy="876074"/>
      </dsp:txXfrm>
    </dsp:sp>
    <dsp:sp modelId="{497F1B8C-82B6-47A6-BF13-E046B4A540CA}">
      <dsp:nvSpPr>
        <dsp:cNvPr id="0" name=""/>
        <dsp:cNvSpPr/>
      </dsp:nvSpPr>
      <dsp:spPr>
        <a:xfrm rot="10800000">
          <a:off x="1099196" y="1752149"/>
          <a:ext cx="4396788" cy="876074"/>
        </a:xfrm>
        <a:prstGeom prst="trapezoid">
          <a:avLst>
            <a:gd name="adj" fmla="val 62734"/>
          </a:avLst>
        </a:prstGeom>
        <a:solidFill>
          <a:srgbClr val="00B05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Isolate</a:t>
          </a:r>
        </a:p>
        <a:p>
          <a:pPr marL="0" lvl="0" indent="0" algn="ctr" defTabSz="800100">
            <a:lnSpc>
              <a:spcPct val="90000"/>
            </a:lnSpc>
            <a:spcBef>
              <a:spcPct val="0"/>
            </a:spcBef>
            <a:spcAft>
              <a:spcPct val="35000"/>
            </a:spcAft>
            <a:buNone/>
          </a:pPr>
          <a:r>
            <a:rPr lang="en-GB" sz="1800" b="1" kern="1200" dirty="0">
              <a:solidFill>
                <a:schemeClr val="bg1"/>
              </a:solidFill>
            </a:rPr>
            <a:t>(separate people &amp; hazard)</a:t>
          </a:r>
        </a:p>
      </dsp:txBody>
      <dsp:txXfrm rot="-10800000">
        <a:off x="1868634" y="1752149"/>
        <a:ext cx="2857912" cy="876074"/>
      </dsp:txXfrm>
    </dsp:sp>
    <dsp:sp modelId="{124FD73D-7BC8-4464-8D6E-36A207724B27}">
      <dsp:nvSpPr>
        <dsp:cNvPr id="0" name=""/>
        <dsp:cNvSpPr/>
      </dsp:nvSpPr>
      <dsp:spPr>
        <a:xfrm rot="10800000">
          <a:off x="1648795" y="2628224"/>
          <a:ext cx="3297591" cy="876074"/>
        </a:xfrm>
        <a:prstGeom prst="trapezoid">
          <a:avLst>
            <a:gd name="adj" fmla="val 62734"/>
          </a:avLst>
        </a:prstGeom>
        <a:solidFill>
          <a:srgbClr val="FFCC0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Engineer Controls</a:t>
          </a:r>
        </a:p>
        <a:p>
          <a:pPr marL="0" lvl="0" indent="0" algn="ctr" defTabSz="800100">
            <a:lnSpc>
              <a:spcPct val="90000"/>
            </a:lnSpc>
            <a:spcBef>
              <a:spcPct val="0"/>
            </a:spcBef>
            <a:spcAft>
              <a:spcPct val="35000"/>
            </a:spcAft>
            <a:buNone/>
          </a:pPr>
          <a:r>
            <a:rPr lang="en-GB" sz="1800" b="1" kern="1200" dirty="0">
              <a:solidFill>
                <a:schemeClr val="bg1"/>
              </a:solidFill>
            </a:rPr>
            <a:t>(physical guards)</a:t>
          </a:r>
        </a:p>
      </dsp:txBody>
      <dsp:txXfrm rot="-10800000">
        <a:off x="2225873" y="2628224"/>
        <a:ext cx="2143434" cy="876074"/>
      </dsp:txXfrm>
    </dsp:sp>
    <dsp:sp modelId="{989570A6-3498-4DB1-BCB1-DCE4547C8C31}">
      <dsp:nvSpPr>
        <dsp:cNvPr id="0" name=""/>
        <dsp:cNvSpPr/>
      </dsp:nvSpPr>
      <dsp:spPr>
        <a:xfrm rot="10800000">
          <a:off x="2198394" y="3504299"/>
          <a:ext cx="2198394" cy="876074"/>
        </a:xfrm>
        <a:prstGeom prst="trapezoid">
          <a:avLst>
            <a:gd name="adj" fmla="val 62734"/>
          </a:avLst>
        </a:prstGeom>
        <a:solidFill>
          <a:srgbClr val="FF660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Admin</a:t>
          </a:r>
        </a:p>
      </dsp:txBody>
      <dsp:txXfrm rot="-10800000">
        <a:off x="2583112" y="3504299"/>
        <a:ext cx="1428956" cy="876074"/>
      </dsp:txXfrm>
    </dsp:sp>
    <dsp:sp modelId="{B415FBF8-77F2-4829-B118-52094E387F06}">
      <dsp:nvSpPr>
        <dsp:cNvPr id="0" name=""/>
        <dsp:cNvSpPr/>
      </dsp:nvSpPr>
      <dsp:spPr>
        <a:xfrm rot="10800000">
          <a:off x="2747992" y="4380374"/>
          <a:ext cx="1099197" cy="876074"/>
        </a:xfrm>
        <a:prstGeom prst="trapezoid">
          <a:avLst>
            <a:gd name="adj" fmla="val 62734"/>
          </a:avLst>
        </a:prstGeom>
        <a:solidFill>
          <a:srgbClr val="FF000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ts val="1200"/>
            </a:spcAft>
            <a:buNone/>
          </a:pPr>
          <a:r>
            <a:rPr lang="en-US" sz="1800" b="1" kern="1200" dirty="0">
              <a:solidFill>
                <a:schemeClr val="bg1"/>
              </a:solidFill>
            </a:rPr>
            <a:t>PPE</a:t>
          </a:r>
          <a:endParaRPr lang="en-GB" sz="1800" b="1" kern="1200" dirty="0">
            <a:solidFill>
              <a:schemeClr val="bg1"/>
            </a:solidFill>
          </a:endParaRPr>
        </a:p>
      </dsp:txBody>
      <dsp:txXfrm rot="-10800000">
        <a:off x="2747992" y="4380374"/>
        <a:ext cx="1099197" cy="8760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A44AB-4BC2-46CF-93C5-F73EBDD7B29B}" type="datetimeFigureOut">
              <a:rPr lang="en-GB" smtClean="0"/>
              <a:t>11/03/2026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46898-BD68-4305-8415-E10355FEA8F0}" type="slidenum">
              <a:rPr lang="en-GB" smtClean="0"/>
              <a:t>‹#›</a:t>
            </a:fld>
            <a:endParaRPr lang="en-GB"/>
          </a:p>
        </p:txBody>
      </p:sp>
    </p:spTree>
    <p:extLst>
      <p:ext uri="{BB962C8B-B14F-4D97-AF65-F5344CB8AC3E}">
        <p14:creationId xmlns:p14="http://schemas.microsoft.com/office/powerpoint/2010/main" val="354470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sj.berkeley.edu/increasing-the-human-brain-memory-capacity-drugs-that-enhance-norepinephrine-and-dopamine-functionality-in-the-prefrontal-corte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orhoermanlaw.com/st-louis-personal-injury-lawyers/car-accident-lawyer-st-loui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We all know when we’re having a good or a bad day, but how do we know? Are we paying attention to our conscious thoughts or how we feel, internally, emotionally?</a:t>
            </a:r>
          </a:p>
          <a:p>
            <a:pPr marL="171450" indent="-171450">
              <a:buFont typeface="Arial" panose="020B0604020202020204" pitchFamily="34" charset="0"/>
              <a:buChar char="•"/>
            </a:pPr>
            <a:r>
              <a:rPr lang="en-GB" dirty="0"/>
              <a:t>What do we say when people ask us how we are on a good day and bad day?</a:t>
            </a:r>
          </a:p>
          <a:p>
            <a:pPr marL="171450" indent="-171450">
              <a:buFont typeface="Arial" panose="020B0604020202020204" pitchFamily="34" charset="0"/>
              <a:buChar char="•"/>
            </a:pPr>
            <a:r>
              <a:rPr lang="en-GB" dirty="0"/>
              <a:t>What’s the difference in how we contribute at work on good and bad days?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We’re going to unpack that a little and talk about some things we can do to help ourselves and each other.  After all the 2 most fundamental drivers for all human behaviour are survival and reproduction.  We’re only going to talk about one of those today </a:t>
            </a:r>
            <a:r>
              <a:rPr lang="en-GB" dirty="0">
                <a:sym typeface="Wingdings" panose="05000000000000000000" pitchFamily="2" charset="2"/>
              </a:rPr>
              <a:t></a:t>
            </a:r>
            <a:endParaRPr lang="en-GB" dirty="0"/>
          </a:p>
        </p:txBody>
      </p:sp>
      <p:sp>
        <p:nvSpPr>
          <p:cNvPr id="4" name="Slide Number Placeholder 3"/>
          <p:cNvSpPr>
            <a:spLocks noGrp="1"/>
          </p:cNvSpPr>
          <p:nvPr>
            <p:ph type="sldNum" sz="quarter" idx="5"/>
          </p:nvPr>
        </p:nvSpPr>
        <p:spPr/>
        <p:txBody>
          <a:bodyPr/>
          <a:lstStyle/>
          <a:p>
            <a:fld id="{34346898-BD68-4305-8415-E10355FEA8F0}" type="slidenum">
              <a:rPr lang="en-GB" smtClean="0"/>
              <a:t>1</a:t>
            </a:fld>
            <a:endParaRPr lang="en-GB"/>
          </a:p>
        </p:txBody>
      </p:sp>
    </p:spTree>
    <p:extLst>
      <p:ext uri="{BB962C8B-B14F-4D97-AF65-F5344CB8AC3E}">
        <p14:creationId xmlns:p14="http://schemas.microsoft.com/office/powerpoint/2010/main" val="72492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346898-BD68-4305-8415-E10355FEA8F0}" type="slidenum">
              <a:rPr lang="en-GB" smtClean="0"/>
              <a:t>12</a:t>
            </a:fld>
            <a:endParaRPr lang="en-GB"/>
          </a:p>
        </p:txBody>
      </p:sp>
    </p:spTree>
    <p:extLst>
      <p:ext uri="{BB962C8B-B14F-4D97-AF65-F5344CB8AC3E}">
        <p14:creationId xmlns:p14="http://schemas.microsoft.com/office/powerpoint/2010/main" val="399664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lvl="0" indent="-285750" algn="l" rtl="0">
              <a:lnSpc>
                <a:spcPct val="100000"/>
              </a:lnSpc>
              <a:spcBef>
                <a:spcPts val="600"/>
              </a:spcBef>
              <a:spcAft>
                <a:spcPts val="0"/>
              </a:spcAft>
              <a:buSzPts val="1400"/>
              <a:buFont typeface="Arial"/>
              <a:buChar char="•"/>
            </a:pPr>
            <a:r>
              <a:rPr lang="en-US" dirty="0"/>
              <a:t>DOING 56 ON AN OPEN ROAD (55 LIMIT)</a:t>
            </a:r>
          </a:p>
          <a:p>
            <a:pPr marL="285750" lvl="0" indent="-285750" algn="l" rtl="0">
              <a:lnSpc>
                <a:spcPct val="100000"/>
              </a:lnSpc>
              <a:spcBef>
                <a:spcPts val="600"/>
              </a:spcBef>
              <a:spcAft>
                <a:spcPts val="0"/>
              </a:spcAft>
              <a:buSzPts val="1400"/>
              <a:buFont typeface="Arial"/>
              <a:buChar char="•"/>
            </a:pPr>
            <a:r>
              <a:rPr lang="en-US" dirty="0"/>
              <a:t>RED FERRARI – CUTTING PEOPLE UP BEHIND YOU, THEN YOU</a:t>
            </a:r>
          </a:p>
          <a:p>
            <a:pPr marL="285750" lvl="0" indent="-285750" algn="l" rtl="0">
              <a:lnSpc>
                <a:spcPct val="100000"/>
              </a:lnSpc>
              <a:spcBef>
                <a:spcPts val="600"/>
              </a:spcBef>
              <a:spcAft>
                <a:spcPts val="0"/>
              </a:spcAft>
              <a:buSzPts val="1400"/>
              <a:buFont typeface="Arial"/>
              <a:buChar char="•"/>
            </a:pPr>
            <a:r>
              <a:rPr lang="en-US" dirty="0"/>
              <a:t>GUY ON PHONE.</a:t>
            </a:r>
          </a:p>
          <a:p>
            <a:pPr marL="285750" lvl="0" indent="-285750" algn="l" rtl="0">
              <a:lnSpc>
                <a:spcPct val="100000"/>
              </a:lnSpc>
              <a:spcBef>
                <a:spcPts val="600"/>
              </a:spcBef>
              <a:spcAft>
                <a:spcPts val="0"/>
              </a:spcAft>
              <a:buSzPts val="1400"/>
              <a:buFont typeface="Arial"/>
              <a:buChar char="•"/>
            </a:pPr>
            <a:r>
              <a:rPr lang="en-US" dirty="0"/>
              <a:t>AT LAMPOST – ARE YOU GONNA BE ALL A – A? OR P – C – HE DESERVED THAT!</a:t>
            </a:r>
          </a:p>
          <a:p>
            <a:pPr marL="285750" lvl="0" indent="-196850" algn="l" rtl="0">
              <a:lnSpc>
                <a:spcPct val="100000"/>
              </a:lnSpc>
              <a:spcBef>
                <a:spcPts val="600"/>
              </a:spcBef>
              <a:spcAft>
                <a:spcPts val="0"/>
              </a:spcAft>
              <a:buSzPts val="1400"/>
              <a:buFont typeface="Arial"/>
              <a:buNone/>
            </a:pPr>
            <a:endParaRPr lang="en-US" dirty="0"/>
          </a:p>
          <a:p>
            <a:pPr marL="285750" lvl="0" indent="-285750" algn="l" rtl="0">
              <a:lnSpc>
                <a:spcPct val="100000"/>
              </a:lnSpc>
              <a:spcBef>
                <a:spcPts val="600"/>
              </a:spcBef>
              <a:spcAft>
                <a:spcPts val="0"/>
              </a:spcAft>
              <a:buSzPts val="1400"/>
              <a:buFont typeface="Arial"/>
              <a:buChar char="•"/>
            </a:pPr>
            <a:r>
              <a:rPr lang="en-US" dirty="0"/>
              <a:t>WHAT IF YOU KNEW SOMETHING DIFFERENT????</a:t>
            </a:r>
          </a:p>
          <a:p>
            <a:pPr marL="285750" lvl="0" indent="-196850" algn="l" rtl="0">
              <a:lnSpc>
                <a:spcPct val="100000"/>
              </a:lnSpc>
              <a:spcBef>
                <a:spcPts val="600"/>
              </a:spcBef>
              <a:spcAft>
                <a:spcPts val="0"/>
              </a:spcAft>
              <a:buSzPts val="1400"/>
              <a:buFont typeface="Arial"/>
              <a:buNone/>
            </a:pPr>
            <a:endParaRPr lang="en-US" dirty="0"/>
          </a:p>
          <a:p>
            <a:pPr marL="285750" lvl="0" indent="-285750" algn="l" rtl="0">
              <a:lnSpc>
                <a:spcPct val="100000"/>
              </a:lnSpc>
              <a:spcBef>
                <a:spcPts val="600"/>
              </a:spcBef>
              <a:spcAft>
                <a:spcPts val="0"/>
              </a:spcAft>
              <a:buSzPts val="1400"/>
              <a:buFont typeface="Arial"/>
              <a:buChar char="•"/>
            </a:pPr>
            <a:r>
              <a:rPr lang="en-US" dirty="0"/>
              <a:t>DOCTOR RESPONDING TO AN  emergency </a:t>
            </a:r>
          </a:p>
          <a:p>
            <a:pPr marL="285750" lvl="0" indent="-285750" algn="l" rtl="0">
              <a:lnSpc>
                <a:spcPct val="100000"/>
              </a:lnSpc>
              <a:spcBef>
                <a:spcPts val="600"/>
              </a:spcBef>
              <a:spcAft>
                <a:spcPts val="0"/>
              </a:spcAft>
              <a:buSzPts val="1400"/>
              <a:buFont typeface="Arial"/>
              <a:buChar char="•"/>
            </a:pPr>
            <a:r>
              <a:rPr lang="en-US" dirty="0"/>
              <a:t>On the phone doing triage</a:t>
            </a:r>
          </a:p>
          <a:p>
            <a:pPr marL="285750" lvl="0" indent="-285750" algn="l" rtl="0">
              <a:lnSpc>
                <a:spcPct val="100000"/>
              </a:lnSpc>
              <a:spcBef>
                <a:spcPts val="600"/>
              </a:spcBef>
              <a:spcAft>
                <a:spcPts val="0"/>
              </a:spcAft>
              <a:buSzPts val="1400"/>
              <a:buFont typeface="Arial"/>
              <a:buChar char="•"/>
            </a:pPr>
            <a:r>
              <a:rPr lang="en-US" dirty="0"/>
              <a:t>Borrowed FIL car</a:t>
            </a:r>
          </a:p>
          <a:p>
            <a:pPr marL="285750" lvl="0" indent="-196850" algn="l" rtl="0">
              <a:lnSpc>
                <a:spcPct val="100000"/>
              </a:lnSpc>
              <a:spcBef>
                <a:spcPts val="600"/>
              </a:spcBef>
              <a:spcAft>
                <a:spcPts val="0"/>
              </a:spcAft>
              <a:buSzPts val="1400"/>
              <a:buFont typeface="Arial"/>
              <a:buNone/>
            </a:pPr>
            <a:endParaRPr lang="en-US" dirty="0"/>
          </a:p>
          <a:p>
            <a:pPr marL="285750" lvl="0" indent="-196850" algn="l" rtl="0">
              <a:lnSpc>
                <a:spcPct val="100000"/>
              </a:lnSpc>
              <a:spcBef>
                <a:spcPts val="600"/>
              </a:spcBef>
              <a:spcAft>
                <a:spcPts val="0"/>
              </a:spcAft>
              <a:buSzPts val="1400"/>
              <a:buFont typeface="Arial"/>
              <a:buNone/>
            </a:pPr>
            <a:endParaRPr lang="en-US" dirty="0"/>
          </a:p>
          <a:p>
            <a:pPr marL="285750" lvl="0" indent="-285750" algn="l" rtl="0">
              <a:lnSpc>
                <a:spcPct val="100000"/>
              </a:lnSpc>
              <a:spcBef>
                <a:spcPts val="600"/>
              </a:spcBef>
              <a:spcAft>
                <a:spcPts val="0"/>
              </a:spcAft>
              <a:buSzPts val="1400"/>
              <a:buFont typeface="Arial"/>
              <a:buChar char="•"/>
            </a:pPr>
            <a:r>
              <a:rPr lang="en-US" dirty="0"/>
              <a:t>Still an idiot??? </a:t>
            </a:r>
          </a:p>
          <a:p>
            <a:pPr marL="285750" lvl="0" indent="-196850" algn="l" rtl="0">
              <a:lnSpc>
                <a:spcPct val="100000"/>
              </a:lnSpc>
              <a:spcBef>
                <a:spcPts val="600"/>
              </a:spcBef>
              <a:spcAft>
                <a:spcPts val="0"/>
              </a:spcAft>
              <a:buSzPts val="1400"/>
              <a:buFont typeface="Arial"/>
              <a:buNone/>
            </a:pPr>
            <a:endParaRPr lang="en-US" dirty="0"/>
          </a:p>
          <a:p>
            <a:pPr marL="285750" lvl="0" indent="-285750" algn="l" rtl="0">
              <a:lnSpc>
                <a:spcPct val="100000"/>
              </a:lnSpc>
              <a:spcBef>
                <a:spcPts val="600"/>
              </a:spcBef>
              <a:spcAft>
                <a:spcPts val="0"/>
              </a:spcAft>
              <a:buSzPts val="1400"/>
              <a:buFont typeface="Arial"/>
              <a:buChar char="•"/>
            </a:pPr>
            <a:r>
              <a:rPr lang="en-US" dirty="0"/>
              <a:t>When we’re involved, we understand the </a:t>
            </a:r>
            <a:r>
              <a:rPr lang="en-US" dirty="0" err="1"/>
              <a:t>cisrumstances</a:t>
            </a:r>
            <a:r>
              <a:rPr lang="en-US" dirty="0"/>
              <a:t>.  When others, we judge first (system 1); maybe we </a:t>
            </a:r>
            <a:r>
              <a:rPr lang="en-US" dirty="0" err="1"/>
              <a:t>analyse</a:t>
            </a:r>
            <a:r>
              <a:rPr lang="en-US" dirty="0"/>
              <a:t> after (system 2)</a:t>
            </a:r>
          </a:p>
          <a:p>
            <a:pPr marL="285750" lvl="0" indent="-196850" algn="l" rtl="0">
              <a:lnSpc>
                <a:spcPct val="100000"/>
              </a:lnSpc>
              <a:spcBef>
                <a:spcPts val="600"/>
              </a:spcBef>
              <a:spcAft>
                <a:spcPts val="0"/>
              </a:spcAft>
              <a:buSzPts val="1400"/>
              <a:buFont typeface="Arial"/>
              <a:buNone/>
            </a:pPr>
            <a:endParaRPr lang="en-US" dirty="0"/>
          </a:p>
          <a:p>
            <a:pPr marL="285750" lvl="0" indent="-285750" algn="l" rtl="0">
              <a:lnSpc>
                <a:spcPct val="100000"/>
              </a:lnSpc>
              <a:spcBef>
                <a:spcPts val="600"/>
              </a:spcBef>
              <a:spcAft>
                <a:spcPts val="0"/>
              </a:spcAft>
              <a:buSzPts val="1400"/>
              <a:buFont typeface="Arial"/>
              <a:buChar char="•"/>
            </a:pPr>
            <a:r>
              <a:rPr lang="en-US" dirty="0"/>
              <a:t>Finger pointing makes us feel good.</a:t>
            </a:r>
          </a:p>
          <a:p>
            <a:pPr marL="285750" lvl="0" indent="-285750" algn="l" rtl="0">
              <a:lnSpc>
                <a:spcPct val="100000"/>
              </a:lnSpc>
              <a:spcBef>
                <a:spcPts val="600"/>
              </a:spcBef>
              <a:spcAft>
                <a:spcPts val="0"/>
              </a:spcAft>
              <a:buSzPts val="1400"/>
              <a:buFont typeface="Arial"/>
              <a:buChar char="•"/>
            </a:pPr>
            <a:endParaRPr lang="en-US" dirty="0"/>
          </a:p>
          <a:p>
            <a:pPr marL="403433" indent="-403433">
              <a:spcAft>
                <a:spcPts val="1059"/>
              </a:spcAft>
              <a:buClr>
                <a:schemeClr val="accent1">
                  <a:lumMod val="50000"/>
                </a:schemeClr>
              </a:buClr>
              <a:buFont typeface="Arial" panose="020B0604020202020204" pitchFamily="34" charset="0"/>
              <a:buChar char="•"/>
            </a:pPr>
            <a:r>
              <a:rPr lang="en-GB" sz="1200" dirty="0">
                <a:solidFill>
                  <a:schemeClr val="accent1">
                    <a:lumMod val="50000"/>
                  </a:schemeClr>
                </a:solidFill>
              </a:rPr>
              <a:t>A cognitive bias</a:t>
            </a:r>
          </a:p>
          <a:p>
            <a:pPr marL="403433" indent="-403433">
              <a:spcAft>
                <a:spcPts val="1059"/>
              </a:spcAft>
              <a:buClr>
                <a:schemeClr val="accent1">
                  <a:lumMod val="50000"/>
                </a:schemeClr>
              </a:buClr>
              <a:buFont typeface="Arial" panose="020B0604020202020204" pitchFamily="34" charset="0"/>
              <a:buChar char="•"/>
            </a:pPr>
            <a:r>
              <a:rPr lang="en-GB" sz="1200" dirty="0">
                <a:solidFill>
                  <a:schemeClr val="accent1">
                    <a:lumMod val="50000"/>
                  </a:schemeClr>
                </a:solidFill>
              </a:rPr>
              <a:t>People assume or emphasise blame on a person</a:t>
            </a:r>
          </a:p>
          <a:p>
            <a:pPr marL="403433" indent="-403433">
              <a:spcAft>
                <a:spcPts val="1059"/>
              </a:spcAft>
              <a:buClr>
                <a:schemeClr val="accent1">
                  <a:lumMod val="50000"/>
                </a:schemeClr>
              </a:buClr>
              <a:buFont typeface="Arial" panose="020B0604020202020204" pitchFamily="34" charset="0"/>
              <a:buChar char="•"/>
            </a:pPr>
            <a:r>
              <a:rPr lang="en-GB" sz="1200" dirty="0">
                <a:solidFill>
                  <a:schemeClr val="accent1">
                    <a:lumMod val="50000"/>
                  </a:schemeClr>
                </a:solidFill>
              </a:rPr>
              <a:t>And take no account of the environment / Human Factors </a:t>
            </a:r>
          </a:p>
          <a:p>
            <a:pPr marL="285750" lvl="0" indent="-285750" algn="l" rtl="0">
              <a:lnSpc>
                <a:spcPct val="100000"/>
              </a:lnSpc>
              <a:spcBef>
                <a:spcPts val="600"/>
              </a:spcBef>
              <a:spcAft>
                <a:spcPts val="0"/>
              </a:spcAft>
              <a:buSzPts val="1400"/>
              <a:buFont typeface="Arial"/>
              <a:buChar char="•"/>
            </a:pPr>
            <a:endParaRPr lang="en-US" dirty="0"/>
          </a:p>
          <a:p>
            <a:endParaRPr lang="en-GB" dirty="0"/>
          </a:p>
        </p:txBody>
      </p:sp>
    </p:spTree>
    <p:extLst>
      <p:ext uri="{BB962C8B-B14F-4D97-AF65-F5344CB8AC3E}">
        <p14:creationId xmlns:p14="http://schemas.microsoft.com/office/powerpoint/2010/main" val="184510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6328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indent="-381000">
              <a:lnSpc>
                <a:spcPct val="115000"/>
              </a:lnSpc>
              <a:spcBef>
                <a:spcPts val="0"/>
              </a:spcBef>
              <a:buClr>
                <a:srgbClr val="006A4D"/>
              </a:buClr>
              <a:buSzPts val="2400"/>
              <a:buFont typeface="Arial"/>
              <a:buChar char="●"/>
            </a:pPr>
            <a:r>
              <a:rPr lang="en-GB" sz="1200" dirty="0">
                <a:solidFill>
                  <a:srgbClr val="006A4D"/>
                </a:solidFill>
                <a:latin typeface="Arial"/>
                <a:ea typeface="Arial"/>
                <a:cs typeface="Arial"/>
                <a:sym typeface="Arial"/>
              </a:rPr>
              <a:t>Regularly through the day </a:t>
            </a:r>
          </a:p>
          <a:p>
            <a:pPr marL="457200" lvl="0" indent="-381000" algn="l" rtl="0">
              <a:lnSpc>
                <a:spcPct val="115000"/>
              </a:lnSpc>
              <a:spcBef>
                <a:spcPts val="0"/>
              </a:spcBef>
              <a:spcAft>
                <a:spcPts val="0"/>
              </a:spcAft>
              <a:buClr>
                <a:srgbClr val="006A4D"/>
              </a:buClr>
              <a:buSzPts val="2400"/>
              <a:buFont typeface="Arial"/>
              <a:buChar char="●"/>
            </a:pPr>
            <a:r>
              <a:rPr lang="en-GB" sz="1200" dirty="0">
                <a:solidFill>
                  <a:srgbClr val="006A4D"/>
                </a:solidFill>
                <a:latin typeface="Arial"/>
                <a:ea typeface="Arial"/>
                <a:cs typeface="Arial"/>
                <a:sym typeface="Arial"/>
              </a:rPr>
              <a:t>Just before a safety significant task</a:t>
            </a:r>
          </a:p>
          <a:p>
            <a:pPr marL="139700" lvl="0" indent="0" algn="l" rtl="0">
              <a:spcBef>
                <a:spcPts val="0"/>
              </a:spcBef>
              <a:spcAft>
                <a:spcPts val="0"/>
              </a:spcAft>
              <a:buSzPts val="1400"/>
              <a:buFont typeface="Arial"/>
              <a:buNone/>
            </a:pPr>
            <a:endParaRPr lang="en-GB" dirty="0"/>
          </a:p>
          <a:p>
            <a:pPr marL="0" lvl="0" indent="0" algn="l" rtl="0">
              <a:lnSpc>
                <a:spcPct val="115000"/>
              </a:lnSpc>
              <a:spcBef>
                <a:spcPts val="0"/>
              </a:spcBef>
              <a:spcAft>
                <a:spcPts val="0"/>
              </a:spcAft>
              <a:buClr>
                <a:schemeClr val="dk1"/>
              </a:buClr>
              <a:buSzPts val="1100"/>
              <a:buFont typeface="Arial"/>
              <a:buNone/>
            </a:pPr>
            <a:r>
              <a:rPr lang="en-US" sz="1400" b="1" dirty="0">
                <a:solidFill>
                  <a:srgbClr val="006A4D"/>
                </a:solidFill>
                <a:latin typeface="Arial"/>
                <a:ea typeface="Arial"/>
                <a:cs typeface="Arial"/>
                <a:sym typeface="Arial"/>
              </a:rPr>
              <a:t>Bring the logical brain back online:</a:t>
            </a:r>
          </a:p>
          <a:p>
            <a:pPr marL="457200" lvl="0" indent="-355600" algn="l" rtl="0">
              <a:lnSpc>
                <a:spcPct val="115000"/>
              </a:lnSpc>
              <a:spcBef>
                <a:spcPts val="600"/>
              </a:spcBef>
              <a:spcAft>
                <a:spcPts val="0"/>
              </a:spcAft>
              <a:buClr>
                <a:srgbClr val="006A4D"/>
              </a:buClr>
              <a:buSzPct val="100000"/>
              <a:buFont typeface="Arial"/>
              <a:buChar char="●"/>
            </a:pPr>
            <a:r>
              <a:rPr lang="en-US" sz="1200" b="1" dirty="0">
                <a:solidFill>
                  <a:srgbClr val="006A4D"/>
                </a:solidFill>
                <a:latin typeface="Arial"/>
                <a:ea typeface="Arial"/>
                <a:cs typeface="Arial"/>
                <a:sym typeface="Arial"/>
              </a:rPr>
              <a:t>Questions</a:t>
            </a:r>
            <a:r>
              <a:rPr lang="en-US" sz="1200" dirty="0">
                <a:solidFill>
                  <a:srgbClr val="006A4D"/>
                </a:solidFill>
                <a:latin typeface="Arial"/>
                <a:ea typeface="Arial"/>
                <a:cs typeface="Arial"/>
                <a:sym typeface="Arial"/>
              </a:rPr>
              <a:t>: </a:t>
            </a:r>
            <a:r>
              <a:rPr lang="en-US" sz="1200" i="1" dirty="0">
                <a:solidFill>
                  <a:srgbClr val="006A4D"/>
                </a:solidFill>
                <a:latin typeface="Arial"/>
                <a:ea typeface="Arial"/>
                <a:cs typeface="Arial"/>
                <a:sym typeface="Arial"/>
              </a:rPr>
              <a:t>“Do I </a:t>
            </a:r>
            <a:r>
              <a:rPr lang="en-US" sz="1200" b="1" i="1" dirty="0">
                <a:solidFill>
                  <a:srgbClr val="006A4D"/>
                </a:solidFill>
                <a:latin typeface="Arial"/>
                <a:ea typeface="Arial"/>
                <a:cs typeface="Arial"/>
                <a:sym typeface="Arial"/>
              </a:rPr>
              <a:t>really</a:t>
            </a:r>
            <a:r>
              <a:rPr lang="en-US" sz="1200" i="1" dirty="0">
                <a:solidFill>
                  <a:srgbClr val="006A4D"/>
                </a:solidFill>
                <a:latin typeface="Arial"/>
                <a:ea typeface="Arial"/>
                <a:cs typeface="Arial"/>
                <a:sym typeface="Arial"/>
              </a:rPr>
              <a:t> know or do I just </a:t>
            </a:r>
            <a:r>
              <a:rPr lang="en-US" sz="1200" b="1" i="1" dirty="0">
                <a:solidFill>
                  <a:srgbClr val="006A4D"/>
                </a:solidFill>
                <a:latin typeface="Arial"/>
                <a:ea typeface="Arial"/>
                <a:cs typeface="Arial"/>
                <a:sym typeface="Arial"/>
              </a:rPr>
              <a:t>think</a:t>
            </a:r>
            <a:r>
              <a:rPr lang="en-US" sz="1200" i="1" dirty="0">
                <a:solidFill>
                  <a:srgbClr val="006A4D"/>
                </a:solidFill>
                <a:latin typeface="Arial"/>
                <a:ea typeface="Arial"/>
                <a:cs typeface="Arial"/>
                <a:sym typeface="Arial"/>
              </a:rPr>
              <a:t> I know?”</a:t>
            </a:r>
          </a:p>
          <a:p>
            <a:pPr marL="457200" lvl="0" indent="-355600" algn="l" rtl="0">
              <a:lnSpc>
                <a:spcPct val="115000"/>
              </a:lnSpc>
              <a:spcBef>
                <a:spcPts val="600"/>
              </a:spcBef>
              <a:spcAft>
                <a:spcPts val="0"/>
              </a:spcAft>
              <a:buClr>
                <a:srgbClr val="006A4D"/>
              </a:buClr>
              <a:buSzPct val="100000"/>
              <a:buFont typeface="Arial"/>
              <a:buChar char="●"/>
            </a:pPr>
            <a:r>
              <a:rPr lang="en-US" sz="1200" b="1" dirty="0">
                <a:solidFill>
                  <a:srgbClr val="006A4D"/>
                </a:solidFill>
                <a:latin typeface="Arial"/>
                <a:ea typeface="Arial"/>
                <a:cs typeface="Arial"/>
                <a:sym typeface="Arial"/>
              </a:rPr>
              <a:t>Use your breath</a:t>
            </a:r>
            <a:endParaRPr lang="en-US" sz="1200" dirty="0">
              <a:solidFill>
                <a:srgbClr val="006A4D"/>
              </a:solidFill>
              <a:latin typeface="Arial"/>
              <a:ea typeface="Arial"/>
              <a:cs typeface="Arial"/>
              <a:sym typeface="Arial"/>
            </a:endParaRPr>
          </a:p>
          <a:p>
            <a:pPr marL="457200" lvl="0" indent="-355600" algn="l" rtl="0">
              <a:lnSpc>
                <a:spcPct val="115000"/>
              </a:lnSpc>
              <a:spcBef>
                <a:spcPts val="600"/>
              </a:spcBef>
              <a:spcAft>
                <a:spcPts val="0"/>
              </a:spcAft>
              <a:buClr>
                <a:srgbClr val="006A4D"/>
              </a:buClr>
              <a:buSzPct val="100000"/>
              <a:buFont typeface="Arial"/>
              <a:buChar char="●"/>
            </a:pPr>
            <a:r>
              <a:rPr lang="en-US" sz="1200" b="1" dirty="0">
                <a:solidFill>
                  <a:srgbClr val="006A4D"/>
                </a:solidFill>
                <a:latin typeface="Arial"/>
                <a:ea typeface="Arial"/>
                <a:cs typeface="Arial"/>
                <a:sym typeface="Arial"/>
              </a:rPr>
              <a:t>Change your state</a:t>
            </a:r>
          </a:p>
          <a:p>
            <a:pPr marL="457200" lvl="0" indent="-355600" algn="l" rtl="0">
              <a:lnSpc>
                <a:spcPct val="115000"/>
              </a:lnSpc>
              <a:spcBef>
                <a:spcPts val="600"/>
              </a:spcBef>
              <a:spcAft>
                <a:spcPts val="0"/>
              </a:spcAft>
              <a:buClr>
                <a:srgbClr val="006A4D"/>
              </a:buClr>
              <a:buSzPct val="100000"/>
              <a:buFont typeface="Arial"/>
              <a:buChar char="●"/>
            </a:pPr>
            <a:r>
              <a:rPr lang="en-US" sz="1200" b="1" dirty="0">
                <a:solidFill>
                  <a:srgbClr val="006A4D"/>
                </a:solidFill>
                <a:latin typeface="Arial"/>
                <a:ea typeface="Arial"/>
                <a:cs typeface="Arial"/>
                <a:sym typeface="Arial"/>
              </a:rPr>
              <a:t>Count to 10!</a:t>
            </a:r>
          </a:p>
          <a:p>
            <a:pPr marL="139700" lvl="0" indent="0" algn="l" rtl="0">
              <a:spcBef>
                <a:spcPts val="0"/>
              </a:spcBef>
              <a:spcAft>
                <a:spcPts val="0"/>
              </a:spcAft>
              <a:buSzPts val="1400"/>
              <a:buFont typeface="Arial"/>
              <a:buNone/>
            </a:pPr>
            <a:endParaRPr lang="en-GB" dirty="0"/>
          </a:p>
          <a:p>
            <a:pPr marL="139700" lvl="0" indent="0" algn="l" rtl="0">
              <a:spcBef>
                <a:spcPts val="0"/>
              </a:spcBef>
              <a:spcAft>
                <a:spcPts val="0"/>
              </a:spcAft>
              <a:buSzPts val="1400"/>
              <a:buFont typeface="Arial"/>
              <a:buNone/>
            </a:pPr>
            <a:endParaRPr lang="en-GB" dirty="0"/>
          </a:p>
          <a:p>
            <a:pPr marL="139700" lvl="0" indent="0" algn="l" rtl="0">
              <a:spcBef>
                <a:spcPts val="0"/>
              </a:spcBef>
              <a:spcAft>
                <a:spcPts val="0"/>
              </a:spcAft>
              <a:buSzPts val="1400"/>
              <a:buFont typeface="Arial"/>
              <a:buNone/>
            </a:pPr>
            <a:endParaRPr lang="en-GB" dirty="0"/>
          </a:p>
          <a:p>
            <a:pPr marL="139700" lvl="0" indent="0" algn="l" rtl="0">
              <a:spcBef>
                <a:spcPts val="0"/>
              </a:spcBef>
              <a:spcAft>
                <a:spcPts val="0"/>
              </a:spcAft>
              <a:buSzPts val="1400"/>
              <a:buFont typeface="Arial"/>
              <a:buNone/>
            </a:pPr>
            <a:endParaRPr lang="en-GB" dirty="0"/>
          </a:p>
          <a:p>
            <a:pPr marL="139700" lvl="0" indent="0" algn="l" rtl="0">
              <a:spcBef>
                <a:spcPts val="0"/>
              </a:spcBef>
              <a:spcAft>
                <a:spcPts val="0"/>
              </a:spcAft>
              <a:buSzPts val="1400"/>
              <a:buFont typeface="Arial"/>
              <a:buNone/>
            </a:pPr>
            <a:r>
              <a:rPr lang="en-GB" dirty="0"/>
              <a:t>asking a question is one of the best ways to re-engage the front brain (link to Transactional analysis getting into adult) and often the more ridiculous and less relevant the question, the more attention-getting it ill be.  Ask yourself if you really know.  Aks others something totally ridiculous.  </a:t>
            </a:r>
            <a:endParaRPr dirty="0"/>
          </a:p>
          <a:p>
            <a:pPr marL="457200" lvl="0" indent="-317500" algn="l" rtl="0">
              <a:spcBef>
                <a:spcPts val="0"/>
              </a:spcBef>
              <a:spcAft>
                <a:spcPts val="0"/>
              </a:spcAft>
              <a:buSzPts val="1400"/>
              <a:buFont typeface="Arial"/>
              <a:buChar char="-"/>
            </a:pPr>
            <a:r>
              <a:rPr lang="en-GB" dirty="0"/>
              <a:t>Pause (like counting to 10 when you’re angry - i.e. giving your brain the space to react emotionally and then respond calmly) and breathe to help you become present and mindful in the room again (when we’re in back brain we’re not in the room anymore).  </a:t>
            </a:r>
            <a:endParaRPr dirty="0"/>
          </a:p>
          <a:p>
            <a:pPr marL="457200" lvl="0" indent="-317500" algn="l" rtl="0">
              <a:spcBef>
                <a:spcPts val="0"/>
              </a:spcBef>
              <a:spcAft>
                <a:spcPts val="0"/>
              </a:spcAft>
              <a:buSzPts val="1400"/>
              <a:buFont typeface="Arial"/>
              <a:buChar char="-"/>
            </a:pPr>
            <a:r>
              <a:rPr lang="en-GB" dirty="0"/>
              <a:t>change your state by doing something different - have a break - leave the room and come back in - stand up - sit down - do a dance!</a:t>
            </a:r>
            <a:endParaRPr dirty="0"/>
          </a:p>
          <a:p>
            <a:pPr marL="0" lvl="0" indent="0" algn="l" rtl="0">
              <a:spcBef>
                <a:spcPts val="0"/>
              </a:spcBef>
              <a:spcAft>
                <a:spcPts val="0"/>
              </a:spcAft>
              <a:buSzPts val="1400"/>
              <a:buFont typeface="Arial"/>
              <a:buNone/>
            </a:pPr>
            <a:endParaRPr dirty="0"/>
          </a:p>
          <a:p>
            <a:pPr marL="0" lvl="0" indent="0" algn="l" rtl="0">
              <a:spcBef>
                <a:spcPts val="0"/>
              </a:spcBef>
              <a:spcAft>
                <a:spcPts val="0"/>
              </a:spcAft>
              <a:buSzPts val="1400"/>
              <a:buFont typeface="Arial"/>
              <a:buNone/>
            </a:pPr>
            <a:endParaRPr dirty="0"/>
          </a:p>
          <a:p>
            <a:pPr marL="0" lvl="0" indent="0" algn="l" rtl="0">
              <a:spcBef>
                <a:spcPts val="0"/>
              </a:spcBef>
              <a:spcAft>
                <a:spcPts val="0"/>
              </a:spcAft>
              <a:buSzPts val="1400"/>
              <a:buFont typeface="Arial"/>
              <a:buNone/>
            </a:pPr>
            <a:endParaRPr dirty="0"/>
          </a:p>
          <a:p>
            <a:pPr marL="0" lvl="0" indent="0" algn="l" rtl="0">
              <a:spcBef>
                <a:spcPts val="0"/>
              </a:spcBef>
              <a:spcAft>
                <a:spcPts val="0"/>
              </a:spcAft>
              <a:buSzPts val="1400"/>
              <a:buFont typeface="Arial"/>
              <a:buNone/>
            </a:pPr>
            <a:r>
              <a:rPr lang="en-GB" dirty="0"/>
              <a:t>Picture Ref:</a:t>
            </a:r>
            <a:endParaRPr dirty="0"/>
          </a:p>
          <a:p>
            <a:pPr marL="0" lvl="0" indent="0" algn="l" rtl="0">
              <a:spcBef>
                <a:spcPts val="0"/>
              </a:spcBef>
              <a:spcAft>
                <a:spcPts val="0"/>
              </a:spcAft>
              <a:buClr>
                <a:schemeClr val="hlink"/>
              </a:buClr>
              <a:buSzPts val="1400"/>
              <a:buFont typeface="Arial"/>
              <a:buNone/>
            </a:pPr>
            <a:r>
              <a:rPr lang="en-GB" u="sng" dirty="0">
                <a:solidFill>
                  <a:schemeClr val="hlink"/>
                </a:solidFill>
                <a:hlinkClick r:id="rId3"/>
              </a:rPr>
              <a:t>https://bsj.berkeley.edu/increasing-the-human-brain-memory-capacity-drugs-that-enhance-norepinephrine-and-dopamine-functionality-in-the-prefrontal-cortex/</a:t>
            </a:r>
            <a:endParaRPr dirty="0"/>
          </a:p>
          <a:p>
            <a:pPr marL="0" lvl="0" indent="0" algn="l" rtl="0">
              <a:spcBef>
                <a:spcPts val="0"/>
              </a:spcBef>
              <a:spcAft>
                <a:spcPts val="0"/>
              </a:spcAft>
              <a:buSzPts val="1400"/>
              <a:buFont typeface="Arial"/>
              <a:buNone/>
            </a:pPr>
            <a:endParaRPr dirty="0"/>
          </a:p>
        </p:txBody>
      </p:sp>
      <p:sp>
        <p:nvSpPr>
          <p:cNvPr id="1603" name="Google Shape;160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GB"/>
          </a:p>
        </p:txBody>
      </p:sp>
    </p:spTree>
    <p:extLst>
      <p:ext uri="{BB962C8B-B14F-4D97-AF65-F5344CB8AC3E}">
        <p14:creationId xmlns:p14="http://schemas.microsoft.com/office/powerpoint/2010/main" val="1272571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49E9E00C-5B6C-4F16-957E-0B60946991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defRPr sz="1500">
                <a:solidFill>
                  <a:schemeClr val="tx1"/>
                </a:solidFill>
                <a:latin typeface="Calibri" panose="020F0502020204030204" pitchFamily="34" charset="0"/>
              </a:defRPr>
            </a:lvl1pPr>
            <a:lvl2pPr marL="828691" indent="-318727">
              <a:defRPr sz="1500">
                <a:solidFill>
                  <a:schemeClr val="tx1"/>
                </a:solidFill>
                <a:latin typeface="Calibri" panose="020F0502020204030204" pitchFamily="34" charset="0"/>
              </a:defRPr>
            </a:lvl2pPr>
            <a:lvl3pPr marL="1274909" indent="-254982">
              <a:defRPr sz="1500">
                <a:solidFill>
                  <a:schemeClr val="tx1"/>
                </a:solidFill>
                <a:latin typeface="Calibri" panose="020F0502020204030204" pitchFamily="34" charset="0"/>
              </a:defRPr>
            </a:lvl3pPr>
            <a:lvl4pPr marL="1786550" indent="-254982">
              <a:defRPr sz="1500">
                <a:solidFill>
                  <a:schemeClr val="tx1"/>
                </a:solidFill>
                <a:latin typeface="Calibri" panose="020F0502020204030204" pitchFamily="34" charset="0"/>
              </a:defRPr>
            </a:lvl4pPr>
            <a:lvl5pPr marL="2296513" indent="-254982">
              <a:defRPr sz="1500">
                <a:solidFill>
                  <a:schemeClr val="tx1"/>
                </a:solidFill>
                <a:latin typeface="Calibri" panose="020F0502020204030204" pitchFamily="34" charset="0"/>
              </a:defRPr>
            </a:lvl5pPr>
            <a:lvl6pPr marL="2779637" indent="-254982" defTabSz="753203" fontAlgn="base">
              <a:spcBef>
                <a:spcPct val="0"/>
              </a:spcBef>
              <a:spcAft>
                <a:spcPct val="0"/>
              </a:spcAft>
              <a:defRPr sz="1500">
                <a:solidFill>
                  <a:schemeClr val="tx1"/>
                </a:solidFill>
                <a:latin typeface="Calibri" panose="020F0502020204030204" pitchFamily="34" charset="0"/>
              </a:defRPr>
            </a:lvl6pPr>
            <a:lvl7pPr marL="3262760" indent="-254982" defTabSz="753203" fontAlgn="base">
              <a:spcBef>
                <a:spcPct val="0"/>
              </a:spcBef>
              <a:spcAft>
                <a:spcPct val="0"/>
              </a:spcAft>
              <a:defRPr sz="1500">
                <a:solidFill>
                  <a:schemeClr val="tx1"/>
                </a:solidFill>
                <a:latin typeface="Calibri" panose="020F0502020204030204" pitchFamily="34" charset="0"/>
              </a:defRPr>
            </a:lvl7pPr>
            <a:lvl8pPr marL="3745883" indent="-254982" defTabSz="753203" fontAlgn="base">
              <a:spcBef>
                <a:spcPct val="0"/>
              </a:spcBef>
              <a:spcAft>
                <a:spcPct val="0"/>
              </a:spcAft>
              <a:defRPr sz="1500">
                <a:solidFill>
                  <a:schemeClr val="tx1"/>
                </a:solidFill>
                <a:latin typeface="Calibri" panose="020F0502020204030204" pitchFamily="34" charset="0"/>
              </a:defRPr>
            </a:lvl8pPr>
            <a:lvl9pPr marL="4229006" indent="-254982" defTabSz="753203" fontAlgn="base">
              <a:spcBef>
                <a:spcPct val="0"/>
              </a:spcBef>
              <a:spcAft>
                <a:spcPct val="0"/>
              </a:spcAft>
              <a:defRPr sz="1500">
                <a:solidFill>
                  <a:schemeClr val="tx1"/>
                </a:solidFill>
                <a:latin typeface="Calibri" panose="020F0502020204030204" pitchFamily="34" charset="0"/>
              </a:defRPr>
            </a:lvl9pPr>
          </a:lstStyle>
          <a:p>
            <a:pPr defTabSz="753203" eaLnBrk="0" fontAlgn="base" hangingPunct="0">
              <a:spcBef>
                <a:spcPct val="0"/>
              </a:spcBef>
              <a:spcAft>
                <a:spcPct val="0"/>
              </a:spcAft>
            </a:pPr>
            <a:fld id="{0EA83003-54B5-48B3-8BAE-C5B400150A48}" type="slidenum">
              <a:rPr lang="en-GB" altLang="en-US" sz="1400">
                <a:solidFill>
                  <a:srgbClr val="000000"/>
                </a:solidFill>
                <a:latin typeface="Times New Roman" panose="02020603050405020304" pitchFamily="18" charset="0"/>
              </a:rPr>
              <a:pPr defTabSz="753203" eaLnBrk="0" fontAlgn="base" hangingPunct="0">
                <a:spcBef>
                  <a:spcPct val="0"/>
                </a:spcBef>
                <a:spcAft>
                  <a:spcPct val="0"/>
                </a:spcAft>
              </a:pPr>
              <a:t>16</a:t>
            </a:fld>
            <a:endParaRPr lang="en-GB" altLang="en-US" sz="1400">
              <a:solidFill>
                <a:srgbClr val="000000"/>
              </a:solidFill>
              <a:latin typeface="Times New Roman" panose="02020603050405020304" pitchFamily="18" charset="0"/>
            </a:endParaRPr>
          </a:p>
        </p:txBody>
      </p:sp>
      <p:sp>
        <p:nvSpPr>
          <p:cNvPr id="174083" name="Rectangle 2">
            <a:extLst>
              <a:ext uri="{FF2B5EF4-FFF2-40B4-BE49-F238E27FC236}">
                <a16:creationId xmlns:a16="http://schemas.microsoft.com/office/drawing/2014/main" id="{E3F3C693-309A-4C88-B781-E96D10AFAC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4" name="Rectangle 3">
            <a:extLst>
              <a:ext uri="{FF2B5EF4-FFF2-40B4-BE49-F238E27FC236}">
                <a16:creationId xmlns:a16="http://schemas.microsoft.com/office/drawing/2014/main" id="{A61C6619-315D-4068-B22E-883DAC8F54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Access to Info for route planning:</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Planning: assess the risks and ensure that routes are planned in advance, so far as is reasonably practicable. How do they know which risks are applicable? </a:t>
            </a:r>
          </a:p>
          <a:p>
            <a:pPr lvl="0"/>
            <a:r>
              <a:rPr lang="en-GB" sz="1200" kern="1200" dirty="0">
                <a:solidFill>
                  <a:schemeClr val="tx1"/>
                </a:solidFill>
                <a:effectLst/>
                <a:latin typeface="+mn-lt"/>
                <a:ea typeface="+mn-ea"/>
                <a:cs typeface="+mn-cs"/>
              </a:rPr>
              <a:t>Training: ensure that drivers, transport managers and planners are properly trained to enable them to assess the risks </a:t>
            </a:r>
          </a:p>
          <a:p>
            <a:pPr lvl="0"/>
            <a:r>
              <a:rPr lang="en-GB" sz="1200" kern="1200" dirty="0">
                <a:solidFill>
                  <a:schemeClr val="tx1"/>
                </a:solidFill>
                <a:effectLst/>
                <a:latin typeface="+mn-lt"/>
                <a:ea typeface="+mn-ea"/>
                <a:cs typeface="+mn-cs"/>
              </a:rPr>
              <a:t>height conversion charts</a:t>
            </a:r>
          </a:p>
          <a:p>
            <a:pPr lvl="0"/>
            <a:r>
              <a:rPr lang="en-GB" sz="1200" kern="1200" dirty="0">
                <a:solidFill>
                  <a:schemeClr val="tx1"/>
                </a:solidFill>
                <a:effectLst/>
                <a:latin typeface="+mn-lt"/>
                <a:ea typeface="+mn-ea"/>
                <a:cs typeface="+mn-cs"/>
              </a:rPr>
              <a:t>height measurement gauges</a:t>
            </a:r>
          </a:p>
          <a:p>
            <a:pPr lvl="0"/>
            <a:r>
              <a:rPr lang="en-GB" sz="1200" kern="1200" dirty="0">
                <a:solidFill>
                  <a:schemeClr val="tx1"/>
                </a:solidFill>
                <a:effectLst/>
                <a:latin typeface="+mn-lt"/>
                <a:ea typeface="+mn-ea"/>
                <a:cs typeface="+mn-cs"/>
              </a:rPr>
              <a:t>each vehicle and trailer in the fleet has an established running height on its technical record </a:t>
            </a:r>
          </a:p>
          <a:p>
            <a:pPr lvl="0"/>
            <a:r>
              <a:rPr lang="en-GB" sz="1200" kern="1200" dirty="0">
                <a:solidFill>
                  <a:schemeClr val="tx1"/>
                </a:solidFill>
                <a:effectLst/>
                <a:latin typeface="+mn-lt"/>
                <a:ea typeface="+mn-ea"/>
                <a:cs typeface="+mn-cs"/>
              </a:rPr>
              <a:t>running heights are available to anyone planning a route including drivers who encounter unexpected or unmapped obstructions, such as temporary works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ensuring that drivers do not use their own sat </a:t>
            </a:r>
            <a:r>
              <a:rPr lang="en-GB" sz="1200" kern="1200" dirty="0" err="1">
                <a:solidFill>
                  <a:schemeClr val="tx1"/>
                </a:solidFill>
                <a:effectLst/>
                <a:latin typeface="+mn-lt"/>
                <a:ea typeface="+mn-ea"/>
                <a:cs typeface="+mn-cs"/>
              </a:rPr>
              <a:t>navs</a:t>
            </a:r>
            <a:endParaRPr lang="en-GB" sz="1200" kern="1200" dirty="0">
              <a:solidFill>
                <a:schemeClr val="tx1"/>
              </a:solidFill>
              <a:effectLst/>
              <a:latin typeface="+mn-lt"/>
              <a:ea typeface="+mn-ea"/>
              <a:cs typeface="+mn-cs"/>
            </a:endParaRP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3 months employment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relied upon vehicle height information supplied and did not independently verify the travelling height prior to departure;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 bridge-cleared or prescribed route was issued for the journey from Duxford  to Scunthorpe so he utilised Google Maps for navigation;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He was aware that the height was close to the restriction but proceeded  beneath the structure;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Multiple warning signs were passed prior to impact;</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Communication: ensure that drivers are be provided with adequate information including about the vehicles which they are driving – when &amp; how?</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a:spcBef>
                <a:spcPct val="0"/>
              </a:spcBef>
            </a:pPr>
            <a:endParaRPr lang="en-US" altLang="en-US" dirty="0"/>
          </a:p>
        </p:txBody>
      </p:sp>
    </p:spTree>
    <p:extLst>
      <p:ext uri="{BB962C8B-B14F-4D97-AF65-F5344CB8AC3E}">
        <p14:creationId xmlns:p14="http://schemas.microsoft.com/office/powerpoint/2010/main" val="199572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52AC2-1606-B635-C687-57AC1EE00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6467F-0D23-490F-D608-FE103E4548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48997C-7430-E3BD-E0B8-8B598F76519D}"/>
              </a:ext>
            </a:extLst>
          </p:cNvPr>
          <p:cNvSpPr>
            <a:spLocks noGrp="1"/>
          </p:cNvSpPr>
          <p:nvPr>
            <p:ph type="body" idx="1"/>
          </p:nvPr>
        </p:nvSpPr>
        <p:spPr/>
        <p:txBody>
          <a:bodyPr/>
          <a:lstStyle/>
          <a:p>
            <a:endParaRPr lang="en-US" b="1" baseline="0" dirty="0"/>
          </a:p>
        </p:txBody>
      </p:sp>
      <p:sp>
        <p:nvSpPr>
          <p:cNvPr id="4" name="Slide Number Placeholder 3">
            <a:extLst>
              <a:ext uri="{FF2B5EF4-FFF2-40B4-BE49-F238E27FC236}">
                <a16:creationId xmlns:a16="http://schemas.microsoft.com/office/drawing/2014/main" id="{780ED9D9-A5D7-9702-7115-A06F94B6F4B0}"/>
              </a:ext>
            </a:extLst>
          </p:cNvPr>
          <p:cNvSpPr>
            <a:spLocks noGrp="1"/>
          </p:cNvSpPr>
          <p:nvPr>
            <p:ph type="sldNum" sz="quarter" idx="10"/>
          </p:nvPr>
        </p:nvSpPr>
        <p:spPr/>
        <p:txBody>
          <a:bodyPr/>
          <a:lstStyle/>
          <a:p>
            <a:fld id="{C2990791-EA19-9D4E-ABD7-820F06782488}" type="slidenum">
              <a:rPr lang="en-US" smtClean="0"/>
              <a:t>17</a:t>
            </a:fld>
            <a:endParaRPr lang="en-US"/>
          </a:p>
        </p:txBody>
      </p:sp>
    </p:spTree>
    <p:extLst>
      <p:ext uri="{BB962C8B-B14F-4D97-AF65-F5344CB8AC3E}">
        <p14:creationId xmlns:p14="http://schemas.microsoft.com/office/powerpoint/2010/main" val="3555144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7214C-5FDE-9F44-8698-D82877FB7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4E537-7528-2A13-2C5D-3170971E61B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EC5B291-0371-FDBE-0EC2-4F1AC7F50B80}"/>
              </a:ext>
            </a:extLst>
          </p:cNvPr>
          <p:cNvSpPr>
            <a:spLocks noGrp="1"/>
          </p:cNvSpPr>
          <p:nvPr>
            <p:ph type="body" idx="1"/>
          </p:nvPr>
        </p:nvSpPr>
        <p:spPr/>
        <p:txBody>
          <a:bodyPr/>
          <a:lstStyle/>
          <a:p>
            <a:r>
              <a:rPr lang="en-US" dirty="0"/>
              <a:t>What is easiest to do?  </a:t>
            </a:r>
          </a:p>
          <a:p>
            <a:r>
              <a:rPr lang="en-US" dirty="0"/>
              <a:t>Reliability – balance</a:t>
            </a:r>
          </a:p>
          <a:p>
            <a:r>
              <a:rPr lang="en-US" dirty="0"/>
              <a:t>Do things go wrong at the top? More or less than at the bottom? </a:t>
            </a:r>
          </a:p>
          <a:p>
            <a:endParaRPr lang="en-US" dirty="0"/>
          </a:p>
          <a:p>
            <a:r>
              <a:rPr lang="en-US" dirty="0"/>
              <a:t>Humans</a:t>
            </a:r>
          </a:p>
          <a:p>
            <a:pPr>
              <a:lnSpc>
                <a:spcPct val="110000"/>
              </a:lnSpc>
              <a:spcBef>
                <a:spcPts val="0"/>
              </a:spcBef>
              <a:spcAft>
                <a:spcPts val="600"/>
              </a:spcAft>
            </a:pPr>
            <a:r>
              <a:rPr lang="en-GB" dirty="0"/>
              <a:t>Detection of nuance</a:t>
            </a:r>
          </a:p>
          <a:p>
            <a:pPr>
              <a:lnSpc>
                <a:spcPct val="110000"/>
              </a:lnSpc>
              <a:spcBef>
                <a:spcPts val="0"/>
              </a:spcBef>
              <a:spcAft>
                <a:spcPts val="600"/>
              </a:spcAft>
            </a:pPr>
            <a:r>
              <a:rPr lang="en-GB" dirty="0"/>
              <a:t>Perceiving a wide variety of stimuli</a:t>
            </a:r>
          </a:p>
          <a:p>
            <a:pPr>
              <a:lnSpc>
                <a:spcPct val="110000"/>
              </a:lnSpc>
              <a:spcBef>
                <a:spcPts val="0"/>
              </a:spcBef>
              <a:spcAft>
                <a:spcPts val="600"/>
              </a:spcAft>
            </a:pPr>
            <a:r>
              <a:rPr lang="en-GB" dirty="0"/>
              <a:t>Pattern perception</a:t>
            </a:r>
          </a:p>
          <a:p>
            <a:pPr marL="0" marR="0" lvl="0" indent="0" algn="l" defTabSz="914400" rtl="0" eaLnBrk="1" fontAlgn="auto" latinLnBrk="0" hangingPunct="1">
              <a:lnSpc>
                <a:spcPct val="110000"/>
              </a:lnSpc>
              <a:spcBef>
                <a:spcPts val="0"/>
              </a:spcBef>
              <a:spcAft>
                <a:spcPts val="600"/>
              </a:spcAft>
              <a:buClrTx/>
              <a:buSzTx/>
              <a:buFontTx/>
              <a:buNone/>
              <a:tabLst/>
              <a:defRPr/>
            </a:pPr>
            <a:r>
              <a:rPr lang="en-US" sz="1200" b="0" i="0" kern="1200" dirty="0">
                <a:solidFill>
                  <a:schemeClr val="tx1"/>
                </a:solidFill>
                <a:effectLst/>
                <a:latin typeface="+mn-lt"/>
                <a:ea typeface="+mn-ea"/>
                <a:cs typeface="+mn-cs"/>
              </a:rPr>
              <a:t>Cars that can park themselves, brake automatically, and even self-change lanes</a:t>
            </a:r>
          </a:p>
          <a:p>
            <a:pPr marL="0" marR="0" lvl="0" indent="0" algn="l" defTabSz="914400" rtl="0" eaLnBrk="1" fontAlgn="auto" latinLnBrk="0" hangingPunct="1">
              <a:lnSpc>
                <a:spcPct val="110000"/>
              </a:lnSpc>
              <a:spcBef>
                <a:spcPts val="0"/>
              </a:spcBef>
              <a:spcAft>
                <a:spcPts val="600"/>
              </a:spcAft>
              <a:buClrTx/>
              <a:buSzTx/>
              <a:buFontTx/>
              <a:buNone/>
              <a:tabLst/>
              <a:defRPr/>
            </a:pPr>
            <a:r>
              <a:rPr lang="en-US" sz="1200" b="0" i="0" kern="1200" dirty="0">
                <a:solidFill>
                  <a:schemeClr val="tx1"/>
                </a:solidFill>
                <a:effectLst/>
                <a:latin typeface="+mn-lt"/>
                <a:ea typeface="+mn-ea"/>
                <a:cs typeface="+mn-cs"/>
              </a:rPr>
              <a:t>automatic emergency braking to lane-keeping assistance</a:t>
            </a:r>
          </a:p>
          <a:p>
            <a:pPr marL="0" marR="0" lvl="0" indent="0" algn="l" defTabSz="914400" rtl="0" eaLnBrk="1" fontAlgn="auto" latinLnBrk="0" hangingPunct="1">
              <a:lnSpc>
                <a:spcPct val="110000"/>
              </a:lnSpc>
              <a:spcBef>
                <a:spcPts val="0"/>
              </a:spcBef>
              <a:spcAft>
                <a:spcPts val="600"/>
              </a:spcAft>
              <a:buClrTx/>
              <a:buSzTx/>
              <a:buFontTx/>
              <a:buNone/>
              <a:tabLst/>
              <a:defRPr/>
            </a:pPr>
            <a:r>
              <a:rPr lang="en-US" sz="1200" b="0" i="0" kern="1200" dirty="0">
                <a:solidFill>
                  <a:schemeClr val="tx1"/>
                </a:solidFill>
                <a:effectLst/>
                <a:latin typeface="+mn-lt"/>
                <a:ea typeface="+mn-ea"/>
                <a:cs typeface="+mn-cs"/>
              </a:rPr>
              <a:t>adaptive cruise control and lane-keeping assistance. The former smartly controls the vehicle’s speed to keep a safe distance from other cars, whereas the latter helps drivers stay in their lanes.</a:t>
            </a:r>
          </a:p>
          <a:p>
            <a:pPr>
              <a:lnSpc>
                <a:spcPct val="110000"/>
              </a:lnSpc>
              <a:spcBef>
                <a:spcPts val="0"/>
              </a:spcBef>
              <a:spcAft>
                <a:spcPts val="600"/>
              </a:spcAft>
            </a:pPr>
            <a:endParaRPr lang="en-GB" dirty="0"/>
          </a:p>
          <a:p>
            <a:pPr>
              <a:lnSpc>
                <a:spcPct val="110000"/>
              </a:lnSpc>
              <a:spcBef>
                <a:spcPts val="0"/>
              </a:spcBef>
              <a:spcAft>
                <a:spcPts val="600"/>
              </a:spcAft>
            </a:pPr>
            <a:endParaRPr lang="en-GB" dirty="0"/>
          </a:p>
          <a:p>
            <a:pPr>
              <a:lnSpc>
                <a:spcPct val="110000"/>
              </a:lnSpc>
              <a:spcBef>
                <a:spcPts val="0"/>
              </a:spcBef>
              <a:spcAft>
                <a:spcPts val="600"/>
              </a:spcAft>
            </a:pPr>
            <a:r>
              <a:rPr lang="en-GB" dirty="0"/>
              <a:t>Relevant recall of information</a:t>
            </a:r>
          </a:p>
          <a:p>
            <a:pPr>
              <a:lnSpc>
                <a:spcPct val="110000"/>
              </a:lnSpc>
              <a:spcBef>
                <a:spcPts val="0"/>
              </a:spcBef>
              <a:spcAft>
                <a:spcPts val="600"/>
              </a:spcAft>
            </a:pPr>
            <a:r>
              <a:rPr lang="en-GB" dirty="0"/>
              <a:t>Creativity</a:t>
            </a:r>
          </a:p>
          <a:p>
            <a:pPr>
              <a:lnSpc>
                <a:spcPct val="110000"/>
              </a:lnSpc>
              <a:spcBef>
                <a:spcPts val="0"/>
              </a:spcBef>
              <a:spcAft>
                <a:spcPts val="600"/>
              </a:spcAft>
            </a:pPr>
            <a:r>
              <a:rPr lang="en-GB" dirty="0"/>
              <a:t>Reaction to low probability events</a:t>
            </a:r>
          </a:p>
          <a:p>
            <a:pPr>
              <a:lnSpc>
                <a:spcPct val="110000"/>
              </a:lnSpc>
              <a:spcBef>
                <a:spcPts val="0"/>
              </a:spcBef>
              <a:spcAft>
                <a:spcPts val="600"/>
              </a:spcAft>
            </a:pPr>
            <a:r>
              <a:rPr lang="en-GB" dirty="0"/>
              <a:t>Flexible problem solving</a:t>
            </a:r>
          </a:p>
          <a:p>
            <a:pPr>
              <a:lnSpc>
                <a:spcPct val="110000"/>
              </a:lnSpc>
              <a:spcBef>
                <a:spcPts val="0"/>
              </a:spcBef>
              <a:spcAft>
                <a:spcPts val="600"/>
              </a:spcAft>
            </a:pPr>
            <a:r>
              <a:rPr lang="en-GB" dirty="0"/>
              <a:t>Utilising experience in the present</a:t>
            </a:r>
          </a:p>
          <a:p>
            <a:pPr>
              <a:lnSpc>
                <a:spcPct val="110000"/>
              </a:lnSpc>
              <a:spcBef>
                <a:spcPts val="0"/>
              </a:spcBef>
              <a:spcAft>
                <a:spcPts val="600"/>
              </a:spcAft>
            </a:pPr>
            <a:r>
              <a:rPr lang="en-GB" dirty="0"/>
              <a:t>Performing even when overloaded</a:t>
            </a:r>
          </a:p>
          <a:p>
            <a:pPr>
              <a:lnSpc>
                <a:spcPct val="110000"/>
              </a:lnSpc>
              <a:spcBef>
                <a:spcPts val="0"/>
              </a:spcBef>
              <a:spcAft>
                <a:spcPts val="600"/>
              </a:spcAft>
            </a:pPr>
            <a:r>
              <a:rPr lang="en-GB" dirty="0"/>
              <a:t>Inductive reasoning (hypothesising)</a:t>
            </a:r>
          </a:p>
          <a:p>
            <a:pPr>
              <a:lnSpc>
                <a:spcPct val="110000"/>
              </a:lnSpc>
              <a:spcBef>
                <a:spcPts val="0"/>
              </a:spcBef>
              <a:spcAft>
                <a:spcPts val="600"/>
              </a:spcAft>
            </a:pPr>
            <a:r>
              <a:rPr lang="en-US" dirty="0"/>
              <a:t>false sense of security, causing distraction, and reducing situational awareness</a:t>
            </a:r>
            <a:r>
              <a:rPr lang="en-US" sz="1200" b="0" i="0" kern="1200" dirty="0">
                <a:solidFill>
                  <a:schemeClr val="tx1"/>
                </a:solidFill>
                <a:effectLst/>
                <a:latin typeface="+mn-lt"/>
                <a:ea typeface="+mn-ea"/>
                <a:cs typeface="+mn-cs"/>
              </a:rPr>
              <a:t>.</a:t>
            </a:r>
            <a:endParaRPr lang="en-GB" dirty="0"/>
          </a:p>
          <a:p>
            <a:pPr>
              <a:lnSpc>
                <a:spcPct val="110000"/>
              </a:lnSpc>
              <a:spcBef>
                <a:spcPts val="0"/>
              </a:spcBef>
              <a:spcAft>
                <a:spcPts val="600"/>
              </a:spcAft>
            </a:pPr>
            <a:endParaRPr lang="en-GB" dirty="0"/>
          </a:p>
          <a:p>
            <a:pPr>
              <a:lnSpc>
                <a:spcPct val="110000"/>
              </a:lnSpc>
              <a:spcBef>
                <a:spcPts val="0"/>
              </a:spcBef>
              <a:spcAft>
                <a:spcPts val="600"/>
              </a:spcAft>
            </a:pPr>
            <a:r>
              <a:rPr lang="en-GB" dirty="0"/>
              <a:t>Machines</a:t>
            </a:r>
          </a:p>
          <a:p>
            <a:pPr>
              <a:lnSpc>
                <a:spcPct val="120000"/>
              </a:lnSpc>
              <a:spcBef>
                <a:spcPts val="0"/>
              </a:spcBef>
              <a:spcAft>
                <a:spcPts val="600"/>
              </a:spcAft>
            </a:pPr>
            <a:r>
              <a:rPr lang="en-GB" dirty="0"/>
              <a:t>Operating in environments that are hostile</a:t>
            </a:r>
          </a:p>
          <a:p>
            <a:pPr>
              <a:lnSpc>
                <a:spcPct val="120000"/>
              </a:lnSpc>
              <a:spcBef>
                <a:spcPts val="0"/>
              </a:spcBef>
              <a:spcAft>
                <a:spcPts val="600"/>
              </a:spcAft>
            </a:pPr>
            <a:r>
              <a:rPr lang="en-GB" dirty="0"/>
              <a:t>Repetitive, precise operations</a:t>
            </a:r>
          </a:p>
          <a:p>
            <a:pPr>
              <a:lnSpc>
                <a:spcPct val="120000"/>
              </a:lnSpc>
              <a:spcBef>
                <a:spcPts val="0"/>
              </a:spcBef>
              <a:spcAft>
                <a:spcPts val="600"/>
              </a:spcAft>
            </a:pPr>
            <a:r>
              <a:rPr lang="en-GB" dirty="0"/>
              <a:t>Fast response to signals</a:t>
            </a:r>
          </a:p>
          <a:p>
            <a:pPr>
              <a:lnSpc>
                <a:spcPct val="120000"/>
              </a:lnSpc>
              <a:spcBef>
                <a:spcPts val="0"/>
              </a:spcBef>
              <a:spcAft>
                <a:spcPts val="600"/>
              </a:spcAft>
            </a:pPr>
            <a:r>
              <a:rPr lang="en-GB" dirty="0"/>
              <a:t>Fast information processing</a:t>
            </a:r>
          </a:p>
          <a:p>
            <a:pPr>
              <a:lnSpc>
                <a:spcPct val="120000"/>
              </a:lnSpc>
              <a:spcBef>
                <a:spcPts val="0"/>
              </a:spcBef>
              <a:spcAft>
                <a:spcPts val="600"/>
              </a:spcAft>
            </a:pPr>
            <a:r>
              <a:rPr lang="en-GB" dirty="0"/>
              <a:t>Perform with high accuracy</a:t>
            </a:r>
          </a:p>
          <a:p>
            <a:pPr>
              <a:lnSpc>
                <a:spcPct val="120000"/>
              </a:lnSpc>
              <a:spcBef>
                <a:spcPts val="0"/>
              </a:spcBef>
              <a:spcAft>
                <a:spcPts val="600"/>
              </a:spcAft>
            </a:pPr>
            <a:r>
              <a:rPr lang="en-GB" dirty="0"/>
              <a:t>Can detect stimuli beyond human capability (e.g. infrared)</a:t>
            </a:r>
          </a:p>
          <a:p>
            <a:pPr>
              <a:lnSpc>
                <a:spcPct val="120000"/>
              </a:lnSpc>
              <a:spcBef>
                <a:spcPts val="0"/>
              </a:spcBef>
              <a:spcAft>
                <a:spcPts val="600"/>
              </a:spcAft>
            </a:pPr>
            <a:r>
              <a:rPr lang="en-GB" dirty="0"/>
              <a:t>Multi-tasking</a:t>
            </a:r>
          </a:p>
          <a:p>
            <a:pPr>
              <a:lnSpc>
                <a:spcPct val="120000"/>
              </a:lnSpc>
              <a:spcBef>
                <a:spcPts val="0"/>
              </a:spcBef>
              <a:spcAft>
                <a:spcPts val="600"/>
              </a:spcAft>
            </a:pPr>
            <a:r>
              <a:rPr lang="en-GB" dirty="0"/>
              <a:t>Exerting large amounts of force smoothly</a:t>
            </a:r>
          </a:p>
          <a:p>
            <a:pPr>
              <a:lnSpc>
                <a:spcPct val="120000"/>
              </a:lnSpc>
              <a:spcBef>
                <a:spcPts val="0"/>
              </a:spcBef>
              <a:spcAft>
                <a:spcPts val="600"/>
              </a:spcAft>
            </a:pPr>
            <a:r>
              <a:rPr lang="en-GB" dirty="0"/>
              <a:t>Insensitive to extraneous factors (e.g. mood)</a:t>
            </a:r>
          </a:p>
          <a:p>
            <a:pPr>
              <a:lnSpc>
                <a:spcPct val="120000"/>
              </a:lnSpc>
              <a:spcBef>
                <a:spcPts val="0"/>
              </a:spcBef>
              <a:spcAft>
                <a:spcPts val="600"/>
              </a:spcAft>
            </a:pPr>
            <a:r>
              <a:rPr lang="en-GB" dirty="0"/>
              <a:t>Deductive reasoning (logic)</a:t>
            </a:r>
          </a:p>
          <a:p>
            <a:endParaRPr lang="en-GB" dirty="0"/>
          </a:p>
          <a:p>
            <a:r>
              <a:rPr lang="en-GB" dirty="0"/>
              <a:t>THE LAW OF UNINTENDED CONSEQUENCES</a:t>
            </a:r>
          </a:p>
          <a:p>
            <a:pPr fontAlgn="base"/>
            <a:r>
              <a:rPr lang="en-US" sz="1200" b="0" i="0" kern="1200" dirty="0">
                <a:solidFill>
                  <a:schemeClr val="tx1"/>
                </a:solidFill>
                <a:effectLst/>
                <a:latin typeface="+mn-lt"/>
                <a:ea typeface="+mn-ea"/>
                <a:cs typeface="+mn-cs"/>
              </a:rPr>
              <a:t>According to Forbes, these technologies reduce certain types of accidents, particularly those caused by driver inattention or fatigue. Data shows that vehicles equipped with blind-spot monitoring have 14% lower crash rates than those who don’t have any. It also suggests that if every automobile sold since 2015 had blind-spot monitoring, it would’ve prevented 50,000 accidents and over 15,000 accident injuries.</a:t>
            </a:r>
          </a:p>
          <a:p>
            <a:pPr fontAlgn="base"/>
            <a:r>
              <a:rPr lang="en-US" sz="1200" b="0" i="0" kern="1200" dirty="0">
                <a:solidFill>
                  <a:schemeClr val="tx1"/>
                </a:solidFill>
                <a:effectLst/>
                <a:latin typeface="+mn-lt"/>
                <a:ea typeface="+mn-ea"/>
                <a:cs typeface="+mn-cs"/>
              </a:rPr>
              <a:t>Furthermore, another study states that combining vehicle crash-preventative systems can reduce accident frequency by over 3.2%. Similarly, navigation apps like Google’s Waze now warn drivers of roads prone to accidents, aiming to improve overall road safety. By providing historical crash data about accident-prone areas, these apps empower drivers to make more informed decisions and potentially avoid hazardous situations.</a:t>
            </a:r>
          </a:p>
          <a:p>
            <a:pPr fontAlgn="base"/>
            <a:r>
              <a:rPr lang="en-US" sz="1200" b="0" i="0" kern="1200" dirty="0">
                <a:solidFill>
                  <a:schemeClr val="tx1"/>
                </a:solidFill>
                <a:effectLst/>
                <a:latin typeface="+mn-lt"/>
                <a:ea typeface="+mn-ea"/>
                <a:cs typeface="+mn-cs"/>
              </a:rPr>
              <a:t>CNBC News states that artificial intelligence analyzes the data, including road characteristics, everyday traffic volume, elevation, and road type, before creating a report. However, it’s important to consider whether drivers might become too reliant on these technologies. Could overconfidence in these systems lead to new risks on the road?</a:t>
            </a:r>
          </a:p>
          <a:p>
            <a:endParaRPr lang="en-GB" dirty="0"/>
          </a:p>
          <a:p>
            <a:pPr fontAlgn="base"/>
            <a:r>
              <a:rPr lang="en-US" sz="1200" b="0" i="0" kern="1200" dirty="0">
                <a:solidFill>
                  <a:schemeClr val="tx1"/>
                </a:solidFill>
                <a:effectLst/>
                <a:latin typeface="+mn-lt"/>
                <a:ea typeface="+mn-ea"/>
                <a:cs typeface="+mn-cs"/>
              </a:rPr>
              <a:t>While technology promises to enhance safety, there’s a growing concern that drivers may rely too heavily on it. When drivers assume technology will handle everything, they may become less attentive. This over-reliance can lead to dangerous situations, especially if the technology fails.</a:t>
            </a:r>
          </a:p>
          <a:p>
            <a:pPr fontAlgn="base"/>
            <a:r>
              <a:rPr lang="en-US" sz="1200" b="0" i="0" kern="1200" dirty="0">
                <a:solidFill>
                  <a:schemeClr val="tx1"/>
                </a:solidFill>
                <a:effectLst/>
                <a:latin typeface="+mn-lt"/>
                <a:ea typeface="+mn-ea"/>
                <a:cs typeface="+mn-cs"/>
              </a:rPr>
              <a:t>The Verge reports that truck drivers who use automated driving technology have slower reaction times. Another report says that automation is making commercial pilots less skilled. There have been cases where Tesla’s self-driving technology, intended to prevent accidents, has contributed to them.</a:t>
            </a:r>
          </a:p>
          <a:p>
            <a:pPr fontAlgn="base"/>
            <a:r>
              <a:rPr lang="en-US" sz="1200" b="0" i="0" kern="1200" dirty="0">
                <a:solidFill>
                  <a:schemeClr val="tx1"/>
                </a:solidFill>
                <a:effectLst/>
                <a:latin typeface="+mn-lt"/>
                <a:ea typeface="+mn-ea"/>
                <a:cs typeface="+mn-cs"/>
              </a:rPr>
              <a:t>For instance, Craig Doty II revealed that his Tesla’s Full-Self Driving mode failed to detect a moving train, resulting in a tragic accident. Video evidence further revealed that the car didn’t slow down, forcing Doty to stop the car manually. Another incident occurred in November 2022 when a Tesla in Full Self-Driving mode erratically stalled on a busy highway.</a:t>
            </a:r>
          </a:p>
          <a:p>
            <a:pPr fontAlgn="base"/>
            <a:r>
              <a:rPr lang="en-US" sz="1200" b="0" i="0" kern="1200" dirty="0">
                <a:solidFill>
                  <a:schemeClr val="tx1"/>
                </a:solidFill>
                <a:effectLst/>
                <a:latin typeface="+mn-lt"/>
                <a:ea typeface="+mn-ea"/>
                <a:cs typeface="+mn-cs"/>
              </a:rPr>
              <a:t>Yahoo notes that this accident resulted in an eight-car pileup. Such incidents trigger questions about over-reliance on technology and the need for human supervision. If current technology can’t detect a large, high-risk object (a moving train), you can’t expect it to identify small, fast-moving entities like debris.</a:t>
            </a:r>
          </a:p>
          <a:p>
            <a:pPr fontAlgn="base"/>
            <a:r>
              <a:rPr lang="en-US" sz="1200" b="0" i="0" kern="1200" dirty="0">
                <a:solidFill>
                  <a:schemeClr val="tx1"/>
                </a:solidFill>
                <a:effectLst/>
                <a:latin typeface="+mn-lt"/>
                <a:ea typeface="+mn-ea"/>
                <a:cs typeface="+mn-cs"/>
              </a:rPr>
              <a:t>For instance, just last year, a 21-year-old woman in St. Louis County was killed after flying debris from another crash pierced her windshield. In such cases, even the most advanced systems might fail as they can’t account for sudden, unpredictable events. When such accidents occur, </a:t>
            </a:r>
            <a:r>
              <a:rPr lang="en-US" sz="1200" b="0" i="0" kern="1200" dirty="0" err="1">
                <a:solidFill>
                  <a:schemeClr val="tx1"/>
                </a:solidFill>
                <a:effectLst/>
                <a:latin typeface="+mn-lt"/>
                <a:ea typeface="+mn-ea"/>
                <a:cs typeface="+mn-cs"/>
              </a:rPr>
              <a:t>TorHoerman</a:t>
            </a:r>
            <a:r>
              <a:rPr lang="en-US" sz="1200" b="0" i="0" kern="1200" dirty="0">
                <a:solidFill>
                  <a:schemeClr val="tx1"/>
                </a:solidFill>
                <a:effectLst/>
                <a:latin typeface="+mn-lt"/>
                <a:ea typeface="+mn-ea"/>
                <a:cs typeface="+mn-cs"/>
              </a:rPr>
              <a:t> Law suggests having the necessary legal support.</a:t>
            </a:r>
          </a:p>
          <a:p>
            <a:pPr fontAlgn="base"/>
            <a:r>
              <a:rPr lang="en-US" sz="1200" b="0" i="0" kern="1200" dirty="0">
                <a:solidFill>
                  <a:schemeClr val="tx1"/>
                </a:solidFill>
                <a:effectLst/>
                <a:latin typeface="+mn-lt"/>
                <a:ea typeface="+mn-ea"/>
                <a:cs typeface="+mn-cs"/>
              </a:rPr>
              <a:t>In our case, a </a:t>
            </a:r>
            <a:r>
              <a:rPr lang="en-US" sz="1200" b="0" i="0" u="none" strike="noStrike" kern="1200" dirty="0">
                <a:solidFill>
                  <a:schemeClr val="tx1"/>
                </a:solidFill>
                <a:effectLst/>
                <a:latin typeface="+mn-lt"/>
                <a:ea typeface="+mn-ea"/>
                <a:cs typeface="+mn-cs"/>
                <a:hlinkClick r:id="rId3"/>
              </a:rPr>
              <a:t>car accident lawyer in St. Louis</a:t>
            </a:r>
            <a:r>
              <a:rPr lang="en-US" sz="1200" b="0" i="0" kern="1200" dirty="0">
                <a:solidFill>
                  <a:schemeClr val="tx1"/>
                </a:solidFill>
                <a:effectLst/>
                <a:latin typeface="+mn-lt"/>
                <a:ea typeface="+mn-ea"/>
                <a:cs typeface="+mn-cs"/>
              </a:rPr>
              <a:t> would be familiar with the unique challenges of local roads and highways. This includes accident-prone areas. They can help victims or their families with the legalities when technology fails to prevent such unforeseen incidents. Moreover, they also fight for fair compensation and hold the responsible parties accountable.</a:t>
            </a:r>
          </a:p>
          <a:p>
            <a:endParaRPr lang="en-GB" dirty="0"/>
          </a:p>
          <a:p>
            <a:pPr fontAlgn="base"/>
            <a:r>
              <a:rPr lang="en-US" sz="1200" b="0" i="0" kern="1200" dirty="0">
                <a:solidFill>
                  <a:schemeClr val="tx1"/>
                </a:solidFill>
                <a:effectLst/>
                <a:latin typeface="+mn-lt"/>
                <a:ea typeface="+mn-ea"/>
                <a:cs typeface="+mn-cs"/>
              </a:rPr>
              <a:t>Balancing the Risks and Benefits of Technology in Accident Prevention</a:t>
            </a:r>
          </a:p>
          <a:p>
            <a:pPr fontAlgn="base"/>
            <a:r>
              <a:rPr lang="en-US" sz="1200" b="0" i="0" kern="1200" dirty="0">
                <a:solidFill>
                  <a:schemeClr val="tx1"/>
                </a:solidFill>
                <a:effectLst/>
                <a:latin typeface="+mn-lt"/>
                <a:ea typeface="+mn-ea"/>
                <a:cs typeface="+mn-cs"/>
              </a:rPr>
              <a:t>Technology can only do so much to prevent accidents—human behavior remains a critical factor. Even with the best safety features, accidents can still occur if the drivers are distracted, impaired, or not 100% engaged. Technology is meant to complement, not replace, the driver.</a:t>
            </a:r>
          </a:p>
          <a:p>
            <a:pPr fontAlgn="base"/>
            <a:r>
              <a:rPr lang="en-US" sz="1200" b="0" i="0" kern="1200" dirty="0">
                <a:solidFill>
                  <a:schemeClr val="tx1"/>
                </a:solidFill>
                <a:effectLst/>
                <a:latin typeface="+mn-lt"/>
                <a:ea typeface="+mn-ea"/>
                <a:cs typeface="+mn-cs"/>
              </a:rPr>
              <a:t>But, when drivers overly depend on these systems, the risk of accidents may increase. Moreover, current ADAS technologies have limitations. They perform impressively in standard driving conditions but can struggle in complex situations, such as heavy traffic or adverse weather. For example, while adaptive cruise control works effectively on highways, it may not react quickly enough in sudden stop-and-go traffic, leading to rear-end collisions.</a:t>
            </a:r>
          </a:p>
          <a:p>
            <a:pPr fontAlgn="base"/>
            <a:r>
              <a:rPr lang="en-US" sz="1200" b="0" i="0" kern="1200" dirty="0">
                <a:solidFill>
                  <a:schemeClr val="tx1"/>
                </a:solidFill>
                <a:effectLst/>
                <a:latin typeface="+mn-lt"/>
                <a:ea typeface="+mn-ea"/>
                <a:cs typeface="+mn-cs"/>
              </a:rPr>
              <a:t>Proper training, education, and a clear understanding of the limitations of these features are crucial to maximizing their safety benefits. While these advancements are promising, they remind us that technology isn’t foolproof.</a:t>
            </a:r>
          </a:p>
          <a:p>
            <a:endParaRPr lang="en-GB" dirty="0"/>
          </a:p>
          <a:p>
            <a:r>
              <a:rPr lang="en-US" sz="1200" b="0" i="0" kern="1200" dirty="0">
                <a:solidFill>
                  <a:schemeClr val="tx1"/>
                </a:solidFill>
                <a:effectLst/>
                <a:latin typeface="+mn-lt"/>
                <a:ea typeface="+mn-ea"/>
                <a:cs typeface="+mn-cs"/>
              </a:rPr>
              <a:t>While technology can augment safety, it should not replace human judgment and responsibility. The future of accident prevention lies in combining advanced technology with responsible human oversight. The Verge emphasizes that drivers must remain vigilant and engaged, even with advanced safety features. An overreliance on technology can lead to complacency and a false sense of security, potentially undermining the safety benefits it aims to provide.</a:t>
            </a:r>
            <a:endParaRPr lang="en-GB" dirty="0"/>
          </a:p>
          <a:p>
            <a:endParaRPr lang="en-GB" dirty="0"/>
          </a:p>
        </p:txBody>
      </p:sp>
      <p:sp>
        <p:nvSpPr>
          <p:cNvPr id="4" name="Slide Number Placeholder 3">
            <a:extLst>
              <a:ext uri="{FF2B5EF4-FFF2-40B4-BE49-F238E27FC236}">
                <a16:creationId xmlns:a16="http://schemas.microsoft.com/office/drawing/2014/main" id="{2705D2E2-7E84-E2CC-F84C-47BF40EF32B2}"/>
              </a:ext>
            </a:extLst>
          </p:cNvPr>
          <p:cNvSpPr>
            <a:spLocks noGrp="1"/>
          </p:cNvSpPr>
          <p:nvPr>
            <p:ph type="sldNum" sz="quarter" idx="5"/>
          </p:nvPr>
        </p:nvSpPr>
        <p:spPr/>
        <p:txBody>
          <a:bodyPr/>
          <a:lstStyle/>
          <a:p>
            <a:fld id="{34346898-BD68-4305-8415-E10355FEA8F0}" type="slidenum">
              <a:rPr lang="en-GB" smtClean="0"/>
              <a:t>18</a:t>
            </a:fld>
            <a:endParaRPr lang="en-GB"/>
          </a:p>
        </p:txBody>
      </p:sp>
    </p:spTree>
    <p:extLst>
      <p:ext uri="{BB962C8B-B14F-4D97-AF65-F5344CB8AC3E}">
        <p14:creationId xmlns:p14="http://schemas.microsoft.com/office/powerpoint/2010/main" val="3474810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BF25D347-CBC8-611A-1521-D2AAC30E4E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6600"/>
                </a:solidFill>
                <a:latin typeface="Arial" panose="020B0604020202020204" pitchFamily="34" charset="0"/>
              </a:defRPr>
            </a:lvl1pPr>
            <a:lvl2pPr marL="742950" indent="-285750" eaLnBrk="0" hangingPunct="0">
              <a:defRPr sz="3800" b="1">
                <a:solidFill>
                  <a:srgbClr val="006600"/>
                </a:solidFill>
                <a:latin typeface="Arial" panose="020B0604020202020204" pitchFamily="34" charset="0"/>
              </a:defRPr>
            </a:lvl2pPr>
            <a:lvl3pPr marL="1143000" indent="-228600" eaLnBrk="0" hangingPunct="0">
              <a:defRPr sz="3800" b="1">
                <a:solidFill>
                  <a:srgbClr val="006600"/>
                </a:solidFill>
                <a:latin typeface="Arial" panose="020B0604020202020204" pitchFamily="34" charset="0"/>
              </a:defRPr>
            </a:lvl3pPr>
            <a:lvl4pPr marL="1600200" indent="-228600" eaLnBrk="0" hangingPunct="0">
              <a:defRPr sz="3800" b="1">
                <a:solidFill>
                  <a:srgbClr val="006600"/>
                </a:solidFill>
                <a:latin typeface="Arial" panose="020B0604020202020204" pitchFamily="34" charset="0"/>
              </a:defRPr>
            </a:lvl4pPr>
            <a:lvl5pPr marL="2057400" indent="-228600" eaLnBrk="0" hangingPunct="0">
              <a:defRPr sz="3800" b="1">
                <a:solidFill>
                  <a:srgbClr val="006600"/>
                </a:solidFill>
                <a:latin typeface="Arial" panose="020B0604020202020204" pitchFamily="34" charset="0"/>
              </a:defRPr>
            </a:lvl5pPr>
            <a:lvl6pPr marL="2514600" indent="-228600" algn="ctr" eaLnBrk="0" fontAlgn="base" hangingPunct="0">
              <a:lnSpc>
                <a:spcPct val="120000"/>
              </a:lnSpc>
              <a:spcBef>
                <a:spcPct val="20000"/>
              </a:spcBef>
              <a:spcAft>
                <a:spcPct val="0"/>
              </a:spcAft>
              <a:buClr>
                <a:srgbClr val="006600"/>
              </a:buClr>
              <a:defRPr sz="3800" b="1">
                <a:solidFill>
                  <a:srgbClr val="006600"/>
                </a:solidFill>
                <a:latin typeface="Arial" panose="020B0604020202020204" pitchFamily="34" charset="0"/>
              </a:defRPr>
            </a:lvl6pPr>
            <a:lvl7pPr marL="2971800" indent="-228600" algn="ctr" eaLnBrk="0" fontAlgn="base" hangingPunct="0">
              <a:lnSpc>
                <a:spcPct val="120000"/>
              </a:lnSpc>
              <a:spcBef>
                <a:spcPct val="20000"/>
              </a:spcBef>
              <a:spcAft>
                <a:spcPct val="0"/>
              </a:spcAft>
              <a:buClr>
                <a:srgbClr val="006600"/>
              </a:buClr>
              <a:defRPr sz="3800" b="1">
                <a:solidFill>
                  <a:srgbClr val="006600"/>
                </a:solidFill>
                <a:latin typeface="Arial" panose="020B0604020202020204" pitchFamily="34" charset="0"/>
              </a:defRPr>
            </a:lvl7pPr>
            <a:lvl8pPr marL="3429000" indent="-228600" algn="ctr" eaLnBrk="0" fontAlgn="base" hangingPunct="0">
              <a:lnSpc>
                <a:spcPct val="120000"/>
              </a:lnSpc>
              <a:spcBef>
                <a:spcPct val="20000"/>
              </a:spcBef>
              <a:spcAft>
                <a:spcPct val="0"/>
              </a:spcAft>
              <a:buClr>
                <a:srgbClr val="006600"/>
              </a:buClr>
              <a:defRPr sz="3800" b="1">
                <a:solidFill>
                  <a:srgbClr val="006600"/>
                </a:solidFill>
                <a:latin typeface="Arial" panose="020B0604020202020204" pitchFamily="34" charset="0"/>
              </a:defRPr>
            </a:lvl8pPr>
            <a:lvl9pPr marL="3886200" indent="-228600" algn="ctr" eaLnBrk="0" fontAlgn="base" hangingPunct="0">
              <a:lnSpc>
                <a:spcPct val="120000"/>
              </a:lnSpc>
              <a:spcBef>
                <a:spcPct val="20000"/>
              </a:spcBef>
              <a:spcAft>
                <a:spcPct val="0"/>
              </a:spcAft>
              <a:buClr>
                <a:srgbClr val="006600"/>
              </a:buClr>
              <a:defRPr sz="3800" b="1">
                <a:solidFill>
                  <a:srgbClr val="006600"/>
                </a:solidFill>
                <a:latin typeface="Arial" panose="020B0604020202020204" pitchFamily="34" charset="0"/>
              </a:defRPr>
            </a:lvl9pPr>
          </a:lstStyle>
          <a:p>
            <a:fld id="{A06920D9-1705-490C-B225-3C935485E6C9}" type="slidenum">
              <a:rPr lang="en-GB" altLang="en-US" sz="1200" b="0">
                <a:solidFill>
                  <a:schemeClr val="tx1"/>
                </a:solidFill>
                <a:latin typeface="Times New Roman" panose="02020603050405020304" pitchFamily="18" charset="0"/>
              </a:rPr>
              <a:pPr/>
              <a:t>19</a:t>
            </a:fld>
            <a:endParaRPr lang="en-GB" altLang="en-US" sz="1200" b="0">
              <a:solidFill>
                <a:schemeClr val="tx1"/>
              </a:solidFill>
              <a:latin typeface="Times New Roman" panose="02020603050405020304" pitchFamily="18" charset="0"/>
            </a:endParaRPr>
          </a:p>
        </p:txBody>
      </p:sp>
      <p:sp>
        <p:nvSpPr>
          <p:cNvPr id="115715" name="Rectangle 2">
            <a:extLst>
              <a:ext uri="{FF2B5EF4-FFF2-40B4-BE49-F238E27FC236}">
                <a16:creationId xmlns:a16="http://schemas.microsoft.com/office/drawing/2014/main" id="{7776C8D3-E9A0-4E85-49C6-B8C67B32AF38}"/>
              </a:ext>
            </a:extLst>
          </p:cNvPr>
          <p:cNvSpPr>
            <a:spLocks noGrp="1" noRot="1" noChangeAspect="1" noChangeArrowheads="1" noTextEdit="1"/>
          </p:cNvSpPr>
          <p:nvPr>
            <p:ph type="sldImg"/>
          </p:nvPr>
        </p:nvSpPr>
        <p:spPr>
          <a:ln/>
        </p:spPr>
        <p:txBody>
          <a:bodyPr/>
          <a:lstStyle/>
          <a:p>
            <a:endParaRPr lang="en-GB"/>
          </a:p>
        </p:txBody>
      </p:sp>
      <p:sp>
        <p:nvSpPr>
          <p:cNvPr id="115716" name="Rectangle 3">
            <a:extLst>
              <a:ext uri="{FF2B5EF4-FFF2-40B4-BE49-F238E27FC236}">
                <a16:creationId xmlns:a16="http://schemas.microsoft.com/office/drawing/2014/main" id="{409F7EA7-90C6-ED4D-58AC-B83E1DB194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Actions matching words</a:t>
            </a:r>
          </a:p>
          <a:p>
            <a:endParaRPr lang="en-US" altLang="en-US" dirty="0"/>
          </a:p>
          <a:p>
            <a:r>
              <a:rPr lang="en-US" altLang="en-US" dirty="0"/>
              <a:t>Do as I as and As I do</a:t>
            </a:r>
          </a:p>
          <a:p>
            <a:endParaRPr lang="en-US" altLang="en-US" dirty="0"/>
          </a:p>
          <a:p>
            <a:r>
              <a:rPr lang="en-US" altLang="en-US" dirty="0"/>
              <a:t>Walk the walk</a:t>
            </a:r>
          </a:p>
          <a:p>
            <a:endParaRPr lang="en-US" altLang="en-US" dirty="0"/>
          </a:p>
          <a:p>
            <a:r>
              <a:rPr lang="en-US" altLang="en-US" dirty="0"/>
              <a:t>Integrity</a:t>
            </a:r>
          </a:p>
          <a:p>
            <a:endParaRPr lang="en-US" altLang="en-US" dirty="0"/>
          </a:p>
          <a:p>
            <a:endParaRPr lang="en-US" altLang="en-US" dirty="0"/>
          </a:p>
        </p:txBody>
      </p:sp>
    </p:spTree>
    <p:extLst>
      <p:ext uri="{BB962C8B-B14F-4D97-AF65-F5344CB8AC3E}">
        <p14:creationId xmlns:p14="http://schemas.microsoft.com/office/powerpoint/2010/main" val="1586302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FE233-0322-1461-9205-4CF3D89FA5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6777B-8D25-AA2B-6E2A-AC5308ACC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8C60B-BCED-45B6-395E-D1545904391D}"/>
              </a:ext>
            </a:extLst>
          </p:cNvPr>
          <p:cNvSpPr>
            <a:spLocks noGrp="1"/>
          </p:cNvSpPr>
          <p:nvPr>
            <p:ph type="body" idx="1"/>
          </p:nvPr>
        </p:nvSpPr>
        <p:spPr/>
        <p:txBody>
          <a:bodyPr/>
          <a:lstStyle/>
          <a:p>
            <a:pPr indent="-457200">
              <a:lnSpc>
                <a:spcPct val="100000"/>
              </a:lnSpc>
              <a:spcBef>
                <a:spcPts val="0"/>
              </a:spcBef>
              <a:buSzPts val="3600"/>
              <a:buFont typeface="Calibri"/>
              <a:buChar char="•"/>
            </a:pPr>
            <a:r>
              <a:rPr lang="en-US" sz="1200" dirty="0">
                <a:latin typeface="+mn-lt"/>
              </a:rPr>
              <a:t>Get it done safely, but get it done by Friday</a:t>
            </a:r>
          </a:p>
          <a:p>
            <a:pPr indent="-457200">
              <a:lnSpc>
                <a:spcPct val="100000"/>
              </a:lnSpc>
              <a:spcBef>
                <a:spcPts val="0"/>
              </a:spcBef>
              <a:buSzPts val="3600"/>
              <a:buFont typeface="Calibri"/>
              <a:buChar char="•"/>
            </a:pPr>
            <a:r>
              <a:rPr lang="en-US" sz="1200" dirty="0"/>
              <a:t>Get it done by Friday, but get it done safely</a:t>
            </a:r>
          </a:p>
          <a:p>
            <a:pPr indent="-457200">
              <a:lnSpc>
                <a:spcPct val="100000"/>
              </a:lnSpc>
              <a:spcBef>
                <a:spcPts val="0"/>
              </a:spcBef>
              <a:buSzPts val="3600"/>
              <a:buFont typeface="Calibri"/>
              <a:buChar char="•"/>
            </a:pPr>
            <a:r>
              <a:rPr lang="en-US" sz="1200" dirty="0"/>
              <a:t>Get it done by Friday </a:t>
            </a:r>
            <a:r>
              <a:rPr lang="en-US" sz="1200" b="1" dirty="0">
                <a:solidFill>
                  <a:srgbClr val="0070C0"/>
                </a:solidFill>
              </a:rPr>
              <a:t>AND</a:t>
            </a:r>
            <a:r>
              <a:rPr lang="en-US" sz="1200" dirty="0"/>
              <a:t> get it done safely ….. </a:t>
            </a:r>
            <a:r>
              <a:rPr lang="en-US" sz="1200" dirty="0">
                <a:solidFill>
                  <a:srgbClr val="0070C0"/>
                </a:solidFill>
                <a:ea typeface="Arial"/>
                <a:cs typeface="Arial"/>
                <a:sym typeface="Arial"/>
              </a:rPr>
              <a:t>and if that difficult let’s talk </a:t>
            </a:r>
            <a:endParaRPr lang="en-US" sz="1200" dirty="0">
              <a:solidFill>
                <a:srgbClr val="0070C0"/>
              </a:solidFill>
            </a:endParaRPr>
          </a:p>
          <a:p>
            <a:endParaRPr lang="en-US" baseline="0" dirty="0"/>
          </a:p>
        </p:txBody>
      </p:sp>
      <p:sp>
        <p:nvSpPr>
          <p:cNvPr id="4" name="Slide Number Placeholder 3">
            <a:extLst>
              <a:ext uri="{FF2B5EF4-FFF2-40B4-BE49-F238E27FC236}">
                <a16:creationId xmlns:a16="http://schemas.microsoft.com/office/drawing/2014/main" id="{EFCD5BC3-672D-6D9B-9B67-49FACD10B2E7}"/>
              </a:ext>
            </a:extLst>
          </p:cNvPr>
          <p:cNvSpPr>
            <a:spLocks noGrp="1"/>
          </p:cNvSpPr>
          <p:nvPr>
            <p:ph type="sldNum" sz="quarter" idx="10"/>
          </p:nvPr>
        </p:nvSpPr>
        <p:spPr/>
        <p:txBody>
          <a:bodyPr/>
          <a:lstStyle/>
          <a:p>
            <a:fld id="{C2990791-EA19-9D4E-ABD7-820F06782488}" type="slidenum">
              <a:rPr lang="en-US" smtClean="0"/>
              <a:t>20</a:t>
            </a:fld>
            <a:endParaRPr lang="en-US" dirty="0"/>
          </a:p>
        </p:txBody>
      </p:sp>
    </p:spTree>
    <p:extLst>
      <p:ext uri="{BB962C8B-B14F-4D97-AF65-F5344CB8AC3E}">
        <p14:creationId xmlns:p14="http://schemas.microsoft.com/office/powerpoint/2010/main" val="3592136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B71B1-EBD7-7759-9E91-BC9238AAE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123A2E-F3D6-7DB4-3841-3F7B3B5B4EE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FC97A99-FFC3-45D0-F9F6-4EE935DF1C1E}"/>
              </a:ext>
            </a:extLst>
          </p:cNvPr>
          <p:cNvSpPr>
            <a:spLocks noGrp="1"/>
          </p:cNvSpPr>
          <p:nvPr>
            <p:ph type="body" idx="1"/>
          </p:nvPr>
        </p:nvSpPr>
        <p:spPr/>
        <p:txBody>
          <a:bodyPr/>
          <a:lstStyle/>
          <a:p>
            <a:r>
              <a:rPr lang="en-US" dirty="0"/>
              <a:t>Norms – compliance – strip clubs – garden party – nobody wants to be the black sheep</a:t>
            </a:r>
            <a:endParaRPr lang="en-GB" dirty="0"/>
          </a:p>
        </p:txBody>
      </p:sp>
      <p:sp>
        <p:nvSpPr>
          <p:cNvPr id="4" name="Slide Number Placeholder 3">
            <a:extLst>
              <a:ext uri="{FF2B5EF4-FFF2-40B4-BE49-F238E27FC236}">
                <a16:creationId xmlns:a16="http://schemas.microsoft.com/office/drawing/2014/main" id="{1430DB3F-1B06-C07C-B5BE-D66E51ED9015}"/>
              </a:ext>
            </a:extLst>
          </p:cNvPr>
          <p:cNvSpPr>
            <a:spLocks noGrp="1"/>
          </p:cNvSpPr>
          <p:nvPr>
            <p:ph type="sldNum" sz="quarter" idx="5"/>
          </p:nvPr>
        </p:nvSpPr>
        <p:spPr/>
        <p:txBody>
          <a:bodyPr/>
          <a:lstStyle/>
          <a:p>
            <a:fld id="{34346898-BD68-4305-8415-E10355FEA8F0}" type="slidenum">
              <a:rPr lang="en-GB" smtClean="0"/>
              <a:t>4</a:t>
            </a:fld>
            <a:endParaRPr lang="en-GB"/>
          </a:p>
        </p:txBody>
      </p:sp>
    </p:spTree>
    <p:extLst>
      <p:ext uri="{BB962C8B-B14F-4D97-AF65-F5344CB8AC3E}">
        <p14:creationId xmlns:p14="http://schemas.microsoft.com/office/powerpoint/2010/main" val="2753380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4CCE38D3-6D3E-B3CC-61F5-95BB9EC90915}"/>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FB8DD4D8-0286-9C08-2CDF-EFCC0119FA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Seeing what we expect to see</a:t>
            </a:r>
          </a:p>
        </p:txBody>
      </p:sp>
      <p:sp>
        <p:nvSpPr>
          <p:cNvPr id="131076" name="Slide Number Placeholder 3">
            <a:extLst>
              <a:ext uri="{FF2B5EF4-FFF2-40B4-BE49-F238E27FC236}">
                <a16:creationId xmlns:a16="http://schemas.microsoft.com/office/drawing/2014/main" id="{8497C941-3B17-B706-9875-9B270F531D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6600"/>
                </a:solidFill>
                <a:latin typeface="Arial" panose="020B0604020202020204" pitchFamily="34" charset="0"/>
              </a:defRPr>
            </a:lvl1pPr>
            <a:lvl2pPr marL="742950" indent="-285750" eaLnBrk="0" hangingPunct="0">
              <a:defRPr sz="3800" b="1">
                <a:solidFill>
                  <a:srgbClr val="006600"/>
                </a:solidFill>
                <a:latin typeface="Arial" panose="020B0604020202020204" pitchFamily="34" charset="0"/>
              </a:defRPr>
            </a:lvl2pPr>
            <a:lvl3pPr marL="1143000" indent="-228600" eaLnBrk="0" hangingPunct="0">
              <a:defRPr sz="3800" b="1">
                <a:solidFill>
                  <a:srgbClr val="006600"/>
                </a:solidFill>
                <a:latin typeface="Arial" panose="020B0604020202020204" pitchFamily="34" charset="0"/>
              </a:defRPr>
            </a:lvl3pPr>
            <a:lvl4pPr marL="1600200" indent="-228600" eaLnBrk="0" hangingPunct="0">
              <a:defRPr sz="3800" b="1">
                <a:solidFill>
                  <a:srgbClr val="006600"/>
                </a:solidFill>
                <a:latin typeface="Arial" panose="020B0604020202020204" pitchFamily="34" charset="0"/>
              </a:defRPr>
            </a:lvl4pPr>
            <a:lvl5pPr marL="2057400" indent="-228600" eaLnBrk="0" hangingPunct="0">
              <a:defRPr sz="3800" b="1">
                <a:solidFill>
                  <a:srgbClr val="006600"/>
                </a:solidFill>
                <a:latin typeface="Arial" panose="020B0604020202020204" pitchFamily="34" charset="0"/>
              </a:defRPr>
            </a:lvl5pPr>
            <a:lvl6pPr marL="2514600" indent="-228600" algn="ctr" eaLnBrk="0" fontAlgn="base" hangingPunct="0">
              <a:lnSpc>
                <a:spcPct val="120000"/>
              </a:lnSpc>
              <a:spcBef>
                <a:spcPct val="20000"/>
              </a:spcBef>
              <a:spcAft>
                <a:spcPct val="0"/>
              </a:spcAft>
              <a:buClr>
                <a:srgbClr val="006600"/>
              </a:buClr>
              <a:defRPr sz="3800" b="1">
                <a:solidFill>
                  <a:srgbClr val="006600"/>
                </a:solidFill>
                <a:latin typeface="Arial" panose="020B0604020202020204" pitchFamily="34" charset="0"/>
              </a:defRPr>
            </a:lvl6pPr>
            <a:lvl7pPr marL="2971800" indent="-228600" algn="ctr" eaLnBrk="0" fontAlgn="base" hangingPunct="0">
              <a:lnSpc>
                <a:spcPct val="120000"/>
              </a:lnSpc>
              <a:spcBef>
                <a:spcPct val="20000"/>
              </a:spcBef>
              <a:spcAft>
                <a:spcPct val="0"/>
              </a:spcAft>
              <a:buClr>
                <a:srgbClr val="006600"/>
              </a:buClr>
              <a:defRPr sz="3800" b="1">
                <a:solidFill>
                  <a:srgbClr val="006600"/>
                </a:solidFill>
                <a:latin typeface="Arial" panose="020B0604020202020204" pitchFamily="34" charset="0"/>
              </a:defRPr>
            </a:lvl7pPr>
            <a:lvl8pPr marL="3429000" indent="-228600" algn="ctr" eaLnBrk="0" fontAlgn="base" hangingPunct="0">
              <a:lnSpc>
                <a:spcPct val="120000"/>
              </a:lnSpc>
              <a:spcBef>
                <a:spcPct val="20000"/>
              </a:spcBef>
              <a:spcAft>
                <a:spcPct val="0"/>
              </a:spcAft>
              <a:buClr>
                <a:srgbClr val="006600"/>
              </a:buClr>
              <a:defRPr sz="3800" b="1">
                <a:solidFill>
                  <a:srgbClr val="006600"/>
                </a:solidFill>
                <a:latin typeface="Arial" panose="020B0604020202020204" pitchFamily="34" charset="0"/>
              </a:defRPr>
            </a:lvl8pPr>
            <a:lvl9pPr marL="3886200" indent="-228600" algn="ctr" eaLnBrk="0" fontAlgn="base" hangingPunct="0">
              <a:lnSpc>
                <a:spcPct val="120000"/>
              </a:lnSpc>
              <a:spcBef>
                <a:spcPct val="20000"/>
              </a:spcBef>
              <a:spcAft>
                <a:spcPct val="0"/>
              </a:spcAft>
              <a:buClr>
                <a:srgbClr val="006600"/>
              </a:buClr>
              <a:defRPr sz="3800" b="1">
                <a:solidFill>
                  <a:srgbClr val="006600"/>
                </a:solidFill>
                <a:latin typeface="Arial" panose="020B0604020202020204" pitchFamily="34" charset="0"/>
              </a:defRPr>
            </a:lvl9pPr>
          </a:lstStyle>
          <a:p>
            <a:fld id="{DD2AB031-59F0-4758-A754-C479F0BC655C}" type="slidenum">
              <a:rPr lang="en-GB" altLang="en-US" sz="1200" b="0">
                <a:solidFill>
                  <a:schemeClr val="tx1"/>
                </a:solidFill>
                <a:latin typeface="Times New Roman" panose="02020603050405020304" pitchFamily="18" charset="0"/>
              </a:rPr>
              <a:pPr/>
              <a:t>23</a:t>
            </a:fld>
            <a:endParaRPr lang="en-GB"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79444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3" name="Google Shape;1253;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600"/>
              </a:spcBef>
              <a:spcAft>
                <a:spcPts val="0"/>
              </a:spcAft>
              <a:buSzPts val="1400"/>
              <a:buNone/>
            </a:pPr>
            <a:r>
              <a:rPr lang="en-GB"/>
              <a:t>1. Rods and cones ability to detect colour becomes depleted without blinking (the refresher), so they begin to see no colour  = pink dots disappear</a:t>
            </a:r>
            <a:endParaRPr/>
          </a:p>
          <a:p>
            <a:pPr marL="457200" marR="0" lvl="0" indent="-228600" algn="l" rtl="0">
              <a:lnSpc>
                <a:spcPct val="100000"/>
              </a:lnSpc>
              <a:spcBef>
                <a:spcPts val="600"/>
              </a:spcBef>
              <a:spcAft>
                <a:spcPts val="0"/>
              </a:spcAft>
              <a:buSzPts val="1400"/>
              <a:buNone/>
            </a:pPr>
            <a:endParaRPr/>
          </a:p>
          <a:p>
            <a:pPr marL="457200" marR="0" lvl="0" indent="-228600" algn="l" rtl="0">
              <a:lnSpc>
                <a:spcPct val="100000"/>
              </a:lnSpc>
              <a:spcBef>
                <a:spcPts val="600"/>
              </a:spcBef>
              <a:spcAft>
                <a:spcPts val="0"/>
              </a:spcAft>
              <a:buSzPts val="1400"/>
              <a:buNone/>
            </a:pPr>
            <a:r>
              <a:rPr lang="en-GB"/>
              <a:t>2. One pink dot is removed at any given moment in a clockwise direction; your brain fills in the gap by producing an after image, which is usually the opposite colour in the spectrum.  There is no green dot.</a:t>
            </a:r>
            <a:endParaRPr/>
          </a:p>
          <a:p>
            <a:pPr marL="457200" marR="0" lvl="0" indent="-228600" algn="l" rtl="0">
              <a:lnSpc>
                <a:spcPct val="100000"/>
              </a:lnSpc>
              <a:spcBef>
                <a:spcPts val="600"/>
              </a:spcBef>
              <a:spcAft>
                <a:spcPts val="0"/>
              </a:spcAft>
              <a:buSzPts val="1400"/>
              <a:buNone/>
            </a:pPr>
            <a:endParaRPr/>
          </a:p>
          <a:p>
            <a:pPr marL="457200" marR="0" lvl="0" indent="-228600" algn="l" rtl="0">
              <a:lnSpc>
                <a:spcPct val="100000"/>
              </a:lnSpc>
              <a:spcBef>
                <a:spcPts val="600"/>
              </a:spcBef>
              <a:spcAft>
                <a:spcPts val="0"/>
              </a:spcAft>
              <a:buSzPts val="1400"/>
              <a:buNone/>
            </a:pPr>
            <a:r>
              <a:rPr lang="en-GB"/>
              <a:t>Ladbroke Grove:</a:t>
            </a:r>
            <a:endParaRPr/>
          </a:p>
          <a:p>
            <a:pPr marL="285750" lvl="0" indent="-285750" algn="l" rtl="0">
              <a:lnSpc>
                <a:spcPct val="100000"/>
              </a:lnSpc>
              <a:spcBef>
                <a:spcPts val="600"/>
              </a:spcBef>
              <a:spcAft>
                <a:spcPts val="0"/>
              </a:spcAft>
              <a:buSzPts val="1400"/>
              <a:buFont typeface="Poppins"/>
              <a:buChar char="-"/>
            </a:pPr>
            <a:r>
              <a:rPr lang="en-GB"/>
              <a:t>Winters morning with low sun</a:t>
            </a:r>
            <a:endParaRPr/>
          </a:p>
          <a:p>
            <a:pPr marL="285750" lvl="0" indent="-285750" algn="l" rtl="0">
              <a:lnSpc>
                <a:spcPct val="100000"/>
              </a:lnSpc>
              <a:spcBef>
                <a:spcPts val="600"/>
              </a:spcBef>
              <a:spcAft>
                <a:spcPts val="0"/>
              </a:spcAft>
              <a:buSzPts val="1400"/>
              <a:buFont typeface="Poppins"/>
              <a:buChar char="-"/>
            </a:pPr>
            <a:r>
              <a:rPr lang="en-GB"/>
              <a:t>Worst SPAD (8 recently recorded)</a:t>
            </a:r>
            <a:endParaRPr/>
          </a:p>
          <a:p>
            <a:pPr marL="285750" lvl="0" indent="-285750" algn="l" rtl="0">
              <a:lnSpc>
                <a:spcPct val="100000"/>
              </a:lnSpc>
              <a:spcBef>
                <a:spcPts val="600"/>
              </a:spcBef>
              <a:spcAft>
                <a:spcPts val="0"/>
              </a:spcAft>
              <a:buSzPts val="1400"/>
              <a:buFont typeface="Poppins"/>
              <a:buChar char="-"/>
            </a:pPr>
            <a:r>
              <a:rPr lang="en-GB"/>
              <a:t>Waiting for a long time on red</a:t>
            </a:r>
            <a:endParaRPr/>
          </a:p>
          <a:p>
            <a:pPr marL="457200" marR="0" lvl="0" indent="-228600" algn="l" rtl="0">
              <a:lnSpc>
                <a:spcPct val="100000"/>
              </a:lnSpc>
              <a:spcBef>
                <a:spcPts val="600"/>
              </a:spcBef>
              <a:spcAft>
                <a:spcPts val="0"/>
              </a:spcAft>
              <a:buSzPts val="1400"/>
              <a:buNone/>
            </a:pPr>
            <a:endParaRPr/>
          </a:p>
          <a:p>
            <a:pPr marL="457200" marR="0" lvl="0" indent="-228600" algn="l" rtl="0">
              <a:lnSpc>
                <a:spcPct val="100000"/>
              </a:lnSpc>
              <a:spcBef>
                <a:spcPts val="600"/>
              </a:spcBef>
              <a:spcAft>
                <a:spcPts val="0"/>
              </a:spcAft>
              <a:buSzPts val="1400"/>
              <a:buNone/>
            </a:pPr>
            <a:endParaRPr/>
          </a:p>
          <a:p>
            <a:pPr marL="457200" marR="0" lvl="0" indent="-228600" algn="l" rtl="0">
              <a:lnSpc>
                <a:spcPct val="100000"/>
              </a:lnSpc>
              <a:spcBef>
                <a:spcPts val="60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43B3E-08FD-E6E0-52EE-71FD0ACA2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50DF0-170F-D3A4-8488-B91519CCFD8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5A64381-551E-A1B4-8185-F3396E56ABFD}"/>
              </a:ext>
            </a:extLst>
          </p:cNvPr>
          <p:cNvSpPr>
            <a:spLocks noGrp="1"/>
          </p:cNvSpPr>
          <p:nvPr>
            <p:ph type="body" idx="1"/>
          </p:nvPr>
        </p:nvSpPr>
        <p:spPr/>
        <p:txBody>
          <a:bodyPr/>
          <a:lstStyle/>
          <a:p>
            <a:pPr marL="285750" lvl="0" indent="-285750" algn="l" rtl="0">
              <a:lnSpc>
                <a:spcPct val="100000"/>
              </a:lnSpc>
              <a:spcBef>
                <a:spcPts val="600"/>
              </a:spcBef>
              <a:spcAft>
                <a:spcPts val="0"/>
              </a:spcAft>
              <a:buSzPts val="1400"/>
              <a:buFont typeface="Arial"/>
              <a:buChar char="•"/>
            </a:pPr>
            <a:r>
              <a:rPr lang="en-US" dirty="0"/>
              <a:t>DOING 56 ON AN OPEN ROAD (55 LIMIT)</a:t>
            </a:r>
          </a:p>
          <a:p>
            <a:pPr marL="285750" lvl="0" indent="-285750" algn="l" rtl="0">
              <a:lnSpc>
                <a:spcPct val="100000"/>
              </a:lnSpc>
              <a:spcBef>
                <a:spcPts val="600"/>
              </a:spcBef>
              <a:spcAft>
                <a:spcPts val="0"/>
              </a:spcAft>
              <a:buSzPts val="1400"/>
              <a:buFont typeface="Arial"/>
              <a:buChar char="•"/>
            </a:pPr>
            <a:r>
              <a:rPr lang="en-US" dirty="0"/>
              <a:t>RED FERRARI – CUTTING PEOPLE UP BEHIND YOU, THEN YOU</a:t>
            </a:r>
          </a:p>
          <a:p>
            <a:pPr marL="285750" lvl="0" indent="-285750" algn="l" rtl="0">
              <a:lnSpc>
                <a:spcPct val="100000"/>
              </a:lnSpc>
              <a:spcBef>
                <a:spcPts val="600"/>
              </a:spcBef>
              <a:spcAft>
                <a:spcPts val="0"/>
              </a:spcAft>
              <a:buSzPts val="1400"/>
              <a:buFont typeface="Arial"/>
              <a:buChar char="•"/>
            </a:pPr>
            <a:r>
              <a:rPr lang="en-US" dirty="0"/>
              <a:t>GUY ON PHONE.</a:t>
            </a:r>
          </a:p>
          <a:p>
            <a:pPr marL="285750" lvl="0" indent="-285750" algn="l" rtl="0">
              <a:lnSpc>
                <a:spcPct val="100000"/>
              </a:lnSpc>
              <a:spcBef>
                <a:spcPts val="600"/>
              </a:spcBef>
              <a:spcAft>
                <a:spcPts val="0"/>
              </a:spcAft>
              <a:buSzPts val="1400"/>
              <a:buFont typeface="Arial"/>
              <a:buChar char="•"/>
            </a:pPr>
            <a:r>
              <a:rPr lang="en-US" dirty="0"/>
              <a:t>AT LAMPOST – ARE YOU GONNA BE ALL A – A? OR P – C – HE DESERVED THAT!</a:t>
            </a:r>
          </a:p>
          <a:p>
            <a:pPr marL="285750" lvl="0" indent="-196850" algn="l" rtl="0">
              <a:lnSpc>
                <a:spcPct val="100000"/>
              </a:lnSpc>
              <a:spcBef>
                <a:spcPts val="600"/>
              </a:spcBef>
              <a:spcAft>
                <a:spcPts val="0"/>
              </a:spcAft>
              <a:buSzPts val="1400"/>
              <a:buFont typeface="Arial"/>
              <a:buNone/>
            </a:pPr>
            <a:endParaRPr lang="en-US" dirty="0"/>
          </a:p>
          <a:p>
            <a:pPr marL="285750" lvl="0" indent="-285750" algn="l" rtl="0">
              <a:lnSpc>
                <a:spcPct val="100000"/>
              </a:lnSpc>
              <a:spcBef>
                <a:spcPts val="600"/>
              </a:spcBef>
              <a:spcAft>
                <a:spcPts val="0"/>
              </a:spcAft>
              <a:buSzPts val="1400"/>
              <a:buFont typeface="Arial"/>
              <a:buChar char="•"/>
            </a:pPr>
            <a:r>
              <a:rPr lang="en-US" dirty="0"/>
              <a:t>WHAT IF YOU KNEW SOMETHING DIFFERENT????</a:t>
            </a:r>
          </a:p>
          <a:p>
            <a:pPr marL="285750" lvl="0" indent="-196850" algn="l" rtl="0">
              <a:lnSpc>
                <a:spcPct val="100000"/>
              </a:lnSpc>
              <a:spcBef>
                <a:spcPts val="600"/>
              </a:spcBef>
              <a:spcAft>
                <a:spcPts val="0"/>
              </a:spcAft>
              <a:buSzPts val="1400"/>
              <a:buFont typeface="Arial"/>
              <a:buNone/>
            </a:pPr>
            <a:endParaRPr lang="en-US" dirty="0"/>
          </a:p>
          <a:p>
            <a:pPr marL="285750" lvl="0" indent="-285750" algn="l" rtl="0">
              <a:lnSpc>
                <a:spcPct val="100000"/>
              </a:lnSpc>
              <a:spcBef>
                <a:spcPts val="600"/>
              </a:spcBef>
              <a:spcAft>
                <a:spcPts val="0"/>
              </a:spcAft>
              <a:buSzPts val="1400"/>
              <a:buFont typeface="Arial"/>
              <a:buChar char="•"/>
            </a:pPr>
            <a:r>
              <a:rPr lang="en-US" dirty="0"/>
              <a:t>DOCTOR RESPONDING TO AN  emergency </a:t>
            </a:r>
          </a:p>
          <a:p>
            <a:pPr marL="285750" lvl="0" indent="-285750" algn="l" rtl="0">
              <a:lnSpc>
                <a:spcPct val="100000"/>
              </a:lnSpc>
              <a:spcBef>
                <a:spcPts val="600"/>
              </a:spcBef>
              <a:spcAft>
                <a:spcPts val="0"/>
              </a:spcAft>
              <a:buSzPts val="1400"/>
              <a:buFont typeface="Arial"/>
              <a:buChar char="•"/>
            </a:pPr>
            <a:r>
              <a:rPr lang="en-US" dirty="0"/>
              <a:t>On the phone doing triage</a:t>
            </a:r>
          </a:p>
          <a:p>
            <a:pPr marL="285750" lvl="0" indent="-285750" algn="l" rtl="0">
              <a:lnSpc>
                <a:spcPct val="100000"/>
              </a:lnSpc>
              <a:spcBef>
                <a:spcPts val="600"/>
              </a:spcBef>
              <a:spcAft>
                <a:spcPts val="0"/>
              </a:spcAft>
              <a:buSzPts val="1400"/>
              <a:buFont typeface="Arial"/>
              <a:buChar char="•"/>
            </a:pPr>
            <a:r>
              <a:rPr lang="en-US" dirty="0"/>
              <a:t>Borrowed FIL car</a:t>
            </a:r>
          </a:p>
          <a:p>
            <a:pPr marL="285750" lvl="0" indent="-196850" algn="l" rtl="0">
              <a:lnSpc>
                <a:spcPct val="100000"/>
              </a:lnSpc>
              <a:spcBef>
                <a:spcPts val="600"/>
              </a:spcBef>
              <a:spcAft>
                <a:spcPts val="0"/>
              </a:spcAft>
              <a:buSzPts val="1400"/>
              <a:buFont typeface="Arial"/>
              <a:buNone/>
            </a:pPr>
            <a:endParaRPr lang="en-US" dirty="0"/>
          </a:p>
          <a:p>
            <a:pPr marL="285750" lvl="0" indent="-196850" algn="l" rtl="0">
              <a:lnSpc>
                <a:spcPct val="100000"/>
              </a:lnSpc>
              <a:spcBef>
                <a:spcPts val="600"/>
              </a:spcBef>
              <a:spcAft>
                <a:spcPts val="0"/>
              </a:spcAft>
              <a:buSzPts val="1400"/>
              <a:buFont typeface="Arial"/>
              <a:buNone/>
            </a:pPr>
            <a:endParaRPr lang="en-US" dirty="0"/>
          </a:p>
          <a:p>
            <a:pPr marL="285750" lvl="0" indent="-285750" algn="l" rtl="0">
              <a:lnSpc>
                <a:spcPct val="100000"/>
              </a:lnSpc>
              <a:spcBef>
                <a:spcPts val="600"/>
              </a:spcBef>
              <a:spcAft>
                <a:spcPts val="0"/>
              </a:spcAft>
              <a:buSzPts val="1400"/>
              <a:buFont typeface="Arial"/>
              <a:buChar char="•"/>
            </a:pPr>
            <a:r>
              <a:rPr lang="en-US" dirty="0"/>
              <a:t>Still an idiot??? </a:t>
            </a:r>
          </a:p>
          <a:p>
            <a:pPr marL="285750" lvl="0" indent="-196850" algn="l" rtl="0">
              <a:lnSpc>
                <a:spcPct val="100000"/>
              </a:lnSpc>
              <a:spcBef>
                <a:spcPts val="600"/>
              </a:spcBef>
              <a:spcAft>
                <a:spcPts val="0"/>
              </a:spcAft>
              <a:buSzPts val="1400"/>
              <a:buFont typeface="Arial"/>
              <a:buNone/>
            </a:pPr>
            <a:endParaRPr lang="en-US" dirty="0"/>
          </a:p>
          <a:p>
            <a:pPr marL="285750" lvl="0" indent="-285750" algn="l" rtl="0">
              <a:lnSpc>
                <a:spcPct val="100000"/>
              </a:lnSpc>
              <a:spcBef>
                <a:spcPts val="600"/>
              </a:spcBef>
              <a:spcAft>
                <a:spcPts val="0"/>
              </a:spcAft>
              <a:buSzPts val="1400"/>
              <a:buFont typeface="Arial"/>
              <a:buChar char="•"/>
            </a:pPr>
            <a:r>
              <a:rPr lang="en-US" dirty="0"/>
              <a:t>When we’re involved, we understand the </a:t>
            </a:r>
            <a:r>
              <a:rPr lang="en-US" dirty="0" err="1"/>
              <a:t>cisrumstances</a:t>
            </a:r>
            <a:r>
              <a:rPr lang="en-US" dirty="0"/>
              <a:t>.  When others, we judge first (system 1); maybe we </a:t>
            </a:r>
            <a:r>
              <a:rPr lang="en-US" dirty="0" err="1"/>
              <a:t>analyse</a:t>
            </a:r>
            <a:r>
              <a:rPr lang="en-US" dirty="0"/>
              <a:t> after (system 2)</a:t>
            </a:r>
          </a:p>
          <a:p>
            <a:pPr marL="285750" lvl="0" indent="-196850" algn="l" rtl="0">
              <a:lnSpc>
                <a:spcPct val="100000"/>
              </a:lnSpc>
              <a:spcBef>
                <a:spcPts val="600"/>
              </a:spcBef>
              <a:spcAft>
                <a:spcPts val="0"/>
              </a:spcAft>
              <a:buSzPts val="1400"/>
              <a:buFont typeface="Arial"/>
              <a:buNone/>
            </a:pPr>
            <a:endParaRPr lang="en-US" dirty="0"/>
          </a:p>
          <a:p>
            <a:pPr marL="285750" lvl="0" indent="-285750" algn="l" rtl="0">
              <a:lnSpc>
                <a:spcPct val="100000"/>
              </a:lnSpc>
              <a:spcBef>
                <a:spcPts val="600"/>
              </a:spcBef>
              <a:spcAft>
                <a:spcPts val="0"/>
              </a:spcAft>
              <a:buSzPts val="1400"/>
              <a:buFont typeface="Arial"/>
              <a:buChar char="•"/>
            </a:pPr>
            <a:r>
              <a:rPr lang="en-US" dirty="0"/>
              <a:t>Finger pointing makes us feel good.</a:t>
            </a:r>
          </a:p>
          <a:p>
            <a:pPr marL="285750" lvl="0" indent="-285750" algn="l" rtl="0">
              <a:lnSpc>
                <a:spcPct val="100000"/>
              </a:lnSpc>
              <a:spcBef>
                <a:spcPts val="600"/>
              </a:spcBef>
              <a:spcAft>
                <a:spcPts val="0"/>
              </a:spcAft>
              <a:buSzPts val="1400"/>
              <a:buFont typeface="Arial"/>
              <a:buChar char="•"/>
            </a:pPr>
            <a:endParaRPr lang="en-US" dirty="0"/>
          </a:p>
          <a:p>
            <a:pPr marL="403433" indent="-403433">
              <a:spcAft>
                <a:spcPts val="1059"/>
              </a:spcAft>
              <a:buClr>
                <a:schemeClr val="accent1">
                  <a:lumMod val="50000"/>
                </a:schemeClr>
              </a:buClr>
              <a:buFont typeface="Arial" panose="020B0604020202020204" pitchFamily="34" charset="0"/>
              <a:buChar char="•"/>
            </a:pPr>
            <a:r>
              <a:rPr lang="en-GB" sz="1200" dirty="0">
                <a:solidFill>
                  <a:schemeClr val="accent1">
                    <a:lumMod val="50000"/>
                  </a:schemeClr>
                </a:solidFill>
              </a:rPr>
              <a:t>A cognitive bias</a:t>
            </a:r>
          </a:p>
          <a:p>
            <a:pPr marL="403433" indent="-403433">
              <a:spcAft>
                <a:spcPts val="1059"/>
              </a:spcAft>
              <a:buClr>
                <a:schemeClr val="accent1">
                  <a:lumMod val="50000"/>
                </a:schemeClr>
              </a:buClr>
              <a:buFont typeface="Arial" panose="020B0604020202020204" pitchFamily="34" charset="0"/>
              <a:buChar char="•"/>
            </a:pPr>
            <a:r>
              <a:rPr lang="en-GB" sz="1200" dirty="0">
                <a:solidFill>
                  <a:schemeClr val="accent1">
                    <a:lumMod val="50000"/>
                  </a:schemeClr>
                </a:solidFill>
              </a:rPr>
              <a:t>People assume or emphasise blame on a person</a:t>
            </a:r>
          </a:p>
          <a:p>
            <a:pPr marL="403433" indent="-403433">
              <a:spcAft>
                <a:spcPts val="1059"/>
              </a:spcAft>
              <a:buClr>
                <a:schemeClr val="accent1">
                  <a:lumMod val="50000"/>
                </a:schemeClr>
              </a:buClr>
              <a:buFont typeface="Arial" panose="020B0604020202020204" pitchFamily="34" charset="0"/>
              <a:buChar char="•"/>
            </a:pPr>
            <a:r>
              <a:rPr lang="en-GB" sz="1200" dirty="0">
                <a:solidFill>
                  <a:schemeClr val="accent1">
                    <a:lumMod val="50000"/>
                  </a:schemeClr>
                </a:solidFill>
              </a:rPr>
              <a:t>And take no account of the environment / Human Factors </a:t>
            </a:r>
          </a:p>
          <a:p>
            <a:pPr marL="285750" lvl="0" indent="-285750" algn="l" rtl="0">
              <a:lnSpc>
                <a:spcPct val="100000"/>
              </a:lnSpc>
              <a:spcBef>
                <a:spcPts val="600"/>
              </a:spcBef>
              <a:spcAft>
                <a:spcPts val="0"/>
              </a:spcAft>
              <a:buSzPts val="1400"/>
              <a:buFont typeface="Arial"/>
              <a:buChar char="•"/>
            </a:pPr>
            <a:endParaRPr lang="en-US" dirty="0"/>
          </a:p>
          <a:p>
            <a:endParaRPr lang="en-GB" dirty="0"/>
          </a:p>
        </p:txBody>
      </p:sp>
    </p:spTree>
    <p:extLst>
      <p:ext uri="{BB962C8B-B14F-4D97-AF65-F5344CB8AC3E}">
        <p14:creationId xmlns:p14="http://schemas.microsoft.com/office/powerpoint/2010/main" val="3028771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Sleep</a:t>
            </a:r>
          </a:p>
          <a:p>
            <a:r>
              <a:rPr lang="en-GB" dirty="0"/>
              <a:t>Home life</a:t>
            </a:r>
          </a:p>
          <a:p>
            <a:r>
              <a:rPr lang="en-GB" dirty="0"/>
              <a:t>Like job?</a:t>
            </a:r>
          </a:p>
          <a:p>
            <a:r>
              <a:rPr lang="en-GB" dirty="0"/>
              <a:t>Finances</a:t>
            </a:r>
          </a:p>
          <a:p>
            <a:r>
              <a:rPr lang="en-GB" dirty="0"/>
              <a:t>Health</a:t>
            </a:r>
          </a:p>
          <a:p>
            <a:endParaRPr lang="en-GB" dirty="0"/>
          </a:p>
          <a:p>
            <a:pPr marL="171450" lvl="0" indent="-171450" algn="l" rtl="0">
              <a:spcBef>
                <a:spcPts val="0"/>
              </a:spcBef>
              <a:spcAft>
                <a:spcPts val="0"/>
              </a:spcAft>
              <a:buFont typeface="Arial" panose="020B0604020202020204" pitchFamily="34" charset="0"/>
              <a:buChar char="•"/>
            </a:pPr>
            <a:r>
              <a:rPr lang="en-US" b="1" dirty="0"/>
              <a:t>Mental health </a:t>
            </a:r>
            <a:r>
              <a:rPr lang="en-US" dirty="0"/>
              <a:t>is not something that other people have.  </a:t>
            </a:r>
          </a:p>
          <a:p>
            <a:pPr marL="171450" lvl="0" indent="-171450" algn="l" rtl="0">
              <a:spcBef>
                <a:spcPts val="0"/>
              </a:spcBef>
              <a:spcAft>
                <a:spcPts val="0"/>
              </a:spcAft>
              <a:buFont typeface="Arial" panose="020B0604020202020204" pitchFamily="34" charset="0"/>
              <a:buChar char="•"/>
            </a:pPr>
            <a:r>
              <a:rPr lang="en-US" dirty="0"/>
              <a:t>We all have mental health;  it’s really just physical health.  </a:t>
            </a:r>
          </a:p>
          <a:p>
            <a:pPr marL="171450" lvl="0" indent="-171450" algn="l" rtl="0">
              <a:spcBef>
                <a:spcPts val="0"/>
              </a:spcBef>
              <a:spcAft>
                <a:spcPts val="0"/>
              </a:spcAft>
              <a:buFont typeface="Arial" panose="020B0604020202020204" pitchFamily="34" charset="0"/>
              <a:buChar char="•"/>
            </a:pPr>
            <a:r>
              <a:rPr lang="en-US" dirty="0"/>
              <a:t>Emotions = a dashboard of feedback that tells us how we’re doing</a:t>
            </a:r>
          </a:p>
          <a:p>
            <a:pPr marL="171450" lvl="0" indent="-171450" algn="l" rtl="0">
              <a:spcBef>
                <a:spcPts val="0"/>
              </a:spcBef>
              <a:spcAft>
                <a:spcPts val="0"/>
              </a:spcAft>
              <a:buFont typeface="Arial" panose="020B0604020202020204" pitchFamily="34" charset="0"/>
              <a:buChar char="•"/>
            </a:pPr>
            <a:r>
              <a:rPr lang="en-US" dirty="0"/>
              <a:t>Most of us, from time to time, have something significant going on.; how that’s regarded depends on where and when you were born.</a:t>
            </a:r>
          </a:p>
          <a:p>
            <a:pPr marL="171450" lvl="0" indent="-171450" algn="l" rtl="0">
              <a:spcBef>
                <a:spcPts val="0"/>
              </a:spcBef>
              <a:spcAft>
                <a:spcPts val="0"/>
              </a:spcAft>
              <a:buFont typeface="Arial" panose="020B0604020202020204" pitchFamily="34" charset="0"/>
              <a:buChar char="•"/>
            </a:pPr>
            <a:r>
              <a:rPr lang="en-US" dirty="0"/>
              <a:t>It’s not cut and dry.  </a:t>
            </a:r>
          </a:p>
          <a:p>
            <a:pPr marL="171450" lvl="0" indent="-171450" algn="l" rtl="0">
              <a:spcBef>
                <a:spcPts val="0"/>
              </a:spcBef>
              <a:spcAft>
                <a:spcPts val="0"/>
              </a:spcAft>
              <a:buFont typeface="Arial" panose="020B0604020202020204" pitchFamily="34" charset="0"/>
              <a:buChar char="•"/>
            </a:pPr>
            <a:r>
              <a:rPr lang="en-US" dirty="0"/>
              <a:t>It’s about when it becomes a problem – i.e. it’s getting in the way of our ability to function effectively in our everyday life - &amp; what do we do about it? </a:t>
            </a:r>
          </a:p>
          <a:p>
            <a:pPr marL="171450" lvl="0" indent="-171450" algn="l" rtl="0">
              <a:spcBef>
                <a:spcPts val="0"/>
              </a:spcBef>
              <a:spcAft>
                <a:spcPts val="0"/>
              </a:spcAft>
              <a:buFont typeface="Arial" panose="020B0604020202020204" pitchFamily="34" charset="0"/>
              <a:buChar char="•"/>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i="1" dirty="0"/>
              <a:t>“Someone here today will be fully diagnosed with something, but taking their medication, looking after themselves with sleep, exercise and good diet </a:t>
            </a:r>
            <a:r>
              <a:rPr lang="en-US" b="1" i="1" dirty="0" err="1"/>
              <a:t>etc</a:t>
            </a:r>
            <a:r>
              <a:rPr lang="en-US" b="1" i="1" dirty="0"/>
              <a:t> … and having a better day than someone who is diagnosed with anything and so is not managing things very well ….. </a:t>
            </a:r>
          </a:p>
          <a:p>
            <a:pPr marL="0" lvl="0" indent="0" algn="l" rtl="0">
              <a:spcBef>
                <a:spcPts val="0"/>
              </a:spcBef>
              <a:spcAft>
                <a:spcPts val="0"/>
              </a:spcAft>
              <a:buNone/>
            </a:pPr>
            <a:endParaRPr lang="en-US" b="1" i="1" dirty="0"/>
          </a:p>
          <a:p>
            <a:pPr marL="0" lvl="0" indent="0" algn="l" rtl="0">
              <a:spcBef>
                <a:spcPts val="0"/>
              </a:spcBef>
              <a:spcAft>
                <a:spcPts val="0"/>
              </a:spcAft>
              <a:buNone/>
            </a:pPr>
            <a:r>
              <a:rPr lang="en-US" b="1" i="1" dirty="0"/>
              <a:t>Sometimes that’s me and sometimes that’s you ….. </a:t>
            </a:r>
          </a:p>
          <a:p>
            <a:pPr marL="0" lvl="0" indent="0" algn="l" rtl="0">
              <a:spcBef>
                <a:spcPts val="0"/>
              </a:spcBef>
              <a:spcAft>
                <a:spcPts val="0"/>
              </a:spcAft>
              <a:buNone/>
            </a:pP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34346898-BD68-4305-8415-E10355FEA8F0}" type="slidenum">
              <a:rPr lang="en-GB" smtClean="0"/>
              <a:t>7</a:t>
            </a:fld>
            <a:endParaRPr lang="en-GB"/>
          </a:p>
        </p:txBody>
      </p:sp>
    </p:spTree>
    <p:extLst>
      <p:ext uri="{BB962C8B-B14F-4D97-AF65-F5344CB8AC3E}">
        <p14:creationId xmlns:p14="http://schemas.microsoft.com/office/powerpoint/2010/main" val="12886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D7A7CE9-F661-710B-2A06-1BC9F0FC358E}"/>
            </a:ext>
          </a:extLst>
        </p:cNvPr>
        <p:cNvGrpSpPr/>
        <p:nvPr/>
      </p:nvGrpSpPr>
      <p:grpSpPr>
        <a:xfrm>
          <a:off x="0" y="0"/>
          <a:ext cx="0" cy="0"/>
          <a:chOff x="0" y="0"/>
          <a:chExt cx="0" cy="0"/>
        </a:xfrm>
      </p:grpSpPr>
      <p:sp>
        <p:nvSpPr>
          <p:cNvPr id="105" name="Google Shape;105;p2:notes">
            <a:extLst>
              <a:ext uri="{FF2B5EF4-FFF2-40B4-BE49-F238E27FC236}">
                <a16:creationId xmlns:a16="http://schemas.microsoft.com/office/drawing/2014/main" id="{B4BC12E5-1B29-92E4-670C-74FF2217804C}"/>
              </a:ext>
            </a:extLst>
          </p:cNvPr>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8</a:t>
            </a:fld>
            <a:endParaRPr sz="1200" b="0" i="0" u="none" strike="noStrike" cap="none">
              <a:solidFill>
                <a:srgbClr val="000000"/>
              </a:solidFill>
              <a:latin typeface="Times New Roman"/>
              <a:ea typeface="Times New Roman"/>
              <a:cs typeface="Times New Roman"/>
              <a:sym typeface="Times New Roman"/>
            </a:endParaRPr>
          </a:p>
        </p:txBody>
      </p:sp>
      <p:sp>
        <p:nvSpPr>
          <p:cNvPr id="106" name="Google Shape;106;p2:notes">
            <a:extLst>
              <a:ext uri="{FF2B5EF4-FFF2-40B4-BE49-F238E27FC236}">
                <a16:creationId xmlns:a16="http://schemas.microsoft.com/office/drawing/2014/main" id="{626366D1-9175-D4B7-868B-75160E26E5B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GB"/>
          </a:p>
        </p:txBody>
      </p:sp>
      <p:sp>
        <p:nvSpPr>
          <p:cNvPr id="107" name="Google Shape;107;p2:notes">
            <a:extLst>
              <a:ext uri="{FF2B5EF4-FFF2-40B4-BE49-F238E27FC236}">
                <a16:creationId xmlns:a16="http://schemas.microsoft.com/office/drawing/2014/main" id="{F8CDA28E-7BA9-300A-E835-1E9EA3F1DE13}"/>
              </a:ext>
            </a:extLst>
          </p:cNvPr>
          <p:cNvSpPr txBox="1"/>
          <p:nvPr/>
        </p:nvSpPr>
        <p:spPr>
          <a:xfrm>
            <a:off x="1066800" y="5257800"/>
            <a:ext cx="4724400" cy="3762375"/>
          </a:xfrm>
          <a:prstGeom prst="rect">
            <a:avLst/>
          </a:prstGeom>
          <a:noFill/>
          <a:ln>
            <a:noFill/>
          </a:ln>
        </p:spPr>
        <p:txBody>
          <a:bodyPr spcFirstLastPara="1" wrap="square" lIns="91425" tIns="45700" rIns="91425" bIns="45700" anchor="t" anchorCtr="0">
            <a:noAutofit/>
          </a:bodyPr>
          <a:lstStyle/>
          <a:p>
            <a:pPr marL="0" marR="0" lvl="0" indent="0" algn="l" rtl="0">
              <a:lnSpc>
                <a:spcPct val="28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NOTES:</a:t>
            </a:r>
            <a:endParaRPr/>
          </a:p>
          <a:p>
            <a:pPr marL="0" marR="0" lvl="0" indent="0" algn="l" rtl="0">
              <a:lnSpc>
                <a:spcPct val="280000"/>
              </a:lnSpc>
              <a:spcBef>
                <a:spcPts val="40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marL="0" marR="0" lvl="0" indent="0" algn="l" rtl="0">
              <a:lnSpc>
                <a:spcPct val="200000"/>
              </a:lnSpc>
              <a:spcBef>
                <a:spcPts val="400"/>
              </a:spcBef>
              <a:spcAft>
                <a:spcPts val="0"/>
              </a:spcAft>
              <a:buClr>
                <a:schemeClr val="dk1"/>
              </a:buClr>
              <a:buSzPts val="800"/>
              <a:buFont typeface="Arial"/>
              <a:buNone/>
            </a:pPr>
            <a:endParaRPr sz="800" b="0" i="0" u="none" strike="noStrike" cap="none">
              <a:solidFill>
                <a:srgbClr val="000000"/>
              </a:solidFill>
              <a:latin typeface="Arial"/>
              <a:ea typeface="Arial"/>
              <a:cs typeface="Arial"/>
              <a:sym typeface="Arial"/>
            </a:endParaRPr>
          </a:p>
        </p:txBody>
      </p:sp>
      <p:sp>
        <p:nvSpPr>
          <p:cNvPr id="108" name="Google Shape;108;p2:notes">
            <a:extLst>
              <a:ext uri="{FF2B5EF4-FFF2-40B4-BE49-F238E27FC236}">
                <a16:creationId xmlns:a16="http://schemas.microsoft.com/office/drawing/2014/main" id="{F588A5F2-EF82-3F47-6889-20BE33CE1D5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50" b="1" dirty="0">
                <a:latin typeface="Calibri"/>
                <a:ea typeface="Calibri"/>
                <a:cs typeface="Calibri"/>
                <a:sym typeface="Calibri"/>
              </a:rPr>
              <a:t>So when we do tasks that are familiar or boring we use this part of our brain as it uses a lot less energy</a:t>
            </a:r>
          </a:p>
          <a:p>
            <a:pPr marL="0" lvl="0" indent="0" algn="l" rtl="0">
              <a:spcBef>
                <a:spcPts val="0"/>
              </a:spcBef>
              <a:spcAft>
                <a:spcPts val="0"/>
              </a:spcAft>
              <a:buNone/>
            </a:pPr>
            <a:endParaRPr lang="en-GB" sz="1050" b="1" dirty="0">
              <a:latin typeface="Calibri"/>
              <a:ea typeface="Calibri"/>
              <a:cs typeface="Calibri"/>
              <a:sym typeface="Calibri"/>
            </a:endParaRPr>
          </a:p>
          <a:p>
            <a:pPr marL="0" lvl="0" indent="0" algn="l" rtl="0">
              <a:spcBef>
                <a:spcPts val="0"/>
              </a:spcBef>
              <a:spcAft>
                <a:spcPts val="0"/>
              </a:spcAft>
              <a:buNone/>
            </a:pPr>
            <a:r>
              <a:rPr lang="en-GB" sz="1050" b="1" dirty="0">
                <a:latin typeface="Calibri"/>
                <a:ea typeface="Calibri"/>
                <a:cs typeface="Calibri"/>
                <a:sym typeface="Calibri"/>
              </a:rPr>
              <a:t>Mammalian Brain / Limbic system</a:t>
            </a:r>
          </a:p>
          <a:p>
            <a:pPr marL="457200" lvl="0" indent="-393700" algn="l" rtl="0">
              <a:spcBef>
                <a:spcPts val="0"/>
              </a:spcBef>
              <a:spcAft>
                <a:spcPts val="0"/>
              </a:spcAft>
              <a:buSzPts val="2600"/>
              <a:buFont typeface="Calibri"/>
              <a:buChar char="●"/>
            </a:pPr>
            <a:r>
              <a:rPr lang="en-US" sz="1050" dirty="0">
                <a:solidFill>
                  <a:srgbClr val="0FD314"/>
                </a:solidFill>
                <a:latin typeface="Calibri"/>
                <a:ea typeface="Calibri"/>
                <a:cs typeface="Calibri"/>
                <a:sym typeface="Calibri"/>
              </a:rPr>
              <a:t>Filters information from around us </a:t>
            </a:r>
          </a:p>
          <a:p>
            <a:pPr marL="457200" lvl="0" indent="-393700" algn="l" rtl="0">
              <a:spcBef>
                <a:spcPts val="0"/>
              </a:spcBef>
              <a:spcAft>
                <a:spcPts val="0"/>
              </a:spcAft>
              <a:buSzPts val="2600"/>
              <a:buFont typeface="Calibri"/>
              <a:buChar char="●"/>
            </a:pPr>
            <a:r>
              <a:rPr lang="en-US" sz="1050" dirty="0">
                <a:solidFill>
                  <a:srgbClr val="0FD314"/>
                </a:solidFill>
                <a:latin typeface="Calibri"/>
                <a:ea typeface="Calibri"/>
                <a:cs typeface="Calibri"/>
                <a:sym typeface="Calibri"/>
              </a:rPr>
              <a:t>Checks information against past experience</a:t>
            </a:r>
          </a:p>
          <a:p>
            <a:pPr marL="457200" lvl="0" indent="-393700" algn="l" rtl="0">
              <a:spcBef>
                <a:spcPts val="0"/>
              </a:spcBef>
              <a:spcAft>
                <a:spcPts val="0"/>
              </a:spcAft>
              <a:buSzPts val="2600"/>
              <a:buFont typeface="Calibri"/>
              <a:buChar char="●"/>
            </a:pPr>
            <a:r>
              <a:rPr lang="en-US" sz="1050" dirty="0">
                <a:solidFill>
                  <a:srgbClr val="0FD314"/>
                </a:solidFill>
                <a:latin typeface="Calibri"/>
                <a:ea typeface="Calibri"/>
                <a:cs typeface="Calibri"/>
                <a:sym typeface="Calibri"/>
              </a:rPr>
              <a:t>Makes fast assumptions – ok or not ok?</a:t>
            </a:r>
            <a:endParaRPr lang="en-US" sz="1050" b="1" dirty="0">
              <a:solidFill>
                <a:srgbClr val="0FD314"/>
              </a:solidFill>
              <a:latin typeface="Calibri"/>
              <a:ea typeface="Calibri"/>
              <a:cs typeface="Calibri"/>
              <a:sym typeface="Calibri"/>
            </a:endParaRPr>
          </a:p>
          <a:p>
            <a:pPr marL="457200" lvl="0" indent="-393700" algn="l" rtl="0">
              <a:spcBef>
                <a:spcPts val="0"/>
              </a:spcBef>
              <a:spcAft>
                <a:spcPts val="0"/>
              </a:spcAft>
              <a:buSzPts val="2600"/>
              <a:buFont typeface="Calibri"/>
              <a:buChar char="●"/>
            </a:pPr>
            <a:r>
              <a:rPr lang="en-GB" sz="1050" dirty="0">
                <a:solidFill>
                  <a:srgbClr val="0FD314"/>
                </a:solidFill>
                <a:latin typeface="Calibri"/>
                <a:ea typeface="Calibri"/>
                <a:cs typeface="Calibri"/>
                <a:sym typeface="Calibri"/>
              </a:rPr>
              <a:t>Always thinks it’s right</a:t>
            </a:r>
            <a:endParaRPr lang="en-GB" sz="1050" b="1" dirty="0">
              <a:solidFill>
                <a:srgbClr val="0FD314"/>
              </a:solidFill>
              <a:latin typeface="Calibri"/>
              <a:ea typeface="Calibri"/>
              <a:cs typeface="Calibri"/>
              <a:sym typeface="Calibri"/>
            </a:endParaRPr>
          </a:p>
          <a:p>
            <a:pPr marL="0" lvl="0" indent="0" algn="l" rtl="0">
              <a:spcBef>
                <a:spcPts val="0"/>
              </a:spcBef>
              <a:spcAft>
                <a:spcPts val="0"/>
              </a:spcAft>
              <a:buFont typeface="Arial" panose="020B0604020202020204" pitchFamily="34" charset="0"/>
              <a:buNone/>
            </a:pPr>
            <a:endParaRPr lang="en-US" sz="1050" dirty="0">
              <a:solidFill>
                <a:srgbClr val="202122"/>
              </a:solidFill>
              <a:highlight>
                <a:srgbClr val="FFFFFF"/>
              </a:highlight>
              <a:latin typeface="Arial"/>
              <a:ea typeface="Arial"/>
              <a:cs typeface="Arial"/>
              <a:sym typeface="Arial"/>
            </a:endParaRPr>
          </a:p>
          <a:p>
            <a:pPr marL="0" lvl="0" indent="0" algn="l" rtl="0">
              <a:spcBef>
                <a:spcPts val="0"/>
              </a:spcBef>
              <a:spcAft>
                <a:spcPts val="0"/>
              </a:spcAft>
              <a:buNone/>
            </a:pPr>
            <a:r>
              <a:rPr lang="en-GB" dirty="0"/>
              <a:t>But as Lewis Hamilton kindly shows us here, this can lead to problems ….. </a:t>
            </a:r>
            <a:endParaRPr dirty="0"/>
          </a:p>
        </p:txBody>
      </p:sp>
    </p:spTree>
    <p:extLst>
      <p:ext uri="{BB962C8B-B14F-4D97-AF65-F5344CB8AC3E}">
        <p14:creationId xmlns:p14="http://schemas.microsoft.com/office/powerpoint/2010/main" val="1680865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p2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6" name="Google Shape;1536;p20:notes"/>
          <p:cNvSpPr txBox="1">
            <a:spLocks noGrp="1"/>
          </p:cNvSpPr>
          <p:nvPr>
            <p:ph type="body" idx="1"/>
          </p:nvPr>
        </p:nvSpPr>
        <p:spPr>
          <a:xfrm>
            <a:off x="946574" y="4861441"/>
            <a:ext cx="5206153" cy="4605576"/>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6423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this is as good as it gets</a:t>
            </a:r>
          </a:p>
          <a:p>
            <a:endParaRPr lang="en-US" dirty="0"/>
          </a:p>
          <a:p>
            <a:r>
              <a:rPr lang="en-US" dirty="0"/>
              <a:t>20% - this is a more typical day</a:t>
            </a:r>
          </a:p>
          <a:p>
            <a:endParaRPr lang="en-US" dirty="0"/>
          </a:p>
          <a:p>
            <a:r>
              <a:rPr lang="en-US" dirty="0"/>
              <a:t>40% - but many people look like this</a:t>
            </a:r>
            <a:endParaRPr lang="en-GB" dirty="0"/>
          </a:p>
        </p:txBody>
      </p:sp>
      <p:sp>
        <p:nvSpPr>
          <p:cNvPr id="4" name="Slide Number Placeholder 3"/>
          <p:cNvSpPr>
            <a:spLocks noGrp="1"/>
          </p:cNvSpPr>
          <p:nvPr>
            <p:ph type="sldNum" sz="quarter" idx="5"/>
          </p:nvPr>
        </p:nvSpPr>
        <p:spPr/>
        <p:txBody>
          <a:bodyPr/>
          <a:lstStyle/>
          <a:p>
            <a:fld id="{34346898-BD68-4305-8415-E10355FEA8F0}" type="slidenum">
              <a:rPr lang="en-GB" smtClean="0"/>
              <a:t>10</a:t>
            </a:fld>
            <a:endParaRPr lang="en-GB"/>
          </a:p>
        </p:txBody>
      </p:sp>
    </p:spTree>
    <p:extLst>
      <p:ext uri="{BB962C8B-B14F-4D97-AF65-F5344CB8AC3E}">
        <p14:creationId xmlns:p14="http://schemas.microsoft.com/office/powerpoint/2010/main" val="127655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a:spLocks noGrp="1" noRot="1" noChangeAspect="1"/>
          </p:cNvSpPr>
          <p:nvPr>
            <p:ph type="sldImg" idx="2"/>
          </p:nvPr>
        </p:nvSpPr>
        <p:spPr>
          <a:xfrm>
            <a:off x="222250" y="725488"/>
            <a:ext cx="6443663" cy="362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
        <p:nvSpPr>
          <p:cNvPr id="182" name="Google Shape;18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900" b="1" dirty="0">
                <a:solidFill>
                  <a:srgbClr val="000000"/>
                </a:solidFill>
                <a:latin typeface="Calibri"/>
                <a:ea typeface="Calibri"/>
                <a:cs typeface="Calibri"/>
                <a:sym typeface="Calibri"/>
              </a:rPr>
              <a:t>The Fatalism and Intolerance of Organisational, Interpersonal and Societal Factors Scale … or</a:t>
            </a:r>
            <a:endParaRPr lang="en-US" sz="900" dirty="0"/>
          </a:p>
          <a:p>
            <a:pPr marL="0" lvl="0" indent="0" algn="l" rtl="0">
              <a:spcBef>
                <a:spcPts val="828"/>
              </a:spcBef>
              <a:spcAft>
                <a:spcPts val="0"/>
              </a:spcAft>
              <a:buNone/>
            </a:pPr>
            <a:endParaRPr dirty="0"/>
          </a:p>
          <a:p>
            <a:pPr marL="0" lvl="0" indent="0" algn="l" rtl="0">
              <a:spcBef>
                <a:spcPts val="0"/>
              </a:spcBef>
              <a:spcAft>
                <a:spcPts val="0"/>
              </a:spcAft>
              <a:buNone/>
            </a:pPr>
            <a:r>
              <a:rPr lang="en-US" dirty="0"/>
              <a:t>Jason had:</a:t>
            </a:r>
          </a:p>
          <a:p>
            <a:pPr marL="171450" lvl="0" indent="-171450" algn="l" rtl="0">
              <a:spcBef>
                <a:spcPts val="0"/>
              </a:spcBef>
              <a:spcAft>
                <a:spcPts val="0"/>
              </a:spcAft>
              <a:buFont typeface="Arial" panose="020B0604020202020204" pitchFamily="34" charset="0"/>
              <a:buChar char="•"/>
            </a:pPr>
            <a:r>
              <a:rPr lang="en-US" dirty="0"/>
              <a:t>tired, </a:t>
            </a:r>
          </a:p>
          <a:p>
            <a:pPr marL="171450" lvl="0" indent="-171450" algn="l" rtl="0">
              <a:spcBef>
                <a:spcPts val="0"/>
              </a:spcBef>
              <a:spcAft>
                <a:spcPts val="0"/>
              </a:spcAft>
              <a:buFont typeface="Arial" panose="020B0604020202020204" pitchFamily="34" charset="0"/>
              <a:buChar char="•"/>
            </a:pPr>
            <a:r>
              <a:rPr lang="en-US" dirty="0"/>
              <a:t>been out drinking, </a:t>
            </a:r>
          </a:p>
          <a:p>
            <a:pPr marL="171450" lvl="0" indent="-171450" algn="l" rtl="0">
              <a:spcBef>
                <a:spcPts val="0"/>
              </a:spcBef>
              <a:spcAft>
                <a:spcPts val="0"/>
              </a:spcAft>
              <a:buFont typeface="Arial" panose="020B0604020202020204" pitchFamily="34" charset="0"/>
              <a:buChar char="•"/>
            </a:pPr>
            <a:endParaRPr dirty="0"/>
          </a:p>
          <a:p>
            <a:pPr marL="0" lvl="0" indent="0" algn="l" rtl="0">
              <a:spcBef>
                <a:spcPts val="0"/>
              </a:spcBef>
              <a:spcAft>
                <a:spcPts val="0"/>
              </a:spcAft>
              <a:buNone/>
            </a:pPr>
            <a:r>
              <a:rPr lang="en-GB" dirty="0"/>
              <a:t>Unplanned</a:t>
            </a:r>
          </a:p>
          <a:p>
            <a:pPr marL="0" lvl="0" indent="0" algn="l" rtl="0">
              <a:spcBef>
                <a:spcPts val="0"/>
              </a:spcBef>
              <a:spcAft>
                <a:spcPts val="0"/>
              </a:spcAft>
              <a:buNone/>
            </a:pPr>
            <a:r>
              <a:rPr lang="en-GB" dirty="0"/>
              <a:t>A </a:t>
            </a:r>
            <a:r>
              <a:rPr lang="en-GB" dirty="0" err="1"/>
              <a:t>favout</a:t>
            </a:r>
            <a:endParaRPr lang="en-GB" dirty="0"/>
          </a:p>
          <a:p>
            <a:pPr marL="0" lvl="0" indent="0" algn="l" rtl="0">
              <a:spcBef>
                <a:spcPts val="0"/>
              </a:spcBef>
              <a:spcAft>
                <a:spcPts val="0"/>
              </a:spcAft>
              <a:buNone/>
            </a:pPr>
            <a:r>
              <a:rPr lang="en-GB" dirty="0"/>
              <a:t>Not wanting to say no to client</a:t>
            </a:r>
          </a:p>
          <a:p>
            <a:pPr marL="0" lvl="0" indent="0" algn="l" rtl="0">
              <a:spcBef>
                <a:spcPts val="0"/>
              </a:spcBef>
              <a:spcAft>
                <a:spcPts val="0"/>
              </a:spcAft>
              <a:buNone/>
            </a:pPr>
            <a:r>
              <a:rPr lang="en-GB" dirty="0"/>
              <a:t>End of shift</a:t>
            </a:r>
          </a:p>
          <a:p>
            <a:pPr marL="0" lvl="0" indent="0" algn="l" rtl="0">
              <a:spcBef>
                <a:spcPts val="0"/>
              </a:spcBef>
              <a:spcAft>
                <a:spcPts val="0"/>
              </a:spcAft>
              <a:buNone/>
            </a:pPr>
            <a:r>
              <a:rPr lang="en-GB" dirty="0"/>
              <a:t>2 hr into 1</a:t>
            </a:r>
            <a:endParaRPr dirty="0"/>
          </a:p>
        </p:txBody>
      </p:sp>
    </p:spTree>
    <p:extLst>
      <p:ext uri="{BB962C8B-B14F-4D97-AF65-F5344CB8AC3E}">
        <p14:creationId xmlns:p14="http://schemas.microsoft.com/office/powerpoint/2010/main" val="124361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16186-BD38-FE7B-122A-6AB512A007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867794-7BBC-562D-BD7C-C5CDB06340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5E3E46-8DAB-CD6F-CFDC-57BE2EF626AF}"/>
              </a:ext>
            </a:extLst>
          </p:cNvPr>
          <p:cNvSpPr>
            <a:spLocks noGrp="1"/>
          </p:cNvSpPr>
          <p:nvPr>
            <p:ph type="dt" sz="half" idx="10"/>
          </p:nvPr>
        </p:nvSpPr>
        <p:spPr/>
        <p:txBody>
          <a:bodyPr/>
          <a:lstStyle/>
          <a:p>
            <a:fld id="{86829ADE-4661-4182-A18A-61F53AAB23DC}" type="datetimeFigureOut">
              <a:rPr lang="en-GB" smtClean="0"/>
              <a:t>11/03/2026</a:t>
            </a:fld>
            <a:endParaRPr lang="en-GB"/>
          </a:p>
        </p:txBody>
      </p:sp>
      <p:sp>
        <p:nvSpPr>
          <p:cNvPr id="5" name="Footer Placeholder 4">
            <a:extLst>
              <a:ext uri="{FF2B5EF4-FFF2-40B4-BE49-F238E27FC236}">
                <a16:creationId xmlns:a16="http://schemas.microsoft.com/office/drawing/2014/main" id="{7EDDEA6D-464A-D9C3-C80A-BD2A396C44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423D7-EE51-47F1-56D4-C3EB61682B5D}"/>
              </a:ext>
            </a:extLst>
          </p:cNvPr>
          <p:cNvSpPr>
            <a:spLocks noGrp="1"/>
          </p:cNvSpPr>
          <p:nvPr>
            <p:ph type="sldNum" sz="quarter" idx="12"/>
          </p:nvPr>
        </p:nvSpPr>
        <p:spPr/>
        <p:txBody>
          <a:bodyPr/>
          <a:lstStyle/>
          <a:p>
            <a:fld id="{7888A5E4-E70F-426B-B737-088A392FC48B}" type="slidenum">
              <a:rPr lang="en-GB" smtClean="0"/>
              <a:t>‹#›</a:t>
            </a:fld>
            <a:endParaRPr lang="en-GB"/>
          </a:p>
        </p:txBody>
      </p:sp>
    </p:spTree>
    <p:extLst>
      <p:ext uri="{BB962C8B-B14F-4D97-AF65-F5344CB8AC3E}">
        <p14:creationId xmlns:p14="http://schemas.microsoft.com/office/powerpoint/2010/main" val="239962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9EE4-843C-5779-BBCE-AE23C308F2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69FBC7-29F5-B5DB-AD5B-C74832DE73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FAD597-7D28-6E8B-8F8B-A30E7BB014E3}"/>
              </a:ext>
            </a:extLst>
          </p:cNvPr>
          <p:cNvSpPr>
            <a:spLocks noGrp="1"/>
          </p:cNvSpPr>
          <p:nvPr>
            <p:ph type="dt" sz="half" idx="10"/>
          </p:nvPr>
        </p:nvSpPr>
        <p:spPr/>
        <p:txBody>
          <a:bodyPr/>
          <a:lstStyle/>
          <a:p>
            <a:fld id="{86829ADE-4661-4182-A18A-61F53AAB23DC}" type="datetimeFigureOut">
              <a:rPr lang="en-GB" smtClean="0"/>
              <a:t>11/03/2026</a:t>
            </a:fld>
            <a:endParaRPr lang="en-GB"/>
          </a:p>
        </p:txBody>
      </p:sp>
      <p:sp>
        <p:nvSpPr>
          <p:cNvPr id="5" name="Footer Placeholder 4">
            <a:extLst>
              <a:ext uri="{FF2B5EF4-FFF2-40B4-BE49-F238E27FC236}">
                <a16:creationId xmlns:a16="http://schemas.microsoft.com/office/drawing/2014/main" id="{6910BDD9-2421-6675-0EA4-AF2D7064B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570472-3B17-AAFB-CD0B-81E245BD6223}"/>
              </a:ext>
            </a:extLst>
          </p:cNvPr>
          <p:cNvSpPr>
            <a:spLocks noGrp="1"/>
          </p:cNvSpPr>
          <p:nvPr>
            <p:ph type="sldNum" sz="quarter" idx="12"/>
          </p:nvPr>
        </p:nvSpPr>
        <p:spPr/>
        <p:txBody>
          <a:bodyPr/>
          <a:lstStyle/>
          <a:p>
            <a:fld id="{7888A5E4-E70F-426B-B737-088A392FC48B}" type="slidenum">
              <a:rPr lang="en-GB" smtClean="0"/>
              <a:t>‹#›</a:t>
            </a:fld>
            <a:endParaRPr lang="en-GB"/>
          </a:p>
        </p:txBody>
      </p:sp>
    </p:spTree>
    <p:extLst>
      <p:ext uri="{BB962C8B-B14F-4D97-AF65-F5344CB8AC3E}">
        <p14:creationId xmlns:p14="http://schemas.microsoft.com/office/powerpoint/2010/main" val="63207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217903-FE86-85CB-A960-CE89BD0896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D44A60-4AEA-4173-3C59-65AC4283C5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6A0284-3A67-412E-82A3-69A5366FE7B0}"/>
              </a:ext>
            </a:extLst>
          </p:cNvPr>
          <p:cNvSpPr>
            <a:spLocks noGrp="1"/>
          </p:cNvSpPr>
          <p:nvPr>
            <p:ph type="dt" sz="half" idx="10"/>
          </p:nvPr>
        </p:nvSpPr>
        <p:spPr/>
        <p:txBody>
          <a:bodyPr/>
          <a:lstStyle/>
          <a:p>
            <a:fld id="{86829ADE-4661-4182-A18A-61F53AAB23DC}" type="datetimeFigureOut">
              <a:rPr lang="en-GB" smtClean="0"/>
              <a:t>11/03/2026</a:t>
            </a:fld>
            <a:endParaRPr lang="en-GB"/>
          </a:p>
        </p:txBody>
      </p:sp>
      <p:sp>
        <p:nvSpPr>
          <p:cNvPr id="5" name="Footer Placeholder 4">
            <a:extLst>
              <a:ext uri="{FF2B5EF4-FFF2-40B4-BE49-F238E27FC236}">
                <a16:creationId xmlns:a16="http://schemas.microsoft.com/office/drawing/2014/main" id="{ED634682-C230-0976-3028-F73A5BE44C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A6375A-ABBD-924A-619E-2D4BA93A7D37}"/>
              </a:ext>
            </a:extLst>
          </p:cNvPr>
          <p:cNvSpPr>
            <a:spLocks noGrp="1"/>
          </p:cNvSpPr>
          <p:nvPr>
            <p:ph type="sldNum" sz="quarter" idx="12"/>
          </p:nvPr>
        </p:nvSpPr>
        <p:spPr/>
        <p:txBody>
          <a:bodyPr/>
          <a:lstStyle/>
          <a:p>
            <a:fld id="{7888A5E4-E70F-426B-B737-088A392FC48B}" type="slidenum">
              <a:rPr lang="en-GB" smtClean="0"/>
              <a:t>‹#›</a:t>
            </a:fld>
            <a:endParaRPr lang="en-GB"/>
          </a:p>
        </p:txBody>
      </p:sp>
    </p:spTree>
    <p:extLst>
      <p:ext uri="{BB962C8B-B14F-4D97-AF65-F5344CB8AC3E}">
        <p14:creationId xmlns:p14="http://schemas.microsoft.com/office/powerpoint/2010/main" val="4179824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lte and Text" userDrawn="1">
  <p:cSld name="Tilte and 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53143" y="365126"/>
            <a:ext cx="10700657" cy="8907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8" name="Google Shape;28;p4"/>
          <p:cNvSpPr txBox="1">
            <a:spLocks noGrp="1"/>
          </p:cNvSpPr>
          <p:nvPr>
            <p:ph type="body" idx="2"/>
          </p:nvPr>
        </p:nvSpPr>
        <p:spPr>
          <a:xfrm>
            <a:off x="653143" y="1714500"/>
            <a:ext cx="10885712" cy="42358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28768556"/>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1 column layout">
  <p:cSld name="1_1 column layout">
    <p:spTree>
      <p:nvGrpSpPr>
        <p:cNvPr id="1" name="Shape 259"/>
        <p:cNvGrpSpPr/>
        <p:nvPr/>
      </p:nvGrpSpPr>
      <p:grpSpPr>
        <a:xfrm>
          <a:off x="0" y="0"/>
          <a:ext cx="0" cy="0"/>
          <a:chOff x="0" y="0"/>
          <a:chExt cx="0" cy="0"/>
        </a:xfrm>
      </p:grpSpPr>
      <p:sp>
        <p:nvSpPr>
          <p:cNvPr id="260" name="Google Shape;260;p115"/>
          <p:cNvSpPr txBox="1">
            <a:spLocks noGrp="1"/>
          </p:cNvSpPr>
          <p:nvPr>
            <p:ph type="title"/>
          </p:nvPr>
        </p:nvSpPr>
        <p:spPr>
          <a:xfrm>
            <a:off x="653142" y="205907"/>
            <a:ext cx="10885715" cy="802624"/>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a:endParaRPr/>
          </a:p>
        </p:txBody>
      </p:sp>
      <p:sp>
        <p:nvSpPr>
          <p:cNvPr id="261" name="Google Shape;261;p115"/>
          <p:cNvSpPr txBox="1">
            <a:spLocks noGrp="1"/>
          </p:cNvSpPr>
          <p:nvPr>
            <p:ph type="body" idx="1"/>
          </p:nvPr>
        </p:nvSpPr>
        <p:spPr>
          <a:xfrm>
            <a:off x="719668" y="1926169"/>
            <a:ext cx="10949517" cy="1845733"/>
          </a:xfrm>
          <a:prstGeom prst="rect">
            <a:avLst/>
          </a:prstGeom>
          <a:noFill/>
          <a:ln>
            <a:noFill/>
          </a:ln>
        </p:spPr>
        <p:txBody>
          <a:bodyPr spcFirstLastPara="1" wrap="square" lIns="0" tIns="0" rIns="0" bIns="0" anchor="t" anchorCtr="0">
            <a:normAutofit/>
          </a:bodyPr>
          <a:lstStyle>
            <a:lvl1pPr marL="403433" lvl="0" indent="-201717" algn="l">
              <a:lnSpc>
                <a:spcPct val="100000"/>
              </a:lnSpc>
              <a:spcBef>
                <a:spcPts val="1059"/>
              </a:spcBef>
              <a:spcAft>
                <a:spcPts val="0"/>
              </a:spcAft>
              <a:buSzPts val="1800"/>
              <a:buNone/>
              <a:defRPr/>
            </a:lvl1pPr>
            <a:lvl2pPr marL="806867" lvl="1" indent="-201717" algn="l">
              <a:lnSpc>
                <a:spcPct val="100000"/>
              </a:lnSpc>
              <a:spcBef>
                <a:spcPts val="1059"/>
              </a:spcBef>
              <a:spcAft>
                <a:spcPts val="0"/>
              </a:spcAft>
              <a:buSzPts val="1800"/>
              <a:buNone/>
              <a:defRPr/>
            </a:lvl2pPr>
            <a:lvl3pPr marL="1210300" lvl="2" indent="-302575" algn="l">
              <a:lnSpc>
                <a:spcPct val="100000"/>
              </a:lnSpc>
              <a:spcBef>
                <a:spcPts val="1059"/>
              </a:spcBef>
              <a:spcAft>
                <a:spcPts val="0"/>
              </a:spcAft>
              <a:buSzPts val="1800"/>
              <a:buChar char="•"/>
              <a:defRPr/>
            </a:lvl3pPr>
            <a:lvl4pPr marL="1613733" lvl="3" indent="-302575" algn="l">
              <a:lnSpc>
                <a:spcPct val="100000"/>
              </a:lnSpc>
              <a:spcBef>
                <a:spcPts val="1059"/>
              </a:spcBef>
              <a:spcAft>
                <a:spcPts val="0"/>
              </a:spcAft>
              <a:buSzPts val="1800"/>
              <a:buChar char="‒"/>
              <a:defRPr/>
            </a:lvl4pPr>
            <a:lvl5pPr marL="2017166" lvl="4" indent="-302575" algn="l">
              <a:lnSpc>
                <a:spcPct val="100000"/>
              </a:lnSpc>
              <a:spcBef>
                <a:spcPts val="1059"/>
              </a:spcBef>
              <a:spcAft>
                <a:spcPts val="0"/>
              </a:spcAft>
              <a:buSzPts val="1800"/>
              <a:buChar char="•"/>
              <a:defRPr/>
            </a:lvl5pPr>
            <a:lvl6pPr marL="2420600" lvl="5" indent="-302575" algn="l">
              <a:lnSpc>
                <a:spcPct val="100000"/>
              </a:lnSpc>
              <a:spcBef>
                <a:spcPts val="1059"/>
              </a:spcBef>
              <a:spcAft>
                <a:spcPts val="0"/>
              </a:spcAft>
              <a:buSzPts val="1800"/>
              <a:buChar char="‒"/>
              <a:defRPr/>
            </a:lvl6pPr>
            <a:lvl7pPr marL="2824033" lvl="6" indent="-302575" algn="l">
              <a:lnSpc>
                <a:spcPct val="100000"/>
              </a:lnSpc>
              <a:spcBef>
                <a:spcPts val="1059"/>
              </a:spcBef>
              <a:spcAft>
                <a:spcPts val="0"/>
              </a:spcAft>
              <a:buSzPts val="1800"/>
              <a:buChar char="‒"/>
              <a:defRPr/>
            </a:lvl7pPr>
            <a:lvl8pPr marL="3227466" lvl="7" indent="-302575" algn="l">
              <a:lnSpc>
                <a:spcPct val="100000"/>
              </a:lnSpc>
              <a:spcBef>
                <a:spcPts val="1059"/>
              </a:spcBef>
              <a:spcAft>
                <a:spcPts val="0"/>
              </a:spcAft>
              <a:buSzPts val="1800"/>
              <a:buChar char="‒"/>
              <a:defRPr/>
            </a:lvl8pPr>
            <a:lvl9pPr marL="3630900" lvl="8" indent="-302575" algn="l">
              <a:lnSpc>
                <a:spcPct val="100000"/>
              </a:lnSpc>
              <a:spcBef>
                <a:spcPts val="1059"/>
              </a:spcBef>
              <a:spcAft>
                <a:spcPts val="0"/>
              </a:spcAft>
              <a:buSzPts val="1800"/>
              <a:buChar char="‒"/>
              <a:defRPr/>
            </a:lvl9pPr>
          </a:lstStyle>
          <a:p>
            <a:endParaRPr/>
          </a:p>
        </p:txBody>
      </p:sp>
    </p:spTree>
    <p:extLst>
      <p:ext uri="{BB962C8B-B14F-4D97-AF65-F5344CB8AC3E}">
        <p14:creationId xmlns:p14="http://schemas.microsoft.com/office/powerpoint/2010/main" val="3112482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lte and Text">
  <p:cSld name="2_Tilte and Text">
    <p:spTree>
      <p:nvGrpSpPr>
        <p:cNvPr id="1" name="Shape 91"/>
        <p:cNvGrpSpPr/>
        <p:nvPr/>
      </p:nvGrpSpPr>
      <p:grpSpPr>
        <a:xfrm>
          <a:off x="0" y="0"/>
          <a:ext cx="0" cy="0"/>
          <a:chOff x="0" y="0"/>
          <a:chExt cx="0" cy="0"/>
        </a:xfrm>
      </p:grpSpPr>
      <p:sp>
        <p:nvSpPr>
          <p:cNvPr id="92" name="Google Shape;92;p51"/>
          <p:cNvSpPr txBox="1">
            <a:spLocks noGrp="1"/>
          </p:cNvSpPr>
          <p:nvPr>
            <p:ph type="title"/>
          </p:nvPr>
        </p:nvSpPr>
        <p:spPr>
          <a:xfrm>
            <a:off x="653139" y="205907"/>
            <a:ext cx="10885717" cy="802625"/>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1"/>
              </a:buClr>
              <a:buSzPts val="2800"/>
              <a:buFont typeface="Poppins"/>
              <a:buNone/>
              <a:defRPr>
                <a:latin typeface="Poppins"/>
                <a:ea typeface="Poppins"/>
                <a:cs typeface="Poppins"/>
                <a:sym typeface="Poppins"/>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93" name="Google Shape;93;p51"/>
          <p:cNvSpPr txBox="1">
            <a:spLocks noGrp="1"/>
          </p:cNvSpPr>
          <p:nvPr>
            <p:ph type="body" idx="1"/>
          </p:nvPr>
        </p:nvSpPr>
        <p:spPr>
          <a:xfrm>
            <a:off x="653142" y="1008529"/>
            <a:ext cx="10885715" cy="40342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00"/>
              </a:spcBef>
              <a:spcAft>
                <a:spcPts val="0"/>
              </a:spcAft>
              <a:buClr>
                <a:schemeClr val="accent2"/>
              </a:buClr>
              <a:buSzPts val="1900"/>
              <a:buFont typeface="Poppins"/>
              <a:buNone/>
              <a:defRPr sz="1900">
                <a:solidFill>
                  <a:schemeClr val="accent2"/>
                </a:solidFill>
                <a:latin typeface="Poppins"/>
                <a:ea typeface="Poppins"/>
                <a:cs typeface="Poppins"/>
                <a:sym typeface="Poppins"/>
              </a:defRPr>
            </a:lvl1pPr>
            <a:lvl2pPr marL="914400" lvl="1" indent="-228600" algn="l">
              <a:lnSpc>
                <a:spcPct val="90000"/>
              </a:lnSpc>
              <a:spcBef>
                <a:spcPts val="500"/>
              </a:spcBef>
              <a:spcAft>
                <a:spcPts val="0"/>
              </a:spcAft>
              <a:buClr>
                <a:schemeClr val="accent2"/>
              </a:buClr>
              <a:buSzPts val="1900"/>
              <a:buFont typeface="Poppins"/>
              <a:buNone/>
              <a:defRPr sz="1900">
                <a:solidFill>
                  <a:schemeClr val="accent2"/>
                </a:solidFill>
                <a:latin typeface="Poppins"/>
                <a:ea typeface="Poppins"/>
                <a:cs typeface="Poppins"/>
                <a:sym typeface="Poppins"/>
              </a:defRPr>
            </a:lvl2pPr>
            <a:lvl3pPr marL="1371600" lvl="2" indent="-349250" algn="l">
              <a:lnSpc>
                <a:spcPct val="90000"/>
              </a:lnSpc>
              <a:spcBef>
                <a:spcPts val="500"/>
              </a:spcBef>
              <a:spcAft>
                <a:spcPts val="0"/>
              </a:spcAft>
              <a:buClr>
                <a:schemeClr val="accent2"/>
              </a:buClr>
              <a:buSzPts val="1900"/>
              <a:buFont typeface="Poppins"/>
              <a:buChar char="•"/>
              <a:defRPr sz="1900">
                <a:solidFill>
                  <a:schemeClr val="accent2"/>
                </a:solidFill>
                <a:latin typeface="Poppins"/>
                <a:ea typeface="Poppins"/>
                <a:cs typeface="Poppins"/>
                <a:sym typeface="Poppins"/>
              </a:defRPr>
            </a:lvl3pPr>
            <a:lvl4pPr marL="1828800" lvl="3" indent="-349250" algn="l">
              <a:lnSpc>
                <a:spcPct val="90000"/>
              </a:lnSpc>
              <a:spcBef>
                <a:spcPts val="500"/>
              </a:spcBef>
              <a:spcAft>
                <a:spcPts val="0"/>
              </a:spcAft>
              <a:buClr>
                <a:schemeClr val="accent2"/>
              </a:buClr>
              <a:buSzPts val="1900"/>
              <a:buFont typeface="Poppins"/>
              <a:buChar char="‒"/>
              <a:defRPr sz="1900">
                <a:solidFill>
                  <a:schemeClr val="accent2"/>
                </a:solidFill>
                <a:latin typeface="Poppins"/>
                <a:ea typeface="Poppins"/>
                <a:cs typeface="Poppins"/>
                <a:sym typeface="Poppins"/>
              </a:defRPr>
            </a:lvl4pPr>
            <a:lvl5pPr marL="2286000" lvl="4" indent="-349250" algn="l">
              <a:lnSpc>
                <a:spcPct val="90000"/>
              </a:lnSpc>
              <a:spcBef>
                <a:spcPts val="500"/>
              </a:spcBef>
              <a:spcAft>
                <a:spcPts val="0"/>
              </a:spcAft>
              <a:buClr>
                <a:schemeClr val="accent2"/>
              </a:buClr>
              <a:buSzPts val="1900"/>
              <a:buFont typeface="Poppins"/>
              <a:buChar char="•"/>
              <a:defRPr sz="1900">
                <a:solidFill>
                  <a:schemeClr val="accent2"/>
                </a:solidFill>
                <a:latin typeface="Poppins"/>
                <a:ea typeface="Poppins"/>
                <a:cs typeface="Poppins"/>
                <a:sym typeface="Poppins"/>
              </a:defRPr>
            </a:lvl5pPr>
            <a:lvl6pPr marL="2743200" lvl="5" indent="-323850" algn="l">
              <a:lnSpc>
                <a:spcPct val="100000"/>
              </a:lnSpc>
              <a:spcBef>
                <a:spcPts val="1000"/>
              </a:spcBef>
              <a:spcAft>
                <a:spcPts val="0"/>
              </a:spcAft>
              <a:buClr>
                <a:srgbClr val="00A657"/>
              </a:buClr>
              <a:buSzPts val="1500"/>
              <a:buChar char="‒"/>
              <a:defRPr/>
            </a:lvl6pPr>
            <a:lvl7pPr marL="3200400" lvl="6" indent="-323850" algn="l">
              <a:lnSpc>
                <a:spcPct val="100000"/>
              </a:lnSpc>
              <a:spcBef>
                <a:spcPts val="1000"/>
              </a:spcBef>
              <a:spcAft>
                <a:spcPts val="0"/>
              </a:spcAft>
              <a:buClr>
                <a:srgbClr val="00A657"/>
              </a:buClr>
              <a:buSzPts val="1500"/>
              <a:buChar char="‒"/>
              <a:defRPr/>
            </a:lvl7pPr>
            <a:lvl8pPr marL="3657600" lvl="7" indent="-323850" algn="l">
              <a:lnSpc>
                <a:spcPct val="100000"/>
              </a:lnSpc>
              <a:spcBef>
                <a:spcPts val="1000"/>
              </a:spcBef>
              <a:spcAft>
                <a:spcPts val="0"/>
              </a:spcAft>
              <a:buClr>
                <a:srgbClr val="00A657"/>
              </a:buClr>
              <a:buSzPts val="1500"/>
              <a:buChar char="‒"/>
              <a:defRPr/>
            </a:lvl8pPr>
            <a:lvl9pPr marL="4114800" lvl="8" indent="-323850" algn="l">
              <a:lnSpc>
                <a:spcPct val="100000"/>
              </a:lnSpc>
              <a:spcBef>
                <a:spcPts val="1000"/>
              </a:spcBef>
              <a:spcAft>
                <a:spcPts val="0"/>
              </a:spcAft>
              <a:buClr>
                <a:srgbClr val="00A657"/>
              </a:buClr>
              <a:buSzPts val="1500"/>
              <a:buChar char="‒"/>
              <a:defRPr/>
            </a:lvl9pPr>
          </a:lstStyle>
          <a:p>
            <a:endParaRPr/>
          </a:p>
        </p:txBody>
      </p:sp>
      <p:sp>
        <p:nvSpPr>
          <p:cNvPr id="94" name="Google Shape;94;p51"/>
          <p:cNvSpPr txBox="1">
            <a:spLocks noGrp="1"/>
          </p:cNvSpPr>
          <p:nvPr>
            <p:ph type="body" idx="2"/>
          </p:nvPr>
        </p:nvSpPr>
        <p:spPr>
          <a:xfrm>
            <a:off x="653142" y="1714498"/>
            <a:ext cx="10885714" cy="423583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A657"/>
              </a:buClr>
              <a:buSzPts val="1800"/>
              <a:buNone/>
              <a:defRPr/>
            </a:lvl1pPr>
            <a:lvl2pPr marL="914400" lvl="1" indent="-228600" algn="l">
              <a:lnSpc>
                <a:spcPct val="100000"/>
              </a:lnSpc>
              <a:spcBef>
                <a:spcPts val="1000"/>
              </a:spcBef>
              <a:spcAft>
                <a:spcPts val="0"/>
              </a:spcAft>
              <a:buClr>
                <a:srgbClr val="00A657"/>
              </a:buClr>
              <a:buSzPts val="1800"/>
              <a:buNone/>
              <a:defRPr/>
            </a:lvl2pPr>
            <a:lvl3pPr marL="1371600" lvl="2" indent="-323850" algn="l">
              <a:lnSpc>
                <a:spcPct val="100000"/>
              </a:lnSpc>
              <a:spcBef>
                <a:spcPts val="1000"/>
              </a:spcBef>
              <a:spcAft>
                <a:spcPts val="0"/>
              </a:spcAft>
              <a:buClr>
                <a:srgbClr val="00A657"/>
              </a:buClr>
              <a:buSzPts val="1500"/>
              <a:buChar char="•"/>
              <a:defRPr/>
            </a:lvl3pPr>
            <a:lvl4pPr marL="1828800" lvl="3" indent="-323850" algn="l">
              <a:lnSpc>
                <a:spcPct val="100000"/>
              </a:lnSpc>
              <a:spcBef>
                <a:spcPts val="1000"/>
              </a:spcBef>
              <a:spcAft>
                <a:spcPts val="0"/>
              </a:spcAft>
              <a:buClr>
                <a:srgbClr val="00A657"/>
              </a:buClr>
              <a:buSzPts val="1500"/>
              <a:buChar char="‒"/>
              <a:defRPr/>
            </a:lvl4pPr>
            <a:lvl5pPr marL="2286000" lvl="4" indent="-323850" algn="l">
              <a:lnSpc>
                <a:spcPct val="100000"/>
              </a:lnSpc>
              <a:spcBef>
                <a:spcPts val="1000"/>
              </a:spcBef>
              <a:spcAft>
                <a:spcPts val="0"/>
              </a:spcAft>
              <a:buClr>
                <a:srgbClr val="00A657"/>
              </a:buClr>
              <a:buSzPts val="1500"/>
              <a:buChar char="•"/>
              <a:defRPr/>
            </a:lvl5pPr>
            <a:lvl6pPr marL="2743200" lvl="5" indent="-323850" algn="l">
              <a:lnSpc>
                <a:spcPct val="100000"/>
              </a:lnSpc>
              <a:spcBef>
                <a:spcPts val="1000"/>
              </a:spcBef>
              <a:spcAft>
                <a:spcPts val="0"/>
              </a:spcAft>
              <a:buClr>
                <a:srgbClr val="00A657"/>
              </a:buClr>
              <a:buSzPts val="1500"/>
              <a:buChar char="‒"/>
              <a:defRPr/>
            </a:lvl6pPr>
            <a:lvl7pPr marL="3200400" lvl="6" indent="-323850" algn="l">
              <a:lnSpc>
                <a:spcPct val="100000"/>
              </a:lnSpc>
              <a:spcBef>
                <a:spcPts val="1000"/>
              </a:spcBef>
              <a:spcAft>
                <a:spcPts val="0"/>
              </a:spcAft>
              <a:buClr>
                <a:srgbClr val="00A657"/>
              </a:buClr>
              <a:buSzPts val="1500"/>
              <a:buChar char="‒"/>
              <a:defRPr/>
            </a:lvl7pPr>
            <a:lvl8pPr marL="3657600" lvl="7" indent="-323850" algn="l">
              <a:lnSpc>
                <a:spcPct val="100000"/>
              </a:lnSpc>
              <a:spcBef>
                <a:spcPts val="1000"/>
              </a:spcBef>
              <a:spcAft>
                <a:spcPts val="0"/>
              </a:spcAft>
              <a:buClr>
                <a:srgbClr val="00A657"/>
              </a:buClr>
              <a:buSzPts val="1500"/>
              <a:buChar char="‒"/>
              <a:defRPr/>
            </a:lvl8pPr>
            <a:lvl9pPr marL="4114800" lvl="8" indent="-323850" algn="l">
              <a:lnSpc>
                <a:spcPct val="100000"/>
              </a:lnSpc>
              <a:spcBef>
                <a:spcPts val="1000"/>
              </a:spcBef>
              <a:spcAft>
                <a:spcPts val="0"/>
              </a:spcAft>
              <a:buClr>
                <a:srgbClr val="00A657"/>
              </a:buClr>
              <a:buSzPts val="1500"/>
              <a:buChar char="‒"/>
              <a:defRPr/>
            </a:lvl9pPr>
          </a:lstStyle>
          <a:p>
            <a:endParaRPr/>
          </a:p>
        </p:txBody>
      </p:sp>
      <p:sp>
        <p:nvSpPr>
          <p:cNvPr id="95" name="Google Shape;95;p51"/>
          <p:cNvSpPr txBox="1">
            <a:spLocks noGrp="1"/>
          </p:cNvSpPr>
          <p:nvPr>
            <p:ph type="sldNum" idx="12"/>
          </p:nvPr>
        </p:nvSpPr>
        <p:spPr>
          <a:xfrm>
            <a:off x="6032500" y="6575519"/>
            <a:ext cx="127001" cy="127001"/>
          </a:xfrm>
          <a:prstGeom prst="rect">
            <a:avLst/>
          </a:prstGeom>
          <a:noFill/>
          <a:ln>
            <a:noFill/>
          </a:ln>
        </p:spPr>
        <p:txBody>
          <a:bodyPr spcFirstLastPara="1" wrap="square" lIns="0" tIns="0" rIns="0" bIns="0" anchor="b" anchorCtr="0">
            <a:spAutoFit/>
          </a:bodyPr>
          <a:lstStyle>
            <a:lvl1pPr marL="0" lvl="0"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1pPr>
            <a:lvl2pPr marL="0" lvl="1"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2pPr>
            <a:lvl3pPr marL="0" lvl="2"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3pPr>
            <a:lvl4pPr marL="0" lvl="3"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4pPr>
            <a:lvl5pPr marL="0" lvl="4"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5pPr>
            <a:lvl6pPr marL="0" lvl="5"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6pPr>
            <a:lvl7pPr marL="0" lvl="6"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7pPr>
            <a:lvl8pPr marL="0" lvl="7"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8pPr>
            <a:lvl9pPr marL="0" lvl="8"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590859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Only">
  <p:cSld name="1_Title Only">
    <p:spTree>
      <p:nvGrpSpPr>
        <p:cNvPr id="1" name="Shape 333"/>
        <p:cNvGrpSpPr/>
        <p:nvPr/>
      </p:nvGrpSpPr>
      <p:grpSpPr>
        <a:xfrm>
          <a:off x="0" y="0"/>
          <a:ext cx="0" cy="0"/>
          <a:chOff x="0" y="0"/>
          <a:chExt cx="0" cy="0"/>
        </a:xfrm>
      </p:grpSpPr>
      <p:sp>
        <p:nvSpPr>
          <p:cNvPr id="334" name="Google Shape;334;p59"/>
          <p:cNvSpPr txBox="1"/>
          <p:nvPr/>
        </p:nvSpPr>
        <p:spPr>
          <a:xfrm>
            <a:off x="7911351" y="6560108"/>
            <a:ext cx="3227306" cy="127001"/>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595959"/>
              </a:buClr>
              <a:buSzPts val="700"/>
              <a:buFont typeface="Poppins"/>
              <a:buNone/>
            </a:pPr>
            <a:r>
              <a:rPr lang="en-GB" sz="700" b="0" i="0" u="none" strike="noStrike" cap="none">
                <a:solidFill>
                  <a:srgbClr val="595959"/>
                </a:solidFill>
                <a:latin typeface="Poppins"/>
                <a:ea typeface="Poppins"/>
                <a:cs typeface="Poppins"/>
                <a:sym typeface="Poppins"/>
              </a:rPr>
              <a:t>CBRE DATA CENTRE SOLUTIONS</a:t>
            </a:r>
            <a:endParaRPr/>
          </a:p>
        </p:txBody>
      </p:sp>
      <p:sp>
        <p:nvSpPr>
          <p:cNvPr id="335" name="Google Shape;335;p59"/>
          <p:cNvSpPr txBox="1"/>
          <p:nvPr/>
        </p:nvSpPr>
        <p:spPr>
          <a:xfrm>
            <a:off x="1053345" y="6555908"/>
            <a:ext cx="3241489" cy="1270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595959"/>
              </a:buClr>
              <a:buSzPts val="700"/>
              <a:buFont typeface="Poppins"/>
              <a:buNone/>
            </a:pPr>
            <a:r>
              <a:rPr lang="en-GB" sz="700" b="0" i="0" u="none" strike="noStrike" cap="none">
                <a:solidFill>
                  <a:srgbClr val="595959"/>
                </a:solidFill>
                <a:latin typeface="Poppins"/>
                <a:ea typeface="Poppins"/>
                <a:cs typeface="Poppins"/>
                <a:sym typeface="Poppins"/>
              </a:rPr>
              <a:t>© 2019 CBRE   |   CONFIDENTIAL &amp; PROPRIETARY</a:t>
            </a:r>
            <a:endParaRPr/>
          </a:p>
        </p:txBody>
      </p:sp>
      <p:grpSp>
        <p:nvGrpSpPr>
          <p:cNvPr id="336" name="Google Shape;336;p59"/>
          <p:cNvGrpSpPr/>
          <p:nvPr/>
        </p:nvGrpSpPr>
        <p:grpSpPr>
          <a:xfrm>
            <a:off x="-770097" y="-14"/>
            <a:ext cx="1117505" cy="6858040"/>
            <a:chOff x="-3" y="-2"/>
            <a:chExt cx="1117504" cy="6858038"/>
          </a:xfrm>
        </p:grpSpPr>
        <p:sp>
          <p:nvSpPr>
            <p:cNvPr id="337" name="Google Shape;337;p59"/>
            <p:cNvSpPr/>
            <p:nvPr/>
          </p:nvSpPr>
          <p:spPr>
            <a:xfrm>
              <a:off x="9" y="-2"/>
              <a:ext cx="1113446" cy="6858021"/>
            </a:xfrm>
            <a:prstGeom prst="rect">
              <a:avLst/>
            </a:prstGeom>
            <a:solidFill>
              <a:srgbClr val="FFFFFF">
                <a:alpha val="29411"/>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338" name="Google Shape;338;p59"/>
            <p:cNvGrpSpPr/>
            <p:nvPr/>
          </p:nvGrpSpPr>
          <p:grpSpPr>
            <a:xfrm>
              <a:off x="-3" y="171505"/>
              <a:ext cx="1117503" cy="6686531"/>
              <a:chOff x="-2" y="-2"/>
              <a:chExt cx="1117502" cy="6686529"/>
            </a:xfrm>
          </p:grpSpPr>
          <p:sp>
            <p:nvSpPr>
              <p:cNvPr id="339" name="Google Shape;339;p59"/>
              <p:cNvSpPr txBox="1"/>
              <p:nvPr/>
            </p:nvSpPr>
            <p:spPr>
              <a:xfrm>
                <a:off x="-1" y="6357808"/>
                <a:ext cx="436022" cy="1270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595959"/>
                  </a:buClr>
                  <a:buSzPts val="800"/>
                  <a:buFont typeface="Poppins"/>
                  <a:buNone/>
                </a:pPr>
                <a:r>
                  <a:rPr lang="en-GB" sz="800" b="0" i="0" u="none" strike="noStrike" cap="none">
                    <a:solidFill>
                      <a:srgbClr val="595959"/>
                    </a:solidFill>
                    <a:latin typeface="Poppins"/>
                    <a:ea typeface="Poppins"/>
                    <a:cs typeface="Poppins"/>
                    <a:sym typeface="Poppins"/>
                  </a:rPr>
                  <a:t>FOOTER</a:t>
                </a:r>
                <a:endParaRPr/>
              </a:p>
            </p:txBody>
          </p:sp>
          <p:cxnSp>
            <p:nvCxnSpPr>
              <p:cNvPr id="340" name="Google Shape;340;p59"/>
              <p:cNvCxnSpPr/>
              <p:nvPr/>
            </p:nvCxnSpPr>
            <p:spPr>
              <a:xfrm flipH="1">
                <a:off x="4036" y="6081390"/>
                <a:ext cx="1113464" cy="12"/>
              </a:xfrm>
              <a:prstGeom prst="straightConnector1">
                <a:avLst/>
              </a:prstGeom>
              <a:noFill/>
              <a:ln w="9525" cap="flat" cmpd="sng">
                <a:solidFill>
                  <a:srgbClr val="808080"/>
                </a:solidFill>
                <a:prstDash val="dash"/>
                <a:round/>
                <a:headEnd type="none" w="sm" len="sm"/>
                <a:tailEnd type="none" w="sm" len="sm"/>
              </a:ln>
            </p:spPr>
          </p:cxnSp>
          <p:cxnSp>
            <p:nvCxnSpPr>
              <p:cNvPr id="341" name="Google Shape;341;p59"/>
              <p:cNvCxnSpPr/>
              <p:nvPr/>
            </p:nvCxnSpPr>
            <p:spPr>
              <a:xfrm rot="10800000">
                <a:off x="4" y="837011"/>
                <a:ext cx="1113462" cy="13"/>
              </a:xfrm>
              <a:prstGeom prst="straightConnector1">
                <a:avLst/>
              </a:prstGeom>
              <a:noFill/>
              <a:ln w="9525" cap="flat" cmpd="sng">
                <a:solidFill>
                  <a:srgbClr val="808080"/>
                </a:solidFill>
                <a:prstDash val="dash"/>
                <a:round/>
                <a:headEnd type="none" w="sm" len="sm"/>
                <a:tailEnd type="none" w="sm" len="sm"/>
              </a:ln>
            </p:spPr>
          </p:cxnSp>
          <p:cxnSp>
            <p:nvCxnSpPr>
              <p:cNvPr id="342" name="Google Shape;342;p59"/>
              <p:cNvCxnSpPr/>
              <p:nvPr/>
            </p:nvCxnSpPr>
            <p:spPr>
              <a:xfrm rot="10800000">
                <a:off x="4" y="1240423"/>
                <a:ext cx="1113462" cy="13"/>
              </a:xfrm>
              <a:prstGeom prst="straightConnector1">
                <a:avLst/>
              </a:prstGeom>
              <a:noFill/>
              <a:ln w="9525" cap="flat" cmpd="sng">
                <a:solidFill>
                  <a:srgbClr val="808080"/>
                </a:solidFill>
                <a:prstDash val="dash"/>
                <a:round/>
                <a:headEnd type="none" w="sm" len="sm"/>
                <a:tailEnd type="none" w="sm" len="sm"/>
              </a:ln>
            </p:spPr>
          </p:cxnSp>
          <p:cxnSp>
            <p:nvCxnSpPr>
              <p:cNvPr id="343" name="Google Shape;343;p59"/>
              <p:cNvCxnSpPr/>
              <p:nvPr/>
            </p:nvCxnSpPr>
            <p:spPr>
              <a:xfrm flipH="1">
                <a:off x="4" y="6484806"/>
                <a:ext cx="1113462" cy="13"/>
              </a:xfrm>
              <a:prstGeom prst="straightConnector1">
                <a:avLst/>
              </a:prstGeom>
              <a:noFill/>
              <a:ln w="9525" cap="flat" cmpd="sng">
                <a:solidFill>
                  <a:srgbClr val="808080"/>
                </a:solidFill>
                <a:prstDash val="dash"/>
                <a:round/>
                <a:headEnd type="none" w="sm" len="sm"/>
                <a:tailEnd type="none" w="sm" len="sm"/>
              </a:ln>
            </p:spPr>
          </p:cxnSp>
          <p:cxnSp>
            <p:nvCxnSpPr>
              <p:cNvPr id="344" name="Google Shape;344;p59"/>
              <p:cNvCxnSpPr/>
              <p:nvPr/>
            </p:nvCxnSpPr>
            <p:spPr>
              <a:xfrm flipH="1">
                <a:off x="4036" y="5778831"/>
                <a:ext cx="1113464" cy="13"/>
              </a:xfrm>
              <a:prstGeom prst="straightConnector1">
                <a:avLst/>
              </a:prstGeom>
              <a:noFill/>
              <a:ln w="9525" cap="flat" cmpd="sng">
                <a:solidFill>
                  <a:srgbClr val="808080"/>
                </a:solidFill>
                <a:prstDash val="dash"/>
                <a:round/>
                <a:headEnd type="none" w="sm" len="sm"/>
                <a:tailEnd type="none" w="sm" len="sm"/>
              </a:ln>
            </p:spPr>
          </p:cxnSp>
          <p:sp>
            <p:nvSpPr>
              <p:cNvPr id="345" name="Google Shape;345;p59"/>
              <p:cNvSpPr txBox="1"/>
              <p:nvPr/>
            </p:nvSpPr>
            <p:spPr>
              <a:xfrm>
                <a:off x="0" y="5954392"/>
                <a:ext cx="447383" cy="1270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595959"/>
                  </a:buClr>
                  <a:buSzPts val="800"/>
                  <a:buFont typeface="Poppins"/>
                  <a:buNone/>
                </a:pPr>
                <a:r>
                  <a:rPr lang="en-GB" sz="800" b="0" i="0" u="none" strike="noStrike" cap="none">
                    <a:solidFill>
                      <a:srgbClr val="595959"/>
                    </a:solidFill>
                    <a:latin typeface="Poppins"/>
                    <a:ea typeface="Poppins"/>
                    <a:cs typeface="Poppins"/>
                    <a:sym typeface="Poppins"/>
                  </a:rPr>
                  <a:t>SOURCE</a:t>
                </a:r>
                <a:endParaRPr/>
              </a:p>
            </p:txBody>
          </p:sp>
          <p:sp>
            <p:nvSpPr>
              <p:cNvPr id="346" name="Google Shape;346;p59"/>
              <p:cNvSpPr txBox="1"/>
              <p:nvPr/>
            </p:nvSpPr>
            <p:spPr>
              <a:xfrm>
                <a:off x="-1" y="5651833"/>
                <a:ext cx="759875" cy="1270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595959"/>
                  </a:buClr>
                  <a:buSzPts val="800"/>
                  <a:buFont typeface="Poppins"/>
                  <a:buNone/>
                </a:pPr>
                <a:r>
                  <a:rPr lang="en-GB" sz="800" b="0" i="0" u="none" strike="noStrike" cap="none">
                    <a:solidFill>
                      <a:srgbClr val="595959"/>
                    </a:solidFill>
                    <a:latin typeface="Poppins"/>
                    <a:ea typeface="Poppins"/>
                    <a:cs typeface="Poppins"/>
                    <a:sym typeface="Poppins"/>
                  </a:rPr>
                  <a:t>BODY BOTTOM</a:t>
                </a:r>
                <a:endParaRPr/>
              </a:p>
            </p:txBody>
          </p:sp>
          <p:cxnSp>
            <p:nvCxnSpPr>
              <p:cNvPr id="347" name="Google Shape;347;p59"/>
              <p:cNvCxnSpPr/>
              <p:nvPr/>
            </p:nvCxnSpPr>
            <p:spPr>
              <a:xfrm flipH="1">
                <a:off x="4" y="1542984"/>
                <a:ext cx="1113462" cy="12"/>
              </a:xfrm>
              <a:prstGeom prst="straightConnector1">
                <a:avLst/>
              </a:prstGeom>
              <a:noFill/>
              <a:ln w="9525" cap="flat" cmpd="sng">
                <a:solidFill>
                  <a:srgbClr val="808080"/>
                </a:solidFill>
                <a:prstDash val="dash"/>
                <a:round/>
                <a:headEnd type="none" w="sm" len="sm"/>
                <a:tailEnd type="none" w="sm" len="sm"/>
              </a:ln>
            </p:spPr>
          </p:cxnSp>
          <p:sp>
            <p:nvSpPr>
              <p:cNvPr id="348" name="Google Shape;348;p59"/>
              <p:cNvSpPr txBox="1"/>
              <p:nvPr/>
            </p:nvSpPr>
            <p:spPr>
              <a:xfrm>
                <a:off x="-1" y="1617690"/>
                <a:ext cx="532365" cy="1270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595959"/>
                  </a:buClr>
                  <a:buSzPts val="800"/>
                  <a:buFont typeface="Poppins"/>
                  <a:buNone/>
                </a:pPr>
                <a:r>
                  <a:rPr lang="en-GB" sz="800" b="0" i="0" u="none" strike="noStrike" cap="none">
                    <a:solidFill>
                      <a:srgbClr val="595959"/>
                    </a:solidFill>
                    <a:latin typeface="Poppins"/>
                    <a:ea typeface="Poppins"/>
                    <a:cs typeface="Poppins"/>
                    <a:sym typeface="Poppins"/>
                  </a:rPr>
                  <a:t>BODY TOP</a:t>
                </a:r>
                <a:endParaRPr/>
              </a:p>
            </p:txBody>
          </p:sp>
          <p:sp>
            <p:nvSpPr>
              <p:cNvPr id="349" name="Google Shape;349;p59"/>
              <p:cNvSpPr txBox="1"/>
              <p:nvPr/>
            </p:nvSpPr>
            <p:spPr>
              <a:xfrm>
                <a:off x="-1" y="1113424"/>
                <a:ext cx="645029" cy="1270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595959"/>
                  </a:buClr>
                  <a:buSzPts val="800"/>
                  <a:buFont typeface="Poppins"/>
                  <a:buNone/>
                </a:pPr>
                <a:r>
                  <a:rPr lang="en-GB" sz="800" b="0" i="0" u="none" strike="noStrike" cap="none">
                    <a:solidFill>
                      <a:srgbClr val="595959"/>
                    </a:solidFill>
                    <a:latin typeface="Poppins"/>
                    <a:ea typeface="Poppins"/>
                    <a:cs typeface="Poppins"/>
                    <a:sym typeface="Poppins"/>
                  </a:rPr>
                  <a:t>SUBHEADER</a:t>
                </a:r>
                <a:endParaRPr/>
              </a:p>
            </p:txBody>
          </p:sp>
          <p:sp>
            <p:nvSpPr>
              <p:cNvPr id="350" name="Google Shape;350;p59"/>
              <p:cNvSpPr txBox="1"/>
              <p:nvPr/>
            </p:nvSpPr>
            <p:spPr>
              <a:xfrm>
                <a:off x="0" y="710012"/>
                <a:ext cx="436122" cy="1270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595959"/>
                  </a:buClr>
                  <a:buSzPts val="800"/>
                  <a:buFont typeface="Poppins"/>
                  <a:buNone/>
                </a:pPr>
                <a:r>
                  <a:rPr lang="en-GB" sz="800" b="0" i="0" u="none" strike="noStrike" cap="none">
                    <a:solidFill>
                      <a:srgbClr val="595959"/>
                    </a:solidFill>
                    <a:latin typeface="Poppins"/>
                    <a:ea typeface="Poppins"/>
                    <a:cs typeface="Poppins"/>
                    <a:sym typeface="Poppins"/>
                  </a:rPr>
                  <a:t>HEADER</a:t>
                </a:r>
                <a:endParaRPr/>
              </a:p>
            </p:txBody>
          </p:sp>
          <p:cxnSp>
            <p:nvCxnSpPr>
              <p:cNvPr id="351" name="Google Shape;351;p59"/>
              <p:cNvCxnSpPr/>
              <p:nvPr/>
            </p:nvCxnSpPr>
            <p:spPr>
              <a:xfrm rot="10800000">
                <a:off x="4" y="127000"/>
                <a:ext cx="1113462" cy="13"/>
              </a:xfrm>
              <a:prstGeom prst="straightConnector1">
                <a:avLst/>
              </a:prstGeom>
              <a:noFill/>
              <a:ln w="9525" cap="flat" cmpd="sng">
                <a:solidFill>
                  <a:srgbClr val="808080"/>
                </a:solidFill>
                <a:prstDash val="dash"/>
                <a:round/>
                <a:headEnd type="none" w="sm" len="sm"/>
                <a:tailEnd type="none" w="sm" len="sm"/>
              </a:ln>
            </p:spPr>
          </p:cxnSp>
          <p:sp>
            <p:nvSpPr>
              <p:cNvPr id="352" name="Google Shape;352;p59"/>
              <p:cNvSpPr txBox="1"/>
              <p:nvPr/>
            </p:nvSpPr>
            <p:spPr>
              <a:xfrm>
                <a:off x="1" y="-2"/>
                <a:ext cx="797379" cy="1270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595959"/>
                  </a:buClr>
                  <a:buSzPts val="800"/>
                  <a:buFont typeface="Poppins"/>
                  <a:buNone/>
                </a:pPr>
                <a:r>
                  <a:rPr lang="en-GB" sz="800" b="0" i="0" u="none" strike="noStrike" cap="none">
                    <a:solidFill>
                      <a:srgbClr val="595959"/>
                    </a:solidFill>
                    <a:latin typeface="Poppins"/>
                    <a:ea typeface="Poppins"/>
                    <a:cs typeface="Poppins"/>
                    <a:sym typeface="Poppins"/>
                  </a:rPr>
                  <a:t>UPPER MARGIN</a:t>
                </a:r>
                <a:endParaRPr/>
              </a:p>
            </p:txBody>
          </p:sp>
          <p:cxnSp>
            <p:nvCxnSpPr>
              <p:cNvPr id="353" name="Google Shape;353;p59"/>
              <p:cNvCxnSpPr/>
              <p:nvPr/>
            </p:nvCxnSpPr>
            <p:spPr>
              <a:xfrm flipH="1">
                <a:off x="4" y="6686515"/>
                <a:ext cx="1113462" cy="12"/>
              </a:xfrm>
              <a:prstGeom prst="straightConnector1">
                <a:avLst/>
              </a:prstGeom>
              <a:noFill/>
              <a:ln w="9525" cap="flat" cmpd="sng">
                <a:solidFill>
                  <a:srgbClr val="808080"/>
                </a:solidFill>
                <a:prstDash val="dash"/>
                <a:round/>
                <a:headEnd type="none" w="sm" len="sm"/>
                <a:tailEnd type="none" w="sm" len="sm"/>
              </a:ln>
            </p:spPr>
          </p:cxnSp>
          <p:sp>
            <p:nvSpPr>
              <p:cNvPr id="354" name="Google Shape;354;p59"/>
              <p:cNvSpPr txBox="1"/>
              <p:nvPr/>
            </p:nvSpPr>
            <p:spPr>
              <a:xfrm>
                <a:off x="-2" y="6559514"/>
                <a:ext cx="819903" cy="1270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595959"/>
                  </a:buClr>
                  <a:buSzPts val="800"/>
                  <a:buFont typeface="Poppins"/>
                  <a:buNone/>
                </a:pPr>
                <a:r>
                  <a:rPr lang="en-GB" sz="800" b="0" i="0" u="none" strike="noStrike" cap="none">
                    <a:solidFill>
                      <a:srgbClr val="595959"/>
                    </a:solidFill>
                    <a:latin typeface="Poppins"/>
                    <a:ea typeface="Poppins"/>
                    <a:cs typeface="Poppins"/>
                    <a:sym typeface="Poppins"/>
                  </a:rPr>
                  <a:t>LOWER MARGIN</a:t>
                </a:r>
                <a:endParaRPr/>
              </a:p>
            </p:txBody>
          </p:sp>
        </p:grpSp>
        <p:grpSp>
          <p:nvGrpSpPr>
            <p:cNvPr id="355" name="Google Shape;355;p59"/>
            <p:cNvGrpSpPr/>
            <p:nvPr/>
          </p:nvGrpSpPr>
          <p:grpSpPr>
            <a:xfrm>
              <a:off x="613184" y="1714475"/>
              <a:ext cx="504317" cy="4235886"/>
              <a:chOff x="-4" y="-3"/>
              <a:chExt cx="504316" cy="4235884"/>
            </a:xfrm>
          </p:grpSpPr>
          <p:grpSp>
            <p:nvGrpSpPr>
              <p:cNvPr id="356" name="Google Shape;356;p59"/>
              <p:cNvGrpSpPr/>
              <p:nvPr/>
            </p:nvGrpSpPr>
            <p:grpSpPr>
              <a:xfrm>
                <a:off x="-4" y="1268331"/>
                <a:ext cx="171606" cy="2966420"/>
                <a:chOff x="-2" y="0"/>
                <a:chExt cx="171605" cy="2966419"/>
              </a:xfrm>
            </p:grpSpPr>
            <p:sp>
              <p:nvSpPr>
                <p:cNvPr id="357" name="Google Shape;357;p59"/>
                <p:cNvSpPr txBox="1"/>
                <p:nvPr/>
              </p:nvSpPr>
              <p:spPr>
                <a:xfrm>
                  <a:off x="-2" y="0"/>
                  <a:ext cx="171605" cy="13970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4B35"/>
                    </a:buClr>
                    <a:buSzPts val="900"/>
                    <a:buFont typeface="Poppins"/>
                    <a:buNone/>
                  </a:pPr>
                  <a:r>
                    <a:rPr lang="en-GB" sz="900" b="0" i="0" u="none" strike="noStrike" cap="none">
                      <a:solidFill>
                        <a:srgbClr val="004B35"/>
                      </a:solidFill>
                      <a:latin typeface="Poppins"/>
                      <a:ea typeface="Poppins"/>
                      <a:cs typeface="Poppins"/>
                      <a:sym typeface="Poppins"/>
                    </a:rPr>
                    <a:t>1/6</a:t>
                  </a:r>
                  <a:endParaRPr/>
                </a:p>
              </p:txBody>
            </p:sp>
            <p:sp>
              <p:nvSpPr>
                <p:cNvPr id="358" name="Google Shape;358;p59"/>
                <p:cNvSpPr txBox="1"/>
                <p:nvPr/>
              </p:nvSpPr>
              <p:spPr>
                <a:xfrm>
                  <a:off x="-2" y="705976"/>
                  <a:ext cx="171605" cy="13970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4B35"/>
                    </a:buClr>
                    <a:buSzPts val="900"/>
                    <a:buFont typeface="Poppins"/>
                    <a:buNone/>
                  </a:pPr>
                  <a:r>
                    <a:rPr lang="en-GB" sz="900" b="0" i="0" u="none" strike="noStrike" cap="none">
                      <a:solidFill>
                        <a:srgbClr val="004B35"/>
                      </a:solidFill>
                      <a:latin typeface="Poppins"/>
                      <a:ea typeface="Poppins"/>
                      <a:cs typeface="Poppins"/>
                      <a:sym typeface="Poppins"/>
                    </a:rPr>
                    <a:t>2/6</a:t>
                  </a:r>
                  <a:endParaRPr/>
                </a:p>
              </p:txBody>
            </p:sp>
            <p:sp>
              <p:nvSpPr>
                <p:cNvPr id="359" name="Google Shape;359;p59"/>
                <p:cNvSpPr txBox="1"/>
                <p:nvPr/>
              </p:nvSpPr>
              <p:spPr>
                <a:xfrm>
                  <a:off x="-2" y="2117937"/>
                  <a:ext cx="171605" cy="13970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4B35"/>
                    </a:buClr>
                    <a:buSzPts val="900"/>
                    <a:buFont typeface="Poppins"/>
                    <a:buNone/>
                  </a:pPr>
                  <a:r>
                    <a:rPr lang="en-GB" sz="900" b="0" i="0" u="none" strike="noStrike" cap="none">
                      <a:solidFill>
                        <a:srgbClr val="004B35"/>
                      </a:solidFill>
                      <a:latin typeface="Poppins"/>
                      <a:ea typeface="Poppins"/>
                      <a:cs typeface="Poppins"/>
                      <a:sym typeface="Poppins"/>
                    </a:rPr>
                    <a:t>4/6</a:t>
                  </a:r>
                  <a:endParaRPr/>
                </a:p>
              </p:txBody>
            </p:sp>
            <p:sp>
              <p:nvSpPr>
                <p:cNvPr id="360" name="Google Shape;360;p59"/>
                <p:cNvSpPr txBox="1"/>
                <p:nvPr/>
              </p:nvSpPr>
              <p:spPr>
                <a:xfrm>
                  <a:off x="-2" y="2826718"/>
                  <a:ext cx="171605" cy="13970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4B35"/>
                    </a:buClr>
                    <a:buSzPts val="900"/>
                    <a:buFont typeface="Poppins"/>
                    <a:buNone/>
                  </a:pPr>
                  <a:r>
                    <a:rPr lang="en-GB" sz="900" b="0" i="0" u="none" strike="noStrike" cap="none">
                      <a:solidFill>
                        <a:srgbClr val="004B35"/>
                      </a:solidFill>
                      <a:latin typeface="Poppins"/>
                      <a:ea typeface="Poppins"/>
                      <a:cs typeface="Poppins"/>
                      <a:sym typeface="Poppins"/>
                    </a:rPr>
                    <a:t>5/6</a:t>
                  </a:r>
                  <a:endParaRPr/>
                </a:p>
              </p:txBody>
            </p:sp>
            <p:sp>
              <p:nvSpPr>
                <p:cNvPr id="361" name="Google Shape;361;p59"/>
                <p:cNvSpPr txBox="1"/>
                <p:nvPr/>
              </p:nvSpPr>
              <p:spPr>
                <a:xfrm>
                  <a:off x="-2" y="352991"/>
                  <a:ext cx="171605" cy="13970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A657"/>
                    </a:buClr>
                    <a:buSzPts val="900"/>
                    <a:buFont typeface="Poppins"/>
                    <a:buNone/>
                  </a:pPr>
                  <a:r>
                    <a:rPr lang="en-GB" sz="900" b="0" i="0" u="none" strike="noStrike" cap="none">
                      <a:solidFill>
                        <a:srgbClr val="00A657"/>
                      </a:solidFill>
                      <a:latin typeface="Poppins"/>
                      <a:ea typeface="Poppins"/>
                      <a:cs typeface="Poppins"/>
                      <a:sym typeface="Poppins"/>
                    </a:rPr>
                    <a:t>1/4</a:t>
                  </a:r>
                  <a:endParaRPr/>
                </a:p>
              </p:txBody>
            </p:sp>
            <p:sp>
              <p:nvSpPr>
                <p:cNvPr id="362" name="Google Shape;362;p59"/>
                <p:cNvSpPr txBox="1"/>
                <p:nvPr/>
              </p:nvSpPr>
              <p:spPr>
                <a:xfrm>
                  <a:off x="-2" y="2470927"/>
                  <a:ext cx="171605" cy="13970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A657"/>
                    </a:buClr>
                    <a:buSzPts val="900"/>
                    <a:buFont typeface="Poppins"/>
                    <a:buNone/>
                  </a:pPr>
                  <a:r>
                    <a:rPr lang="en-GB" sz="900" b="0" i="0" u="none" strike="noStrike" cap="none">
                      <a:solidFill>
                        <a:srgbClr val="00A657"/>
                      </a:solidFill>
                      <a:latin typeface="Poppins"/>
                      <a:ea typeface="Poppins"/>
                      <a:cs typeface="Poppins"/>
                      <a:sym typeface="Poppins"/>
                    </a:rPr>
                    <a:t>3/4</a:t>
                  </a:r>
                  <a:endParaRPr/>
                </a:p>
              </p:txBody>
            </p:sp>
            <p:sp>
              <p:nvSpPr>
                <p:cNvPr id="363" name="Google Shape;363;p59"/>
                <p:cNvSpPr txBox="1"/>
                <p:nvPr/>
              </p:nvSpPr>
              <p:spPr>
                <a:xfrm>
                  <a:off x="-2" y="1411957"/>
                  <a:ext cx="171605" cy="13970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A657"/>
                    </a:buClr>
                    <a:buSzPts val="900"/>
                    <a:buFont typeface="Poppins"/>
                    <a:buNone/>
                  </a:pPr>
                  <a:r>
                    <a:rPr lang="en-GB" sz="900" b="0" i="0" u="none" strike="noStrike" cap="none">
                      <a:solidFill>
                        <a:srgbClr val="00A657"/>
                      </a:solidFill>
                      <a:latin typeface="Poppins"/>
                      <a:ea typeface="Poppins"/>
                      <a:cs typeface="Poppins"/>
                      <a:sym typeface="Poppins"/>
                    </a:rPr>
                    <a:t>1/2</a:t>
                  </a:r>
                  <a:endParaRPr/>
                </a:p>
              </p:txBody>
            </p:sp>
          </p:grpSp>
          <p:grpSp>
            <p:nvGrpSpPr>
              <p:cNvPr id="364" name="Google Shape;364;p59"/>
              <p:cNvGrpSpPr/>
              <p:nvPr/>
            </p:nvGrpSpPr>
            <p:grpSpPr>
              <a:xfrm>
                <a:off x="197698" y="-3"/>
                <a:ext cx="302598" cy="4235884"/>
                <a:chOff x="0" y="-1"/>
                <a:chExt cx="302597" cy="4235882"/>
              </a:xfrm>
            </p:grpSpPr>
            <p:cxnSp>
              <p:nvCxnSpPr>
                <p:cNvPr id="365" name="Google Shape;365;p59"/>
                <p:cNvCxnSpPr/>
                <p:nvPr/>
              </p:nvCxnSpPr>
              <p:spPr>
                <a:xfrm flipH="1">
                  <a:off x="0" y="3529888"/>
                  <a:ext cx="302597" cy="12"/>
                </a:xfrm>
                <a:prstGeom prst="straightConnector1">
                  <a:avLst/>
                </a:prstGeom>
                <a:noFill/>
                <a:ln w="12700" cap="flat" cmpd="sng">
                  <a:solidFill>
                    <a:srgbClr val="004B35"/>
                  </a:solidFill>
                  <a:prstDash val="dash"/>
                  <a:round/>
                  <a:headEnd type="none" w="sm" len="sm"/>
                  <a:tailEnd type="none" w="sm" len="sm"/>
                </a:ln>
              </p:spPr>
            </p:cxnSp>
            <p:cxnSp>
              <p:nvCxnSpPr>
                <p:cNvPr id="366" name="Google Shape;366;p59"/>
                <p:cNvCxnSpPr/>
                <p:nvPr/>
              </p:nvCxnSpPr>
              <p:spPr>
                <a:xfrm flipH="1">
                  <a:off x="0" y="2823913"/>
                  <a:ext cx="302597" cy="12"/>
                </a:xfrm>
                <a:prstGeom prst="straightConnector1">
                  <a:avLst/>
                </a:prstGeom>
                <a:noFill/>
                <a:ln w="12700" cap="flat" cmpd="sng">
                  <a:solidFill>
                    <a:srgbClr val="004B35"/>
                  </a:solidFill>
                  <a:prstDash val="dash"/>
                  <a:round/>
                  <a:headEnd type="none" w="sm" len="sm"/>
                  <a:tailEnd type="none" w="sm" len="sm"/>
                </a:ln>
              </p:spPr>
            </p:cxnSp>
            <p:cxnSp>
              <p:nvCxnSpPr>
                <p:cNvPr id="367" name="Google Shape;367;p59"/>
                <p:cNvCxnSpPr/>
                <p:nvPr/>
              </p:nvCxnSpPr>
              <p:spPr>
                <a:xfrm flipH="1">
                  <a:off x="0" y="1411956"/>
                  <a:ext cx="302597" cy="12"/>
                </a:xfrm>
                <a:prstGeom prst="straightConnector1">
                  <a:avLst/>
                </a:prstGeom>
                <a:noFill/>
                <a:ln w="12700" cap="flat" cmpd="sng">
                  <a:solidFill>
                    <a:srgbClr val="004B35"/>
                  </a:solidFill>
                  <a:prstDash val="dash"/>
                  <a:round/>
                  <a:headEnd type="none" w="sm" len="sm"/>
                  <a:tailEnd type="none" w="sm" len="sm"/>
                </a:ln>
              </p:spPr>
            </p:cxnSp>
            <p:cxnSp>
              <p:nvCxnSpPr>
                <p:cNvPr id="368" name="Google Shape;368;p59"/>
                <p:cNvCxnSpPr/>
                <p:nvPr/>
              </p:nvCxnSpPr>
              <p:spPr>
                <a:xfrm flipH="1">
                  <a:off x="0" y="705977"/>
                  <a:ext cx="302597" cy="11"/>
                </a:xfrm>
                <a:prstGeom prst="straightConnector1">
                  <a:avLst/>
                </a:prstGeom>
                <a:noFill/>
                <a:ln w="12700" cap="flat" cmpd="sng">
                  <a:solidFill>
                    <a:srgbClr val="004B35"/>
                  </a:solidFill>
                  <a:prstDash val="dash"/>
                  <a:round/>
                  <a:headEnd type="none" w="sm" len="sm"/>
                  <a:tailEnd type="none" w="sm" len="sm"/>
                </a:ln>
              </p:spPr>
            </p:cxnSp>
            <p:cxnSp>
              <p:nvCxnSpPr>
                <p:cNvPr id="369" name="Google Shape;369;p59"/>
                <p:cNvCxnSpPr/>
                <p:nvPr/>
              </p:nvCxnSpPr>
              <p:spPr>
                <a:xfrm flipH="1">
                  <a:off x="0" y="2117934"/>
                  <a:ext cx="302597" cy="12"/>
                </a:xfrm>
                <a:prstGeom prst="straightConnector1">
                  <a:avLst/>
                </a:prstGeom>
                <a:noFill/>
                <a:ln w="12700" cap="flat" cmpd="sng">
                  <a:solidFill>
                    <a:srgbClr val="004B35"/>
                  </a:solidFill>
                  <a:prstDash val="dash"/>
                  <a:round/>
                  <a:headEnd type="none" w="sm" len="sm"/>
                  <a:tailEnd type="none" w="sm" len="sm"/>
                </a:ln>
              </p:spPr>
            </p:cxnSp>
            <p:cxnSp>
              <p:nvCxnSpPr>
                <p:cNvPr id="370" name="Google Shape;370;p59"/>
                <p:cNvCxnSpPr/>
                <p:nvPr/>
              </p:nvCxnSpPr>
              <p:spPr>
                <a:xfrm rot="10800000">
                  <a:off x="0" y="-1"/>
                  <a:ext cx="302597" cy="11"/>
                </a:xfrm>
                <a:prstGeom prst="straightConnector1">
                  <a:avLst/>
                </a:prstGeom>
                <a:noFill/>
                <a:ln w="12700" cap="flat" cmpd="sng">
                  <a:solidFill>
                    <a:srgbClr val="004B35"/>
                  </a:solidFill>
                  <a:prstDash val="dash"/>
                  <a:round/>
                  <a:headEnd type="none" w="sm" len="sm"/>
                  <a:tailEnd type="none" w="sm" len="sm"/>
                </a:ln>
              </p:spPr>
            </p:cxnSp>
            <p:cxnSp>
              <p:nvCxnSpPr>
                <p:cNvPr id="371" name="Google Shape;371;p59"/>
                <p:cNvCxnSpPr/>
                <p:nvPr/>
              </p:nvCxnSpPr>
              <p:spPr>
                <a:xfrm flipH="1">
                  <a:off x="0" y="4235869"/>
                  <a:ext cx="302597" cy="12"/>
                </a:xfrm>
                <a:prstGeom prst="straightConnector1">
                  <a:avLst/>
                </a:prstGeom>
                <a:noFill/>
                <a:ln w="12700" cap="flat" cmpd="sng">
                  <a:solidFill>
                    <a:srgbClr val="004B35"/>
                  </a:solidFill>
                  <a:prstDash val="dash"/>
                  <a:round/>
                  <a:headEnd type="none" w="sm" len="sm"/>
                  <a:tailEnd type="none" w="sm" len="sm"/>
                </a:ln>
              </p:spPr>
            </p:cxnSp>
          </p:grpSp>
          <p:grpSp>
            <p:nvGrpSpPr>
              <p:cNvPr id="372" name="Google Shape;372;p59"/>
              <p:cNvGrpSpPr/>
              <p:nvPr/>
            </p:nvGrpSpPr>
            <p:grpSpPr>
              <a:xfrm>
                <a:off x="302571" y="-2"/>
                <a:ext cx="201741" cy="4235882"/>
                <a:chOff x="-1" y="-2"/>
                <a:chExt cx="201740" cy="4235880"/>
              </a:xfrm>
            </p:grpSpPr>
            <p:cxnSp>
              <p:nvCxnSpPr>
                <p:cNvPr id="373" name="Google Shape;373;p59"/>
                <p:cNvCxnSpPr/>
                <p:nvPr/>
              </p:nvCxnSpPr>
              <p:spPr>
                <a:xfrm flipH="1">
                  <a:off x="-1" y="1058967"/>
                  <a:ext cx="201740" cy="12"/>
                </a:xfrm>
                <a:prstGeom prst="straightConnector1">
                  <a:avLst/>
                </a:prstGeom>
                <a:noFill/>
                <a:ln w="12700" cap="flat" cmpd="sng">
                  <a:solidFill>
                    <a:srgbClr val="00A657"/>
                  </a:solidFill>
                  <a:prstDash val="dash"/>
                  <a:round/>
                  <a:headEnd type="none" w="sm" len="sm"/>
                  <a:tailEnd type="none" w="sm" len="sm"/>
                </a:ln>
              </p:spPr>
            </p:cxnSp>
            <p:cxnSp>
              <p:nvCxnSpPr>
                <p:cNvPr id="374" name="Google Shape;374;p59"/>
                <p:cNvCxnSpPr/>
                <p:nvPr/>
              </p:nvCxnSpPr>
              <p:spPr>
                <a:xfrm flipH="1">
                  <a:off x="-1" y="2117933"/>
                  <a:ext cx="201740" cy="12"/>
                </a:xfrm>
                <a:prstGeom prst="straightConnector1">
                  <a:avLst/>
                </a:prstGeom>
                <a:noFill/>
                <a:ln w="12700" cap="flat" cmpd="sng">
                  <a:solidFill>
                    <a:srgbClr val="00A657"/>
                  </a:solidFill>
                  <a:prstDash val="dash"/>
                  <a:round/>
                  <a:headEnd type="none" w="sm" len="sm"/>
                  <a:tailEnd type="none" w="sm" len="sm"/>
                </a:ln>
              </p:spPr>
            </p:cxnSp>
            <p:cxnSp>
              <p:nvCxnSpPr>
                <p:cNvPr id="375" name="Google Shape;375;p59"/>
                <p:cNvCxnSpPr/>
                <p:nvPr/>
              </p:nvCxnSpPr>
              <p:spPr>
                <a:xfrm flipH="1">
                  <a:off x="-1" y="3176900"/>
                  <a:ext cx="201740" cy="12"/>
                </a:xfrm>
                <a:prstGeom prst="straightConnector1">
                  <a:avLst/>
                </a:prstGeom>
                <a:noFill/>
                <a:ln w="12700" cap="flat" cmpd="sng">
                  <a:solidFill>
                    <a:srgbClr val="00A657"/>
                  </a:solidFill>
                  <a:prstDash val="dash"/>
                  <a:round/>
                  <a:headEnd type="none" w="sm" len="sm"/>
                  <a:tailEnd type="none" w="sm" len="sm"/>
                </a:ln>
              </p:spPr>
            </p:cxnSp>
            <p:cxnSp>
              <p:nvCxnSpPr>
                <p:cNvPr id="376" name="Google Shape;376;p59"/>
                <p:cNvCxnSpPr/>
                <p:nvPr/>
              </p:nvCxnSpPr>
              <p:spPr>
                <a:xfrm flipH="1">
                  <a:off x="-1" y="4235866"/>
                  <a:ext cx="201740" cy="12"/>
                </a:xfrm>
                <a:prstGeom prst="straightConnector1">
                  <a:avLst/>
                </a:prstGeom>
                <a:noFill/>
                <a:ln w="12700" cap="flat" cmpd="sng">
                  <a:solidFill>
                    <a:srgbClr val="00A657"/>
                  </a:solidFill>
                  <a:prstDash val="dash"/>
                  <a:round/>
                  <a:headEnd type="none" w="sm" len="sm"/>
                  <a:tailEnd type="none" w="sm" len="sm"/>
                </a:ln>
              </p:spPr>
            </p:cxnSp>
            <p:cxnSp>
              <p:nvCxnSpPr>
                <p:cNvPr id="377" name="Google Shape;377;p59"/>
                <p:cNvCxnSpPr/>
                <p:nvPr/>
              </p:nvCxnSpPr>
              <p:spPr>
                <a:xfrm rot="10800000">
                  <a:off x="-1" y="-2"/>
                  <a:ext cx="201740" cy="13"/>
                </a:xfrm>
                <a:prstGeom prst="straightConnector1">
                  <a:avLst/>
                </a:prstGeom>
                <a:noFill/>
                <a:ln w="12700" cap="flat" cmpd="sng">
                  <a:solidFill>
                    <a:srgbClr val="00A657"/>
                  </a:solidFill>
                  <a:prstDash val="dash"/>
                  <a:round/>
                  <a:headEnd type="none" w="sm" len="sm"/>
                  <a:tailEnd type="none" w="sm" len="sm"/>
                </a:ln>
              </p:spPr>
            </p:cxnSp>
          </p:grpSp>
        </p:grpSp>
      </p:grpSp>
      <p:grpSp>
        <p:nvGrpSpPr>
          <p:cNvPr id="378" name="Google Shape;378;p59"/>
          <p:cNvGrpSpPr/>
          <p:nvPr/>
        </p:nvGrpSpPr>
        <p:grpSpPr>
          <a:xfrm>
            <a:off x="448223" y="-504283"/>
            <a:ext cx="11295551" cy="404022"/>
            <a:chOff x="-1" y="-1"/>
            <a:chExt cx="11295549" cy="404021"/>
          </a:xfrm>
        </p:grpSpPr>
        <p:sp>
          <p:nvSpPr>
            <p:cNvPr id="379" name="Google Shape;379;p59"/>
            <p:cNvSpPr/>
            <p:nvPr/>
          </p:nvSpPr>
          <p:spPr>
            <a:xfrm>
              <a:off x="-1" y="-1"/>
              <a:ext cx="11295549" cy="403443"/>
            </a:xfrm>
            <a:prstGeom prst="rect">
              <a:avLst/>
            </a:prstGeom>
            <a:solidFill>
              <a:srgbClr val="FFFFFF">
                <a:alpha val="29411"/>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380" name="Google Shape;380;p59"/>
            <p:cNvGrpSpPr/>
            <p:nvPr/>
          </p:nvGrpSpPr>
          <p:grpSpPr>
            <a:xfrm>
              <a:off x="605103" y="31005"/>
              <a:ext cx="2420487" cy="366635"/>
              <a:chOff x="-1" y="0"/>
              <a:chExt cx="2420485" cy="366634"/>
            </a:xfrm>
          </p:grpSpPr>
          <p:sp>
            <p:nvSpPr>
              <p:cNvPr id="381" name="Google Shape;381;p59"/>
              <p:cNvSpPr txBox="1"/>
              <p:nvPr/>
            </p:nvSpPr>
            <p:spPr>
              <a:xfrm>
                <a:off x="-1" y="0"/>
                <a:ext cx="1064120" cy="13970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4B35"/>
                  </a:buClr>
                  <a:buSzPts val="900"/>
                  <a:buFont typeface="Poppins"/>
                  <a:buNone/>
                </a:pPr>
                <a:r>
                  <a:rPr lang="en-GB" sz="900" b="0" i="0" u="none" strike="noStrike" cap="none">
                    <a:solidFill>
                      <a:srgbClr val="004B35"/>
                    </a:solidFill>
                    <a:latin typeface="Poppins"/>
                    <a:ea typeface="Poppins"/>
                    <a:cs typeface="Poppins"/>
                    <a:sym typeface="Poppins"/>
                  </a:rPr>
                  <a:t> 3 columns = 4” wide</a:t>
                </a:r>
                <a:endParaRPr/>
              </a:p>
            </p:txBody>
          </p:sp>
          <p:sp>
            <p:nvSpPr>
              <p:cNvPr id="382" name="Google Shape;382;p59"/>
              <p:cNvSpPr txBox="1"/>
              <p:nvPr/>
            </p:nvSpPr>
            <p:spPr>
              <a:xfrm>
                <a:off x="1356364" y="226933"/>
                <a:ext cx="1064120" cy="139701"/>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A657"/>
                  </a:buClr>
                  <a:buSzPts val="900"/>
                  <a:buFont typeface="Poppins"/>
                  <a:buNone/>
                </a:pPr>
                <a:r>
                  <a:rPr lang="en-GB" sz="900" b="0" i="0" u="none" strike="noStrike" cap="none">
                    <a:solidFill>
                      <a:srgbClr val="00A657"/>
                    </a:solidFill>
                    <a:latin typeface="Poppins"/>
                    <a:ea typeface="Poppins"/>
                    <a:cs typeface="Poppins"/>
                    <a:sym typeface="Poppins"/>
                  </a:rPr>
                  <a:t>4 columns = 3” wide </a:t>
                </a:r>
                <a:endParaRPr/>
              </a:p>
            </p:txBody>
          </p:sp>
        </p:grpSp>
        <p:grpSp>
          <p:nvGrpSpPr>
            <p:cNvPr id="383" name="Google Shape;383;p59"/>
            <p:cNvGrpSpPr/>
            <p:nvPr/>
          </p:nvGrpSpPr>
          <p:grpSpPr>
            <a:xfrm>
              <a:off x="605662" y="202282"/>
              <a:ext cx="2420508" cy="201738"/>
              <a:chOff x="-1" y="0"/>
              <a:chExt cx="2420507" cy="201737"/>
            </a:xfrm>
          </p:grpSpPr>
          <p:cxnSp>
            <p:nvCxnSpPr>
              <p:cNvPr id="384" name="Google Shape;384;p59"/>
              <p:cNvCxnSpPr/>
              <p:nvPr/>
            </p:nvCxnSpPr>
            <p:spPr>
              <a:xfrm rot="10800000" flipH="1">
                <a:off x="2420494" y="0"/>
                <a:ext cx="12" cy="201737"/>
              </a:xfrm>
              <a:prstGeom prst="straightConnector1">
                <a:avLst/>
              </a:prstGeom>
              <a:noFill/>
              <a:ln w="12700" cap="flat" cmpd="sng">
                <a:solidFill>
                  <a:srgbClr val="00A657"/>
                </a:solidFill>
                <a:prstDash val="dash"/>
                <a:round/>
                <a:headEnd type="none" w="sm" len="sm"/>
                <a:tailEnd type="none" w="sm" len="sm"/>
              </a:ln>
            </p:spPr>
          </p:cxnSp>
          <p:cxnSp>
            <p:nvCxnSpPr>
              <p:cNvPr id="385" name="Google Shape;385;p59"/>
              <p:cNvCxnSpPr/>
              <p:nvPr/>
            </p:nvCxnSpPr>
            <p:spPr>
              <a:xfrm rot="10800000" flipH="1">
                <a:off x="-1" y="0"/>
                <a:ext cx="14" cy="201737"/>
              </a:xfrm>
              <a:prstGeom prst="straightConnector1">
                <a:avLst/>
              </a:prstGeom>
              <a:noFill/>
              <a:ln w="12700" cap="flat" cmpd="sng">
                <a:solidFill>
                  <a:srgbClr val="00A657"/>
                </a:solidFill>
                <a:prstDash val="dash"/>
                <a:round/>
                <a:headEnd type="none" w="sm" len="sm"/>
                <a:tailEnd type="none" w="sm" len="sm"/>
              </a:ln>
            </p:spPr>
          </p:cxnSp>
        </p:grpSp>
        <p:grpSp>
          <p:nvGrpSpPr>
            <p:cNvPr id="386" name="Google Shape;386;p59"/>
            <p:cNvGrpSpPr/>
            <p:nvPr/>
          </p:nvGrpSpPr>
          <p:grpSpPr>
            <a:xfrm>
              <a:off x="604532" y="541"/>
              <a:ext cx="10085349" cy="403474"/>
              <a:chOff x="-3" y="-3"/>
              <a:chExt cx="10085346" cy="403473"/>
            </a:xfrm>
          </p:grpSpPr>
          <p:grpSp>
            <p:nvGrpSpPr>
              <p:cNvPr id="387" name="Google Shape;387;p59"/>
              <p:cNvGrpSpPr/>
              <p:nvPr/>
            </p:nvGrpSpPr>
            <p:grpSpPr>
              <a:xfrm>
                <a:off x="-3" y="-1"/>
                <a:ext cx="3227327" cy="403471"/>
                <a:chOff x="-1" y="-2"/>
                <a:chExt cx="3227326" cy="403470"/>
              </a:xfrm>
            </p:grpSpPr>
            <p:cxnSp>
              <p:nvCxnSpPr>
                <p:cNvPr id="388" name="Google Shape;388;p59"/>
                <p:cNvCxnSpPr/>
                <p:nvPr/>
              </p:nvCxnSpPr>
              <p:spPr>
                <a:xfrm>
                  <a:off x="3227312" y="-2"/>
                  <a:ext cx="13" cy="403470"/>
                </a:xfrm>
                <a:prstGeom prst="straightConnector1">
                  <a:avLst/>
                </a:prstGeom>
                <a:noFill/>
                <a:ln w="12700" cap="flat" cmpd="sng">
                  <a:solidFill>
                    <a:srgbClr val="004B35"/>
                  </a:solidFill>
                  <a:prstDash val="dash"/>
                  <a:round/>
                  <a:headEnd type="none" w="sm" len="sm"/>
                  <a:tailEnd type="none" w="sm" len="sm"/>
                </a:ln>
              </p:spPr>
            </p:cxnSp>
            <p:cxnSp>
              <p:nvCxnSpPr>
                <p:cNvPr id="389" name="Google Shape;389;p59"/>
                <p:cNvCxnSpPr/>
                <p:nvPr/>
              </p:nvCxnSpPr>
              <p:spPr>
                <a:xfrm flipH="1">
                  <a:off x="-1" y="-2"/>
                  <a:ext cx="12" cy="403470"/>
                </a:xfrm>
                <a:prstGeom prst="straightConnector1">
                  <a:avLst/>
                </a:prstGeom>
                <a:noFill/>
                <a:ln w="12700" cap="flat" cmpd="sng">
                  <a:solidFill>
                    <a:srgbClr val="004B35"/>
                  </a:solidFill>
                  <a:prstDash val="dash"/>
                  <a:round/>
                  <a:headEnd type="none" w="sm" len="sm"/>
                  <a:tailEnd type="none" w="sm" len="sm"/>
                </a:ln>
              </p:spPr>
            </p:cxnSp>
          </p:grpSp>
          <p:grpSp>
            <p:nvGrpSpPr>
              <p:cNvPr id="390" name="Google Shape;390;p59"/>
              <p:cNvGrpSpPr/>
              <p:nvPr/>
            </p:nvGrpSpPr>
            <p:grpSpPr>
              <a:xfrm>
                <a:off x="6858008" y="-1"/>
                <a:ext cx="3227335" cy="403471"/>
                <a:chOff x="-2" y="-2"/>
                <a:chExt cx="3227333" cy="403470"/>
              </a:xfrm>
            </p:grpSpPr>
            <p:cxnSp>
              <p:nvCxnSpPr>
                <p:cNvPr id="391" name="Google Shape;391;p59"/>
                <p:cNvCxnSpPr/>
                <p:nvPr/>
              </p:nvCxnSpPr>
              <p:spPr>
                <a:xfrm flipH="1">
                  <a:off x="-2" y="-2"/>
                  <a:ext cx="12" cy="403470"/>
                </a:xfrm>
                <a:prstGeom prst="straightConnector1">
                  <a:avLst/>
                </a:prstGeom>
                <a:noFill/>
                <a:ln w="12700" cap="flat" cmpd="sng">
                  <a:solidFill>
                    <a:srgbClr val="004B35"/>
                  </a:solidFill>
                  <a:prstDash val="dash"/>
                  <a:round/>
                  <a:headEnd type="none" w="sm" len="sm"/>
                  <a:tailEnd type="none" w="sm" len="sm"/>
                </a:ln>
              </p:spPr>
            </p:cxnSp>
            <p:cxnSp>
              <p:nvCxnSpPr>
                <p:cNvPr id="392" name="Google Shape;392;p59"/>
                <p:cNvCxnSpPr/>
                <p:nvPr/>
              </p:nvCxnSpPr>
              <p:spPr>
                <a:xfrm>
                  <a:off x="3227319" y="-2"/>
                  <a:ext cx="12" cy="403470"/>
                </a:xfrm>
                <a:prstGeom prst="straightConnector1">
                  <a:avLst/>
                </a:prstGeom>
                <a:noFill/>
                <a:ln w="12700" cap="flat" cmpd="sng">
                  <a:solidFill>
                    <a:srgbClr val="004B35"/>
                  </a:solidFill>
                  <a:prstDash val="dash"/>
                  <a:round/>
                  <a:headEnd type="none" w="sm" len="sm"/>
                  <a:tailEnd type="none" w="sm" len="sm"/>
                </a:ln>
              </p:spPr>
            </p:cxnSp>
          </p:grpSp>
          <p:grpSp>
            <p:nvGrpSpPr>
              <p:cNvPr id="393" name="Google Shape;393;p59"/>
              <p:cNvGrpSpPr/>
              <p:nvPr/>
            </p:nvGrpSpPr>
            <p:grpSpPr>
              <a:xfrm>
                <a:off x="3429000" y="-3"/>
                <a:ext cx="3227334" cy="403471"/>
                <a:chOff x="-1" y="-2"/>
                <a:chExt cx="3227332" cy="403470"/>
              </a:xfrm>
            </p:grpSpPr>
            <p:cxnSp>
              <p:nvCxnSpPr>
                <p:cNvPr id="394" name="Google Shape;394;p59"/>
                <p:cNvCxnSpPr/>
                <p:nvPr/>
              </p:nvCxnSpPr>
              <p:spPr>
                <a:xfrm flipH="1">
                  <a:off x="-1" y="-2"/>
                  <a:ext cx="14" cy="403470"/>
                </a:xfrm>
                <a:prstGeom prst="straightConnector1">
                  <a:avLst/>
                </a:prstGeom>
                <a:noFill/>
                <a:ln w="12700" cap="flat" cmpd="sng">
                  <a:solidFill>
                    <a:srgbClr val="004B35"/>
                  </a:solidFill>
                  <a:prstDash val="dash"/>
                  <a:round/>
                  <a:headEnd type="none" w="sm" len="sm"/>
                  <a:tailEnd type="none" w="sm" len="sm"/>
                </a:ln>
              </p:spPr>
            </p:cxnSp>
            <p:cxnSp>
              <p:nvCxnSpPr>
                <p:cNvPr id="395" name="Google Shape;395;p59"/>
                <p:cNvCxnSpPr/>
                <p:nvPr/>
              </p:nvCxnSpPr>
              <p:spPr>
                <a:xfrm>
                  <a:off x="3227319" y="-2"/>
                  <a:ext cx="12" cy="403470"/>
                </a:xfrm>
                <a:prstGeom prst="straightConnector1">
                  <a:avLst/>
                </a:prstGeom>
                <a:noFill/>
                <a:ln w="12700" cap="flat" cmpd="sng">
                  <a:solidFill>
                    <a:srgbClr val="004B35"/>
                  </a:solidFill>
                  <a:prstDash val="dash"/>
                  <a:round/>
                  <a:headEnd type="none" w="sm" len="sm"/>
                  <a:tailEnd type="none" w="sm" len="sm"/>
                </a:ln>
              </p:spPr>
            </p:cxnSp>
          </p:grpSp>
        </p:grpSp>
        <p:grpSp>
          <p:nvGrpSpPr>
            <p:cNvPr id="396" name="Google Shape;396;p59"/>
            <p:cNvGrpSpPr/>
            <p:nvPr/>
          </p:nvGrpSpPr>
          <p:grpSpPr>
            <a:xfrm>
              <a:off x="8270493" y="202282"/>
              <a:ext cx="2420506" cy="201738"/>
              <a:chOff x="-2" y="0"/>
              <a:chExt cx="2420504" cy="201737"/>
            </a:xfrm>
          </p:grpSpPr>
          <p:cxnSp>
            <p:nvCxnSpPr>
              <p:cNvPr id="397" name="Google Shape;397;p59"/>
              <p:cNvCxnSpPr/>
              <p:nvPr/>
            </p:nvCxnSpPr>
            <p:spPr>
              <a:xfrm rot="10800000" flipH="1">
                <a:off x="2420491" y="0"/>
                <a:ext cx="11" cy="201737"/>
              </a:xfrm>
              <a:prstGeom prst="straightConnector1">
                <a:avLst/>
              </a:prstGeom>
              <a:noFill/>
              <a:ln w="12700" cap="flat" cmpd="sng">
                <a:solidFill>
                  <a:srgbClr val="00A657"/>
                </a:solidFill>
                <a:prstDash val="dash"/>
                <a:round/>
                <a:headEnd type="none" w="sm" len="sm"/>
                <a:tailEnd type="none" w="sm" len="sm"/>
              </a:ln>
            </p:spPr>
          </p:cxnSp>
          <p:cxnSp>
            <p:nvCxnSpPr>
              <p:cNvPr id="398" name="Google Shape;398;p59"/>
              <p:cNvCxnSpPr/>
              <p:nvPr/>
            </p:nvCxnSpPr>
            <p:spPr>
              <a:xfrm rot="10800000" flipH="1">
                <a:off x="-2" y="0"/>
                <a:ext cx="12" cy="201737"/>
              </a:xfrm>
              <a:prstGeom prst="straightConnector1">
                <a:avLst/>
              </a:prstGeom>
              <a:noFill/>
              <a:ln w="12700" cap="flat" cmpd="sng">
                <a:solidFill>
                  <a:srgbClr val="00A657"/>
                </a:solidFill>
                <a:prstDash val="dash"/>
                <a:round/>
                <a:headEnd type="none" w="sm" len="sm"/>
                <a:tailEnd type="none" w="sm" len="sm"/>
              </a:ln>
            </p:spPr>
          </p:cxnSp>
        </p:grpSp>
        <p:grpSp>
          <p:nvGrpSpPr>
            <p:cNvPr id="399" name="Google Shape;399;p59"/>
            <p:cNvGrpSpPr/>
            <p:nvPr/>
          </p:nvGrpSpPr>
          <p:grpSpPr>
            <a:xfrm>
              <a:off x="3160610" y="202282"/>
              <a:ext cx="2420504" cy="201738"/>
              <a:chOff x="-1" y="0"/>
              <a:chExt cx="2420503" cy="201737"/>
            </a:xfrm>
          </p:grpSpPr>
          <p:cxnSp>
            <p:nvCxnSpPr>
              <p:cNvPr id="400" name="Google Shape;400;p59"/>
              <p:cNvCxnSpPr/>
              <p:nvPr/>
            </p:nvCxnSpPr>
            <p:spPr>
              <a:xfrm rot="10800000" flipH="1">
                <a:off x="2420490" y="0"/>
                <a:ext cx="12" cy="201737"/>
              </a:xfrm>
              <a:prstGeom prst="straightConnector1">
                <a:avLst/>
              </a:prstGeom>
              <a:noFill/>
              <a:ln w="12700" cap="flat" cmpd="sng">
                <a:solidFill>
                  <a:srgbClr val="00A657"/>
                </a:solidFill>
                <a:prstDash val="dash"/>
                <a:round/>
                <a:headEnd type="none" w="sm" len="sm"/>
                <a:tailEnd type="none" w="sm" len="sm"/>
              </a:ln>
            </p:spPr>
          </p:cxnSp>
          <p:cxnSp>
            <p:nvCxnSpPr>
              <p:cNvPr id="401" name="Google Shape;401;p59"/>
              <p:cNvCxnSpPr/>
              <p:nvPr/>
            </p:nvCxnSpPr>
            <p:spPr>
              <a:xfrm rot="10800000" flipH="1">
                <a:off x="-1" y="0"/>
                <a:ext cx="14" cy="201737"/>
              </a:xfrm>
              <a:prstGeom prst="straightConnector1">
                <a:avLst/>
              </a:prstGeom>
              <a:noFill/>
              <a:ln w="12700" cap="flat" cmpd="sng">
                <a:solidFill>
                  <a:srgbClr val="00A657"/>
                </a:solidFill>
                <a:prstDash val="dash"/>
                <a:round/>
                <a:headEnd type="none" w="sm" len="sm"/>
                <a:tailEnd type="none" w="sm" len="sm"/>
              </a:ln>
            </p:spPr>
          </p:cxnSp>
        </p:grpSp>
        <p:grpSp>
          <p:nvGrpSpPr>
            <p:cNvPr id="402" name="Google Shape;402;p59"/>
            <p:cNvGrpSpPr/>
            <p:nvPr/>
          </p:nvGrpSpPr>
          <p:grpSpPr>
            <a:xfrm>
              <a:off x="5715552" y="202282"/>
              <a:ext cx="2420504" cy="201738"/>
              <a:chOff x="0" y="0"/>
              <a:chExt cx="2420503" cy="201737"/>
            </a:xfrm>
          </p:grpSpPr>
          <p:cxnSp>
            <p:nvCxnSpPr>
              <p:cNvPr id="403" name="Google Shape;403;p59"/>
              <p:cNvCxnSpPr/>
              <p:nvPr/>
            </p:nvCxnSpPr>
            <p:spPr>
              <a:xfrm rot="10800000" flipH="1">
                <a:off x="2420491" y="0"/>
                <a:ext cx="12" cy="201737"/>
              </a:xfrm>
              <a:prstGeom prst="straightConnector1">
                <a:avLst/>
              </a:prstGeom>
              <a:noFill/>
              <a:ln w="12700" cap="flat" cmpd="sng">
                <a:solidFill>
                  <a:srgbClr val="00A657"/>
                </a:solidFill>
                <a:prstDash val="dash"/>
                <a:round/>
                <a:headEnd type="none" w="sm" len="sm"/>
                <a:tailEnd type="none" w="sm" len="sm"/>
              </a:ln>
            </p:spPr>
          </p:cxnSp>
          <p:cxnSp>
            <p:nvCxnSpPr>
              <p:cNvPr id="404" name="Google Shape;404;p59"/>
              <p:cNvCxnSpPr/>
              <p:nvPr/>
            </p:nvCxnSpPr>
            <p:spPr>
              <a:xfrm rot="10800000" flipH="1">
                <a:off x="0" y="0"/>
                <a:ext cx="14" cy="201737"/>
              </a:xfrm>
              <a:prstGeom prst="straightConnector1">
                <a:avLst/>
              </a:prstGeom>
              <a:noFill/>
              <a:ln w="12700" cap="flat" cmpd="sng">
                <a:solidFill>
                  <a:srgbClr val="00A657"/>
                </a:solidFill>
                <a:prstDash val="dash"/>
                <a:round/>
                <a:headEnd type="none" w="sm" len="sm"/>
                <a:tailEnd type="none" w="sm" len="sm"/>
              </a:ln>
            </p:spPr>
          </p:cxnSp>
        </p:grpSp>
      </p:grpSp>
      <p:sp>
        <p:nvSpPr>
          <p:cNvPr id="405" name="Google Shape;405;p59"/>
          <p:cNvSpPr txBox="1">
            <a:spLocks noGrp="1"/>
          </p:cNvSpPr>
          <p:nvPr>
            <p:ph type="title"/>
          </p:nvPr>
        </p:nvSpPr>
        <p:spPr>
          <a:xfrm>
            <a:off x="1053351" y="205904"/>
            <a:ext cx="10085297" cy="80262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1"/>
              </a:buClr>
              <a:buSzPts val="2800"/>
              <a:buFont typeface="Poppins"/>
              <a:buNone/>
              <a:defRPr>
                <a:latin typeface="Poppins"/>
                <a:ea typeface="Poppins"/>
                <a:cs typeface="Poppins"/>
                <a:sym typeface="Poppins"/>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406" name="Google Shape;406;p59"/>
          <p:cNvSpPr txBox="1">
            <a:spLocks noGrp="1"/>
          </p:cNvSpPr>
          <p:nvPr>
            <p:ph type="body" idx="1"/>
          </p:nvPr>
        </p:nvSpPr>
        <p:spPr>
          <a:xfrm>
            <a:off x="1053351" y="1008529"/>
            <a:ext cx="10085300" cy="4034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chemeClr val="accent2"/>
              </a:buClr>
              <a:buSzPts val="1800"/>
              <a:buFont typeface="Poppins"/>
              <a:buNone/>
              <a:defRPr sz="1800">
                <a:solidFill>
                  <a:schemeClr val="accent2"/>
                </a:solidFill>
                <a:latin typeface="Poppins"/>
                <a:ea typeface="Poppins"/>
                <a:cs typeface="Poppins"/>
                <a:sym typeface="Poppins"/>
              </a:defRPr>
            </a:lvl1pPr>
            <a:lvl2pPr marL="914400" lvl="1" indent="-228600" algn="l">
              <a:lnSpc>
                <a:spcPct val="90000"/>
              </a:lnSpc>
              <a:spcBef>
                <a:spcPts val="0"/>
              </a:spcBef>
              <a:spcAft>
                <a:spcPts val="0"/>
              </a:spcAft>
              <a:buClr>
                <a:schemeClr val="accent2"/>
              </a:buClr>
              <a:buSzPts val="1800"/>
              <a:buFont typeface="Poppins"/>
              <a:buNone/>
              <a:defRPr sz="1800">
                <a:solidFill>
                  <a:schemeClr val="accent2"/>
                </a:solidFill>
                <a:latin typeface="Poppins"/>
                <a:ea typeface="Poppins"/>
                <a:cs typeface="Poppins"/>
                <a:sym typeface="Poppins"/>
              </a:defRPr>
            </a:lvl2pPr>
            <a:lvl3pPr marL="1371600" lvl="2" indent="-342900" algn="l">
              <a:lnSpc>
                <a:spcPct val="90000"/>
              </a:lnSpc>
              <a:spcBef>
                <a:spcPts val="0"/>
              </a:spcBef>
              <a:spcAft>
                <a:spcPts val="0"/>
              </a:spcAft>
              <a:buClr>
                <a:schemeClr val="accent2"/>
              </a:buClr>
              <a:buSzPts val="1800"/>
              <a:buFont typeface="Poppins"/>
              <a:buChar char="•"/>
              <a:defRPr sz="1800">
                <a:solidFill>
                  <a:schemeClr val="accent2"/>
                </a:solidFill>
                <a:latin typeface="Poppins"/>
                <a:ea typeface="Poppins"/>
                <a:cs typeface="Poppins"/>
                <a:sym typeface="Poppins"/>
              </a:defRPr>
            </a:lvl3pPr>
            <a:lvl4pPr marL="1828800" lvl="3" indent="-342900" algn="l">
              <a:lnSpc>
                <a:spcPct val="90000"/>
              </a:lnSpc>
              <a:spcBef>
                <a:spcPts val="0"/>
              </a:spcBef>
              <a:spcAft>
                <a:spcPts val="0"/>
              </a:spcAft>
              <a:buClr>
                <a:schemeClr val="accent2"/>
              </a:buClr>
              <a:buSzPts val="1800"/>
              <a:buFont typeface="Poppins"/>
              <a:buChar char="‒"/>
              <a:defRPr sz="1800">
                <a:solidFill>
                  <a:schemeClr val="accent2"/>
                </a:solidFill>
                <a:latin typeface="Poppins"/>
                <a:ea typeface="Poppins"/>
                <a:cs typeface="Poppins"/>
                <a:sym typeface="Poppins"/>
              </a:defRPr>
            </a:lvl4pPr>
            <a:lvl5pPr marL="2286000" lvl="4" indent="-342900" algn="l">
              <a:lnSpc>
                <a:spcPct val="90000"/>
              </a:lnSpc>
              <a:spcBef>
                <a:spcPts val="0"/>
              </a:spcBef>
              <a:spcAft>
                <a:spcPts val="0"/>
              </a:spcAft>
              <a:buClr>
                <a:schemeClr val="accent2"/>
              </a:buClr>
              <a:buSzPts val="1800"/>
              <a:buFont typeface="Poppins"/>
              <a:buChar char="•"/>
              <a:defRPr sz="1800">
                <a:solidFill>
                  <a:schemeClr val="accent2"/>
                </a:solidFill>
                <a:latin typeface="Poppins"/>
                <a:ea typeface="Poppins"/>
                <a:cs typeface="Poppins"/>
                <a:sym typeface="Poppins"/>
              </a:defRPr>
            </a:lvl5pPr>
            <a:lvl6pPr marL="2743200" lvl="5" indent="-323850" algn="l">
              <a:lnSpc>
                <a:spcPct val="100000"/>
              </a:lnSpc>
              <a:spcBef>
                <a:spcPts val="1000"/>
              </a:spcBef>
              <a:spcAft>
                <a:spcPts val="0"/>
              </a:spcAft>
              <a:buClr>
                <a:srgbClr val="00A657"/>
              </a:buClr>
              <a:buSzPts val="1500"/>
              <a:buChar char="‒"/>
              <a:defRPr/>
            </a:lvl6pPr>
            <a:lvl7pPr marL="3200400" lvl="6" indent="-323850" algn="l">
              <a:lnSpc>
                <a:spcPct val="100000"/>
              </a:lnSpc>
              <a:spcBef>
                <a:spcPts val="1000"/>
              </a:spcBef>
              <a:spcAft>
                <a:spcPts val="0"/>
              </a:spcAft>
              <a:buClr>
                <a:srgbClr val="00A657"/>
              </a:buClr>
              <a:buSzPts val="1500"/>
              <a:buChar char="‒"/>
              <a:defRPr/>
            </a:lvl7pPr>
            <a:lvl8pPr marL="3657600" lvl="7" indent="-323850" algn="l">
              <a:lnSpc>
                <a:spcPct val="100000"/>
              </a:lnSpc>
              <a:spcBef>
                <a:spcPts val="1000"/>
              </a:spcBef>
              <a:spcAft>
                <a:spcPts val="0"/>
              </a:spcAft>
              <a:buClr>
                <a:srgbClr val="00A657"/>
              </a:buClr>
              <a:buSzPts val="1500"/>
              <a:buChar char="‒"/>
              <a:defRPr/>
            </a:lvl8pPr>
            <a:lvl9pPr marL="4114800" lvl="8" indent="-323850" algn="l">
              <a:lnSpc>
                <a:spcPct val="100000"/>
              </a:lnSpc>
              <a:spcBef>
                <a:spcPts val="1000"/>
              </a:spcBef>
              <a:spcAft>
                <a:spcPts val="0"/>
              </a:spcAft>
              <a:buClr>
                <a:srgbClr val="00A657"/>
              </a:buClr>
              <a:buSzPts val="1500"/>
              <a:buChar char="‒"/>
              <a:defRPr/>
            </a:lvl9pPr>
          </a:lstStyle>
          <a:p>
            <a:endParaRPr/>
          </a:p>
        </p:txBody>
      </p:sp>
      <p:sp>
        <p:nvSpPr>
          <p:cNvPr id="407" name="Google Shape;407;p59"/>
          <p:cNvSpPr txBox="1">
            <a:spLocks noGrp="1"/>
          </p:cNvSpPr>
          <p:nvPr>
            <p:ph type="sldNum" idx="12"/>
          </p:nvPr>
        </p:nvSpPr>
        <p:spPr>
          <a:xfrm>
            <a:off x="6032499" y="6575522"/>
            <a:ext cx="127001" cy="127001"/>
          </a:xfrm>
          <a:prstGeom prst="rect">
            <a:avLst/>
          </a:prstGeom>
          <a:noFill/>
          <a:ln>
            <a:noFill/>
          </a:ln>
        </p:spPr>
        <p:txBody>
          <a:bodyPr spcFirstLastPara="1" wrap="square" lIns="0" tIns="0" rIns="0" bIns="0" anchor="b" anchorCtr="0">
            <a:spAutoFit/>
          </a:bodyPr>
          <a:lstStyle>
            <a:lvl1pPr marL="0" lvl="0"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1pPr>
            <a:lvl2pPr marL="0" lvl="1"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2pPr>
            <a:lvl3pPr marL="0" lvl="2"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3pPr>
            <a:lvl4pPr marL="0" lvl="3"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4pPr>
            <a:lvl5pPr marL="0" lvl="4"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5pPr>
            <a:lvl6pPr marL="0" lvl="5"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6pPr>
            <a:lvl7pPr marL="0" lvl="6"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7pPr>
            <a:lvl8pPr marL="0" lvl="7"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8pPr>
            <a:lvl9pPr marL="0" lvl="8" indent="0" algn="ctr">
              <a:lnSpc>
                <a:spcPct val="100000"/>
              </a:lnSpc>
              <a:spcBef>
                <a:spcPts val="0"/>
              </a:spcBef>
              <a:spcAft>
                <a:spcPts val="0"/>
              </a:spcAft>
              <a:buClr>
                <a:srgbClr val="595959"/>
              </a:buClr>
              <a:buSzPts val="700"/>
              <a:buFont typeface="Poppins"/>
              <a:buNone/>
              <a:defRPr sz="700">
                <a:solidFill>
                  <a:srgbClr val="595959"/>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1577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4F35-92BF-3505-DB54-53C0847F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66FCE8-DF92-C402-AB18-2934424871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379C52-9481-A4FF-B932-D11A3752ECA5}"/>
              </a:ext>
            </a:extLst>
          </p:cNvPr>
          <p:cNvSpPr>
            <a:spLocks noGrp="1"/>
          </p:cNvSpPr>
          <p:nvPr>
            <p:ph type="dt" sz="half" idx="10"/>
          </p:nvPr>
        </p:nvSpPr>
        <p:spPr/>
        <p:txBody>
          <a:bodyPr/>
          <a:lstStyle/>
          <a:p>
            <a:fld id="{86829ADE-4661-4182-A18A-61F53AAB23DC}" type="datetimeFigureOut">
              <a:rPr lang="en-GB" smtClean="0"/>
              <a:t>11/03/2026</a:t>
            </a:fld>
            <a:endParaRPr lang="en-GB"/>
          </a:p>
        </p:txBody>
      </p:sp>
      <p:sp>
        <p:nvSpPr>
          <p:cNvPr id="5" name="Footer Placeholder 4">
            <a:extLst>
              <a:ext uri="{FF2B5EF4-FFF2-40B4-BE49-F238E27FC236}">
                <a16:creationId xmlns:a16="http://schemas.microsoft.com/office/drawing/2014/main" id="{2DD4C7B5-AA45-CC4A-01F1-3F70A776AE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F55AC-0B10-DB9F-EC7B-374A08237124}"/>
              </a:ext>
            </a:extLst>
          </p:cNvPr>
          <p:cNvSpPr>
            <a:spLocks noGrp="1"/>
          </p:cNvSpPr>
          <p:nvPr>
            <p:ph type="sldNum" sz="quarter" idx="12"/>
          </p:nvPr>
        </p:nvSpPr>
        <p:spPr/>
        <p:txBody>
          <a:bodyPr/>
          <a:lstStyle/>
          <a:p>
            <a:fld id="{7888A5E4-E70F-426B-B737-088A392FC48B}" type="slidenum">
              <a:rPr lang="en-GB" smtClean="0"/>
              <a:t>‹#›</a:t>
            </a:fld>
            <a:endParaRPr lang="en-GB"/>
          </a:p>
        </p:txBody>
      </p:sp>
    </p:spTree>
    <p:extLst>
      <p:ext uri="{BB962C8B-B14F-4D97-AF65-F5344CB8AC3E}">
        <p14:creationId xmlns:p14="http://schemas.microsoft.com/office/powerpoint/2010/main" val="253024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B7D6C-5DD4-DA6F-E469-E041011F1D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FE6CFD-0EBE-BDE4-D859-FF00C731EF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516762-83E5-6442-83E5-F09FC4040404}"/>
              </a:ext>
            </a:extLst>
          </p:cNvPr>
          <p:cNvSpPr>
            <a:spLocks noGrp="1"/>
          </p:cNvSpPr>
          <p:nvPr>
            <p:ph type="dt" sz="half" idx="10"/>
          </p:nvPr>
        </p:nvSpPr>
        <p:spPr/>
        <p:txBody>
          <a:bodyPr/>
          <a:lstStyle/>
          <a:p>
            <a:fld id="{86829ADE-4661-4182-A18A-61F53AAB23DC}" type="datetimeFigureOut">
              <a:rPr lang="en-GB" smtClean="0"/>
              <a:t>11/03/2026</a:t>
            </a:fld>
            <a:endParaRPr lang="en-GB"/>
          </a:p>
        </p:txBody>
      </p:sp>
      <p:sp>
        <p:nvSpPr>
          <p:cNvPr id="5" name="Footer Placeholder 4">
            <a:extLst>
              <a:ext uri="{FF2B5EF4-FFF2-40B4-BE49-F238E27FC236}">
                <a16:creationId xmlns:a16="http://schemas.microsoft.com/office/drawing/2014/main" id="{576CC90F-5BFF-A910-27E0-7440CF902A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1F6186-5DBD-DF25-ADE7-C0528747AD65}"/>
              </a:ext>
            </a:extLst>
          </p:cNvPr>
          <p:cNvSpPr>
            <a:spLocks noGrp="1"/>
          </p:cNvSpPr>
          <p:nvPr>
            <p:ph type="sldNum" sz="quarter" idx="12"/>
          </p:nvPr>
        </p:nvSpPr>
        <p:spPr/>
        <p:txBody>
          <a:bodyPr/>
          <a:lstStyle/>
          <a:p>
            <a:fld id="{7888A5E4-E70F-426B-B737-088A392FC48B}" type="slidenum">
              <a:rPr lang="en-GB" smtClean="0"/>
              <a:t>‹#›</a:t>
            </a:fld>
            <a:endParaRPr lang="en-GB"/>
          </a:p>
        </p:txBody>
      </p:sp>
    </p:spTree>
    <p:extLst>
      <p:ext uri="{BB962C8B-B14F-4D97-AF65-F5344CB8AC3E}">
        <p14:creationId xmlns:p14="http://schemas.microsoft.com/office/powerpoint/2010/main" val="34323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0543-3CA4-BAC3-C9AA-B545F264E3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6038B2-42A9-121E-BB2C-0CA2F0F838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768134-2343-9270-055C-6053F5CC62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05A44E-C98F-BED0-D583-14DA5002844D}"/>
              </a:ext>
            </a:extLst>
          </p:cNvPr>
          <p:cNvSpPr>
            <a:spLocks noGrp="1"/>
          </p:cNvSpPr>
          <p:nvPr>
            <p:ph type="dt" sz="half" idx="10"/>
          </p:nvPr>
        </p:nvSpPr>
        <p:spPr/>
        <p:txBody>
          <a:bodyPr/>
          <a:lstStyle/>
          <a:p>
            <a:fld id="{86829ADE-4661-4182-A18A-61F53AAB23DC}" type="datetimeFigureOut">
              <a:rPr lang="en-GB" smtClean="0"/>
              <a:t>11/03/2026</a:t>
            </a:fld>
            <a:endParaRPr lang="en-GB"/>
          </a:p>
        </p:txBody>
      </p:sp>
      <p:sp>
        <p:nvSpPr>
          <p:cNvPr id="6" name="Footer Placeholder 5">
            <a:extLst>
              <a:ext uri="{FF2B5EF4-FFF2-40B4-BE49-F238E27FC236}">
                <a16:creationId xmlns:a16="http://schemas.microsoft.com/office/drawing/2014/main" id="{C49BDD65-79B0-969F-F4CA-3B9A147129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64DD12-47D7-6C08-6A47-DB26C7BE5341}"/>
              </a:ext>
            </a:extLst>
          </p:cNvPr>
          <p:cNvSpPr>
            <a:spLocks noGrp="1"/>
          </p:cNvSpPr>
          <p:nvPr>
            <p:ph type="sldNum" sz="quarter" idx="12"/>
          </p:nvPr>
        </p:nvSpPr>
        <p:spPr/>
        <p:txBody>
          <a:bodyPr/>
          <a:lstStyle/>
          <a:p>
            <a:fld id="{7888A5E4-E70F-426B-B737-088A392FC48B}" type="slidenum">
              <a:rPr lang="en-GB" smtClean="0"/>
              <a:t>‹#›</a:t>
            </a:fld>
            <a:endParaRPr lang="en-GB"/>
          </a:p>
        </p:txBody>
      </p:sp>
    </p:spTree>
    <p:extLst>
      <p:ext uri="{BB962C8B-B14F-4D97-AF65-F5344CB8AC3E}">
        <p14:creationId xmlns:p14="http://schemas.microsoft.com/office/powerpoint/2010/main" val="149650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24B5-9346-ED57-4082-AD1821E42A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2D59E5-FC4C-97C9-CDE3-C44B939C1D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C937A5-67B9-6E69-229F-3FA7C658F8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2E7492-CAB9-F35D-3747-8AF4A9E5B2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2B5AC7-00CB-E749-819B-235B353212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2556EA-C659-D11C-990E-0304F6327968}"/>
              </a:ext>
            </a:extLst>
          </p:cNvPr>
          <p:cNvSpPr>
            <a:spLocks noGrp="1"/>
          </p:cNvSpPr>
          <p:nvPr>
            <p:ph type="dt" sz="half" idx="10"/>
          </p:nvPr>
        </p:nvSpPr>
        <p:spPr/>
        <p:txBody>
          <a:bodyPr/>
          <a:lstStyle/>
          <a:p>
            <a:fld id="{86829ADE-4661-4182-A18A-61F53AAB23DC}" type="datetimeFigureOut">
              <a:rPr lang="en-GB" smtClean="0"/>
              <a:t>11/03/2026</a:t>
            </a:fld>
            <a:endParaRPr lang="en-GB"/>
          </a:p>
        </p:txBody>
      </p:sp>
      <p:sp>
        <p:nvSpPr>
          <p:cNvPr id="8" name="Footer Placeholder 7">
            <a:extLst>
              <a:ext uri="{FF2B5EF4-FFF2-40B4-BE49-F238E27FC236}">
                <a16:creationId xmlns:a16="http://schemas.microsoft.com/office/drawing/2014/main" id="{383CF9D2-C7E7-73B7-5CB1-96FA2DA607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A9C890-0553-DC6A-AEB4-3EDB4FD68987}"/>
              </a:ext>
            </a:extLst>
          </p:cNvPr>
          <p:cNvSpPr>
            <a:spLocks noGrp="1"/>
          </p:cNvSpPr>
          <p:nvPr>
            <p:ph type="sldNum" sz="quarter" idx="12"/>
          </p:nvPr>
        </p:nvSpPr>
        <p:spPr/>
        <p:txBody>
          <a:bodyPr/>
          <a:lstStyle/>
          <a:p>
            <a:fld id="{7888A5E4-E70F-426B-B737-088A392FC48B}" type="slidenum">
              <a:rPr lang="en-GB" smtClean="0"/>
              <a:t>‹#›</a:t>
            </a:fld>
            <a:endParaRPr lang="en-GB"/>
          </a:p>
        </p:txBody>
      </p:sp>
    </p:spTree>
    <p:extLst>
      <p:ext uri="{BB962C8B-B14F-4D97-AF65-F5344CB8AC3E}">
        <p14:creationId xmlns:p14="http://schemas.microsoft.com/office/powerpoint/2010/main" val="204059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5E26-4BE1-9B84-2F29-87DDA09201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3E4ED2-7A03-F646-ECE2-EBE50F295AB5}"/>
              </a:ext>
            </a:extLst>
          </p:cNvPr>
          <p:cNvSpPr>
            <a:spLocks noGrp="1"/>
          </p:cNvSpPr>
          <p:nvPr>
            <p:ph type="dt" sz="half" idx="10"/>
          </p:nvPr>
        </p:nvSpPr>
        <p:spPr/>
        <p:txBody>
          <a:bodyPr/>
          <a:lstStyle/>
          <a:p>
            <a:fld id="{86829ADE-4661-4182-A18A-61F53AAB23DC}" type="datetimeFigureOut">
              <a:rPr lang="en-GB" smtClean="0"/>
              <a:t>11/03/2026</a:t>
            </a:fld>
            <a:endParaRPr lang="en-GB"/>
          </a:p>
        </p:txBody>
      </p:sp>
      <p:sp>
        <p:nvSpPr>
          <p:cNvPr id="4" name="Footer Placeholder 3">
            <a:extLst>
              <a:ext uri="{FF2B5EF4-FFF2-40B4-BE49-F238E27FC236}">
                <a16:creationId xmlns:a16="http://schemas.microsoft.com/office/drawing/2014/main" id="{0B4B618E-A8EA-FDA4-7C14-E537185C47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A0A6793-4C9C-A119-0540-17946D777DCC}"/>
              </a:ext>
            </a:extLst>
          </p:cNvPr>
          <p:cNvSpPr>
            <a:spLocks noGrp="1"/>
          </p:cNvSpPr>
          <p:nvPr>
            <p:ph type="sldNum" sz="quarter" idx="12"/>
          </p:nvPr>
        </p:nvSpPr>
        <p:spPr/>
        <p:txBody>
          <a:bodyPr/>
          <a:lstStyle/>
          <a:p>
            <a:fld id="{7888A5E4-E70F-426B-B737-088A392FC48B}" type="slidenum">
              <a:rPr lang="en-GB" smtClean="0"/>
              <a:t>‹#›</a:t>
            </a:fld>
            <a:endParaRPr lang="en-GB"/>
          </a:p>
        </p:txBody>
      </p:sp>
    </p:spTree>
    <p:extLst>
      <p:ext uri="{BB962C8B-B14F-4D97-AF65-F5344CB8AC3E}">
        <p14:creationId xmlns:p14="http://schemas.microsoft.com/office/powerpoint/2010/main" val="246541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CDB8E-721D-BCC2-614C-B63FA583B5A5}"/>
              </a:ext>
            </a:extLst>
          </p:cNvPr>
          <p:cNvSpPr>
            <a:spLocks noGrp="1"/>
          </p:cNvSpPr>
          <p:nvPr>
            <p:ph type="dt" sz="half" idx="10"/>
          </p:nvPr>
        </p:nvSpPr>
        <p:spPr/>
        <p:txBody>
          <a:bodyPr/>
          <a:lstStyle/>
          <a:p>
            <a:fld id="{86829ADE-4661-4182-A18A-61F53AAB23DC}" type="datetimeFigureOut">
              <a:rPr lang="en-GB" smtClean="0"/>
              <a:t>11/03/2026</a:t>
            </a:fld>
            <a:endParaRPr lang="en-GB"/>
          </a:p>
        </p:txBody>
      </p:sp>
      <p:sp>
        <p:nvSpPr>
          <p:cNvPr id="3" name="Footer Placeholder 2">
            <a:extLst>
              <a:ext uri="{FF2B5EF4-FFF2-40B4-BE49-F238E27FC236}">
                <a16:creationId xmlns:a16="http://schemas.microsoft.com/office/drawing/2014/main" id="{E31E19C0-5EA2-387C-C1C2-F2B27606E4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4AD48FC-29DE-55EF-0531-DCABF1E0D375}"/>
              </a:ext>
            </a:extLst>
          </p:cNvPr>
          <p:cNvSpPr>
            <a:spLocks noGrp="1"/>
          </p:cNvSpPr>
          <p:nvPr>
            <p:ph type="sldNum" sz="quarter" idx="12"/>
          </p:nvPr>
        </p:nvSpPr>
        <p:spPr/>
        <p:txBody>
          <a:bodyPr/>
          <a:lstStyle/>
          <a:p>
            <a:fld id="{7888A5E4-E70F-426B-B737-088A392FC48B}" type="slidenum">
              <a:rPr lang="en-GB" smtClean="0"/>
              <a:t>‹#›</a:t>
            </a:fld>
            <a:endParaRPr lang="en-GB"/>
          </a:p>
        </p:txBody>
      </p:sp>
    </p:spTree>
    <p:extLst>
      <p:ext uri="{BB962C8B-B14F-4D97-AF65-F5344CB8AC3E}">
        <p14:creationId xmlns:p14="http://schemas.microsoft.com/office/powerpoint/2010/main" val="184011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7CFB-0B8B-2644-5114-E5B0729008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8A6718-BFC3-36B1-F27F-FEDF6972D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31DDCC-D975-724A-F67B-47B12FBD9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8FB98-49DA-0942-82D7-2F1FF4FDB5E5}"/>
              </a:ext>
            </a:extLst>
          </p:cNvPr>
          <p:cNvSpPr>
            <a:spLocks noGrp="1"/>
          </p:cNvSpPr>
          <p:nvPr>
            <p:ph type="dt" sz="half" idx="10"/>
          </p:nvPr>
        </p:nvSpPr>
        <p:spPr/>
        <p:txBody>
          <a:bodyPr/>
          <a:lstStyle/>
          <a:p>
            <a:fld id="{86829ADE-4661-4182-A18A-61F53AAB23DC}" type="datetimeFigureOut">
              <a:rPr lang="en-GB" smtClean="0"/>
              <a:t>11/03/2026</a:t>
            </a:fld>
            <a:endParaRPr lang="en-GB"/>
          </a:p>
        </p:txBody>
      </p:sp>
      <p:sp>
        <p:nvSpPr>
          <p:cNvPr id="6" name="Footer Placeholder 5">
            <a:extLst>
              <a:ext uri="{FF2B5EF4-FFF2-40B4-BE49-F238E27FC236}">
                <a16:creationId xmlns:a16="http://schemas.microsoft.com/office/drawing/2014/main" id="{4F49099D-C8C6-1D30-5F8D-2BBD0BB74D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B2418C-E19C-88BD-15F6-6A81AFD0A3C6}"/>
              </a:ext>
            </a:extLst>
          </p:cNvPr>
          <p:cNvSpPr>
            <a:spLocks noGrp="1"/>
          </p:cNvSpPr>
          <p:nvPr>
            <p:ph type="sldNum" sz="quarter" idx="12"/>
          </p:nvPr>
        </p:nvSpPr>
        <p:spPr/>
        <p:txBody>
          <a:bodyPr/>
          <a:lstStyle/>
          <a:p>
            <a:fld id="{7888A5E4-E70F-426B-B737-088A392FC48B}" type="slidenum">
              <a:rPr lang="en-GB" smtClean="0"/>
              <a:t>‹#›</a:t>
            </a:fld>
            <a:endParaRPr lang="en-GB"/>
          </a:p>
        </p:txBody>
      </p:sp>
    </p:spTree>
    <p:extLst>
      <p:ext uri="{BB962C8B-B14F-4D97-AF65-F5344CB8AC3E}">
        <p14:creationId xmlns:p14="http://schemas.microsoft.com/office/powerpoint/2010/main" val="380750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A4A2C-FE2F-3257-2547-C75AC88518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45E6485-92C0-31F1-35A8-600975F3F6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DE6E30-C3BD-1D0A-BC78-9A6D76667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A0276D-9353-76F9-FC26-EB1A31F3665D}"/>
              </a:ext>
            </a:extLst>
          </p:cNvPr>
          <p:cNvSpPr>
            <a:spLocks noGrp="1"/>
          </p:cNvSpPr>
          <p:nvPr>
            <p:ph type="dt" sz="half" idx="10"/>
          </p:nvPr>
        </p:nvSpPr>
        <p:spPr/>
        <p:txBody>
          <a:bodyPr/>
          <a:lstStyle/>
          <a:p>
            <a:fld id="{86829ADE-4661-4182-A18A-61F53AAB23DC}" type="datetimeFigureOut">
              <a:rPr lang="en-GB" smtClean="0"/>
              <a:t>11/03/2026</a:t>
            </a:fld>
            <a:endParaRPr lang="en-GB"/>
          </a:p>
        </p:txBody>
      </p:sp>
      <p:sp>
        <p:nvSpPr>
          <p:cNvPr id="6" name="Footer Placeholder 5">
            <a:extLst>
              <a:ext uri="{FF2B5EF4-FFF2-40B4-BE49-F238E27FC236}">
                <a16:creationId xmlns:a16="http://schemas.microsoft.com/office/drawing/2014/main" id="{0961C897-1272-D82F-313C-4E55E90393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1900F1-3C77-6396-29F4-FC5AD9E19FE5}"/>
              </a:ext>
            </a:extLst>
          </p:cNvPr>
          <p:cNvSpPr>
            <a:spLocks noGrp="1"/>
          </p:cNvSpPr>
          <p:nvPr>
            <p:ph type="sldNum" sz="quarter" idx="12"/>
          </p:nvPr>
        </p:nvSpPr>
        <p:spPr/>
        <p:txBody>
          <a:bodyPr/>
          <a:lstStyle/>
          <a:p>
            <a:fld id="{7888A5E4-E70F-426B-B737-088A392FC48B}" type="slidenum">
              <a:rPr lang="en-GB" smtClean="0"/>
              <a:t>‹#›</a:t>
            </a:fld>
            <a:endParaRPr lang="en-GB"/>
          </a:p>
        </p:txBody>
      </p:sp>
    </p:spTree>
    <p:extLst>
      <p:ext uri="{BB962C8B-B14F-4D97-AF65-F5344CB8AC3E}">
        <p14:creationId xmlns:p14="http://schemas.microsoft.com/office/powerpoint/2010/main" val="100744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C9439D-7AA6-267F-E3CA-594716E6C3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605930-EE02-A843-468C-A68BFC3743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BD3B01-748B-FA95-7423-D062E5016F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829ADE-4661-4182-A18A-61F53AAB23DC}" type="datetimeFigureOut">
              <a:rPr lang="en-GB" smtClean="0"/>
              <a:t>11/03/2026</a:t>
            </a:fld>
            <a:endParaRPr lang="en-GB"/>
          </a:p>
        </p:txBody>
      </p:sp>
      <p:sp>
        <p:nvSpPr>
          <p:cNvPr id="5" name="Footer Placeholder 4">
            <a:extLst>
              <a:ext uri="{FF2B5EF4-FFF2-40B4-BE49-F238E27FC236}">
                <a16:creationId xmlns:a16="http://schemas.microsoft.com/office/drawing/2014/main" id="{E8D9A799-1EBA-B4B0-A3FA-B56D623CF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850460A-1410-986C-6AFF-B68A858C4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88A5E4-E70F-426B-B737-088A392FC48B}" type="slidenum">
              <a:rPr lang="en-GB" smtClean="0"/>
              <a:t>‹#›</a:t>
            </a:fld>
            <a:endParaRPr lang="en-GB"/>
          </a:p>
        </p:txBody>
      </p:sp>
    </p:spTree>
    <p:extLst>
      <p:ext uri="{BB962C8B-B14F-4D97-AF65-F5344CB8AC3E}">
        <p14:creationId xmlns:p14="http://schemas.microsoft.com/office/powerpoint/2010/main" val="179039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0" r:id="rId13"/>
    <p:sldLayoutId id="2147483671" r:id="rId14"/>
    <p:sldLayoutId id="214748367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2.jpe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notesSlide" Target="../notesSlides/notesSlide14.xml"/><Relationship Id="rId16"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1.png"/><Relationship Id="rId5" Type="http://schemas.openxmlformats.org/officeDocument/2006/relationships/image" Target="../media/image36.jpeg"/><Relationship Id="rId10" Type="http://schemas.openxmlformats.org/officeDocument/2006/relationships/image" Target="../media/image2.jpeg"/><Relationship Id="rId4" Type="http://schemas.openxmlformats.org/officeDocument/2006/relationships/image" Target="../media/image35.jpeg"/><Relationship Id="rId9" Type="http://schemas.openxmlformats.org/officeDocument/2006/relationships/image" Target="../media/image40.jpeg"/></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hyperlink" Target="mailto:tim@ankerandmarsh.com"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82B930-E50F-6186-9B53-C6EBF9F910F6}"/>
              </a:ext>
            </a:extLst>
          </p:cNvPr>
          <p:cNvSpPr>
            <a:spLocks noGrp="1"/>
          </p:cNvSpPr>
          <p:nvPr>
            <p:ph type="title"/>
          </p:nvPr>
        </p:nvSpPr>
        <p:spPr>
          <a:xfrm>
            <a:off x="1195855" y="2093769"/>
            <a:ext cx="4900144" cy="2736965"/>
          </a:xfrm>
        </p:spPr>
        <p:txBody>
          <a:bodyPr vert="horz" lIns="91440" tIns="45720" rIns="91440" bIns="45720" rtlCol="0" anchor="t">
            <a:normAutofit/>
          </a:bodyPr>
          <a:lstStyle/>
          <a:p>
            <a:pPr>
              <a:spcBef>
                <a:spcPct val="0"/>
              </a:spcBef>
            </a:pPr>
            <a:r>
              <a:rPr lang="en-US" sz="4600" b="1" dirty="0"/>
              <a:t>Humanistic Human Error Management</a:t>
            </a:r>
          </a:p>
        </p:txBody>
      </p:sp>
      <p:grpSp>
        <p:nvGrpSpPr>
          <p:cNvPr id="68" name="Group 6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69" name="Rectangle 6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3E51C51-9C5B-CA73-48D4-C143DBC322AC}"/>
              </a:ext>
            </a:extLst>
          </p:cNvPr>
          <p:cNvPicPr>
            <a:picLocks noChangeAspect="1"/>
          </p:cNvPicPr>
          <p:nvPr/>
        </p:nvPicPr>
        <p:blipFill>
          <a:blip r:embed="rId3"/>
          <a:stretch>
            <a:fillRect/>
          </a:stretch>
        </p:blipFill>
        <p:spPr>
          <a:xfrm>
            <a:off x="7114162" y="666539"/>
            <a:ext cx="4324849" cy="2162424"/>
          </a:xfrm>
          <a:prstGeom prst="rect">
            <a:avLst/>
          </a:prstGeom>
        </p:spPr>
      </p:pic>
      <p:sp>
        <p:nvSpPr>
          <p:cNvPr id="77" name="Rectangle 7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10;p17" descr="6F1DBF87-44C4-4BCF-8B7C-3A1B2B03E658@lan">
            <a:extLst>
              <a:ext uri="{FF2B5EF4-FFF2-40B4-BE49-F238E27FC236}">
                <a16:creationId xmlns:a16="http://schemas.microsoft.com/office/drawing/2014/main" id="{F0825945-A63D-FC45-6097-9A705ABE504B}"/>
              </a:ext>
            </a:extLst>
          </p:cNvPr>
          <p:cNvPicPr preferRelativeResize="0"/>
          <p:nvPr/>
        </p:nvPicPr>
        <p:blipFill rotWithShape="1">
          <a:blip r:embed="rId4"/>
          <a:stretch/>
        </p:blipFill>
        <p:spPr>
          <a:xfrm>
            <a:off x="7114162" y="4087264"/>
            <a:ext cx="4324849" cy="1729939"/>
          </a:xfrm>
          <a:prstGeom prst="rect">
            <a:avLst/>
          </a:prstGeom>
          <a:noFill/>
        </p:spPr>
      </p:pic>
    </p:spTree>
    <p:extLst>
      <p:ext uri="{BB962C8B-B14F-4D97-AF65-F5344CB8AC3E}">
        <p14:creationId xmlns:p14="http://schemas.microsoft.com/office/powerpoint/2010/main" val="785484651"/>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55333A-CB72-829D-7123-B7576F830065}"/>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C548C7-B4C6-85A1-7767-5341FCB7A30A}"/>
              </a:ext>
            </a:extLst>
          </p:cNvPr>
          <p:cNvSpPr>
            <a:spLocks noGrp="1"/>
          </p:cNvSpPr>
          <p:nvPr>
            <p:ph type="title"/>
          </p:nvPr>
        </p:nvSpPr>
        <p:spPr>
          <a:xfrm>
            <a:off x="645065" y="1097280"/>
            <a:ext cx="3796306" cy="4666207"/>
          </a:xfrm>
        </p:spPr>
        <p:txBody>
          <a:bodyPr vert="horz" lIns="91440" tIns="45720" rIns="91440" bIns="45720" rtlCol="0" anchor="ctr">
            <a:normAutofit/>
          </a:bodyPr>
          <a:lstStyle/>
          <a:p>
            <a:r>
              <a:rPr lang="en-US" sz="4800" kern="1200" dirty="0">
                <a:solidFill>
                  <a:schemeClr val="tx1"/>
                </a:solidFill>
                <a:latin typeface="+mj-lt"/>
                <a:ea typeface="+mj-ea"/>
                <a:cs typeface="+mj-cs"/>
              </a:rPr>
              <a:t>Blue Pie </a:t>
            </a: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Days</a:t>
            </a:r>
          </a:p>
        </p:txBody>
      </p:sp>
      <p:grpSp>
        <p:nvGrpSpPr>
          <p:cNvPr id="20" name="Group 19">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21" name="Rectangle 20">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B3882DC-DD0F-F804-670D-1A25964674F8}"/>
              </a:ext>
            </a:extLst>
          </p:cNvPr>
          <p:cNvSpPr/>
          <p:nvPr/>
        </p:nvSpPr>
        <p:spPr>
          <a:xfrm>
            <a:off x="10325100" y="666750"/>
            <a:ext cx="1133393" cy="6477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12F3DC42-9E0F-86DE-D147-FDEEE99BB6CE}"/>
              </a:ext>
            </a:extLst>
          </p:cNvPr>
          <p:cNvGrpSpPr/>
          <p:nvPr/>
        </p:nvGrpSpPr>
        <p:grpSpPr>
          <a:xfrm>
            <a:off x="5553925" y="1014152"/>
            <a:ext cx="5673407" cy="4979324"/>
            <a:chOff x="1746097" y="527539"/>
            <a:chExt cx="8366007" cy="5622610"/>
          </a:xfrm>
        </p:grpSpPr>
        <p:pic>
          <p:nvPicPr>
            <p:cNvPr id="4" name="Google Shape;1467;p31" descr="B7045764-5162-4BB8-B70E-DB210C3AA401">
              <a:extLst>
                <a:ext uri="{FF2B5EF4-FFF2-40B4-BE49-F238E27FC236}">
                  <a16:creationId xmlns:a16="http://schemas.microsoft.com/office/drawing/2014/main" id="{8B391831-854D-EE18-5C22-25751D8CACFF}"/>
                </a:ext>
              </a:extLst>
            </p:cNvPr>
            <p:cNvPicPr preferRelativeResize="0"/>
            <p:nvPr/>
          </p:nvPicPr>
          <p:blipFill rotWithShape="1">
            <a:blip r:embed="rId3">
              <a:alphaModFix/>
            </a:blip>
            <a:srcRect l="19835" t="29463" r="19835" b="24276"/>
            <a:stretch/>
          </p:blipFill>
          <p:spPr>
            <a:xfrm>
              <a:off x="6512431" y="3380083"/>
              <a:ext cx="3599673" cy="2506024"/>
            </a:xfrm>
            <a:prstGeom prst="rect">
              <a:avLst/>
            </a:prstGeom>
            <a:noFill/>
            <a:ln>
              <a:noFill/>
            </a:ln>
          </p:spPr>
        </p:pic>
        <p:pic>
          <p:nvPicPr>
            <p:cNvPr id="6" name="Google Shape;1468;p31" descr="3280129D-5ADC-4A13-856F-E30D357E7AD5">
              <a:extLst>
                <a:ext uri="{FF2B5EF4-FFF2-40B4-BE49-F238E27FC236}">
                  <a16:creationId xmlns:a16="http://schemas.microsoft.com/office/drawing/2014/main" id="{0349B9A5-18AE-EAB0-ED3F-F4E3905B2027}"/>
                </a:ext>
              </a:extLst>
            </p:cNvPr>
            <p:cNvPicPr preferRelativeResize="0"/>
            <p:nvPr/>
          </p:nvPicPr>
          <p:blipFill rotWithShape="1">
            <a:blip r:embed="rId4">
              <a:alphaModFix/>
            </a:blip>
            <a:srcRect l="22258" t="29658" r="22138" b="23045"/>
            <a:stretch/>
          </p:blipFill>
          <p:spPr>
            <a:xfrm>
              <a:off x="1746097" y="3434606"/>
              <a:ext cx="3351421" cy="2451501"/>
            </a:xfrm>
            <a:prstGeom prst="rect">
              <a:avLst/>
            </a:prstGeom>
            <a:noFill/>
            <a:ln>
              <a:noFill/>
            </a:ln>
          </p:spPr>
        </p:pic>
        <p:pic>
          <p:nvPicPr>
            <p:cNvPr id="7" name="Google Shape;1469;p31" descr="A9DA192D-F58C-4703-BAF5-AC4B743C609D">
              <a:extLst>
                <a:ext uri="{FF2B5EF4-FFF2-40B4-BE49-F238E27FC236}">
                  <a16:creationId xmlns:a16="http://schemas.microsoft.com/office/drawing/2014/main" id="{5205463F-39F8-98A4-72C9-72BC0BEC92BC}"/>
                </a:ext>
              </a:extLst>
            </p:cNvPr>
            <p:cNvPicPr preferRelativeResize="0"/>
            <p:nvPr/>
          </p:nvPicPr>
          <p:blipFill rotWithShape="1">
            <a:blip r:embed="rId5">
              <a:alphaModFix/>
            </a:blip>
            <a:srcRect l="22457" t="28757" r="22080" b="23968"/>
            <a:stretch/>
          </p:blipFill>
          <p:spPr>
            <a:xfrm>
              <a:off x="4513387" y="806824"/>
              <a:ext cx="3351421" cy="2141185"/>
            </a:xfrm>
            <a:prstGeom prst="rect">
              <a:avLst/>
            </a:prstGeom>
            <a:noFill/>
            <a:ln>
              <a:noFill/>
            </a:ln>
          </p:spPr>
        </p:pic>
        <p:sp>
          <p:nvSpPr>
            <p:cNvPr id="8" name="Google Shape;1470;p31">
              <a:extLst>
                <a:ext uri="{FF2B5EF4-FFF2-40B4-BE49-F238E27FC236}">
                  <a16:creationId xmlns:a16="http://schemas.microsoft.com/office/drawing/2014/main" id="{3ACE73D1-E1D1-5FF0-649D-386CF8DF5FA0}"/>
                </a:ext>
              </a:extLst>
            </p:cNvPr>
            <p:cNvSpPr/>
            <p:nvPr/>
          </p:nvSpPr>
          <p:spPr>
            <a:xfrm>
              <a:off x="4788170" y="527539"/>
              <a:ext cx="744760" cy="543327"/>
            </a:xfrm>
            <a:prstGeom prst="ellipse">
              <a:avLst/>
            </a:prstGeom>
            <a:solidFill>
              <a:schemeClr val="lt1"/>
            </a:solidFill>
            <a:ln>
              <a:noFill/>
            </a:ln>
          </p:spPr>
          <p:txBody>
            <a:bodyPr spcFirstLastPara="1" wrap="square" lIns="63529" tIns="63529" rIns="63529" bIns="63529" anchor="t" anchorCtr="0">
              <a:spAutoFit/>
            </a:bodyPr>
            <a:lstStyle/>
            <a:p>
              <a:pPr>
                <a:buClr>
                  <a:srgbClr val="000000"/>
                </a:buClr>
                <a:buSzPts val="1900"/>
              </a:pPr>
              <a:endParaRPr sz="1677">
                <a:solidFill>
                  <a:srgbClr val="000000"/>
                </a:solidFill>
                <a:latin typeface="Poppins"/>
                <a:ea typeface="Poppins"/>
                <a:cs typeface="Poppins"/>
                <a:sym typeface="Poppins"/>
              </a:endParaRPr>
            </a:p>
          </p:txBody>
        </p:sp>
        <p:sp>
          <p:nvSpPr>
            <p:cNvPr id="9" name="Google Shape;1471;p31">
              <a:extLst>
                <a:ext uri="{FF2B5EF4-FFF2-40B4-BE49-F238E27FC236}">
                  <a16:creationId xmlns:a16="http://schemas.microsoft.com/office/drawing/2014/main" id="{5ED91A28-D1B5-E915-6974-868F4E645087}"/>
                </a:ext>
              </a:extLst>
            </p:cNvPr>
            <p:cNvSpPr/>
            <p:nvPr/>
          </p:nvSpPr>
          <p:spPr>
            <a:xfrm>
              <a:off x="4513386" y="2668724"/>
              <a:ext cx="744760" cy="543327"/>
            </a:xfrm>
            <a:prstGeom prst="ellipse">
              <a:avLst/>
            </a:prstGeom>
            <a:solidFill>
              <a:schemeClr val="lt1"/>
            </a:solidFill>
            <a:ln>
              <a:noFill/>
            </a:ln>
          </p:spPr>
          <p:txBody>
            <a:bodyPr spcFirstLastPara="1" wrap="square" lIns="63529" tIns="63529" rIns="63529" bIns="63529" anchor="t" anchorCtr="0">
              <a:spAutoFit/>
            </a:bodyPr>
            <a:lstStyle/>
            <a:p>
              <a:pPr>
                <a:buClr>
                  <a:srgbClr val="000000"/>
                </a:buClr>
                <a:buSzPts val="1900"/>
              </a:pPr>
              <a:endParaRPr sz="1677">
                <a:solidFill>
                  <a:srgbClr val="000000"/>
                </a:solidFill>
                <a:latin typeface="Poppins"/>
                <a:ea typeface="Poppins"/>
                <a:cs typeface="Poppins"/>
                <a:sym typeface="Poppins"/>
              </a:endParaRPr>
            </a:p>
          </p:txBody>
        </p:sp>
        <p:sp>
          <p:nvSpPr>
            <p:cNvPr id="10" name="Google Shape;1472;p31">
              <a:extLst>
                <a:ext uri="{FF2B5EF4-FFF2-40B4-BE49-F238E27FC236}">
                  <a16:creationId xmlns:a16="http://schemas.microsoft.com/office/drawing/2014/main" id="{304FF4A7-6400-B2AC-53F3-0AEF1176637F}"/>
                </a:ext>
              </a:extLst>
            </p:cNvPr>
            <p:cNvSpPr/>
            <p:nvPr/>
          </p:nvSpPr>
          <p:spPr>
            <a:xfrm>
              <a:off x="9363330" y="5606822"/>
              <a:ext cx="744760" cy="543327"/>
            </a:xfrm>
            <a:prstGeom prst="ellipse">
              <a:avLst/>
            </a:prstGeom>
            <a:solidFill>
              <a:schemeClr val="lt1"/>
            </a:solidFill>
            <a:ln>
              <a:noFill/>
            </a:ln>
          </p:spPr>
          <p:txBody>
            <a:bodyPr spcFirstLastPara="1" wrap="square" lIns="63529" tIns="63529" rIns="63529" bIns="63529" anchor="t" anchorCtr="0">
              <a:spAutoFit/>
            </a:bodyPr>
            <a:lstStyle/>
            <a:p>
              <a:pPr>
                <a:buClr>
                  <a:srgbClr val="000000"/>
                </a:buClr>
                <a:buSzPts val="1900"/>
              </a:pPr>
              <a:endParaRPr sz="1677">
                <a:solidFill>
                  <a:srgbClr val="000000"/>
                </a:solidFill>
                <a:latin typeface="Poppins"/>
                <a:ea typeface="Poppins"/>
                <a:cs typeface="Poppins"/>
                <a:sym typeface="Poppins"/>
              </a:endParaRPr>
            </a:p>
          </p:txBody>
        </p:sp>
        <p:sp>
          <p:nvSpPr>
            <p:cNvPr id="11" name="Google Shape;1473;p31">
              <a:extLst>
                <a:ext uri="{FF2B5EF4-FFF2-40B4-BE49-F238E27FC236}">
                  <a16:creationId xmlns:a16="http://schemas.microsoft.com/office/drawing/2014/main" id="{15D99C72-F3CD-73DA-A936-A964B07A6ED4}"/>
                </a:ext>
              </a:extLst>
            </p:cNvPr>
            <p:cNvSpPr/>
            <p:nvPr/>
          </p:nvSpPr>
          <p:spPr>
            <a:xfrm>
              <a:off x="4415790" y="5506187"/>
              <a:ext cx="744760" cy="543327"/>
            </a:xfrm>
            <a:prstGeom prst="ellipse">
              <a:avLst/>
            </a:prstGeom>
            <a:solidFill>
              <a:schemeClr val="lt1"/>
            </a:solidFill>
            <a:ln>
              <a:noFill/>
            </a:ln>
          </p:spPr>
          <p:txBody>
            <a:bodyPr spcFirstLastPara="1" wrap="square" lIns="63529" tIns="63529" rIns="63529" bIns="63529" anchor="t" anchorCtr="0">
              <a:spAutoFit/>
            </a:bodyPr>
            <a:lstStyle/>
            <a:p>
              <a:pPr>
                <a:buClr>
                  <a:srgbClr val="000000"/>
                </a:buClr>
                <a:buSzPts val="1900"/>
              </a:pPr>
              <a:endParaRPr sz="1677">
                <a:solidFill>
                  <a:srgbClr val="000000"/>
                </a:solidFill>
                <a:latin typeface="Poppins"/>
                <a:ea typeface="Poppins"/>
                <a:cs typeface="Poppins"/>
                <a:sym typeface="Poppins"/>
              </a:endParaRPr>
            </a:p>
          </p:txBody>
        </p:sp>
        <p:sp>
          <p:nvSpPr>
            <p:cNvPr id="12" name="Google Shape;1474;p31">
              <a:extLst>
                <a:ext uri="{FF2B5EF4-FFF2-40B4-BE49-F238E27FC236}">
                  <a16:creationId xmlns:a16="http://schemas.microsoft.com/office/drawing/2014/main" id="{DD8C97A5-FEA6-3706-FBA2-9952B1C5E5F1}"/>
                </a:ext>
              </a:extLst>
            </p:cNvPr>
            <p:cNvSpPr/>
            <p:nvPr/>
          </p:nvSpPr>
          <p:spPr>
            <a:xfrm>
              <a:off x="2206102" y="3051666"/>
              <a:ext cx="744760" cy="543327"/>
            </a:xfrm>
            <a:prstGeom prst="ellipse">
              <a:avLst/>
            </a:prstGeom>
            <a:solidFill>
              <a:schemeClr val="lt1"/>
            </a:solidFill>
            <a:ln>
              <a:noFill/>
            </a:ln>
          </p:spPr>
          <p:txBody>
            <a:bodyPr spcFirstLastPara="1" wrap="square" lIns="63529" tIns="63529" rIns="63529" bIns="63529" anchor="t" anchorCtr="0">
              <a:spAutoFit/>
            </a:bodyPr>
            <a:lstStyle/>
            <a:p>
              <a:pPr>
                <a:buClr>
                  <a:srgbClr val="000000"/>
                </a:buClr>
                <a:buSzPts val="1900"/>
              </a:pPr>
              <a:endParaRPr sz="1677">
                <a:solidFill>
                  <a:srgbClr val="000000"/>
                </a:solidFill>
                <a:latin typeface="Poppins"/>
                <a:ea typeface="Poppins"/>
                <a:cs typeface="Poppins"/>
                <a:sym typeface="Poppins"/>
              </a:endParaRPr>
            </a:p>
          </p:txBody>
        </p:sp>
        <p:sp>
          <p:nvSpPr>
            <p:cNvPr id="13" name="Google Shape;1475;p31">
              <a:extLst>
                <a:ext uri="{FF2B5EF4-FFF2-40B4-BE49-F238E27FC236}">
                  <a16:creationId xmlns:a16="http://schemas.microsoft.com/office/drawing/2014/main" id="{DE091E51-A45D-87BE-7001-C9BF7865A2A2}"/>
                </a:ext>
              </a:extLst>
            </p:cNvPr>
            <p:cNvSpPr/>
            <p:nvPr/>
          </p:nvSpPr>
          <p:spPr>
            <a:xfrm>
              <a:off x="7052514" y="3023005"/>
              <a:ext cx="744760" cy="543327"/>
            </a:xfrm>
            <a:prstGeom prst="ellipse">
              <a:avLst/>
            </a:prstGeom>
            <a:solidFill>
              <a:schemeClr val="lt1"/>
            </a:solidFill>
            <a:ln>
              <a:noFill/>
            </a:ln>
          </p:spPr>
          <p:txBody>
            <a:bodyPr spcFirstLastPara="1" wrap="square" lIns="63529" tIns="63529" rIns="63529" bIns="63529" anchor="t" anchorCtr="0">
              <a:spAutoFit/>
            </a:bodyPr>
            <a:lstStyle/>
            <a:p>
              <a:pPr>
                <a:buClr>
                  <a:srgbClr val="000000"/>
                </a:buClr>
                <a:buSzPts val="1900"/>
              </a:pPr>
              <a:endParaRPr sz="1677">
                <a:solidFill>
                  <a:srgbClr val="000000"/>
                </a:solidFill>
                <a:latin typeface="Poppins"/>
                <a:ea typeface="Poppins"/>
                <a:cs typeface="Poppins"/>
                <a:sym typeface="Poppins"/>
              </a:endParaRPr>
            </a:p>
          </p:txBody>
        </p:sp>
      </p:grpSp>
    </p:spTree>
    <p:extLst>
      <p:ext uri="{BB962C8B-B14F-4D97-AF65-F5344CB8AC3E}">
        <p14:creationId xmlns:p14="http://schemas.microsoft.com/office/powerpoint/2010/main" val="259640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p:nvPr/>
        </p:nvSpPr>
        <p:spPr>
          <a:xfrm>
            <a:off x="6096000" y="911780"/>
            <a:ext cx="5122143" cy="1988451"/>
          </a:xfrm>
          <a:prstGeom prst="rect">
            <a:avLst/>
          </a:prstGeom>
          <a:noFill/>
          <a:ln>
            <a:noFill/>
          </a:ln>
        </p:spPr>
        <p:txBody>
          <a:bodyPr spcFirstLastPara="1" wrap="square" lIns="9250" tIns="9250" rIns="9250" bIns="9250" anchor="t" anchorCtr="0">
            <a:spAutoFit/>
          </a:bodyPr>
          <a:lstStyle/>
          <a:p>
            <a:pPr lvl="0" algn="ctr"/>
            <a:r>
              <a:rPr lang="en-US" sz="3200" dirty="0">
                <a:solidFill>
                  <a:srgbClr val="000000"/>
                </a:solidFill>
                <a:latin typeface="Calibri"/>
                <a:ea typeface="Calibri"/>
                <a:cs typeface="Calibri"/>
                <a:sym typeface="Calibri"/>
              </a:rPr>
              <a:t>The Fatalism and Intolerance of Organisational, Interpersonal and Societal Factors Scale</a:t>
            </a:r>
          </a:p>
        </p:txBody>
      </p:sp>
      <p:pic>
        <p:nvPicPr>
          <p:cNvPr id="186" name="Google Shape;186;p25"/>
          <p:cNvPicPr preferRelativeResize="0"/>
          <p:nvPr/>
        </p:nvPicPr>
        <p:blipFill rotWithShape="1">
          <a:blip r:embed="rId3">
            <a:alphaModFix/>
          </a:blip>
          <a:srcRect/>
          <a:stretch/>
        </p:blipFill>
        <p:spPr>
          <a:xfrm>
            <a:off x="1118236" y="801603"/>
            <a:ext cx="4306951" cy="5254794"/>
          </a:xfrm>
          <a:prstGeom prst="rect">
            <a:avLst/>
          </a:prstGeom>
          <a:noFill/>
          <a:ln w="76200">
            <a:solidFill>
              <a:srgbClr val="089FE2"/>
            </a:solidFill>
          </a:ln>
        </p:spPr>
      </p:pic>
      <p:sp>
        <p:nvSpPr>
          <p:cNvPr id="3" name="TextBox 2">
            <a:extLst>
              <a:ext uri="{FF2B5EF4-FFF2-40B4-BE49-F238E27FC236}">
                <a16:creationId xmlns:a16="http://schemas.microsoft.com/office/drawing/2014/main" id="{12A59A7D-832B-4098-45A2-DB4835ABB840}"/>
              </a:ext>
            </a:extLst>
          </p:cNvPr>
          <p:cNvSpPr txBox="1"/>
          <p:nvPr/>
        </p:nvSpPr>
        <p:spPr>
          <a:xfrm>
            <a:off x="5743575" y="3429000"/>
            <a:ext cx="6096000" cy="1323439"/>
          </a:xfrm>
          <a:prstGeom prst="rect">
            <a:avLst/>
          </a:prstGeom>
          <a:noFill/>
        </p:spPr>
        <p:txBody>
          <a:bodyPr wrap="square">
            <a:spAutoFit/>
          </a:bodyPr>
          <a:lstStyle/>
          <a:p>
            <a:pPr lvl="0" algn="ctr"/>
            <a:r>
              <a:rPr lang="en-US" sz="4000" dirty="0">
                <a:solidFill>
                  <a:srgbClr val="089FE2"/>
                </a:solidFill>
                <a:latin typeface="Calibri"/>
                <a:ea typeface="Calibri"/>
                <a:cs typeface="Calibri"/>
                <a:sym typeface="Calibri"/>
              </a:rPr>
              <a:t>AKA </a:t>
            </a:r>
          </a:p>
          <a:p>
            <a:pPr marL="0" marR="0" lvl="0" indent="0" algn="ctr" rtl="0">
              <a:spcBef>
                <a:spcPts val="0"/>
              </a:spcBef>
              <a:spcAft>
                <a:spcPts val="0"/>
              </a:spcAft>
              <a:buNone/>
            </a:pPr>
            <a:r>
              <a:rPr lang="en-US" sz="4000" b="1" dirty="0">
                <a:solidFill>
                  <a:srgbClr val="089FE2"/>
                </a:solidFill>
                <a:latin typeface="Calibri"/>
                <a:ea typeface="Calibri"/>
                <a:cs typeface="Calibri"/>
                <a:sym typeface="Calibri"/>
              </a:rPr>
              <a:t>The F. I. Score</a:t>
            </a:r>
          </a:p>
        </p:txBody>
      </p:sp>
      <p:pic>
        <p:nvPicPr>
          <p:cNvPr id="2" name="Google Shape;103;p15" descr="6F1DBF87-44C4-4BCF-8B7C-3A1B2B03E658@lan">
            <a:extLst>
              <a:ext uri="{FF2B5EF4-FFF2-40B4-BE49-F238E27FC236}">
                <a16:creationId xmlns:a16="http://schemas.microsoft.com/office/drawing/2014/main" id="{83666DAE-FB7B-E37F-63A4-CF3A5E9E6004}"/>
              </a:ext>
            </a:extLst>
          </p:cNvPr>
          <p:cNvPicPr preferRelativeResize="0"/>
          <p:nvPr/>
        </p:nvPicPr>
        <p:blipFill rotWithShape="1">
          <a:blip r:embed="rId4">
            <a:alphaModFix/>
          </a:blip>
          <a:srcRect/>
          <a:stretch/>
        </p:blipFill>
        <p:spPr>
          <a:xfrm>
            <a:off x="10113264" y="5964172"/>
            <a:ext cx="2078736" cy="758505"/>
          </a:xfrm>
          <a:prstGeom prst="rect">
            <a:avLst/>
          </a:prstGeom>
          <a:noFill/>
          <a:ln>
            <a:noFill/>
          </a:ln>
        </p:spPr>
      </p:pic>
    </p:spTree>
    <p:extLst>
      <p:ext uri="{BB962C8B-B14F-4D97-AF65-F5344CB8AC3E}">
        <p14:creationId xmlns:p14="http://schemas.microsoft.com/office/powerpoint/2010/main" val="389973980"/>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E38F1F-F74C-A1B4-81AC-092229F6DC96}"/>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DB58B-CB3E-4A0A-85FE-571506A55EB5}"/>
              </a:ext>
            </a:extLst>
          </p:cNvPr>
          <p:cNvSpPr>
            <a:spLocks noGrp="1"/>
          </p:cNvSpPr>
          <p:nvPr>
            <p:ph type="title"/>
          </p:nvPr>
        </p:nvSpPr>
        <p:spPr>
          <a:xfrm>
            <a:off x="645065" y="1463040"/>
            <a:ext cx="3796306" cy="2690949"/>
          </a:xfrm>
        </p:spPr>
        <p:txBody>
          <a:bodyPr vert="horz" lIns="91440" tIns="45720" rIns="91440" bIns="45720" rtlCol="0" anchor="t">
            <a:normAutofit/>
          </a:bodyPr>
          <a:lstStyle/>
          <a:p>
            <a:r>
              <a:rPr lang="en-US" sz="4800" kern="1200">
                <a:solidFill>
                  <a:schemeClr val="tx1"/>
                </a:solidFill>
                <a:latin typeface="+mj-lt"/>
                <a:ea typeface="+mj-ea"/>
                <a:cs typeface="+mj-cs"/>
              </a:rPr>
              <a:t>The mindset required to manage it</a:t>
            </a:r>
          </a:p>
        </p:txBody>
      </p:sp>
      <p:grpSp>
        <p:nvGrpSpPr>
          <p:cNvPr id="16" name="Group 15">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7" name="Rectangle 1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5F2121F-88DF-24E9-423B-35D1CFD9F076}"/>
              </a:ext>
            </a:extLst>
          </p:cNvPr>
          <p:cNvSpPr/>
          <p:nvPr/>
        </p:nvSpPr>
        <p:spPr>
          <a:xfrm>
            <a:off x="10325100" y="666750"/>
            <a:ext cx="1133393" cy="6477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F6B55E31-576C-4225-D409-74DF462A3B0D}"/>
              </a:ext>
            </a:extLst>
          </p:cNvPr>
          <p:cNvGrpSpPr/>
          <p:nvPr/>
        </p:nvGrpSpPr>
        <p:grpSpPr>
          <a:xfrm>
            <a:off x="5407705" y="2027059"/>
            <a:ext cx="5962721" cy="2953513"/>
            <a:chOff x="1176199" y="820605"/>
            <a:chExt cx="10564214" cy="5464435"/>
          </a:xfrm>
        </p:grpSpPr>
        <p:sp>
          <p:nvSpPr>
            <p:cNvPr id="4" name="Freeform: Shape 3">
              <a:extLst>
                <a:ext uri="{FF2B5EF4-FFF2-40B4-BE49-F238E27FC236}">
                  <a16:creationId xmlns:a16="http://schemas.microsoft.com/office/drawing/2014/main" id="{8455112D-BBF3-5F42-FAF0-1B5860A90AFC}"/>
                </a:ext>
              </a:extLst>
            </p:cNvPr>
            <p:cNvSpPr/>
            <p:nvPr/>
          </p:nvSpPr>
          <p:spPr>
            <a:xfrm>
              <a:off x="1176199" y="1960916"/>
              <a:ext cx="3566621" cy="3123773"/>
            </a:xfrm>
            <a:custGeom>
              <a:avLst/>
              <a:gdLst>
                <a:gd name="connsiteX0" fmla="*/ 0 w 1940532"/>
                <a:gd name="connsiteY0" fmla="*/ 97027 h 970266"/>
                <a:gd name="connsiteX1" fmla="*/ 97027 w 1940532"/>
                <a:gd name="connsiteY1" fmla="*/ 0 h 970266"/>
                <a:gd name="connsiteX2" fmla="*/ 1843505 w 1940532"/>
                <a:gd name="connsiteY2" fmla="*/ 0 h 970266"/>
                <a:gd name="connsiteX3" fmla="*/ 1940532 w 1940532"/>
                <a:gd name="connsiteY3" fmla="*/ 97027 h 970266"/>
                <a:gd name="connsiteX4" fmla="*/ 1940532 w 1940532"/>
                <a:gd name="connsiteY4" fmla="*/ 873239 h 970266"/>
                <a:gd name="connsiteX5" fmla="*/ 1843505 w 1940532"/>
                <a:gd name="connsiteY5" fmla="*/ 970266 h 970266"/>
                <a:gd name="connsiteX6" fmla="*/ 97027 w 1940532"/>
                <a:gd name="connsiteY6" fmla="*/ 970266 h 970266"/>
                <a:gd name="connsiteX7" fmla="*/ 0 w 1940532"/>
                <a:gd name="connsiteY7" fmla="*/ 873239 h 970266"/>
                <a:gd name="connsiteX8" fmla="*/ 0 w 1940532"/>
                <a:gd name="connsiteY8" fmla="*/ 97027 h 97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0532" h="970266">
                  <a:moveTo>
                    <a:pt x="0" y="97027"/>
                  </a:moveTo>
                  <a:cubicBezTo>
                    <a:pt x="0" y="43440"/>
                    <a:pt x="43440" y="0"/>
                    <a:pt x="97027" y="0"/>
                  </a:cubicBezTo>
                  <a:lnTo>
                    <a:pt x="1843505" y="0"/>
                  </a:lnTo>
                  <a:cubicBezTo>
                    <a:pt x="1897092" y="0"/>
                    <a:pt x="1940532" y="43440"/>
                    <a:pt x="1940532" y="97027"/>
                  </a:cubicBezTo>
                  <a:lnTo>
                    <a:pt x="1940532" y="873239"/>
                  </a:lnTo>
                  <a:cubicBezTo>
                    <a:pt x="1940532" y="926826"/>
                    <a:pt x="1897092" y="970266"/>
                    <a:pt x="1843505" y="970266"/>
                  </a:cubicBezTo>
                  <a:lnTo>
                    <a:pt x="97027" y="970266"/>
                  </a:lnTo>
                  <a:cubicBezTo>
                    <a:pt x="43440" y="970266"/>
                    <a:pt x="0" y="926826"/>
                    <a:pt x="0" y="873239"/>
                  </a:cubicBezTo>
                  <a:lnTo>
                    <a:pt x="0" y="97027"/>
                  </a:lnTo>
                  <a:close/>
                </a:path>
              </a:pathLst>
            </a:custGeom>
            <a:solidFill>
              <a:schemeClr val="accent6">
                <a:lumMod val="50000"/>
              </a:schemeClr>
            </a:solidFill>
            <a:ln>
              <a:solidFill>
                <a:schemeClr val="bg1"/>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6841" tIns="36841" rIns="36841" bIns="36841" numCol="1" spcCol="1270" anchor="ctr" anchorCtr="0">
              <a:noAutofit/>
            </a:bodyPr>
            <a:lstStyle/>
            <a:p>
              <a:pPr algn="ctr" defTabSz="560100">
                <a:spcBef>
                  <a:spcPct val="0"/>
                </a:spcBef>
              </a:pPr>
              <a:r>
                <a:rPr lang="en-GB" sz="2000" b="1" kern="1200" dirty="0">
                  <a:solidFill>
                    <a:schemeClr val="bg1"/>
                  </a:solidFill>
                  <a:latin typeface="+mn-lt"/>
                  <a:ea typeface="+mn-ea"/>
                  <a:cs typeface="+mn-cs"/>
                </a:rPr>
                <a:t>HUMAN </a:t>
              </a:r>
            </a:p>
            <a:p>
              <a:pPr algn="ctr" defTabSz="560100">
                <a:spcBef>
                  <a:spcPct val="0"/>
                </a:spcBef>
              </a:pPr>
              <a:r>
                <a:rPr lang="en-GB" sz="2000" b="1" kern="1200" dirty="0">
                  <a:solidFill>
                    <a:schemeClr val="bg1"/>
                  </a:solidFill>
                  <a:latin typeface="+mn-lt"/>
                  <a:ea typeface="+mn-ea"/>
                  <a:cs typeface="+mn-cs"/>
                </a:rPr>
                <a:t>FAILURE</a:t>
              </a:r>
              <a:endParaRPr lang="en-GB" sz="2000" b="1" dirty="0">
                <a:solidFill>
                  <a:schemeClr val="bg1"/>
                </a:solidFill>
              </a:endParaRPr>
            </a:p>
          </p:txBody>
        </p:sp>
        <p:sp>
          <p:nvSpPr>
            <p:cNvPr id="6" name="Freeform: Shape 5">
              <a:extLst>
                <a:ext uri="{FF2B5EF4-FFF2-40B4-BE49-F238E27FC236}">
                  <a16:creationId xmlns:a16="http://schemas.microsoft.com/office/drawing/2014/main" id="{248623E1-A469-1819-A898-CF58C68F7B5A}"/>
                </a:ext>
              </a:extLst>
            </p:cNvPr>
            <p:cNvSpPr/>
            <p:nvPr/>
          </p:nvSpPr>
          <p:spPr>
            <a:xfrm rot="19628753">
              <a:off x="5048914" y="2223846"/>
              <a:ext cx="1654440" cy="26806"/>
            </a:xfrm>
            <a:custGeom>
              <a:avLst/>
              <a:gdLst>
                <a:gd name="connsiteX0" fmla="*/ 0 w 1654440"/>
                <a:gd name="connsiteY0" fmla="*/ 13403 h 26806"/>
                <a:gd name="connsiteX1" fmla="*/ 1654440 w 1654440"/>
                <a:gd name="connsiteY1" fmla="*/ 13403 h 26806"/>
              </a:gdLst>
              <a:ahLst/>
              <a:cxnLst>
                <a:cxn ang="0">
                  <a:pos x="connsiteX0" y="connsiteY0"/>
                </a:cxn>
                <a:cxn ang="0">
                  <a:pos x="connsiteX1" y="connsiteY1"/>
                </a:cxn>
              </a:cxnLst>
              <a:rect l="l" t="t" r="r" b="b"/>
              <a:pathLst>
                <a:path w="1654440" h="26806">
                  <a:moveTo>
                    <a:pt x="0" y="13403"/>
                  </a:moveTo>
                  <a:lnTo>
                    <a:pt x="1654440" y="1340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04611" tIns="-24669" rIns="704610" bIns="-24669" numCol="1" spcCol="1270" anchor="ctr" anchorCtr="0">
              <a:noAutofit/>
            </a:bodyPr>
            <a:lstStyle/>
            <a:p>
              <a:pPr algn="ctr" defTabSz="235336">
                <a:lnSpc>
                  <a:spcPct val="90000"/>
                </a:lnSpc>
                <a:spcBef>
                  <a:spcPct val="0"/>
                </a:spcBef>
                <a:spcAft>
                  <a:spcPct val="35000"/>
                </a:spcAft>
              </a:pPr>
              <a:endParaRPr lang="en-GB" sz="529">
                <a:solidFill>
                  <a:srgbClr val="000000">
                    <a:hueOff val="0"/>
                    <a:satOff val="0"/>
                    <a:lumOff val="0"/>
                    <a:alphaOff val="0"/>
                  </a:srgbClr>
                </a:solidFill>
              </a:endParaRPr>
            </a:p>
          </p:txBody>
        </p:sp>
        <p:sp>
          <p:nvSpPr>
            <p:cNvPr id="7" name="Freeform: Shape 6">
              <a:extLst>
                <a:ext uri="{FF2B5EF4-FFF2-40B4-BE49-F238E27FC236}">
                  <a16:creationId xmlns:a16="http://schemas.microsoft.com/office/drawing/2014/main" id="{BF3A0C04-11A7-CEB2-8AEC-AC542C6CA53A}"/>
                </a:ext>
              </a:extLst>
            </p:cNvPr>
            <p:cNvSpPr/>
            <p:nvPr/>
          </p:nvSpPr>
          <p:spPr>
            <a:xfrm>
              <a:off x="6899414" y="820605"/>
              <a:ext cx="4800658" cy="2243864"/>
            </a:xfrm>
            <a:custGeom>
              <a:avLst/>
              <a:gdLst>
                <a:gd name="connsiteX0" fmla="*/ 0 w 1940532"/>
                <a:gd name="connsiteY0" fmla="*/ 89546 h 895458"/>
                <a:gd name="connsiteX1" fmla="*/ 89546 w 1940532"/>
                <a:gd name="connsiteY1" fmla="*/ 0 h 895458"/>
                <a:gd name="connsiteX2" fmla="*/ 1850986 w 1940532"/>
                <a:gd name="connsiteY2" fmla="*/ 0 h 895458"/>
                <a:gd name="connsiteX3" fmla="*/ 1940532 w 1940532"/>
                <a:gd name="connsiteY3" fmla="*/ 89546 h 895458"/>
                <a:gd name="connsiteX4" fmla="*/ 1940532 w 1940532"/>
                <a:gd name="connsiteY4" fmla="*/ 805912 h 895458"/>
                <a:gd name="connsiteX5" fmla="*/ 1850986 w 1940532"/>
                <a:gd name="connsiteY5" fmla="*/ 895458 h 895458"/>
                <a:gd name="connsiteX6" fmla="*/ 89546 w 1940532"/>
                <a:gd name="connsiteY6" fmla="*/ 895458 h 895458"/>
                <a:gd name="connsiteX7" fmla="*/ 0 w 1940532"/>
                <a:gd name="connsiteY7" fmla="*/ 805912 h 895458"/>
                <a:gd name="connsiteX8" fmla="*/ 0 w 1940532"/>
                <a:gd name="connsiteY8" fmla="*/ 89546 h 89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0532" h="895458">
                  <a:moveTo>
                    <a:pt x="0" y="89546"/>
                  </a:moveTo>
                  <a:cubicBezTo>
                    <a:pt x="0" y="40091"/>
                    <a:pt x="40091" y="0"/>
                    <a:pt x="89546" y="0"/>
                  </a:cubicBezTo>
                  <a:lnTo>
                    <a:pt x="1850986" y="0"/>
                  </a:lnTo>
                  <a:cubicBezTo>
                    <a:pt x="1900441" y="0"/>
                    <a:pt x="1940532" y="40091"/>
                    <a:pt x="1940532" y="89546"/>
                  </a:cubicBezTo>
                  <a:lnTo>
                    <a:pt x="1940532" y="805912"/>
                  </a:lnTo>
                  <a:cubicBezTo>
                    <a:pt x="1940532" y="855367"/>
                    <a:pt x="1900441" y="895458"/>
                    <a:pt x="1850986" y="895458"/>
                  </a:cubicBezTo>
                  <a:lnTo>
                    <a:pt x="89546" y="895458"/>
                  </a:lnTo>
                  <a:cubicBezTo>
                    <a:pt x="40091" y="895458"/>
                    <a:pt x="0" y="855367"/>
                    <a:pt x="0" y="805912"/>
                  </a:cubicBezTo>
                  <a:lnTo>
                    <a:pt x="0" y="89546"/>
                  </a:lnTo>
                  <a:close/>
                </a:path>
              </a:pathLst>
            </a:custGeom>
            <a:solidFill>
              <a:schemeClr val="accent6">
                <a:lumMod val="60000"/>
                <a:lumOff val="40000"/>
              </a:schemeClr>
            </a:solidFill>
            <a:ln>
              <a:solidFill>
                <a:schemeClr val="bg1"/>
              </a:solidFill>
            </a:ln>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34908" tIns="34908" rIns="34908" bIns="34908" numCol="1" spcCol="1270" anchor="ctr" anchorCtr="0">
              <a:noAutofit/>
            </a:bodyPr>
            <a:lstStyle/>
            <a:p>
              <a:pPr algn="ctr" defTabSz="560100">
                <a:spcBef>
                  <a:spcPct val="0"/>
                </a:spcBef>
              </a:pPr>
              <a:r>
                <a:rPr lang="en-GB" sz="2000" b="1" kern="1200" dirty="0">
                  <a:solidFill>
                    <a:schemeClr val="bg1"/>
                  </a:solidFill>
                  <a:latin typeface="+mn-lt"/>
                  <a:ea typeface="+mn-ea"/>
                  <a:cs typeface="+mn-cs"/>
                </a:rPr>
                <a:t>ERRORS </a:t>
              </a:r>
            </a:p>
            <a:p>
              <a:pPr algn="ctr" defTabSz="560100">
                <a:spcBef>
                  <a:spcPct val="0"/>
                </a:spcBef>
              </a:pPr>
              <a:r>
                <a:rPr lang="en-GB" sz="2000" b="1" kern="1200" dirty="0">
                  <a:solidFill>
                    <a:schemeClr val="bg1"/>
                  </a:solidFill>
                  <a:latin typeface="+mn-lt"/>
                  <a:ea typeface="+mn-ea"/>
                  <a:cs typeface="+mn-cs"/>
                </a:rPr>
                <a:t>Unintentional</a:t>
              </a:r>
              <a:endParaRPr lang="en-GB" sz="2000" b="1" dirty="0">
                <a:solidFill>
                  <a:schemeClr val="bg1"/>
                </a:solidFill>
              </a:endParaRPr>
            </a:p>
          </p:txBody>
        </p:sp>
        <p:sp>
          <p:nvSpPr>
            <p:cNvPr id="8" name="Freeform: Shape 7">
              <a:extLst>
                <a:ext uri="{FF2B5EF4-FFF2-40B4-BE49-F238E27FC236}">
                  <a16:creationId xmlns:a16="http://schemas.microsoft.com/office/drawing/2014/main" id="{95FD5370-8EC2-519D-7C90-44460F3C96C8}"/>
                </a:ext>
              </a:extLst>
            </p:cNvPr>
            <p:cNvSpPr/>
            <p:nvPr/>
          </p:nvSpPr>
          <p:spPr>
            <a:xfrm rot="1942776">
              <a:off x="5024856" y="4503304"/>
              <a:ext cx="1765023" cy="203209"/>
            </a:xfrm>
            <a:custGeom>
              <a:avLst/>
              <a:gdLst>
                <a:gd name="connsiteX0" fmla="*/ 0 w 2127443"/>
                <a:gd name="connsiteY0" fmla="*/ 13403 h 26806"/>
                <a:gd name="connsiteX1" fmla="*/ 2127443 w 2127443"/>
                <a:gd name="connsiteY1" fmla="*/ 13403 h 26806"/>
              </a:gdLst>
              <a:ahLst/>
              <a:cxnLst>
                <a:cxn ang="0">
                  <a:pos x="connsiteX0" y="connsiteY0"/>
                </a:cxn>
                <a:cxn ang="0">
                  <a:pos x="connsiteX1" y="connsiteY1"/>
                </a:cxn>
              </a:cxnLst>
              <a:rect l="l" t="t" r="r" b="b"/>
              <a:pathLst>
                <a:path w="2127443" h="26806">
                  <a:moveTo>
                    <a:pt x="0" y="13403"/>
                  </a:moveTo>
                  <a:lnTo>
                    <a:pt x="2127443" y="1340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02854" tIns="-35104" rIns="902854" bIns="-35103" numCol="1" spcCol="1270" anchor="ctr" anchorCtr="0">
              <a:noAutofit/>
            </a:bodyPr>
            <a:lstStyle/>
            <a:p>
              <a:pPr algn="ctr" defTabSz="274559">
                <a:lnSpc>
                  <a:spcPct val="90000"/>
                </a:lnSpc>
                <a:spcBef>
                  <a:spcPct val="0"/>
                </a:spcBef>
                <a:spcAft>
                  <a:spcPct val="35000"/>
                </a:spcAft>
              </a:pPr>
              <a:endParaRPr lang="en-GB" sz="618">
                <a:solidFill>
                  <a:srgbClr val="000000">
                    <a:hueOff val="0"/>
                    <a:satOff val="0"/>
                    <a:lumOff val="0"/>
                    <a:alphaOff val="0"/>
                  </a:srgbClr>
                </a:solidFill>
              </a:endParaRPr>
            </a:p>
          </p:txBody>
        </p:sp>
        <p:sp>
          <p:nvSpPr>
            <p:cNvPr id="9" name="Freeform: Shape 8">
              <a:extLst>
                <a:ext uri="{FF2B5EF4-FFF2-40B4-BE49-F238E27FC236}">
                  <a16:creationId xmlns:a16="http://schemas.microsoft.com/office/drawing/2014/main" id="{15C42F2F-EAA5-B847-5924-BA417803B066}"/>
                </a:ext>
              </a:extLst>
            </p:cNvPr>
            <p:cNvSpPr/>
            <p:nvPr/>
          </p:nvSpPr>
          <p:spPr>
            <a:xfrm>
              <a:off x="6939755" y="3999040"/>
              <a:ext cx="4800658" cy="2286000"/>
            </a:xfrm>
            <a:custGeom>
              <a:avLst/>
              <a:gdLst>
                <a:gd name="connsiteX0" fmla="*/ 0 w 1940532"/>
                <a:gd name="connsiteY0" fmla="*/ 89546 h 895458"/>
                <a:gd name="connsiteX1" fmla="*/ 89546 w 1940532"/>
                <a:gd name="connsiteY1" fmla="*/ 0 h 895458"/>
                <a:gd name="connsiteX2" fmla="*/ 1850986 w 1940532"/>
                <a:gd name="connsiteY2" fmla="*/ 0 h 895458"/>
                <a:gd name="connsiteX3" fmla="*/ 1940532 w 1940532"/>
                <a:gd name="connsiteY3" fmla="*/ 89546 h 895458"/>
                <a:gd name="connsiteX4" fmla="*/ 1940532 w 1940532"/>
                <a:gd name="connsiteY4" fmla="*/ 805912 h 895458"/>
                <a:gd name="connsiteX5" fmla="*/ 1850986 w 1940532"/>
                <a:gd name="connsiteY5" fmla="*/ 895458 h 895458"/>
                <a:gd name="connsiteX6" fmla="*/ 89546 w 1940532"/>
                <a:gd name="connsiteY6" fmla="*/ 895458 h 895458"/>
                <a:gd name="connsiteX7" fmla="*/ 0 w 1940532"/>
                <a:gd name="connsiteY7" fmla="*/ 805912 h 895458"/>
                <a:gd name="connsiteX8" fmla="*/ 0 w 1940532"/>
                <a:gd name="connsiteY8" fmla="*/ 89546 h 89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0532" h="895458">
                  <a:moveTo>
                    <a:pt x="0" y="89546"/>
                  </a:moveTo>
                  <a:cubicBezTo>
                    <a:pt x="0" y="40091"/>
                    <a:pt x="40091" y="0"/>
                    <a:pt x="89546" y="0"/>
                  </a:cubicBezTo>
                  <a:lnTo>
                    <a:pt x="1850986" y="0"/>
                  </a:lnTo>
                  <a:cubicBezTo>
                    <a:pt x="1900441" y="0"/>
                    <a:pt x="1940532" y="40091"/>
                    <a:pt x="1940532" y="89546"/>
                  </a:cubicBezTo>
                  <a:lnTo>
                    <a:pt x="1940532" y="805912"/>
                  </a:lnTo>
                  <a:cubicBezTo>
                    <a:pt x="1940532" y="855367"/>
                    <a:pt x="1900441" y="895458"/>
                    <a:pt x="1850986" y="895458"/>
                  </a:cubicBezTo>
                  <a:lnTo>
                    <a:pt x="89546" y="895458"/>
                  </a:lnTo>
                  <a:cubicBezTo>
                    <a:pt x="40091" y="895458"/>
                    <a:pt x="0" y="855367"/>
                    <a:pt x="0" y="805912"/>
                  </a:cubicBezTo>
                  <a:lnTo>
                    <a:pt x="0" y="89546"/>
                  </a:lnTo>
                  <a:close/>
                </a:path>
              </a:pathLst>
            </a:custGeom>
            <a:solidFill>
              <a:schemeClr val="accent6">
                <a:lumMod val="60000"/>
                <a:lumOff val="40000"/>
              </a:schemeClr>
            </a:solidFill>
            <a:ln>
              <a:solidFill>
                <a:schemeClr val="bg1"/>
              </a:solidFill>
            </a:ln>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34908" tIns="34908" rIns="34908" bIns="34908" numCol="1" spcCol="1270" anchor="ctr" anchorCtr="0">
              <a:noAutofit/>
            </a:bodyPr>
            <a:lstStyle/>
            <a:p>
              <a:pPr algn="ctr" defTabSz="560100">
                <a:spcBef>
                  <a:spcPct val="0"/>
                </a:spcBef>
              </a:pPr>
              <a:r>
                <a:rPr lang="en-GB" sz="2000" b="1" kern="1200" dirty="0">
                  <a:solidFill>
                    <a:schemeClr val="bg1"/>
                  </a:solidFill>
                  <a:latin typeface="+mn-lt"/>
                  <a:ea typeface="+mn-ea"/>
                  <a:cs typeface="+mn-cs"/>
                </a:rPr>
                <a:t>VIOLATIONS </a:t>
              </a:r>
            </a:p>
            <a:p>
              <a:pPr algn="ctr" defTabSz="560100">
                <a:spcBef>
                  <a:spcPct val="0"/>
                </a:spcBef>
              </a:pPr>
              <a:r>
                <a:rPr lang="en-GB" sz="2000" b="1" kern="1200" dirty="0">
                  <a:solidFill>
                    <a:schemeClr val="bg1"/>
                  </a:solidFill>
                  <a:latin typeface="+mn-lt"/>
                  <a:ea typeface="+mn-ea"/>
                  <a:cs typeface="+mn-cs"/>
                </a:rPr>
                <a:t>Conscious choice</a:t>
              </a:r>
              <a:endParaRPr lang="en-GB" sz="2000" b="1" dirty="0">
                <a:solidFill>
                  <a:schemeClr val="bg1"/>
                </a:solidFill>
              </a:endParaRPr>
            </a:p>
          </p:txBody>
        </p:sp>
      </p:grpSp>
    </p:spTree>
    <p:extLst>
      <p:ext uri="{BB962C8B-B14F-4D97-AF65-F5344CB8AC3E}">
        <p14:creationId xmlns:p14="http://schemas.microsoft.com/office/powerpoint/2010/main" val="3102730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oad rage characters Royalty Free ...">
            <a:extLst>
              <a:ext uri="{FF2B5EF4-FFF2-40B4-BE49-F238E27FC236}">
                <a16:creationId xmlns:a16="http://schemas.microsoft.com/office/drawing/2014/main" id="{18D37FE9-B92E-12EF-4783-8350C873EF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2219"/>
          <a:stretch>
            <a:fillRect/>
          </a:stretch>
        </p:blipFill>
        <p:spPr bwMode="auto">
          <a:xfrm>
            <a:off x="2719138" y="1143000"/>
            <a:ext cx="3780128" cy="257475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2FCD0A1-7CDE-D5FF-28DA-681107F6EBC2}"/>
              </a:ext>
            </a:extLst>
          </p:cNvPr>
          <p:cNvSpPr txBox="1">
            <a:spLocks/>
          </p:cNvSpPr>
          <p:nvPr/>
        </p:nvSpPr>
        <p:spPr>
          <a:xfrm>
            <a:off x="3166310" y="398198"/>
            <a:ext cx="5859379" cy="8565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3200" dirty="0"/>
              <a:t>Fundamental Attribution Error</a:t>
            </a:r>
          </a:p>
        </p:txBody>
      </p:sp>
      <p:pic>
        <p:nvPicPr>
          <p:cNvPr id="7" name="Google Shape;103;p15" descr="6F1DBF87-44C4-4BCF-8B7C-3A1B2B03E658@lan">
            <a:extLst>
              <a:ext uri="{FF2B5EF4-FFF2-40B4-BE49-F238E27FC236}">
                <a16:creationId xmlns:a16="http://schemas.microsoft.com/office/drawing/2014/main" id="{C8AD6FBD-3A9D-CC8C-16D4-6D8EB96CB1FB}"/>
              </a:ext>
            </a:extLst>
          </p:cNvPr>
          <p:cNvPicPr preferRelativeResize="0"/>
          <p:nvPr/>
        </p:nvPicPr>
        <p:blipFill rotWithShape="1">
          <a:blip r:embed="rId4">
            <a:alphaModFix/>
          </a:blip>
          <a:srcRect/>
          <a:stretch/>
        </p:blipFill>
        <p:spPr>
          <a:xfrm>
            <a:off x="10113264" y="5842941"/>
            <a:ext cx="2078736" cy="758505"/>
          </a:xfrm>
          <a:prstGeom prst="rect">
            <a:avLst/>
          </a:prstGeom>
          <a:noFill/>
          <a:ln>
            <a:noFill/>
          </a:ln>
        </p:spPr>
      </p:pic>
      <p:pic>
        <p:nvPicPr>
          <p:cNvPr id="8" name="Picture 2" descr="Road rage characters Royalty Free ...">
            <a:extLst>
              <a:ext uri="{FF2B5EF4-FFF2-40B4-BE49-F238E27FC236}">
                <a16:creationId xmlns:a16="http://schemas.microsoft.com/office/drawing/2014/main" id="{E2F34F3A-3C06-8A97-35C4-8B1DFDC0B8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8" b="7320"/>
          <a:stretch>
            <a:fillRect/>
          </a:stretch>
        </p:blipFill>
        <p:spPr bwMode="auto">
          <a:xfrm>
            <a:off x="6333136" y="2979180"/>
            <a:ext cx="3780128" cy="2564593"/>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A59CB9ED-3293-3137-B22F-0763C21A5480}"/>
              </a:ext>
            </a:extLst>
          </p:cNvPr>
          <p:cNvSpPr/>
          <p:nvPr/>
        </p:nvSpPr>
        <p:spPr>
          <a:xfrm>
            <a:off x="3792415" y="3571219"/>
            <a:ext cx="597877" cy="29307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CFD358A-F676-BCD0-FA5B-446117B17C97}"/>
              </a:ext>
            </a:extLst>
          </p:cNvPr>
          <p:cNvSpPr/>
          <p:nvPr/>
        </p:nvSpPr>
        <p:spPr>
          <a:xfrm>
            <a:off x="6499266" y="2848991"/>
            <a:ext cx="597877" cy="29307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B6B7C1D-14B1-5C0C-E8C6-5927E5DE1E25}"/>
              </a:ext>
            </a:extLst>
          </p:cNvPr>
          <p:cNvSpPr/>
          <p:nvPr/>
        </p:nvSpPr>
        <p:spPr>
          <a:xfrm>
            <a:off x="7924261" y="2882927"/>
            <a:ext cx="597877" cy="29307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73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hands pointing at a person&#10;&#10;AI-generated content may be incorrect.">
            <a:extLst>
              <a:ext uri="{FF2B5EF4-FFF2-40B4-BE49-F238E27FC236}">
                <a16:creationId xmlns:a16="http://schemas.microsoft.com/office/drawing/2014/main" id="{6F7A6502-BC20-18B6-2356-17C60A3043B3}"/>
              </a:ext>
            </a:extLst>
          </p:cNvPr>
          <p:cNvPicPr>
            <a:picLocks noChangeAspect="1"/>
          </p:cNvPicPr>
          <p:nvPr/>
        </p:nvPicPr>
        <p:blipFill>
          <a:blip r:embed="rId3"/>
          <a:srcRect t="10516" b="5230"/>
          <a:stretch>
            <a:fillRect/>
          </a:stretch>
        </p:blipFill>
        <p:spPr>
          <a:xfrm>
            <a:off x="20" y="1282"/>
            <a:ext cx="12191980" cy="6856718"/>
          </a:xfrm>
          <a:prstGeom prst="rect">
            <a:avLst/>
          </a:prstGeom>
        </p:spPr>
      </p:pic>
      <p:pic>
        <p:nvPicPr>
          <p:cNvPr id="4" name="Graphic 3" descr="Close with solid fill">
            <a:extLst>
              <a:ext uri="{FF2B5EF4-FFF2-40B4-BE49-F238E27FC236}">
                <a16:creationId xmlns:a16="http://schemas.microsoft.com/office/drawing/2014/main" id="{90D140A3-307A-DC6E-CC84-A1604054AD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8456" y="-711200"/>
            <a:ext cx="8247743" cy="8247743"/>
          </a:xfrm>
          <a:prstGeom prst="rect">
            <a:avLst/>
          </a:prstGeom>
        </p:spPr>
      </p:pic>
    </p:spTree>
    <p:extLst>
      <p:ext uri="{BB962C8B-B14F-4D97-AF65-F5344CB8AC3E}">
        <p14:creationId xmlns:p14="http://schemas.microsoft.com/office/powerpoint/2010/main" val="30558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pic>
        <p:nvPicPr>
          <p:cNvPr id="2" name="Google Shape;103;p15" descr="6F1DBF87-44C4-4BCF-8B7C-3A1B2B03E658@lan">
            <a:extLst>
              <a:ext uri="{FF2B5EF4-FFF2-40B4-BE49-F238E27FC236}">
                <a16:creationId xmlns:a16="http://schemas.microsoft.com/office/drawing/2014/main" id="{D31E3B68-5858-41DA-88CE-8E3BB7DFA476}"/>
              </a:ext>
            </a:extLst>
          </p:cNvPr>
          <p:cNvPicPr preferRelativeResize="0"/>
          <p:nvPr/>
        </p:nvPicPr>
        <p:blipFill rotWithShape="1">
          <a:blip r:embed="rId3">
            <a:alphaModFix/>
          </a:blip>
          <a:srcRect/>
          <a:stretch/>
        </p:blipFill>
        <p:spPr>
          <a:xfrm>
            <a:off x="10113264" y="5842941"/>
            <a:ext cx="2078736" cy="758505"/>
          </a:xfrm>
          <a:prstGeom prst="rect">
            <a:avLst/>
          </a:prstGeom>
          <a:noFill/>
          <a:ln>
            <a:noFill/>
          </a:ln>
        </p:spPr>
      </p:pic>
      <p:sp>
        <p:nvSpPr>
          <p:cNvPr id="1607" name="Google Shape;1607;p28"/>
          <p:cNvSpPr txBox="1">
            <a:spLocks noGrp="1"/>
          </p:cNvSpPr>
          <p:nvPr>
            <p:ph type="body" idx="1"/>
          </p:nvPr>
        </p:nvSpPr>
        <p:spPr>
          <a:xfrm>
            <a:off x="308457" y="1511656"/>
            <a:ext cx="6160658" cy="3834687"/>
          </a:xfrm>
          <a:prstGeom prst="rect">
            <a:avLst/>
          </a:prstGeom>
          <a:noFill/>
          <a:ln>
            <a:noFill/>
          </a:ln>
        </p:spPr>
        <p:txBody>
          <a:bodyPr spcFirstLastPara="1" wrap="square" lIns="0" tIns="0" rIns="0" bIns="0" anchor="t" anchorCtr="0">
            <a:normAutofit/>
          </a:bodyPr>
          <a:lstStyle/>
          <a:p>
            <a:pPr marL="76200" lvl="0" indent="0" algn="l" rtl="0">
              <a:lnSpc>
                <a:spcPct val="115000"/>
              </a:lnSpc>
              <a:spcBef>
                <a:spcPts val="0"/>
              </a:spcBef>
              <a:spcAft>
                <a:spcPts val="0"/>
              </a:spcAft>
              <a:buClr>
                <a:srgbClr val="006A4D"/>
              </a:buClr>
              <a:buSzPts val="2400"/>
            </a:pPr>
            <a:endParaRPr sz="2000" dirty="0">
              <a:solidFill>
                <a:srgbClr val="006A4D"/>
              </a:solidFill>
              <a:latin typeface="Arial"/>
              <a:ea typeface="Arial"/>
              <a:cs typeface="Arial"/>
              <a:sym typeface="Arial"/>
            </a:endParaRPr>
          </a:p>
          <a:p>
            <a:pPr marL="0" lvl="0" indent="0" algn="l" rtl="0">
              <a:lnSpc>
                <a:spcPct val="115000"/>
              </a:lnSpc>
              <a:spcBef>
                <a:spcPts val="600"/>
              </a:spcBef>
              <a:spcAft>
                <a:spcPts val="500"/>
              </a:spcAft>
              <a:buSzPts val="1900"/>
              <a:buNone/>
            </a:pPr>
            <a:endParaRPr sz="2000" dirty="0">
              <a:solidFill>
                <a:srgbClr val="006A4D"/>
              </a:solidFill>
              <a:latin typeface="Arial"/>
              <a:ea typeface="Arial"/>
              <a:cs typeface="Arial"/>
              <a:sym typeface="Arial"/>
            </a:endParaRPr>
          </a:p>
        </p:txBody>
      </p:sp>
      <p:pic>
        <p:nvPicPr>
          <p:cNvPr id="171010" name="Picture 2" descr="a scrabble of words spelling press pause">
            <a:extLst>
              <a:ext uri="{FF2B5EF4-FFF2-40B4-BE49-F238E27FC236}">
                <a16:creationId xmlns:a16="http://schemas.microsoft.com/office/drawing/2014/main" id="{97AAF053-5E21-CA2B-7B6C-B088302EB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000" y="391026"/>
            <a:ext cx="8101264" cy="60759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10418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03;p15" descr="6F1DBF87-44C4-4BCF-8B7C-3A1B2B03E658@lan">
            <a:extLst>
              <a:ext uri="{FF2B5EF4-FFF2-40B4-BE49-F238E27FC236}">
                <a16:creationId xmlns:a16="http://schemas.microsoft.com/office/drawing/2014/main" id="{0F0D9921-E380-F591-9158-DC8A5B12AD42}"/>
              </a:ext>
            </a:extLst>
          </p:cNvPr>
          <p:cNvPicPr preferRelativeResize="0"/>
          <p:nvPr/>
        </p:nvPicPr>
        <p:blipFill rotWithShape="1">
          <a:blip r:embed="rId3">
            <a:alphaModFix/>
          </a:blip>
          <a:srcRect/>
          <a:stretch/>
        </p:blipFill>
        <p:spPr>
          <a:xfrm>
            <a:off x="10113264" y="5964172"/>
            <a:ext cx="2078736" cy="758505"/>
          </a:xfrm>
          <a:prstGeom prst="rect">
            <a:avLst/>
          </a:prstGeom>
          <a:noFill/>
          <a:ln>
            <a:noFill/>
          </a:ln>
        </p:spPr>
      </p:pic>
      <p:sp>
        <p:nvSpPr>
          <p:cNvPr id="8" name="Flowchart: Connector 7">
            <a:extLst>
              <a:ext uri="{FF2B5EF4-FFF2-40B4-BE49-F238E27FC236}">
                <a16:creationId xmlns:a16="http://schemas.microsoft.com/office/drawing/2014/main" id="{1074E4FE-4737-E4ED-C842-88F1199AC135}"/>
              </a:ext>
            </a:extLst>
          </p:cNvPr>
          <p:cNvSpPr/>
          <p:nvPr/>
        </p:nvSpPr>
        <p:spPr>
          <a:xfrm>
            <a:off x="3599543" y="4299391"/>
            <a:ext cx="4992914" cy="4846572"/>
          </a:xfrm>
          <a:prstGeom prst="flowChartConnector">
            <a:avLst/>
          </a:prstGeom>
          <a:solidFill>
            <a:srgbClr val="F6F082"/>
          </a:solidFill>
          <a:ln>
            <a:solidFill>
              <a:srgbClr val="F6F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a:extLst>
              <a:ext uri="{FF2B5EF4-FFF2-40B4-BE49-F238E27FC236}">
                <a16:creationId xmlns:a16="http://schemas.microsoft.com/office/drawing/2014/main" id="{2BCBF155-6F20-2887-54C3-B0AF8F57B0F7}"/>
              </a:ext>
            </a:extLst>
          </p:cNvPr>
          <p:cNvSpPr/>
          <p:nvPr/>
        </p:nvSpPr>
        <p:spPr>
          <a:xfrm>
            <a:off x="4792908" y="4961323"/>
            <a:ext cx="998293" cy="837134"/>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a:extLst>
              <a:ext uri="{FF2B5EF4-FFF2-40B4-BE49-F238E27FC236}">
                <a16:creationId xmlns:a16="http://schemas.microsoft.com/office/drawing/2014/main" id="{59B14BE5-A27C-259A-D7E8-23C3AD80103C}"/>
              </a:ext>
            </a:extLst>
          </p:cNvPr>
          <p:cNvSpPr/>
          <p:nvPr/>
        </p:nvSpPr>
        <p:spPr>
          <a:xfrm>
            <a:off x="6429829" y="4961323"/>
            <a:ext cx="998293" cy="837134"/>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30F49DA4-5A8C-248A-CF4C-350352329FC1}"/>
              </a:ext>
            </a:extLst>
          </p:cNvPr>
          <p:cNvSpPr/>
          <p:nvPr/>
        </p:nvSpPr>
        <p:spPr>
          <a:xfrm>
            <a:off x="5145316" y="4961323"/>
            <a:ext cx="645885" cy="595085"/>
          </a:xfrm>
          <a:prstGeom prst="flowChartConnector">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5BB5B98B-F506-9861-5F8F-520190725B5E}"/>
              </a:ext>
            </a:extLst>
          </p:cNvPr>
          <p:cNvSpPr/>
          <p:nvPr/>
        </p:nvSpPr>
        <p:spPr>
          <a:xfrm>
            <a:off x="6429829" y="4961323"/>
            <a:ext cx="645885" cy="595085"/>
          </a:xfrm>
          <a:prstGeom prst="flowChartConnector">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Question Mark outline">
            <a:extLst>
              <a:ext uri="{FF2B5EF4-FFF2-40B4-BE49-F238E27FC236}">
                <a16:creationId xmlns:a16="http://schemas.microsoft.com/office/drawing/2014/main" id="{53C17ECC-945B-58AA-D77A-DE932DA3E3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61314" y="2605781"/>
            <a:ext cx="914400" cy="914400"/>
          </a:xfrm>
          <a:prstGeom prst="rect">
            <a:avLst/>
          </a:prstGeom>
        </p:spPr>
      </p:pic>
      <p:pic>
        <p:nvPicPr>
          <p:cNvPr id="16" name="Graphic 15" descr="Question Mark with solid fill">
            <a:extLst>
              <a:ext uri="{FF2B5EF4-FFF2-40B4-BE49-F238E27FC236}">
                <a16:creationId xmlns:a16="http://schemas.microsoft.com/office/drawing/2014/main" id="{37FB82FC-28D3-77D6-CC7C-6F24F27B83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04689" y="1481688"/>
            <a:ext cx="914400" cy="914400"/>
          </a:xfrm>
          <a:prstGeom prst="rect">
            <a:avLst/>
          </a:prstGeom>
        </p:spPr>
      </p:pic>
      <p:pic>
        <p:nvPicPr>
          <p:cNvPr id="18" name="Graphic 17" descr="Badge Question Mark with solid fill">
            <a:extLst>
              <a:ext uri="{FF2B5EF4-FFF2-40B4-BE49-F238E27FC236}">
                <a16:creationId xmlns:a16="http://schemas.microsoft.com/office/drawing/2014/main" id="{2177604E-D479-3CF6-8CBE-713BEA873E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61599" y="621716"/>
            <a:ext cx="914400" cy="914400"/>
          </a:xfrm>
          <a:prstGeom prst="rect">
            <a:avLst/>
          </a:prstGeom>
        </p:spPr>
      </p:pic>
      <p:pic>
        <p:nvPicPr>
          <p:cNvPr id="20" name="Graphic 19" descr="Question mark with solid fill">
            <a:extLst>
              <a:ext uri="{FF2B5EF4-FFF2-40B4-BE49-F238E27FC236}">
                <a16:creationId xmlns:a16="http://schemas.microsoft.com/office/drawing/2014/main" id="{1AB28D0F-00B0-3319-0320-F0228714FB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96286" y="3135351"/>
            <a:ext cx="914400" cy="914400"/>
          </a:xfrm>
          <a:prstGeom prst="rect">
            <a:avLst/>
          </a:prstGeom>
        </p:spPr>
      </p:pic>
      <p:pic>
        <p:nvPicPr>
          <p:cNvPr id="22" name="Graphic 21" descr="Question mark outline">
            <a:extLst>
              <a:ext uri="{FF2B5EF4-FFF2-40B4-BE49-F238E27FC236}">
                <a16:creationId xmlns:a16="http://schemas.microsoft.com/office/drawing/2014/main" id="{B3641D8F-D1B2-75C5-7C62-9F825E3D097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838371" y="763561"/>
            <a:ext cx="914400" cy="914400"/>
          </a:xfrm>
          <a:prstGeom prst="rect">
            <a:avLst/>
          </a:prstGeom>
        </p:spPr>
      </p:pic>
      <p:pic>
        <p:nvPicPr>
          <p:cNvPr id="24" name="Graphic 23" descr="Question mark with solid fill">
            <a:extLst>
              <a:ext uri="{FF2B5EF4-FFF2-40B4-BE49-F238E27FC236}">
                <a16:creationId xmlns:a16="http://schemas.microsoft.com/office/drawing/2014/main" id="{00ED4902-8ED7-A860-C4E1-EBA1B7655DB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537657" y="2971800"/>
            <a:ext cx="914400" cy="914400"/>
          </a:xfrm>
          <a:prstGeom prst="rect">
            <a:avLst/>
          </a:prstGeom>
        </p:spPr>
      </p:pic>
      <p:pic>
        <p:nvPicPr>
          <p:cNvPr id="26" name="Graphic 25" descr="Question mark outline">
            <a:extLst>
              <a:ext uri="{FF2B5EF4-FFF2-40B4-BE49-F238E27FC236}">
                <a16:creationId xmlns:a16="http://schemas.microsoft.com/office/drawing/2014/main" id="{BA0478A1-FEA7-7D07-59DE-4CE49D3607E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011058" y="2065653"/>
            <a:ext cx="914400" cy="914400"/>
          </a:xfrm>
          <a:prstGeom prst="rect">
            <a:avLst/>
          </a:prstGeom>
        </p:spPr>
      </p:pic>
    </p:spTree>
    <p:extLst>
      <p:ext uri="{BB962C8B-B14F-4D97-AF65-F5344CB8AC3E}">
        <p14:creationId xmlns:p14="http://schemas.microsoft.com/office/powerpoint/2010/main" val="54808915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7BE5C-11F0-E42B-9F43-50AF405953C5}"/>
            </a:ext>
          </a:extLst>
        </p:cNvPr>
        <p:cNvGrpSpPr/>
        <p:nvPr/>
      </p:nvGrpSpPr>
      <p:grpSpPr>
        <a:xfrm>
          <a:off x="0" y="0"/>
          <a:ext cx="0" cy="0"/>
          <a:chOff x="0" y="0"/>
          <a:chExt cx="0" cy="0"/>
        </a:xfrm>
      </p:grpSpPr>
      <p:pic>
        <p:nvPicPr>
          <p:cNvPr id="10" name="Picture 4" descr="fishblank.jpg">
            <a:extLst>
              <a:ext uri="{FF2B5EF4-FFF2-40B4-BE49-F238E27FC236}">
                <a16:creationId xmlns:a16="http://schemas.microsoft.com/office/drawing/2014/main" id="{2426C735-D8D6-9658-B48B-75E05D715D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7784" y="1234281"/>
            <a:ext cx="5494337"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sheye.jpg">
            <a:extLst>
              <a:ext uri="{FF2B5EF4-FFF2-40B4-BE49-F238E27FC236}">
                <a16:creationId xmlns:a16="http://schemas.microsoft.com/office/drawing/2014/main" id="{836356B3-8C63-AFD5-489A-EA5E167892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18497" y="2696171"/>
            <a:ext cx="513860" cy="49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shmouth.jpg">
            <a:extLst>
              <a:ext uri="{FF2B5EF4-FFF2-40B4-BE49-F238E27FC236}">
                <a16:creationId xmlns:a16="http://schemas.microsoft.com/office/drawing/2014/main" id="{132B36D5-9177-F43B-2C4B-11E2D46D16A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28874" y="3274335"/>
            <a:ext cx="5175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shfin.jpg">
            <a:extLst>
              <a:ext uri="{FF2B5EF4-FFF2-40B4-BE49-F238E27FC236}">
                <a16:creationId xmlns:a16="http://schemas.microsoft.com/office/drawing/2014/main" id="{3407E0B2-A527-3D20-1758-92A67219EDB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0070" y="2880405"/>
            <a:ext cx="1076325"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shTail.jpg">
            <a:extLst>
              <a:ext uri="{FF2B5EF4-FFF2-40B4-BE49-F238E27FC236}">
                <a16:creationId xmlns:a16="http://schemas.microsoft.com/office/drawing/2014/main" id="{BDAC9EC0-3ADA-736D-31E6-8A5B7EAAB67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08888" y="2509724"/>
            <a:ext cx="98901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shtopfin.jpg">
            <a:extLst>
              <a:ext uri="{FF2B5EF4-FFF2-40B4-BE49-F238E27FC236}">
                <a16:creationId xmlns:a16="http://schemas.microsoft.com/office/drawing/2014/main" id="{89541052-944F-EDD0-A243-9315F379DFE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75427" y="1267245"/>
            <a:ext cx="255905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shBottomFin.jpg">
            <a:extLst>
              <a:ext uri="{FF2B5EF4-FFF2-40B4-BE49-F238E27FC236}">
                <a16:creationId xmlns:a16="http://schemas.microsoft.com/office/drawing/2014/main" id="{F0809D2A-6751-238E-3FA9-5A3F8CD1836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75427" y="4142364"/>
            <a:ext cx="18748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oogle Shape;103;p15" descr="6F1DBF87-44C4-4BCF-8B7C-3A1B2B03E658@lan">
            <a:extLst>
              <a:ext uri="{FF2B5EF4-FFF2-40B4-BE49-F238E27FC236}">
                <a16:creationId xmlns:a16="http://schemas.microsoft.com/office/drawing/2014/main" id="{C4EC5D3A-A4E2-0FC7-2AF2-76AC970C25FA}"/>
              </a:ext>
            </a:extLst>
          </p:cNvPr>
          <p:cNvPicPr preferRelativeResize="0"/>
          <p:nvPr/>
        </p:nvPicPr>
        <p:blipFill rotWithShape="1">
          <a:blip r:embed="rId10">
            <a:alphaModFix/>
          </a:blip>
          <a:srcRect/>
          <a:stretch/>
        </p:blipFill>
        <p:spPr>
          <a:xfrm>
            <a:off x="9414017" y="5925918"/>
            <a:ext cx="2078736" cy="758505"/>
          </a:xfrm>
          <a:prstGeom prst="rect">
            <a:avLst/>
          </a:prstGeom>
          <a:noFill/>
          <a:ln>
            <a:noFill/>
          </a:ln>
        </p:spPr>
      </p:pic>
      <p:grpSp>
        <p:nvGrpSpPr>
          <p:cNvPr id="7" name="Group 6">
            <a:extLst>
              <a:ext uri="{FF2B5EF4-FFF2-40B4-BE49-F238E27FC236}">
                <a16:creationId xmlns:a16="http://schemas.microsoft.com/office/drawing/2014/main" id="{8F0B1371-5679-F78F-9222-552665CB6B3C}"/>
              </a:ext>
            </a:extLst>
          </p:cNvPr>
          <p:cNvGrpSpPr/>
          <p:nvPr/>
        </p:nvGrpSpPr>
        <p:grpSpPr>
          <a:xfrm>
            <a:off x="6890477" y="2125208"/>
            <a:ext cx="4742905" cy="2298254"/>
            <a:chOff x="7047503" y="2039253"/>
            <a:chExt cx="4742905" cy="2298254"/>
          </a:xfrm>
        </p:grpSpPr>
        <p:pic>
          <p:nvPicPr>
            <p:cNvPr id="2" name="Picture 1">
              <a:extLst>
                <a:ext uri="{FF2B5EF4-FFF2-40B4-BE49-F238E27FC236}">
                  <a16:creationId xmlns:a16="http://schemas.microsoft.com/office/drawing/2014/main" id="{888F0EFA-93CD-0BF4-1F18-846CEB39AA8E}"/>
                </a:ext>
              </a:extLst>
            </p:cNvPr>
            <p:cNvPicPr>
              <a:picLocks noChangeAspect="1"/>
            </p:cNvPicPr>
            <p:nvPr/>
          </p:nvPicPr>
          <p:blipFill>
            <a:blip r:embed="rId11"/>
            <a:stretch>
              <a:fillRect/>
            </a:stretch>
          </p:blipFill>
          <p:spPr>
            <a:xfrm>
              <a:off x="7711008" y="2039253"/>
              <a:ext cx="4079400" cy="2298254"/>
            </a:xfrm>
            <a:prstGeom prst="rect">
              <a:avLst/>
            </a:prstGeom>
          </p:spPr>
        </p:pic>
        <p:sp>
          <p:nvSpPr>
            <p:cNvPr id="6" name="Arrow: Right 5">
              <a:extLst>
                <a:ext uri="{FF2B5EF4-FFF2-40B4-BE49-F238E27FC236}">
                  <a16:creationId xmlns:a16="http://schemas.microsoft.com/office/drawing/2014/main" id="{02FF7EAF-95B8-8868-FD44-08841949C63C}"/>
                </a:ext>
              </a:extLst>
            </p:cNvPr>
            <p:cNvSpPr/>
            <p:nvPr/>
          </p:nvSpPr>
          <p:spPr>
            <a:xfrm>
              <a:off x="7047503" y="2781019"/>
              <a:ext cx="1588957" cy="98663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1405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FF667-F278-2BAB-0A17-27A179EC08EC}"/>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D19B9A3-5FEC-E0DD-4DC9-2DBCD1FEAA0E}"/>
              </a:ext>
            </a:extLst>
          </p:cNvPr>
          <p:cNvGraphicFramePr/>
          <p:nvPr>
            <p:extLst>
              <p:ext uri="{D42A27DB-BD31-4B8C-83A1-F6EECF244321}">
                <p14:modId xmlns:p14="http://schemas.microsoft.com/office/powerpoint/2010/main" val="2310828173"/>
              </p:ext>
            </p:extLst>
          </p:nvPr>
        </p:nvGraphicFramePr>
        <p:xfrm>
          <a:off x="2798409" y="963876"/>
          <a:ext cx="6595182" cy="5256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oogle Shape;103;p15" descr="6F1DBF87-44C4-4BCF-8B7C-3A1B2B03E658@lan">
            <a:extLst>
              <a:ext uri="{FF2B5EF4-FFF2-40B4-BE49-F238E27FC236}">
                <a16:creationId xmlns:a16="http://schemas.microsoft.com/office/drawing/2014/main" id="{5A42DD88-A9D5-78A3-FD28-12463CAF0C08}"/>
              </a:ext>
            </a:extLst>
          </p:cNvPr>
          <p:cNvPicPr preferRelativeResize="0"/>
          <p:nvPr/>
        </p:nvPicPr>
        <p:blipFill rotWithShape="1">
          <a:blip r:embed="rId8">
            <a:alphaModFix/>
          </a:blip>
          <a:srcRect/>
          <a:stretch/>
        </p:blipFill>
        <p:spPr>
          <a:xfrm>
            <a:off x="10113264" y="5842941"/>
            <a:ext cx="2078736" cy="758505"/>
          </a:xfrm>
          <a:prstGeom prst="rect">
            <a:avLst/>
          </a:prstGeom>
          <a:noFill/>
          <a:ln>
            <a:noFill/>
          </a:ln>
        </p:spPr>
      </p:pic>
    </p:spTree>
    <p:extLst>
      <p:ext uri="{BB962C8B-B14F-4D97-AF65-F5344CB8AC3E}">
        <p14:creationId xmlns:p14="http://schemas.microsoft.com/office/powerpoint/2010/main" val="237781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13" name="Rectangle 12">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BNOhat.jpeg">
            <a:extLst>
              <a:ext uri="{FF2B5EF4-FFF2-40B4-BE49-F238E27FC236}">
                <a16:creationId xmlns:a16="http://schemas.microsoft.com/office/drawing/2014/main" id="{13295CED-E4E3-110F-9204-EA95E87BF4A5}"/>
              </a:ext>
            </a:extLst>
          </p:cNvPr>
          <p:cNvPicPr>
            <a:picLocks noChangeAspect="1"/>
          </p:cNvPicPr>
          <p:nvPr/>
        </p:nvPicPr>
        <p:blipFill>
          <a:blip r:embed="rId3">
            <a:extLst>
              <a:ext uri="{28A0092B-C50C-407E-A947-70E740481C1C}">
                <a14:useLocalDpi xmlns:a14="http://schemas.microsoft.com/office/drawing/2010/main" val="0"/>
              </a:ext>
            </a:extLst>
          </a:blip>
          <a:srcRect b="19396"/>
          <a:stretch>
            <a:fillRect/>
          </a:stretch>
        </p:blipFill>
        <p:spPr bwMode="auto">
          <a:xfrm>
            <a:off x="838200" y="704765"/>
            <a:ext cx="10628376" cy="5440003"/>
          </a:xfrm>
          <a:prstGeom prst="rect">
            <a:avLst/>
          </a:prstGeom>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DCA0F-EE81-2D39-3357-8E85E6DBB32F}"/>
              </a:ext>
            </a:extLst>
          </p:cNvPr>
          <p:cNvSpPr>
            <a:spLocks noGrp="1"/>
          </p:cNvSpPr>
          <p:nvPr>
            <p:ph type="title"/>
          </p:nvPr>
        </p:nvSpPr>
        <p:spPr>
          <a:xfrm>
            <a:off x="940149" y="1871331"/>
            <a:ext cx="4321060" cy="1306231"/>
          </a:xfrm>
        </p:spPr>
        <p:txBody>
          <a:bodyPr vert="horz" lIns="91440" tIns="45720" rIns="91440" bIns="45720" rtlCol="0" anchor="t">
            <a:noAutofit/>
          </a:bodyPr>
          <a:lstStyle/>
          <a:p>
            <a:pPr marL="571500" indent="-571500">
              <a:buFont typeface="Arial" panose="020B0604020202020204" pitchFamily="34" charset="0"/>
              <a:buChar char="•"/>
            </a:pPr>
            <a:r>
              <a:rPr lang="en-US" sz="3600" dirty="0"/>
              <a:t>W</a:t>
            </a:r>
            <a:r>
              <a:rPr lang="en-US" sz="3600" kern="1200" dirty="0">
                <a:solidFill>
                  <a:schemeClr val="tx1"/>
                </a:solidFill>
                <a:latin typeface="+mj-lt"/>
                <a:ea typeface="+mj-ea"/>
                <a:cs typeface="+mj-cs"/>
              </a:rPr>
              <a:t>hy things go wrong</a:t>
            </a:r>
          </a:p>
        </p:txBody>
      </p:sp>
      <p:grpSp>
        <p:nvGrpSpPr>
          <p:cNvPr id="2057" name="Group 205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058" name="Rectangle 205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2" name="Rectangle 206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278E3659-B7DC-1576-6D89-FB5833F11096}"/>
              </a:ext>
            </a:extLst>
          </p:cNvPr>
          <p:cNvSpPr/>
          <p:nvPr/>
        </p:nvSpPr>
        <p:spPr>
          <a:xfrm>
            <a:off x="10325100" y="666750"/>
            <a:ext cx="1133393" cy="6477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787FA9F8-AF70-B0C9-12DC-6CF264A772E9}"/>
              </a:ext>
            </a:extLst>
          </p:cNvPr>
          <p:cNvSpPr txBox="1">
            <a:spLocks/>
          </p:cNvSpPr>
          <p:nvPr/>
        </p:nvSpPr>
        <p:spPr>
          <a:xfrm>
            <a:off x="940149" y="3429000"/>
            <a:ext cx="4321060" cy="1549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571500" indent="-571500">
              <a:buFont typeface="Arial" panose="020B0604020202020204" pitchFamily="34" charset="0"/>
              <a:buChar char="•"/>
            </a:pPr>
            <a:r>
              <a:rPr lang="en-US" sz="3600" dirty="0"/>
              <a:t>The mindset to manage it</a:t>
            </a:r>
          </a:p>
        </p:txBody>
      </p:sp>
      <p:pic>
        <p:nvPicPr>
          <p:cNvPr id="11" name="Picture 2" descr="How To Draw The Number Six | Drawing A ...">
            <a:extLst>
              <a:ext uri="{FF2B5EF4-FFF2-40B4-BE49-F238E27FC236}">
                <a16:creationId xmlns:a16="http://schemas.microsoft.com/office/drawing/2014/main" id="{508BCE97-AB26-ECDB-8DCA-C6C959405A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53" r="19064"/>
          <a:stretch>
            <a:fillRect/>
          </a:stretch>
        </p:blipFill>
        <p:spPr bwMode="auto">
          <a:xfrm>
            <a:off x="6430104" y="1156832"/>
            <a:ext cx="4731254" cy="435179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15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86017-FB94-049B-812D-446617A5B9E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929291-B013-7015-E73E-E9C532CC2550}"/>
              </a:ext>
            </a:extLst>
          </p:cNvPr>
          <p:cNvSpPr txBox="1"/>
          <p:nvPr/>
        </p:nvSpPr>
        <p:spPr>
          <a:xfrm>
            <a:off x="2501153" y="663860"/>
            <a:ext cx="7328647" cy="1077218"/>
          </a:xfrm>
          <a:prstGeom prst="rect">
            <a:avLst/>
          </a:prstGeom>
          <a:noFill/>
        </p:spPr>
        <p:txBody>
          <a:bodyPr wrap="square">
            <a:spAutoFit/>
          </a:bodyPr>
          <a:lstStyle/>
          <a:p>
            <a:pPr indent="-457200">
              <a:lnSpc>
                <a:spcPct val="100000"/>
              </a:lnSpc>
              <a:spcBef>
                <a:spcPts val="0"/>
              </a:spcBef>
              <a:buSzPct val="100000"/>
              <a:buFont typeface="Calibri"/>
              <a:buChar char="•"/>
            </a:pPr>
            <a:r>
              <a:rPr lang="en-US" sz="3200" dirty="0">
                <a:latin typeface="+mn-lt"/>
              </a:rPr>
              <a:t>Get it done safely, but get it done by Friday</a:t>
            </a:r>
          </a:p>
        </p:txBody>
      </p:sp>
      <p:sp>
        <p:nvSpPr>
          <p:cNvPr id="7" name="TextBox 6">
            <a:extLst>
              <a:ext uri="{FF2B5EF4-FFF2-40B4-BE49-F238E27FC236}">
                <a16:creationId xmlns:a16="http://schemas.microsoft.com/office/drawing/2014/main" id="{E921FE51-C618-7673-CE59-B841078BC64C}"/>
              </a:ext>
            </a:extLst>
          </p:cNvPr>
          <p:cNvSpPr txBox="1"/>
          <p:nvPr/>
        </p:nvSpPr>
        <p:spPr>
          <a:xfrm>
            <a:off x="2501153" y="2228671"/>
            <a:ext cx="7328647" cy="1077218"/>
          </a:xfrm>
          <a:prstGeom prst="rect">
            <a:avLst/>
          </a:prstGeom>
          <a:noFill/>
        </p:spPr>
        <p:txBody>
          <a:bodyPr wrap="square">
            <a:spAutoFit/>
          </a:bodyPr>
          <a:lstStyle/>
          <a:p>
            <a:pPr indent="-457200">
              <a:lnSpc>
                <a:spcPct val="100000"/>
              </a:lnSpc>
              <a:spcBef>
                <a:spcPts val="0"/>
              </a:spcBef>
              <a:buSzPct val="100000"/>
              <a:buFont typeface="Calibri"/>
              <a:buChar char="•"/>
            </a:pPr>
            <a:r>
              <a:rPr lang="en-US" sz="3200" dirty="0"/>
              <a:t>Get it done by Friday, but get it done safely</a:t>
            </a:r>
          </a:p>
        </p:txBody>
      </p:sp>
      <p:sp>
        <p:nvSpPr>
          <p:cNvPr id="9" name="TextBox 8">
            <a:extLst>
              <a:ext uri="{FF2B5EF4-FFF2-40B4-BE49-F238E27FC236}">
                <a16:creationId xmlns:a16="http://schemas.microsoft.com/office/drawing/2014/main" id="{156098D8-AE3D-50BF-A307-4D1D738B1F68}"/>
              </a:ext>
            </a:extLst>
          </p:cNvPr>
          <p:cNvSpPr txBox="1"/>
          <p:nvPr/>
        </p:nvSpPr>
        <p:spPr>
          <a:xfrm>
            <a:off x="2501153" y="3649977"/>
            <a:ext cx="7328647" cy="1077218"/>
          </a:xfrm>
          <a:prstGeom prst="rect">
            <a:avLst/>
          </a:prstGeom>
          <a:noFill/>
        </p:spPr>
        <p:txBody>
          <a:bodyPr wrap="square">
            <a:spAutoFit/>
          </a:bodyPr>
          <a:lstStyle/>
          <a:p>
            <a:pPr indent="-457200">
              <a:lnSpc>
                <a:spcPct val="100000"/>
              </a:lnSpc>
              <a:spcBef>
                <a:spcPts val="0"/>
              </a:spcBef>
              <a:buSzPct val="100000"/>
              <a:buFont typeface="Calibri"/>
              <a:buChar char="•"/>
            </a:pPr>
            <a:r>
              <a:rPr lang="en-US" sz="3200" dirty="0"/>
              <a:t>Get it done by Friday </a:t>
            </a:r>
            <a:r>
              <a:rPr lang="en-US" sz="3200" b="1" dirty="0">
                <a:solidFill>
                  <a:srgbClr val="0070C0"/>
                </a:solidFill>
              </a:rPr>
              <a:t>AND</a:t>
            </a:r>
            <a:r>
              <a:rPr lang="en-US" sz="3200" dirty="0"/>
              <a:t> get it done safely ….. </a:t>
            </a:r>
            <a:r>
              <a:rPr lang="en-US" sz="3200" dirty="0">
                <a:solidFill>
                  <a:srgbClr val="0070C0"/>
                </a:solidFill>
                <a:ea typeface="Arial"/>
                <a:cs typeface="Arial"/>
                <a:sym typeface="Arial"/>
              </a:rPr>
              <a:t>and if that difficult let’s talk </a:t>
            </a:r>
            <a:endParaRPr lang="en-US" sz="3200" dirty="0">
              <a:solidFill>
                <a:srgbClr val="0070C0"/>
              </a:solidFill>
            </a:endParaRPr>
          </a:p>
        </p:txBody>
      </p:sp>
      <p:sp>
        <p:nvSpPr>
          <p:cNvPr id="10" name="Rectangle 9">
            <a:extLst>
              <a:ext uri="{FF2B5EF4-FFF2-40B4-BE49-F238E27FC236}">
                <a16:creationId xmlns:a16="http://schemas.microsoft.com/office/drawing/2014/main" id="{920B5423-4C37-1701-51EE-F53CE3E0E991}"/>
              </a:ext>
            </a:extLst>
          </p:cNvPr>
          <p:cNvSpPr/>
          <p:nvPr/>
        </p:nvSpPr>
        <p:spPr>
          <a:xfrm>
            <a:off x="1727253" y="601058"/>
            <a:ext cx="7920318" cy="49166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V Psychology &amp; Wellness Clinic">
            <a:extLst>
              <a:ext uri="{FF2B5EF4-FFF2-40B4-BE49-F238E27FC236}">
                <a16:creationId xmlns:a16="http://schemas.microsoft.com/office/drawing/2014/main" id="{907B8236-254B-B0BB-760F-EB0827B2F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939" y="1842045"/>
            <a:ext cx="4390834" cy="43908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persands (&amp;): when to use them | Mary ...">
            <a:extLst>
              <a:ext uri="{FF2B5EF4-FFF2-40B4-BE49-F238E27FC236}">
                <a16:creationId xmlns:a16="http://schemas.microsoft.com/office/drawing/2014/main" id="{611B1B58-2A6C-1FCE-A98C-C48CA2D75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5002" y="601058"/>
            <a:ext cx="4780979" cy="4780979"/>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103;p15" descr="6F1DBF87-44C4-4BCF-8B7C-3A1B2B03E658@lan">
            <a:extLst>
              <a:ext uri="{FF2B5EF4-FFF2-40B4-BE49-F238E27FC236}">
                <a16:creationId xmlns:a16="http://schemas.microsoft.com/office/drawing/2014/main" id="{CBA9B4F1-9F6F-3FF7-92E9-BF57B53E5377}"/>
              </a:ext>
            </a:extLst>
          </p:cNvPr>
          <p:cNvPicPr preferRelativeResize="0"/>
          <p:nvPr/>
        </p:nvPicPr>
        <p:blipFill rotWithShape="1">
          <a:blip r:embed="rId5">
            <a:alphaModFix/>
          </a:blip>
          <a:srcRect/>
          <a:stretch/>
        </p:blipFill>
        <p:spPr>
          <a:xfrm>
            <a:off x="10113264" y="5964172"/>
            <a:ext cx="2078736" cy="758505"/>
          </a:xfrm>
          <a:prstGeom prst="rect">
            <a:avLst/>
          </a:prstGeom>
          <a:noFill/>
          <a:ln>
            <a:noFill/>
          </a:ln>
        </p:spPr>
      </p:pic>
    </p:spTree>
    <p:extLst>
      <p:ext uri="{BB962C8B-B14F-4D97-AF65-F5344CB8AC3E}">
        <p14:creationId xmlns:p14="http://schemas.microsoft.com/office/powerpoint/2010/main" val="220784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p:nvPr/>
        </p:nvSpPr>
        <p:spPr>
          <a:xfrm>
            <a:off x="1028874" y="3605796"/>
            <a:ext cx="9635490" cy="53122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000000"/>
                </a:solidFill>
                <a:latin typeface="Calibri"/>
                <a:ea typeface="Calibri"/>
                <a:cs typeface="Calibri"/>
                <a:sym typeface="Calibri"/>
              </a:rPr>
              <a:t>Thank You</a:t>
            </a:r>
            <a:endParaRPr dirty="0"/>
          </a:p>
          <a:p>
            <a:pPr marL="0" marR="0" lvl="0" indent="0" algn="ctr" rtl="0">
              <a:spcBef>
                <a:spcPts val="0"/>
              </a:spcBef>
              <a:spcAft>
                <a:spcPts val="0"/>
              </a:spcAft>
              <a:buNone/>
            </a:pPr>
            <a:r>
              <a:rPr lang="en-US" sz="6000" u="sng" dirty="0">
                <a:solidFill>
                  <a:schemeClr val="hlink"/>
                </a:solidFill>
                <a:latin typeface="Calibri"/>
                <a:ea typeface="Calibri"/>
                <a:cs typeface="Calibri"/>
                <a:sym typeface="Calibri"/>
                <a:hlinkClick r:id="rId3"/>
              </a:rPr>
              <a:t>joyce@ankerandmarsh.com</a:t>
            </a:r>
            <a:endParaRPr sz="6000" dirty="0">
              <a:solidFill>
                <a:srgbClr val="000000"/>
              </a:solidFill>
              <a:latin typeface="Calibri"/>
              <a:ea typeface="Calibri"/>
              <a:cs typeface="Calibri"/>
              <a:sym typeface="Calibri"/>
            </a:endParaRPr>
          </a:p>
          <a:p>
            <a:pPr marL="0" marR="0" lvl="0" indent="0" algn="ctr" rtl="0">
              <a:spcBef>
                <a:spcPts val="0"/>
              </a:spcBef>
              <a:spcAft>
                <a:spcPts val="0"/>
              </a:spcAft>
              <a:buNone/>
            </a:pPr>
            <a:endParaRPr sz="6000" dirty="0">
              <a:solidFill>
                <a:srgbClr val="000000"/>
              </a:solidFill>
              <a:latin typeface="Calibri"/>
              <a:ea typeface="Calibri"/>
              <a:cs typeface="Calibri"/>
              <a:sym typeface="Calibri"/>
            </a:endParaRPr>
          </a:p>
          <a:p>
            <a:pPr marL="0" marR="0" lvl="0" indent="0" algn="ctr" rtl="0">
              <a:spcBef>
                <a:spcPts val="0"/>
              </a:spcBef>
              <a:spcAft>
                <a:spcPts val="0"/>
              </a:spcAft>
              <a:buNone/>
            </a:pPr>
            <a:endParaRPr sz="4000" dirty="0">
              <a:solidFill>
                <a:srgbClr val="000000"/>
              </a:solidFill>
              <a:latin typeface="Calibri"/>
              <a:ea typeface="Calibri"/>
              <a:cs typeface="Calibri"/>
              <a:sym typeface="Calibri"/>
            </a:endParaRPr>
          </a:p>
          <a:p>
            <a:pPr marL="0" marR="0" lvl="0" indent="0" algn="ctr" rtl="0">
              <a:spcBef>
                <a:spcPts val="0"/>
              </a:spcBef>
              <a:spcAft>
                <a:spcPts val="0"/>
              </a:spcAft>
              <a:buNone/>
            </a:pPr>
            <a:r>
              <a:rPr lang="en-US" sz="4000" dirty="0">
                <a:solidFill>
                  <a:srgbClr val="000000"/>
                </a:solidFill>
                <a:latin typeface="Calibri"/>
                <a:ea typeface="Calibri"/>
                <a:cs typeface="Calibri"/>
                <a:sym typeface="Calibri"/>
              </a:rPr>
              <a:t> </a:t>
            </a:r>
            <a:endParaRPr dirty="0"/>
          </a:p>
          <a:p>
            <a:pPr marL="0" marR="0" lvl="0" indent="0" algn="ctr" rtl="0">
              <a:spcBef>
                <a:spcPts val="0"/>
              </a:spcBef>
              <a:spcAft>
                <a:spcPts val="0"/>
              </a:spcAft>
              <a:buNone/>
            </a:pPr>
            <a:r>
              <a:rPr lang="en-US" sz="7919" dirty="0">
                <a:solidFill>
                  <a:srgbClr val="000000"/>
                </a:solidFill>
                <a:latin typeface="Calibri"/>
                <a:ea typeface="Calibri"/>
                <a:cs typeface="Calibri"/>
                <a:sym typeface="Calibri"/>
              </a:rPr>
              <a:t> </a:t>
            </a:r>
            <a:endParaRPr dirty="0"/>
          </a:p>
        </p:txBody>
      </p:sp>
      <p:pic>
        <p:nvPicPr>
          <p:cNvPr id="239" name="Google Shape;239;p30" descr="6F1DBF87-44C4-4BCF-8B7C-3A1B2B03E658@lan"/>
          <p:cNvPicPr preferRelativeResize="0"/>
          <p:nvPr/>
        </p:nvPicPr>
        <p:blipFill rotWithShape="1">
          <a:blip r:embed="rId4">
            <a:alphaModFix/>
          </a:blip>
          <a:srcRect/>
          <a:stretch/>
        </p:blipFill>
        <p:spPr>
          <a:xfrm>
            <a:off x="2847597" y="596092"/>
            <a:ext cx="6223819" cy="27019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 calcmode="lin" valueType="num">
                                      <p:cBhvr additive="base">
                                        <p:cTn id="7" dur="500"/>
                                        <p:tgtEl>
                                          <p:spTgt spid="2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4963-749D-1C09-1672-6299097305CE}"/>
              </a:ext>
            </a:extLst>
          </p:cNvPr>
          <p:cNvSpPr>
            <a:spLocks noGrp="1"/>
          </p:cNvSpPr>
          <p:nvPr>
            <p:ph type="title"/>
          </p:nvPr>
        </p:nvSpPr>
        <p:spPr/>
        <p:txBody>
          <a:bodyPr/>
          <a:lstStyle/>
          <a:p>
            <a:r>
              <a:rPr lang="en-GB" dirty="0"/>
              <a:t>SPARE SLIDES</a:t>
            </a:r>
          </a:p>
        </p:txBody>
      </p:sp>
    </p:spTree>
    <p:extLst>
      <p:ext uri="{BB962C8B-B14F-4D97-AF65-F5344CB8AC3E}">
        <p14:creationId xmlns:p14="http://schemas.microsoft.com/office/powerpoint/2010/main" val="230608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73986C2-1B0B-B54D-DDA0-D467B2FB29B3}"/>
              </a:ext>
            </a:extLst>
          </p:cNvPr>
          <p:cNvSpPr>
            <a:spLocks noGrp="1" noChangeArrowheads="1"/>
          </p:cNvSpPr>
          <p:nvPr>
            <p:ph type="title"/>
          </p:nvPr>
        </p:nvSpPr>
        <p:spPr>
          <a:xfrm>
            <a:off x="1042416" y="440405"/>
            <a:ext cx="10311384" cy="813689"/>
          </a:xfrm>
        </p:spPr>
        <p:txBody>
          <a:bodyPr>
            <a:normAutofit/>
          </a:bodyPr>
          <a:lstStyle/>
          <a:p>
            <a:pPr algn="ctr"/>
            <a:r>
              <a:rPr lang="en-US" altLang="en-US" dirty="0">
                <a:solidFill>
                  <a:srgbClr val="0070C0"/>
                </a:solidFill>
                <a:latin typeface="+mn-lt"/>
                <a:cs typeface="Calibri" panose="020F0502020204030204" pitchFamily="34" charset="0"/>
              </a:rPr>
              <a:t>The Phenomenal Power of the Mind</a:t>
            </a:r>
            <a:endParaRPr lang="en-GB" altLang="en-US" dirty="0">
              <a:solidFill>
                <a:srgbClr val="0070C0"/>
              </a:solidFill>
              <a:latin typeface="+mn-lt"/>
              <a:cs typeface="Calibri" panose="020F0502020204030204" pitchFamily="34" charset="0"/>
            </a:endParaRPr>
          </a:p>
        </p:txBody>
      </p:sp>
      <p:sp>
        <p:nvSpPr>
          <p:cNvPr id="48131" name="Content Placeholder 6">
            <a:extLst>
              <a:ext uri="{FF2B5EF4-FFF2-40B4-BE49-F238E27FC236}">
                <a16:creationId xmlns:a16="http://schemas.microsoft.com/office/drawing/2014/main" id="{F5307A9E-E6EA-6484-F169-D13AFFA14E76}"/>
              </a:ext>
            </a:extLst>
          </p:cNvPr>
          <p:cNvSpPr>
            <a:spLocks noGrp="1"/>
          </p:cNvSpPr>
          <p:nvPr>
            <p:ph idx="1"/>
          </p:nvPr>
        </p:nvSpPr>
        <p:spPr>
          <a:xfrm>
            <a:off x="838200" y="1491603"/>
            <a:ext cx="10515600" cy="4351338"/>
          </a:xfrm>
          <a:ln w="38100">
            <a:solidFill>
              <a:srgbClr val="0070C0"/>
            </a:solidFill>
          </a:ln>
        </p:spPr>
        <p:txBody>
          <a:bodyPr anchor="ctr"/>
          <a:lstStyle/>
          <a:p>
            <a:pPr indent="0">
              <a:buNone/>
            </a:pPr>
            <a:r>
              <a:rPr lang="en-US" altLang="en-US" dirty="0">
                <a:cs typeface="Calibri" panose="020F0502020204030204" pitchFamily="34" charset="0"/>
              </a:rPr>
              <a:t>I </a:t>
            </a:r>
            <a:r>
              <a:rPr lang="en-US" altLang="en-US" dirty="0" err="1">
                <a:cs typeface="Calibri" panose="020F0502020204030204" pitchFamily="34" charset="0"/>
              </a:rPr>
              <a:t>cdnuolt</a:t>
            </a:r>
            <a:r>
              <a:rPr lang="en-US" altLang="en-US" dirty="0">
                <a:cs typeface="Calibri" panose="020F0502020204030204" pitchFamily="34" charset="0"/>
              </a:rPr>
              <a:t> </a:t>
            </a:r>
            <a:r>
              <a:rPr lang="en-US" altLang="en-US" dirty="0" err="1">
                <a:cs typeface="Calibri" panose="020F0502020204030204" pitchFamily="34" charset="0"/>
              </a:rPr>
              <a:t>blveiee</a:t>
            </a:r>
            <a:r>
              <a:rPr lang="en-US" altLang="en-US" dirty="0">
                <a:cs typeface="Calibri" panose="020F0502020204030204" pitchFamily="34" charset="0"/>
              </a:rPr>
              <a:t> </a:t>
            </a:r>
            <a:r>
              <a:rPr lang="en-US" altLang="en-US" dirty="0" err="1">
                <a:cs typeface="Calibri" panose="020F0502020204030204" pitchFamily="34" charset="0"/>
              </a:rPr>
              <a:t>taht</a:t>
            </a:r>
            <a:r>
              <a:rPr lang="en-US" altLang="en-US" dirty="0">
                <a:cs typeface="Calibri" panose="020F0502020204030204" pitchFamily="34" charset="0"/>
              </a:rPr>
              <a:t> I </a:t>
            </a:r>
            <a:r>
              <a:rPr lang="en-US" altLang="en-US" dirty="0" err="1">
                <a:cs typeface="Calibri" panose="020F0502020204030204" pitchFamily="34" charset="0"/>
              </a:rPr>
              <a:t>cluod</a:t>
            </a:r>
            <a:r>
              <a:rPr lang="en-US" altLang="en-US" dirty="0">
                <a:cs typeface="Calibri" panose="020F0502020204030204" pitchFamily="34" charset="0"/>
              </a:rPr>
              <a:t> </a:t>
            </a:r>
            <a:r>
              <a:rPr lang="en-US" altLang="en-US" dirty="0" err="1">
                <a:cs typeface="Calibri" panose="020F0502020204030204" pitchFamily="34" charset="0"/>
              </a:rPr>
              <a:t>aulaclty</a:t>
            </a:r>
            <a:r>
              <a:rPr lang="en-US" altLang="en-US" dirty="0">
                <a:cs typeface="Calibri" panose="020F0502020204030204" pitchFamily="34" charset="0"/>
              </a:rPr>
              <a:t> </a:t>
            </a:r>
            <a:r>
              <a:rPr lang="en-US" altLang="en-US" dirty="0" err="1">
                <a:cs typeface="Calibri" panose="020F0502020204030204" pitchFamily="34" charset="0"/>
              </a:rPr>
              <a:t>uesdnatnrd</a:t>
            </a:r>
            <a:r>
              <a:rPr lang="en-US" altLang="en-US" dirty="0">
                <a:cs typeface="Calibri" panose="020F0502020204030204" pitchFamily="34" charset="0"/>
              </a:rPr>
              <a:t> </a:t>
            </a:r>
            <a:r>
              <a:rPr lang="en-US" altLang="en-US" dirty="0" err="1">
                <a:cs typeface="Calibri" panose="020F0502020204030204" pitchFamily="34" charset="0"/>
              </a:rPr>
              <a:t>waht</a:t>
            </a:r>
            <a:r>
              <a:rPr lang="en-US" altLang="en-US" dirty="0">
                <a:cs typeface="Calibri" panose="020F0502020204030204" pitchFamily="34" charset="0"/>
              </a:rPr>
              <a:t> I was </a:t>
            </a:r>
            <a:r>
              <a:rPr lang="en-US" altLang="en-US" dirty="0" err="1">
                <a:cs typeface="Calibri" panose="020F0502020204030204" pitchFamily="34" charset="0"/>
              </a:rPr>
              <a:t>rdanieg.The</a:t>
            </a:r>
            <a:r>
              <a:rPr lang="en-US" altLang="en-US" dirty="0">
                <a:cs typeface="Calibri" panose="020F0502020204030204" pitchFamily="34" charset="0"/>
              </a:rPr>
              <a:t> </a:t>
            </a:r>
            <a:r>
              <a:rPr lang="en-US" altLang="en-US" dirty="0" err="1">
                <a:cs typeface="Calibri" panose="020F0502020204030204" pitchFamily="34" charset="0"/>
              </a:rPr>
              <a:t>phaonmneal</a:t>
            </a:r>
            <a:r>
              <a:rPr lang="en-US" altLang="en-US" dirty="0">
                <a:cs typeface="Calibri" panose="020F0502020204030204" pitchFamily="34" charset="0"/>
              </a:rPr>
              <a:t> </a:t>
            </a:r>
            <a:r>
              <a:rPr lang="en-US" altLang="en-US" dirty="0" err="1">
                <a:cs typeface="Calibri" panose="020F0502020204030204" pitchFamily="34" charset="0"/>
              </a:rPr>
              <a:t>pweor</a:t>
            </a:r>
            <a:r>
              <a:rPr lang="en-US" altLang="en-US" dirty="0">
                <a:cs typeface="Calibri" panose="020F0502020204030204" pitchFamily="34" charset="0"/>
              </a:rPr>
              <a:t> of the </a:t>
            </a:r>
            <a:r>
              <a:rPr lang="en-US" altLang="en-US" dirty="0" err="1">
                <a:cs typeface="Calibri" panose="020F0502020204030204" pitchFamily="34" charset="0"/>
              </a:rPr>
              <a:t>hmuan</a:t>
            </a:r>
            <a:r>
              <a:rPr lang="en-US" altLang="en-US" dirty="0">
                <a:cs typeface="Calibri" panose="020F0502020204030204" pitchFamily="34" charset="0"/>
              </a:rPr>
              <a:t> </a:t>
            </a:r>
            <a:r>
              <a:rPr lang="en-US" altLang="en-US" dirty="0" err="1">
                <a:cs typeface="Calibri" panose="020F0502020204030204" pitchFamily="34" charset="0"/>
              </a:rPr>
              <a:t>mnid</a:t>
            </a:r>
            <a:r>
              <a:rPr lang="en-US" altLang="en-US" dirty="0">
                <a:cs typeface="Calibri" panose="020F0502020204030204" pitchFamily="34" charset="0"/>
              </a:rPr>
              <a:t>! </a:t>
            </a:r>
            <a:r>
              <a:rPr lang="en-US" altLang="en-US" dirty="0" err="1">
                <a:cs typeface="Calibri" panose="020F0502020204030204" pitchFamily="34" charset="0"/>
              </a:rPr>
              <a:t>Aoccdrnig</a:t>
            </a:r>
            <a:r>
              <a:rPr lang="en-US" altLang="en-US" dirty="0">
                <a:cs typeface="Calibri" panose="020F0502020204030204" pitchFamily="34" charset="0"/>
              </a:rPr>
              <a:t> to a </a:t>
            </a:r>
            <a:r>
              <a:rPr lang="en-US" altLang="en-US" dirty="0" err="1">
                <a:cs typeface="Calibri" panose="020F0502020204030204" pitchFamily="34" charset="0"/>
              </a:rPr>
              <a:t>rseecherar</a:t>
            </a:r>
            <a:r>
              <a:rPr lang="en-US" altLang="en-US" dirty="0">
                <a:cs typeface="Calibri" panose="020F0502020204030204" pitchFamily="34" charset="0"/>
              </a:rPr>
              <a:t> at </a:t>
            </a:r>
            <a:r>
              <a:rPr lang="en-US" altLang="en-US" dirty="0" err="1">
                <a:cs typeface="Calibri" panose="020F0502020204030204" pitchFamily="34" charset="0"/>
              </a:rPr>
              <a:t>Cmabrigde</a:t>
            </a:r>
            <a:r>
              <a:rPr lang="en-US" altLang="en-US" dirty="0">
                <a:cs typeface="Calibri" panose="020F0502020204030204" pitchFamily="34" charset="0"/>
              </a:rPr>
              <a:t> </a:t>
            </a:r>
            <a:r>
              <a:rPr lang="en-US" altLang="en-US" dirty="0" err="1">
                <a:cs typeface="Calibri" panose="020F0502020204030204" pitchFamily="34" charset="0"/>
              </a:rPr>
              <a:t>Uinervtisy</a:t>
            </a:r>
            <a:r>
              <a:rPr lang="en-US" altLang="en-US" dirty="0">
                <a:cs typeface="Calibri" panose="020F0502020204030204" pitchFamily="34" charset="0"/>
              </a:rPr>
              <a:t>, it </a:t>
            </a:r>
            <a:r>
              <a:rPr lang="en-US" altLang="en-US" dirty="0" err="1">
                <a:cs typeface="Calibri" panose="020F0502020204030204" pitchFamily="34" charset="0"/>
              </a:rPr>
              <a:t>deosn't</a:t>
            </a:r>
            <a:r>
              <a:rPr lang="en-US" altLang="en-US" dirty="0">
                <a:cs typeface="Calibri" panose="020F0502020204030204" pitchFamily="34" charset="0"/>
              </a:rPr>
              <a:t> </a:t>
            </a:r>
            <a:r>
              <a:rPr lang="en-US" altLang="en-US" dirty="0" err="1">
                <a:cs typeface="Calibri" panose="020F0502020204030204" pitchFamily="34" charset="0"/>
              </a:rPr>
              <a:t>mttaer</a:t>
            </a:r>
            <a:r>
              <a:rPr lang="en-US" altLang="en-US" dirty="0">
                <a:cs typeface="Calibri" panose="020F0502020204030204" pitchFamily="34" charset="0"/>
              </a:rPr>
              <a:t> </a:t>
            </a:r>
            <a:r>
              <a:rPr lang="en-US" altLang="en-US" dirty="0" err="1">
                <a:cs typeface="Calibri" panose="020F0502020204030204" pitchFamily="34" charset="0"/>
              </a:rPr>
              <a:t>inwaht</a:t>
            </a:r>
            <a:r>
              <a:rPr lang="en-US" altLang="en-US" dirty="0">
                <a:cs typeface="Calibri" panose="020F0502020204030204" pitchFamily="34" charset="0"/>
              </a:rPr>
              <a:t> </a:t>
            </a:r>
            <a:r>
              <a:rPr lang="en-US" altLang="en-US" dirty="0" err="1">
                <a:cs typeface="Calibri" panose="020F0502020204030204" pitchFamily="34" charset="0"/>
              </a:rPr>
              <a:t>oredr</a:t>
            </a:r>
            <a:r>
              <a:rPr lang="en-US" altLang="en-US" dirty="0">
                <a:cs typeface="Calibri" panose="020F0502020204030204" pitchFamily="34" charset="0"/>
              </a:rPr>
              <a:t> the </a:t>
            </a:r>
            <a:r>
              <a:rPr lang="en-US" altLang="en-US" dirty="0" err="1">
                <a:cs typeface="Calibri" panose="020F0502020204030204" pitchFamily="34" charset="0"/>
              </a:rPr>
              <a:t>ltteers</a:t>
            </a:r>
            <a:r>
              <a:rPr lang="en-US" altLang="en-US" dirty="0">
                <a:cs typeface="Calibri" panose="020F0502020204030204" pitchFamily="34" charset="0"/>
              </a:rPr>
              <a:t> in a </a:t>
            </a:r>
            <a:r>
              <a:rPr lang="en-US" altLang="en-US" dirty="0" err="1">
                <a:cs typeface="Calibri" panose="020F0502020204030204" pitchFamily="34" charset="0"/>
              </a:rPr>
              <a:t>wrod</a:t>
            </a:r>
            <a:r>
              <a:rPr lang="en-US" altLang="en-US" dirty="0">
                <a:cs typeface="Calibri" panose="020F0502020204030204" pitchFamily="34" charset="0"/>
              </a:rPr>
              <a:t> are, the </a:t>
            </a:r>
            <a:r>
              <a:rPr lang="en-US" altLang="en-US" dirty="0" err="1">
                <a:cs typeface="Calibri" panose="020F0502020204030204" pitchFamily="34" charset="0"/>
              </a:rPr>
              <a:t>olny</a:t>
            </a:r>
            <a:r>
              <a:rPr lang="en-US" altLang="en-US" dirty="0">
                <a:cs typeface="Calibri" panose="020F0502020204030204" pitchFamily="34" charset="0"/>
              </a:rPr>
              <a:t> </a:t>
            </a:r>
            <a:r>
              <a:rPr lang="en-US" altLang="en-US" dirty="0" err="1">
                <a:cs typeface="Calibri" panose="020F0502020204030204" pitchFamily="34" charset="0"/>
              </a:rPr>
              <a:t>iprmoatnt</a:t>
            </a:r>
            <a:r>
              <a:rPr lang="en-US" altLang="en-US" dirty="0">
                <a:cs typeface="Calibri" panose="020F0502020204030204" pitchFamily="34" charset="0"/>
              </a:rPr>
              <a:t> </a:t>
            </a:r>
            <a:r>
              <a:rPr lang="en-US" altLang="en-US" dirty="0" err="1">
                <a:cs typeface="Calibri" panose="020F0502020204030204" pitchFamily="34" charset="0"/>
              </a:rPr>
              <a:t>tihng</a:t>
            </a:r>
            <a:r>
              <a:rPr lang="en-US" altLang="en-US" dirty="0">
                <a:cs typeface="Calibri" panose="020F0502020204030204" pitchFamily="34" charset="0"/>
              </a:rPr>
              <a:t> is </a:t>
            </a:r>
            <a:r>
              <a:rPr lang="en-US" altLang="en-US" dirty="0" err="1">
                <a:cs typeface="Calibri" panose="020F0502020204030204" pitchFamily="34" charset="0"/>
              </a:rPr>
              <a:t>taht</a:t>
            </a:r>
            <a:r>
              <a:rPr lang="en-US" altLang="en-US" dirty="0">
                <a:cs typeface="Calibri" panose="020F0502020204030204" pitchFamily="34" charset="0"/>
              </a:rPr>
              <a:t> the </a:t>
            </a:r>
            <a:r>
              <a:rPr lang="en-US" altLang="en-US" dirty="0" err="1">
                <a:cs typeface="Calibri" panose="020F0502020204030204" pitchFamily="34" charset="0"/>
              </a:rPr>
              <a:t>frist</a:t>
            </a:r>
            <a:r>
              <a:rPr lang="en-US" altLang="en-US" dirty="0">
                <a:cs typeface="Calibri" panose="020F0502020204030204" pitchFamily="34" charset="0"/>
              </a:rPr>
              <a:t> and </a:t>
            </a:r>
            <a:r>
              <a:rPr lang="en-US" altLang="en-US" dirty="0" err="1">
                <a:cs typeface="Calibri" panose="020F0502020204030204" pitchFamily="34" charset="0"/>
              </a:rPr>
              <a:t>lsat</a:t>
            </a:r>
            <a:r>
              <a:rPr lang="en-US" altLang="en-US" dirty="0">
                <a:cs typeface="Calibri" panose="020F0502020204030204" pitchFamily="34" charset="0"/>
              </a:rPr>
              <a:t> </a:t>
            </a:r>
            <a:r>
              <a:rPr lang="en-US" altLang="en-US" dirty="0" err="1">
                <a:cs typeface="Calibri" panose="020F0502020204030204" pitchFamily="34" charset="0"/>
              </a:rPr>
              <a:t>ltteer</a:t>
            </a:r>
            <a:r>
              <a:rPr lang="en-US" altLang="en-US" dirty="0">
                <a:cs typeface="Calibri" panose="020F0502020204030204" pitchFamily="34" charset="0"/>
              </a:rPr>
              <a:t> be in the </a:t>
            </a:r>
            <a:r>
              <a:rPr lang="en-US" altLang="en-US" dirty="0" err="1">
                <a:cs typeface="Calibri" panose="020F0502020204030204" pitchFamily="34" charset="0"/>
              </a:rPr>
              <a:t>rghit</a:t>
            </a:r>
            <a:r>
              <a:rPr lang="en-US" altLang="en-US" dirty="0">
                <a:cs typeface="Calibri" panose="020F0502020204030204" pitchFamily="34" charset="0"/>
              </a:rPr>
              <a:t> </a:t>
            </a:r>
            <a:r>
              <a:rPr lang="en-US" altLang="en-US" dirty="0" err="1">
                <a:cs typeface="Calibri" panose="020F0502020204030204" pitchFamily="34" charset="0"/>
              </a:rPr>
              <a:t>pclae</a:t>
            </a:r>
            <a:r>
              <a:rPr lang="en-US" altLang="en-US" dirty="0">
                <a:cs typeface="Calibri" panose="020F0502020204030204" pitchFamily="34" charset="0"/>
              </a:rPr>
              <a:t>. The </a:t>
            </a:r>
            <a:r>
              <a:rPr lang="en-US" altLang="en-US" dirty="0" err="1">
                <a:cs typeface="Calibri" panose="020F0502020204030204" pitchFamily="34" charset="0"/>
              </a:rPr>
              <a:t>rset</a:t>
            </a:r>
            <a:r>
              <a:rPr lang="en-US" altLang="en-US" dirty="0">
                <a:cs typeface="Calibri" panose="020F0502020204030204" pitchFamily="34" charset="0"/>
              </a:rPr>
              <a:t> can be a </a:t>
            </a:r>
            <a:r>
              <a:rPr lang="en-US" altLang="en-US" dirty="0" err="1">
                <a:cs typeface="Calibri" panose="020F0502020204030204" pitchFamily="34" charset="0"/>
              </a:rPr>
              <a:t>taotl</a:t>
            </a:r>
            <a:r>
              <a:rPr lang="en-US" altLang="en-US" dirty="0">
                <a:cs typeface="Calibri" panose="020F0502020204030204" pitchFamily="34" charset="0"/>
              </a:rPr>
              <a:t> </a:t>
            </a:r>
            <a:r>
              <a:rPr lang="en-US" altLang="en-US" dirty="0" err="1">
                <a:cs typeface="Calibri" panose="020F0502020204030204" pitchFamily="34" charset="0"/>
              </a:rPr>
              <a:t>mses</a:t>
            </a:r>
            <a:r>
              <a:rPr lang="en-US" altLang="en-US" dirty="0">
                <a:cs typeface="Calibri" panose="020F0502020204030204" pitchFamily="34" charset="0"/>
              </a:rPr>
              <a:t> and you can </a:t>
            </a:r>
            <a:r>
              <a:rPr lang="en-US" altLang="en-US" dirty="0" err="1">
                <a:cs typeface="Calibri" panose="020F0502020204030204" pitchFamily="34" charset="0"/>
              </a:rPr>
              <a:t>sitll</a:t>
            </a:r>
            <a:r>
              <a:rPr lang="en-US" altLang="en-US" dirty="0">
                <a:cs typeface="Calibri" panose="020F0502020204030204" pitchFamily="34" charset="0"/>
              </a:rPr>
              <a:t> </a:t>
            </a:r>
            <a:r>
              <a:rPr lang="en-US" altLang="en-US" dirty="0" err="1">
                <a:cs typeface="Calibri" panose="020F0502020204030204" pitchFamily="34" charset="0"/>
              </a:rPr>
              <a:t>raed</a:t>
            </a:r>
            <a:r>
              <a:rPr lang="en-US" altLang="en-US" dirty="0">
                <a:cs typeface="Calibri" panose="020F0502020204030204" pitchFamily="34" charset="0"/>
              </a:rPr>
              <a:t> it </a:t>
            </a:r>
            <a:r>
              <a:rPr lang="en-US" altLang="en-US" dirty="0" err="1">
                <a:cs typeface="Calibri" panose="020F0502020204030204" pitchFamily="34" charset="0"/>
              </a:rPr>
              <a:t>wouthit</a:t>
            </a:r>
            <a:r>
              <a:rPr lang="en-US" altLang="en-US" dirty="0">
                <a:cs typeface="Calibri" panose="020F0502020204030204" pitchFamily="34" charset="0"/>
              </a:rPr>
              <a:t> a </a:t>
            </a:r>
            <a:r>
              <a:rPr lang="en-US" altLang="en-US" dirty="0" err="1">
                <a:cs typeface="Calibri" panose="020F0502020204030204" pitchFamily="34" charset="0"/>
              </a:rPr>
              <a:t>porbelm</a:t>
            </a:r>
            <a:r>
              <a:rPr lang="en-US" altLang="en-US" dirty="0">
                <a:cs typeface="Calibri" panose="020F0502020204030204" pitchFamily="34" charset="0"/>
              </a:rPr>
              <a:t>. </a:t>
            </a:r>
            <a:r>
              <a:rPr lang="en-US" altLang="en-US" dirty="0" err="1">
                <a:cs typeface="Calibri" panose="020F0502020204030204" pitchFamily="34" charset="0"/>
              </a:rPr>
              <a:t>Tihs</a:t>
            </a:r>
            <a:r>
              <a:rPr lang="en-US" altLang="en-US" dirty="0">
                <a:cs typeface="Calibri" panose="020F0502020204030204" pitchFamily="34" charset="0"/>
              </a:rPr>
              <a:t> is </a:t>
            </a:r>
            <a:r>
              <a:rPr lang="en-US" altLang="en-US" dirty="0" err="1">
                <a:cs typeface="Calibri" panose="020F0502020204030204" pitchFamily="34" charset="0"/>
              </a:rPr>
              <a:t>bcuseae</a:t>
            </a:r>
            <a:r>
              <a:rPr lang="en-US" altLang="en-US" dirty="0">
                <a:cs typeface="Calibri" panose="020F0502020204030204" pitchFamily="34" charset="0"/>
              </a:rPr>
              <a:t> the </a:t>
            </a:r>
            <a:r>
              <a:rPr lang="en-US" altLang="en-US" dirty="0" err="1">
                <a:cs typeface="Calibri" panose="020F0502020204030204" pitchFamily="34" charset="0"/>
              </a:rPr>
              <a:t>huamn</a:t>
            </a:r>
            <a:r>
              <a:rPr lang="en-US" altLang="en-US" dirty="0">
                <a:cs typeface="Calibri" panose="020F0502020204030204" pitchFamily="34" charset="0"/>
              </a:rPr>
              <a:t> </a:t>
            </a:r>
            <a:r>
              <a:rPr lang="en-US" altLang="en-US" dirty="0" err="1">
                <a:cs typeface="Calibri" panose="020F0502020204030204" pitchFamily="34" charset="0"/>
              </a:rPr>
              <a:t>mnid</a:t>
            </a:r>
            <a:r>
              <a:rPr lang="en-US" altLang="en-US" dirty="0">
                <a:cs typeface="Calibri" panose="020F0502020204030204" pitchFamily="34" charset="0"/>
              </a:rPr>
              <a:t> </a:t>
            </a:r>
            <a:r>
              <a:rPr lang="en-US" altLang="en-US" dirty="0" err="1">
                <a:cs typeface="Calibri" panose="020F0502020204030204" pitchFamily="34" charset="0"/>
              </a:rPr>
              <a:t>deos</a:t>
            </a:r>
            <a:r>
              <a:rPr lang="en-US" altLang="en-US" dirty="0">
                <a:cs typeface="Calibri" panose="020F0502020204030204" pitchFamily="34" charset="0"/>
              </a:rPr>
              <a:t> not </a:t>
            </a:r>
            <a:r>
              <a:rPr lang="en-US" altLang="en-US" dirty="0" err="1">
                <a:cs typeface="Calibri" panose="020F0502020204030204" pitchFamily="34" charset="0"/>
              </a:rPr>
              <a:t>raed</a:t>
            </a:r>
            <a:r>
              <a:rPr lang="en-US" altLang="en-US" dirty="0">
                <a:cs typeface="Calibri" panose="020F0502020204030204" pitchFamily="34" charset="0"/>
              </a:rPr>
              <a:t> </a:t>
            </a:r>
            <a:r>
              <a:rPr lang="en-US" altLang="en-US" dirty="0" err="1">
                <a:cs typeface="Calibri" panose="020F0502020204030204" pitchFamily="34" charset="0"/>
              </a:rPr>
              <a:t>ervey</a:t>
            </a:r>
            <a:r>
              <a:rPr lang="en-US" altLang="en-US" dirty="0">
                <a:cs typeface="Calibri" panose="020F0502020204030204" pitchFamily="34" charset="0"/>
              </a:rPr>
              <a:t> </a:t>
            </a:r>
            <a:r>
              <a:rPr lang="en-US" altLang="en-US" dirty="0" err="1">
                <a:cs typeface="Calibri" panose="020F0502020204030204" pitchFamily="34" charset="0"/>
              </a:rPr>
              <a:t>lteter</a:t>
            </a:r>
            <a:r>
              <a:rPr lang="en-US" altLang="en-US" dirty="0">
                <a:cs typeface="Calibri" panose="020F0502020204030204" pitchFamily="34" charset="0"/>
              </a:rPr>
              <a:t> by </a:t>
            </a:r>
            <a:r>
              <a:rPr lang="en-US" altLang="en-US" dirty="0" err="1">
                <a:cs typeface="Calibri" panose="020F0502020204030204" pitchFamily="34" charset="0"/>
              </a:rPr>
              <a:t>istlef</a:t>
            </a:r>
            <a:r>
              <a:rPr lang="en-US" altLang="en-US" dirty="0">
                <a:cs typeface="Calibri" panose="020F0502020204030204" pitchFamily="34" charset="0"/>
              </a:rPr>
              <a:t>, but the </a:t>
            </a:r>
            <a:r>
              <a:rPr lang="en-US" altLang="en-US" dirty="0" err="1">
                <a:cs typeface="Calibri" panose="020F0502020204030204" pitchFamily="34" charset="0"/>
              </a:rPr>
              <a:t>wrod</a:t>
            </a:r>
            <a:r>
              <a:rPr lang="en-US" altLang="en-US" dirty="0">
                <a:cs typeface="Calibri" panose="020F0502020204030204" pitchFamily="34" charset="0"/>
              </a:rPr>
              <a:t> as a </a:t>
            </a:r>
            <a:r>
              <a:rPr lang="en-US" altLang="en-US" dirty="0" err="1">
                <a:cs typeface="Calibri" panose="020F0502020204030204" pitchFamily="34" charset="0"/>
              </a:rPr>
              <a:t>wlohe</a:t>
            </a:r>
            <a:r>
              <a:rPr lang="en-US" altLang="en-US" dirty="0">
                <a:cs typeface="Calibri" panose="020F0502020204030204" pitchFamily="34" charset="0"/>
              </a:rPr>
              <a:t>. </a:t>
            </a:r>
            <a:r>
              <a:rPr lang="en-US" altLang="en-US" dirty="0" err="1">
                <a:cs typeface="Calibri" panose="020F0502020204030204" pitchFamily="34" charset="0"/>
              </a:rPr>
              <a:t>Amzanig</a:t>
            </a:r>
            <a:r>
              <a:rPr lang="en-US" altLang="en-US" dirty="0">
                <a:cs typeface="Calibri" panose="020F0502020204030204" pitchFamily="34" charset="0"/>
              </a:rPr>
              <a:t> huh? And you </a:t>
            </a:r>
            <a:r>
              <a:rPr lang="en-US" altLang="en-US" dirty="0" err="1">
                <a:cs typeface="Calibri" panose="020F0502020204030204" pitchFamily="34" charset="0"/>
              </a:rPr>
              <a:t>awlyas</a:t>
            </a:r>
            <a:r>
              <a:rPr lang="en-US" altLang="en-US" dirty="0">
                <a:cs typeface="Calibri" panose="020F0502020204030204" pitchFamily="34" charset="0"/>
              </a:rPr>
              <a:t> thought </a:t>
            </a:r>
            <a:r>
              <a:rPr lang="en-US" altLang="en-US" dirty="0" err="1">
                <a:cs typeface="Calibri" panose="020F0502020204030204" pitchFamily="34" charset="0"/>
              </a:rPr>
              <a:t>slpeling</a:t>
            </a:r>
            <a:r>
              <a:rPr lang="en-US" altLang="en-US" dirty="0">
                <a:cs typeface="Calibri" panose="020F0502020204030204" pitchFamily="34" charset="0"/>
              </a:rPr>
              <a:t> was </a:t>
            </a:r>
            <a:r>
              <a:rPr lang="en-US" altLang="en-US" dirty="0" err="1">
                <a:cs typeface="Calibri" panose="020F0502020204030204" pitchFamily="34" charset="0"/>
              </a:rPr>
              <a:t>ipmorantt</a:t>
            </a:r>
            <a:r>
              <a:rPr lang="en-US" altLang="en-US" dirty="0">
                <a:cs typeface="Calibri" panose="020F0502020204030204" pitchFamily="34" charset="0"/>
              </a:rPr>
              <a:t>?!</a:t>
            </a:r>
            <a:br>
              <a:rPr lang="en-US" altLang="en-US" dirty="0">
                <a:cs typeface="Calibri" panose="020F0502020204030204" pitchFamily="34" charset="0"/>
              </a:rPr>
            </a:br>
            <a:endParaRPr lang="en-GB" altLang="en-US" dirty="0">
              <a:cs typeface="Calibri" panose="020F0502020204030204" pitchFamily="34" charset="0"/>
            </a:endParaRPr>
          </a:p>
        </p:txBody>
      </p:sp>
      <p:pic>
        <p:nvPicPr>
          <p:cNvPr id="2" name="Google Shape;103;p15" descr="6F1DBF87-44C4-4BCF-8B7C-3A1B2B03E658@lan">
            <a:extLst>
              <a:ext uri="{FF2B5EF4-FFF2-40B4-BE49-F238E27FC236}">
                <a16:creationId xmlns:a16="http://schemas.microsoft.com/office/drawing/2014/main" id="{2B2B63A2-82B0-F04B-6769-6129FCC99CF1}"/>
              </a:ext>
            </a:extLst>
          </p:cNvPr>
          <p:cNvPicPr preferRelativeResize="0"/>
          <p:nvPr/>
        </p:nvPicPr>
        <p:blipFill rotWithShape="1">
          <a:blip r:embed="rId3">
            <a:alphaModFix/>
          </a:blip>
          <a:srcRect/>
          <a:stretch/>
        </p:blipFill>
        <p:spPr>
          <a:xfrm>
            <a:off x="10113264" y="5998096"/>
            <a:ext cx="2078736" cy="758505"/>
          </a:xfrm>
          <a:prstGeom prst="rect">
            <a:avLst/>
          </a:prstGeom>
          <a:noFill/>
          <a:ln>
            <a:noFill/>
          </a:ln>
        </p:spPr>
      </p:pic>
    </p:spTree>
    <p:extLst>
      <p:ext uri="{BB962C8B-B14F-4D97-AF65-F5344CB8AC3E}">
        <p14:creationId xmlns:p14="http://schemas.microsoft.com/office/powerpoint/2010/main" val="182402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83ED15-46B3-1695-57F9-65A180808179}"/>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E93D7-9CCA-E364-6093-EB7CAEE92B23}"/>
              </a:ext>
            </a:extLst>
          </p:cNvPr>
          <p:cNvSpPr>
            <a:spLocks noGrp="1"/>
          </p:cNvSpPr>
          <p:nvPr>
            <p:ph type="title"/>
          </p:nvPr>
        </p:nvSpPr>
        <p:spPr>
          <a:xfrm>
            <a:off x="1113810" y="3130041"/>
            <a:ext cx="4036334" cy="2387600"/>
          </a:xfrm>
        </p:spPr>
        <p:txBody>
          <a:bodyPr vert="horz" lIns="91440" tIns="45720" rIns="91440" bIns="45720" rtlCol="0" anchor="t">
            <a:normAutofit/>
          </a:bodyPr>
          <a:lstStyle/>
          <a:p>
            <a:r>
              <a:rPr lang="en-US" sz="3800" dirty="0"/>
              <a:t>Understanding why things go wrong</a:t>
            </a:r>
            <a:br>
              <a:rPr lang="en-US" sz="3800" dirty="0"/>
            </a:br>
            <a:endParaRPr lang="en-US" sz="3800" dirty="0"/>
          </a:p>
        </p:txBody>
      </p:sp>
      <p:grpSp>
        <p:nvGrpSpPr>
          <p:cNvPr id="4105" name="Group 410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4106" name="Rectangle 410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8" name="Rectangle 410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0" name="Rectangle 410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a:extLst>
              <a:ext uri="{FF2B5EF4-FFF2-40B4-BE49-F238E27FC236}">
                <a16:creationId xmlns:a16="http://schemas.microsoft.com/office/drawing/2014/main" id="{A3DFD930-E134-2887-58A3-6BB2409E3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6878" y="1079639"/>
            <a:ext cx="7001406" cy="490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62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2ACC07-7F77-5314-0AC7-1F5C71ABFE8E}"/>
            </a:ext>
          </a:extLst>
        </p:cNvPr>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1099D-2662-1055-BCE5-63946BA8E352}"/>
              </a:ext>
            </a:extLst>
          </p:cNvPr>
          <p:cNvSpPr txBox="1">
            <a:spLocks/>
          </p:cNvSpPr>
          <p:nvPr/>
        </p:nvSpPr>
        <p:spPr>
          <a:xfrm>
            <a:off x="1113810" y="2960716"/>
            <a:ext cx="4036334" cy="2387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kern="1200">
                <a:solidFill>
                  <a:schemeClr val="tx1"/>
                </a:solidFill>
                <a:latin typeface="+mj-lt"/>
                <a:ea typeface="+mj-ea"/>
                <a:cs typeface="+mj-cs"/>
              </a:rPr>
              <a:t>Culture is </a:t>
            </a:r>
          </a:p>
          <a:p>
            <a:pPr>
              <a:spcAft>
                <a:spcPts val="600"/>
              </a:spcAft>
            </a:pPr>
            <a:r>
              <a:rPr lang="en-US" sz="5400" kern="1200">
                <a:solidFill>
                  <a:schemeClr val="tx1"/>
                </a:solidFill>
                <a:latin typeface="+mj-lt"/>
                <a:ea typeface="+mj-ea"/>
                <a:cs typeface="+mj-cs"/>
              </a:rPr>
              <a:t>King!</a:t>
            </a:r>
          </a:p>
        </p:txBody>
      </p:sp>
      <p:grpSp>
        <p:nvGrpSpPr>
          <p:cNvPr id="6153" name="Group 615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6154" name="Rectangle 615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6" name="Rectangle 615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8" name="Rectangle 615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0" name="Rectangle 615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Royal Garden Party | Have Bag, Will Travel">
            <a:extLst>
              <a:ext uri="{FF2B5EF4-FFF2-40B4-BE49-F238E27FC236}">
                <a16:creationId xmlns:a16="http://schemas.microsoft.com/office/drawing/2014/main" id="{DF121F62-BE39-2E1F-11C2-879E39F5B24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22492" y="1658620"/>
            <a:ext cx="5536001" cy="348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934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6" name="Google Shape;103;p15" descr="6F1DBF87-44C4-4BCF-8B7C-3A1B2B03E658@lan">
            <a:extLst>
              <a:ext uri="{FF2B5EF4-FFF2-40B4-BE49-F238E27FC236}">
                <a16:creationId xmlns:a16="http://schemas.microsoft.com/office/drawing/2014/main" id="{476309EA-C81C-8FA1-DE47-84987EEE92E6}"/>
              </a:ext>
            </a:extLst>
          </p:cNvPr>
          <p:cNvPicPr preferRelativeResize="0"/>
          <p:nvPr/>
        </p:nvPicPr>
        <p:blipFill rotWithShape="1">
          <a:blip r:embed="rId3">
            <a:alphaModFix/>
          </a:blip>
          <a:srcRect/>
          <a:stretch/>
        </p:blipFill>
        <p:spPr>
          <a:xfrm>
            <a:off x="10113264" y="5842941"/>
            <a:ext cx="2078736" cy="758505"/>
          </a:xfrm>
          <a:prstGeom prst="rect">
            <a:avLst/>
          </a:prstGeom>
          <a:noFill/>
          <a:ln>
            <a:noFill/>
          </a:ln>
        </p:spPr>
      </p:pic>
      <p:pic>
        <p:nvPicPr>
          <p:cNvPr id="1255" name="Google Shape;1255;p45" descr="ATT-8-35B9939EAE184147AFE60167A7064EAC-image009"/>
          <p:cNvPicPr preferRelativeResize="0"/>
          <p:nvPr/>
        </p:nvPicPr>
        <p:blipFill rotWithShape="1">
          <a:blip r:embed="rId4">
            <a:alphaModFix/>
          </a:blip>
          <a:srcRect/>
          <a:stretch/>
        </p:blipFill>
        <p:spPr>
          <a:xfrm>
            <a:off x="1884225" y="1015059"/>
            <a:ext cx="8423545" cy="5304971"/>
          </a:xfrm>
          <a:prstGeom prst="ellipse">
            <a:avLst/>
          </a:prstGeom>
          <a:ln>
            <a:noFill/>
          </a:ln>
          <a:effectLst>
            <a:softEdge rad="112500"/>
          </a:effectLst>
        </p:spPr>
      </p:pic>
      <p:sp>
        <p:nvSpPr>
          <p:cNvPr id="2" name="Title 1">
            <a:extLst>
              <a:ext uri="{FF2B5EF4-FFF2-40B4-BE49-F238E27FC236}">
                <a16:creationId xmlns:a16="http://schemas.microsoft.com/office/drawing/2014/main" id="{51E3C314-714C-F537-D2FF-CE1F6F6C3932}"/>
              </a:ext>
            </a:extLst>
          </p:cNvPr>
          <p:cNvSpPr txBox="1">
            <a:spLocks/>
          </p:cNvSpPr>
          <p:nvPr/>
        </p:nvSpPr>
        <p:spPr>
          <a:xfrm>
            <a:off x="4678960" y="159460"/>
            <a:ext cx="2834077" cy="85654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t>Design</a:t>
            </a:r>
          </a:p>
        </p:txBody>
      </p:sp>
      <p:sp>
        <p:nvSpPr>
          <p:cNvPr id="5" name="Right Triangle 4">
            <a:extLst>
              <a:ext uri="{FF2B5EF4-FFF2-40B4-BE49-F238E27FC236}">
                <a16:creationId xmlns:a16="http://schemas.microsoft.com/office/drawing/2014/main" id="{BA9D0CC0-6DC3-068B-9540-43270F1DD892}"/>
              </a:ext>
            </a:extLst>
          </p:cNvPr>
          <p:cNvSpPr/>
          <p:nvPr/>
        </p:nvSpPr>
        <p:spPr>
          <a:xfrm rot="5400000">
            <a:off x="-166914" y="166911"/>
            <a:ext cx="1727198" cy="1393371"/>
          </a:xfrm>
          <a:prstGeom prst="rtTriangle">
            <a:avLst/>
          </a:prstGeom>
          <a:solidFill>
            <a:srgbClr val="089FE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a:extLst>
              <a:ext uri="{FF2B5EF4-FFF2-40B4-BE49-F238E27FC236}">
                <a16:creationId xmlns:a16="http://schemas.microsoft.com/office/drawing/2014/main" id="{CFD98886-78CC-FE7D-CA56-47CCF9E5D212}"/>
              </a:ext>
            </a:extLst>
          </p:cNvPr>
          <p:cNvSpPr/>
          <p:nvPr/>
        </p:nvSpPr>
        <p:spPr>
          <a:xfrm>
            <a:off x="-1" y="5464629"/>
            <a:ext cx="1727198" cy="1393371"/>
          </a:xfrm>
          <a:prstGeom prst="rtTriangle">
            <a:avLst/>
          </a:prstGeom>
          <a:solidFill>
            <a:srgbClr val="089FE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a:extLst>
              <a:ext uri="{FF2B5EF4-FFF2-40B4-BE49-F238E27FC236}">
                <a16:creationId xmlns:a16="http://schemas.microsoft.com/office/drawing/2014/main" id="{E53646ED-274A-C82C-F44B-46F8413E2083}"/>
              </a:ext>
            </a:extLst>
          </p:cNvPr>
          <p:cNvSpPr/>
          <p:nvPr/>
        </p:nvSpPr>
        <p:spPr>
          <a:xfrm rot="10800000">
            <a:off x="10464798" y="0"/>
            <a:ext cx="1727198" cy="1393371"/>
          </a:xfrm>
          <a:prstGeom prst="rtTriangle">
            <a:avLst/>
          </a:prstGeom>
          <a:solidFill>
            <a:srgbClr val="089FE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92D6C-19AA-494E-3245-F6AD7E986B4C}"/>
            </a:ext>
          </a:extLst>
        </p:cNvPr>
        <p:cNvGrpSpPr/>
        <p:nvPr/>
      </p:nvGrpSpPr>
      <p:grpSpPr>
        <a:xfrm>
          <a:off x="0" y="0"/>
          <a:ext cx="0" cy="0"/>
          <a:chOff x="0" y="0"/>
          <a:chExt cx="0" cy="0"/>
        </a:xfrm>
      </p:grpSpPr>
      <p:pic>
        <p:nvPicPr>
          <p:cNvPr id="13314" name="Picture 2" descr="Planning fallacy - The Decision Lab">
            <a:extLst>
              <a:ext uri="{FF2B5EF4-FFF2-40B4-BE49-F238E27FC236}">
                <a16:creationId xmlns:a16="http://schemas.microsoft.com/office/drawing/2014/main" id="{19EEC411-0556-5DDB-3EDA-D67A5B800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740" y="1137674"/>
            <a:ext cx="6644520" cy="49833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F0D53053-9340-8069-A2E3-E5142D6F9B8A}"/>
              </a:ext>
            </a:extLst>
          </p:cNvPr>
          <p:cNvSpPr txBox="1">
            <a:spLocks/>
          </p:cNvSpPr>
          <p:nvPr/>
        </p:nvSpPr>
        <p:spPr>
          <a:xfrm>
            <a:off x="3607468" y="281134"/>
            <a:ext cx="4977063" cy="85654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t>The Optimism Bias</a:t>
            </a:r>
          </a:p>
        </p:txBody>
      </p:sp>
      <p:pic>
        <p:nvPicPr>
          <p:cNvPr id="7" name="Google Shape;103;p15" descr="6F1DBF87-44C4-4BCF-8B7C-3A1B2B03E658@lan">
            <a:extLst>
              <a:ext uri="{FF2B5EF4-FFF2-40B4-BE49-F238E27FC236}">
                <a16:creationId xmlns:a16="http://schemas.microsoft.com/office/drawing/2014/main" id="{271B2F39-F008-9969-302A-31272F03A9ED}"/>
              </a:ext>
            </a:extLst>
          </p:cNvPr>
          <p:cNvPicPr preferRelativeResize="0"/>
          <p:nvPr/>
        </p:nvPicPr>
        <p:blipFill rotWithShape="1">
          <a:blip r:embed="rId4">
            <a:alphaModFix/>
          </a:blip>
          <a:srcRect/>
          <a:stretch/>
        </p:blipFill>
        <p:spPr>
          <a:xfrm>
            <a:off x="10113264" y="5842941"/>
            <a:ext cx="2078736" cy="758505"/>
          </a:xfrm>
          <a:prstGeom prst="rect">
            <a:avLst/>
          </a:prstGeom>
          <a:noFill/>
          <a:ln>
            <a:noFill/>
          </a:ln>
        </p:spPr>
      </p:pic>
    </p:spTree>
    <p:extLst>
      <p:ext uri="{BB962C8B-B14F-4D97-AF65-F5344CB8AC3E}">
        <p14:creationId xmlns:p14="http://schemas.microsoft.com/office/powerpoint/2010/main" val="11550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9992" name="Rectangle 16999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988" name="Picture 4" descr="man sitting on chair covering his eyes">
            <a:extLst>
              <a:ext uri="{FF2B5EF4-FFF2-40B4-BE49-F238E27FC236}">
                <a16:creationId xmlns:a16="http://schemas.microsoft.com/office/drawing/2014/main" id="{1F6024A4-32A7-2B72-F04A-A7D1D7CE3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75" r="7880" b="2"/>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69994" name="Rectangle 16999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Google Shape;167;p22">
            <a:extLst>
              <a:ext uri="{FF2B5EF4-FFF2-40B4-BE49-F238E27FC236}">
                <a16:creationId xmlns:a16="http://schemas.microsoft.com/office/drawing/2014/main" id="{5C2FC16A-28F9-281E-88C8-D0F9454B6BC1}"/>
              </a:ext>
            </a:extLst>
          </p:cNvPr>
          <p:cNvSpPr txBox="1"/>
          <p:nvPr/>
        </p:nvSpPr>
        <p:spPr>
          <a:xfrm>
            <a:off x="8369811" y="1374658"/>
            <a:ext cx="3822189" cy="3742762"/>
          </a:xfrm>
          <a:prstGeom prst="rect">
            <a:avLst/>
          </a:prstGeom>
        </p:spPr>
        <p:txBody>
          <a:bodyPr spcFirstLastPara="1" vert="horz" lIns="91440" tIns="45720" rIns="91440" bIns="45720" rtlCol="0" anchorCtr="0">
            <a:normAutofit lnSpcReduction="10000"/>
          </a:bodyPr>
          <a:lstStyle/>
          <a:p>
            <a:pPr marL="457200" lvl="0" indent="-228600">
              <a:spcBef>
                <a:spcPts val="600"/>
              </a:spcBef>
              <a:spcAft>
                <a:spcPts val="600"/>
              </a:spcAft>
              <a:buSzPts val="2400"/>
              <a:buFont typeface="Arial" panose="020B0604020202020204" pitchFamily="34" charset="0"/>
              <a:buChar char="•"/>
            </a:pPr>
            <a:r>
              <a:rPr lang="en-US" sz="3200" dirty="0">
                <a:sym typeface="Calibri"/>
              </a:rPr>
              <a:t>Prickly</a:t>
            </a:r>
          </a:p>
          <a:p>
            <a:pPr marL="457200" lvl="0" indent="-228600">
              <a:spcBef>
                <a:spcPts val="600"/>
              </a:spcBef>
              <a:spcAft>
                <a:spcPts val="600"/>
              </a:spcAft>
              <a:buSzPts val="2400"/>
              <a:buFont typeface="Arial" panose="020B0604020202020204" pitchFamily="34" charset="0"/>
              <a:buChar char="•"/>
            </a:pPr>
            <a:r>
              <a:rPr lang="en-US" sz="3200" dirty="0">
                <a:sym typeface="Calibri"/>
              </a:rPr>
              <a:t>Forgetful</a:t>
            </a:r>
          </a:p>
          <a:p>
            <a:pPr marL="457200" lvl="0" indent="-228600">
              <a:spcBef>
                <a:spcPts val="600"/>
              </a:spcBef>
              <a:spcAft>
                <a:spcPts val="600"/>
              </a:spcAft>
              <a:buSzPts val="2400"/>
              <a:buFont typeface="Arial" panose="020B0604020202020204" pitchFamily="34" charset="0"/>
              <a:buChar char="•"/>
            </a:pPr>
            <a:r>
              <a:rPr lang="en-US" sz="3200" dirty="0">
                <a:sym typeface="Calibri"/>
              </a:rPr>
              <a:t>Knackered</a:t>
            </a:r>
          </a:p>
          <a:p>
            <a:pPr marL="457200" lvl="0" indent="-228600">
              <a:spcBef>
                <a:spcPts val="600"/>
              </a:spcBef>
              <a:spcAft>
                <a:spcPts val="600"/>
              </a:spcAft>
              <a:buSzPts val="2400"/>
              <a:buFont typeface="Arial" panose="020B0604020202020204" pitchFamily="34" charset="0"/>
              <a:buChar char="•"/>
            </a:pPr>
            <a:r>
              <a:rPr lang="en-US" sz="3200" dirty="0">
                <a:sym typeface="Calibri"/>
              </a:rPr>
              <a:t>Compulsive</a:t>
            </a:r>
          </a:p>
          <a:p>
            <a:pPr marL="457200" lvl="0" indent="-228600">
              <a:spcBef>
                <a:spcPts val="600"/>
              </a:spcBef>
              <a:spcAft>
                <a:spcPts val="600"/>
              </a:spcAft>
              <a:buSzPts val="2400"/>
              <a:buFont typeface="Arial" panose="020B0604020202020204" pitchFamily="34" charset="0"/>
              <a:buChar char="•"/>
            </a:pPr>
            <a:r>
              <a:rPr lang="en-US" sz="3200" dirty="0">
                <a:sym typeface="Calibri"/>
              </a:rPr>
              <a:t>Over thinking</a:t>
            </a:r>
          </a:p>
          <a:p>
            <a:pPr marL="457200" lvl="0" indent="-228600">
              <a:spcBef>
                <a:spcPts val="600"/>
              </a:spcBef>
              <a:spcAft>
                <a:spcPts val="600"/>
              </a:spcAft>
              <a:buSzPts val="2400"/>
              <a:buFont typeface="Arial" panose="020B0604020202020204" pitchFamily="34" charset="0"/>
              <a:buChar char="•"/>
            </a:pPr>
            <a:r>
              <a:rPr lang="en-US" sz="3200" dirty="0">
                <a:sym typeface="Calibri"/>
              </a:rPr>
              <a:t>Brain fog</a:t>
            </a:r>
          </a:p>
        </p:txBody>
      </p:sp>
      <p:pic>
        <p:nvPicPr>
          <p:cNvPr id="2" name="Google Shape;103;p15" descr="6F1DBF87-44C4-4BCF-8B7C-3A1B2B03E658@lan">
            <a:extLst>
              <a:ext uri="{FF2B5EF4-FFF2-40B4-BE49-F238E27FC236}">
                <a16:creationId xmlns:a16="http://schemas.microsoft.com/office/drawing/2014/main" id="{10617840-C96C-A457-DB57-EDAA7FB2FA1D}"/>
              </a:ext>
            </a:extLst>
          </p:cNvPr>
          <p:cNvPicPr preferRelativeResize="0"/>
          <p:nvPr/>
        </p:nvPicPr>
        <p:blipFill rotWithShape="1">
          <a:blip r:embed="rId4">
            <a:alphaModFix/>
          </a:blip>
          <a:srcRect/>
          <a:stretch/>
        </p:blipFill>
        <p:spPr>
          <a:xfrm>
            <a:off x="10113264" y="5842941"/>
            <a:ext cx="2078736" cy="758505"/>
          </a:xfrm>
          <a:prstGeom prst="rect">
            <a:avLst/>
          </a:prstGeom>
          <a:noFill/>
          <a:ln>
            <a:noFill/>
          </a:ln>
        </p:spPr>
      </p:pic>
    </p:spTree>
    <p:extLst>
      <p:ext uri="{BB962C8B-B14F-4D97-AF65-F5344CB8AC3E}">
        <p14:creationId xmlns:p14="http://schemas.microsoft.com/office/powerpoint/2010/main" val="160432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A99B5A2C-61EF-51D0-FD30-BFCFF377ADFB}"/>
            </a:ext>
          </a:extLst>
        </p:cNvPr>
        <p:cNvGrpSpPr/>
        <p:nvPr/>
      </p:nvGrpSpPr>
      <p:grpSpPr>
        <a:xfrm>
          <a:off x="0" y="0"/>
          <a:ext cx="0" cy="0"/>
          <a:chOff x="0" y="0"/>
          <a:chExt cx="0" cy="0"/>
        </a:xfrm>
      </p:grpSpPr>
      <p:pic>
        <p:nvPicPr>
          <p:cNvPr id="46" name="Picture 8" descr="Brain outline illustration">
            <a:extLst>
              <a:ext uri="{FF2B5EF4-FFF2-40B4-BE49-F238E27FC236}">
                <a16:creationId xmlns:a16="http://schemas.microsoft.com/office/drawing/2014/main" id="{E3AEBB55-64A3-22AE-2A96-FB7B506C5E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3" t="12506" r="5473" b="13156"/>
          <a:stretch/>
        </p:blipFill>
        <p:spPr bwMode="auto">
          <a:xfrm>
            <a:off x="4220891" y="2055474"/>
            <a:ext cx="3553367" cy="2747052"/>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3E66F0E3-3CE6-1C0F-45C3-5F3DFF6132F0}"/>
              </a:ext>
            </a:extLst>
          </p:cNvPr>
          <p:cNvSpPr>
            <a:spLocks noGrp="1"/>
          </p:cNvSpPr>
          <p:nvPr>
            <p:ph sz="half" idx="2"/>
          </p:nvPr>
        </p:nvSpPr>
        <p:spPr>
          <a:xfrm>
            <a:off x="370320" y="385012"/>
            <a:ext cx="3724500" cy="5804652"/>
          </a:xfrm>
          <a:prstGeom prst="roundRect">
            <a:avLst/>
          </a:prstGeom>
          <a:solidFill>
            <a:srgbClr val="FFDE75"/>
          </a:solidFill>
        </p:spPr>
        <p:txBody>
          <a:bodyPr>
            <a:normAutofit fontScale="77500" lnSpcReduction="20000"/>
          </a:bodyPr>
          <a:lstStyle/>
          <a:p>
            <a:pPr marL="0" indent="0" algn="ctr">
              <a:lnSpc>
                <a:spcPct val="100000"/>
              </a:lnSpc>
              <a:spcBef>
                <a:spcPts val="600"/>
              </a:spcBef>
              <a:spcAft>
                <a:spcPts val="600"/>
              </a:spcAft>
              <a:buNone/>
            </a:pPr>
            <a:r>
              <a:rPr lang="en-US" sz="3800" b="1" dirty="0"/>
              <a:t>Front Brain</a:t>
            </a:r>
            <a:endParaRPr lang="en-US" sz="2600" b="1" dirty="0">
              <a:cs typeface="Poppins"/>
              <a:sym typeface="Poppins"/>
            </a:endParaRPr>
          </a:p>
          <a:p>
            <a:pPr>
              <a:lnSpc>
                <a:spcPct val="100000"/>
              </a:lnSpc>
              <a:spcBef>
                <a:spcPts val="600"/>
              </a:spcBef>
              <a:spcAft>
                <a:spcPts val="600"/>
              </a:spcAft>
            </a:pPr>
            <a:r>
              <a:rPr lang="en-US" sz="3100" dirty="0">
                <a:cs typeface="Poppins"/>
                <a:sym typeface="Poppins"/>
              </a:rPr>
              <a:t>well rested</a:t>
            </a:r>
            <a:endParaRPr lang="en-US" sz="3100" dirty="0"/>
          </a:p>
          <a:p>
            <a:pPr>
              <a:lnSpc>
                <a:spcPct val="100000"/>
              </a:lnSpc>
              <a:spcBef>
                <a:spcPts val="600"/>
              </a:spcBef>
              <a:spcAft>
                <a:spcPts val="600"/>
              </a:spcAft>
            </a:pPr>
            <a:r>
              <a:rPr lang="en-US" sz="3100" dirty="0">
                <a:cs typeface="Poppins"/>
                <a:sym typeface="Poppins"/>
              </a:rPr>
              <a:t>mono-tasking</a:t>
            </a:r>
            <a:endParaRPr lang="en-US" sz="3100" dirty="0"/>
          </a:p>
          <a:p>
            <a:pPr>
              <a:lnSpc>
                <a:spcPct val="100000"/>
              </a:lnSpc>
              <a:spcBef>
                <a:spcPts val="600"/>
              </a:spcBef>
              <a:spcAft>
                <a:spcPts val="600"/>
              </a:spcAft>
            </a:pPr>
            <a:r>
              <a:rPr lang="en-US" sz="3100" dirty="0">
                <a:cs typeface="Poppins"/>
                <a:sym typeface="Poppins"/>
              </a:rPr>
              <a:t>new / interesting tasks</a:t>
            </a:r>
          </a:p>
          <a:p>
            <a:pPr>
              <a:lnSpc>
                <a:spcPct val="100000"/>
              </a:lnSpc>
              <a:spcBef>
                <a:spcPts val="600"/>
              </a:spcBef>
              <a:spcAft>
                <a:spcPts val="600"/>
              </a:spcAft>
            </a:pPr>
            <a:r>
              <a:rPr lang="en-US" sz="3100" dirty="0">
                <a:cs typeface="Poppins"/>
                <a:sym typeface="Poppins"/>
              </a:rPr>
              <a:t>manageable workload</a:t>
            </a:r>
          </a:p>
          <a:p>
            <a:pPr>
              <a:lnSpc>
                <a:spcPct val="100000"/>
              </a:lnSpc>
              <a:spcBef>
                <a:spcPts val="600"/>
              </a:spcBef>
              <a:spcAft>
                <a:spcPts val="600"/>
              </a:spcAft>
            </a:pPr>
            <a:r>
              <a:rPr lang="en-US" sz="3100" dirty="0">
                <a:cs typeface="Poppins"/>
                <a:sym typeface="Poppins"/>
              </a:rPr>
              <a:t>manageable time pressure </a:t>
            </a:r>
          </a:p>
          <a:p>
            <a:pPr>
              <a:lnSpc>
                <a:spcPct val="100000"/>
              </a:lnSpc>
              <a:spcBef>
                <a:spcPts val="600"/>
              </a:spcBef>
              <a:spcAft>
                <a:spcPts val="600"/>
              </a:spcAft>
            </a:pPr>
            <a:r>
              <a:rPr lang="en-US" sz="3100" dirty="0">
                <a:cs typeface="Poppins"/>
                <a:sym typeface="Poppins"/>
              </a:rPr>
              <a:t>feeling organised</a:t>
            </a:r>
          </a:p>
          <a:p>
            <a:pPr>
              <a:lnSpc>
                <a:spcPct val="100000"/>
              </a:lnSpc>
              <a:spcBef>
                <a:spcPts val="600"/>
              </a:spcBef>
              <a:spcAft>
                <a:spcPts val="600"/>
              </a:spcAft>
            </a:pPr>
            <a:r>
              <a:rPr lang="en-US" sz="3100" dirty="0">
                <a:cs typeface="Poppins"/>
                <a:sym typeface="Poppins"/>
              </a:rPr>
              <a:t>the right amount of challenge</a:t>
            </a:r>
          </a:p>
          <a:p>
            <a:pPr>
              <a:lnSpc>
                <a:spcPct val="100000"/>
              </a:lnSpc>
              <a:spcBef>
                <a:spcPts val="600"/>
              </a:spcBef>
              <a:spcAft>
                <a:spcPts val="600"/>
              </a:spcAft>
            </a:pPr>
            <a:r>
              <a:rPr lang="en-US" sz="3100" dirty="0">
                <a:cs typeface="Poppins"/>
                <a:sym typeface="Poppins"/>
              </a:rPr>
              <a:t>feeling calm &amp; engaged</a:t>
            </a:r>
            <a:endParaRPr lang="en-US" sz="3100" dirty="0"/>
          </a:p>
          <a:p>
            <a:pPr>
              <a:lnSpc>
                <a:spcPct val="100000"/>
              </a:lnSpc>
              <a:spcBef>
                <a:spcPts val="600"/>
              </a:spcBef>
              <a:spcAft>
                <a:spcPts val="600"/>
              </a:spcAft>
            </a:pPr>
            <a:endParaRPr lang="en-GB" sz="2600" dirty="0">
              <a:solidFill>
                <a:srgbClr val="FFC000"/>
              </a:solidFill>
            </a:endParaRPr>
          </a:p>
        </p:txBody>
      </p:sp>
      <p:sp>
        <p:nvSpPr>
          <p:cNvPr id="45" name="Content Placeholder 44">
            <a:extLst>
              <a:ext uri="{FF2B5EF4-FFF2-40B4-BE49-F238E27FC236}">
                <a16:creationId xmlns:a16="http://schemas.microsoft.com/office/drawing/2014/main" id="{02D69313-FF61-B57F-717B-4FD7DA743725}"/>
              </a:ext>
            </a:extLst>
          </p:cNvPr>
          <p:cNvSpPr>
            <a:spLocks noGrp="1"/>
          </p:cNvSpPr>
          <p:nvPr>
            <p:ph sz="quarter" idx="4"/>
          </p:nvPr>
        </p:nvSpPr>
        <p:spPr>
          <a:xfrm>
            <a:off x="8026401" y="385012"/>
            <a:ext cx="3795279" cy="5804652"/>
          </a:xfrm>
          <a:prstGeom prst="roundRect">
            <a:avLst/>
          </a:prstGeom>
          <a:solidFill>
            <a:srgbClr val="FF7575"/>
          </a:solidFill>
        </p:spPr>
        <p:txBody>
          <a:bodyPr>
            <a:normAutofit fontScale="77500" lnSpcReduction="20000"/>
          </a:bodyPr>
          <a:lstStyle/>
          <a:p>
            <a:pPr marL="0" indent="0" algn="ctr">
              <a:lnSpc>
                <a:spcPct val="100000"/>
              </a:lnSpc>
              <a:spcBef>
                <a:spcPts val="600"/>
              </a:spcBef>
              <a:spcAft>
                <a:spcPts val="600"/>
              </a:spcAft>
              <a:buNone/>
            </a:pPr>
            <a:r>
              <a:rPr lang="en-US" sz="3600" b="1" dirty="0">
                <a:cs typeface="Poppins"/>
                <a:sym typeface="Poppins"/>
              </a:rPr>
              <a:t>Back Brain</a:t>
            </a:r>
          </a:p>
          <a:p>
            <a:pPr>
              <a:lnSpc>
                <a:spcPct val="100000"/>
              </a:lnSpc>
              <a:spcBef>
                <a:spcPts val="600"/>
              </a:spcBef>
              <a:spcAft>
                <a:spcPts val="600"/>
              </a:spcAft>
            </a:pPr>
            <a:r>
              <a:rPr lang="en-US" sz="3100" dirty="0">
                <a:cs typeface="Poppins"/>
                <a:sym typeface="Poppins"/>
              </a:rPr>
              <a:t>tired or fatigued</a:t>
            </a:r>
          </a:p>
          <a:p>
            <a:pPr>
              <a:lnSpc>
                <a:spcPct val="100000"/>
              </a:lnSpc>
              <a:spcBef>
                <a:spcPts val="600"/>
              </a:spcBef>
              <a:spcAft>
                <a:spcPts val="600"/>
              </a:spcAft>
            </a:pPr>
            <a:r>
              <a:rPr lang="en-US" sz="3100" dirty="0">
                <a:cs typeface="Poppins"/>
                <a:sym typeface="Poppins"/>
              </a:rPr>
              <a:t>multi-tasking</a:t>
            </a:r>
          </a:p>
          <a:p>
            <a:pPr>
              <a:lnSpc>
                <a:spcPct val="100000"/>
              </a:lnSpc>
              <a:spcBef>
                <a:spcPts val="600"/>
              </a:spcBef>
              <a:spcAft>
                <a:spcPts val="600"/>
              </a:spcAft>
            </a:pPr>
            <a:r>
              <a:rPr lang="en-US" sz="3100" dirty="0">
                <a:cs typeface="Poppins"/>
                <a:sym typeface="Poppins"/>
              </a:rPr>
              <a:t>experienced / familiar tasks</a:t>
            </a:r>
          </a:p>
          <a:p>
            <a:pPr>
              <a:lnSpc>
                <a:spcPct val="100000"/>
              </a:lnSpc>
              <a:spcBef>
                <a:spcPts val="600"/>
              </a:spcBef>
              <a:spcAft>
                <a:spcPts val="600"/>
              </a:spcAft>
            </a:pPr>
            <a:r>
              <a:rPr lang="en-US" sz="3100" dirty="0">
                <a:cs typeface="Poppins"/>
                <a:sym typeface="Poppins"/>
              </a:rPr>
              <a:t>workload – too high or low</a:t>
            </a:r>
          </a:p>
          <a:p>
            <a:pPr>
              <a:lnSpc>
                <a:spcPct val="100000"/>
              </a:lnSpc>
              <a:spcBef>
                <a:spcPts val="600"/>
              </a:spcBef>
              <a:spcAft>
                <a:spcPts val="600"/>
              </a:spcAft>
            </a:pPr>
            <a:r>
              <a:rPr lang="en-US" sz="3100" dirty="0">
                <a:cs typeface="Poppins"/>
                <a:sym typeface="Poppins"/>
              </a:rPr>
              <a:t>time pressure</a:t>
            </a:r>
          </a:p>
          <a:p>
            <a:pPr>
              <a:lnSpc>
                <a:spcPct val="100000"/>
              </a:lnSpc>
              <a:spcBef>
                <a:spcPts val="600"/>
              </a:spcBef>
              <a:spcAft>
                <a:spcPts val="600"/>
              </a:spcAft>
            </a:pPr>
            <a:r>
              <a:rPr lang="en-US" sz="3100" dirty="0">
                <a:cs typeface="Poppins"/>
                <a:sym typeface="Poppins"/>
              </a:rPr>
              <a:t>feeling unorganized</a:t>
            </a:r>
          </a:p>
          <a:p>
            <a:pPr>
              <a:lnSpc>
                <a:spcPct val="100000"/>
              </a:lnSpc>
              <a:spcBef>
                <a:spcPts val="600"/>
              </a:spcBef>
              <a:spcAft>
                <a:spcPts val="600"/>
              </a:spcAft>
            </a:pPr>
            <a:r>
              <a:rPr lang="en-US" sz="3100" dirty="0">
                <a:cs typeface="Poppins"/>
                <a:sym typeface="Poppins"/>
              </a:rPr>
              <a:t>too much challenge (stress)</a:t>
            </a:r>
          </a:p>
          <a:p>
            <a:pPr>
              <a:lnSpc>
                <a:spcPct val="100000"/>
              </a:lnSpc>
              <a:spcBef>
                <a:spcPts val="600"/>
              </a:spcBef>
              <a:spcAft>
                <a:spcPts val="600"/>
              </a:spcAft>
            </a:pPr>
            <a:r>
              <a:rPr lang="en-US" sz="3100" dirty="0">
                <a:cs typeface="Poppins"/>
                <a:sym typeface="Poppins"/>
              </a:rPr>
              <a:t>feeling strong emotions</a:t>
            </a:r>
          </a:p>
          <a:p>
            <a:pPr>
              <a:lnSpc>
                <a:spcPct val="100000"/>
              </a:lnSpc>
              <a:spcBef>
                <a:spcPts val="600"/>
              </a:spcBef>
              <a:spcAft>
                <a:spcPts val="600"/>
              </a:spcAft>
            </a:pPr>
            <a:endParaRPr lang="en-GB" sz="2600" dirty="0">
              <a:solidFill>
                <a:srgbClr val="FF0000"/>
              </a:solidFill>
            </a:endParaRPr>
          </a:p>
        </p:txBody>
      </p:sp>
    </p:spTree>
    <p:extLst>
      <p:ext uri="{BB962C8B-B14F-4D97-AF65-F5344CB8AC3E}">
        <p14:creationId xmlns:p14="http://schemas.microsoft.com/office/powerpoint/2010/main" val="241323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sp>
        <p:nvSpPr>
          <p:cNvPr id="1538" name="Google Shape;1538;p20"/>
          <p:cNvSpPr txBox="1">
            <a:spLocks noGrp="1"/>
          </p:cNvSpPr>
          <p:nvPr>
            <p:ph type="sldNum" idx="4294967295"/>
          </p:nvPr>
        </p:nvSpPr>
        <p:spPr>
          <a:xfrm>
            <a:off x="6032496" y="6575517"/>
            <a:ext cx="127001" cy="127001"/>
          </a:xfrm>
          <a:prstGeom prst="rect">
            <a:avLst/>
          </a:prstGeom>
          <a:noFill/>
          <a:ln>
            <a:noFill/>
          </a:ln>
        </p:spPr>
        <p:txBody>
          <a:bodyPr spcFirstLastPara="1" wrap="square" lIns="0" tIns="0" rIns="0" bIns="0" anchor="b" anchorCtr="0">
            <a:spAutoFit/>
          </a:bodyPr>
          <a:lstStyle/>
          <a:p>
            <a:pPr marL="0" lvl="0" indent="0" algn="ctr" rtl="0">
              <a:lnSpc>
                <a:spcPct val="100000"/>
              </a:lnSpc>
              <a:spcBef>
                <a:spcPts val="0"/>
              </a:spcBef>
              <a:spcAft>
                <a:spcPts val="0"/>
              </a:spcAft>
              <a:buClr>
                <a:srgbClr val="595959"/>
              </a:buClr>
              <a:buSzPts val="700"/>
              <a:buFont typeface="Poppins"/>
              <a:buNone/>
            </a:pPr>
            <a:fld id="{00000000-1234-1234-1234-123412341234}" type="slidenum">
              <a:rPr lang="en-GB" sz="700">
                <a:solidFill>
                  <a:srgbClr val="595959"/>
                </a:solidFill>
                <a:latin typeface="Poppins"/>
                <a:ea typeface="Poppins"/>
                <a:cs typeface="Poppins"/>
                <a:sym typeface="Poppins"/>
              </a:rPr>
              <a:t>9</a:t>
            </a:fld>
            <a:endParaRPr/>
          </a:p>
        </p:txBody>
      </p:sp>
      <p:sp>
        <p:nvSpPr>
          <p:cNvPr id="1539" name="Google Shape;1539;p20"/>
          <p:cNvSpPr txBox="1"/>
          <p:nvPr/>
        </p:nvSpPr>
        <p:spPr>
          <a:xfrm>
            <a:off x="814279" y="1425447"/>
            <a:ext cx="6248673" cy="573880"/>
          </a:xfrm>
          <a:prstGeom prst="rect">
            <a:avLst/>
          </a:prstGeom>
          <a:noFill/>
          <a:ln>
            <a:noFill/>
          </a:ln>
        </p:spPr>
        <p:txBody>
          <a:bodyPr spcFirstLastPara="1" wrap="square" lIns="40325" tIns="40325" rIns="40325" bIns="40325" anchor="t" anchorCtr="0">
            <a:spAutoFit/>
          </a:bodyPr>
          <a:lstStyle/>
          <a:p>
            <a:pPr marL="0" marR="0" lvl="0" indent="0" rtl="0">
              <a:lnSpc>
                <a:spcPct val="100000"/>
              </a:lnSpc>
              <a:spcBef>
                <a:spcPts val="0"/>
              </a:spcBef>
              <a:spcAft>
                <a:spcPts val="0"/>
              </a:spcAft>
              <a:buClr>
                <a:srgbClr val="000000"/>
              </a:buClr>
              <a:buSzPts val="4600"/>
              <a:buFont typeface="Poppins"/>
              <a:buNone/>
            </a:pPr>
            <a:r>
              <a:rPr lang="en-GB" sz="3200" i="0" u="none" strike="noStrike" cap="none" dirty="0">
                <a:solidFill>
                  <a:srgbClr val="000000"/>
                </a:solidFill>
                <a:ea typeface="Poppins"/>
                <a:cs typeface="Poppins"/>
                <a:sym typeface="Poppins"/>
              </a:rPr>
              <a:t>If a Bat + Ball = £1.10 and</a:t>
            </a:r>
            <a:endParaRPr sz="3200" dirty="0"/>
          </a:p>
        </p:txBody>
      </p:sp>
      <p:sp>
        <p:nvSpPr>
          <p:cNvPr id="2" name="Rectangle 1">
            <a:extLst>
              <a:ext uri="{FF2B5EF4-FFF2-40B4-BE49-F238E27FC236}">
                <a16:creationId xmlns:a16="http://schemas.microsoft.com/office/drawing/2014/main" id="{77808C9D-A94C-4C35-3D07-37E3EE698AAD}"/>
              </a:ext>
            </a:extLst>
          </p:cNvPr>
          <p:cNvSpPr/>
          <p:nvPr/>
        </p:nvSpPr>
        <p:spPr>
          <a:xfrm>
            <a:off x="381000" y="5981700"/>
            <a:ext cx="11811000" cy="876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Google Shape;1539;p20">
            <a:extLst>
              <a:ext uri="{FF2B5EF4-FFF2-40B4-BE49-F238E27FC236}">
                <a16:creationId xmlns:a16="http://schemas.microsoft.com/office/drawing/2014/main" id="{595E111E-022B-0EDF-829E-3BE960D8C0D3}"/>
              </a:ext>
            </a:extLst>
          </p:cNvPr>
          <p:cNvSpPr txBox="1"/>
          <p:nvPr/>
        </p:nvSpPr>
        <p:spPr>
          <a:xfrm>
            <a:off x="790215" y="4136737"/>
            <a:ext cx="6248673" cy="573880"/>
          </a:xfrm>
          <a:prstGeom prst="rect">
            <a:avLst/>
          </a:prstGeom>
          <a:noFill/>
          <a:ln>
            <a:noFill/>
          </a:ln>
        </p:spPr>
        <p:txBody>
          <a:bodyPr spcFirstLastPara="1" wrap="square" lIns="40325" tIns="40325" rIns="40325" bIns="40325" anchor="t" anchorCtr="0">
            <a:spAutoFit/>
          </a:bodyPr>
          <a:lstStyle/>
          <a:p>
            <a:pPr marL="0" marR="0" lvl="0" indent="0" rtl="0">
              <a:lnSpc>
                <a:spcPct val="100000"/>
              </a:lnSpc>
              <a:spcBef>
                <a:spcPts val="0"/>
              </a:spcBef>
              <a:spcAft>
                <a:spcPts val="0"/>
              </a:spcAft>
              <a:buClr>
                <a:srgbClr val="000000"/>
              </a:buClr>
              <a:buSzPts val="4600"/>
              <a:buFont typeface="Poppins"/>
              <a:buNone/>
            </a:pPr>
            <a:r>
              <a:rPr lang="en-GB" sz="3200" dirty="0">
                <a:solidFill>
                  <a:srgbClr val="0070C0"/>
                </a:solidFill>
                <a:ea typeface="Poppins"/>
                <a:cs typeface="Poppins"/>
                <a:sym typeface="Poppins"/>
              </a:rPr>
              <a:t>h</a:t>
            </a:r>
            <a:r>
              <a:rPr lang="en-GB" sz="3200" i="0" u="none" strike="noStrike" cap="none" dirty="0">
                <a:solidFill>
                  <a:srgbClr val="0070C0"/>
                </a:solidFill>
                <a:ea typeface="Poppins"/>
                <a:cs typeface="Poppins"/>
                <a:sym typeface="Poppins"/>
              </a:rPr>
              <a:t>ow much does the ball cost?</a:t>
            </a:r>
            <a:endParaRPr sz="3200" dirty="0">
              <a:solidFill>
                <a:srgbClr val="0070C0"/>
              </a:solidFill>
            </a:endParaRPr>
          </a:p>
        </p:txBody>
      </p:sp>
      <p:sp>
        <p:nvSpPr>
          <p:cNvPr id="4" name="Google Shape;1539;p20">
            <a:extLst>
              <a:ext uri="{FF2B5EF4-FFF2-40B4-BE49-F238E27FC236}">
                <a16:creationId xmlns:a16="http://schemas.microsoft.com/office/drawing/2014/main" id="{7FD6F39C-BDF3-6E3A-18D0-6C95ADFE7F3F}"/>
              </a:ext>
            </a:extLst>
          </p:cNvPr>
          <p:cNvSpPr txBox="1"/>
          <p:nvPr/>
        </p:nvSpPr>
        <p:spPr>
          <a:xfrm>
            <a:off x="814279" y="2533954"/>
            <a:ext cx="6248673" cy="1066323"/>
          </a:xfrm>
          <a:prstGeom prst="rect">
            <a:avLst/>
          </a:prstGeom>
          <a:noFill/>
          <a:ln>
            <a:noFill/>
          </a:ln>
        </p:spPr>
        <p:txBody>
          <a:bodyPr spcFirstLastPara="1" wrap="square" lIns="40325" tIns="40325" rIns="40325" bIns="40325" anchor="t" anchorCtr="0">
            <a:spAutoFit/>
          </a:bodyPr>
          <a:lstStyle/>
          <a:p>
            <a:pPr marL="0" marR="0" lvl="0" indent="0" rtl="0">
              <a:lnSpc>
                <a:spcPct val="100000"/>
              </a:lnSpc>
              <a:spcBef>
                <a:spcPts val="0"/>
              </a:spcBef>
              <a:spcAft>
                <a:spcPts val="0"/>
              </a:spcAft>
              <a:buClr>
                <a:srgbClr val="000000"/>
              </a:buClr>
              <a:buSzPts val="4600"/>
              <a:buFont typeface="Poppins"/>
              <a:buNone/>
            </a:pPr>
            <a:r>
              <a:rPr lang="en-GB" sz="3200" dirty="0">
                <a:solidFill>
                  <a:srgbClr val="000000"/>
                </a:solidFill>
                <a:ea typeface="Poppins"/>
                <a:cs typeface="Poppins"/>
                <a:sym typeface="Poppins"/>
              </a:rPr>
              <a:t>T</a:t>
            </a:r>
            <a:r>
              <a:rPr lang="en-GB" sz="3200" i="0" u="none" strike="noStrike" cap="none" dirty="0">
                <a:solidFill>
                  <a:srgbClr val="000000"/>
                </a:solidFill>
                <a:ea typeface="Poppins"/>
                <a:cs typeface="Poppins"/>
                <a:sym typeface="Poppins"/>
              </a:rPr>
              <a:t>he bat costs £1 more than </a:t>
            </a:r>
          </a:p>
          <a:p>
            <a:pPr marL="0" marR="0" lvl="0" indent="0" rtl="0">
              <a:lnSpc>
                <a:spcPct val="100000"/>
              </a:lnSpc>
              <a:spcBef>
                <a:spcPts val="0"/>
              </a:spcBef>
              <a:spcAft>
                <a:spcPts val="0"/>
              </a:spcAft>
              <a:buClr>
                <a:srgbClr val="000000"/>
              </a:buClr>
              <a:buSzPts val="4600"/>
              <a:buFont typeface="Poppins"/>
              <a:buNone/>
            </a:pPr>
            <a:r>
              <a:rPr lang="en-GB" sz="3200" i="0" u="none" strike="noStrike" cap="none" dirty="0">
                <a:solidFill>
                  <a:srgbClr val="000000"/>
                </a:solidFill>
                <a:ea typeface="Poppins"/>
                <a:cs typeface="Poppins"/>
                <a:sym typeface="Poppins"/>
              </a:rPr>
              <a:t>the ball,</a:t>
            </a:r>
            <a:endParaRPr sz="3200" dirty="0"/>
          </a:p>
        </p:txBody>
      </p:sp>
      <p:pic>
        <p:nvPicPr>
          <p:cNvPr id="167938" name="Picture 2" descr="Cricket Bat And Ball Images – Browse ...">
            <a:extLst>
              <a:ext uri="{FF2B5EF4-FFF2-40B4-BE49-F238E27FC236}">
                <a16:creationId xmlns:a16="http://schemas.microsoft.com/office/drawing/2014/main" id="{074DF688-B7E7-1151-749D-2A5CE70D2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625" y="1425447"/>
            <a:ext cx="5159222" cy="34332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Google Shape;103;p15" descr="6F1DBF87-44C4-4BCF-8B7C-3A1B2B03E658@lan">
            <a:extLst>
              <a:ext uri="{FF2B5EF4-FFF2-40B4-BE49-F238E27FC236}">
                <a16:creationId xmlns:a16="http://schemas.microsoft.com/office/drawing/2014/main" id="{2D83C9F3-469C-E28C-A2F0-EA9D8BBDE4D0}"/>
              </a:ext>
            </a:extLst>
          </p:cNvPr>
          <p:cNvPicPr preferRelativeResize="0"/>
          <p:nvPr/>
        </p:nvPicPr>
        <p:blipFill rotWithShape="1">
          <a:blip r:embed="rId4">
            <a:alphaModFix/>
          </a:blip>
          <a:srcRect/>
          <a:stretch/>
        </p:blipFill>
        <p:spPr>
          <a:xfrm>
            <a:off x="10113264" y="5964172"/>
            <a:ext cx="2078736" cy="758505"/>
          </a:xfrm>
          <a:prstGeom prst="rect">
            <a:avLst/>
          </a:prstGeom>
          <a:noFill/>
          <a:ln>
            <a:noFill/>
          </a:ln>
        </p:spPr>
      </p:pic>
    </p:spTree>
    <p:extLst>
      <p:ext uri="{BB962C8B-B14F-4D97-AF65-F5344CB8AC3E}">
        <p14:creationId xmlns:p14="http://schemas.microsoft.com/office/powerpoint/2010/main" val="2717096446"/>
      </p:ext>
    </p:extLst>
  </p:cSld>
  <p:clrMapOvr>
    <a:masterClrMapping/>
  </p:clrMapOvr>
  <mc:AlternateContent xmlns:mc="http://schemas.openxmlformats.org/markup-compatibility/2006" xmlns:p14="http://schemas.microsoft.com/office/powerpoint/2010/main">
    <mc:Choice Requires="p14">
      <p:transition spd="slow" p14:dur="12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8658</TotalTime>
  <Words>2574</Words>
  <Application>Microsoft Office PowerPoint</Application>
  <PresentationFormat>Widescreen</PresentationFormat>
  <Paragraphs>289</Paragraphs>
  <Slides>23</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Aptos Display</vt:lpstr>
      <vt:lpstr>Arial</vt:lpstr>
      <vt:lpstr>Calibri</vt:lpstr>
      <vt:lpstr>Poppins</vt:lpstr>
      <vt:lpstr>Times New Roman</vt:lpstr>
      <vt:lpstr>Wingdings</vt:lpstr>
      <vt:lpstr>Office Theme</vt:lpstr>
      <vt:lpstr>Humanistic Human Error Management</vt:lpstr>
      <vt:lpstr>Why things go wrong</vt:lpstr>
      <vt:lpstr>Understanding why things go wrong </vt:lpstr>
      <vt:lpstr>PowerPoint Presentation</vt:lpstr>
      <vt:lpstr>PowerPoint Presentation</vt:lpstr>
      <vt:lpstr>PowerPoint Presentation</vt:lpstr>
      <vt:lpstr>PowerPoint Presentation</vt:lpstr>
      <vt:lpstr>PowerPoint Presentation</vt:lpstr>
      <vt:lpstr>PowerPoint Presentation</vt:lpstr>
      <vt:lpstr>Blue Pie  Days</vt:lpstr>
      <vt:lpstr>PowerPoint Presentation</vt:lpstr>
      <vt:lpstr>The mindset required to manage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SPARE SLIDES</vt:lpstr>
      <vt:lpstr>The Phenomenal Power of the Mind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Joyce Elisha</dc:creator>
  <cp:lastModifiedBy>Joyce Elisha</cp:lastModifiedBy>
  <cp:revision>2</cp:revision>
  <dcterms:created xsi:type="dcterms:W3CDTF">2025-11-24T11:35:38Z</dcterms:created>
  <dcterms:modified xsi:type="dcterms:W3CDTF">2026-03-12T08:26:49Z</dcterms:modified>
</cp:coreProperties>
</file>