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59" r:id="rId2"/>
    <p:sldId id="560" r:id="rId3"/>
    <p:sldId id="56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B8B0C0-B4F0-464B-AFD6-8AFF710E0113}" v="1" dt="2026-03-20T09:22:16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Marie Penny" userId="56009b8f-63c5-468f-ac46-af5498f429b8" providerId="ADAL" clId="{E1A77C0E-5D3E-49A2-8090-95B2E09B0F58}"/>
    <pc:docChg chg="addSld modSld sldOrd">
      <pc:chgData name="Anne-Marie Penny" userId="56009b8f-63c5-468f-ac46-af5498f429b8" providerId="ADAL" clId="{E1A77C0E-5D3E-49A2-8090-95B2E09B0F58}" dt="2026-03-20T09:22:18.199" v="2"/>
      <pc:docMkLst>
        <pc:docMk/>
      </pc:docMkLst>
      <pc:sldChg chg="add ord">
        <pc:chgData name="Anne-Marie Penny" userId="56009b8f-63c5-468f-ac46-af5498f429b8" providerId="ADAL" clId="{E1A77C0E-5D3E-49A2-8090-95B2E09B0F58}" dt="2026-03-20T09:22:18.199" v="2"/>
        <pc:sldMkLst>
          <pc:docMk/>
          <pc:sldMk cId="2586740813" sldId="5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7E36EA-1C71-46E1-AABD-41DA1DC85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33" name="Footer Placeholder 22">
            <a:extLst>
              <a:ext uri="{FF2B5EF4-FFF2-40B4-BE49-F238E27FC236}">
                <a16:creationId xmlns:a16="http://schemas.microsoft.com/office/drawing/2014/main" id="{4AC31130-C459-48B4-8F8D-11447A88DA83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7940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0669F01-73AE-495F-AD89-7FAE7558ED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57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C0710B-1FA3-4DD2-B95B-F8B2053A8C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230F433A-FD77-4D0D-8B38-2FE462502F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AABF4B-EB75-495B-861C-0A4005A972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59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327ACF2-6531-4878-B759-588B2ECD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3ABE4-1167-4508-9529-65CA65C73D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81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C2EEFD-C33A-487A-B797-F535456B3F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58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F0C6F63-9CD6-400B-BBEC-3ED8AB9D2C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8" name="Footer Placeholder 22">
            <a:extLst>
              <a:ext uri="{FF2B5EF4-FFF2-40B4-BE49-F238E27FC236}">
                <a16:creationId xmlns:a16="http://schemas.microsoft.com/office/drawing/2014/main" id="{9263A2CC-746E-4159-93E1-7899CAAA483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295685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- Two Columns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AE47E4-4FF2-4C52-BAC2-E2297440E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7D85BFF-4D1E-40E4-839E-5879F759A0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7" name="Footer Placeholder 22">
            <a:extLst>
              <a:ext uri="{FF2B5EF4-FFF2-40B4-BE49-F238E27FC236}">
                <a16:creationId xmlns:a16="http://schemas.microsoft.com/office/drawing/2014/main" id="{8B4FAAC7-44C1-4F1B-8E80-39638F623EDC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87664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BD9621-A2E8-4045-B477-9335470F38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02CB9CA-8C3D-48B5-9BA9-99E8426D1C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30" name="Footer Placeholder 22">
            <a:extLst>
              <a:ext uri="{FF2B5EF4-FFF2-40B4-BE49-F238E27FC236}">
                <a16:creationId xmlns:a16="http://schemas.microsoft.com/office/drawing/2014/main" id="{BF07AF26-5297-4B63-89C6-21A1013FB4B7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2408546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BF149A-D279-4224-9A36-58D176230E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" y="101968"/>
            <a:ext cx="11993666" cy="665406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650881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36AA45-3272-4731-A252-1D17DAE9F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" y="101968"/>
            <a:ext cx="11993666" cy="665406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DA53514-664F-40B4-B3CF-DBA209FBB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2" name="Footer Placeholder 22">
            <a:extLst>
              <a:ext uri="{FF2B5EF4-FFF2-40B4-BE49-F238E27FC236}">
                <a16:creationId xmlns:a16="http://schemas.microsoft.com/office/drawing/2014/main" id="{9BFF2D35-BA25-4A27-ACDC-4858ABB0A28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5619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193767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6B370A3-EB9D-4082-9F9D-47A635715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1391424"/>
            <a:ext cx="4314296" cy="1588127"/>
          </a:xfrm>
          <a:noFill/>
        </p:spPr>
        <p:txBody>
          <a:bodyPr wrap="square" rtlCol="0" anchor="b" anchorCtr="0">
            <a:noAutofit/>
          </a:bodyPr>
          <a:lstStyle>
            <a:lvl1pPr algn="l">
              <a:lnSpc>
                <a:spcPct val="90000"/>
              </a:lnSpc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Find </a:t>
            </a:r>
            <a:br>
              <a:rPr lang="en-US" dirty="0"/>
            </a:br>
            <a:r>
              <a:rPr lang="en-US" dirty="0"/>
              <a:t>out more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15CB3A-64CF-42B7-93A8-ED6FAEC3DEE4}"/>
              </a:ext>
            </a:extLst>
          </p:cNvPr>
          <p:cNvGrpSpPr/>
          <p:nvPr userDrawn="1"/>
        </p:nvGrpSpPr>
        <p:grpSpPr>
          <a:xfrm>
            <a:off x="669925" y="4603644"/>
            <a:ext cx="1852559" cy="327489"/>
            <a:chOff x="669925" y="4496873"/>
            <a:chExt cx="1852559" cy="327489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9FA3EC9-3E61-47A2-BC0A-E657ECCE8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925" y="4496873"/>
              <a:ext cx="327488" cy="327489"/>
            </a:xfrm>
            <a:custGeom>
              <a:avLst/>
              <a:gdLst>
                <a:gd name="T0" fmla="*/ 1415 w 2016"/>
                <a:gd name="T1" fmla="*/ 188 h 2016"/>
                <a:gd name="T2" fmla="*/ 1718 w 2016"/>
                <a:gd name="T3" fmla="*/ 298 h 2016"/>
                <a:gd name="T4" fmla="*/ 1828 w 2016"/>
                <a:gd name="T5" fmla="*/ 601 h 2016"/>
                <a:gd name="T6" fmla="*/ 1828 w 2016"/>
                <a:gd name="T7" fmla="*/ 1415 h 2016"/>
                <a:gd name="T8" fmla="*/ 1718 w 2016"/>
                <a:gd name="T9" fmla="*/ 1718 h 2016"/>
                <a:gd name="T10" fmla="*/ 1415 w 2016"/>
                <a:gd name="T11" fmla="*/ 1828 h 2016"/>
                <a:gd name="T12" fmla="*/ 601 w 2016"/>
                <a:gd name="T13" fmla="*/ 1828 h 2016"/>
                <a:gd name="T14" fmla="*/ 298 w 2016"/>
                <a:gd name="T15" fmla="*/ 1718 h 2016"/>
                <a:gd name="T16" fmla="*/ 188 w 2016"/>
                <a:gd name="T17" fmla="*/ 1415 h 2016"/>
                <a:gd name="T18" fmla="*/ 188 w 2016"/>
                <a:gd name="T19" fmla="*/ 601 h 2016"/>
                <a:gd name="T20" fmla="*/ 298 w 2016"/>
                <a:gd name="T21" fmla="*/ 298 h 2016"/>
                <a:gd name="T22" fmla="*/ 601 w 2016"/>
                <a:gd name="T23" fmla="*/ 188 h 2016"/>
                <a:gd name="T24" fmla="*/ 1008 w 2016"/>
                <a:gd name="T25" fmla="*/ 0 h 2016"/>
                <a:gd name="T26" fmla="*/ 348 w 2016"/>
                <a:gd name="T27" fmla="*/ 53 h 2016"/>
                <a:gd name="T28" fmla="*/ 53 w 2016"/>
                <a:gd name="T29" fmla="*/ 348 h 2016"/>
                <a:gd name="T30" fmla="*/ 0 w 2016"/>
                <a:gd name="T31" fmla="*/ 1008 h 2016"/>
                <a:gd name="T32" fmla="*/ 53 w 2016"/>
                <a:gd name="T33" fmla="*/ 1668 h 2016"/>
                <a:gd name="T34" fmla="*/ 348 w 2016"/>
                <a:gd name="T35" fmla="*/ 1963 h 2016"/>
                <a:gd name="T36" fmla="*/ 1008 w 2016"/>
                <a:gd name="T37" fmla="*/ 2016 h 2016"/>
                <a:gd name="T38" fmla="*/ 1668 w 2016"/>
                <a:gd name="T39" fmla="*/ 1963 h 2016"/>
                <a:gd name="T40" fmla="*/ 1963 w 2016"/>
                <a:gd name="T41" fmla="*/ 1668 h 2016"/>
                <a:gd name="T42" fmla="*/ 2016 w 2016"/>
                <a:gd name="T43" fmla="*/ 1008 h 2016"/>
                <a:gd name="T44" fmla="*/ 1963 w 2016"/>
                <a:gd name="T45" fmla="*/ 348 h 2016"/>
                <a:gd name="T46" fmla="*/ 1668 w 2016"/>
                <a:gd name="T47" fmla="*/ 53 h 2016"/>
                <a:gd name="T48" fmla="*/ 1008 w 2016"/>
                <a:gd name="T49" fmla="*/ 0 h 2016"/>
                <a:gd name="T50" fmla="*/ 491 w 2016"/>
                <a:gd name="T51" fmla="*/ 1008 h 2016"/>
                <a:gd name="T52" fmla="*/ 1525 w 2016"/>
                <a:gd name="T53" fmla="*/ 1008 h 2016"/>
                <a:gd name="T54" fmla="*/ 1008 w 2016"/>
                <a:gd name="T55" fmla="*/ 1344 h 2016"/>
                <a:gd name="T56" fmla="*/ 1008 w 2016"/>
                <a:gd name="T57" fmla="*/ 672 h 2016"/>
                <a:gd name="T58" fmla="*/ 1008 w 2016"/>
                <a:gd name="T59" fmla="*/ 1344 h 2016"/>
                <a:gd name="T60" fmla="*/ 1425 w 2016"/>
                <a:gd name="T61" fmla="*/ 470 h 2016"/>
                <a:gd name="T62" fmla="*/ 1667 w 2016"/>
                <a:gd name="T63" fmla="*/ 470 h 2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6" h="2016">
                  <a:moveTo>
                    <a:pt x="1008" y="182"/>
                  </a:moveTo>
                  <a:cubicBezTo>
                    <a:pt x="1277" y="182"/>
                    <a:pt x="1309" y="183"/>
                    <a:pt x="1415" y="188"/>
                  </a:cubicBezTo>
                  <a:cubicBezTo>
                    <a:pt x="1513" y="192"/>
                    <a:pt x="1567" y="209"/>
                    <a:pt x="1602" y="222"/>
                  </a:cubicBezTo>
                  <a:cubicBezTo>
                    <a:pt x="1649" y="241"/>
                    <a:pt x="1683" y="263"/>
                    <a:pt x="1718" y="298"/>
                  </a:cubicBezTo>
                  <a:cubicBezTo>
                    <a:pt x="1753" y="333"/>
                    <a:pt x="1775" y="367"/>
                    <a:pt x="1794" y="414"/>
                  </a:cubicBezTo>
                  <a:cubicBezTo>
                    <a:pt x="1807" y="449"/>
                    <a:pt x="1824" y="503"/>
                    <a:pt x="1828" y="601"/>
                  </a:cubicBezTo>
                  <a:cubicBezTo>
                    <a:pt x="1833" y="707"/>
                    <a:pt x="1834" y="739"/>
                    <a:pt x="1834" y="1008"/>
                  </a:cubicBezTo>
                  <a:cubicBezTo>
                    <a:pt x="1834" y="1277"/>
                    <a:pt x="1833" y="1309"/>
                    <a:pt x="1828" y="1415"/>
                  </a:cubicBezTo>
                  <a:cubicBezTo>
                    <a:pt x="1824" y="1513"/>
                    <a:pt x="1807" y="1567"/>
                    <a:pt x="1794" y="1602"/>
                  </a:cubicBezTo>
                  <a:cubicBezTo>
                    <a:pt x="1775" y="1649"/>
                    <a:pt x="1753" y="1683"/>
                    <a:pt x="1718" y="1718"/>
                  </a:cubicBezTo>
                  <a:cubicBezTo>
                    <a:pt x="1683" y="1753"/>
                    <a:pt x="1649" y="1775"/>
                    <a:pt x="1602" y="1794"/>
                  </a:cubicBezTo>
                  <a:cubicBezTo>
                    <a:pt x="1567" y="1807"/>
                    <a:pt x="1513" y="1824"/>
                    <a:pt x="1415" y="1828"/>
                  </a:cubicBezTo>
                  <a:cubicBezTo>
                    <a:pt x="1309" y="1833"/>
                    <a:pt x="1277" y="1834"/>
                    <a:pt x="1008" y="1834"/>
                  </a:cubicBezTo>
                  <a:cubicBezTo>
                    <a:pt x="739" y="1834"/>
                    <a:pt x="707" y="1833"/>
                    <a:pt x="601" y="1828"/>
                  </a:cubicBezTo>
                  <a:cubicBezTo>
                    <a:pt x="503" y="1824"/>
                    <a:pt x="449" y="1807"/>
                    <a:pt x="414" y="1794"/>
                  </a:cubicBezTo>
                  <a:cubicBezTo>
                    <a:pt x="367" y="1775"/>
                    <a:pt x="333" y="1753"/>
                    <a:pt x="298" y="1718"/>
                  </a:cubicBezTo>
                  <a:cubicBezTo>
                    <a:pt x="263" y="1683"/>
                    <a:pt x="241" y="1649"/>
                    <a:pt x="222" y="1602"/>
                  </a:cubicBezTo>
                  <a:cubicBezTo>
                    <a:pt x="209" y="1567"/>
                    <a:pt x="192" y="1513"/>
                    <a:pt x="188" y="1415"/>
                  </a:cubicBezTo>
                  <a:cubicBezTo>
                    <a:pt x="183" y="1309"/>
                    <a:pt x="182" y="1277"/>
                    <a:pt x="182" y="1008"/>
                  </a:cubicBezTo>
                  <a:cubicBezTo>
                    <a:pt x="182" y="739"/>
                    <a:pt x="183" y="707"/>
                    <a:pt x="188" y="601"/>
                  </a:cubicBezTo>
                  <a:cubicBezTo>
                    <a:pt x="192" y="503"/>
                    <a:pt x="209" y="449"/>
                    <a:pt x="222" y="414"/>
                  </a:cubicBezTo>
                  <a:cubicBezTo>
                    <a:pt x="241" y="367"/>
                    <a:pt x="263" y="333"/>
                    <a:pt x="298" y="298"/>
                  </a:cubicBezTo>
                  <a:cubicBezTo>
                    <a:pt x="333" y="263"/>
                    <a:pt x="367" y="241"/>
                    <a:pt x="414" y="222"/>
                  </a:cubicBezTo>
                  <a:cubicBezTo>
                    <a:pt x="449" y="209"/>
                    <a:pt x="503" y="192"/>
                    <a:pt x="601" y="188"/>
                  </a:cubicBezTo>
                  <a:cubicBezTo>
                    <a:pt x="707" y="183"/>
                    <a:pt x="739" y="182"/>
                    <a:pt x="1008" y="182"/>
                  </a:cubicBezTo>
                  <a:moveTo>
                    <a:pt x="1008" y="0"/>
                  </a:moveTo>
                  <a:cubicBezTo>
                    <a:pt x="734" y="0"/>
                    <a:pt x="700" y="1"/>
                    <a:pt x="593" y="6"/>
                  </a:cubicBezTo>
                  <a:cubicBezTo>
                    <a:pt x="485" y="11"/>
                    <a:pt x="412" y="28"/>
                    <a:pt x="348" y="53"/>
                  </a:cubicBezTo>
                  <a:cubicBezTo>
                    <a:pt x="282" y="79"/>
                    <a:pt x="225" y="113"/>
                    <a:pt x="169" y="169"/>
                  </a:cubicBezTo>
                  <a:cubicBezTo>
                    <a:pt x="113" y="225"/>
                    <a:pt x="79" y="282"/>
                    <a:pt x="53" y="348"/>
                  </a:cubicBezTo>
                  <a:cubicBezTo>
                    <a:pt x="28" y="412"/>
                    <a:pt x="11" y="485"/>
                    <a:pt x="6" y="593"/>
                  </a:cubicBezTo>
                  <a:cubicBezTo>
                    <a:pt x="1" y="700"/>
                    <a:pt x="0" y="734"/>
                    <a:pt x="0" y="1008"/>
                  </a:cubicBezTo>
                  <a:cubicBezTo>
                    <a:pt x="0" y="1282"/>
                    <a:pt x="1" y="1316"/>
                    <a:pt x="6" y="1423"/>
                  </a:cubicBezTo>
                  <a:cubicBezTo>
                    <a:pt x="11" y="1531"/>
                    <a:pt x="28" y="1604"/>
                    <a:pt x="53" y="1668"/>
                  </a:cubicBezTo>
                  <a:cubicBezTo>
                    <a:pt x="79" y="1734"/>
                    <a:pt x="113" y="1791"/>
                    <a:pt x="169" y="1847"/>
                  </a:cubicBezTo>
                  <a:cubicBezTo>
                    <a:pt x="225" y="1903"/>
                    <a:pt x="282" y="1937"/>
                    <a:pt x="348" y="1963"/>
                  </a:cubicBezTo>
                  <a:cubicBezTo>
                    <a:pt x="412" y="1988"/>
                    <a:pt x="485" y="2005"/>
                    <a:pt x="593" y="2010"/>
                  </a:cubicBezTo>
                  <a:cubicBezTo>
                    <a:pt x="700" y="2015"/>
                    <a:pt x="734" y="2016"/>
                    <a:pt x="1008" y="2016"/>
                  </a:cubicBezTo>
                  <a:cubicBezTo>
                    <a:pt x="1282" y="2016"/>
                    <a:pt x="1316" y="2015"/>
                    <a:pt x="1423" y="2010"/>
                  </a:cubicBezTo>
                  <a:cubicBezTo>
                    <a:pt x="1531" y="2005"/>
                    <a:pt x="1604" y="1988"/>
                    <a:pt x="1668" y="1963"/>
                  </a:cubicBezTo>
                  <a:cubicBezTo>
                    <a:pt x="1734" y="1937"/>
                    <a:pt x="1791" y="1903"/>
                    <a:pt x="1847" y="1847"/>
                  </a:cubicBezTo>
                  <a:cubicBezTo>
                    <a:pt x="1903" y="1791"/>
                    <a:pt x="1937" y="1734"/>
                    <a:pt x="1963" y="1668"/>
                  </a:cubicBezTo>
                  <a:cubicBezTo>
                    <a:pt x="1988" y="1604"/>
                    <a:pt x="2005" y="1531"/>
                    <a:pt x="2010" y="1423"/>
                  </a:cubicBezTo>
                  <a:cubicBezTo>
                    <a:pt x="2015" y="1316"/>
                    <a:pt x="2016" y="1282"/>
                    <a:pt x="2016" y="1008"/>
                  </a:cubicBezTo>
                  <a:cubicBezTo>
                    <a:pt x="2016" y="734"/>
                    <a:pt x="2015" y="700"/>
                    <a:pt x="2010" y="593"/>
                  </a:cubicBezTo>
                  <a:cubicBezTo>
                    <a:pt x="2005" y="485"/>
                    <a:pt x="1988" y="412"/>
                    <a:pt x="1963" y="348"/>
                  </a:cubicBezTo>
                  <a:cubicBezTo>
                    <a:pt x="1937" y="282"/>
                    <a:pt x="1903" y="225"/>
                    <a:pt x="1847" y="169"/>
                  </a:cubicBezTo>
                  <a:cubicBezTo>
                    <a:pt x="1791" y="113"/>
                    <a:pt x="1734" y="79"/>
                    <a:pt x="1668" y="53"/>
                  </a:cubicBezTo>
                  <a:cubicBezTo>
                    <a:pt x="1604" y="28"/>
                    <a:pt x="1531" y="11"/>
                    <a:pt x="1423" y="6"/>
                  </a:cubicBezTo>
                  <a:cubicBezTo>
                    <a:pt x="1316" y="1"/>
                    <a:pt x="1282" y="0"/>
                    <a:pt x="1008" y="0"/>
                  </a:cubicBezTo>
                  <a:close/>
                  <a:moveTo>
                    <a:pt x="1008" y="491"/>
                  </a:moveTo>
                  <a:cubicBezTo>
                    <a:pt x="722" y="491"/>
                    <a:pt x="491" y="722"/>
                    <a:pt x="491" y="1008"/>
                  </a:cubicBezTo>
                  <a:cubicBezTo>
                    <a:pt x="491" y="1294"/>
                    <a:pt x="722" y="1525"/>
                    <a:pt x="1008" y="1525"/>
                  </a:cubicBezTo>
                  <a:cubicBezTo>
                    <a:pt x="1294" y="1525"/>
                    <a:pt x="1525" y="1294"/>
                    <a:pt x="1525" y="1008"/>
                  </a:cubicBezTo>
                  <a:cubicBezTo>
                    <a:pt x="1525" y="722"/>
                    <a:pt x="1294" y="491"/>
                    <a:pt x="1008" y="491"/>
                  </a:cubicBezTo>
                  <a:close/>
                  <a:moveTo>
                    <a:pt x="1008" y="1344"/>
                  </a:moveTo>
                  <a:cubicBezTo>
                    <a:pt x="822" y="1344"/>
                    <a:pt x="672" y="1194"/>
                    <a:pt x="672" y="1008"/>
                  </a:cubicBezTo>
                  <a:cubicBezTo>
                    <a:pt x="672" y="822"/>
                    <a:pt x="822" y="672"/>
                    <a:pt x="1008" y="672"/>
                  </a:cubicBezTo>
                  <a:cubicBezTo>
                    <a:pt x="1194" y="672"/>
                    <a:pt x="1344" y="822"/>
                    <a:pt x="1344" y="1008"/>
                  </a:cubicBezTo>
                  <a:cubicBezTo>
                    <a:pt x="1344" y="1194"/>
                    <a:pt x="1194" y="1344"/>
                    <a:pt x="1008" y="1344"/>
                  </a:cubicBezTo>
                  <a:close/>
                  <a:moveTo>
                    <a:pt x="1546" y="349"/>
                  </a:moveTo>
                  <a:cubicBezTo>
                    <a:pt x="1479" y="349"/>
                    <a:pt x="1425" y="403"/>
                    <a:pt x="1425" y="470"/>
                  </a:cubicBezTo>
                  <a:cubicBezTo>
                    <a:pt x="1425" y="537"/>
                    <a:pt x="1479" y="591"/>
                    <a:pt x="1546" y="591"/>
                  </a:cubicBezTo>
                  <a:cubicBezTo>
                    <a:pt x="1613" y="591"/>
                    <a:pt x="1667" y="537"/>
                    <a:pt x="1667" y="470"/>
                  </a:cubicBezTo>
                  <a:cubicBezTo>
                    <a:pt x="1667" y="403"/>
                    <a:pt x="1613" y="349"/>
                    <a:pt x="1546" y="34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DE39E4F-C1C6-40EE-B6D7-0FA18A42A4FD}"/>
                </a:ext>
              </a:extLst>
            </p:cNvPr>
            <p:cNvSpPr txBox="1"/>
            <p:nvPr/>
          </p:nvSpPr>
          <p:spPr>
            <a:xfrm>
              <a:off x="1033826" y="4503651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Instagram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C5C3C0-7A94-418C-8639-47F191E5614E}"/>
              </a:ext>
            </a:extLst>
          </p:cNvPr>
          <p:cNvGrpSpPr/>
          <p:nvPr userDrawn="1"/>
        </p:nvGrpSpPr>
        <p:grpSpPr>
          <a:xfrm>
            <a:off x="670843" y="5189074"/>
            <a:ext cx="1851641" cy="327489"/>
            <a:chOff x="670843" y="5051470"/>
            <a:chExt cx="1851641" cy="32748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DEC7373-500D-4A6E-9DD6-D15996C0A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843" y="5051470"/>
              <a:ext cx="327360" cy="327489"/>
            </a:xfrm>
            <a:custGeom>
              <a:avLst/>
              <a:gdLst>
                <a:gd name="connsiteX0" fmla="*/ 222580 w 4029075"/>
                <a:gd name="connsiteY0" fmla="*/ 0 h 4030662"/>
                <a:gd name="connsiteX1" fmla="*/ 3806495 w 4029075"/>
                <a:gd name="connsiteY1" fmla="*/ 0 h 4030662"/>
                <a:gd name="connsiteX2" fmla="*/ 4029075 w 4029075"/>
                <a:gd name="connsiteY2" fmla="*/ 222668 h 4030662"/>
                <a:gd name="connsiteX3" fmla="*/ 4029075 w 4029075"/>
                <a:gd name="connsiteY3" fmla="*/ 3807994 h 4030662"/>
                <a:gd name="connsiteX4" fmla="*/ 3806495 w 4029075"/>
                <a:gd name="connsiteY4" fmla="*/ 4030662 h 4030662"/>
                <a:gd name="connsiteX5" fmla="*/ 2781290 w 4029075"/>
                <a:gd name="connsiteY5" fmla="*/ 4030662 h 4030662"/>
                <a:gd name="connsiteX6" fmla="*/ 2781290 w 4029075"/>
                <a:gd name="connsiteY6" fmla="*/ 2468394 h 4030662"/>
                <a:gd name="connsiteX7" fmla="*/ 3305539 w 4029075"/>
                <a:gd name="connsiteY7" fmla="*/ 2468394 h 4030662"/>
                <a:gd name="connsiteX8" fmla="*/ 3380971 w 4029075"/>
                <a:gd name="connsiteY8" fmla="*/ 1860845 h 4030662"/>
                <a:gd name="connsiteX9" fmla="*/ 2781290 w 4029075"/>
                <a:gd name="connsiteY9" fmla="*/ 1860845 h 4030662"/>
                <a:gd name="connsiteX10" fmla="*/ 2781290 w 4029075"/>
                <a:gd name="connsiteY10" fmla="*/ 1472165 h 4030662"/>
                <a:gd name="connsiteX11" fmla="*/ 3083016 w 4029075"/>
                <a:gd name="connsiteY11" fmla="*/ 1177825 h 4030662"/>
                <a:gd name="connsiteX12" fmla="*/ 3403600 w 4029075"/>
                <a:gd name="connsiteY12" fmla="*/ 1177825 h 4030662"/>
                <a:gd name="connsiteX13" fmla="*/ 3403600 w 4029075"/>
                <a:gd name="connsiteY13" fmla="*/ 634427 h 4030662"/>
                <a:gd name="connsiteX14" fmla="*/ 2935925 w 4029075"/>
                <a:gd name="connsiteY14" fmla="*/ 608012 h 4030662"/>
                <a:gd name="connsiteX15" fmla="*/ 2151436 w 4029075"/>
                <a:gd name="connsiteY15" fmla="*/ 1411788 h 4030662"/>
                <a:gd name="connsiteX16" fmla="*/ 2151436 w 4029075"/>
                <a:gd name="connsiteY16" fmla="*/ 1860845 h 4030662"/>
                <a:gd name="connsiteX17" fmla="*/ 1627187 w 4029075"/>
                <a:gd name="connsiteY17" fmla="*/ 1860845 h 4030662"/>
                <a:gd name="connsiteX18" fmla="*/ 1627187 w 4029075"/>
                <a:gd name="connsiteY18" fmla="*/ 2468394 h 4030662"/>
                <a:gd name="connsiteX19" fmla="*/ 2151436 w 4029075"/>
                <a:gd name="connsiteY19" fmla="*/ 2468394 h 4030662"/>
                <a:gd name="connsiteX20" fmla="*/ 2151436 w 4029075"/>
                <a:gd name="connsiteY20" fmla="*/ 4030662 h 4030662"/>
                <a:gd name="connsiteX21" fmla="*/ 222580 w 4029075"/>
                <a:gd name="connsiteY21" fmla="*/ 4030662 h 4030662"/>
                <a:gd name="connsiteX22" fmla="*/ 0 w 4029075"/>
                <a:gd name="connsiteY22" fmla="*/ 3807994 h 4030662"/>
                <a:gd name="connsiteX23" fmla="*/ 0 w 4029075"/>
                <a:gd name="connsiteY23" fmla="*/ 222668 h 4030662"/>
                <a:gd name="connsiteX24" fmla="*/ 222580 w 4029075"/>
                <a:gd name="connsiteY24" fmla="*/ 0 h 403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029075" h="4030662">
                  <a:moveTo>
                    <a:pt x="222580" y="0"/>
                  </a:moveTo>
                  <a:cubicBezTo>
                    <a:pt x="222580" y="0"/>
                    <a:pt x="222580" y="0"/>
                    <a:pt x="3806495" y="0"/>
                  </a:cubicBezTo>
                  <a:cubicBezTo>
                    <a:pt x="3927216" y="0"/>
                    <a:pt x="4029075" y="101899"/>
                    <a:pt x="4029075" y="222668"/>
                  </a:cubicBezTo>
                  <a:cubicBezTo>
                    <a:pt x="4029075" y="222668"/>
                    <a:pt x="4029075" y="222668"/>
                    <a:pt x="4029075" y="3807994"/>
                  </a:cubicBezTo>
                  <a:cubicBezTo>
                    <a:pt x="4029075" y="3928763"/>
                    <a:pt x="3927216" y="4030662"/>
                    <a:pt x="3806495" y="4030662"/>
                  </a:cubicBezTo>
                  <a:lnTo>
                    <a:pt x="2781290" y="4030662"/>
                  </a:lnTo>
                  <a:cubicBezTo>
                    <a:pt x="2781290" y="2468394"/>
                    <a:pt x="2781290" y="2468394"/>
                    <a:pt x="2781290" y="2468394"/>
                  </a:cubicBezTo>
                  <a:cubicBezTo>
                    <a:pt x="3305539" y="2468394"/>
                    <a:pt x="3305539" y="2468394"/>
                    <a:pt x="3305539" y="2468394"/>
                  </a:cubicBezTo>
                  <a:cubicBezTo>
                    <a:pt x="3380971" y="1860845"/>
                    <a:pt x="3380971" y="1860845"/>
                    <a:pt x="3380971" y="1860845"/>
                  </a:cubicBezTo>
                  <a:cubicBezTo>
                    <a:pt x="2781290" y="1860845"/>
                    <a:pt x="2781290" y="1860845"/>
                    <a:pt x="2781290" y="1860845"/>
                  </a:cubicBezTo>
                  <a:cubicBezTo>
                    <a:pt x="2781290" y="1472165"/>
                    <a:pt x="2781290" y="1472165"/>
                    <a:pt x="2781290" y="1472165"/>
                  </a:cubicBezTo>
                  <a:cubicBezTo>
                    <a:pt x="2781290" y="1298580"/>
                    <a:pt x="2830320" y="1177825"/>
                    <a:pt x="3083016" y="1177825"/>
                  </a:cubicBezTo>
                  <a:cubicBezTo>
                    <a:pt x="3403600" y="1177825"/>
                    <a:pt x="3403600" y="1177825"/>
                    <a:pt x="3403600" y="1177825"/>
                  </a:cubicBezTo>
                  <a:cubicBezTo>
                    <a:pt x="3403600" y="634427"/>
                    <a:pt x="3403600" y="634427"/>
                    <a:pt x="3403600" y="634427"/>
                  </a:cubicBezTo>
                  <a:cubicBezTo>
                    <a:pt x="3347026" y="626880"/>
                    <a:pt x="3158448" y="608012"/>
                    <a:pt x="2935925" y="608012"/>
                  </a:cubicBezTo>
                  <a:cubicBezTo>
                    <a:pt x="2472021" y="608012"/>
                    <a:pt x="2151436" y="894805"/>
                    <a:pt x="2151436" y="1411788"/>
                  </a:cubicBezTo>
                  <a:cubicBezTo>
                    <a:pt x="2151436" y="1860845"/>
                    <a:pt x="2151436" y="1860845"/>
                    <a:pt x="2151436" y="1860845"/>
                  </a:cubicBezTo>
                  <a:cubicBezTo>
                    <a:pt x="1627187" y="1860845"/>
                    <a:pt x="1627187" y="1860845"/>
                    <a:pt x="1627187" y="1860845"/>
                  </a:cubicBezTo>
                  <a:cubicBezTo>
                    <a:pt x="1627187" y="2468394"/>
                    <a:pt x="1627187" y="2468394"/>
                    <a:pt x="1627187" y="2468394"/>
                  </a:cubicBezTo>
                  <a:cubicBezTo>
                    <a:pt x="2151436" y="2468394"/>
                    <a:pt x="2151436" y="2468394"/>
                    <a:pt x="2151436" y="2468394"/>
                  </a:cubicBezTo>
                  <a:cubicBezTo>
                    <a:pt x="2151436" y="4030662"/>
                    <a:pt x="2151436" y="4030662"/>
                    <a:pt x="2151436" y="4030662"/>
                  </a:cubicBezTo>
                  <a:lnTo>
                    <a:pt x="222580" y="4030662"/>
                  </a:lnTo>
                  <a:cubicBezTo>
                    <a:pt x="101859" y="4030662"/>
                    <a:pt x="0" y="3928763"/>
                    <a:pt x="0" y="3807994"/>
                  </a:cubicBezTo>
                  <a:cubicBezTo>
                    <a:pt x="0" y="3807994"/>
                    <a:pt x="0" y="3807994"/>
                    <a:pt x="0" y="222668"/>
                  </a:cubicBezTo>
                  <a:cubicBezTo>
                    <a:pt x="0" y="101899"/>
                    <a:pt x="101859" y="0"/>
                    <a:pt x="22258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Autofit/>
            </a:bodyPr>
            <a:lstStyle/>
            <a:p>
              <a:endParaRPr lang="en-GB" sz="14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A1E0972-3ECC-4DAE-A7C9-8B948E0E356C}"/>
                </a:ext>
              </a:extLst>
            </p:cNvPr>
            <p:cNvSpPr txBox="1"/>
            <p:nvPr/>
          </p:nvSpPr>
          <p:spPr>
            <a:xfrm>
              <a:off x="1033826" y="5058248"/>
              <a:ext cx="1488658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Facebook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D93189-4870-49F6-B6DE-8EB89D9A6BAE}"/>
              </a:ext>
            </a:extLst>
          </p:cNvPr>
          <p:cNvGrpSpPr/>
          <p:nvPr userDrawn="1"/>
        </p:nvGrpSpPr>
        <p:grpSpPr>
          <a:xfrm>
            <a:off x="651267" y="3438850"/>
            <a:ext cx="3687819" cy="334980"/>
            <a:chOff x="651267" y="3555099"/>
            <a:chExt cx="3687819" cy="334980"/>
          </a:xfrm>
        </p:grpSpPr>
        <p:grpSp>
          <p:nvGrpSpPr>
            <p:cNvPr id="18" name="Graphic 41">
              <a:extLst>
                <a:ext uri="{FF2B5EF4-FFF2-40B4-BE49-F238E27FC236}">
                  <a16:creationId xmlns:a16="http://schemas.microsoft.com/office/drawing/2014/main" id="{8170C00D-D29B-485D-962E-6DCB718E49C2}"/>
                </a:ext>
              </a:extLst>
            </p:cNvPr>
            <p:cNvGrpSpPr/>
            <p:nvPr/>
          </p:nvGrpSpPr>
          <p:grpSpPr>
            <a:xfrm>
              <a:off x="651267" y="3555099"/>
              <a:ext cx="334980" cy="334980"/>
              <a:chOff x="651267" y="3786189"/>
              <a:chExt cx="334980" cy="33498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36B6D4F-E3A1-47A9-A927-0124AE45A25B}"/>
                  </a:ext>
                </a:extLst>
              </p:cNvPr>
              <p:cNvSpPr/>
              <p:nvPr/>
            </p:nvSpPr>
            <p:spPr>
              <a:xfrm>
                <a:off x="651267" y="3786189"/>
                <a:ext cx="333863" cy="334980"/>
              </a:xfrm>
              <a:custGeom>
                <a:avLst/>
                <a:gdLst>
                  <a:gd name="connsiteX0" fmla="*/ 228903 w 333863"/>
                  <a:gd name="connsiteY0" fmla="*/ 299249 h 334980"/>
                  <a:gd name="connsiteX1" fmla="*/ 221087 w 333863"/>
                  <a:gd name="connsiteY1" fmla="*/ 302599 h 334980"/>
                  <a:gd name="connsiteX2" fmla="*/ 226670 w 333863"/>
                  <a:gd name="connsiteY2" fmla="*/ 293666 h 334980"/>
                  <a:gd name="connsiteX3" fmla="*/ 215504 w 333863"/>
                  <a:gd name="connsiteY3" fmla="*/ 266867 h 334980"/>
                  <a:gd name="connsiteX4" fmla="*/ 178656 w 333863"/>
                  <a:gd name="connsiteY4" fmla="*/ 310415 h 334980"/>
                  <a:gd name="connsiteX5" fmla="*/ 178656 w 333863"/>
                  <a:gd name="connsiteY5" fmla="*/ 256818 h 334980"/>
                  <a:gd name="connsiteX6" fmla="*/ 213271 w 333863"/>
                  <a:gd name="connsiteY6" fmla="*/ 260168 h 334980"/>
                  <a:gd name="connsiteX7" fmla="*/ 203221 w 333863"/>
                  <a:gd name="connsiteY7" fmla="*/ 236719 h 334980"/>
                  <a:gd name="connsiteX8" fmla="*/ 178656 w 333863"/>
                  <a:gd name="connsiteY8" fmla="*/ 234486 h 334980"/>
                  <a:gd name="connsiteX9" fmla="*/ 178656 w 333863"/>
                  <a:gd name="connsiteY9" fmla="*/ 178656 h 334980"/>
                  <a:gd name="connsiteX10" fmla="*/ 234486 w 333863"/>
                  <a:gd name="connsiteY10" fmla="*/ 178656 h 334980"/>
                  <a:gd name="connsiteX11" fmla="*/ 232253 w 333863"/>
                  <a:gd name="connsiteY11" fmla="*/ 200988 h 334980"/>
                  <a:gd name="connsiteX12" fmla="*/ 253468 w 333863"/>
                  <a:gd name="connsiteY12" fmla="*/ 209921 h 334980"/>
                  <a:gd name="connsiteX13" fmla="*/ 255701 w 333863"/>
                  <a:gd name="connsiteY13" fmla="*/ 178656 h 334980"/>
                  <a:gd name="connsiteX14" fmla="*/ 311531 w 333863"/>
                  <a:gd name="connsiteY14" fmla="*/ 178656 h 334980"/>
                  <a:gd name="connsiteX15" fmla="*/ 298132 w 333863"/>
                  <a:gd name="connsiteY15" fmla="*/ 228903 h 334980"/>
                  <a:gd name="connsiteX16" fmla="*/ 318231 w 333863"/>
                  <a:gd name="connsiteY16" fmla="*/ 237836 h 334980"/>
                  <a:gd name="connsiteX17" fmla="*/ 333863 w 333863"/>
                  <a:gd name="connsiteY17" fmla="*/ 167490 h 334980"/>
                  <a:gd name="connsiteX18" fmla="*/ 276917 w 333863"/>
                  <a:gd name="connsiteY18" fmla="*/ 42431 h 334980"/>
                  <a:gd name="connsiteX19" fmla="*/ 167490 w 333863"/>
                  <a:gd name="connsiteY19" fmla="*/ 0 h 334980"/>
                  <a:gd name="connsiteX20" fmla="*/ 56947 w 333863"/>
                  <a:gd name="connsiteY20" fmla="*/ 41314 h 334980"/>
                  <a:gd name="connsiteX21" fmla="*/ 0 w 333863"/>
                  <a:gd name="connsiteY21" fmla="*/ 167490 h 334980"/>
                  <a:gd name="connsiteX22" fmla="*/ 56947 w 333863"/>
                  <a:gd name="connsiteY22" fmla="*/ 292549 h 334980"/>
                  <a:gd name="connsiteX23" fmla="*/ 167490 w 333863"/>
                  <a:gd name="connsiteY23" fmla="*/ 334980 h 334980"/>
                  <a:gd name="connsiteX24" fmla="*/ 237836 w 333863"/>
                  <a:gd name="connsiteY24" fmla="*/ 319348 h 334980"/>
                  <a:gd name="connsiteX25" fmla="*/ 228903 w 333863"/>
                  <a:gd name="connsiteY25" fmla="*/ 299249 h 334980"/>
                  <a:gd name="connsiteX26" fmla="*/ 281383 w 333863"/>
                  <a:gd name="connsiteY26" fmla="*/ 77045 h 334980"/>
                  <a:gd name="connsiteX27" fmla="*/ 312648 w 333863"/>
                  <a:gd name="connsiteY27" fmla="*/ 156324 h 334980"/>
                  <a:gd name="connsiteX28" fmla="*/ 256818 w 333863"/>
                  <a:gd name="connsiteY28" fmla="*/ 156324 h 334980"/>
                  <a:gd name="connsiteX29" fmla="*/ 246769 w 333863"/>
                  <a:gd name="connsiteY29" fmla="*/ 90445 h 334980"/>
                  <a:gd name="connsiteX30" fmla="*/ 281383 w 333863"/>
                  <a:gd name="connsiteY30" fmla="*/ 77045 h 334980"/>
                  <a:gd name="connsiteX31" fmla="*/ 263518 w 333863"/>
                  <a:gd name="connsiteY31" fmla="*/ 59180 h 334980"/>
                  <a:gd name="connsiteX32" fmla="*/ 264634 w 333863"/>
                  <a:gd name="connsiteY32" fmla="*/ 60296 h 334980"/>
                  <a:gd name="connsiteX33" fmla="*/ 240069 w 333863"/>
                  <a:gd name="connsiteY33" fmla="*/ 69229 h 334980"/>
                  <a:gd name="connsiteX34" fmla="*/ 221087 w 333863"/>
                  <a:gd name="connsiteY34" fmla="*/ 33498 h 334980"/>
                  <a:gd name="connsiteX35" fmla="*/ 263518 w 333863"/>
                  <a:gd name="connsiteY35" fmla="*/ 59180 h 334980"/>
                  <a:gd name="connsiteX36" fmla="*/ 178656 w 333863"/>
                  <a:gd name="connsiteY36" fmla="*/ 24565 h 334980"/>
                  <a:gd name="connsiteX37" fmla="*/ 217737 w 333863"/>
                  <a:gd name="connsiteY37" fmla="*/ 73696 h 334980"/>
                  <a:gd name="connsiteX38" fmla="*/ 178656 w 333863"/>
                  <a:gd name="connsiteY38" fmla="*/ 78162 h 334980"/>
                  <a:gd name="connsiteX39" fmla="*/ 178656 w 333863"/>
                  <a:gd name="connsiteY39" fmla="*/ 24565 h 334980"/>
                  <a:gd name="connsiteX40" fmla="*/ 178656 w 333863"/>
                  <a:gd name="connsiteY40" fmla="*/ 100494 h 334980"/>
                  <a:gd name="connsiteX41" fmla="*/ 225553 w 333863"/>
                  <a:gd name="connsiteY41" fmla="*/ 94911 h 334980"/>
                  <a:gd name="connsiteX42" fmla="*/ 234486 w 333863"/>
                  <a:gd name="connsiteY42" fmla="*/ 156324 h 334980"/>
                  <a:gd name="connsiteX43" fmla="*/ 178656 w 333863"/>
                  <a:gd name="connsiteY43" fmla="*/ 156324 h 334980"/>
                  <a:gd name="connsiteX44" fmla="*/ 178656 w 333863"/>
                  <a:gd name="connsiteY44" fmla="*/ 100494 h 334980"/>
                  <a:gd name="connsiteX45" fmla="*/ 71462 w 333863"/>
                  <a:gd name="connsiteY45" fmla="*/ 58063 h 334980"/>
                  <a:gd name="connsiteX46" fmla="*/ 113893 w 333863"/>
                  <a:gd name="connsiteY46" fmla="*/ 32381 h 334980"/>
                  <a:gd name="connsiteX47" fmla="*/ 94911 w 333863"/>
                  <a:gd name="connsiteY47" fmla="*/ 68113 h 334980"/>
                  <a:gd name="connsiteX48" fmla="*/ 70346 w 333863"/>
                  <a:gd name="connsiteY48" fmla="*/ 60296 h 334980"/>
                  <a:gd name="connsiteX49" fmla="*/ 71462 w 333863"/>
                  <a:gd name="connsiteY49" fmla="*/ 58063 h 334980"/>
                  <a:gd name="connsiteX50" fmla="*/ 53597 w 333863"/>
                  <a:gd name="connsiteY50" fmla="*/ 77045 h 334980"/>
                  <a:gd name="connsiteX51" fmla="*/ 87095 w 333863"/>
                  <a:gd name="connsiteY51" fmla="*/ 89328 h 334980"/>
                  <a:gd name="connsiteX52" fmla="*/ 78162 w 333863"/>
                  <a:gd name="connsiteY52" fmla="*/ 156324 h 334980"/>
                  <a:gd name="connsiteX53" fmla="*/ 22332 w 333863"/>
                  <a:gd name="connsiteY53" fmla="*/ 156324 h 334980"/>
                  <a:gd name="connsiteX54" fmla="*/ 53597 w 333863"/>
                  <a:gd name="connsiteY54" fmla="*/ 77045 h 334980"/>
                  <a:gd name="connsiteX55" fmla="*/ 53597 w 333863"/>
                  <a:gd name="connsiteY55" fmla="*/ 257935 h 334980"/>
                  <a:gd name="connsiteX56" fmla="*/ 22332 w 333863"/>
                  <a:gd name="connsiteY56" fmla="*/ 178656 h 334980"/>
                  <a:gd name="connsiteX57" fmla="*/ 78162 w 333863"/>
                  <a:gd name="connsiteY57" fmla="*/ 178656 h 334980"/>
                  <a:gd name="connsiteX58" fmla="*/ 88211 w 333863"/>
                  <a:gd name="connsiteY58" fmla="*/ 244535 h 334980"/>
                  <a:gd name="connsiteX59" fmla="*/ 53597 w 333863"/>
                  <a:gd name="connsiteY59" fmla="*/ 257935 h 334980"/>
                  <a:gd name="connsiteX60" fmla="*/ 71462 w 333863"/>
                  <a:gd name="connsiteY60" fmla="*/ 275800 h 334980"/>
                  <a:gd name="connsiteX61" fmla="*/ 70346 w 333863"/>
                  <a:gd name="connsiteY61" fmla="*/ 274684 h 334980"/>
                  <a:gd name="connsiteX62" fmla="*/ 94911 w 333863"/>
                  <a:gd name="connsiteY62" fmla="*/ 265751 h 334980"/>
                  <a:gd name="connsiteX63" fmla="*/ 113893 w 333863"/>
                  <a:gd name="connsiteY63" fmla="*/ 301482 h 334980"/>
                  <a:gd name="connsiteX64" fmla="*/ 71462 w 333863"/>
                  <a:gd name="connsiteY64" fmla="*/ 275800 h 334980"/>
                  <a:gd name="connsiteX65" fmla="*/ 156324 w 333863"/>
                  <a:gd name="connsiteY65" fmla="*/ 310415 h 334980"/>
                  <a:gd name="connsiteX66" fmla="*/ 117243 w 333863"/>
                  <a:gd name="connsiteY66" fmla="*/ 261284 h 334980"/>
                  <a:gd name="connsiteX67" fmla="*/ 156324 w 333863"/>
                  <a:gd name="connsiteY67" fmla="*/ 256818 h 334980"/>
                  <a:gd name="connsiteX68" fmla="*/ 156324 w 333863"/>
                  <a:gd name="connsiteY68" fmla="*/ 310415 h 334980"/>
                  <a:gd name="connsiteX69" fmla="*/ 156324 w 333863"/>
                  <a:gd name="connsiteY69" fmla="*/ 234486 h 334980"/>
                  <a:gd name="connsiteX70" fmla="*/ 109427 w 333863"/>
                  <a:gd name="connsiteY70" fmla="*/ 240069 h 334980"/>
                  <a:gd name="connsiteX71" fmla="*/ 100494 w 333863"/>
                  <a:gd name="connsiteY71" fmla="*/ 178656 h 334980"/>
                  <a:gd name="connsiteX72" fmla="*/ 156324 w 333863"/>
                  <a:gd name="connsiteY72" fmla="*/ 178656 h 334980"/>
                  <a:gd name="connsiteX73" fmla="*/ 156324 w 333863"/>
                  <a:gd name="connsiteY73" fmla="*/ 234486 h 334980"/>
                  <a:gd name="connsiteX74" fmla="*/ 156324 w 333863"/>
                  <a:gd name="connsiteY74" fmla="*/ 156324 h 334980"/>
                  <a:gd name="connsiteX75" fmla="*/ 100494 w 333863"/>
                  <a:gd name="connsiteY75" fmla="*/ 156324 h 334980"/>
                  <a:gd name="connsiteX76" fmla="*/ 109427 w 333863"/>
                  <a:gd name="connsiteY76" fmla="*/ 94911 h 334980"/>
                  <a:gd name="connsiteX77" fmla="*/ 156324 w 333863"/>
                  <a:gd name="connsiteY77" fmla="*/ 100494 h 334980"/>
                  <a:gd name="connsiteX78" fmla="*/ 156324 w 333863"/>
                  <a:gd name="connsiteY78" fmla="*/ 156324 h 334980"/>
                  <a:gd name="connsiteX79" fmla="*/ 156324 w 333863"/>
                  <a:gd name="connsiteY79" fmla="*/ 78162 h 334980"/>
                  <a:gd name="connsiteX80" fmla="*/ 117243 w 333863"/>
                  <a:gd name="connsiteY80" fmla="*/ 73696 h 334980"/>
                  <a:gd name="connsiteX81" fmla="*/ 156324 w 333863"/>
                  <a:gd name="connsiteY81" fmla="*/ 24565 h 334980"/>
                  <a:gd name="connsiteX82" fmla="*/ 156324 w 333863"/>
                  <a:gd name="connsiteY82" fmla="*/ 78162 h 33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333863" h="334980">
                    <a:moveTo>
                      <a:pt x="228903" y="299249"/>
                    </a:moveTo>
                    <a:cubicBezTo>
                      <a:pt x="226670" y="300365"/>
                      <a:pt x="223320" y="301482"/>
                      <a:pt x="221087" y="302599"/>
                    </a:cubicBezTo>
                    <a:cubicBezTo>
                      <a:pt x="223320" y="299249"/>
                      <a:pt x="225553" y="297016"/>
                      <a:pt x="226670" y="293666"/>
                    </a:cubicBezTo>
                    <a:lnTo>
                      <a:pt x="215504" y="266867"/>
                    </a:lnTo>
                    <a:cubicBezTo>
                      <a:pt x="205454" y="289199"/>
                      <a:pt x="192055" y="304832"/>
                      <a:pt x="178656" y="310415"/>
                    </a:cubicBezTo>
                    <a:lnTo>
                      <a:pt x="178656" y="256818"/>
                    </a:lnTo>
                    <a:cubicBezTo>
                      <a:pt x="189822" y="256818"/>
                      <a:pt x="202105" y="257935"/>
                      <a:pt x="213271" y="260168"/>
                    </a:cubicBezTo>
                    <a:lnTo>
                      <a:pt x="203221" y="236719"/>
                    </a:lnTo>
                    <a:cubicBezTo>
                      <a:pt x="195405" y="235603"/>
                      <a:pt x="187589" y="235603"/>
                      <a:pt x="178656" y="234486"/>
                    </a:cubicBezTo>
                    <a:lnTo>
                      <a:pt x="178656" y="178656"/>
                    </a:lnTo>
                    <a:lnTo>
                      <a:pt x="234486" y="178656"/>
                    </a:lnTo>
                    <a:cubicBezTo>
                      <a:pt x="234486" y="186472"/>
                      <a:pt x="233369" y="194288"/>
                      <a:pt x="232253" y="200988"/>
                    </a:cubicBezTo>
                    <a:lnTo>
                      <a:pt x="253468" y="209921"/>
                    </a:lnTo>
                    <a:cubicBezTo>
                      <a:pt x="254585" y="199871"/>
                      <a:pt x="255701" y="188705"/>
                      <a:pt x="255701" y="178656"/>
                    </a:cubicBezTo>
                    <a:lnTo>
                      <a:pt x="311531" y="178656"/>
                    </a:lnTo>
                    <a:cubicBezTo>
                      <a:pt x="310415" y="196522"/>
                      <a:pt x="305948" y="213271"/>
                      <a:pt x="298132" y="228903"/>
                    </a:cubicBezTo>
                    <a:lnTo>
                      <a:pt x="318231" y="237836"/>
                    </a:lnTo>
                    <a:cubicBezTo>
                      <a:pt x="328280" y="215504"/>
                      <a:pt x="333863" y="192055"/>
                      <a:pt x="333863" y="167490"/>
                    </a:cubicBezTo>
                    <a:cubicBezTo>
                      <a:pt x="333863" y="119476"/>
                      <a:pt x="312648" y="73696"/>
                      <a:pt x="276917" y="42431"/>
                    </a:cubicBezTo>
                    <a:cubicBezTo>
                      <a:pt x="247885" y="14516"/>
                      <a:pt x="208804" y="0"/>
                      <a:pt x="167490" y="0"/>
                    </a:cubicBezTo>
                    <a:cubicBezTo>
                      <a:pt x="126176" y="0"/>
                      <a:pt x="87095" y="14516"/>
                      <a:pt x="56947" y="41314"/>
                    </a:cubicBezTo>
                    <a:cubicBezTo>
                      <a:pt x="21215" y="73696"/>
                      <a:pt x="0" y="119476"/>
                      <a:pt x="0" y="167490"/>
                    </a:cubicBezTo>
                    <a:cubicBezTo>
                      <a:pt x="0" y="215504"/>
                      <a:pt x="21215" y="261284"/>
                      <a:pt x="56947" y="292549"/>
                    </a:cubicBezTo>
                    <a:cubicBezTo>
                      <a:pt x="87095" y="320464"/>
                      <a:pt x="126176" y="334980"/>
                      <a:pt x="167490" y="334980"/>
                    </a:cubicBezTo>
                    <a:cubicBezTo>
                      <a:pt x="192055" y="334980"/>
                      <a:pt x="215504" y="329397"/>
                      <a:pt x="237836" y="319348"/>
                    </a:cubicBezTo>
                    <a:lnTo>
                      <a:pt x="228903" y="299249"/>
                    </a:lnTo>
                    <a:close/>
                    <a:moveTo>
                      <a:pt x="281383" y="77045"/>
                    </a:moveTo>
                    <a:cubicBezTo>
                      <a:pt x="299249" y="99377"/>
                      <a:pt x="310415" y="127292"/>
                      <a:pt x="312648" y="156324"/>
                    </a:cubicBezTo>
                    <a:lnTo>
                      <a:pt x="256818" y="156324"/>
                    </a:lnTo>
                    <a:cubicBezTo>
                      <a:pt x="255701" y="132875"/>
                      <a:pt x="252352" y="110543"/>
                      <a:pt x="246769" y="90445"/>
                    </a:cubicBezTo>
                    <a:cubicBezTo>
                      <a:pt x="259051" y="85978"/>
                      <a:pt x="271334" y="82628"/>
                      <a:pt x="281383" y="77045"/>
                    </a:cubicBezTo>
                    <a:close/>
                    <a:moveTo>
                      <a:pt x="263518" y="59180"/>
                    </a:moveTo>
                    <a:cubicBezTo>
                      <a:pt x="263518" y="59180"/>
                      <a:pt x="264634" y="60296"/>
                      <a:pt x="264634" y="60296"/>
                    </a:cubicBezTo>
                    <a:cubicBezTo>
                      <a:pt x="256818" y="63646"/>
                      <a:pt x="249002" y="66996"/>
                      <a:pt x="240069" y="69229"/>
                    </a:cubicBezTo>
                    <a:cubicBezTo>
                      <a:pt x="234486" y="55830"/>
                      <a:pt x="227786" y="43547"/>
                      <a:pt x="221087" y="33498"/>
                    </a:cubicBezTo>
                    <a:cubicBezTo>
                      <a:pt x="236719" y="39081"/>
                      <a:pt x="251235" y="48014"/>
                      <a:pt x="263518" y="59180"/>
                    </a:cubicBezTo>
                    <a:close/>
                    <a:moveTo>
                      <a:pt x="178656" y="24565"/>
                    </a:moveTo>
                    <a:cubicBezTo>
                      <a:pt x="193172" y="30148"/>
                      <a:pt x="207688" y="48014"/>
                      <a:pt x="217737" y="73696"/>
                    </a:cubicBezTo>
                    <a:cubicBezTo>
                      <a:pt x="205454" y="75929"/>
                      <a:pt x="192055" y="77045"/>
                      <a:pt x="178656" y="78162"/>
                    </a:cubicBezTo>
                    <a:lnTo>
                      <a:pt x="178656" y="24565"/>
                    </a:lnTo>
                    <a:close/>
                    <a:moveTo>
                      <a:pt x="178656" y="100494"/>
                    </a:moveTo>
                    <a:cubicBezTo>
                      <a:pt x="194288" y="100494"/>
                      <a:pt x="209921" y="98261"/>
                      <a:pt x="225553" y="94911"/>
                    </a:cubicBezTo>
                    <a:cubicBezTo>
                      <a:pt x="230020" y="112777"/>
                      <a:pt x="233369" y="132875"/>
                      <a:pt x="234486" y="156324"/>
                    </a:cubicBezTo>
                    <a:lnTo>
                      <a:pt x="178656" y="156324"/>
                    </a:lnTo>
                    <a:lnTo>
                      <a:pt x="178656" y="100494"/>
                    </a:lnTo>
                    <a:close/>
                    <a:moveTo>
                      <a:pt x="71462" y="58063"/>
                    </a:moveTo>
                    <a:cubicBezTo>
                      <a:pt x="83745" y="46897"/>
                      <a:pt x="98261" y="37964"/>
                      <a:pt x="113893" y="32381"/>
                    </a:cubicBezTo>
                    <a:cubicBezTo>
                      <a:pt x="106077" y="42431"/>
                      <a:pt x="100494" y="54713"/>
                      <a:pt x="94911" y="68113"/>
                    </a:cubicBezTo>
                    <a:cubicBezTo>
                      <a:pt x="85978" y="65879"/>
                      <a:pt x="78162" y="63646"/>
                      <a:pt x="70346" y="60296"/>
                    </a:cubicBezTo>
                    <a:cubicBezTo>
                      <a:pt x="70346" y="59180"/>
                      <a:pt x="71462" y="59180"/>
                      <a:pt x="71462" y="58063"/>
                    </a:cubicBezTo>
                    <a:close/>
                    <a:moveTo>
                      <a:pt x="53597" y="77045"/>
                    </a:moveTo>
                    <a:cubicBezTo>
                      <a:pt x="63646" y="81512"/>
                      <a:pt x="74812" y="85978"/>
                      <a:pt x="87095" y="89328"/>
                    </a:cubicBezTo>
                    <a:cubicBezTo>
                      <a:pt x="82628" y="110543"/>
                      <a:pt x="79279" y="132875"/>
                      <a:pt x="78162" y="156324"/>
                    </a:cubicBezTo>
                    <a:lnTo>
                      <a:pt x="22332" y="156324"/>
                    </a:lnTo>
                    <a:cubicBezTo>
                      <a:pt x="25682" y="127292"/>
                      <a:pt x="35731" y="99377"/>
                      <a:pt x="53597" y="77045"/>
                    </a:cubicBezTo>
                    <a:close/>
                    <a:moveTo>
                      <a:pt x="53597" y="257935"/>
                    </a:moveTo>
                    <a:cubicBezTo>
                      <a:pt x="35731" y="235603"/>
                      <a:pt x="24565" y="207688"/>
                      <a:pt x="22332" y="178656"/>
                    </a:cubicBezTo>
                    <a:lnTo>
                      <a:pt x="78162" y="178656"/>
                    </a:lnTo>
                    <a:cubicBezTo>
                      <a:pt x="79279" y="202105"/>
                      <a:pt x="82628" y="224437"/>
                      <a:pt x="88211" y="244535"/>
                    </a:cubicBezTo>
                    <a:cubicBezTo>
                      <a:pt x="75929" y="249002"/>
                      <a:pt x="63646" y="252352"/>
                      <a:pt x="53597" y="257935"/>
                    </a:cubicBezTo>
                    <a:close/>
                    <a:moveTo>
                      <a:pt x="71462" y="275800"/>
                    </a:moveTo>
                    <a:cubicBezTo>
                      <a:pt x="71462" y="275800"/>
                      <a:pt x="70346" y="274684"/>
                      <a:pt x="70346" y="274684"/>
                    </a:cubicBezTo>
                    <a:cubicBezTo>
                      <a:pt x="78162" y="271334"/>
                      <a:pt x="85978" y="267984"/>
                      <a:pt x="94911" y="265751"/>
                    </a:cubicBezTo>
                    <a:cubicBezTo>
                      <a:pt x="100494" y="279150"/>
                      <a:pt x="107194" y="291433"/>
                      <a:pt x="113893" y="301482"/>
                    </a:cubicBezTo>
                    <a:cubicBezTo>
                      <a:pt x="98261" y="295899"/>
                      <a:pt x="83745" y="286966"/>
                      <a:pt x="71462" y="275800"/>
                    </a:cubicBezTo>
                    <a:close/>
                    <a:moveTo>
                      <a:pt x="156324" y="310415"/>
                    </a:moveTo>
                    <a:cubicBezTo>
                      <a:pt x="141808" y="304832"/>
                      <a:pt x="127292" y="286966"/>
                      <a:pt x="117243" y="261284"/>
                    </a:cubicBezTo>
                    <a:cubicBezTo>
                      <a:pt x="129526" y="259051"/>
                      <a:pt x="142925" y="257935"/>
                      <a:pt x="156324" y="256818"/>
                    </a:cubicBezTo>
                    <a:lnTo>
                      <a:pt x="156324" y="310415"/>
                    </a:lnTo>
                    <a:close/>
                    <a:moveTo>
                      <a:pt x="156324" y="234486"/>
                    </a:moveTo>
                    <a:cubicBezTo>
                      <a:pt x="140692" y="234486"/>
                      <a:pt x="125059" y="236719"/>
                      <a:pt x="109427" y="240069"/>
                    </a:cubicBezTo>
                    <a:cubicBezTo>
                      <a:pt x="104960" y="222203"/>
                      <a:pt x="101611" y="200988"/>
                      <a:pt x="100494" y="178656"/>
                    </a:cubicBezTo>
                    <a:lnTo>
                      <a:pt x="156324" y="178656"/>
                    </a:lnTo>
                    <a:lnTo>
                      <a:pt x="156324" y="234486"/>
                    </a:lnTo>
                    <a:close/>
                    <a:moveTo>
                      <a:pt x="156324" y="156324"/>
                    </a:moveTo>
                    <a:lnTo>
                      <a:pt x="100494" y="156324"/>
                    </a:lnTo>
                    <a:cubicBezTo>
                      <a:pt x="101611" y="133992"/>
                      <a:pt x="104960" y="112777"/>
                      <a:pt x="109427" y="94911"/>
                    </a:cubicBezTo>
                    <a:cubicBezTo>
                      <a:pt x="123943" y="98261"/>
                      <a:pt x="139575" y="99377"/>
                      <a:pt x="156324" y="100494"/>
                    </a:cubicBezTo>
                    <a:lnTo>
                      <a:pt x="156324" y="156324"/>
                    </a:lnTo>
                    <a:close/>
                    <a:moveTo>
                      <a:pt x="156324" y="78162"/>
                    </a:moveTo>
                    <a:cubicBezTo>
                      <a:pt x="142925" y="78162"/>
                      <a:pt x="129526" y="75929"/>
                      <a:pt x="117243" y="73696"/>
                    </a:cubicBezTo>
                    <a:cubicBezTo>
                      <a:pt x="127292" y="48014"/>
                      <a:pt x="141808" y="30148"/>
                      <a:pt x="156324" y="24565"/>
                    </a:cubicBezTo>
                    <a:lnTo>
                      <a:pt x="156324" y="7816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B2F5DCF-FE45-4955-B086-CC505524D8A9}"/>
                  </a:ext>
                </a:extLst>
              </p:cNvPr>
              <p:cNvSpPr/>
              <p:nvPr/>
            </p:nvSpPr>
            <p:spPr>
              <a:xfrm>
                <a:off x="852255" y="3987177"/>
                <a:ext cx="133992" cy="133992"/>
              </a:xfrm>
              <a:custGeom>
                <a:avLst/>
                <a:gdLst>
                  <a:gd name="connsiteX0" fmla="*/ 133992 w 133992"/>
                  <a:gd name="connsiteY0" fmla="*/ 118360 h 133992"/>
                  <a:gd name="connsiteX1" fmla="*/ 83745 w 133992"/>
                  <a:gd name="connsiteY1" fmla="*/ 68113 h 133992"/>
                  <a:gd name="connsiteX2" fmla="*/ 132875 w 133992"/>
                  <a:gd name="connsiteY2" fmla="*/ 55830 h 133992"/>
                  <a:gd name="connsiteX3" fmla="*/ 0 w 133992"/>
                  <a:gd name="connsiteY3" fmla="*/ 0 h 133992"/>
                  <a:gd name="connsiteX4" fmla="*/ 55830 w 133992"/>
                  <a:gd name="connsiteY4" fmla="*/ 132875 h 133992"/>
                  <a:gd name="connsiteX5" fmla="*/ 68113 w 133992"/>
                  <a:gd name="connsiteY5" fmla="*/ 83745 h 133992"/>
                  <a:gd name="connsiteX6" fmla="*/ 118360 w 133992"/>
                  <a:gd name="connsiteY6" fmla="*/ 133992 h 133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992" h="133992">
                    <a:moveTo>
                      <a:pt x="133992" y="118360"/>
                    </a:moveTo>
                    <a:lnTo>
                      <a:pt x="83745" y="68113"/>
                    </a:lnTo>
                    <a:lnTo>
                      <a:pt x="132875" y="55830"/>
                    </a:lnTo>
                    <a:lnTo>
                      <a:pt x="0" y="0"/>
                    </a:lnTo>
                    <a:lnTo>
                      <a:pt x="55830" y="132875"/>
                    </a:lnTo>
                    <a:lnTo>
                      <a:pt x="68113" y="83745"/>
                    </a:lnTo>
                    <a:lnTo>
                      <a:pt x="118360" y="133992"/>
                    </a:lnTo>
                    <a:close/>
                  </a:path>
                </a:pathLst>
              </a:custGeom>
              <a:solidFill>
                <a:schemeClr val="tx1"/>
              </a:solidFill>
              <a:ln w="11013" cap="flat">
                <a:noFill/>
                <a:prstDash val="solid"/>
                <a:miter/>
              </a:ln>
            </p:spPr>
            <p:txBody>
              <a:bodyPr rtlCol="0" anchor="ctr" anchorCtr="0"/>
              <a:lstStyle/>
              <a:p>
                <a:endParaRPr lang="en-GB" sz="1400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AE69F0-248D-4227-AE82-6E2FE5D8A811}"/>
                </a:ext>
              </a:extLst>
            </p:cNvPr>
            <p:cNvSpPr txBox="1"/>
            <p:nvPr/>
          </p:nvSpPr>
          <p:spPr>
            <a:xfrm>
              <a:off x="1033826" y="3565623"/>
              <a:ext cx="3305260" cy="31393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nationalhighways.co.uk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17C879-28D5-472B-A84E-99227C2B54B4}"/>
              </a:ext>
            </a:extLst>
          </p:cNvPr>
          <p:cNvSpPr txBox="1"/>
          <p:nvPr/>
        </p:nvSpPr>
        <p:spPr>
          <a:xfrm>
            <a:off x="1033826" y="4031771"/>
            <a:ext cx="3305260" cy="3139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600" dirty="0" err="1">
                <a:solidFill>
                  <a:schemeClr val="tx1"/>
                </a:solidFill>
              </a:rPr>
              <a:t>X@nationalhighways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5" name="Footer Placeholder 22">
            <a:extLst>
              <a:ext uri="{FF2B5EF4-FFF2-40B4-BE49-F238E27FC236}">
                <a16:creationId xmlns:a16="http://schemas.microsoft.com/office/drawing/2014/main" id="{3FCFEDDE-61C7-47BB-B4ED-57972298640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90731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A86E18-A781-40CD-BDE1-5052E28662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pic>
        <p:nvPicPr>
          <p:cNvPr id="3" name="Picture 2" descr="A blue x on a black background&#10;&#10;Description automatically generated">
            <a:extLst>
              <a:ext uri="{FF2B5EF4-FFF2-40B4-BE49-F238E27FC236}">
                <a16:creationId xmlns:a16="http://schemas.microsoft.com/office/drawing/2014/main" id="{7261C3CB-B1E5-A433-F68D-675E00CFF5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5" y="4031771"/>
            <a:ext cx="296825" cy="30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61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Righ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976210C-D24D-4E0A-A484-1FC87D2536AE}"/>
              </a:ext>
            </a:extLst>
          </p:cNvPr>
          <p:cNvSpPr/>
          <p:nvPr userDrawn="1"/>
        </p:nvSpPr>
        <p:spPr>
          <a:xfrm>
            <a:off x="4765372" y="108000"/>
            <a:ext cx="7318629" cy="6642000"/>
          </a:xfrm>
          <a:custGeom>
            <a:avLst/>
            <a:gdLst>
              <a:gd name="connsiteX0" fmla="*/ 747517 w 7318629"/>
              <a:gd name="connsiteY0" fmla="*/ 0 h 6642000"/>
              <a:gd name="connsiteX1" fmla="*/ 7318629 w 7318629"/>
              <a:gd name="connsiteY1" fmla="*/ 0 h 6642000"/>
              <a:gd name="connsiteX2" fmla="*/ 7318629 w 7318629"/>
              <a:gd name="connsiteY2" fmla="*/ 6642000 h 6642000"/>
              <a:gd name="connsiteX3" fmla="*/ 0 w 7318629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9" h="6642000">
                <a:moveTo>
                  <a:pt x="747517" y="0"/>
                </a:moveTo>
                <a:lnTo>
                  <a:pt x="7318629" y="0"/>
                </a:lnTo>
                <a:lnTo>
                  <a:pt x="7318629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7769C5-FDA0-42EB-813C-458C49BD7A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00706A8-25EF-42C5-A0B2-3F3301D254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000" y="108000"/>
            <a:ext cx="5404890" cy="6642000"/>
          </a:xfrm>
          <a:custGeom>
            <a:avLst/>
            <a:gdLst>
              <a:gd name="connsiteX0" fmla="*/ 0 w 5404890"/>
              <a:gd name="connsiteY0" fmla="*/ 0 h 6642000"/>
              <a:gd name="connsiteX1" fmla="*/ 5404890 w 5404890"/>
              <a:gd name="connsiteY1" fmla="*/ 0 h 6642000"/>
              <a:gd name="connsiteX2" fmla="*/ 4657373 w 5404890"/>
              <a:gd name="connsiteY2" fmla="*/ 6642000 h 6642000"/>
              <a:gd name="connsiteX3" fmla="*/ 0 w 540489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04890" h="6642000">
                <a:moveTo>
                  <a:pt x="0" y="0"/>
                </a:moveTo>
                <a:lnTo>
                  <a:pt x="5404890" y="0"/>
                </a:lnTo>
                <a:lnTo>
                  <a:pt x="4657373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D266AD8C-98A0-4E68-8C4D-A605D3CBC9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57232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B78C392B-22FB-4786-B34B-231E89B08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1573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54" name="Subtitle 2">
            <a:extLst>
              <a:ext uri="{FF2B5EF4-FFF2-40B4-BE49-F238E27FC236}">
                <a16:creationId xmlns:a16="http://schemas.microsoft.com/office/drawing/2014/main" id="{27C2A406-7183-4098-B99F-C135AEA3EA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1573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86" name="Text Placeholder 64">
            <a:extLst>
              <a:ext uri="{FF2B5EF4-FFF2-40B4-BE49-F238E27FC236}">
                <a16:creationId xmlns:a16="http://schemas.microsoft.com/office/drawing/2014/main" id="{06A07F6F-93B3-467C-B467-94AD85A2A2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1572" y="4311588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F2635FBA-9EC2-42FB-99B4-22D6188E8E2B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0484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507236-A559-44D5-A6D5-9FA2548132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38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3E1D02-02DB-41FD-B378-1B691FEAE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AA8D88B-61EE-4FF2-9D54-D3346FD55B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107896"/>
            <a:ext cx="3664744" cy="4085281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3A5CC1DB-F77A-4EA4-B2B4-EBD4EE727FE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7366BF-D120-4CB0-A167-A004F09134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E48A72-1D1B-4B78-8233-14C23F2295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040766"/>
            <a:ext cx="4314296" cy="1754326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61665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A843D7A-9C1C-4DAC-9465-2C435EC62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026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1A7BDA-B650-4AC3-A02C-69F79A0141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Single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18AD1C-D1E4-4E73-91D9-7BAD7EBB1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5F8E2A2F-C28F-453B-A18C-7327A6B8BEB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5E194-EEDC-4005-9F24-7DE94CD7E6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5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- Two Colum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A371-6FEF-4EA7-8A35-4C923E93A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 numCol="2" spcCol="540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Footer Placeholder 22">
            <a:extLst>
              <a:ext uri="{FF2B5EF4-FFF2-40B4-BE49-F238E27FC236}">
                <a16:creationId xmlns:a16="http://schemas.microsoft.com/office/drawing/2014/main" id="{CDEC2196-41F0-4788-98AC-31A544EAAF3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52763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1422C-C2AC-44A2-92DF-A1946ACAA1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and Ch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7E04928-57B7-48F0-ADF9-FE760F34F2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5400000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1E425809-9303-40DC-A84A-47E3747DE11D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281738" y="1293813"/>
            <a:ext cx="5575300" cy="4346575"/>
          </a:xfr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0" name="Footer Placeholder 22">
            <a:extLst>
              <a:ext uri="{FF2B5EF4-FFF2-40B4-BE49-F238E27FC236}">
                <a16:creationId xmlns:a16="http://schemas.microsoft.com/office/drawing/2014/main" id="{82DFD65C-3055-4F4C-A248-301056EAD05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261341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A2619D-8D8C-4D0A-BA28-2FC36513E2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32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Left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88CFCD81-9940-415C-921E-0946675F30D7}"/>
              </a:ext>
            </a:extLst>
          </p:cNvPr>
          <p:cNvSpPr/>
          <p:nvPr userDrawn="1"/>
        </p:nvSpPr>
        <p:spPr>
          <a:xfrm rot="10800000">
            <a:off x="-1" y="-1"/>
            <a:ext cx="5525043" cy="6857999"/>
          </a:xfrm>
          <a:custGeom>
            <a:avLst/>
            <a:gdLst>
              <a:gd name="connsiteX0" fmla="*/ 5417042 w 5525043"/>
              <a:gd name="connsiteY0" fmla="*/ 6749998 h 6857999"/>
              <a:gd name="connsiteX1" fmla="*/ 12154 w 5525043"/>
              <a:gd name="connsiteY1" fmla="*/ 6749998 h 6857999"/>
              <a:gd name="connsiteX2" fmla="*/ 759671 w 5525043"/>
              <a:gd name="connsiteY2" fmla="*/ 107998 h 6857999"/>
              <a:gd name="connsiteX3" fmla="*/ 5417042 w 5525043"/>
              <a:gd name="connsiteY3" fmla="*/ 107998 h 6857999"/>
              <a:gd name="connsiteX4" fmla="*/ 5525043 w 5525043"/>
              <a:gd name="connsiteY4" fmla="*/ 6857996 h 6857999"/>
              <a:gd name="connsiteX5" fmla="*/ 5525042 w 5525043"/>
              <a:gd name="connsiteY5" fmla="*/ 6857996 h 6857999"/>
              <a:gd name="connsiteX6" fmla="*/ 5525042 w 5525043"/>
              <a:gd name="connsiteY6" fmla="*/ 0 h 6857999"/>
              <a:gd name="connsiteX7" fmla="*/ 5525043 w 5525043"/>
              <a:gd name="connsiteY7" fmla="*/ 0 h 6857999"/>
              <a:gd name="connsiteX8" fmla="*/ 3415191 w 5525043"/>
              <a:gd name="connsiteY8" fmla="*/ 6857999 h 6857999"/>
              <a:gd name="connsiteX9" fmla="*/ 3240819 w 5525043"/>
              <a:gd name="connsiteY9" fmla="*/ 6857999 h 6857999"/>
              <a:gd name="connsiteX10" fmla="*/ 2816630 w 5525043"/>
              <a:gd name="connsiteY10" fmla="*/ 6857999 h 6857999"/>
              <a:gd name="connsiteX11" fmla="*/ 2642258 w 5525043"/>
              <a:gd name="connsiteY11" fmla="*/ 6857999 h 6857999"/>
              <a:gd name="connsiteX12" fmla="*/ 2556779 w 5525043"/>
              <a:gd name="connsiteY12" fmla="*/ 6857999 h 6857999"/>
              <a:gd name="connsiteX13" fmla="*/ 2382407 w 5525043"/>
              <a:gd name="connsiteY13" fmla="*/ 6857999 h 6857999"/>
              <a:gd name="connsiteX14" fmla="*/ 1958218 w 5525043"/>
              <a:gd name="connsiteY14" fmla="*/ 6857999 h 6857999"/>
              <a:gd name="connsiteX15" fmla="*/ 1783846 w 5525043"/>
              <a:gd name="connsiteY15" fmla="*/ 6857999 h 6857999"/>
              <a:gd name="connsiteX16" fmla="*/ 1631345 w 5525043"/>
              <a:gd name="connsiteY16" fmla="*/ 6857999 h 6857999"/>
              <a:gd name="connsiteX17" fmla="*/ 1456973 w 5525043"/>
              <a:gd name="connsiteY17" fmla="*/ 6857999 h 6857999"/>
              <a:gd name="connsiteX18" fmla="*/ 1032784 w 5525043"/>
              <a:gd name="connsiteY18" fmla="*/ 6857999 h 6857999"/>
              <a:gd name="connsiteX19" fmla="*/ 858412 w 5525043"/>
              <a:gd name="connsiteY19" fmla="*/ 6857999 h 6857999"/>
              <a:gd name="connsiteX20" fmla="*/ 772933 w 5525043"/>
              <a:gd name="connsiteY20" fmla="*/ 6857999 h 6857999"/>
              <a:gd name="connsiteX21" fmla="*/ 598561 w 5525043"/>
              <a:gd name="connsiteY21" fmla="*/ 6857999 h 6857999"/>
              <a:gd name="connsiteX22" fmla="*/ 174372 w 5525043"/>
              <a:gd name="connsiteY22" fmla="*/ 6857999 h 6857999"/>
              <a:gd name="connsiteX23" fmla="*/ 0 w 5525043"/>
              <a:gd name="connsiteY23" fmla="*/ 6857999 h 6857999"/>
              <a:gd name="connsiteX24" fmla="*/ 0 w 5525043"/>
              <a:gd name="connsiteY24" fmla="*/ 6857998 h 6857999"/>
              <a:gd name="connsiteX25" fmla="*/ 3415191 w 5525043"/>
              <a:gd name="connsiteY25" fmla="*/ 685799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25043" h="6857999">
                <a:moveTo>
                  <a:pt x="5417042" y="6749998"/>
                </a:moveTo>
                <a:lnTo>
                  <a:pt x="12154" y="6749998"/>
                </a:lnTo>
                <a:lnTo>
                  <a:pt x="759671" y="107998"/>
                </a:lnTo>
                <a:lnTo>
                  <a:pt x="5417042" y="107998"/>
                </a:lnTo>
                <a:close/>
                <a:moveTo>
                  <a:pt x="5525043" y="6857996"/>
                </a:moveTo>
                <a:lnTo>
                  <a:pt x="5525042" y="6857996"/>
                </a:lnTo>
                <a:lnTo>
                  <a:pt x="5525042" y="0"/>
                </a:lnTo>
                <a:lnTo>
                  <a:pt x="5525043" y="0"/>
                </a:lnTo>
                <a:close/>
                <a:moveTo>
                  <a:pt x="3415191" y="6857999"/>
                </a:moveTo>
                <a:lnTo>
                  <a:pt x="3240819" y="6857999"/>
                </a:lnTo>
                <a:lnTo>
                  <a:pt x="2816630" y="6857999"/>
                </a:lnTo>
                <a:lnTo>
                  <a:pt x="2642258" y="6857999"/>
                </a:lnTo>
                <a:lnTo>
                  <a:pt x="2556779" y="6857999"/>
                </a:lnTo>
                <a:lnTo>
                  <a:pt x="2382407" y="6857999"/>
                </a:lnTo>
                <a:lnTo>
                  <a:pt x="1958218" y="6857999"/>
                </a:lnTo>
                <a:lnTo>
                  <a:pt x="1783846" y="6857999"/>
                </a:lnTo>
                <a:lnTo>
                  <a:pt x="1631345" y="6857999"/>
                </a:lnTo>
                <a:lnTo>
                  <a:pt x="1456973" y="6857999"/>
                </a:lnTo>
                <a:lnTo>
                  <a:pt x="1032784" y="6857999"/>
                </a:lnTo>
                <a:lnTo>
                  <a:pt x="858412" y="6857999"/>
                </a:lnTo>
                <a:lnTo>
                  <a:pt x="772933" y="6857999"/>
                </a:lnTo>
                <a:lnTo>
                  <a:pt x="598561" y="6857999"/>
                </a:lnTo>
                <a:lnTo>
                  <a:pt x="174372" y="6857999"/>
                </a:lnTo>
                <a:lnTo>
                  <a:pt x="0" y="6857999"/>
                </a:lnTo>
                <a:lnTo>
                  <a:pt x="0" y="6857998"/>
                </a:lnTo>
                <a:lnTo>
                  <a:pt x="3415191" y="68579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7785E5-D69A-40AE-973E-E0155468C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86E245BE-FC38-4CBF-9845-5CFC627DA0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5373" y="108000"/>
            <a:ext cx="7318627" cy="6642000"/>
          </a:xfrm>
          <a:custGeom>
            <a:avLst/>
            <a:gdLst>
              <a:gd name="connsiteX0" fmla="*/ 747517 w 7318627"/>
              <a:gd name="connsiteY0" fmla="*/ 0 h 6642000"/>
              <a:gd name="connsiteX1" fmla="*/ 7318627 w 7318627"/>
              <a:gd name="connsiteY1" fmla="*/ 0 h 6642000"/>
              <a:gd name="connsiteX2" fmla="*/ 7318627 w 7318627"/>
              <a:gd name="connsiteY2" fmla="*/ 6642000 h 6642000"/>
              <a:gd name="connsiteX3" fmla="*/ 0 w 7318627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8627" h="6642000">
                <a:moveTo>
                  <a:pt x="747517" y="0"/>
                </a:moveTo>
                <a:lnTo>
                  <a:pt x="7318627" y="0"/>
                </a:lnTo>
                <a:lnTo>
                  <a:pt x="7318627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B687906A-7D8C-4AD3-9509-E52CDF14C2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3218" y="108000"/>
            <a:ext cx="962794" cy="6642000"/>
          </a:xfrm>
          <a:custGeom>
            <a:avLst/>
            <a:gdLst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757557 w 987036"/>
              <a:gd name="connsiteY3" fmla="*/ 108002 h 6858003"/>
              <a:gd name="connsiteX4" fmla="*/ 974915 w 987036"/>
              <a:gd name="connsiteY4" fmla="*/ 108002 h 6858003"/>
              <a:gd name="connsiteX5" fmla="*/ 229478 w 987036"/>
              <a:gd name="connsiteY5" fmla="*/ 6750002 h 6858003"/>
              <a:gd name="connsiteX6" fmla="*/ 12121 w 987036"/>
              <a:gd name="connsiteY6" fmla="*/ 6750002 h 6858003"/>
              <a:gd name="connsiteX7" fmla="*/ 769678 w 987036"/>
              <a:gd name="connsiteY7" fmla="*/ 0 h 6858003"/>
              <a:gd name="connsiteX8" fmla="*/ 987036 w 987036"/>
              <a:gd name="connsiteY8" fmla="*/ 0 h 6858003"/>
              <a:gd name="connsiteX9" fmla="*/ 987036 w 987036"/>
              <a:gd name="connsiteY9" fmla="*/ 2 h 6858003"/>
              <a:gd name="connsiteX10" fmla="*/ 769678 w 987036"/>
              <a:gd name="connsiteY10" fmla="*/ 2 h 6858003"/>
              <a:gd name="connsiteX0" fmla="*/ 0 w 987036"/>
              <a:gd name="connsiteY0" fmla="*/ 6858002 h 6858003"/>
              <a:gd name="connsiteX1" fmla="*/ 217358 w 987036"/>
              <a:gd name="connsiteY1" fmla="*/ 6858002 h 6858003"/>
              <a:gd name="connsiteX2" fmla="*/ 217357 w 987036"/>
              <a:gd name="connsiteY2" fmla="*/ 6858003 h 6858003"/>
              <a:gd name="connsiteX3" fmla="*/ 0 w 987036"/>
              <a:gd name="connsiteY3" fmla="*/ 6858002 h 6858003"/>
              <a:gd name="connsiteX4" fmla="*/ 757557 w 987036"/>
              <a:gd name="connsiteY4" fmla="*/ 108002 h 6858003"/>
              <a:gd name="connsiteX5" fmla="*/ 974915 w 987036"/>
              <a:gd name="connsiteY5" fmla="*/ 108002 h 6858003"/>
              <a:gd name="connsiteX6" fmla="*/ 229478 w 987036"/>
              <a:gd name="connsiteY6" fmla="*/ 6750002 h 6858003"/>
              <a:gd name="connsiteX7" fmla="*/ 12121 w 987036"/>
              <a:gd name="connsiteY7" fmla="*/ 6750002 h 6858003"/>
              <a:gd name="connsiteX8" fmla="*/ 757557 w 987036"/>
              <a:gd name="connsiteY8" fmla="*/ 108002 h 6858003"/>
              <a:gd name="connsiteX9" fmla="*/ 769678 w 987036"/>
              <a:gd name="connsiteY9" fmla="*/ 0 h 6858003"/>
              <a:gd name="connsiteX10" fmla="*/ 987036 w 987036"/>
              <a:gd name="connsiteY10" fmla="*/ 0 h 6858003"/>
              <a:gd name="connsiteX11" fmla="*/ 769678 w 987036"/>
              <a:gd name="connsiteY11" fmla="*/ 2 h 6858003"/>
              <a:gd name="connsiteX12" fmla="*/ 769678 w 987036"/>
              <a:gd name="connsiteY12" fmla="*/ 0 h 6858003"/>
              <a:gd name="connsiteX0" fmla="*/ 0 w 974915"/>
              <a:gd name="connsiteY0" fmla="*/ 6858002 h 6858003"/>
              <a:gd name="connsiteX1" fmla="*/ 217358 w 974915"/>
              <a:gd name="connsiteY1" fmla="*/ 6858002 h 6858003"/>
              <a:gd name="connsiteX2" fmla="*/ 217357 w 974915"/>
              <a:gd name="connsiteY2" fmla="*/ 6858003 h 6858003"/>
              <a:gd name="connsiteX3" fmla="*/ 0 w 974915"/>
              <a:gd name="connsiteY3" fmla="*/ 6858002 h 6858003"/>
              <a:gd name="connsiteX4" fmla="*/ 757557 w 974915"/>
              <a:gd name="connsiteY4" fmla="*/ 108002 h 6858003"/>
              <a:gd name="connsiteX5" fmla="*/ 974915 w 974915"/>
              <a:gd name="connsiteY5" fmla="*/ 108002 h 6858003"/>
              <a:gd name="connsiteX6" fmla="*/ 229478 w 974915"/>
              <a:gd name="connsiteY6" fmla="*/ 6750002 h 6858003"/>
              <a:gd name="connsiteX7" fmla="*/ 12121 w 974915"/>
              <a:gd name="connsiteY7" fmla="*/ 6750002 h 6858003"/>
              <a:gd name="connsiteX8" fmla="*/ 757557 w 974915"/>
              <a:gd name="connsiteY8" fmla="*/ 108002 h 6858003"/>
              <a:gd name="connsiteX9" fmla="*/ 769678 w 974915"/>
              <a:gd name="connsiteY9" fmla="*/ 0 h 6858003"/>
              <a:gd name="connsiteX10" fmla="*/ 769678 w 974915"/>
              <a:gd name="connsiteY10" fmla="*/ 2 h 6858003"/>
              <a:gd name="connsiteX11" fmla="*/ 769678 w 974915"/>
              <a:gd name="connsiteY11" fmla="*/ 0 h 6858003"/>
              <a:gd name="connsiteX0" fmla="*/ 0 w 974915"/>
              <a:gd name="connsiteY0" fmla="*/ 6750000 h 6750001"/>
              <a:gd name="connsiteX1" fmla="*/ 217358 w 974915"/>
              <a:gd name="connsiteY1" fmla="*/ 6750000 h 6750001"/>
              <a:gd name="connsiteX2" fmla="*/ 217357 w 974915"/>
              <a:gd name="connsiteY2" fmla="*/ 6750001 h 6750001"/>
              <a:gd name="connsiteX3" fmla="*/ 0 w 974915"/>
              <a:gd name="connsiteY3" fmla="*/ 6750000 h 6750001"/>
              <a:gd name="connsiteX4" fmla="*/ 757557 w 974915"/>
              <a:gd name="connsiteY4" fmla="*/ 0 h 6750001"/>
              <a:gd name="connsiteX5" fmla="*/ 974915 w 974915"/>
              <a:gd name="connsiteY5" fmla="*/ 0 h 6750001"/>
              <a:gd name="connsiteX6" fmla="*/ 229478 w 974915"/>
              <a:gd name="connsiteY6" fmla="*/ 6642000 h 6750001"/>
              <a:gd name="connsiteX7" fmla="*/ 12121 w 974915"/>
              <a:gd name="connsiteY7" fmla="*/ 6642000 h 6750001"/>
              <a:gd name="connsiteX8" fmla="*/ 757557 w 974915"/>
              <a:gd name="connsiteY8" fmla="*/ 0 h 6750001"/>
              <a:gd name="connsiteX0" fmla="*/ 0 w 974915"/>
              <a:gd name="connsiteY0" fmla="*/ 6750000 h 6750000"/>
              <a:gd name="connsiteX1" fmla="*/ 217358 w 974915"/>
              <a:gd name="connsiteY1" fmla="*/ 6750000 h 6750000"/>
              <a:gd name="connsiteX2" fmla="*/ 0 w 974915"/>
              <a:gd name="connsiteY2" fmla="*/ 6750000 h 6750000"/>
              <a:gd name="connsiteX3" fmla="*/ 757557 w 974915"/>
              <a:gd name="connsiteY3" fmla="*/ 0 h 6750000"/>
              <a:gd name="connsiteX4" fmla="*/ 974915 w 974915"/>
              <a:gd name="connsiteY4" fmla="*/ 0 h 6750000"/>
              <a:gd name="connsiteX5" fmla="*/ 229478 w 974915"/>
              <a:gd name="connsiteY5" fmla="*/ 6642000 h 6750000"/>
              <a:gd name="connsiteX6" fmla="*/ 12121 w 974915"/>
              <a:gd name="connsiteY6" fmla="*/ 6642000 h 6750000"/>
              <a:gd name="connsiteX7" fmla="*/ 757557 w 974915"/>
              <a:gd name="connsiteY7" fmla="*/ 0 h 6750000"/>
              <a:gd name="connsiteX0" fmla="*/ 745436 w 962794"/>
              <a:gd name="connsiteY0" fmla="*/ 0 h 6642000"/>
              <a:gd name="connsiteX1" fmla="*/ 962794 w 962794"/>
              <a:gd name="connsiteY1" fmla="*/ 0 h 6642000"/>
              <a:gd name="connsiteX2" fmla="*/ 217357 w 962794"/>
              <a:gd name="connsiteY2" fmla="*/ 6642000 h 6642000"/>
              <a:gd name="connsiteX3" fmla="*/ 0 w 962794"/>
              <a:gd name="connsiteY3" fmla="*/ 6642000 h 6642000"/>
              <a:gd name="connsiteX4" fmla="*/ 745436 w 962794"/>
              <a:gd name="connsiteY4" fmla="*/ 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794" h="6642000">
                <a:moveTo>
                  <a:pt x="745436" y="0"/>
                </a:moveTo>
                <a:lnTo>
                  <a:pt x="962794" y="0"/>
                </a:lnTo>
                <a:lnTo>
                  <a:pt x="217357" y="6642000"/>
                </a:lnTo>
                <a:lnTo>
                  <a:pt x="0" y="6642000"/>
                </a:lnTo>
                <a:lnTo>
                  <a:pt x="745436" y="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71AF2BA-B533-4456-94D9-5477CD509B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4302" y="2206965"/>
            <a:ext cx="4314296" cy="1588127"/>
          </a:xfrm>
          <a:noFill/>
        </p:spPr>
        <p:txBody>
          <a:bodyPr wrap="square" rtlCol="0" anchor="b" anchorCtr="0">
            <a:spAutoFit/>
          </a:bodyPr>
          <a:lstStyle>
            <a:lvl1pPr algn="l">
              <a:defRPr lang="en-GB" sz="54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/>
            <a:r>
              <a:rPr lang="en-US" dirty="0"/>
              <a:t>Insert deck</a:t>
            </a:r>
            <a:br>
              <a:rPr lang="en-US" dirty="0"/>
            </a:br>
            <a:r>
              <a:rPr lang="en-US" dirty="0"/>
              <a:t>title here</a:t>
            </a:r>
            <a:endParaRPr lang="en-GB" dirty="0"/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71E1C05D-82F2-45AB-B1CB-A653204726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4302" y="3825618"/>
            <a:ext cx="2717411" cy="424732"/>
          </a:xfrm>
          <a:noFill/>
        </p:spPr>
        <p:txBody>
          <a:bodyPr wrap="none" rtlCol="0">
            <a:spAutoFit/>
          </a:bodyPr>
          <a:lstStyle>
            <a:lvl1pPr marL="0" indent="0" algn="l">
              <a:buNone/>
              <a:defRPr lang="en-GB" sz="2400" dirty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US" dirty="0"/>
              <a:t>Insert subtitle here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C68D8FC7-0DF1-4B70-934D-54D9D06E29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4302" y="4281703"/>
            <a:ext cx="1900800" cy="370800"/>
          </a:xfrm>
        </p:spPr>
        <p:txBody>
          <a:bodyPr/>
          <a:lstStyle>
            <a:lvl1pPr>
              <a:buNone/>
              <a:defRPr lang="en-US" sz="18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DD Month YYYY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094ECEE1-0877-4BB4-A4BC-1F6B29FC8D5C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598151" y="6393457"/>
            <a:ext cx="1606870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F565C7-7937-40DE-89A3-7483B4F4E1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803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7213C10F-FA96-439A-8D31-C4A46C8CAF1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77EDF7-7AC5-4510-B24F-9B35ECD00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49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C426D2-F5A2-44B1-9E60-BAF437E333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AA615B6-3A10-4209-A08A-56193EFC0BF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59BDC2-2204-4739-ABD5-BA840783B1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604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930FF0-61F2-4979-B843-1FE64624D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614AE89D-327F-4360-92ED-25C670DD736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4F4C8D-5B24-40B1-9637-E322D9743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8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363F60-90F5-4295-BF56-D3226691AC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2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08BC1AD0-4DCC-458A-86F4-950856ACCDB9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95019-CD5E-4738-8780-71EC5D9BE5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1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6FC8A1D-5DEF-49E9-8E67-F87C6E539A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A533155B-7870-4820-B470-41C52B74ED4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448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401C81-67D4-426B-886C-25BB25754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0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Panel Righ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EA5761-1B17-4817-B60F-0B0B3C5D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22">
            <a:extLst>
              <a:ext uri="{FF2B5EF4-FFF2-40B4-BE49-F238E27FC236}">
                <a16:creationId xmlns:a16="http://schemas.microsoft.com/office/drawing/2014/main" id="{D6D59567-5FE0-4FD2-ACAE-625F9C39C85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E141CE-1F15-4159-AD5B-D6AEF4891F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11">
            <a:extLst>
              <a:ext uri="{FF2B5EF4-FFF2-40B4-BE49-F238E27FC236}">
                <a16:creationId xmlns:a16="http://schemas.microsoft.com/office/drawing/2014/main" id="{42EEEA11-AB39-412C-86FC-F8404FD3B4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8000" y="107950"/>
            <a:ext cx="11976050" cy="6642100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pic>
        <p:nvPicPr>
          <p:cNvPr id="68" name="Picture 67" descr="Shape, background pattern&#10;&#10;Description automatically generated">
            <a:extLst>
              <a:ext uri="{FF2B5EF4-FFF2-40B4-BE49-F238E27FC236}">
                <a16:creationId xmlns:a16="http://schemas.microsoft.com/office/drawing/2014/main" id="{10196F8E-5E44-4665-A65C-90F868E05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5" t="1575" r="77760" b="1575"/>
          <a:stretch/>
        </p:blipFill>
        <p:spPr>
          <a:xfrm>
            <a:off x="108000" y="107996"/>
            <a:ext cx="2603451" cy="6642000"/>
          </a:xfrm>
          <a:custGeom>
            <a:avLst/>
            <a:gdLst>
              <a:gd name="connsiteX0" fmla="*/ 0 w 2711451"/>
              <a:gd name="connsiteY0" fmla="*/ 0 h 6858000"/>
              <a:gd name="connsiteX1" fmla="*/ 2711451 w 2711451"/>
              <a:gd name="connsiteY1" fmla="*/ 0 h 6858000"/>
              <a:gd name="connsiteX2" fmla="*/ 2711451 w 2711451"/>
              <a:gd name="connsiteY2" fmla="*/ 6858000 h 6858000"/>
              <a:gd name="connsiteX3" fmla="*/ 0 w 27114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1451" h="6858000">
                <a:moveTo>
                  <a:pt x="0" y="0"/>
                </a:moveTo>
                <a:lnTo>
                  <a:pt x="2711451" y="0"/>
                </a:lnTo>
                <a:lnTo>
                  <a:pt x="2711451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4" name="Title 1">
            <a:extLst>
              <a:ext uri="{FF2B5EF4-FFF2-40B4-BE49-F238E27FC236}">
                <a16:creationId xmlns:a16="http://schemas.microsoft.com/office/drawing/2014/main" id="{255CC76D-CDE9-4CC7-8142-7522641FE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552" y="421351"/>
            <a:ext cx="9255998" cy="838426"/>
          </a:xfrm>
        </p:spPr>
        <p:txBody>
          <a:bodyPr anchor="t" anchorCtr="0">
            <a:noAutofit/>
          </a:bodyPr>
          <a:lstStyle>
            <a:lvl1pPr>
              <a:defRPr lang="en-GB" sz="2400" b="1" kern="1200" dirty="0">
                <a:solidFill>
                  <a:prstClr val="white"/>
                </a:solidFill>
                <a:latin typeface="Arial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Title goes here</a:t>
            </a:r>
            <a:endParaRPr lang="en-GB" dirty="0"/>
          </a:p>
        </p:txBody>
      </p:sp>
      <p:sp>
        <p:nvSpPr>
          <p:cNvPr id="7" name="Footer Placeholder 22">
            <a:extLst>
              <a:ext uri="{FF2B5EF4-FFF2-40B4-BE49-F238E27FC236}">
                <a16:creationId xmlns:a16="http://schemas.microsoft.com/office/drawing/2014/main" id="{D4170651-E1CC-406C-8238-BB9F394CBA5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0636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2E01CA-4265-4B06-AC53-1ECC1A3BB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0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um Panel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11976000" cy="3114967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36085B-EB87-4034-8B32-F959D04E0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" y="106680"/>
            <a:ext cx="11963400" cy="6644640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7952" y="3222863"/>
            <a:ext cx="11976098" cy="3527187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5400000">
            <a:off x="5987976" y="-2655407"/>
            <a:ext cx="216000" cy="11976049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5" y="1480056"/>
            <a:ext cx="9568612" cy="1572851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673" y="374859"/>
            <a:ext cx="10260000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6131BA-622C-41A9-B3D0-A19E9C2B76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673" y="751477"/>
            <a:ext cx="10260000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22">
            <a:extLst>
              <a:ext uri="{FF2B5EF4-FFF2-40B4-BE49-F238E27FC236}">
                <a16:creationId xmlns:a16="http://schemas.microsoft.com/office/drawing/2014/main" id="{AE1C284B-392F-40EE-A53B-EA3C962F460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C2A520-ADDE-46CF-96C0-C0A3F04B3F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81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0A4313-2127-4099-AEC0-61D09AB827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624FDE6-2D06-4735-AFCC-2C0B6F6136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  <p:sp>
        <p:nvSpPr>
          <p:cNvPr id="43" name="Footer Placeholder 22">
            <a:extLst>
              <a:ext uri="{FF2B5EF4-FFF2-40B4-BE49-F238E27FC236}">
                <a16:creationId xmlns:a16="http://schemas.microsoft.com/office/drawing/2014/main" id="{D8FC6C6A-6A90-4B64-A809-377916474F4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68775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594334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 - Single Colum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A7BD41-4E24-4608-9B1D-AE4DA6C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1083942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BC06D21-C5DF-4643-BACD-F304CB8866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76209" y="6378063"/>
            <a:ext cx="1460791" cy="215444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© 2024 National Highways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0" y="374859"/>
            <a:ext cx="10772427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10768784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217061-AC03-4564-A922-5DB7D5379A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40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Small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002BC5-42F6-4E72-B9B1-922DA77F41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711176" y="107950"/>
            <a:ext cx="9372873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711177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5" y="1293377"/>
            <a:ext cx="2213784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3" name="Title 112">
            <a:extLst>
              <a:ext uri="{FF2B5EF4-FFF2-40B4-BE49-F238E27FC236}">
                <a16:creationId xmlns:a16="http://schemas.microsoft.com/office/drawing/2014/main" id="{A2FDC223-394D-4235-82FC-0D371562A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3" y="374859"/>
            <a:ext cx="2300827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1980819-B587-45D1-AF9A-AA912410F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6C523-057B-4831-9423-B839EB08C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43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3027455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2B3FD6-06AF-4595-9223-FE736DE14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35455" y="108000"/>
            <a:ext cx="8948545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38726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2740181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2669114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4B7589-A7FC-4F7C-A908-29648EF3F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2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0CB37-CFE9-4FC1-B985-DBA1FB9B00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0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5D43A24B-3440-472A-BED9-490C4BFB9AFB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023B2D-8122-4E4F-A9E6-A8FE914913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D30B78DA-832B-4D99-9274-AFE8B4F464B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92700" y="107950"/>
            <a:ext cx="6991349" cy="66421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96" name="Text Placeholder 10">
            <a:extLst>
              <a:ext uri="{FF2B5EF4-FFF2-40B4-BE49-F238E27FC236}">
                <a16:creationId xmlns:a16="http://schemas.microsoft.com/office/drawing/2014/main" id="{DC0EC70C-66DC-42E6-AB98-30BF7692B8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92700" y="107996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buNone/>
              <a:defRPr kumimoji="0" lang="en-US" sz="1800" b="0" i="0" u="none" strike="noStrike" cap="none" spc="0" normalizeH="0" baseline="0" dirty="0">
                <a:ln>
                  <a:noFill/>
                </a:ln>
                <a:noFill/>
                <a:effectLst/>
                <a:uLnTx/>
                <a:uFillTx/>
                <a:latin typeface="Arial"/>
              </a:defRPr>
            </a:lvl1pPr>
          </a:lstStyle>
          <a:p>
            <a:pPr marR="0" lvl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93E2A133-2F6C-4EE7-BB62-9E51A611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1A4FC-5F18-4EB7-8DC6-5619BFAAD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497765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241D32C-2D4C-4CE0-B19A-E42533FAC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287C4-2EE4-448E-9CDC-9CF202995E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7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Panel Left with Callout Overlay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4984700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07AB31-68C0-4756-A851-896D53304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92700" y="108000"/>
            <a:ext cx="699130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9F88EC-208D-4A35-8AAF-5136BDB4B9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92294" y="0"/>
            <a:ext cx="3664744" cy="4193177"/>
          </a:xfrm>
          <a:solidFill>
            <a:schemeClr val="tx1">
              <a:alpha val="52000"/>
            </a:schemeClr>
          </a:solidFill>
        </p:spPr>
        <p:txBody>
          <a:bodyPr lIns="144000" tIns="144000" rIns="144000" bIns="180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Nunc viverra imperdiet enim. Fusce est. Vivamus a </a:t>
            </a:r>
            <a:r>
              <a:rPr lang="en-US" dirty="0" err="1"/>
              <a:t>tellus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9270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BAE5526-F7F5-4627-8FC8-13FEC6EDA529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084000 w 12192000"/>
              <a:gd name="connsiteY0" fmla="*/ 108000 h 6858000"/>
              <a:gd name="connsiteX1" fmla="*/ 12084000 w 12192000"/>
              <a:gd name="connsiteY1" fmla="*/ 6750000 h 6858000"/>
              <a:gd name="connsiteX2" fmla="*/ 108000 w 12192000"/>
              <a:gd name="connsiteY2" fmla="*/ 6750000 h 6858000"/>
              <a:gd name="connsiteX3" fmla="*/ 108000 w 12192000"/>
              <a:gd name="connsiteY3" fmla="*/ 108000 h 6858000"/>
              <a:gd name="connsiteX4" fmla="*/ 12192000 w 12192000"/>
              <a:gd name="connsiteY4" fmla="*/ 0 h 6858000"/>
              <a:gd name="connsiteX5" fmla="*/ 12084000 w 12192000"/>
              <a:gd name="connsiteY5" fmla="*/ 0 h 6858000"/>
              <a:gd name="connsiteX6" fmla="*/ 12084000 w 12192000"/>
              <a:gd name="connsiteY6" fmla="*/ 0 h 6858000"/>
              <a:gd name="connsiteX7" fmla="*/ 108000 w 12192000"/>
              <a:gd name="connsiteY7" fmla="*/ 0 h 6858000"/>
              <a:gd name="connsiteX8" fmla="*/ 0 w 12192000"/>
              <a:gd name="connsiteY8" fmla="*/ 0 h 6858000"/>
              <a:gd name="connsiteX9" fmla="*/ 0 w 12192000"/>
              <a:gd name="connsiteY9" fmla="*/ 108000 h 6858000"/>
              <a:gd name="connsiteX10" fmla="*/ 0 w 12192000"/>
              <a:gd name="connsiteY10" fmla="*/ 6750000 h 6858000"/>
              <a:gd name="connsiteX11" fmla="*/ 0 w 12192000"/>
              <a:gd name="connsiteY11" fmla="*/ 6858000 h 6858000"/>
              <a:gd name="connsiteX12" fmla="*/ 108000 w 12192000"/>
              <a:gd name="connsiteY12" fmla="*/ 6858000 h 6858000"/>
              <a:gd name="connsiteX13" fmla="*/ 12084000 w 12192000"/>
              <a:gd name="connsiteY13" fmla="*/ 6858000 h 6858000"/>
              <a:gd name="connsiteX14" fmla="*/ 12192000 w 12192000"/>
              <a:gd name="connsiteY14" fmla="*/ 6858000 h 6858000"/>
              <a:gd name="connsiteX15" fmla="*/ 12192000 w 12192000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2084000" y="108000"/>
                </a:moveTo>
                <a:lnTo>
                  <a:pt x="12084000" y="6750000"/>
                </a:lnTo>
                <a:lnTo>
                  <a:pt x="108000" y="6750000"/>
                </a:lnTo>
                <a:lnTo>
                  <a:pt x="108000" y="108000"/>
                </a:lnTo>
                <a:close/>
                <a:moveTo>
                  <a:pt x="12192000" y="0"/>
                </a:moveTo>
                <a:lnTo>
                  <a:pt x="12084000" y="0"/>
                </a:lnTo>
                <a:lnTo>
                  <a:pt x="12084000" y="0"/>
                </a:lnTo>
                <a:lnTo>
                  <a:pt x="108000" y="0"/>
                </a:lnTo>
                <a:lnTo>
                  <a:pt x="0" y="0"/>
                </a:lnTo>
                <a:lnTo>
                  <a:pt x="0" y="108000"/>
                </a:lnTo>
                <a:lnTo>
                  <a:pt x="0" y="6750000"/>
                </a:lnTo>
                <a:lnTo>
                  <a:pt x="0" y="6858000"/>
                </a:lnTo>
                <a:lnTo>
                  <a:pt x="108000" y="6858000"/>
                </a:lnTo>
                <a:lnTo>
                  <a:pt x="12084000" y="6858000"/>
                </a:lnTo>
                <a:lnTo>
                  <a:pt x="12192000" y="6858000"/>
                </a:lnTo>
                <a:lnTo>
                  <a:pt x="1219200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449776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E62FEB0-FB70-4182-A906-08DB46C79D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101" y="374859"/>
            <a:ext cx="4248000" cy="838426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9399C36-9F0E-4B05-B488-CCAF088AB0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0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FE6D2C-48DD-4CFE-BB22-B9E2635B1F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2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108000" y="108000"/>
            <a:ext cx="9367378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9F8B2A-2831-416D-BC99-DD0486DAA4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48055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75378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34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031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673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79D6825-E728-4AFA-8322-8256143E6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494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096482-8ABF-4204-A8C7-A31B88418A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141" y="5888067"/>
            <a:ext cx="1910883" cy="80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0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anel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84E824-6CDD-4DEF-B82B-8D16FE687592}"/>
              </a:ext>
            </a:extLst>
          </p:cNvPr>
          <p:cNvSpPr/>
          <p:nvPr userDrawn="1"/>
        </p:nvSpPr>
        <p:spPr>
          <a:xfrm>
            <a:off x="2711450" y="108000"/>
            <a:ext cx="9364613" cy="6642000"/>
          </a:xfrm>
          <a:custGeom>
            <a:avLst/>
            <a:gdLst>
              <a:gd name="connsiteX0" fmla="*/ 0 w 2603450"/>
              <a:gd name="connsiteY0" fmla="*/ 0 h 6642000"/>
              <a:gd name="connsiteX1" fmla="*/ 2603450 w 2603450"/>
              <a:gd name="connsiteY1" fmla="*/ 0 h 6642000"/>
              <a:gd name="connsiteX2" fmla="*/ 2603450 w 2603450"/>
              <a:gd name="connsiteY2" fmla="*/ 6642000 h 6642000"/>
              <a:gd name="connsiteX3" fmla="*/ 0 w 260345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3450" h="6642000">
                <a:moveTo>
                  <a:pt x="0" y="0"/>
                </a:moveTo>
                <a:lnTo>
                  <a:pt x="2603450" y="0"/>
                </a:lnTo>
                <a:lnTo>
                  <a:pt x="260345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E49938-096E-484E-ADCC-06F0495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18105"/>
            <a:ext cx="11993880" cy="662178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543FAA6-BFB6-4048-8858-9942018F6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8000" y="108000"/>
            <a:ext cx="2603450" cy="6642000"/>
          </a:xfrm>
          <a:custGeom>
            <a:avLst/>
            <a:gdLst>
              <a:gd name="connsiteX0" fmla="*/ 0 w 5988000"/>
              <a:gd name="connsiteY0" fmla="*/ 0 h 6642000"/>
              <a:gd name="connsiteX1" fmla="*/ 5988000 w 5988000"/>
              <a:gd name="connsiteY1" fmla="*/ 0 h 6642000"/>
              <a:gd name="connsiteX2" fmla="*/ 5988000 w 5988000"/>
              <a:gd name="connsiteY2" fmla="*/ 6642000 h 6642000"/>
              <a:gd name="connsiteX3" fmla="*/ 0 w 5988000"/>
              <a:gd name="connsiteY3" fmla="*/ 6642000 h 664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8000" h="6642000">
                <a:moveTo>
                  <a:pt x="0" y="0"/>
                </a:moveTo>
                <a:lnTo>
                  <a:pt x="5988000" y="0"/>
                </a:lnTo>
                <a:lnTo>
                  <a:pt x="5988000" y="6642000"/>
                </a:lnTo>
                <a:lnTo>
                  <a:pt x="0" y="664200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0" tIns="216000" rIns="360000" anchor="ctr" anchorCtr="0">
            <a:noAutofit/>
          </a:bodyPr>
          <a:lstStyle>
            <a:lvl1pPr algn="ctr">
              <a:buNone/>
              <a:defRPr/>
            </a:lvl1pPr>
          </a:lstStyle>
          <a:p>
            <a:r>
              <a:rPr lang="en-GB" dirty="0"/>
              <a:t>Insert picture by dragging from your folder system onto the slide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E9A8B0-E03A-41FF-B730-A693AC0B36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5450" y="108000"/>
            <a:ext cx="216000" cy="6642000"/>
          </a:xfrm>
          <a:custGeom>
            <a:avLst/>
            <a:gdLst>
              <a:gd name="connsiteX0" fmla="*/ 0 w 216000"/>
              <a:gd name="connsiteY0" fmla="*/ 0 h 6858000"/>
              <a:gd name="connsiteX1" fmla="*/ 216000 w 216000"/>
              <a:gd name="connsiteY1" fmla="*/ 0 h 6858000"/>
              <a:gd name="connsiteX2" fmla="*/ 216000 w 216000"/>
              <a:gd name="connsiteY2" fmla="*/ 6858000 h 6858000"/>
              <a:gd name="connsiteX3" fmla="*/ 0 w 21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000" h="6858000">
                <a:moveTo>
                  <a:pt x="0" y="0"/>
                </a:moveTo>
                <a:lnTo>
                  <a:pt x="216000" y="0"/>
                </a:lnTo>
                <a:lnTo>
                  <a:pt x="21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</p:spPr>
        <p:txBody>
          <a:bodyPr wrap="square">
            <a:noAutofit/>
          </a:bodyPr>
          <a:lstStyle>
            <a:lvl1pPr>
              <a:buNone/>
              <a:defRPr sz="1600">
                <a:noFill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6DC80CF-FDED-46A8-BE3E-F6BD252A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5675" y="1293377"/>
            <a:ext cx="8823385" cy="4351338"/>
          </a:xfrm>
        </p:spPr>
        <p:txBody>
          <a:bodyPr>
            <a:no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464B9A7-04A9-480D-B3C2-383807839C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2672" y="374859"/>
            <a:ext cx="8756388" cy="361850"/>
          </a:xfrm>
        </p:spPr>
        <p:txBody>
          <a:bodyPr lIns="0" anchor="t" anchorCtr="0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4446B882-D2F0-4698-AEE0-64C0F3C1F2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36314" y="751477"/>
            <a:ext cx="8752746" cy="382587"/>
          </a:xfrm>
        </p:spPr>
        <p:txBody>
          <a:bodyPr lIns="0">
            <a:noAutofit/>
          </a:bodyPr>
          <a:lstStyle>
            <a:lvl1pPr>
              <a:buFont typeface="Arial" panose="020B0604020202020204" pitchFamily="34" charset="0"/>
              <a:buNone/>
              <a:defRPr lang="en-US" sz="1800" b="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Footer Placeholder 22">
            <a:extLst>
              <a:ext uri="{FF2B5EF4-FFF2-40B4-BE49-F238E27FC236}">
                <a16:creationId xmlns:a16="http://schemas.microsoft.com/office/drawing/2014/main" id="{C8CA65A5-B25E-41A9-9F5E-7C10B1F955B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263629" y="6378063"/>
            <a:ext cx="146079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© 2024 National Highways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DA8B12-3B2E-412C-A476-2F1740C124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952" y="5912526"/>
            <a:ext cx="1866269" cy="79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13864A-C2DB-4CD0-8470-FBCFE8BB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37" y="195492"/>
            <a:ext cx="10515600" cy="838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605AB-D030-4BF5-8357-295284353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937" y="1165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F2B98-BDD8-434C-B520-BB7F902BC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814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D7E49-48B9-4DCD-9081-B3AC8D062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443A2-A4B8-4E2F-82AA-63F4836A030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31A1EF-3AFC-4CAB-893F-74D71FC74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0741" y="6378063"/>
            <a:ext cx="14607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lang="en-GB" sz="800" dirty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© 2023 National Highways</a:t>
            </a:r>
          </a:p>
        </p:txBody>
      </p:sp>
    </p:spTree>
    <p:extLst>
      <p:ext uri="{BB962C8B-B14F-4D97-AF65-F5344CB8AC3E}">
        <p14:creationId xmlns:p14="http://schemas.microsoft.com/office/powerpoint/2010/main" val="311437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5240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330200" indent="-1492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indent="-15557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92150" indent="-1524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–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6199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3475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pos="1481">
          <p15:clr>
            <a:srgbClr val="F26B43"/>
          </p15:clr>
        </p15:guide>
        <p15:guide id="9" pos="1708">
          <p15:clr>
            <a:srgbClr val="F26B43"/>
          </p15:clr>
        </p15:guide>
        <p15:guide id="10" pos="2992">
          <p15:clr>
            <a:srgbClr val="F26B43"/>
          </p15:clr>
        </p15:guide>
        <p15:guide id="11" pos="3208">
          <p15:clr>
            <a:srgbClr val="F26B43"/>
          </p15:clr>
        </p15:guide>
        <p15:guide id="12" pos="4475">
          <p15:clr>
            <a:srgbClr val="F26B43"/>
          </p15:clr>
        </p15:guide>
        <p15:guide id="13" pos="4702">
          <p15:clr>
            <a:srgbClr val="F26B43"/>
          </p15:clr>
        </p15:guide>
        <p15:guide id="14" pos="5972">
          <p15:clr>
            <a:srgbClr val="F26B43"/>
          </p15:clr>
        </p15:guide>
        <p15:guide id="15" orient="horz" pos="312">
          <p15:clr>
            <a:srgbClr val="F26B43"/>
          </p15:clr>
        </p15:guide>
        <p15:guide id="16" pos="42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networkrail.co.uk/who-we-are/safety-in-the-community/railway-safety-campaigns/wise-up-size-up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networkrail.co.uk/our-work/looking-after-the-railway/bridges-tunnels-and-viaducts/the-risk-of-bridge-strikes/responding-to-bridge-strikes/" TargetMode="External"/><Relationship Id="rId5" Type="http://schemas.openxmlformats.org/officeDocument/2006/relationships/hyperlink" Target="http://www.networkrail.co.uk/our-work/looking-after-the-railway/bridges-tunnels-and-viaducts/the-risk-of-bridge-strikes/prevention-of-bridge-strikes/" TargetMode="External"/><Relationship Id="rId4" Type="http://schemas.openxmlformats.org/officeDocument/2006/relationships/hyperlink" Target="http://www.gov.uk/government/publications/prevention-of-bridge-strikes-good-practice-guid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rivingforbetterbusiness.com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lloydmorgangroup.co.uk/training/driver-training/understanding-preventing-bridge-strikes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cbakerdt.co.uk/blog-post/drivertraining/bridge-strike-prevention-training.html" TargetMode="External"/><Relationship Id="rId5" Type="http://schemas.openxmlformats.org/officeDocument/2006/relationships/hyperlink" Target="http://www.rha.uk.net/Training/Training-Details/Id/8584" TargetMode="External"/><Relationship Id="rId4" Type="http://schemas.openxmlformats.org/officeDocument/2006/relationships/hyperlink" Target="https://training.logistics.org.uk/training-courses/managing-transport-operations/prevention-of-bridge-strikes-cp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05974-607D-1B0E-7921-688D22EE5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9BBBF8-AE2E-8991-CF6A-A7C9B8DBD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C94C07-42D4-C8D4-060C-4A6AC0B37ED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Reflection Session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0307A-7837-52BD-1A93-4852B43996D9}"/>
              </a:ext>
            </a:extLst>
          </p:cNvPr>
          <p:cNvSpPr txBox="1"/>
          <p:nvPr/>
        </p:nvSpPr>
        <p:spPr>
          <a:xfrm>
            <a:off x="5097363" y="1412035"/>
            <a:ext cx="6791586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Key points 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good safety culture is paramount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Remember the human factor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Make sure your drivers know what to do and do what they know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Incident Investigation drives improvement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power of procurement – Your suppliers need to manage their road risk well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Document what you – evidence of consistent good practice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Compliance is the starting point – safety beyond compliance is the goal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challenge: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What will you do to improve safety for driving for work in your workplace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E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80027-C485-AF36-43D1-EC0E6522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94" y="6085787"/>
            <a:ext cx="1396105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2F7647-D600-FAD2-98F5-669E76C07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" y="100584"/>
            <a:ext cx="4603569" cy="665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40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5CA4B-6330-137D-96CD-AA69F4DAC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C4510-B296-B7F2-97E5-33E7E6CE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27AD86-0C86-3C6A-C3D7-5BFA7436D79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Useful resources: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2BAA5D-5101-F944-CEC5-6A6BFE598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921" y="6085787"/>
            <a:ext cx="1396105" cy="49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6A16E-96C0-D741-0DD4-51142AB64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" y="109440"/>
            <a:ext cx="5129669" cy="6639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8E21A-BFC3-089E-BF9A-DE9A8961530C}"/>
              </a:ext>
            </a:extLst>
          </p:cNvPr>
          <p:cNvSpPr txBox="1"/>
          <p:nvPr/>
        </p:nvSpPr>
        <p:spPr>
          <a:xfrm>
            <a:off x="5240215" y="1348015"/>
            <a:ext cx="6549112" cy="4279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Department for Transport – good practice guides:</a:t>
            </a:r>
          </a:p>
          <a:p>
            <a:pPr marL="457200" marR="0" lvl="1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www.gov.uk/government/publications/prevention-of-bridge-strikes-good-practice-guide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Network Rail - protocols and preventing bridge strikes:</a:t>
            </a:r>
          </a:p>
          <a:p>
            <a:pPr marL="457200" marR="0" lvl="1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www.networkrail.co.uk/our-work/looking-after-the-railway/bridges-tunnels-and-viaducts/the-risk-of-bridge-strikes/prevention-of-bridge-strikes/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E5F">
                  <a:lumMod val="25000"/>
                  <a:lumOff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E5F">
                  <a:lumMod val="25000"/>
                  <a:lumOff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www.networkrail.co.uk/our-work/looking-after-the-railway/bridges-tunnels-and-viaducts/the-risk-of-bridge-strikes/responding-to-bridge-strikes/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E5F">
                  <a:lumMod val="25000"/>
                  <a:lumOff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6000" marR="0" lvl="0" indent="-17145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Wise up, Size up: </a:t>
            </a:r>
          </a:p>
          <a:p>
            <a:pPr marL="457200" marR="0" lvl="1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www.networkrail.co.uk/who-we-are/safety-in-the-community/railway-safety-campaigns/wise-up-size-up/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483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F2299-C998-E793-3A85-9949FE36D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3A2B86-C4A8-69E6-ADF5-150A66C17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3" y="230314"/>
            <a:ext cx="7416801" cy="521163"/>
          </a:xfrm>
        </p:spPr>
        <p:txBody>
          <a:bodyPr/>
          <a:lstStyle/>
          <a:p>
            <a:pPr algn="ctr"/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Safety Beyond Compliance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1F5084-230E-02F0-EE9E-3CE0D0290E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64653" y="772213"/>
            <a:ext cx="7416801" cy="521163"/>
          </a:xfrm>
        </p:spPr>
        <p:txBody>
          <a:bodyPr/>
          <a:lstStyle/>
          <a:p>
            <a:pPr algn="ctr"/>
            <a:r>
              <a:rPr lang="en-GB" sz="2800" dirty="0"/>
              <a:t>Useful resources: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D85027-628D-7621-BD6F-715CBB26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921" y="6085787"/>
            <a:ext cx="1396105" cy="4938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E74CC7-1AC5-A64E-2FC0-89BF83805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6" y="109440"/>
            <a:ext cx="5129669" cy="6639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A5940-7DE8-2F59-9B8B-A3C93F07B2E8}"/>
              </a:ext>
            </a:extLst>
          </p:cNvPr>
          <p:cNvSpPr txBox="1"/>
          <p:nvPr/>
        </p:nvSpPr>
        <p:spPr>
          <a:xfrm>
            <a:off x="5240214" y="1314112"/>
            <a:ext cx="6841239" cy="4662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Training &amp; awareness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Logistics UK: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https://training.logistics.org.uk/training-courses/managing-transport-operations/prevention-of-bridge-strikes-cpd/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Road Haulage Association: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www.rha.uk.net/Training/Training-Details/Id/8584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Craig Baker Driver Training: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www.cbakerdt.co.uk/blog-post/drivertraining/bridge-strike-prevention-training.html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Lloyd Morgan Group: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www.lloydmorgangroup.co.uk/training/driver-training/understanding-preventing-bridge-strikes/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E5F">
                  <a:lumMod val="25000"/>
                  <a:lumOff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Management of driving for work: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www.drivingforbetterbusiness.com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E5F">
                    <a:lumMod val="25000"/>
                    <a:lumOff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6000" marR="0" lvl="0" indent="0" algn="l" defTabSz="4572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70909"/>
      </p:ext>
    </p:extLst>
  </p:cSld>
  <p:clrMapOvr>
    <a:masterClrMapping/>
  </p:clrMapOvr>
</p:sld>
</file>

<file path=ppt/theme/theme1.xml><?xml version="1.0" encoding="utf-8"?>
<a:theme xmlns:a="http://schemas.openxmlformats.org/drawingml/2006/main" name="Highways Agency Light Grey">
  <a:themeElements>
    <a:clrScheme name="Highways Agency Colour Palette">
      <a:dk1>
        <a:srgbClr val="002E5F"/>
      </a:dk1>
      <a:lt1>
        <a:sysClr val="window" lastClr="FFFFFF"/>
      </a:lt1>
      <a:dk2>
        <a:srgbClr val="4A4A49"/>
      </a:dk2>
      <a:lt2>
        <a:srgbClr val="FFFFFF"/>
      </a:lt2>
      <a:accent1>
        <a:srgbClr val="008BCB"/>
      </a:accent1>
      <a:accent2>
        <a:srgbClr val="CB2686"/>
      </a:accent2>
      <a:accent3>
        <a:srgbClr val="F49600"/>
      </a:accent3>
      <a:accent4>
        <a:srgbClr val="457C1F"/>
      </a:accent4>
      <a:accent5>
        <a:srgbClr val="00A6AA"/>
      </a:accent5>
      <a:accent6>
        <a:srgbClr val="A0A0BE"/>
      </a:accent6>
      <a:hlink>
        <a:srgbClr val="008BCB"/>
      </a:hlink>
      <a:folHlink>
        <a:srgbClr val="A0A0BE"/>
      </a:folHlink>
    </a:clrScheme>
    <a:fontScheme name="Highways Englan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onal Highways Corporate PowerPoint Template.potx" id="{1D57E692-80C6-49F6-9AAA-3AEDB686B522}" vid="{C9EBBB1F-CE87-4EF6-9892-F7385819D01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275</Words>
  <Application>Microsoft Office PowerPoint</Application>
  <PresentationFormat>Widescreen</PresentationFormat>
  <Paragraphs>39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Arial</vt:lpstr>
      <vt:lpstr>Highways Agency Light Grey</vt:lpstr>
      <vt:lpstr>Safety Beyond Compliance</vt:lpstr>
      <vt:lpstr>Safety Beyond Compliance</vt:lpstr>
      <vt:lpstr>Safety Beyond Compliance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Anne-Marie Penny</dc:creator>
  <cp:lastModifiedBy>Anne-Marie Penny</cp:lastModifiedBy>
  <cp:revision>1</cp:revision>
  <dcterms:created xsi:type="dcterms:W3CDTF">2026-03-20T09:12:13Z</dcterms:created>
  <dcterms:modified xsi:type="dcterms:W3CDTF">2026-03-20T09:22:21Z</dcterms:modified>
</cp:coreProperties>
</file>