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72" r:id="rId5"/>
    <p:sldId id="2076137948" r:id="rId6"/>
    <p:sldId id="462" r:id="rId7"/>
    <p:sldId id="285" r:id="rId8"/>
    <p:sldId id="11693" r:id="rId9"/>
    <p:sldId id="2076137949" r:id="rId10"/>
    <p:sldId id="2076137958" r:id="rId11"/>
    <p:sldId id="280" r:id="rId12"/>
    <p:sldId id="2076137954" r:id="rId13"/>
    <p:sldId id="2076137955" r:id="rId14"/>
    <p:sldId id="2076137959" r:id="rId15"/>
    <p:sldId id="2076137960" r:id="rId16"/>
    <p:sldId id="488" r:id="rId17"/>
    <p:sldId id="2076137956" r:id="rId18"/>
    <p:sldId id="2076137957" r:id="rId19"/>
    <p:sldId id="370" r:id="rId20"/>
    <p:sldId id="466" r:id="rId21"/>
    <p:sldId id="11692" r:id="rId22"/>
    <p:sldId id="2076137951" r:id="rId23"/>
    <p:sldId id="2076137952" r:id="rId24"/>
    <p:sldId id="1158" r:id="rId25"/>
    <p:sldId id="2076137946" r:id="rId26"/>
    <p:sldId id="279" r:id="rId27"/>
    <p:sldId id="1156" r:id="rId28"/>
    <p:sldId id="1159" r:id="rId29"/>
    <p:sldId id="275" r:id="rId30"/>
    <p:sldId id="2076137938" r:id="rId31"/>
    <p:sldId id="27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39" autoAdjust="0"/>
    <p:restoredTop sz="94660"/>
  </p:normalViewPr>
  <p:slideViewPr>
    <p:cSldViewPr snapToGrid="0">
      <p:cViewPr varScale="1">
        <p:scale>
          <a:sx n="70" d="100"/>
          <a:sy n="70" d="100"/>
        </p:scale>
        <p:origin x="648" y="27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ADB2FF-ED67-492D-8F4C-9DE62B0E36E8}" type="datetimeFigureOut">
              <a:rPr lang="en-GB" smtClean="0"/>
              <a:t>04/03/2026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8BDB1-4984-4378-8146-17D6A569FECD}" type="slidenum">
              <a:rPr lang="en-GB" smtClean="0"/>
              <a:t>‹#›</a:t>
            </a:fld>
            <a:endParaRPr lang="en-GB"/>
          </a:p>
        </p:txBody>
      </p:sp>
    </p:spTree>
    <p:extLst>
      <p:ext uri="{BB962C8B-B14F-4D97-AF65-F5344CB8AC3E}">
        <p14:creationId xmlns:p14="http://schemas.microsoft.com/office/powerpoint/2010/main" val="4024670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0B0C0C"/>
                </a:solidFill>
                <a:effectLst/>
                <a:highlight>
                  <a:srgbClr val="FFFFFF"/>
                </a:highlight>
                <a:latin typeface="GDS Transport"/>
              </a:rPr>
              <a:t>We aim to make every journey safer, greener and cleaner and put the customer at the heart of what we do. But our plan is also designed to achieve positive value for businesses.</a:t>
            </a:r>
          </a:p>
          <a:p>
            <a:pPr algn="l"/>
            <a:r>
              <a:rPr lang="en-GB" b="0" i="0">
                <a:solidFill>
                  <a:srgbClr val="0B0C0C"/>
                </a:solidFill>
                <a:effectLst/>
                <a:highlight>
                  <a:srgbClr val="FFFFFF"/>
                </a:highlight>
                <a:latin typeface="GDS Transport"/>
              </a:rPr>
              <a:t>We aim to:</a:t>
            </a:r>
          </a:p>
          <a:p>
            <a:pPr algn="l">
              <a:buFont typeface="Arial" panose="020B0604020202020204" pitchFamily="34" charset="0"/>
              <a:buChar char="•"/>
            </a:pPr>
            <a:r>
              <a:rPr lang="en-GB" b="0" i="0">
                <a:solidFill>
                  <a:srgbClr val="0B0C0C"/>
                </a:solidFill>
                <a:effectLst/>
                <a:highlight>
                  <a:srgbClr val="FFFFFF"/>
                </a:highlight>
                <a:latin typeface="GDS Transport"/>
              </a:rPr>
              <a:t>enable customers with clear, accessible advice</a:t>
            </a:r>
          </a:p>
          <a:p>
            <a:pPr algn="l">
              <a:buFont typeface="Arial" panose="020B0604020202020204" pitchFamily="34" charset="0"/>
              <a:buChar char="•"/>
            </a:pPr>
            <a:r>
              <a:rPr lang="en-GB" b="0" i="0">
                <a:solidFill>
                  <a:srgbClr val="0B0C0C"/>
                </a:solidFill>
                <a:effectLst/>
                <a:highlight>
                  <a:srgbClr val="FFFFFF"/>
                </a:highlight>
                <a:latin typeface="GDS Transport"/>
              </a:rPr>
              <a:t>prevent non-compliance with help to avoid repeated prohibitions</a:t>
            </a:r>
          </a:p>
          <a:p>
            <a:pPr algn="l">
              <a:buFont typeface="Arial" panose="020B0604020202020204" pitchFamily="34" charset="0"/>
              <a:buChar char="•"/>
            </a:pPr>
            <a:r>
              <a:rPr lang="en-GB" b="0" i="0">
                <a:solidFill>
                  <a:srgbClr val="0B0C0C"/>
                </a:solidFill>
                <a:effectLst/>
                <a:highlight>
                  <a:srgbClr val="FFFFFF"/>
                </a:highlight>
                <a:latin typeface="GDS Transport"/>
              </a:rPr>
              <a:t>respond strongly, based on ever improving intelligence and evidence</a:t>
            </a:r>
          </a:p>
          <a:p>
            <a:pPr algn="l"/>
            <a:endParaRPr lang="en-GB" b="0" i="0">
              <a:solidFill>
                <a:srgbClr val="0B0C0C"/>
              </a:solidFill>
              <a:effectLst/>
              <a:highlight>
                <a:srgbClr val="FFFFFF"/>
              </a:highlight>
              <a:latin typeface="GDS Transport"/>
            </a:endParaRPr>
          </a:p>
          <a:p>
            <a:pPr algn="l"/>
            <a:r>
              <a:rPr lang="en-GB" b="0" i="0">
                <a:solidFill>
                  <a:srgbClr val="0B0C0C"/>
                </a:solidFill>
                <a:effectLst/>
                <a:highlight>
                  <a:srgbClr val="FFFFFF"/>
                </a:highlight>
                <a:latin typeface="GDS Transport"/>
              </a:rPr>
              <a:t>This will reduce the burden enforcement places on us and on industry. Then we can concentrate our resources in the right place and at the right time to remove the serious and serial offenders from the market. Here is a summary of the priorities we are already working on.</a:t>
            </a:r>
          </a:p>
          <a:p>
            <a:endParaRPr lang="en-GB"/>
          </a:p>
        </p:txBody>
      </p:sp>
      <p:sp>
        <p:nvSpPr>
          <p:cNvPr id="4" name="Slide Number Placeholder 3"/>
          <p:cNvSpPr>
            <a:spLocks noGrp="1"/>
          </p:cNvSpPr>
          <p:nvPr>
            <p:ph type="sldNum" sz="quarter" idx="5"/>
          </p:nvPr>
        </p:nvSpPr>
        <p:spPr/>
        <p:txBody>
          <a:bodyPr/>
          <a:lstStyle/>
          <a:p>
            <a:fld id="{5F08BDB1-4984-4378-8146-17D6A569FECD}" type="slidenum">
              <a:rPr lang="en-GB" smtClean="0"/>
              <a:t>3</a:t>
            </a:fld>
            <a:endParaRPr lang="en-GB"/>
          </a:p>
        </p:txBody>
      </p:sp>
    </p:spTree>
    <p:extLst>
      <p:ext uri="{BB962C8B-B14F-4D97-AF65-F5344CB8AC3E}">
        <p14:creationId xmlns:p14="http://schemas.microsoft.com/office/powerpoint/2010/main" val="2362440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7000"/>
              </a:lnSpc>
              <a:spcAft>
                <a:spcPts val="1300"/>
              </a:spcAft>
            </a:pPr>
            <a:endParaRPr lang="en-US" sz="1300">
              <a:latin typeface="Arial" panose="020B0604020202020204" pitchFamily="34" charset="0"/>
              <a:ea typeface="Arial" panose="020B0604020202020204" pitchFamily="34" charset="0"/>
              <a:cs typeface="Arial"/>
            </a:endParaRPr>
          </a:p>
        </p:txBody>
      </p:sp>
      <p:sp>
        <p:nvSpPr>
          <p:cNvPr id="4" name="Slide Number Placeholder 3"/>
          <p:cNvSpPr>
            <a:spLocks noGrp="1"/>
          </p:cNvSpPr>
          <p:nvPr>
            <p:ph type="sldNum" sz="quarter" idx="5"/>
          </p:nvPr>
        </p:nvSpPr>
        <p:spPr/>
        <p:txBody>
          <a:bodyPr/>
          <a:lstStyle/>
          <a:p>
            <a:fld id="{5F08BDB1-4984-4378-8146-17D6A569FECD}" type="slidenum">
              <a:rPr lang="en-GB" smtClean="0"/>
              <a:t>16</a:t>
            </a:fld>
            <a:endParaRPr lang="en-GB"/>
          </a:p>
        </p:txBody>
      </p:sp>
    </p:spTree>
    <p:extLst>
      <p:ext uri="{BB962C8B-B14F-4D97-AF65-F5344CB8AC3E}">
        <p14:creationId xmlns:p14="http://schemas.microsoft.com/office/powerpoint/2010/main" val="3312004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kern="100">
              <a:ea typeface="Calibri"/>
              <a:cs typeface="Calibri"/>
            </a:endParaRPr>
          </a:p>
        </p:txBody>
      </p:sp>
      <p:sp>
        <p:nvSpPr>
          <p:cNvPr id="4" name="Slide Number Placeholder 3"/>
          <p:cNvSpPr>
            <a:spLocks noGrp="1"/>
          </p:cNvSpPr>
          <p:nvPr>
            <p:ph type="sldNum" sz="quarter" idx="5"/>
          </p:nvPr>
        </p:nvSpPr>
        <p:spPr/>
        <p:txBody>
          <a:bodyPr/>
          <a:lstStyle/>
          <a:p>
            <a:fld id="{5F08BDB1-4984-4378-8146-17D6A569FECD}" type="slidenum">
              <a:rPr lang="en-GB" smtClean="0"/>
              <a:t>17</a:t>
            </a:fld>
            <a:endParaRPr lang="en-GB"/>
          </a:p>
        </p:txBody>
      </p:sp>
    </p:spTree>
    <p:extLst>
      <p:ext uri="{BB962C8B-B14F-4D97-AF65-F5344CB8AC3E}">
        <p14:creationId xmlns:p14="http://schemas.microsoft.com/office/powerpoint/2010/main" val="639837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5C479-B532-3079-46E4-1B63702BF6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D086A-DD42-BC52-0D7F-F44BC2648E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D350EF-44F1-2566-F9B5-CFDAC899BE45}"/>
              </a:ext>
            </a:extLst>
          </p:cNvPr>
          <p:cNvSpPr>
            <a:spLocks noGrp="1"/>
          </p:cNvSpPr>
          <p:nvPr>
            <p:ph type="body" idx="1"/>
          </p:nvPr>
        </p:nvSpPr>
        <p:spPr/>
        <p:txBody>
          <a:bodyPr/>
          <a:lstStyle/>
          <a:p>
            <a:r>
              <a:rPr lang="en-GB" dirty="0">
                <a:ea typeface="Calibri"/>
                <a:cs typeface="Calibri"/>
              </a:rPr>
              <a:t>Consultation closes 1 min to midnight on the 11 May 2026</a:t>
            </a:r>
          </a:p>
        </p:txBody>
      </p:sp>
      <p:sp>
        <p:nvSpPr>
          <p:cNvPr id="4" name="Slide Number Placeholder 3">
            <a:extLst>
              <a:ext uri="{FF2B5EF4-FFF2-40B4-BE49-F238E27FC236}">
                <a16:creationId xmlns:a16="http://schemas.microsoft.com/office/drawing/2014/main" id="{6E902C1F-01BA-E5C2-AF35-89AA16B14710}"/>
              </a:ext>
            </a:extLst>
          </p:cNvPr>
          <p:cNvSpPr>
            <a:spLocks noGrp="1"/>
          </p:cNvSpPr>
          <p:nvPr>
            <p:ph type="sldNum" sz="quarter" idx="5"/>
          </p:nvPr>
        </p:nvSpPr>
        <p:spPr/>
        <p:txBody>
          <a:bodyPr/>
          <a:lstStyle/>
          <a:p>
            <a:fld id="{0318B26D-7FCD-4738-962B-18FEC4CB322D}" type="slidenum">
              <a:rPr lang="en-GB" smtClean="0"/>
              <a:t>18</a:t>
            </a:fld>
            <a:endParaRPr lang="en-GB"/>
          </a:p>
        </p:txBody>
      </p:sp>
    </p:spTree>
    <p:extLst>
      <p:ext uri="{BB962C8B-B14F-4D97-AF65-F5344CB8AC3E}">
        <p14:creationId xmlns:p14="http://schemas.microsoft.com/office/powerpoint/2010/main" val="56944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8BDB1-4984-4378-8146-17D6A569FECD}" type="slidenum">
              <a:rPr lang="en-GB" smtClean="0"/>
              <a:t>19</a:t>
            </a:fld>
            <a:endParaRPr lang="en-GB"/>
          </a:p>
        </p:txBody>
      </p:sp>
    </p:spTree>
    <p:extLst>
      <p:ext uri="{BB962C8B-B14F-4D97-AF65-F5344CB8AC3E}">
        <p14:creationId xmlns:p14="http://schemas.microsoft.com/office/powerpoint/2010/main" val="1853553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The safest and most compliant within our industry. This was confirmed by the Traffic Commissioner on a recent DVSA ER summit event and the recent call to evidence around heavy goods testing options for ER operators by the ministry further strengthens the view that ER is the way forward for any complaint operator within GB.</a:t>
            </a:r>
          </a:p>
        </p:txBody>
      </p:sp>
      <p:sp>
        <p:nvSpPr>
          <p:cNvPr id="4" name="Slide Number Placeholder 3"/>
          <p:cNvSpPr>
            <a:spLocks noGrp="1"/>
          </p:cNvSpPr>
          <p:nvPr>
            <p:ph type="sldNum" sz="quarter" idx="5"/>
          </p:nvPr>
        </p:nvSpPr>
        <p:spPr/>
        <p:txBody>
          <a:bodyPr/>
          <a:lstStyle/>
          <a:p>
            <a:fld id="{5F08BDB1-4984-4378-8146-17D6A569FECD}" type="slidenum">
              <a:rPr lang="en-GB" smtClean="0"/>
              <a:t>20</a:t>
            </a:fld>
            <a:endParaRPr lang="en-GB"/>
          </a:p>
        </p:txBody>
      </p:sp>
    </p:spTree>
    <p:extLst>
      <p:ext uri="{BB962C8B-B14F-4D97-AF65-F5344CB8AC3E}">
        <p14:creationId xmlns:p14="http://schemas.microsoft.com/office/powerpoint/2010/main" val="1122480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DVSA Earned Recognition. </a:t>
            </a:r>
          </a:p>
          <a:p>
            <a:r>
              <a:rPr lang="en-GB" dirty="0"/>
              <a:t>The easiest way to stay in a compliant space is by becoming an Earned Recognition member.  The scheme enables the exemplar in our industry demonstrate they take road safety and compliance seriously. With Audit standards covering everything from driver well-being, training and counter-terrorism it goes beyond just ensuring you are up to date with your driver’s hours and test status. The cost of non-compliance is huge to the UK, ER gives you a real opportunity to take compliance seriously and to help DVSA in keeping Britain's roads safe. </a:t>
            </a:r>
          </a:p>
          <a:p>
            <a:r>
              <a:rPr lang="en-GB" dirty="0"/>
              <a:t>It’s more recognisable and a softer approachable that reflects the trusted relationship between the operators and the ER team. The blueprint of what a company should look like is ER in my opinion and we are pushing that question forward to contract holders and local authorities. I believe school children should be able to board a safe bus and I believe a refuse vehicle collecting your rubbish should be safe. These vehicles serve your community, but are they always the most compliant? The scheme means that DVSA can deal with the burden of compliance, ensuring the safest and most compliant are in the scheme. This means local authorities and contract holders who use ER operators can allow DVSA to focus on these topics and rest assured they are using the exemplar within our industry. Developing benefits  </a:t>
            </a:r>
            <a:r>
              <a:rPr lang="en-US" sz="1200" kern="1200" dirty="0">
                <a:solidFill>
                  <a:schemeClr val="tx1"/>
                </a:solidFill>
                <a:effectLst/>
                <a:latin typeface="+mn-lt"/>
                <a:ea typeface="+mn-ea"/>
                <a:cs typeface="+mn-cs"/>
              </a:rPr>
              <a:t>Key Benefits of DVSA Earned Recognition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Commercial &amp; Competitive Advantages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Government recognition as an Exemplary Operator, giving you a stronger position when bidding for contracts.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Permission to use the Earned Recognition marque on premises, websites, headed paper, and now on vehicles.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Operator details published on GOV.UK, enhancing credibility and visibility.</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Operational Benefits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Reduced likelihood of being stopped at the roadside, desk-based assessments and DVSA site visits thanks to proven compliance.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Efficiency gains through the use of digital monitoring systems.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Access to dedicated DVSA Earned Recognition contacts for faster support.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Training, Support &amp; Community</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Exclusive ER‑member workshops &amp; summits including best‑practice sessions and open Q&amp;A forums.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Access to additional commercial and sector‑specific modules (HS2, LPT2, TfL, PSV Private Hire, Concrete sector, etc.).</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Opportunities involving DVSA apprentices.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Financial &amp; Practical Incentives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50% discount on M6 Toll crossings.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12‑month MOT exemptions for vehicles and trailers during COVID‑19 (historical benefit)</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5F08BDB1-4984-4378-8146-17D6A569FECD}" type="slidenum">
              <a:rPr lang="en-GB" smtClean="0"/>
              <a:t>21</a:t>
            </a:fld>
            <a:endParaRPr lang="en-GB"/>
          </a:p>
        </p:txBody>
      </p:sp>
    </p:spTree>
    <p:extLst>
      <p:ext uri="{BB962C8B-B14F-4D97-AF65-F5344CB8AC3E}">
        <p14:creationId xmlns:p14="http://schemas.microsoft.com/office/powerpoint/2010/main" val="780665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GB"/>
              <a:t>Once the application criteria has been met we then  direct the operator to have an audit conducted </a:t>
            </a:r>
          </a:p>
          <a:p>
            <a:pPr marL="181240" indent="-181240">
              <a:buFont typeface="Arial" panose="020B0604020202020204" pitchFamily="34" charset="0"/>
              <a:buChar char="•"/>
            </a:pPr>
            <a:r>
              <a:rPr lang="en-GB"/>
              <a:t>Two types of audits initial audits are carried out on the operator when they apply to become a scheme member and an interim or periodic audit conducted every 2 years to ensure the highest of standards are being adhered to </a:t>
            </a:r>
          </a:p>
          <a:p>
            <a:pPr marL="181240" indent="-181240">
              <a:buFont typeface="Arial" panose="020B0604020202020204" pitchFamily="34" charset="0"/>
              <a:buChar char="•"/>
            </a:pPr>
            <a:r>
              <a:rPr lang="en-GB"/>
              <a:t>A further verification audit may be requested at any point if we feel there has been any slippage or change in structure </a:t>
            </a:r>
          </a:p>
          <a:p>
            <a:r>
              <a:rPr lang="en-GB"/>
              <a:t>This could result in the ER team putting together an action plan for any elements not being met.</a:t>
            </a:r>
          </a:p>
        </p:txBody>
      </p:sp>
      <p:sp>
        <p:nvSpPr>
          <p:cNvPr id="4" name="Slide Number Placeholder 3"/>
          <p:cNvSpPr>
            <a:spLocks noGrp="1"/>
          </p:cNvSpPr>
          <p:nvPr>
            <p:ph type="sldNum" sz="quarter" idx="5"/>
          </p:nvPr>
        </p:nvSpPr>
        <p:spPr/>
        <p:txBody>
          <a:bodyPr/>
          <a:lstStyle/>
          <a:p>
            <a:fld id="{5F08BDB1-4984-4378-8146-17D6A569FECD}" type="slidenum">
              <a:rPr lang="en-GB" smtClean="0"/>
              <a:t>22</a:t>
            </a:fld>
            <a:endParaRPr lang="en-GB"/>
          </a:p>
        </p:txBody>
      </p:sp>
    </p:spTree>
    <p:extLst>
      <p:ext uri="{BB962C8B-B14F-4D97-AF65-F5344CB8AC3E}">
        <p14:creationId xmlns:p14="http://schemas.microsoft.com/office/powerpoint/2010/main" val="4288098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are the KPI’s DVSA look at</a:t>
            </a:r>
          </a:p>
          <a:p>
            <a:pPr marL="171450" indent="-171450">
              <a:buFont typeface="Arial" panose="020B0604020202020204" pitchFamily="34" charset="0"/>
              <a:buChar char="•"/>
            </a:pPr>
            <a:r>
              <a:rPr lang="en-GB" dirty="0"/>
              <a:t>Operators will be measured against Key Performance Indicators,</a:t>
            </a:r>
          </a:p>
          <a:p>
            <a:pPr marL="171450" indent="-171450">
              <a:buFont typeface="Arial" panose="020B0604020202020204" pitchFamily="34" charset="0"/>
              <a:buChar char="•"/>
            </a:pPr>
            <a:r>
              <a:rPr lang="en-GB" dirty="0"/>
              <a:t>Measured using the ISO calendar Rolling periods </a:t>
            </a:r>
          </a:p>
          <a:p>
            <a:pPr marL="171450" indent="-171450">
              <a:buFont typeface="Arial" panose="020B0604020202020204" pitchFamily="34" charset="0"/>
              <a:buChar char="•"/>
            </a:pPr>
            <a:r>
              <a:rPr lang="en-GB" dirty="0"/>
              <a:t>4 weekly reporting period </a:t>
            </a:r>
          </a:p>
          <a:p>
            <a:pPr marL="171450" indent="-171450">
              <a:buFont typeface="Arial" panose="020B0604020202020204" pitchFamily="34" charset="0"/>
              <a:buChar char="•"/>
            </a:pPr>
            <a:r>
              <a:rPr lang="en-GB" dirty="0"/>
              <a:t>4 weeks in arrears to allow analysis</a:t>
            </a:r>
          </a:p>
          <a:p>
            <a:pPr marL="171450" indent="-171450">
              <a:buFont typeface="Arial" panose="020B0604020202020204" pitchFamily="34" charset="0"/>
              <a:buChar char="•"/>
            </a:pPr>
            <a:r>
              <a:rPr lang="en-GB" dirty="0"/>
              <a:t>13 reporting periods per year </a:t>
            </a:r>
          </a:p>
          <a:p>
            <a:r>
              <a:rPr lang="en-GB" dirty="0"/>
              <a:t>MOT initial pass rate  for ER 95%  higher then National standard of 85%</a:t>
            </a:r>
          </a:p>
          <a:p>
            <a:r>
              <a:rPr lang="en-GB" dirty="0"/>
              <a:t>The KPIs are all built around what your TMs, maintain providers, planners and drivers should be doing everyday. </a:t>
            </a:r>
          </a:p>
        </p:txBody>
      </p:sp>
      <p:sp>
        <p:nvSpPr>
          <p:cNvPr id="4" name="Slide Number Placeholder 3"/>
          <p:cNvSpPr>
            <a:spLocks noGrp="1"/>
          </p:cNvSpPr>
          <p:nvPr>
            <p:ph type="sldNum" sz="quarter" idx="5"/>
          </p:nvPr>
        </p:nvSpPr>
        <p:spPr/>
        <p:txBody>
          <a:bodyPr/>
          <a:lstStyle/>
          <a:p>
            <a:fld id="{5F08BDB1-4984-4378-8146-17D6A569FECD}" type="slidenum">
              <a:rPr lang="en-GB" smtClean="0"/>
              <a:t>23</a:t>
            </a:fld>
            <a:endParaRPr lang="en-GB"/>
          </a:p>
        </p:txBody>
      </p:sp>
    </p:spTree>
    <p:extLst>
      <p:ext uri="{BB962C8B-B14F-4D97-AF65-F5344CB8AC3E}">
        <p14:creationId xmlns:p14="http://schemas.microsoft.com/office/powerpoint/2010/main" val="2322505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GB" dirty="0"/>
              <a:t>Road safety matters to us, it should matter to everyone involved in road transport. </a:t>
            </a:r>
          </a:p>
          <a:p>
            <a:pPr marL="181240" indent="-181240">
              <a:buFont typeface="Arial" panose="020B0604020202020204" pitchFamily="34" charset="0"/>
              <a:buChar char="•"/>
            </a:pPr>
            <a:r>
              <a:rPr lang="en-GB" dirty="0"/>
              <a:t>(Take lead from what is on the slide) It is unique, we monitor operators because you share your information with us</a:t>
            </a:r>
          </a:p>
          <a:p>
            <a:pPr marL="181240" indent="-181240">
              <a:buFont typeface="Arial" panose="020B0604020202020204" pitchFamily="34" charset="0"/>
              <a:buChar char="•"/>
            </a:pPr>
            <a:r>
              <a:rPr lang="en-GB" dirty="0"/>
              <a:t>You will already adopt the policies and processes that help your business thrive and keep your people safe – You will not be expecting your people to break the law to deliver your business</a:t>
            </a:r>
          </a:p>
          <a:p>
            <a:pPr marL="181240" indent="-181240">
              <a:buFont typeface="Arial" panose="020B0604020202020204" pitchFamily="34" charset="0"/>
              <a:buChar char="•"/>
            </a:pPr>
            <a:r>
              <a:rPr lang="en-GB" dirty="0"/>
              <a:t>This is a key aim for the ER scheme, to work with local authorities and councils so we all play our part in road safety. Ensuring everyone understands that unsafe vehicles do not just appear on our roads, someone has ordered goods from these unsafe operators, booked their services or awarded them a contract. We aim to ensure that safety is at the top of any contract requirement. </a:t>
            </a:r>
          </a:p>
          <a:p>
            <a:pPr marL="181240" indent="-181240">
              <a:buFont typeface="Arial" panose="020B0604020202020204" pitchFamily="34" charset="0"/>
              <a:buChar char="•"/>
            </a:pPr>
            <a:r>
              <a:rPr lang="en-GB" dirty="0"/>
              <a:t>Every vehicle DVSA stops on our roads is not there by chance. Someone hired that company to supply a service a deliver goods. Whether that be directly or through sub-contractor. We all have a duty to understand which vehicles are being used within our supply chain, the vehicles that operator within our community. I don’t think it is too much to ensure a school child gets on to a school and know that bus is safe. I don’t think it is too much for a driver to get into a cab and know they are in a better position to arrive home safe at the end of their shift. I don’t think it is too much to ask that the refuse vehicles collection the rubbish from outside my house has brakes that work. These things are not a given though, compliance is not a given. Is it timed that changed? </a:t>
            </a:r>
          </a:p>
          <a:p>
            <a:pPr marL="181240" indent="-181240">
              <a:buFont typeface="Arial" panose="020B0604020202020204" pitchFamily="34" charset="0"/>
              <a:buChar char="•"/>
            </a:pPr>
            <a:r>
              <a:rPr lang="en-GB" dirty="0"/>
              <a:t>With industry leading audit standards covering everything from counter- terrorism, vehicles not being used as weapons, load security and emission outputs. The audit offers a clear blue-print of road safety &amp; compliance looks like. All while being overseen by the regular of transport. This will help you to meet the Welsh Government net zero plans as laid out in your net </a:t>
            </a:r>
            <a:r>
              <a:rPr lang="en-GB"/>
              <a:t>zero strategic </a:t>
            </a:r>
            <a:r>
              <a:rPr lang="en-GB" dirty="0"/>
              <a:t>plan published in September 2022.</a:t>
            </a:r>
          </a:p>
          <a:p>
            <a:pPr marL="181240" indent="-18124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5F08BDB1-4984-4378-8146-17D6A569FECD}" type="slidenum">
              <a:rPr lang="en-GB" smtClean="0"/>
              <a:t>24</a:t>
            </a:fld>
            <a:endParaRPr lang="en-GB"/>
          </a:p>
        </p:txBody>
      </p:sp>
    </p:spTree>
    <p:extLst>
      <p:ext uri="{BB962C8B-B14F-4D97-AF65-F5344CB8AC3E}">
        <p14:creationId xmlns:p14="http://schemas.microsoft.com/office/powerpoint/2010/main" val="2797763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dirty="0"/>
              <a:t>Additional commercial modules means that the safest operators can bid for contracts, or be part of organisation setting standards. Why would you not want the safest and most complaint operating in your towns &amp; cities, carrying out  your contracts? </a:t>
            </a:r>
            <a:r>
              <a:rPr lang="en-GB" sz="1900" dirty="0">
                <a:solidFill>
                  <a:srgbClr val="000000"/>
                </a:solidFill>
                <a:latin typeface="Calibri" panose="020F0502020204030204" pitchFamily="34" charset="0"/>
              </a:rPr>
              <a:t>Within 6 years, the DVSA Earned Recognition scheme has launched five modules- which give commercially viable options for the scheme’s members. As well as improving standards for the related project or organisation.  </a:t>
            </a:r>
            <a:endParaRPr lang="en-GB" b="0" i="0" dirty="0">
              <a:solidFill>
                <a:srgbClr val="000000"/>
              </a:solidFill>
              <a:effectLst/>
              <a:latin typeface="Segoe UI" panose="020B0502040204020203" pitchFamily="34" charset="0"/>
            </a:endParaRPr>
          </a:p>
          <a:p>
            <a:pPr algn="l" rtl="0" fontAlgn="base"/>
            <a:r>
              <a:rPr lang="en-GB" sz="1900" dirty="0">
                <a:solidFill>
                  <a:srgbClr val="000000"/>
                </a:solidFill>
                <a:latin typeface="Times New Roman" panose="02020603050405020304" pitchFamily="18" charset="0"/>
              </a:rPr>
              <a:t>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900" dirty="0">
                <a:solidFill>
                  <a:srgbClr val="000000"/>
                </a:solidFill>
                <a:latin typeface="Calibri" panose="020F0502020204030204" pitchFamily="34" charset="0"/>
              </a:rPr>
              <a:t>The Concrete operational module, in partnership with the British Aggregates Association. The British Aggregates Association is the established voice of the UK’s independent SME (small or medium enterprise) quarry operators. The association provides essential support and advice in all health and safety, planning, transport, environmental, technical, and regulatory issues. Through the DVSA Earned Recognition scheme, operators can demonstrate they meet the highest levels of compliance and road safety standards. If you pass this module, it will help you bid for this type of contract. </a:t>
            </a:r>
          </a:p>
          <a:p>
            <a:pPr algn="l" rtl="0" fontAlgn="base"/>
            <a:r>
              <a:rPr lang="en-GB" sz="1900" dirty="0">
                <a:solidFill>
                  <a:srgbClr val="000000"/>
                </a:solidFill>
                <a:latin typeface="Times New Roman" panose="02020603050405020304" pitchFamily="18" charset="0"/>
              </a:rPr>
              <a:t>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900" dirty="0">
                <a:solidFill>
                  <a:srgbClr val="000000"/>
                </a:solidFill>
                <a:latin typeface="Calibri" panose="020F0502020204030204" pitchFamily="34" charset="0"/>
              </a:rPr>
              <a:t>The PSV Private Hire Module: This module offers operators the opportunity to apply to become members of the Guild of British Coach Operators. The Guild of British Coach Operators is an association of top-quality coach companies dedicated to providing their customers with a first-class service. The member companies provide luxury coaches for charter throughout Britain and Europe and offer comprehensive travel management services. Through the DVSA Earned Recognition scheme, Operators can demonstrate they meet the highest levels of compliance and road safety. It also allows for membership to the Scholl Travel Forum (STF), which means additional forms, applications etc do not need to be completed. But those that hold the module can access contracts for various school transport opportunities. </a:t>
            </a:r>
          </a:p>
          <a:p>
            <a:pPr algn="l" rtl="0" fontAlgn="base"/>
            <a:r>
              <a:rPr lang="en-GB" sz="1900" dirty="0">
                <a:solidFill>
                  <a:srgbClr val="000000"/>
                </a:solidFill>
                <a:latin typeface="Times New Roman" panose="02020603050405020304" pitchFamily="18" charset="0"/>
              </a:rPr>
              <a:t>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900" dirty="0">
                <a:solidFill>
                  <a:srgbClr val="000000"/>
                </a:solidFill>
                <a:latin typeface="Calibri" panose="020F0502020204030204" pitchFamily="34" charset="0"/>
              </a:rPr>
              <a:t>The HS2 Module: High Speed 2 (HS2) is Britain’s new high speed rail line being built from London to the North-West, with HS2 trains linking the biggest cities in Scotland with Manchester, Birmingham, and London. It is the largest infrastructure project in Europe and the most important economic and social regeneration project in decades. Through the DVSA Earned Recognition scheme, operators can demonstrate they meet the highest levels of compliance and road safety standards. If you pass this module, it will help when you bid for this type of contract.  </a:t>
            </a:r>
          </a:p>
          <a:p>
            <a:pPr algn="l" rtl="0" fontAlgn="base"/>
            <a:r>
              <a:rPr lang="en-GB" sz="1900" dirty="0">
                <a:solidFill>
                  <a:srgbClr val="000000"/>
                </a:solidFill>
                <a:latin typeface="Times New Roman" panose="02020603050405020304" pitchFamily="18" charset="0"/>
              </a:rPr>
              <a:t>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900" dirty="0">
                <a:solidFill>
                  <a:srgbClr val="000000"/>
                </a:solidFill>
                <a:latin typeface="Calibri" panose="020F0502020204030204" pitchFamily="34" charset="0"/>
              </a:rPr>
              <a:t>The LPT2 module: The London Power Tunnels Phase 2 (LPT2) project works involve building the tunnels and shafts for the second phase of National Grid’s scheme to rewire the capital and replace existing electricity cables that are coming to the end of their life. </a:t>
            </a:r>
            <a:r>
              <a:rPr lang="en-GB" sz="1900" dirty="0">
                <a:solidFill>
                  <a:srgbClr val="000000"/>
                </a:solidFill>
                <a:latin typeface="Tahoma" panose="020B0604030504040204" pitchFamily="34" charset="0"/>
              </a:rPr>
              <a:t>�</a:t>
            </a:r>
            <a:r>
              <a:rPr lang="en-GB" sz="1900" dirty="0">
                <a:solidFill>
                  <a:srgbClr val="000000"/>
                </a:solidFill>
                <a:latin typeface="Calibri" panose="020F0502020204030204" pitchFamily="34" charset="0"/>
              </a:rPr>
              <a:t> 20 miles of tunnel over 3 sections </a:t>
            </a:r>
            <a:r>
              <a:rPr lang="en-GB" sz="1900" dirty="0">
                <a:solidFill>
                  <a:srgbClr val="000000"/>
                </a:solidFill>
                <a:latin typeface="Tahoma" panose="020B0604030504040204" pitchFamily="34" charset="0"/>
              </a:rPr>
              <a:t>�</a:t>
            </a:r>
            <a:r>
              <a:rPr lang="en-GB" sz="1900" dirty="0">
                <a:solidFill>
                  <a:srgbClr val="000000"/>
                </a:solidFill>
                <a:latin typeface="Calibri" panose="020F0502020204030204" pitchFamily="34" charset="0"/>
              </a:rPr>
              <a:t> 7 deep shafts (approximately 30m) </a:t>
            </a:r>
            <a:r>
              <a:rPr lang="en-GB" sz="1900" dirty="0">
                <a:solidFill>
                  <a:srgbClr val="000000"/>
                </a:solidFill>
                <a:latin typeface="Tahoma" panose="020B0604030504040204" pitchFamily="34" charset="0"/>
              </a:rPr>
              <a:t>�</a:t>
            </a:r>
            <a:r>
              <a:rPr lang="en-GB" sz="1900" dirty="0">
                <a:solidFill>
                  <a:srgbClr val="000000"/>
                </a:solidFill>
                <a:latin typeface="Calibri" panose="020F0502020204030204" pitchFamily="34" charset="0"/>
              </a:rPr>
              <a:t> 11km EHV cable </a:t>
            </a:r>
            <a:r>
              <a:rPr lang="en-GB" sz="1900" dirty="0">
                <a:solidFill>
                  <a:srgbClr val="000000"/>
                </a:solidFill>
                <a:latin typeface="Tahoma" panose="020B0604030504040204" pitchFamily="34" charset="0"/>
              </a:rPr>
              <a:t>�</a:t>
            </a:r>
            <a:r>
              <a:rPr lang="en-GB" sz="1900" dirty="0">
                <a:solidFill>
                  <a:srgbClr val="000000"/>
                </a:solidFill>
                <a:latin typeface="Calibri" panose="020F0502020204030204" pitchFamily="34" charset="0"/>
              </a:rPr>
              <a:t> Substation modification </a:t>
            </a:r>
            <a:r>
              <a:rPr lang="en-GB" sz="1900" dirty="0">
                <a:solidFill>
                  <a:srgbClr val="000000"/>
                </a:solidFill>
                <a:latin typeface="Tahoma" panose="020B0604030504040204" pitchFamily="34" charset="0"/>
              </a:rPr>
              <a:t>�</a:t>
            </a:r>
            <a:r>
              <a:rPr lang="en-GB" sz="1900" dirty="0">
                <a:solidFill>
                  <a:srgbClr val="000000"/>
                </a:solidFill>
                <a:latin typeface="Calibri" panose="020F0502020204030204" pitchFamily="34" charset="0"/>
              </a:rPr>
              <a:t> Utilities diversions Through the DVSA Earned Recognition scheme Operators can demonstrate they meet the highest levels of compliance and road safety standards. </a:t>
            </a:r>
            <a:endParaRPr lang="en-GB" sz="1900" dirty="0">
              <a:solidFill>
                <a:srgbClr val="000000"/>
              </a:solidFill>
              <a:latin typeface="Times New Roman" panose="02020603050405020304" pitchFamily="18" charset="0"/>
            </a:endParaRPr>
          </a:p>
          <a:p>
            <a:pPr algn="l" rtl="0" fontAlgn="base"/>
            <a:r>
              <a:rPr lang="en-GB" sz="1900" dirty="0">
                <a:solidFill>
                  <a:srgbClr val="000000"/>
                </a:solidFill>
                <a:latin typeface="Calibri" panose="020F0502020204030204" pitchFamily="34" charset="0"/>
              </a:rPr>
              <a:t> </a:t>
            </a:r>
            <a:endParaRPr lang="en-GB" b="0" i="0" dirty="0">
              <a:solidFill>
                <a:srgbClr val="000000"/>
              </a:solidFill>
              <a:effectLst/>
              <a:latin typeface="Segoe UI" panose="020B0502040204020203" pitchFamily="34" charset="0"/>
            </a:endParaRPr>
          </a:p>
          <a:p>
            <a:pPr algn="l" rtl="0" fontAlgn="base"/>
            <a:r>
              <a:rPr lang="en-GB" sz="1900" dirty="0">
                <a:solidFill>
                  <a:srgbClr val="000000"/>
                </a:solidFill>
                <a:latin typeface="Times New Roman" panose="02020603050405020304" pitchFamily="18" charset="0"/>
              </a:rPr>
              <a:t>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900" dirty="0">
                <a:solidFill>
                  <a:srgbClr val="000000"/>
                </a:solidFill>
                <a:latin typeface="Calibri" panose="020F0502020204030204" pitchFamily="34" charset="0"/>
              </a:rPr>
              <a:t>The TfL Contractual requirements module: Through the DVSA Earned Recognition scheme, operators can demonstrate they meet the highest levels of compliance and road safety standards. By passing this additional DVSA module, you’ll meet the contract requirements set by: </a:t>
            </a:r>
            <a:r>
              <a:rPr lang="en-GB" sz="1900" dirty="0">
                <a:solidFill>
                  <a:srgbClr val="000000"/>
                </a:solidFill>
                <a:latin typeface="Tahoma" panose="020B0604030504040204" pitchFamily="34" charset="0"/>
              </a:rPr>
              <a:t>�</a:t>
            </a:r>
            <a:r>
              <a:rPr lang="en-GB" sz="1900" dirty="0">
                <a:solidFill>
                  <a:srgbClr val="000000"/>
                </a:solidFill>
                <a:latin typeface="Calibri" panose="020F0502020204030204" pitchFamily="34" charset="0"/>
              </a:rPr>
              <a:t> TfL </a:t>
            </a:r>
            <a:r>
              <a:rPr lang="en-GB" sz="1900" dirty="0">
                <a:solidFill>
                  <a:srgbClr val="000000"/>
                </a:solidFill>
                <a:latin typeface="Tahoma" panose="020B0604030504040204" pitchFamily="34" charset="0"/>
              </a:rPr>
              <a:t>�</a:t>
            </a:r>
            <a:r>
              <a:rPr lang="en-GB" sz="1900" dirty="0">
                <a:solidFill>
                  <a:srgbClr val="000000"/>
                </a:solidFill>
                <a:latin typeface="Calibri" panose="020F0502020204030204" pitchFamily="34" charset="0"/>
              </a:rPr>
              <a:t> FORS Silver </a:t>
            </a:r>
            <a:r>
              <a:rPr lang="en-GB" sz="1900" dirty="0">
                <a:solidFill>
                  <a:srgbClr val="000000"/>
                </a:solidFill>
                <a:latin typeface="Tahoma" panose="020B0604030504040204" pitchFamily="34" charset="0"/>
              </a:rPr>
              <a:t>�</a:t>
            </a:r>
            <a:r>
              <a:rPr lang="en-GB" sz="1900" dirty="0">
                <a:solidFill>
                  <a:srgbClr val="000000"/>
                </a:solidFill>
                <a:latin typeface="Calibri" panose="020F0502020204030204" pitchFamily="34" charset="0"/>
              </a:rPr>
              <a:t> Construction Logistics and Community Safety (CLOCS) </a:t>
            </a:r>
            <a:r>
              <a:rPr lang="en-GB" sz="1900" dirty="0">
                <a:solidFill>
                  <a:srgbClr val="000000"/>
                </a:solidFill>
                <a:latin typeface="Tahoma" panose="020B0604030504040204" pitchFamily="34" charset="0"/>
              </a:rPr>
              <a:t>�</a:t>
            </a:r>
            <a:r>
              <a:rPr lang="en-GB" sz="1900" dirty="0">
                <a:solidFill>
                  <a:srgbClr val="000000"/>
                </a:solidFill>
                <a:latin typeface="Calibri" panose="020F0502020204030204" pitchFamily="34" charset="0"/>
              </a:rPr>
              <a:t> Work Related Road Risk (WRRR) </a:t>
            </a:r>
            <a:r>
              <a:rPr lang="en-GB" sz="1900" dirty="0">
                <a:solidFill>
                  <a:srgbClr val="000000"/>
                </a:solidFill>
                <a:latin typeface="Tahoma" panose="020B0604030504040204" pitchFamily="34" charset="0"/>
              </a:rPr>
              <a:t>�</a:t>
            </a:r>
            <a:r>
              <a:rPr lang="en-GB" sz="1900" dirty="0">
                <a:solidFill>
                  <a:srgbClr val="000000"/>
                </a:solidFill>
                <a:latin typeface="Calibri" panose="020F0502020204030204" pitchFamily="34" charset="0"/>
              </a:rPr>
              <a:t> Direct Vision Standard (DVS) And you’ll be able to bid for nationwide contracts that require these standards. </a:t>
            </a:r>
          </a:p>
          <a:p>
            <a:endParaRPr lang="en-GB" dirty="0"/>
          </a:p>
        </p:txBody>
      </p:sp>
      <p:sp>
        <p:nvSpPr>
          <p:cNvPr id="4" name="Slide Number Placeholder 3"/>
          <p:cNvSpPr>
            <a:spLocks noGrp="1"/>
          </p:cNvSpPr>
          <p:nvPr>
            <p:ph type="sldNum" sz="quarter" idx="5"/>
          </p:nvPr>
        </p:nvSpPr>
        <p:spPr/>
        <p:txBody>
          <a:bodyPr/>
          <a:lstStyle/>
          <a:p>
            <a:fld id="{5F08BDB1-4984-4378-8146-17D6A569FECD}" type="slidenum">
              <a:rPr lang="en-GB" smtClean="0"/>
              <a:t>25</a:t>
            </a:fld>
            <a:endParaRPr lang="en-GB"/>
          </a:p>
        </p:txBody>
      </p:sp>
    </p:spTree>
    <p:extLst>
      <p:ext uri="{BB962C8B-B14F-4D97-AF65-F5344CB8AC3E}">
        <p14:creationId xmlns:p14="http://schemas.microsoft.com/office/powerpoint/2010/main" val="420941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GB" dirty="0"/>
              <a:t>I am starting with a quote from Lesley at Freightlink, I cant say it any better than that. These ‘cowboys’ are playing fast and loose with road safety and potentially in some areas of industry are the same operators who may be winning contracts. </a:t>
            </a:r>
          </a:p>
          <a:p>
            <a:pPr marL="181240" indent="-181240">
              <a:buFont typeface="Arial" panose="020B0604020202020204" pitchFamily="34" charset="0"/>
              <a:buChar char="•"/>
            </a:pPr>
            <a:r>
              <a:rPr lang="en-GB" dirty="0"/>
              <a:t>We need to make sure that the cost of none compliance is more expensive than being a compliant operator</a:t>
            </a:r>
          </a:p>
        </p:txBody>
      </p:sp>
      <p:sp>
        <p:nvSpPr>
          <p:cNvPr id="4" name="Slide Number Placeholder 3"/>
          <p:cNvSpPr>
            <a:spLocks noGrp="1"/>
          </p:cNvSpPr>
          <p:nvPr>
            <p:ph type="sldNum" sz="quarter" idx="5"/>
          </p:nvPr>
        </p:nvSpPr>
        <p:spPr/>
        <p:txBody>
          <a:bodyPr/>
          <a:lstStyle/>
          <a:p>
            <a:fld id="{5F08BDB1-4984-4378-8146-17D6A569FECD}" type="slidenum">
              <a:rPr lang="en-GB" smtClean="0"/>
              <a:t>4</a:t>
            </a:fld>
            <a:endParaRPr lang="en-GB"/>
          </a:p>
        </p:txBody>
      </p:sp>
    </p:spTree>
    <p:extLst>
      <p:ext uri="{BB962C8B-B14F-4D97-AF65-F5344CB8AC3E}">
        <p14:creationId xmlns:p14="http://schemas.microsoft.com/office/powerpoint/2010/main" val="1796436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GB" dirty="0"/>
              <a:t>A new programme is launched on the 14</a:t>
            </a:r>
            <a:r>
              <a:rPr lang="en-GB" baseline="30000" dirty="0"/>
              <a:t>th</a:t>
            </a:r>
            <a:r>
              <a:rPr lang="en-GB" dirty="0"/>
              <a:t> June 2023, aimed at operators who have held an operator licence for 6 months or less. The idea is to help new operators to get it right from the start of their transport journey and to help businesses establish a culture of safety &amp; compliance, rather than un-learn </a:t>
            </a:r>
            <a:r>
              <a:rPr lang="en-GB"/>
              <a:t>bad behaviours. </a:t>
            </a:r>
            <a:endParaRPr lang="en-GB" dirty="0"/>
          </a:p>
        </p:txBody>
      </p:sp>
      <p:sp>
        <p:nvSpPr>
          <p:cNvPr id="4" name="Slide Number Placeholder 3"/>
          <p:cNvSpPr>
            <a:spLocks noGrp="1"/>
          </p:cNvSpPr>
          <p:nvPr>
            <p:ph type="sldNum" sz="quarter" idx="5"/>
          </p:nvPr>
        </p:nvSpPr>
        <p:spPr/>
        <p:txBody>
          <a:bodyPr/>
          <a:lstStyle/>
          <a:p>
            <a:fld id="{5F08BDB1-4984-4378-8146-17D6A569FECD}" type="slidenum">
              <a:rPr lang="en-GB" smtClean="0"/>
              <a:t>26</a:t>
            </a:fld>
            <a:endParaRPr lang="en-GB"/>
          </a:p>
        </p:txBody>
      </p:sp>
    </p:spTree>
    <p:extLst>
      <p:ext uri="{BB962C8B-B14F-4D97-AF65-F5344CB8AC3E}">
        <p14:creationId xmlns:p14="http://schemas.microsoft.com/office/powerpoint/2010/main" val="1857794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5F2EA-0154-AB04-8F4A-37F15A0AB9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DAEA97-E7BE-9F6D-4A3D-9AEB510D1B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96A76D-EF2A-84C6-E925-0C672B2FCBB8}"/>
              </a:ext>
            </a:extLst>
          </p:cNvPr>
          <p:cNvSpPr>
            <a:spLocks noGrp="1"/>
          </p:cNvSpPr>
          <p:nvPr>
            <p:ph type="body" idx="1"/>
          </p:nvPr>
        </p:nvSpPr>
        <p:spPr/>
        <p:txBody>
          <a:bodyPr/>
          <a:lstStyle/>
          <a:p>
            <a:r>
              <a:rPr lang="en-GB" dirty="0"/>
              <a:t>Many of these images are taken from incidents involving vehicles on local government or council contracts. </a:t>
            </a:r>
          </a:p>
          <a:p>
            <a:r>
              <a:rPr lang="en-GB" dirty="0"/>
              <a:t>Last year there were a high number of incidents on contracts where drivers had not been training in manoeuvring refuse vehicles, coach trips operating with drivers, who did not hold driving licence, home to school transport being operated by vehicles out of MOT or without effective brakes. This is part of the reason why we wrote to all councils in GB, why we think it is important standards are raised in council fleets, but also in those you contract with our tender services to. I believe that any vehicles being operated on our roads should be safe, compliant and represent a manual risk to members of the public.  </a:t>
            </a:r>
          </a:p>
        </p:txBody>
      </p:sp>
      <p:sp>
        <p:nvSpPr>
          <p:cNvPr id="4" name="Slide Number Placeholder 3">
            <a:extLst>
              <a:ext uri="{FF2B5EF4-FFF2-40B4-BE49-F238E27FC236}">
                <a16:creationId xmlns:a16="http://schemas.microsoft.com/office/drawing/2014/main" id="{C3CF5C57-41E2-2D40-9519-B9221983449A}"/>
              </a:ext>
            </a:extLst>
          </p:cNvPr>
          <p:cNvSpPr>
            <a:spLocks noGrp="1"/>
          </p:cNvSpPr>
          <p:nvPr>
            <p:ph type="sldNum" sz="quarter" idx="5"/>
          </p:nvPr>
        </p:nvSpPr>
        <p:spPr/>
        <p:txBody>
          <a:bodyPr/>
          <a:lstStyle/>
          <a:p>
            <a:fld id="{5F08BDB1-4984-4378-8146-17D6A569FECD}" type="slidenum">
              <a:rPr lang="en-GB" smtClean="0"/>
              <a:t>27</a:t>
            </a:fld>
            <a:endParaRPr lang="en-GB"/>
          </a:p>
        </p:txBody>
      </p:sp>
    </p:spTree>
    <p:extLst>
      <p:ext uri="{BB962C8B-B14F-4D97-AF65-F5344CB8AC3E}">
        <p14:creationId xmlns:p14="http://schemas.microsoft.com/office/powerpoint/2010/main" val="3299869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8BDB1-4984-4378-8146-17D6A569FECD}" type="slidenum">
              <a:rPr lang="en-GB" smtClean="0"/>
              <a:t>28</a:t>
            </a:fld>
            <a:endParaRPr lang="en-GB"/>
          </a:p>
        </p:txBody>
      </p:sp>
    </p:spTree>
    <p:extLst>
      <p:ext uri="{BB962C8B-B14F-4D97-AF65-F5344CB8AC3E}">
        <p14:creationId xmlns:p14="http://schemas.microsoft.com/office/powerpoint/2010/main" val="1113445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F4A82-1F01-5BD7-FB9A-E59602BBD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201343-6681-7793-A53F-0C06CDA02C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98C378-785A-F618-51D7-9166ECBCB3AB}"/>
              </a:ext>
            </a:extLst>
          </p:cNvPr>
          <p:cNvSpPr>
            <a:spLocks noGrp="1"/>
          </p:cNvSpPr>
          <p:nvPr>
            <p:ph type="body" idx="1"/>
          </p:nvPr>
        </p:nvSpPr>
        <p:spPr/>
        <p:txBody>
          <a:bodyPr/>
          <a:lstStyle/>
          <a:p>
            <a:r>
              <a:rPr lang="en-GB" dirty="0">
                <a:ea typeface="Calibri"/>
                <a:cs typeface="Calibri"/>
              </a:rPr>
              <a:t>Have you seen the DfT RSS, first in over a decade and it gives a clear view on the departments aim in the coming years. ER is mentioned several times. Wortha read </a:t>
            </a:r>
          </a:p>
        </p:txBody>
      </p:sp>
      <p:sp>
        <p:nvSpPr>
          <p:cNvPr id="4" name="Slide Number Placeholder 3">
            <a:extLst>
              <a:ext uri="{FF2B5EF4-FFF2-40B4-BE49-F238E27FC236}">
                <a16:creationId xmlns:a16="http://schemas.microsoft.com/office/drawing/2014/main" id="{F746E3A6-194A-18D3-2919-AE16416C28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9DA98-91C3-486E-BA94-28EE27BEEA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896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Internal QR code only</a:t>
            </a:r>
          </a:p>
        </p:txBody>
      </p:sp>
      <p:sp>
        <p:nvSpPr>
          <p:cNvPr id="4" name="Slide Number Placeholder 3"/>
          <p:cNvSpPr>
            <a:spLocks noGrp="1"/>
          </p:cNvSpPr>
          <p:nvPr>
            <p:ph type="sldNum" sz="quarter" idx="5"/>
          </p:nvPr>
        </p:nvSpPr>
        <p:spPr/>
        <p:txBody>
          <a:bodyPr/>
          <a:lstStyle/>
          <a:p>
            <a:fld id="{5F08BDB1-4984-4378-8146-17D6A569FECD}" type="slidenum">
              <a:rPr lang="en-GB" smtClean="0"/>
              <a:t>8</a:t>
            </a:fld>
            <a:endParaRPr lang="en-GB"/>
          </a:p>
        </p:txBody>
      </p:sp>
    </p:spTree>
    <p:extLst>
      <p:ext uri="{BB962C8B-B14F-4D97-AF65-F5344CB8AC3E}">
        <p14:creationId xmlns:p14="http://schemas.microsoft.com/office/powerpoint/2010/main" val="146806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It soon became clear that along with no tachograph fitted, no records and no operator licence, the occupants had no hope of leaving until the 98.2% overload on the second axle of the vehicle, 92.5% overload on the gross weight and the 88.3% overload on the train weight was removed, along with an appropriate towing vehicle for the trailer with drivers hours recording equipment was found with a new driver, along with a new tyre to replace the rear offside tyre of the vehicle with a depth measurement of 1.02mm.</a:t>
            </a:r>
          </a:p>
          <a:p>
            <a:r>
              <a:rPr lang="en-GB" sz="1200" kern="1200" dirty="0">
                <a:solidFill>
                  <a:schemeClr val="tx1"/>
                </a:solidFill>
                <a:effectLst/>
                <a:latin typeface="+mn-lt"/>
                <a:ea typeface="+mn-ea"/>
                <a:cs typeface="+mn-cs"/>
              </a:rPr>
              <a:t>A tall order during the day, but as it was almost midnight, the driver and the director (who happened to be in the passenger seat) decided to sit tight </a:t>
            </a:r>
            <a:r>
              <a:rPr lang="en-GB" sz="1200" kern="1200" dirty="0" err="1">
                <a:solidFill>
                  <a:schemeClr val="tx1"/>
                </a:solidFill>
                <a:effectLst/>
                <a:latin typeface="+mn-lt"/>
                <a:ea typeface="+mn-ea"/>
                <a:cs typeface="+mn-cs"/>
              </a:rPr>
              <a:t>til</a:t>
            </a:r>
            <a:r>
              <a:rPr lang="en-GB" sz="1200" kern="1200" dirty="0">
                <a:solidFill>
                  <a:schemeClr val="tx1"/>
                </a:solidFill>
                <a:effectLst/>
                <a:latin typeface="+mn-lt"/>
                <a:ea typeface="+mn-ea"/>
                <a:cs typeface="+mn-cs"/>
              </a:rPr>
              <a:t> day break.</a:t>
            </a:r>
          </a:p>
          <a:p>
            <a:r>
              <a:rPr lang="en-GB" sz="1200" kern="1200" dirty="0">
                <a:solidFill>
                  <a:schemeClr val="tx1"/>
                </a:solidFill>
                <a:effectLst/>
                <a:latin typeface="+mn-lt"/>
                <a:ea typeface="+mn-ea"/>
                <a:cs typeface="+mn-cs"/>
              </a:rPr>
              <a:t>With interviews suspended for the gentlemen to gain legal advice, drivers hours, overweight and roadworthiness prohibitions issued, a court deposit paid due to the drivers Non UK status, an immobilisation actioned and a promise from us that DVSA “will be in touch to arrange interviews for the intended prosecution “, we called it a night.</a:t>
            </a:r>
          </a:p>
          <a:p>
            <a:r>
              <a:rPr lang="en-GB" sz="1200" kern="1200" dirty="0">
                <a:solidFill>
                  <a:schemeClr val="tx1"/>
                </a:solidFill>
                <a:effectLst/>
                <a:latin typeface="+mn-lt"/>
                <a:ea typeface="+mn-ea"/>
                <a:cs typeface="+mn-cs"/>
              </a:rPr>
              <a:t>THIS is why we do what we do.</a:t>
            </a:r>
          </a:p>
          <a:p>
            <a:r>
              <a:rPr lang="en-GB" sz="1200" kern="1200" dirty="0">
                <a:solidFill>
                  <a:schemeClr val="tx1"/>
                </a:solidFill>
                <a:effectLst/>
                <a:latin typeface="+mn-lt"/>
                <a:ea typeface="+mn-ea"/>
                <a:cs typeface="+mn-cs"/>
              </a:rPr>
              <a:t>This combination was travelling from London to Ireland via Liverpool. So much could have gone wrong, lives potentially saved.</a:t>
            </a:r>
          </a:p>
          <a:p>
            <a:r>
              <a:rPr lang="en-GB" sz="1200" kern="1200" dirty="0">
                <a:solidFill>
                  <a:schemeClr val="tx1"/>
                </a:solidFill>
                <a:effectLst/>
                <a:latin typeface="+mn-lt"/>
                <a:ea typeface="+mn-ea"/>
                <a:cs typeface="+mn-cs"/>
              </a:rPr>
              <a:t>Things are difficult and uncertain at times with unrest and changes in the agency.</a:t>
            </a:r>
          </a:p>
          <a:p>
            <a:r>
              <a:rPr lang="en-GB" sz="1200" kern="1200" dirty="0">
                <a:solidFill>
                  <a:schemeClr val="tx1"/>
                </a:solidFill>
                <a:effectLst/>
                <a:latin typeface="+mn-lt"/>
                <a:ea typeface="+mn-ea"/>
                <a:cs typeface="+mn-cs"/>
              </a:rPr>
              <a:t>But this is the reason I come to work, along with the fantastic team I am lucky enough to work alongside.</a:t>
            </a:r>
          </a:p>
          <a:p>
            <a:r>
              <a:rPr lang="en-GB" sz="1200" kern="1200" dirty="0">
                <a:solidFill>
                  <a:schemeClr val="tx1"/>
                </a:solidFill>
                <a:effectLst/>
                <a:latin typeface="+mn-lt"/>
                <a:ea typeface="+mn-ea"/>
                <a:cs typeface="+mn-cs"/>
              </a:rPr>
              <a:t>(Feel free to zoom in to the incredulous look on my face that was captured just as I had calculated the weight percentages)😳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Pic 2: Whilst this was ongoing, I was interviewing the director and Transport Manager, and ensuring no alterations were made to any maintenance records, including VOR records, and these were removed from their possession for analysis.</a:t>
            </a:r>
          </a:p>
          <a:p>
            <a:r>
              <a:rPr lang="en-GB" sz="1200" kern="1200" dirty="0">
                <a:solidFill>
                  <a:schemeClr val="tx1"/>
                </a:solidFill>
                <a:effectLst/>
                <a:latin typeface="+mn-lt"/>
                <a:ea typeface="+mn-ea"/>
                <a:cs typeface="+mn-cs"/>
              </a:rPr>
              <a:t>The results of the fleet check were 6 of 8 inspected PSV's prohibited from use immediately. A total of 6 immediate prohibitions were issued for brake related defects, such as failed hydraulic brake pipes, contaminated brake discs with brake performance affected, and brake components defective affecting brake performance. There were also many driver reportable defects that had not been reported on the day, such as damage, warning lamps, insecure lamps, and a significant fuel leak. Many other defects were identified in safety critical areas including steering, suspension, and tyres.</a:t>
            </a:r>
          </a:p>
          <a:p>
            <a:r>
              <a:rPr lang="en-GB" sz="1200" kern="1200" dirty="0">
                <a:solidFill>
                  <a:schemeClr val="tx1"/>
                </a:solidFill>
                <a:effectLst/>
                <a:latin typeface="+mn-lt"/>
                <a:ea typeface="+mn-ea"/>
                <a:cs typeface="+mn-cs"/>
              </a:rPr>
              <a:t>Having had previous Operator licences revoked under this company director, it is not their first rodeo, but having been to a Public Inquiry this time in 2024 for this O licence, it could be their last.</a:t>
            </a:r>
          </a:p>
          <a:p>
            <a:r>
              <a:rPr lang="en-GB" sz="1200" kern="1200" dirty="0">
                <a:solidFill>
                  <a:schemeClr val="tx1"/>
                </a:solidFill>
                <a:effectLst/>
                <a:latin typeface="+mn-lt"/>
                <a:ea typeface="+mn-ea"/>
                <a:cs typeface="+mn-cs"/>
              </a:rPr>
              <a:t>Each of the 6 PSV's removed from the road network on the day had been carrying school children in the morning. Thankfully, with DVSA's intervention, that wasn't repeated in the afternoon. Although there would no doubt have been some disruption for the children who were not collected from school, the potential outcome had they been does not bear thinking about.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Picture 3: Anyone spot what’s missing? Brake disc</a:t>
            </a:r>
            <a:r>
              <a:rPr lang="en-GB" sz="1200" b="0" i="0" kern="1200" dirty="0">
                <a:solidFill>
                  <a:schemeClr val="tx1"/>
                </a:solidFill>
                <a:effectLst/>
                <a:latin typeface="+mn-lt"/>
                <a:ea typeface="+mn-ea"/>
                <a:cs typeface="+mn-cs"/>
              </a:rPr>
              <a:t>✖️Parking brake inefficient</a:t>
            </a:r>
          </a:p>
          <a:p>
            <a:r>
              <a:rPr lang="en-GB" sz="1200" b="0" i="0" kern="1200" dirty="0">
                <a:solidFill>
                  <a:schemeClr val="tx1"/>
                </a:solidFill>
                <a:effectLst/>
                <a:latin typeface="+mn-lt"/>
                <a:ea typeface="+mn-ea"/>
                <a:cs typeface="+mn-cs"/>
              </a:rPr>
              <a:t>✖️Service brake not operating</a:t>
            </a:r>
          </a:p>
          <a:p>
            <a:r>
              <a:rPr lang="en-GB" sz="1200" b="0" i="0" kern="1200" dirty="0">
                <a:solidFill>
                  <a:schemeClr val="tx1"/>
                </a:solidFill>
                <a:effectLst/>
                <a:latin typeface="+mn-lt"/>
                <a:ea typeface="+mn-ea"/>
                <a:cs typeface="+mn-cs"/>
              </a:rPr>
              <a:t>✖️Brake disc missing</a:t>
            </a:r>
          </a:p>
          <a:p>
            <a:r>
              <a:rPr lang="en-GB" sz="1200" b="0" i="0" kern="1200" dirty="0">
                <a:solidFill>
                  <a:schemeClr val="tx1"/>
                </a:solidFill>
                <a:effectLst/>
                <a:latin typeface="+mn-lt"/>
                <a:ea typeface="+mn-ea"/>
                <a:cs typeface="+mn-cs"/>
              </a:rPr>
              <a:t>✖️Insufficient daily rest</a:t>
            </a:r>
          </a:p>
          <a:p>
            <a:r>
              <a:rPr lang="en-GB" sz="1200" b="0" i="0" kern="1200" dirty="0">
                <a:solidFill>
                  <a:schemeClr val="tx1"/>
                </a:solidFill>
                <a:effectLst/>
                <a:latin typeface="+mn-lt"/>
                <a:ea typeface="+mn-ea"/>
                <a:cs typeface="+mn-cs"/>
              </a:rPr>
              <a:t>✖️Exceed 4.5 hours drive</a:t>
            </a:r>
          </a:p>
          <a:p>
            <a:r>
              <a:rPr lang="en-GB" sz="1200" b="0" i="0" kern="1200" dirty="0">
                <a:solidFill>
                  <a:schemeClr val="tx1"/>
                </a:solidFill>
                <a:effectLst/>
                <a:latin typeface="+mn-lt"/>
                <a:ea typeface="+mn-ea"/>
                <a:cs typeface="+mn-cs"/>
              </a:rPr>
              <a:t>🚨Driving vehicle whilst disqualified</a:t>
            </a:r>
          </a:p>
          <a:p>
            <a:r>
              <a:rPr lang="en-GB" sz="1200" b="0" i="0" kern="1200" dirty="0">
                <a:solidFill>
                  <a:schemeClr val="tx1"/>
                </a:solidFill>
                <a:effectLst/>
                <a:latin typeface="+mn-lt"/>
                <a:ea typeface="+mn-ea"/>
                <a:cs typeface="+mn-cs"/>
              </a:rPr>
              <a:t>✅Driver remanded in custody</a:t>
            </a:r>
          </a:p>
          <a:p>
            <a:r>
              <a:rPr lang="en-GB" sz="1200" b="0" i="0" kern="1200" dirty="0">
                <a:solidFill>
                  <a:schemeClr val="tx1"/>
                </a:solidFill>
                <a:effectLst/>
                <a:latin typeface="+mn-lt"/>
                <a:ea typeface="+mn-ea"/>
                <a:cs typeface="+mn-cs"/>
              </a:rPr>
              <a:t>✅Vehicle seized by police</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5F08BDB1-4984-4378-8146-17D6A569FECD}" type="slidenum">
              <a:rPr lang="en-GB" smtClean="0"/>
              <a:t>10</a:t>
            </a:fld>
            <a:endParaRPr lang="en-GB"/>
          </a:p>
        </p:txBody>
      </p:sp>
    </p:spTree>
    <p:extLst>
      <p:ext uri="{BB962C8B-B14F-4D97-AF65-F5344CB8AC3E}">
        <p14:creationId xmlns:p14="http://schemas.microsoft.com/office/powerpoint/2010/main" val="2064601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 1- Insecure load on a Highland ferry saw a shift in load.</a:t>
            </a:r>
          </a:p>
          <a:p>
            <a:r>
              <a:rPr lang="en-GB" dirty="0"/>
              <a:t>Pic 2- Doesn’t look great from the side does it, looks worse in this video</a:t>
            </a:r>
          </a:p>
          <a:p>
            <a:endParaRPr lang="en-GB" dirty="0"/>
          </a:p>
        </p:txBody>
      </p:sp>
      <p:sp>
        <p:nvSpPr>
          <p:cNvPr id="4" name="Slide Number Placeholder 3"/>
          <p:cNvSpPr>
            <a:spLocks noGrp="1"/>
          </p:cNvSpPr>
          <p:nvPr>
            <p:ph type="sldNum" sz="quarter" idx="5"/>
          </p:nvPr>
        </p:nvSpPr>
        <p:spPr/>
        <p:txBody>
          <a:bodyPr/>
          <a:lstStyle/>
          <a:p>
            <a:fld id="{5F08BDB1-4984-4378-8146-17D6A569FECD}" type="slidenum">
              <a:rPr lang="en-GB" smtClean="0"/>
              <a:t>11</a:t>
            </a:fld>
            <a:endParaRPr lang="en-GB"/>
          </a:p>
        </p:txBody>
      </p:sp>
    </p:spTree>
    <p:extLst>
      <p:ext uri="{BB962C8B-B14F-4D97-AF65-F5344CB8AC3E}">
        <p14:creationId xmlns:p14="http://schemas.microsoft.com/office/powerpoint/2010/main" val="1250046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Insecure load, under inflated tyre, no insurance, no driving licence, 115% overload and then the driver was arrested for being in the UK illegally. </a:t>
            </a:r>
          </a:p>
        </p:txBody>
      </p:sp>
      <p:sp>
        <p:nvSpPr>
          <p:cNvPr id="4" name="Slide Number Placeholder 3"/>
          <p:cNvSpPr>
            <a:spLocks noGrp="1"/>
          </p:cNvSpPr>
          <p:nvPr>
            <p:ph type="sldNum" sz="quarter" idx="5"/>
          </p:nvPr>
        </p:nvSpPr>
        <p:spPr/>
        <p:txBody>
          <a:bodyPr/>
          <a:lstStyle/>
          <a:p>
            <a:fld id="{5F08BDB1-4984-4378-8146-17D6A569FECD}" type="slidenum">
              <a:rPr lang="en-GB" smtClean="0"/>
              <a:t>12</a:t>
            </a:fld>
            <a:endParaRPr lang="en-GB"/>
          </a:p>
        </p:txBody>
      </p:sp>
    </p:spTree>
    <p:extLst>
      <p:ext uri="{BB962C8B-B14F-4D97-AF65-F5344CB8AC3E}">
        <p14:creationId xmlns:p14="http://schemas.microsoft.com/office/powerpoint/2010/main" val="1739994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8BDB1-4984-4378-8146-17D6A569FECD}" type="slidenum">
              <a:rPr lang="en-GB" smtClean="0"/>
              <a:t>13</a:t>
            </a:fld>
            <a:endParaRPr lang="en-GB"/>
          </a:p>
        </p:txBody>
      </p:sp>
    </p:spTree>
    <p:extLst>
      <p:ext uri="{BB962C8B-B14F-4D97-AF65-F5344CB8AC3E}">
        <p14:creationId xmlns:p14="http://schemas.microsoft.com/office/powerpoint/2010/main" val="639837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DVSA ,were involved in setting up Operation Tiberius, which ran in Bicester from Monday 16 - Tuesday 17 February 2026. This was a multi-organisation operation, including DVSA, TVP, DVLA, Oxfordshire Fire and Rescue, the Motor Insurance Bureau and officers from HM Border Force (among others).</a:t>
            </a:r>
          </a:p>
          <a:p>
            <a:r>
              <a:rPr lang="en-GB" sz="1200" kern="1200" dirty="0">
                <a:solidFill>
                  <a:schemeClr val="tx1"/>
                </a:solidFill>
                <a:effectLst/>
                <a:latin typeface="+mn-lt"/>
                <a:ea typeface="+mn-ea"/>
                <a:cs typeface="+mn-cs"/>
              </a:rPr>
              <a:t>the operation found:</a:t>
            </a:r>
          </a:p>
          <a:p>
            <a:pPr lvl="0"/>
            <a:r>
              <a:rPr lang="en-GB" sz="1200" kern="1200" dirty="0">
                <a:solidFill>
                  <a:schemeClr val="tx1"/>
                </a:solidFill>
                <a:effectLst/>
                <a:latin typeface="+mn-lt"/>
                <a:ea typeface="+mn-ea"/>
                <a:cs typeface="+mn-cs"/>
              </a:rPr>
              <a:t>12 arrests for immigration offences</a:t>
            </a:r>
          </a:p>
          <a:p>
            <a:pPr lvl="0"/>
            <a:r>
              <a:rPr lang="en-GB" sz="1200" kern="1200" dirty="0">
                <a:solidFill>
                  <a:schemeClr val="tx1"/>
                </a:solidFill>
                <a:effectLst/>
                <a:latin typeface="+mn-lt"/>
                <a:ea typeface="+mn-ea"/>
                <a:cs typeface="+mn-cs"/>
              </a:rPr>
              <a:t>4 people arrested for drug driving</a:t>
            </a:r>
          </a:p>
          <a:p>
            <a:pPr lvl="0"/>
            <a:r>
              <a:rPr lang="en-GB" sz="1200" kern="1200" dirty="0">
                <a:solidFill>
                  <a:schemeClr val="tx1"/>
                </a:solidFill>
                <a:effectLst/>
                <a:latin typeface="+mn-lt"/>
                <a:ea typeface="+mn-ea"/>
                <a:cs typeface="+mn-cs"/>
              </a:rPr>
              <a:t>82 vehicles prohibited</a:t>
            </a:r>
          </a:p>
          <a:p>
            <a:pPr lvl="0"/>
            <a:r>
              <a:rPr lang="en-GB" sz="1200" kern="1200" dirty="0">
                <a:solidFill>
                  <a:schemeClr val="tx1"/>
                </a:solidFill>
                <a:effectLst/>
                <a:latin typeface="+mn-lt"/>
                <a:ea typeface="+mn-ea"/>
                <a:cs typeface="+mn-cs"/>
              </a:rPr>
              <a:t>15 vehicles were seized for having no license</a:t>
            </a:r>
          </a:p>
          <a:p>
            <a:pPr lvl="0"/>
            <a:r>
              <a:rPr lang="en-GB" sz="1200" kern="1200" dirty="0">
                <a:solidFill>
                  <a:schemeClr val="tx1"/>
                </a:solidFill>
                <a:effectLst/>
                <a:latin typeface="+mn-lt"/>
                <a:ea typeface="+mn-ea"/>
                <a:cs typeface="+mn-cs"/>
              </a:rPr>
              <a:t>88 untaxed vehicles dealt with by the DVLA</a:t>
            </a:r>
          </a:p>
          <a:p>
            <a:pPr lvl="0"/>
            <a:r>
              <a:rPr lang="en-GB" sz="1200" kern="1200" dirty="0">
                <a:solidFill>
                  <a:schemeClr val="tx1"/>
                </a:solidFill>
                <a:effectLst/>
                <a:latin typeface="+mn-lt"/>
                <a:ea typeface="+mn-ea"/>
                <a:cs typeface="+mn-cs"/>
              </a:rPr>
              <a:t>34 overweight vehicles</a:t>
            </a:r>
          </a:p>
          <a:p>
            <a:pPr lvl="0"/>
            <a:r>
              <a:rPr lang="en-GB" sz="1200" kern="1200" dirty="0">
                <a:solidFill>
                  <a:schemeClr val="tx1"/>
                </a:solidFill>
                <a:effectLst/>
                <a:latin typeface="+mn-lt"/>
                <a:ea typeface="+mn-ea"/>
                <a:cs typeface="+mn-cs"/>
              </a:rPr>
              <a:t>18 people with no seatbelt</a:t>
            </a:r>
          </a:p>
          <a:p>
            <a:pPr lvl="0"/>
            <a:r>
              <a:rPr lang="en-GB" sz="1200" kern="1200" dirty="0">
                <a:solidFill>
                  <a:schemeClr val="tx1"/>
                </a:solidFill>
                <a:effectLst/>
                <a:latin typeface="+mn-lt"/>
                <a:ea typeface="+mn-ea"/>
                <a:cs typeface="+mn-cs"/>
              </a:rPr>
              <a:t>22 tyre defects</a:t>
            </a:r>
          </a:p>
          <a:p>
            <a:pPr lvl="0"/>
            <a:r>
              <a:rPr lang="en-GB" sz="1200" kern="1200" dirty="0">
                <a:solidFill>
                  <a:schemeClr val="tx1"/>
                </a:solidFill>
                <a:effectLst/>
                <a:latin typeface="+mn-lt"/>
                <a:ea typeface="+mn-ea"/>
                <a:cs typeface="+mn-cs"/>
              </a:rPr>
              <a:t>8 people for mobile phone offences</a:t>
            </a:r>
          </a:p>
          <a:p>
            <a:pPr lvl="0"/>
            <a:r>
              <a:rPr lang="en-GB" sz="1200" kern="1200" dirty="0">
                <a:solidFill>
                  <a:schemeClr val="tx1"/>
                </a:solidFill>
                <a:effectLst/>
                <a:latin typeface="+mn-lt"/>
                <a:ea typeface="+mn-ea"/>
                <a:cs typeface="+mn-cs"/>
              </a:rPr>
              <a:t>18 registration plate offences</a:t>
            </a:r>
          </a:p>
          <a:p>
            <a:pPr lvl="0"/>
            <a:r>
              <a:rPr lang="en-GB" sz="1200" kern="1200" dirty="0">
                <a:solidFill>
                  <a:schemeClr val="tx1"/>
                </a:solidFill>
                <a:effectLst/>
                <a:latin typeface="+mn-lt"/>
                <a:ea typeface="+mn-ea"/>
                <a:cs typeface="+mn-cs"/>
              </a:rPr>
              <a:t>18 window tint offences</a:t>
            </a:r>
          </a:p>
          <a:p>
            <a:pPr lvl="0"/>
            <a:r>
              <a:rPr lang="en-GB" sz="1200" kern="1200" dirty="0">
                <a:solidFill>
                  <a:schemeClr val="tx1"/>
                </a:solidFill>
                <a:effectLst/>
                <a:latin typeface="+mn-lt"/>
                <a:ea typeface="+mn-ea"/>
                <a:cs typeface="+mn-cs"/>
              </a:rPr>
              <a:t>14 vehicles in a dangerous condition</a:t>
            </a:r>
          </a:p>
          <a:p>
            <a:pPr lvl="0"/>
            <a:r>
              <a:rPr lang="en-GB" sz="1200" kern="1200" dirty="0">
                <a:solidFill>
                  <a:schemeClr val="tx1"/>
                </a:solidFill>
                <a:effectLst/>
                <a:latin typeface="+mn-lt"/>
                <a:ea typeface="+mn-ea"/>
                <a:cs typeface="+mn-cs"/>
              </a:rPr>
              <a:t>15 lighting offences</a:t>
            </a:r>
          </a:p>
          <a:p>
            <a:pPr lvl="0"/>
            <a:r>
              <a:rPr lang="en-GB" sz="1200" kern="1200" dirty="0">
                <a:solidFill>
                  <a:schemeClr val="tx1"/>
                </a:solidFill>
                <a:effectLst/>
                <a:latin typeface="+mn-lt"/>
                <a:ea typeface="+mn-ea"/>
                <a:cs typeface="+mn-cs"/>
              </a:rPr>
              <a:t>2 vehicles with no MOT</a:t>
            </a:r>
          </a:p>
          <a:p>
            <a:pPr lvl="0"/>
            <a:r>
              <a:rPr lang="en-GB" sz="1200" kern="1200" dirty="0">
                <a:solidFill>
                  <a:schemeClr val="tx1"/>
                </a:solidFill>
                <a:effectLst/>
                <a:latin typeface="+mn-lt"/>
                <a:ea typeface="+mn-ea"/>
                <a:cs typeface="+mn-cs"/>
              </a:rPr>
              <a:t>2 with no operator licences.</a:t>
            </a:r>
          </a:p>
          <a:p>
            <a:endParaRPr lang="en-GB" dirty="0"/>
          </a:p>
        </p:txBody>
      </p:sp>
      <p:sp>
        <p:nvSpPr>
          <p:cNvPr id="4" name="Slide Number Placeholder 3"/>
          <p:cNvSpPr>
            <a:spLocks noGrp="1"/>
          </p:cNvSpPr>
          <p:nvPr>
            <p:ph type="sldNum" sz="quarter" idx="5"/>
          </p:nvPr>
        </p:nvSpPr>
        <p:spPr/>
        <p:txBody>
          <a:bodyPr/>
          <a:lstStyle/>
          <a:p>
            <a:fld id="{5F08BDB1-4984-4378-8146-17D6A569FECD}" type="slidenum">
              <a:rPr lang="en-GB" smtClean="0"/>
              <a:t>15</a:t>
            </a:fld>
            <a:endParaRPr lang="en-GB"/>
          </a:p>
        </p:txBody>
      </p:sp>
    </p:spTree>
    <p:extLst>
      <p:ext uri="{BB962C8B-B14F-4D97-AF65-F5344CB8AC3E}">
        <p14:creationId xmlns:p14="http://schemas.microsoft.com/office/powerpoint/2010/main" val="34653431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9F7A9-9D7F-4FB4-B375-376E8714B26C}"/>
              </a:ext>
            </a:extLst>
          </p:cNvPr>
          <p:cNvSpPr>
            <a:spLocks noGrp="1"/>
          </p:cNvSpPr>
          <p:nvPr>
            <p:ph type="ctrTitle"/>
          </p:nvPr>
        </p:nvSpPr>
        <p:spPr>
          <a:xfrm>
            <a:off x="717628" y="2616894"/>
            <a:ext cx="10756800" cy="1179117"/>
          </a:xfrm>
        </p:spPr>
        <p:txBody>
          <a:bodyPr anchor="t" anchorCtr="0">
            <a:normAutofit/>
          </a:bodyPr>
          <a:lstStyle>
            <a:lvl1pPr algn="l">
              <a:defRPr sz="4600"/>
            </a:lvl1pPr>
          </a:lstStyle>
          <a:p>
            <a:r>
              <a:rPr lang="en-GB" noProof="0"/>
              <a:t>Click to edit Master title style</a:t>
            </a:r>
            <a:endParaRPr lang="en-GB" noProof="0" dirty="0"/>
          </a:p>
        </p:txBody>
      </p:sp>
      <p:sp>
        <p:nvSpPr>
          <p:cNvPr id="3" name="Subtitle 2">
            <a:extLst>
              <a:ext uri="{FF2B5EF4-FFF2-40B4-BE49-F238E27FC236}">
                <a16:creationId xmlns:a16="http://schemas.microsoft.com/office/drawing/2014/main" id="{9D31B952-5071-446E-BBD2-E77140BBF1B3}"/>
              </a:ext>
            </a:extLst>
          </p:cNvPr>
          <p:cNvSpPr>
            <a:spLocks noGrp="1"/>
          </p:cNvSpPr>
          <p:nvPr>
            <p:ph type="subTitle" idx="1"/>
          </p:nvPr>
        </p:nvSpPr>
        <p:spPr>
          <a:xfrm>
            <a:off x="717628" y="3796012"/>
            <a:ext cx="10756800" cy="1321934"/>
          </a:xfrm>
        </p:spPr>
        <p:txBody>
          <a:bodyPr>
            <a:normAutofit/>
          </a:bodyPr>
          <a:lstStyle>
            <a:lvl1pPr marL="0" indent="0" algn="l">
              <a:spcAft>
                <a:spcPts val="600"/>
              </a:spcAft>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endParaRPr lang="en-GB" noProof="0" dirty="0"/>
          </a:p>
        </p:txBody>
      </p:sp>
      <p:pic>
        <p:nvPicPr>
          <p:cNvPr id="5" name="Picture 4" descr="A blue background with white text&#10;&#10;Description automatically generated">
            <a:extLst>
              <a:ext uri="{FF2B5EF4-FFF2-40B4-BE49-F238E27FC236}">
                <a16:creationId xmlns:a16="http://schemas.microsoft.com/office/drawing/2014/main" id="{BB9C5A69-CCD7-F034-7E3E-76ADD02DF6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35907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t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44C501-1D7F-4BDF-9455-ADD023981B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3" name="Picture Placeholder 12">
            <a:extLst>
              <a:ext uri="{FF2B5EF4-FFF2-40B4-BE49-F238E27FC236}">
                <a16:creationId xmlns:a16="http://schemas.microsoft.com/office/drawing/2014/main" id="{20E9D313-2F86-4D4E-8486-652CF7858DD4}"/>
              </a:ext>
            </a:extLst>
          </p:cNvPr>
          <p:cNvSpPr>
            <a:spLocks noGrp="1"/>
          </p:cNvSpPr>
          <p:nvPr>
            <p:ph type="pic" sz="quarter" idx="10"/>
          </p:nvPr>
        </p:nvSpPr>
        <p:spPr>
          <a:xfrm>
            <a:off x="2591179" y="871704"/>
            <a:ext cx="7005994" cy="4456335"/>
          </a:xfrm>
          <a:custGeom>
            <a:avLst/>
            <a:gdLst>
              <a:gd name="connsiteX0" fmla="*/ 0 w 1982787"/>
              <a:gd name="connsiteY0" fmla="*/ 330471 h 3741738"/>
              <a:gd name="connsiteX1" fmla="*/ 330471 w 1982787"/>
              <a:gd name="connsiteY1" fmla="*/ 0 h 3741738"/>
              <a:gd name="connsiteX2" fmla="*/ 1652316 w 1982787"/>
              <a:gd name="connsiteY2" fmla="*/ 0 h 3741738"/>
              <a:gd name="connsiteX3" fmla="*/ 1982787 w 1982787"/>
              <a:gd name="connsiteY3" fmla="*/ 330471 h 3741738"/>
              <a:gd name="connsiteX4" fmla="*/ 1982787 w 1982787"/>
              <a:gd name="connsiteY4" fmla="*/ 3411267 h 3741738"/>
              <a:gd name="connsiteX5" fmla="*/ 1652316 w 1982787"/>
              <a:gd name="connsiteY5" fmla="*/ 3741738 h 3741738"/>
              <a:gd name="connsiteX6" fmla="*/ 330471 w 1982787"/>
              <a:gd name="connsiteY6" fmla="*/ 3741738 h 3741738"/>
              <a:gd name="connsiteX7" fmla="*/ 0 w 1982787"/>
              <a:gd name="connsiteY7" fmla="*/ 3411267 h 3741738"/>
              <a:gd name="connsiteX8" fmla="*/ 0 w 1982787"/>
              <a:gd name="connsiteY8" fmla="*/ 330471 h 3741738"/>
              <a:gd name="connsiteX0" fmla="*/ 1227 w 1984014"/>
              <a:gd name="connsiteY0" fmla="*/ 330471 h 3741832"/>
              <a:gd name="connsiteX1" fmla="*/ 331698 w 1984014"/>
              <a:gd name="connsiteY1" fmla="*/ 0 h 3741832"/>
              <a:gd name="connsiteX2" fmla="*/ 1653543 w 1984014"/>
              <a:gd name="connsiteY2" fmla="*/ 0 h 3741832"/>
              <a:gd name="connsiteX3" fmla="*/ 1984014 w 1984014"/>
              <a:gd name="connsiteY3" fmla="*/ 330471 h 3741832"/>
              <a:gd name="connsiteX4" fmla="*/ 1984014 w 1984014"/>
              <a:gd name="connsiteY4" fmla="*/ 3411267 h 3741832"/>
              <a:gd name="connsiteX5" fmla="*/ 1653543 w 1984014"/>
              <a:gd name="connsiteY5" fmla="*/ 3741738 h 3741832"/>
              <a:gd name="connsiteX6" fmla="*/ 331698 w 1984014"/>
              <a:gd name="connsiteY6" fmla="*/ 3741738 h 3741832"/>
              <a:gd name="connsiteX7" fmla="*/ 1227 w 1984014"/>
              <a:gd name="connsiteY7" fmla="*/ 3411267 h 3741832"/>
              <a:gd name="connsiteX8" fmla="*/ 1227 w 1984014"/>
              <a:gd name="connsiteY8" fmla="*/ 330471 h 3741832"/>
              <a:gd name="connsiteX0" fmla="*/ 1530 w 1984317"/>
              <a:gd name="connsiteY0" fmla="*/ 330471 h 3742531"/>
              <a:gd name="connsiteX1" fmla="*/ 332001 w 1984317"/>
              <a:gd name="connsiteY1" fmla="*/ 0 h 3742531"/>
              <a:gd name="connsiteX2" fmla="*/ 1653846 w 1984317"/>
              <a:gd name="connsiteY2" fmla="*/ 0 h 3742531"/>
              <a:gd name="connsiteX3" fmla="*/ 1984317 w 1984317"/>
              <a:gd name="connsiteY3" fmla="*/ 330471 h 3742531"/>
              <a:gd name="connsiteX4" fmla="*/ 1984317 w 1984317"/>
              <a:gd name="connsiteY4" fmla="*/ 3411267 h 3742531"/>
              <a:gd name="connsiteX5" fmla="*/ 1653846 w 1984317"/>
              <a:gd name="connsiteY5" fmla="*/ 3741738 h 3742531"/>
              <a:gd name="connsiteX6" fmla="*/ 332001 w 1984317"/>
              <a:gd name="connsiteY6" fmla="*/ 3741738 h 3742531"/>
              <a:gd name="connsiteX7" fmla="*/ 1530 w 1984317"/>
              <a:gd name="connsiteY7" fmla="*/ 3411267 h 3742531"/>
              <a:gd name="connsiteX8" fmla="*/ 1530 w 1984317"/>
              <a:gd name="connsiteY8" fmla="*/ 330471 h 3742531"/>
              <a:gd name="connsiteX0" fmla="*/ 1760 w 1984547"/>
              <a:gd name="connsiteY0" fmla="*/ 330471 h 3742531"/>
              <a:gd name="connsiteX1" fmla="*/ 332231 w 1984547"/>
              <a:gd name="connsiteY1" fmla="*/ 0 h 3742531"/>
              <a:gd name="connsiteX2" fmla="*/ 1654076 w 1984547"/>
              <a:gd name="connsiteY2" fmla="*/ 0 h 3742531"/>
              <a:gd name="connsiteX3" fmla="*/ 1984547 w 1984547"/>
              <a:gd name="connsiteY3" fmla="*/ 330471 h 3742531"/>
              <a:gd name="connsiteX4" fmla="*/ 1984547 w 1984547"/>
              <a:gd name="connsiteY4" fmla="*/ 3411267 h 3742531"/>
              <a:gd name="connsiteX5" fmla="*/ 1654076 w 1984547"/>
              <a:gd name="connsiteY5" fmla="*/ 3741738 h 3742531"/>
              <a:gd name="connsiteX6" fmla="*/ 332231 w 1984547"/>
              <a:gd name="connsiteY6" fmla="*/ 3741738 h 3742531"/>
              <a:gd name="connsiteX7" fmla="*/ 1760 w 1984547"/>
              <a:gd name="connsiteY7" fmla="*/ 3411267 h 3742531"/>
              <a:gd name="connsiteX8" fmla="*/ 1760 w 1984547"/>
              <a:gd name="connsiteY8" fmla="*/ 330471 h 3742531"/>
              <a:gd name="connsiteX0" fmla="*/ 1760 w 1985126"/>
              <a:gd name="connsiteY0" fmla="*/ 330471 h 3744121"/>
              <a:gd name="connsiteX1" fmla="*/ 332231 w 1985126"/>
              <a:gd name="connsiteY1" fmla="*/ 0 h 3744121"/>
              <a:gd name="connsiteX2" fmla="*/ 1654076 w 1985126"/>
              <a:gd name="connsiteY2" fmla="*/ 0 h 3744121"/>
              <a:gd name="connsiteX3" fmla="*/ 1984547 w 1985126"/>
              <a:gd name="connsiteY3" fmla="*/ 330471 h 3744121"/>
              <a:gd name="connsiteX4" fmla="*/ 1984547 w 1985126"/>
              <a:gd name="connsiteY4" fmla="*/ 3411267 h 3744121"/>
              <a:gd name="connsiteX5" fmla="*/ 1654076 w 1985126"/>
              <a:gd name="connsiteY5" fmla="*/ 3741738 h 3744121"/>
              <a:gd name="connsiteX6" fmla="*/ 332231 w 1985126"/>
              <a:gd name="connsiteY6" fmla="*/ 3741738 h 3744121"/>
              <a:gd name="connsiteX7" fmla="*/ 1760 w 1985126"/>
              <a:gd name="connsiteY7" fmla="*/ 3411267 h 3744121"/>
              <a:gd name="connsiteX8" fmla="*/ 1760 w 1985126"/>
              <a:gd name="connsiteY8" fmla="*/ 330471 h 3744121"/>
              <a:gd name="connsiteX0" fmla="*/ 1760 w 1985367"/>
              <a:gd name="connsiteY0" fmla="*/ 330471 h 3742999"/>
              <a:gd name="connsiteX1" fmla="*/ 332231 w 1985367"/>
              <a:gd name="connsiteY1" fmla="*/ 0 h 3742999"/>
              <a:gd name="connsiteX2" fmla="*/ 1654076 w 1985367"/>
              <a:gd name="connsiteY2" fmla="*/ 0 h 3742999"/>
              <a:gd name="connsiteX3" fmla="*/ 1984547 w 1985367"/>
              <a:gd name="connsiteY3" fmla="*/ 330471 h 3742999"/>
              <a:gd name="connsiteX4" fmla="*/ 1984547 w 1985367"/>
              <a:gd name="connsiteY4" fmla="*/ 3411267 h 3742999"/>
              <a:gd name="connsiteX5" fmla="*/ 1654076 w 1985367"/>
              <a:gd name="connsiteY5" fmla="*/ 3741738 h 3742999"/>
              <a:gd name="connsiteX6" fmla="*/ 332231 w 1985367"/>
              <a:gd name="connsiteY6" fmla="*/ 3741738 h 3742999"/>
              <a:gd name="connsiteX7" fmla="*/ 1760 w 1985367"/>
              <a:gd name="connsiteY7" fmla="*/ 3411267 h 3742999"/>
              <a:gd name="connsiteX8" fmla="*/ 1760 w 1985367"/>
              <a:gd name="connsiteY8" fmla="*/ 330471 h 3742999"/>
              <a:gd name="connsiteX0" fmla="*/ 1760 w 1984547"/>
              <a:gd name="connsiteY0" fmla="*/ 330471 h 3742531"/>
              <a:gd name="connsiteX1" fmla="*/ 332231 w 1984547"/>
              <a:gd name="connsiteY1" fmla="*/ 0 h 3742531"/>
              <a:gd name="connsiteX2" fmla="*/ 1654076 w 1984547"/>
              <a:gd name="connsiteY2" fmla="*/ 0 h 3742531"/>
              <a:gd name="connsiteX3" fmla="*/ 1984547 w 1984547"/>
              <a:gd name="connsiteY3" fmla="*/ 330471 h 3742531"/>
              <a:gd name="connsiteX4" fmla="*/ 1984547 w 1984547"/>
              <a:gd name="connsiteY4" fmla="*/ 3411267 h 3742531"/>
              <a:gd name="connsiteX5" fmla="*/ 1654076 w 1984547"/>
              <a:gd name="connsiteY5" fmla="*/ 3741738 h 3742531"/>
              <a:gd name="connsiteX6" fmla="*/ 332231 w 1984547"/>
              <a:gd name="connsiteY6" fmla="*/ 3741738 h 3742531"/>
              <a:gd name="connsiteX7" fmla="*/ 1760 w 1984547"/>
              <a:gd name="connsiteY7" fmla="*/ 3411267 h 3742531"/>
              <a:gd name="connsiteX8" fmla="*/ 1760 w 1984547"/>
              <a:gd name="connsiteY8" fmla="*/ 330471 h 3742531"/>
              <a:gd name="connsiteX0" fmla="*/ 1760 w 1985771"/>
              <a:gd name="connsiteY0" fmla="*/ 330471 h 3742531"/>
              <a:gd name="connsiteX1" fmla="*/ 332231 w 1985771"/>
              <a:gd name="connsiteY1" fmla="*/ 0 h 3742531"/>
              <a:gd name="connsiteX2" fmla="*/ 1654076 w 1985771"/>
              <a:gd name="connsiteY2" fmla="*/ 0 h 3742531"/>
              <a:gd name="connsiteX3" fmla="*/ 1984547 w 1985771"/>
              <a:gd name="connsiteY3" fmla="*/ 330471 h 3742531"/>
              <a:gd name="connsiteX4" fmla="*/ 1984547 w 1985771"/>
              <a:gd name="connsiteY4" fmla="*/ 3411267 h 3742531"/>
              <a:gd name="connsiteX5" fmla="*/ 1654076 w 1985771"/>
              <a:gd name="connsiteY5" fmla="*/ 3741738 h 3742531"/>
              <a:gd name="connsiteX6" fmla="*/ 332231 w 1985771"/>
              <a:gd name="connsiteY6" fmla="*/ 3741738 h 3742531"/>
              <a:gd name="connsiteX7" fmla="*/ 1760 w 1985771"/>
              <a:gd name="connsiteY7" fmla="*/ 3411267 h 3742531"/>
              <a:gd name="connsiteX8" fmla="*/ 1760 w 1985771"/>
              <a:gd name="connsiteY8" fmla="*/ 330471 h 3742531"/>
              <a:gd name="connsiteX0" fmla="*/ 1760 w 1985745"/>
              <a:gd name="connsiteY0" fmla="*/ 330471 h 3743635"/>
              <a:gd name="connsiteX1" fmla="*/ 332231 w 1985745"/>
              <a:gd name="connsiteY1" fmla="*/ 0 h 3743635"/>
              <a:gd name="connsiteX2" fmla="*/ 1654076 w 1985745"/>
              <a:gd name="connsiteY2" fmla="*/ 0 h 3743635"/>
              <a:gd name="connsiteX3" fmla="*/ 1984547 w 1985745"/>
              <a:gd name="connsiteY3" fmla="*/ 330471 h 3743635"/>
              <a:gd name="connsiteX4" fmla="*/ 1984547 w 1985745"/>
              <a:gd name="connsiteY4" fmla="*/ 3411267 h 3743635"/>
              <a:gd name="connsiteX5" fmla="*/ 1654076 w 1985745"/>
              <a:gd name="connsiteY5" fmla="*/ 3741738 h 3743635"/>
              <a:gd name="connsiteX6" fmla="*/ 332231 w 1985745"/>
              <a:gd name="connsiteY6" fmla="*/ 3741738 h 3743635"/>
              <a:gd name="connsiteX7" fmla="*/ 1760 w 1985745"/>
              <a:gd name="connsiteY7" fmla="*/ 3411267 h 3743635"/>
              <a:gd name="connsiteX8" fmla="*/ 1760 w 1985745"/>
              <a:gd name="connsiteY8" fmla="*/ 330471 h 3743635"/>
              <a:gd name="connsiteX0" fmla="*/ 1760 w 1986710"/>
              <a:gd name="connsiteY0" fmla="*/ 330471 h 3742907"/>
              <a:gd name="connsiteX1" fmla="*/ 332231 w 1986710"/>
              <a:gd name="connsiteY1" fmla="*/ 0 h 3742907"/>
              <a:gd name="connsiteX2" fmla="*/ 1654076 w 1986710"/>
              <a:gd name="connsiteY2" fmla="*/ 0 h 3742907"/>
              <a:gd name="connsiteX3" fmla="*/ 1984547 w 1986710"/>
              <a:gd name="connsiteY3" fmla="*/ 330471 h 3742907"/>
              <a:gd name="connsiteX4" fmla="*/ 1984547 w 1986710"/>
              <a:gd name="connsiteY4" fmla="*/ 3411267 h 3742907"/>
              <a:gd name="connsiteX5" fmla="*/ 1654076 w 1986710"/>
              <a:gd name="connsiteY5" fmla="*/ 3741738 h 3742907"/>
              <a:gd name="connsiteX6" fmla="*/ 332231 w 1986710"/>
              <a:gd name="connsiteY6" fmla="*/ 3741738 h 3742907"/>
              <a:gd name="connsiteX7" fmla="*/ 1760 w 1986710"/>
              <a:gd name="connsiteY7" fmla="*/ 3411267 h 3742907"/>
              <a:gd name="connsiteX8" fmla="*/ 1760 w 1986710"/>
              <a:gd name="connsiteY8" fmla="*/ 330471 h 3742907"/>
              <a:gd name="connsiteX0" fmla="*/ 1760 w 1986710"/>
              <a:gd name="connsiteY0" fmla="*/ 330471 h 3742907"/>
              <a:gd name="connsiteX1" fmla="*/ 332231 w 1986710"/>
              <a:gd name="connsiteY1" fmla="*/ 31432 h 3742907"/>
              <a:gd name="connsiteX2" fmla="*/ 1654076 w 1986710"/>
              <a:gd name="connsiteY2" fmla="*/ 0 h 3742907"/>
              <a:gd name="connsiteX3" fmla="*/ 1984547 w 1986710"/>
              <a:gd name="connsiteY3" fmla="*/ 330471 h 3742907"/>
              <a:gd name="connsiteX4" fmla="*/ 1984547 w 1986710"/>
              <a:gd name="connsiteY4" fmla="*/ 3411267 h 3742907"/>
              <a:gd name="connsiteX5" fmla="*/ 1654076 w 1986710"/>
              <a:gd name="connsiteY5" fmla="*/ 3741738 h 3742907"/>
              <a:gd name="connsiteX6" fmla="*/ 332231 w 1986710"/>
              <a:gd name="connsiteY6" fmla="*/ 3741738 h 3742907"/>
              <a:gd name="connsiteX7" fmla="*/ 1760 w 1986710"/>
              <a:gd name="connsiteY7" fmla="*/ 3411267 h 3742907"/>
              <a:gd name="connsiteX8" fmla="*/ 1760 w 1986710"/>
              <a:gd name="connsiteY8" fmla="*/ 330471 h 3742907"/>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3853 h 3716289"/>
              <a:gd name="connsiteX1" fmla="*/ 332231 w 1986710"/>
              <a:gd name="connsiteY1" fmla="*/ 4814 h 3716289"/>
              <a:gd name="connsiteX2" fmla="*/ 1656934 w 1986710"/>
              <a:gd name="connsiteY2" fmla="*/ 1957 h 3716289"/>
              <a:gd name="connsiteX3" fmla="*/ 1984547 w 1986710"/>
              <a:gd name="connsiteY3" fmla="*/ 303853 h 3716289"/>
              <a:gd name="connsiteX4" fmla="*/ 1984547 w 1986710"/>
              <a:gd name="connsiteY4" fmla="*/ 3384649 h 3716289"/>
              <a:gd name="connsiteX5" fmla="*/ 1654076 w 1986710"/>
              <a:gd name="connsiteY5" fmla="*/ 3715120 h 3716289"/>
              <a:gd name="connsiteX6" fmla="*/ 332231 w 1986710"/>
              <a:gd name="connsiteY6" fmla="*/ 3715120 h 3716289"/>
              <a:gd name="connsiteX7" fmla="*/ 1760 w 1986710"/>
              <a:gd name="connsiteY7" fmla="*/ 3384649 h 3716289"/>
              <a:gd name="connsiteX8" fmla="*/ 1760 w 1986710"/>
              <a:gd name="connsiteY8" fmla="*/ 303853 h 3716289"/>
              <a:gd name="connsiteX0" fmla="*/ 1760 w 1987125"/>
              <a:gd name="connsiteY0" fmla="*/ 303853 h 3716289"/>
              <a:gd name="connsiteX1" fmla="*/ 332231 w 1987125"/>
              <a:gd name="connsiteY1" fmla="*/ 4814 h 3716289"/>
              <a:gd name="connsiteX2" fmla="*/ 1656934 w 1987125"/>
              <a:gd name="connsiteY2" fmla="*/ 1957 h 3716289"/>
              <a:gd name="connsiteX3" fmla="*/ 1984547 w 1987125"/>
              <a:gd name="connsiteY3" fmla="*/ 303853 h 3716289"/>
              <a:gd name="connsiteX4" fmla="*/ 1984547 w 1987125"/>
              <a:gd name="connsiteY4" fmla="*/ 3384649 h 3716289"/>
              <a:gd name="connsiteX5" fmla="*/ 1654076 w 1987125"/>
              <a:gd name="connsiteY5" fmla="*/ 3715120 h 3716289"/>
              <a:gd name="connsiteX6" fmla="*/ 332231 w 1987125"/>
              <a:gd name="connsiteY6" fmla="*/ 3715120 h 3716289"/>
              <a:gd name="connsiteX7" fmla="*/ 1760 w 1987125"/>
              <a:gd name="connsiteY7" fmla="*/ 3384649 h 3716289"/>
              <a:gd name="connsiteX8" fmla="*/ 1760 w 1987125"/>
              <a:gd name="connsiteY8" fmla="*/ 303853 h 3716289"/>
              <a:gd name="connsiteX0" fmla="*/ 1760 w 1987125"/>
              <a:gd name="connsiteY0" fmla="*/ 308911 h 3721347"/>
              <a:gd name="connsiteX1" fmla="*/ 332231 w 1987125"/>
              <a:gd name="connsiteY1" fmla="*/ 9872 h 3721347"/>
              <a:gd name="connsiteX2" fmla="*/ 1656934 w 1987125"/>
              <a:gd name="connsiteY2" fmla="*/ 7015 h 3721347"/>
              <a:gd name="connsiteX3" fmla="*/ 1984547 w 1987125"/>
              <a:gd name="connsiteY3" fmla="*/ 308911 h 3721347"/>
              <a:gd name="connsiteX4" fmla="*/ 1984547 w 1987125"/>
              <a:gd name="connsiteY4" fmla="*/ 3389707 h 3721347"/>
              <a:gd name="connsiteX5" fmla="*/ 1654076 w 1987125"/>
              <a:gd name="connsiteY5" fmla="*/ 3720178 h 3721347"/>
              <a:gd name="connsiteX6" fmla="*/ 332231 w 1987125"/>
              <a:gd name="connsiteY6" fmla="*/ 3720178 h 3721347"/>
              <a:gd name="connsiteX7" fmla="*/ 1760 w 1987125"/>
              <a:gd name="connsiteY7" fmla="*/ 3389707 h 3721347"/>
              <a:gd name="connsiteX8" fmla="*/ 1760 w 1987125"/>
              <a:gd name="connsiteY8" fmla="*/ 308911 h 3721347"/>
              <a:gd name="connsiteX0" fmla="*/ 1760 w 1987125"/>
              <a:gd name="connsiteY0" fmla="*/ 302162 h 3714598"/>
              <a:gd name="connsiteX1" fmla="*/ 332231 w 1987125"/>
              <a:gd name="connsiteY1" fmla="*/ 3123 h 3714598"/>
              <a:gd name="connsiteX2" fmla="*/ 1656934 w 1987125"/>
              <a:gd name="connsiteY2" fmla="*/ 266 h 3714598"/>
              <a:gd name="connsiteX3" fmla="*/ 1984547 w 1987125"/>
              <a:gd name="connsiteY3" fmla="*/ 302162 h 3714598"/>
              <a:gd name="connsiteX4" fmla="*/ 1984547 w 1987125"/>
              <a:gd name="connsiteY4" fmla="*/ 3382958 h 3714598"/>
              <a:gd name="connsiteX5" fmla="*/ 1654076 w 1987125"/>
              <a:gd name="connsiteY5" fmla="*/ 3713429 h 3714598"/>
              <a:gd name="connsiteX6" fmla="*/ 332231 w 1987125"/>
              <a:gd name="connsiteY6" fmla="*/ 3713429 h 3714598"/>
              <a:gd name="connsiteX7" fmla="*/ 1760 w 1987125"/>
              <a:gd name="connsiteY7" fmla="*/ 3382958 h 3714598"/>
              <a:gd name="connsiteX8" fmla="*/ 1760 w 1987125"/>
              <a:gd name="connsiteY8" fmla="*/ 302162 h 3714598"/>
              <a:gd name="connsiteX0" fmla="*/ 1760 w 1987125"/>
              <a:gd name="connsiteY0" fmla="*/ 302162 h 3714598"/>
              <a:gd name="connsiteX1" fmla="*/ 332231 w 1987125"/>
              <a:gd name="connsiteY1" fmla="*/ 3123 h 3714598"/>
              <a:gd name="connsiteX2" fmla="*/ 1656934 w 1987125"/>
              <a:gd name="connsiteY2" fmla="*/ 266 h 3714598"/>
              <a:gd name="connsiteX3" fmla="*/ 1984547 w 1987125"/>
              <a:gd name="connsiteY3" fmla="*/ 302162 h 3714598"/>
              <a:gd name="connsiteX4" fmla="*/ 1984547 w 1987125"/>
              <a:gd name="connsiteY4" fmla="*/ 3382958 h 3714598"/>
              <a:gd name="connsiteX5" fmla="*/ 1654076 w 1987125"/>
              <a:gd name="connsiteY5" fmla="*/ 3713429 h 3714598"/>
              <a:gd name="connsiteX6" fmla="*/ 332231 w 1987125"/>
              <a:gd name="connsiteY6" fmla="*/ 3713429 h 3714598"/>
              <a:gd name="connsiteX7" fmla="*/ 1760 w 1987125"/>
              <a:gd name="connsiteY7" fmla="*/ 3382958 h 3714598"/>
              <a:gd name="connsiteX8" fmla="*/ 1760 w 1987125"/>
              <a:gd name="connsiteY8" fmla="*/ 302162 h 3714598"/>
              <a:gd name="connsiteX0" fmla="*/ 1760 w 1987125"/>
              <a:gd name="connsiteY0" fmla="*/ 302162 h 3714598"/>
              <a:gd name="connsiteX1" fmla="*/ 332231 w 1987125"/>
              <a:gd name="connsiteY1" fmla="*/ 3123 h 3714598"/>
              <a:gd name="connsiteX2" fmla="*/ 1656934 w 1987125"/>
              <a:gd name="connsiteY2" fmla="*/ 266 h 3714598"/>
              <a:gd name="connsiteX3" fmla="*/ 1984547 w 1987125"/>
              <a:gd name="connsiteY3" fmla="*/ 302162 h 3714598"/>
              <a:gd name="connsiteX4" fmla="*/ 1984547 w 1987125"/>
              <a:gd name="connsiteY4" fmla="*/ 3382958 h 3714598"/>
              <a:gd name="connsiteX5" fmla="*/ 1654076 w 1987125"/>
              <a:gd name="connsiteY5" fmla="*/ 3713429 h 3714598"/>
              <a:gd name="connsiteX6" fmla="*/ 332231 w 1987125"/>
              <a:gd name="connsiteY6" fmla="*/ 3713429 h 3714598"/>
              <a:gd name="connsiteX7" fmla="*/ 1760 w 1987125"/>
              <a:gd name="connsiteY7" fmla="*/ 3382958 h 3714598"/>
              <a:gd name="connsiteX8" fmla="*/ 1760 w 1987125"/>
              <a:gd name="connsiteY8" fmla="*/ 302162 h 3714598"/>
              <a:gd name="connsiteX0" fmla="*/ 1760 w 1987125"/>
              <a:gd name="connsiteY0" fmla="*/ 302162 h 3714598"/>
              <a:gd name="connsiteX1" fmla="*/ 332231 w 1987125"/>
              <a:gd name="connsiteY1" fmla="*/ 3123 h 3714598"/>
              <a:gd name="connsiteX2" fmla="*/ 1656934 w 1987125"/>
              <a:gd name="connsiteY2" fmla="*/ 266 h 3714598"/>
              <a:gd name="connsiteX3" fmla="*/ 1984547 w 1987125"/>
              <a:gd name="connsiteY3" fmla="*/ 302162 h 3714598"/>
              <a:gd name="connsiteX4" fmla="*/ 1984547 w 1987125"/>
              <a:gd name="connsiteY4" fmla="*/ 3382958 h 3714598"/>
              <a:gd name="connsiteX5" fmla="*/ 1654076 w 1987125"/>
              <a:gd name="connsiteY5" fmla="*/ 3713429 h 3714598"/>
              <a:gd name="connsiteX6" fmla="*/ 332231 w 1987125"/>
              <a:gd name="connsiteY6" fmla="*/ 3713429 h 3714598"/>
              <a:gd name="connsiteX7" fmla="*/ 1760 w 1987125"/>
              <a:gd name="connsiteY7" fmla="*/ 3382958 h 3714598"/>
              <a:gd name="connsiteX8" fmla="*/ 1760 w 1987125"/>
              <a:gd name="connsiteY8" fmla="*/ 302162 h 3714598"/>
              <a:gd name="connsiteX0" fmla="*/ 1760 w 1987125"/>
              <a:gd name="connsiteY0" fmla="*/ 302162 h 3714598"/>
              <a:gd name="connsiteX1" fmla="*/ 332231 w 1987125"/>
              <a:gd name="connsiteY1" fmla="*/ 3123 h 3714598"/>
              <a:gd name="connsiteX2" fmla="*/ 1656934 w 1987125"/>
              <a:gd name="connsiteY2" fmla="*/ 266 h 3714598"/>
              <a:gd name="connsiteX3" fmla="*/ 1984547 w 1987125"/>
              <a:gd name="connsiteY3" fmla="*/ 302162 h 3714598"/>
              <a:gd name="connsiteX4" fmla="*/ 1984547 w 1987125"/>
              <a:gd name="connsiteY4" fmla="*/ 3382958 h 3714598"/>
              <a:gd name="connsiteX5" fmla="*/ 1654076 w 1987125"/>
              <a:gd name="connsiteY5" fmla="*/ 3713429 h 3714598"/>
              <a:gd name="connsiteX6" fmla="*/ 332231 w 1987125"/>
              <a:gd name="connsiteY6" fmla="*/ 3713429 h 3714598"/>
              <a:gd name="connsiteX7" fmla="*/ 1760 w 1987125"/>
              <a:gd name="connsiteY7" fmla="*/ 3382958 h 3714598"/>
              <a:gd name="connsiteX8" fmla="*/ 1760 w 1987125"/>
              <a:gd name="connsiteY8" fmla="*/ 302162 h 3714598"/>
              <a:gd name="connsiteX0" fmla="*/ 1760 w 1987125"/>
              <a:gd name="connsiteY0" fmla="*/ 302162 h 3714598"/>
              <a:gd name="connsiteX1" fmla="*/ 332231 w 1987125"/>
              <a:gd name="connsiteY1" fmla="*/ 3123 h 3714598"/>
              <a:gd name="connsiteX2" fmla="*/ 1656934 w 1987125"/>
              <a:gd name="connsiteY2" fmla="*/ 266 h 3714598"/>
              <a:gd name="connsiteX3" fmla="*/ 1984547 w 1987125"/>
              <a:gd name="connsiteY3" fmla="*/ 302162 h 3714598"/>
              <a:gd name="connsiteX4" fmla="*/ 1984547 w 1987125"/>
              <a:gd name="connsiteY4" fmla="*/ 3382958 h 3714598"/>
              <a:gd name="connsiteX5" fmla="*/ 1654076 w 1987125"/>
              <a:gd name="connsiteY5" fmla="*/ 3713429 h 3714598"/>
              <a:gd name="connsiteX6" fmla="*/ 332231 w 1987125"/>
              <a:gd name="connsiteY6" fmla="*/ 3713429 h 3714598"/>
              <a:gd name="connsiteX7" fmla="*/ 1760 w 1987125"/>
              <a:gd name="connsiteY7" fmla="*/ 3382958 h 3714598"/>
              <a:gd name="connsiteX8" fmla="*/ 1760 w 1987125"/>
              <a:gd name="connsiteY8" fmla="*/ 302162 h 3714598"/>
              <a:gd name="connsiteX0" fmla="*/ 1760 w 1987125"/>
              <a:gd name="connsiteY0" fmla="*/ 305095 h 3717531"/>
              <a:gd name="connsiteX1" fmla="*/ 332231 w 1987125"/>
              <a:gd name="connsiteY1" fmla="*/ 6056 h 3717531"/>
              <a:gd name="connsiteX2" fmla="*/ 1656934 w 1987125"/>
              <a:gd name="connsiteY2" fmla="*/ 3199 h 3717531"/>
              <a:gd name="connsiteX3" fmla="*/ 1984547 w 1987125"/>
              <a:gd name="connsiteY3" fmla="*/ 305095 h 3717531"/>
              <a:gd name="connsiteX4" fmla="*/ 1984547 w 1987125"/>
              <a:gd name="connsiteY4" fmla="*/ 3385891 h 3717531"/>
              <a:gd name="connsiteX5" fmla="*/ 1654076 w 1987125"/>
              <a:gd name="connsiteY5" fmla="*/ 3716362 h 3717531"/>
              <a:gd name="connsiteX6" fmla="*/ 332231 w 1987125"/>
              <a:gd name="connsiteY6" fmla="*/ 3716362 h 3717531"/>
              <a:gd name="connsiteX7" fmla="*/ 1760 w 1987125"/>
              <a:gd name="connsiteY7" fmla="*/ 3385891 h 3717531"/>
              <a:gd name="connsiteX8" fmla="*/ 1760 w 1987125"/>
              <a:gd name="connsiteY8" fmla="*/ 305095 h 3717531"/>
              <a:gd name="connsiteX0" fmla="*/ 1760 w 1987125"/>
              <a:gd name="connsiteY0" fmla="*/ 304262 h 3716698"/>
              <a:gd name="connsiteX1" fmla="*/ 332231 w 1987125"/>
              <a:gd name="connsiteY1" fmla="*/ 5223 h 3716698"/>
              <a:gd name="connsiteX2" fmla="*/ 1656934 w 1987125"/>
              <a:gd name="connsiteY2" fmla="*/ 2366 h 3716698"/>
              <a:gd name="connsiteX3" fmla="*/ 1984547 w 1987125"/>
              <a:gd name="connsiteY3" fmla="*/ 304262 h 3716698"/>
              <a:gd name="connsiteX4" fmla="*/ 1984547 w 1987125"/>
              <a:gd name="connsiteY4" fmla="*/ 3385058 h 3716698"/>
              <a:gd name="connsiteX5" fmla="*/ 1654076 w 1987125"/>
              <a:gd name="connsiteY5" fmla="*/ 3715529 h 3716698"/>
              <a:gd name="connsiteX6" fmla="*/ 332231 w 1987125"/>
              <a:gd name="connsiteY6" fmla="*/ 3715529 h 3716698"/>
              <a:gd name="connsiteX7" fmla="*/ 1760 w 1987125"/>
              <a:gd name="connsiteY7" fmla="*/ 3385058 h 3716698"/>
              <a:gd name="connsiteX8" fmla="*/ 1760 w 1987125"/>
              <a:gd name="connsiteY8" fmla="*/ 304262 h 3716698"/>
              <a:gd name="connsiteX0" fmla="*/ 1760 w 1987125"/>
              <a:gd name="connsiteY0" fmla="*/ 307615 h 3720051"/>
              <a:gd name="connsiteX1" fmla="*/ 332231 w 1987125"/>
              <a:gd name="connsiteY1" fmla="*/ 8576 h 3720051"/>
              <a:gd name="connsiteX2" fmla="*/ 1656934 w 1987125"/>
              <a:gd name="connsiteY2" fmla="*/ 5719 h 3720051"/>
              <a:gd name="connsiteX3" fmla="*/ 1984547 w 1987125"/>
              <a:gd name="connsiteY3" fmla="*/ 307615 h 3720051"/>
              <a:gd name="connsiteX4" fmla="*/ 1984547 w 1987125"/>
              <a:gd name="connsiteY4" fmla="*/ 3388411 h 3720051"/>
              <a:gd name="connsiteX5" fmla="*/ 1654076 w 1987125"/>
              <a:gd name="connsiteY5" fmla="*/ 3718882 h 3720051"/>
              <a:gd name="connsiteX6" fmla="*/ 332231 w 1987125"/>
              <a:gd name="connsiteY6" fmla="*/ 3718882 h 3720051"/>
              <a:gd name="connsiteX7" fmla="*/ 1760 w 1987125"/>
              <a:gd name="connsiteY7" fmla="*/ 3388411 h 3720051"/>
              <a:gd name="connsiteX8" fmla="*/ 1760 w 1987125"/>
              <a:gd name="connsiteY8" fmla="*/ 307615 h 3720051"/>
              <a:gd name="connsiteX0" fmla="*/ 1760 w 1987125"/>
              <a:gd name="connsiteY0" fmla="*/ 302606 h 3715042"/>
              <a:gd name="connsiteX1" fmla="*/ 332231 w 1987125"/>
              <a:gd name="connsiteY1" fmla="*/ 3567 h 3715042"/>
              <a:gd name="connsiteX2" fmla="*/ 1656934 w 1987125"/>
              <a:gd name="connsiteY2" fmla="*/ 710 h 3715042"/>
              <a:gd name="connsiteX3" fmla="*/ 1984547 w 1987125"/>
              <a:gd name="connsiteY3" fmla="*/ 302606 h 3715042"/>
              <a:gd name="connsiteX4" fmla="*/ 1984547 w 1987125"/>
              <a:gd name="connsiteY4" fmla="*/ 3383402 h 3715042"/>
              <a:gd name="connsiteX5" fmla="*/ 1654076 w 1987125"/>
              <a:gd name="connsiteY5" fmla="*/ 3713873 h 3715042"/>
              <a:gd name="connsiteX6" fmla="*/ 332231 w 1987125"/>
              <a:gd name="connsiteY6" fmla="*/ 3713873 h 3715042"/>
              <a:gd name="connsiteX7" fmla="*/ 1760 w 1987125"/>
              <a:gd name="connsiteY7" fmla="*/ 3383402 h 3715042"/>
              <a:gd name="connsiteX8" fmla="*/ 1760 w 1987125"/>
              <a:gd name="connsiteY8" fmla="*/ 302606 h 3715042"/>
              <a:gd name="connsiteX0" fmla="*/ 1760 w 1986710"/>
              <a:gd name="connsiteY0" fmla="*/ 326355 h 3738791"/>
              <a:gd name="connsiteX1" fmla="*/ 332231 w 1986710"/>
              <a:gd name="connsiteY1" fmla="*/ 27316 h 3738791"/>
              <a:gd name="connsiteX2" fmla="*/ 1656934 w 1986710"/>
              <a:gd name="connsiteY2" fmla="*/ 24459 h 3738791"/>
              <a:gd name="connsiteX3" fmla="*/ 1984547 w 1986710"/>
              <a:gd name="connsiteY3" fmla="*/ 326355 h 3738791"/>
              <a:gd name="connsiteX4" fmla="*/ 1984547 w 1986710"/>
              <a:gd name="connsiteY4" fmla="*/ 3407151 h 3738791"/>
              <a:gd name="connsiteX5" fmla="*/ 1654076 w 1986710"/>
              <a:gd name="connsiteY5" fmla="*/ 3737622 h 3738791"/>
              <a:gd name="connsiteX6" fmla="*/ 332231 w 1986710"/>
              <a:gd name="connsiteY6" fmla="*/ 3737622 h 3738791"/>
              <a:gd name="connsiteX7" fmla="*/ 1760 w 1986710"/>
              <a:gd name="connsiteY7" fmla="*/ 3407151 h 3738791"/>
              <a:gd name="connsiteX8" fmla="*/ 1760 w 1986710"/>
              <a:gd name="connsiteY8" fmla="*/ 326355 h 3738791"/>
              <a:gd name="connsiteX0" fmla="*/ 1760 w 1986710"/>
              <a:gd name="connsiteY0" fmla="*/ 316945 h 3729381"/>
              <a:gd name="connsiteX1" fmla="*/ 332231 w 1986710"/>
              <a:gd name="connsiteY1" fmla="*/ 17906 h 3729381"/>
              <a:gd name="connsiteX2" fmla="*/ 1656934 w 1986710"/>
              <a:gd name="connsiteY2" fmla="*/ 15049 h 3729381"/>
              <a:gd name="connsiteX3" fmla="*/ 1984547 w 1986710"/>
              <a:gd name="connsiteY3" fmla="*/ 316945 h 3729381"/>
              <a:gd name="connsiteX4" fmla="*/ 1984547 w 1986710"/>
              <a:gd name="connsiteY4" fmla="*/ 3397741 h 3729381"/>
              <a:gd name="connsiteX5" fmla="*/ 1654076 w 1986710"/>
              <a:gd name="connsiteY5" fmla="*/ 3728212 h 3729381"/>
              <a:gd name="connsiteX6" fmla="*/ 332231 w 1986710"/>
              <a:gd name="connsiteY6" fmla="*/ 3728212 h 3729381"/>
              <a:gd name="connsiteX7" fmla="*/ 1760 w 1986710"/>
              <a:gd name="connsiteY7" fmla="*/ 3397741 h 3729381"/>
              <a:gd name="connsiteX8" fmla="*/ 1760 w 1986710"/>
              <a:gd name="connsiteY8" fmla="*/ 316945 h 3729381"/>
              <a:gd name="connsiteX0" fmla="*/ 1760 w 1986710"/>
              <a:gd name="connsiteY0" fmla="*/ 302606 h 3715042"/>
              <a:gd name="connsiteX1" fmla="*/ 332231 w 1986710"/>
              <a:gd name="connsiteY1" fmla="*/ 3567 h 3715042"/>
              <a:gd name="connsiteX2" fmla="*/ 1656934 w 1986710"/>
              <a:gd name="connsiteY2" fmla="*/ 710 h 3715042"/>
              <a:gd name="connsiteX3" fmla="*/ 1984547 w 1986710"/>
              <a:gd name="connsiteY3" fmla="*/ 302606 h 3715042"/>
              <a:gd name="connsiteX4" fmla="*/ 1984547 w 1986710"/>
              <a:gd name="connsiteY4" fmla="*/ 3383402 h 3715042"/>
              <a:gd name="connsiteX5" fmla="*/ 1654076 w 1986710"/>
              <a:gd name="connsiteY5" fmla="*/ 3713873 h 3715042"/>
              <a:gd name="connsiteX6" fmla="*/ 332231 w 1986710"/>
              <a:gd name="connsiteY6" fmla="*/ 3713873 h 3715042"/>
              <a:gd name="connsiteX7" fmla="*/ 1760 w 1986710"/>
              <a:gd name="connsiteY7" fmla="*/ 3383402 h 3715042"/>
              <a:gd name="connsiteX8" fmla="*/ 1760 w 1986710"/>
              <a:gd name="connsiteY8" fmla="*/ 302606 h 3715042"/>
              <a:gd name="connsiteX0" fmla="*/ 1760 w 1986710"/>
              <a:gd name="connsiteY0" fmla="*/ 310471 h 3722907"/>
              <a:gd name="connsiteX1" fmla="*/ 332231 w 1986710"/>
              <a:gd name="connsiteY1" fmla="*/ 11432 h 3722907"/>
              <a:gd name="connsiteX2" fmla="*/ 1656934 w 1986710"/>
              <a:gd name="connsiteY2" fmla="*/ 8575 h 3722907"/>
              <a:gd name="connsiteX3" fmla="*/ 1984547 w 1986710"/>
              <a:gd name="connsiteY3" fmla="*/ 310471 h 3722907"/>
              <a:gd name="connsiteX4" fmla="*/ 1984547 w 1986710"/>
              <a:gd name="connsiteY4" fmla="*/ 3391267 h 3722907"/>
              <a:gd name="connsiteX5" fmla="*/ 1654076 w 1986710"/>
              <a:gd name="connsiteY5" fmla="*/ 3721738 h 3722907"/>
              <a:gd name="connsiteX6" fmla="*/ 332231 w 1986710"/>
              <a:gd name="connsiteY6" fmla="*/ 3721738 h 3722907"/>
              <a:gd name="connsiteX7" fmla="*/ 1760 w 1986710"/>
              <a:gd name="connsiteY7" fmla="*/ 3391267 h 3722907"/>
              <a:gd name="connsiteX8" fmla="*/ 1760 w 1986710"/>
              <a:gd name="connsiteY8" fmla="*/ 310471 h 3722907"/>
              <a:gd name="connsiteX0" fmla="*/ 1760 w 1986710"/>
              <a:gd name="connsiteY0" fmla="*/ 311352 h 3723788"/>
              <a:gd name="connsiteX1" fmla="*/ 332231 w 1986710"/>
              <a:gd name="connsiteY1" fmla="*/ 12313 h 3723788"/>
              <a:gd name="connsiteX2" fmla="*/ 1656934 w 1986710"/>
              <a:gd name="connsiteY2" fmla="*/ 9456 h 3723788"/>
              <a:gd name="connsiteX3" fmla="*/ 1984547 w 1986710"/>
              <a:gd name="connsiteY3" fmla="*/ 311352 h 3723788"/>
              <a:gd name="connsiteX4" fmla="*/ 1984547 w 1986710"/>
              <a:gd name="connsiteY4" fmla="*/ 3392148 h 3723788"/>
              <a:gd name="connsiteX5" fmla="*/ 1654076 w 1986710"/>
              <a:gd name="connsiteY5" fmla="*/ 3722619 h 3723788"/>
              <a:gd name="connsiteX6" fmla="*/ 332231 w 1986710"/>
              <a:gd name="connsiteY6" fmla="*/ 3722619 h 3723788"/>
              <a:gd name="connsiteX7" fmla="*/ 1760 w 1986710"/>
              <a:gd name="connsiteY7" fmla="*/ 3392148 h 3723788"/>
              <a:gd name="connsiteX8" fmla="*/ 1760 w 1986710"/>
              <a:gd name="connsiteY8" fmla="*/ 311352 h 3723788"/>
              <a:gd name="connsiteX0" fmla="*/ 1760 w 1986710"/>
              <a:gd name="connsiteY0" fmla="*/ 308061 h 3720497"/>
              <a:gd name="connsiteX1" fmla="*/ 332231 w 1986710"/>
              <a:gd name="connsiteY1" fmla="*/ 9022 h 3720497"/>
              <a:gd name="connsiteX2" fmla="*/ 1656934 w 1986710"/>
              <a:gd name="connsiteY2" fmla="*/ 6165 h 3720497"/>
              <a:gd name="connsiteX3" fmla="*/ 1984547 w 1986710"/>
              <a:gd name="connsiteY3" fmla="*/ 308061 h 3720497"/>
              <a:gd name="connsiteX4" fmla="*/ 1984547 w 1986710"/>
              <a:gd name="connsiteY4" fmla="*/ 3388857 h 3720497"/>
              <a:gd name="connsiteX5" fmla="*/ 1654076 w 1986710"/>
              <a:gd name="connsiteY5" fmla="*/ 3719328 h 3720497"/>
              <a:gd name="connsiteX6" fmla="*/ 332231 w 1986710"/>
              <a:gd name="connsiteY6" fmla="*/ 3719328 h 3720497"/>
              <a:gd name="connsiteX7" fmla="*/ 1760 w 1986710"/>
              <a:gd name="connsiteY7" fmla="*/ 3388857 h 3720497"/>
              <a:gd name="connsiteX8" fmla="*/ 1760 w 1986710"/>
              <a:gd name="connsiteY8" fmla="*/ 308061 h 3720497"/>
              <a:gd name="connsiteX0" fmla="*/ 1760 w 1986710"/>
              <a:gd name="connsiteY0" fmla="*/ 307419 h 3719855"/>
              <a:gd name="connsiteX1" fmla="*/ 332231 w 1986710"/>
              <a:gd name="connsiteY1" fmla="*/ 8380 h 3719855"/>
              <a:gd name="connsiteX2" fmla="*/ 1656934 w 1986710"/>
              <a:gd name="connsiteY2" fmla="*/ 5523 h 3719855"/>
              <a:gd name="connsiteX3" fmla="*/ 1984547 w 1986710"/>
              <a:gd name="connsiteY3" fmla="*/ 307419 h 3719855"/>
              <a:gd name="connsiteX4" fmla="*/ 1984547 w 1986710"/>
              <a:gd name="connsiteY4" fmla="*/ 3388215 h 3719855"/>
              <a:gd name="connsiteX5" fmla="*/ 1654076 w 1986710"/>
              <a:gd name="connsiteY5" fmla="*/ 3718686 h 3719855"/>
              <a:gd name="connsiteX6" fmla="*/ 332231 w 1986710"/>
              <a:gd name="connsiteY6" fmla="*/ 3718686 h 3719855"/>
              <a:gd name="connsiteX7" fmla="*/ 1760 w 1986710"/>
              <a:gd name="connsiteY7" fmla="*/ 3388215 h 3719855"/>
              <a:gd name="connsiteX8" fmla="*/ 1760 w 1986710"/>
              <a:gd name="connsiteY8" fmla="*/ 307419 h 3719855"/>
              <a:gd name="connsiteX0" fmla="*/ 1760 w 1986710"/>
              <a:gd name="connsiteY0" fmla="*/ 305705 h 3718141"/>
              <a:gd name="connsiteX1" fmla="*/ 332231 w 1986710"/>
              <a:gd name="connsiteY1" fmla="*/ 6666 h 3718141"/>
              <a:gd name="connsiteX2" fmla="*/ 1656934 w 1986710"/>
              <a:gd name="connsiteY2" fmla="*/ 3809 h 3718141"/>
              <a:gd name="connsiteX3" fmla="*/ 1984547 w 1986710"/>
              <a:gd name="connsiteY3" fmla="*/ 305705 h 3718141"/>
              <a:gd name="connsiteX4" fmla="*/ 1984547 w 1986710"/>
              <a:gd name="connsiteY4" fmla="*/ 3386501 h 3718141"/>
              <a:gd name="connsiteX5" fmla="*/ 1654076 w 1986710"/>
              <a:gd name="connsiteY5" fmla="*/ 3716972 h 3718141"/>
              <a:gd name="connsiteX6" fmla="*/ 332231 w 1986710"/>
              <a:gd name="connsiteY6" fmla="*/ 3716972 h 3718141"/>
              <a:gd name="connsiteX7" fmla="*/ 1760 w 1986710"/>
              <a:gd name="connsiteY7" fmla="*/ 3386501 h 3718141"/>
              <a:gd name="connsiteX8" fmla="*/ 1760 w 1986710"/>
              <a:gd name="connsiteY8" fmla="*/ 305705 h 3718141"/>
              <a:gd name="connsiteX0" fmla="*/ 1760 w 1984608"/>
              <a:gd name="connsiteY0" fmla="*/ 305705 h 3720883"/>
              <a:gd name="connsiteX1" fmla="*/ 332231 w 1984608"/>
              <a:gd name="connsiteY1" fmla="*/ 6666 h 3720883"/>
              <a:gd name="connsiteX2" fmla="*/ 1656934 w 1984608"/>
              <a:gd name="connsiteY2" fmla="*/ 3809 h 3720883"/>
              <a:gd name="connsiteX3" fmla="*/ 1984547 w 1984608"/>
              <a:gd name="connsiteY3" fmla="*/ 305705 h 3720883"/>
              <a:gd name="connsiteX4" fmla="*/ 1984547 w 1984608"/>
              <a:gd name="connsiteY4" fmla="*/ 3386501 h 3720883"/>
              <a:gd name="connsiteX5" fmla="*/ 1654076 w 1984608"/>
              <a:gd name="connsiteY5" fmla="*/ 3716972 h 3720883"/>
              <a:gd name="connsiteX6" fmla="*/ 332231 w 1984608"/>
              <a:gd name="connsiteY6" fmla="*/ 3716972 h 3720883"/>
              <a:gd name="connsiteX7" fmla="*/ 1760 w 1984608"/>
              <a:gd name="connsiteY7" fmla="*/ 3386501 h 3720883"/>
              <a:gd name="connsiteX8" fmla="*/ 1760 w 1984608"/>
              <a:gd name="connsiteY8" fmla="*/ 305705 h 3720883"/>
              <a:gd name="connsiteX0" fmla="*/ 1760 w 1984608"/>
              <a:gd name="connsiteY0" fmla="*/ 305705 h 3719270"/>
              <a:gd name="connsiteX1" fmla="*/ 332231 w 1984608"/>
              <a:gd name="connsiteY1" fmla="*/ 6666 h 3719270"/>
              <a:gd name="connsiteX2" fmla="*/ 1656934 w 1984608"/>
              <a:gd name="connsiteY2" fmla="*/ 3809 h 3719270"/>
              <a:gd name="connsiteX3" fmla="*/ 1984547 w 1984608"/>
              <a:gd name="connsiteY3" fmla="*/ 305705 h 3719270"/>
              <a:gd name="connsiteX4" fmla="*/ 1984547 w 1984608"/>
              <a:gd name="connsiteY4" fmla="*/ 3386501 h 3719270"/>
              <a:gd name="connsiteX5" fmla="*/ 1654076 w 1984608"/>
              <a:gd name="connsiteY5" fmla="*/ 3716972 h 3719270"/>
              <a:gd name="connsiteX6" fmla="*/ 332231 w 1984608"/>
              <a:gd name="connsiteY6" fmla="*/ 3716972 h 3719270"/>
              <a:gd name="connsiteX7" fmla="*/ 1760 w 1984608"/>
              <a:gd name="connsiteY7" fmla="*/ 3386501 h 3719270"/>
              <a:gd name="connsiteX8" fmla="*/ 1760 w 1984608"/>
              <a:gd name="connsiteY8" fmla="*/ 305705 h 3719270"/>
              <a:gd name="connsiteX0" fmla="*/ 1760 w 1984616"/>
              <a:gd name="connsiteY0" fmla="*/ 305705 h 3722317"/>
              <a:gd name="connsiteX1" fmla="*/ 332231 w 1984616"/>
              <a:gd name="connsiteY1" fmla="*/ 6666 h 3722317"/>
              <a:gd name="connsiteX2" fmla="*/ 1656934 w 1984616"/>
              <a:gd name="connsiteY2" fmla="*/ 3809 h 3722317"/>
              <a:gd name="connsiteX3" fmla="*/ 1984547 w 1984616"/>
              <a:gd name="connsiteY3" fmla="*/ 305705 h 3722317"/>
              <a:gd name="connsiteX4" fmla="*/ 1984547 w 1984616"/>
              <a:gd name="connsiteY4" fmla="*/ 3386501 h 3722317"/>
              <a:gd name="connsiteX5" fmla="*/ 1654076 w 1984616"/>
              <a:gd name="connsiteY5" fmla="*/ 3716972 h 3722317"/>
              <a:gd name="connsiteX6" fmla="*/ 332231 w 1984616"/>
              <a:gd name="connsiteY6" fmla="*/ 3716972 h 3722317"/>
              <a:gd name="connsiteX7" fmla="*/ 1760 w 1984616"/>
              <a:gd name="connsiteY7" fmla="*/ 3386501 h 3722317"/>
              <a:gd name="connsiteX8" fmla="*/ 1760 w 1984616"/>
              <a:gd name="connsiteY8" fmla="*/ 305705 h 3722317"/>
              <a:gd name="connsiteX0" fmla="*/ 642 w 1983498"/>
              <a:gd name="connsiteY0" fmla="*/ 305705 h 3725319"/>
              <a:gd name="connsiteX1" fmla="*/ 331113 w 1983498"/>
              <a:gd name="connsiteY1" fmla="*/ 6666 h 3725319"/>
              <a:gd name="connsiteX2" fmla="*/ 1655816 w 1983498"/>
              <a:gd name="connsiteY2" fmla="*/ 3809 h 3725319"/>
              <a:gd name="connsiteX3" fmla="*/ 1983429 w 1983498"/>
              <a:gd name="connsiteY3" fmla="*/ 305705 h 3725319"/>
              <a:gd name="connsiteX4" fmla="*/ 1983429 w 1983498"/>
              <a:gd name="connsiteY4" fmla="*/ 3386501 h 3725319"/>
              <a:gd name="connsiteX5" fmla="*/ 1652958 w 1983498"/>
              <a:gd name="connsiteY5" fmla="*/ 3716972 h 3725319"/>
              <a:gd name="connsiteX6" fmla="*/ 331113 w 1983498"/>
              <a:gd name="connsiteY6" fmla="*/ 3716972 h 3725319"/>
              <a:gd name="connsiteX7" fmla="*/ 642 w 1983498"/>
              <a:gd name="connsiteY7" fmla="*/ 3386501 h 3725319"/>
              <a:gd name="connsiteX8" fmla="*/ 642 w 1983498"/>
              <a:gd name="connsiteY8" fmla="*/ 305705 h 3725319"/>
              <a:gd name="connsiteX0" fmla="*/ 642 w 1983498"/>
              <a:gd name="connsiteY0" fmla="*/ 305705 h 3725319"/>
              <a:gd name="connsiteX1" fmla="*/ 331113 w 1983498"/>
              <a:gd name="connsiteY1" fmla="*/ 6666 h 3725319"/>
              <a:gd name="connsiteX2" fmla="*/ 1655816 w 1983498"/>
              <a:gd name="connsiteY2" fmla="*/ 3809 h 3725319"/>
              <a:gd name="connsiteX3" fmla="*/ 1983429 w 1983498"/>
              <a:gd name="connsiteY3" fmla="*/ 305705 h 3725319"/>
              <a:gd name="connsiteX4" fmla="*/ 1983429 w 1983498"/>
              <a:gd name="connsiteY4" fmla="*/ 3386501 h 3725319"/>
              <a:gd name="connsiteX5" fmla="*/ 1652958 w 1983498"/>
              <a:gd name="connsiteY5" fmla="*/ 3716972 h 3725319"/>
              <a:gd name="connsiteX6" fmla="*/ 331113 w 1983498"/>
              <a:gd name="connsiteY6" fmla="*/ 3716972 h 3725319"/>
              <a:gd name="connsiteX7" fmla="*/ 642 w 1983498"/>
              <a:gd name="connsiteY7" fmla="*/ 3386501 h 3725319"/>
              <a:gd name="connsiteX8" fmla="*/ 642 w 1983498"/>
              <a:gd name="connsiteY8" fmla="*/ 305705 h 3725319"/>
              <a:gd name="connsiteX0" fmla="*/ 1137 w 1983993"/>
              <a:gd name="connsiteY0" fmla="*/ 305705 h 3722317"/>
              <a:gd name="connsiteX1" fmla="*/ 331608 w 1983993"/>
              <a:gd name="connsiteY1" fmla="*/ 6666 h 3722317"/>
              <a:gd name="connsiteX2" fmla="*/ 1656311 w 1983993"/>
              <a:gd name="connsiteY2" fmla="*/ 3809 h 3722317"/>
              <a:gd name="connsiteX3" fmla="*/ 1983924 w 1983993"/>
              <a:gd name="connsiteY3" fmla="*/ 305705 h 3722317"/>
              <a:gd name="connsiteX4" fmla="*/ 1983924 w 1983993"/>
              <a:gd name="connsiteY4" fmla="*/ 3386501 h 3722317"/>
              <a:gd name="connsiteX5" fmla="*/ 1653453 w 1983993"/>
              <a:gd name="connsiteY5" fmla="*/ 3716972 h 3722317"/>
              <a:gd name="connsiteX6" fmla="*/ 331608 w 1983993"/>
              <a:gd name="connsiteY6" fmla="*/ 3716972 h 3722317"/>
              <a:gd name="connsiteX7" fmla="*/ 1137 w 1983993"/>
              <a:gd name="connsiteY7" fmla="*/ 3386501 h 3722317"/>
              <a:gd name="connsiteX8" fmla="*/ 1137 w 1983993"/>
              <a:gd name="connsiteY8" fmla="*/ 305705 h 3722317"/>
              <a:gd name="connsiteX0" fmla="*/ 55 w 1982911"/>
              <a:gd name="connsiteY0" fmla="*/ 305705 h 3726573"/>
              <a:gd name="connsiteX1" fmla="*/ 330526 w 1982911"/>
              <a:gd name="connsiteY1" fmla="*/ 6666 h 3726573"/>
              <a:gd name="connsiteX2" fmla="*/ 1655229 w 1982911"/>
              <a:gd name="connsiteY2" fmla="*/ 3809 h 3726573"/>
              <a:gd name="connsiteX3" fmla="*/ 1982842 w 1982911"/>
              <a:gd name="connsiteY3" fmla="*/ 305705 h 3726573"/>
              <a:gd name="connsiteX4" fmla="*/ 1982842 w 1982911"/>
              <a:gd name="connsiteY4" fmla="*/ 3386501 h 3726573"/>
              <a:gd name="connsiteX5" fmla="*/ 1652371 w 1982911"/>
              <a:gd name="connsiteY5" fmla="*/ 3716972 h 3726573"/>
              <a:gd name="connsiteX6" fmla="*/ 330526 w 1982911"/>
              <a:gd name="connsiteY6" fmla="*/ 3716972 h 3726573"/>
              <a:gd name="connsiteX7" fmla="*/ 55 w 1982911"/>
              <a:gd name="connsiteY7" fmla="*/ 3386501 h 3726573"/>
              <a:gd name="connsiteX8" fmla="*/ 55 w 1982911"/>
              <a:gd name="connsiteY8" fmla="*/ 305705 h 3726573"/>
              <a:gd name="connsiteX0" fmla="*/ 283 w 1983139"/>
              <a:gd name="connsiteY0" fmla="*/ 305705 h 3723678"/>
              <a:gd name="connsiteX1" fmla="*/ 330754 w 1983139"/>
              <a:gd name="connsiteY1" fmla="*/ 6666 h 3723678"/>
              <a:gd name="connsiteX2" fmla="*/ 1655457 w 1983139"/>
              <a:gd name="connsiteY2" fmla="*/ 3809 h 3723678"/>
              <a:gd name="connsiteX3" fmla="*/ 1983070 w 1983139"/>
              <a:gd name="connsiteY3" fmla="*/ 305705 h 3723678"/>
              <a:gd name="connsiteX4" fmla="*/ 1983070 w 1983139"/>
              <a:gd name="connsiteY4" fmla="*/ 3386501 h 3723678"/>
              <a:gd name="connsiteX5" fmla="*/ 1652599 w 1983139"/>
              <a:gd name="connsiteY5" fmla="*/ 3716972 h 3723678"/>
              <a:gd name="connsiteX6" fmla="*/ 330754 w 1983139"/>
              <a:gd name="connsiteY6" fmla="*/ 3716972 h 3723678"/>
              <a:gd name="connsiteX7" fmla="*/ 283 w 1983139"/>
              <a:gd name="connsiteY7" fmla="*/ 3386501 h 3723678"/>
              <a:gd name="connsiteX8" fmla="*/ 283 w 1983139"/>
              <a:gd name="connsiteY8" fmla="*/ 305705 h 3723678"/>
              <a:gd name="connsiteX0" fmla="*/ 283 w 1983139"/>
              <a:gd name="connsiteY0" fmla="*/ 305705 h 3725291"/>
              <a:gd name="connsiteX1" fmla="*/ 330754 w 1983139"/>
              <a:gd name="connsiteY1" fmla="*/ 6666 h 3725291"/>
              <a:gd name="connsiteX2" fmla="*/ 1655457 w 1983139"/>
              <a:gd name="connsiteY2" fmla="*/ 3809 h 3725291"/>
              <a:gd name="connsiteX3" fmla="*/ 1983070 w 1983139"/>
              <a:gd name="connsiteY3" fmla="*/ 305705 h 3725291"/>
              <a:gd name="connsiteX4" fmla="*/ 1983070 w 1983139"/>
              <a:gd name="connsiteY4" fmla="*/ 3386501 h 3725291"/>
              <a:gd name="connsiteX5" fmla="*/ 1652599 w 1983139"/>
              <a:gd name="connsiteY5" fmla="*/ 3716972 h 3725291"/>
              <a:gd name="connsiteX6" fmla="*/ 330754 w 1983139"/>
              <a:gd name="connsiteY6" fmla="*/ 3716972 h 3725291"/>
              <a:gd name="connsiteX7" fmla="*/ 283 w 1983139"/>
              <a:gd name="connsiteY7" fmla="*/ 3386501 h 3725291"/>
              <a:gd name="connsiteX8" fmla="*/ 283 w 1983139"/>
              <a:gd name="connsiteY8" fmla="*/ 305705 h 372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3139" h="3725291">
                <a:moveTo>
                  <a:pt x="283" y="305705"/>
                </a:moveTo>
                <a:cubicBezTo>
                  <a:pt x="-904" y="-46975"/>
                  <a:pt x="14640" y="5094"/>
                  <a:pt x="330754" y="6666"/>
                </a:cubicBezTo>
                <a:lnTo>
                  <a:pt x="1655457" y="3809"/>
                </a:lnTo>
                <a:cubicBezTo>
                  <a:pt x="1962670" y="1819"/>
                  <a:pt x="1984523" y="-50666"/>
                  <a:pt x="1983070" y="305705"/>
                </a:cubicBezTo>
                <a:lnTo>
                  <a:pt x="1983070" y="3386501"/>
                </a:lnTo>
                <a:cubicBezTo>
                  <a:pt x="1984200" y="3794212"/>
                  <a:pt x="1975361" y="3715850"/>
                  <a:pt x="1652599" y="3716972"/>
                </a:cubicBezTo>
                <a:lnTo>
                  <a:pt x="330754" y="3716972"/>
                </a:lnTo>
                <a:cubicBezTo>
                  <a:pt x="38514" y="3711868"/>
                  <a:pt x="-4054" y="3819482"/>
                  <a:pt x="283" y="3386501"/>
                </a:cubicBezTo>
                <a:lnTo>
                  <a:pt x="283" y="305705"/>
                </a:lnTo>
                <a:close/>
              </a:path>
            </a:pathLst>
          </a:custGeom>
          <a:solidFill>
            <a:schemeClr val="bg1">
              <a:lumMod val="85000"/>
            </a:schemeClr>
          </a:solidFill>
        </p:spPr>
        <p:txBody>
          <a:bodyPr/>
          <a:lstStyle/>
          <a:p>
            <a:r>
              <a:rPr lang="en-GB"/>
              <a:t>Click icon to add picture</a:t>
            </a:r>
            <a:endParaRPr lang="en-GB" dirty="0"/>
          </a:p>
        </p:txBody>
      </p:sp>
      <p:sp>
        <p:nvSpPr>
          <p:cNvPr id="2" name="Footer Placeholder 1">
            <a:extLst>
              <a:ext uri="{FF2B5EF4-FFF2-40B4-BE49-F238E27FC236}">
                <a16:creationId xmlns:a16="http://schemas.microsoft.com/office/drawing/2014/main" id="{FD2BCF03-5B24-4962-AF79-139885F6CC6A}"/>
              </a:ext>
            </a:extLst>
          </p:cNvPr>
          <p:cNvSpPr>
            <a:spLocks noGrp="1"/>
          </p:cNvSpPr>
          <p:nvPr>
            <p:ph type="ftr" sz="quarter" idx="11"/>
          </p:nvPr>
        </p:nvSpPr>
        <p:spPr/>
        <p:txBody>
          <a:bodyPr/>
          <a:lstStyle/>
          <a:p>
            <a:r>
              <a:rPr lang="en-GB"/>
              <a:t>Footer text (Insert&gt;Header &amp; Footer)</a:t>
            </a:r>
            <a:endParaRPr lang="en-GB" dirty="0"/>
          </a:p>
        </p:txBody>
      </p:sp>
    </p:spTree>
    <p:extLst>
      <p:ext uri="{BB962C8B-B14F-4D97-AF65-F5344CB8AC3E}">
        <p14:creationId xmlns:p14="http://schemas.microsoft.com/office/powerpoint/2010/main" val="2839001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9F7A9-9D7F-4FB4-B375-376E8714B26C}"/>
              </a:ext>
            </a:extLst>
          </p:cNvPr>
          <p:cNvSpPr>
            <a:spLocks noGrp="1"/>
          </p:cNvSpPr>
          <p:nvPr>
            <p:ph type="ctrTitle"/>
          </p:nvPr>
        </p:nvSpPr>
        <p:spPr>
          <a:xfrm>
            <a:off x="717628" y="2616894"/>
            <a:ext cx="10756800" cy="1179117"/>
          </a:xfrm>
        </p:spPr>
        <p:txBody>
          <a:bodyPr anchor="t" anchorCtr="0">
            <a:normAutofit/>
          </a:bodyPr>
          <a:lstStyle>
            <a:lvl1pPr algn="l">
              <a:defRPr sz="4600"/>
            </a:lvl1pPr>
          </a:lstStyle>
          <a:p>
            <a:r>
              <a:rPr lang="en-GB" noProof="0"/>
              <a:t>Click to edit Master title style</a:t>
            </a:r>
            <a:endParaRPr lang="en-GB" noProof="0" dirty="0"/>
          </a:p>
        </p:txBody>
      </p:sp>
      <p:sp>
        <p:nvSpPr>
          <p:cNvPr id="3" name="Subtitle 2">
            <a:extLst>
              <a:ext uri="{FF2B5EF4-FFF2-40B4-BE49-F238E27FC236}">
                <a16:creationId xmlns:a16="http://schemas.microsoft.com/office/drawing/2014/main" id="{9D31B952-5071-446E-BBD2-E77140BBF1B3}"/>
              </a:ext>
            </a:extLst>
          </p:cNvPr>
          <p:cNvSpPr>
            <a:spLocks noGrp="1"/>
          </p:cNvSpPr>
          <p:nvPr>
            <p:ph type="subTitle" idx="1"/>
          </p:nvPr>
        </p:nvSpPr>
        <p:spPr>
          <a:xfrm>
            <a:off x="717628" y="3796012"/>
            <a:ext cx="10756800" cy="1321934"/>
          </a:xfrm>
        </p:spPr>
        <p:txBody>
          <a:bodyPr>
            <a:normAutofit/>
          </a:bodyPr>
          <a:lstStyle>
            <a:lvl1pPr marL="0" indent="0" algn="l">
              <a:spcAft>
                <a:spcPts val="600"/>
              </a:spcAft>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endParaRPr lang="en-GB" noProof="0" dirty="0"/>
          </a:p>
        </p:txBody>
      </p:sp>
      <p:pic>
        <p:nvPicPr>
          <p:cNvPr id="5" name="Picture 4" descr="A blue background with white text&#10;&#10;Description automatically generated">
            <a:extLst>
              <a:ext uri="{FF2B5EF4-FFF2-40B4-BE49-F238E27FC236}">
                <a16:creationId xmlns:a16="http://schemas.microsoft.com/office/drawing/2014/main" id="{6A6BAD8A-8697-E670-39DA-0E15CEE165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1730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ree Phone Image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ACB034-7B06-4E6D-862F-CF19DA9C55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C9DB8C-E6E9-4617-992E-DD7053A98A2F}"/>
              </a:ext>
            </a:extLst>
          </p:cNvPr>
          <p:cNvSpPr>
            <a:spLocks noGrp="1"/>
          </p:cNvSpPr>
          <p:nvPr>
            <p:ph type="title"/>
          </p:nvPr>
        </p:nvSpPr>
        <p:spPr/>
        <p:txBody>
          <a:bodyPr/>
          <a:lstStyle/>
          <a:p>
            <a:r>
              <a:rPr lang="en-GB" noProof="0"/>
              <a:t>Click to edit Master title style</a:t>
            </a:r>
          </a:p>
        </p:txBody>
      </p:sp>
      <p:sp>
        <p:nvSpPr>
          <p:cNvPr id="13" name="Picture Placeholder 12">
            <a:extLst>
              <a:ext uri="{FF2B5EF4-FFF2-40B4-BE49-F238E27FC236}">
                <a16:creationId xmlns:a16="http://schemas.microsoft.com/office/drawing/2014/main" id="{20E9D313-2F86-4D4E-8486-652CF7858DD4}"/>
              </a:ext>
            </a:extLst>
          </p:cNvPr>
          <p:cNvSpPr>
            <a:spLocks noGrp="1"/>
          </p:cNvSpPr>
          <p:nvPr>
            <p:ph type="pic" sz="quarter" idx="10"/>
          </p:nvPr>
        </p:nvSpPr>
        <p:spPr>
          <a:xfrm>
            <a:off x="5105229" y="1728418"/>
            <a:ext cx="1987125" cy="3716289"/>
          </a:xfrm>
          <a:custGeom>
            <a:avLst/>
            <a:gdLst>
              <a:gd name="connsiteX0" fmla="*/ 0 w 1982787"/>
              <a:gd name="connsiteY0" fmla="*/ 330471 h 3741738"/>
              <a:gd name="connsiteX1" fmla="*/ 330471 w 1982787"/>
              <a:gd name="connsiteY1" fmla="*/ 0 h 3741738"/>
              <a:gd name="connsiteX2" fmla="*/ 1652316 w 1982787"/>
              <a:gd name="connsiteY2" fmla="*/ 0 h 3741738"/>
              <a:gd name="connsiteX3" fmla="*/ 1982787 w 1982787"/>
              <a:gd name="connsiteY3" fmla="*/ 330471 h 3741738"/>
              <a:gd name="connsiteX4" fmla="*/ 1982787 w 1982787"/>
              <a:gd name="connsiteY4" fmla="*/ 3411267 h 3741738"/>
              <a:gd name="connsiteX5" fmla="*/ 1652316 w 1982787"/>
              <a:gd name="connsiteY5" fmla="*/ 3741738 h 3741738"/>
              <a:gd name="connsiteX6" fmla="*/ 330471 w 1982787"/>
              <a:gd name="connsiteY6" fmla="*/ 3741738 h 3741738"/>
              <a:gd name="connsiteX7" fmla="*/ 0 w 1982787"/>
              <a:gd name="connsiteY7" fmla="*/ 3411267 h 3741738"/>
              <a:gd name="connsiteX8" fmla="*/ 0 w 1982787"/>
              <a:gd name="connsiteY8" fmla="*/ 330471 h 3741738"/>
              <a:gd name="connsiteX0" fmla="*/ 1227 w 1984014"/>
              <a:gd name="connsiteY0" fmla="*/ 330471 h 3741832"/>
              <a:gd name="connsiteX1" fmla="*/ 331698 w 1984014"/>
              <a:gd name="connsiteY1" fmla="*/ 0 h 3741832"/>
              <a:gd name="connsiteX2" fmla="*/ 1653543 w 1984014"/>
              <a:gd name="connsiteY2" fmla="*/ 0 h 3741832"/>
              <a:gd name="connsiteX3" fmla="*/ 1984014 w 1984014"/>
              <a:gd name="connsiteY3" fmla="*/ 330471 h 3741832"/>
              <a:gd name="connsiteX4" fmla="*/ 1984014 w 1984014"/>
              <a:gd name="connsiteY4" fmla="*/ 3411267 h 3741832"/>
              <a:gd name="connsiteX5" fmla="*/ 1653543 w 1984014"/>
              <a:gd name="connsiteY5" fmla="*/ 3741738 h 3741832"/>
              <a:gd name="connsiteX6" fmla="*/ 331698 w 1984014"/>
              <a:gd name="connsiteY6" fmla="*/ 3741738 h 3741832"/>
              <a:gd name="connsiteX7" fmla="*/ 1227 w 1984014"/>
              <a:gd name="connsiteY7" fmla="*/ 3411267 h 3741832"/>
              <a:gd name="connsiteX8" fmla="*/ 1227 w 1984014"/>
              <a:gd name="connsiteY8" fmla="*/ 330471 h 3741832"/>
              <a:gd name="connsiteX0" fmla="*/ 1530 w 1984317"/>
              <a:gd name="connsiteY0" fmla="*/ 330471 h 3742531"/>
              <a:gd name="connsiteX1" fmla="*/ 332001 w 1984317"/>
              <a:gd name="connsiteY1" fmla="*/ 0 h 3742531"/>
              <a:gd name="connsiteX2" fmla="*/ 1653846 w 1984317"/>
              <a:gd name="connsiteY2" fmla="*/ 0 h 3742531"/>
              <a:gd name="connsiteX3" fmla="*/ 1984317 w 1984317"/>
              <a:gd name="connsiteY3" fmla="*/ 330471 h 3742531"/>
              <a:gd name="connsiteX4" fmla="*/ 1984317 w 1984317"/>
              <a:gd name="connsiteY4" fmla="*/ 3411267 h 3742531"/>
              <a:gd name="connsiteX5" fmla="*/ 1653846 w 1984317"/>
              <a:gd name="connsiteY5" fmla="*/ 3741738 h 3742531"/>
              <a:gd name="connsiteX6" fmla="*/ 332001 w 1984317"/>
              <a:gd name="connsiteY6" fmla="*/ 3741738 h 3742531"/>
              <a:gd name="connsiteX7" fmla="*/ 1530 w 1984317"/>
              <a:gd name="connsiteY7" fmla="*/ 3411267 h 3742531"/>
              <a:gd name="connsiteX8" fmla="*/ 1530 w 1984317"/>
              <a:gd name="connsiteY8" fmla="*/ 330471 h 3742531"/>
              <a:gd name="connsiteX0" fmla="*/ 1760 w 1984547"/>
              <a:gd name="connsiteY0" fmla="*/ 330471 h 3742531"/>
              <a:gd name="connsiteX1" fmla="*/ 332231 w 1984547"/>
              <a:gd name="connsiteY1" fmla="*/ 0 h 3742531"/>
              <a:gd name="connsiteX2" fmla="*/ 1654076 w 1984547"/>
              <a:gd name="connsiteY2" fmla="*/ 0 h 3742531"/>
              <a:gd name="connsiteX3" fmla="*/ 1984547 w 1984547"/>
              <a:gd name="connsiteY3" fmla="*/ 330471 h 3742531"/>
              <a:gd name="connsiteX4" fmla="*/ 1984547 w 1984547"/>
              <a:gd name="connsiteY4" fmla="*/ 3411267 h 3742531"/>
              <a:gd name="connsiteX5" fmla="*/ 1654076 w 1984547"/>
              <a:gd name="connsiteY5" fmla="*/ 3741738 h 3742531"/>
              <a:gd name="connsiteX6" fmla="*/ 332231 w 1984547"/>
              <a:gd name="connsiteY6" fmla="*/ 3741738 h 3742531"/>
              <a:gd name="connsiteX7" fmla="*/ 1760 w 1984547"/>
              <a:gd name="connsiteY7" fmla="*/ 3411267 h 3742531"/>
              <a:gd name="connsiteX8" fmla="*/ 1760 w 1984547"/>
              <a:gd name="connsiteY8" fmla="*/ 330471 h 3742531"/>
              <a:gd name="connsiteX0" fmla="*/ 1760 w 1985126"/>
              <a:gd name="connsiteY0" fmla="*/ 330471 h 3744121"/>
              <a:gd name="connsiteX1" fmla="*/ 332231 w 1985126"/>
              <a:gd name="connsiteY1" fmla="*/ 0 h 3744121"/>
              <a:gd name="connsiteX2" fmla="*/ 1654076 w 1985126"/>
              <a:gd name="connsiteY2" fmla="*/ 0 h 3744121"/>
              <a:gd name="connsiteX3" fmla="*/ 1984547 w 1985126"/>
              <a:gd name="connsiteY3" fmla="*/ 330471 h 3744121"/>
              <a:gd name="connsiteX4" fmla="*/ 1984547 w 1985126"/>
              <a:gd name="connsiteY4" fmla="*/ 3411267 h 3744121"/>
              <a:gd name="connsiteX5" fmla="*/ 1654076 w 1985126"/>
              <a:gd name="connsiteY5" fmla="*/ 3741738 h 3744121"/>
              <a:gd name="connsiteX6" fmla="*/ 332231 w 1985126"/>
              <a:gd name="connsiteY6" fmla="*/ 3741738 h 3744121"/>
              <a:gd name="connsiteX7" fmla="*/ 1760 w 1985126"/>
              <a:gd name="connsiteY7" fmla="*/ 3411267 h 3744121"/>
              <a:gd name="connsiteX8" fmla="*/ 1760 w 1985126"/>
              <a:gd name="connsiteY8" fmla="*/ 330471 h 3744121"/>
              <a:gd name="connsiteX0" fmla="*/ 1760 w 1985367"/>
              <a:gd name="connsiteY0" fmla="*/ 330471 h 3742999"/>
              <a:gd name="connsiteX1" fmla="*/ 332231 w 1985367"/>
              <a:gd name="connsiteY1" fmla="*/ 0 h 3742999"/>
              <a:gd name="connsiteX2" fmla="*/ 1654076 w 1985367"/>
              <a:gd name="connsiteY2" fmla="*/ 0 h 3742999"/>
              <a:gd name="connsiteX3" fmla="*/ 1984547 w 1985367"/>
              <a:gd name="connsiteY3" fmla="*/ 330471 h 3742999"/>
              <a:gd name="connsiteX4" fmla="*/ 1984547 w 1985367"/>
              <a:gd name="connsiteY4" fmla="*/ 3411267 h 3742999"/>
              <a:gd name="connsiteX5" fmla="*/ 1654076 w 1985367"/>
              <a:gd name="connsiteY5" fmla="*/ 3741738 h 3742999"/>
              <a:gd name="connsiteX6" fmla="*/ 332231 w 1985367"/>
              <a:gd name="connsiteY6" fmla="*/ 3741738 h 3742999"/>
              <a:gd name="connsiteX7" fmla="*/ 1760 w 1985367"/>
              <a:gd name="connsiteY7" fmla="*/ 3411267 h 3742999"/>
              <a:gd name="connsiteX8" fmla="*/ 1760 w 1985367"/>
              <a:gd name="connsiteY8" fmla="*/ 330471 h 3742999"/>
              <a:gd name="connsiteX0" fmla="*/ 1760 w 1984547"/>
              <a:gd name="connsiteY0" fmla="*/ 330471 h 3742531"/>
              <a:gd name="connsiteX1" fmla="*/ 332231 w 1984547"/>
              <a:gd name="connsiteY1" fmla="*/ 0 h 3742531"/>
              <a:gd name="connsiteX2" fmla="*/ 1654076 w 1984547"/>
              <a:gd name="connsiteY2" fmla="*/ 0 h 3742531"/>
              <a:gd name="connsiteX3" fmla="*/ 1984547 w 1984547"/>
              <a:gd name="connsiteY3" fmla="*/ 330471 h 3742531"/>
              <a:gd name="connsiteX4" fmla="*/ 1984547 w 1984547"/>
              <a:gd name="connsiteY4" fmla="*/ 3411267 h 3742531"/>
              <a:gd name="connsiteX5" fmla="*/ 1654076 w 1984547"/>
              <a:gd name="connsiteY5" fmla="*/ 3741738 h 3742531"/>
              <a:gd name="connsiteX6" fmla="*/ 332231 w 1984547"/>
              <a:gd name="connsiteY6" fmla="*/ 3741738 h 3742531"/>
              <a:gd name="connsiteX7" fmla="*/ 1760 w 1984547"/>
              <a:gd name="connsiteY7" fmla="*/ 3411267 h 3742531"/>
              <a:gd name="connsiteX8" fmla="*/ 1760 w 1984547"/>
              <a:gd name="connsiteY8" fmla="*/ 330471 h 3742531"/>
              <a:gd name="connsiteX0" fmla="*/ 1760 w 1985771"/>
              <a:gd name="connsiteY0" fmla="*/ 330471 h 3742531"/>
              <a:gd name="connsiteX1" fmla="*/ 332231 w 1985771"/>
              <a:gd name="connsiteY1" fmla="*/ 0 h 3742531"/>
              <a:gd name="connsiteX2" fmla="*/ 1654076 w 1985771"/>
              <a:gd name="connsiteY2" fmla="*/ 0 h 3742531"/>
              <a:gd name="connsiteX3" fmla="*/ 1984547 w 1985771"/>
              <a:gd name="connsiteY3" fmla="*/ 330471 h 3742531"/>
              <a:gd name="connsiteX4" fmla="*/ 1984547 w 1985771"/>
              <a:gd name="connsiteY4" fmla="*/ 3411267 h 3742531"/>
              <a:gd name="connsiteX5" fmla="*/ 1654076 w 1985771"/>
              <a:gd name="connsiteY5" fmla="*/ 3741738 h 3742531"/>
              <a:gd name="connsiteX6" fmla="*/ 332231 w 1985771"/>
              <a:gd name="connsiteY6" fmla="*/ 3741738 h 3742531"/>
              <a:gd name="connsiteX7" fmla="*/ 1760 w 1985771"/>
              <a:gd name="connsiteY7" fmla="*/ 3411267 h 3742531"/>
              <a:gd name="connsiteX8" fmla="*/ 1760 w 1985771"/>
              <a:gd name="connsiteY8" fmla="*/ 330471 h 3742531"/>
              <a:gd name="connsiteX0" fmla="*/ 1760 w 1985745"/>
              <a:gd name="connsiteY0" fmla="*/ 330471 h 3743635"/>
              <a:gd name="connsiteX1" fmla="*/ 332231 w 1985745"/>
              <a:gd name="connsiteY1" fmla="*/ 0 h 3743635"/>
              <a:gd name="connsiteX2" fmla="*/ 1654076 w 1985745"/>
              <a:gd name="connsiteY2" fmla="*/ 0 h 3743635"/>
              <a:gd name="connsiteX3" fmla="*/ 1984547 w 1985745"/>
              <a:gd name="connsiteY3" fmla="*/ 330471 h 3743635"/>
              <a:gd name="connsiteX4" fmla="*/ 1984547 w 1985745"/>
              <a:gd name="connsiteY4" fmla="*/ 3411267 h 3743635"/>
              <a:gd name="connsiteX5" fmla="*/ 1654076 w 1985745"/>
              <a:gd name="connsiteY5" fmla="*/ 3741738 h 3743635"/>
              <a:gd name="connsiteX6" fmla="*/ 332231 w 1985745"/>
              <a:gd name="connsiteY6" fmla="*/ 3741738 h 3743635"/>
              <a:gd name="connsiteX7" fmla="*/ 1760 w 1985745"/>
              <a:gd name="connsiteY7" fmla="*/ 3411267 h 3743635"/>
              <a:gd name="connsiteX8" fmla="*/ 1760 w 1985745"/>
              <a:gd name="connsiteY8" fmla="*/ 330471 h 3743635"/>
              <a:gd name="connsiteX0" fmla="*/ 1760 w 1986710"/>
              <a:gd name="connsiteY0" fmla="*/ 330471 h 3742907"/>
              <a:gd name="connsiteX1" fmla="*/ 332231 w 1986710"/>
              <a:gd name="connsiteY1" fmla="*/ 0 h 3742907"/>
              <a:gd name="connsiteX2" fmla="*/ 1654076 w 1986710"/>
              <a:gd name="connsiteY2" fmla="*/ 0 h 3742907"/>
              <a:gd name="connsiteX3" fmla="*/ 1984547 w 1986710"/>
              <a:gd name="connsiteY3" fmla="*/ 330471 h 3742907"/>
              <a:gd name="connsiteX4" fmla="*/ 1984547 w 1986710"/>
              <a:gd name="connsiteY4" fmla="*/ 3411267 h 3742907"/>
              <a:gd name="connsiteX5" fmla="*/ 1654076 w 1986710"/>
              <a:gd name="connsiteY5" fmla="*/ 3741738 h 3742907"/>
              <a:gd name="connsiteX6" fmla="*/ 332231 w 1986710"/>
              <a:gd name="connsiteY6" fmla="*/ 3741738 h 3742907"/>
              <a:gd name="connsiteX7" fmla="*/ 1760 w 1986710"/>
              <a:gd name="connsiteY7" fmla="*/ 3411267 h 3742907"/>
              <a:gd name="connsiteX8" fmla="*/ 1760 w 1986710"/>
              <a:gd name="connsiteY8" fmla="*/ 330471 h 3742907"/>
              <a:gd name="connsiteX0" fmla="*/ 1760 w 1986710"/>
              <a:gd name="connsiteY0" fmla="*/ 330471 h 3742907"/>
              <a:gd name="connsiteX1" fmla="*/ 332231 w 1986710"/>
              <a:gd name="connsiteY1" fmla="*/ 31432 h 3742907"/>
              <a:gd name="connsiteX2" fmla="*/ 1654076 w 1986710"/>
              <a:gd name="connsiteY2" fmla="*/ 0 h 3742907"/>
              <a:gd name="connsiteX3" fmla="*/ 1984547 w 1986710"/>
              <a:gd name="connsiteY3" fmla="*/ 330471 h 3742907"/>
              <a:gd name="connsiteX4" fmla="*/ 1984547 w 1986710"/>
              <a:gd name="connsiteY4" fmla="*/ 3411267 h 3742907"/>
              <a:gd name="connsiteX5" fmla="*/ 1654076 w 1986710"/>
              <a:gd name="connsiteY5" fmla="*/ 3741738 h 3742907"/>
              <a:gd name="connsiteX6" fmla="*/ 332231 w 1986710"/>
              <a:gd name="connsiteY6" fmla="*/ 3741738 h 3742907"/>
              <a:gd name="connsiteX7" fmla="*/ 1760 w 1986710"/>
              <a:gd name="connsiteY7" fmla="*/ 3411267 h 3742907"/>
              <a:gd name="connsiteX8" fmla="*/ 1760 w 1986710"/>
              <a:gd name="connsiteY8" fmla="*/ 330471 h 3742907"/>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3853 h 3716289"/>
              <a:gd name="connsiteX1" fmla="*/ 332231 w 1986710"/>
              <a:gd name="connsiteY1" fmla="*/ 4814 h 3716289"/>
              <a:gd name="connsiteX2" fmla="*/ 1656934 w 1986710"/>
              <a:gd name="connsiteY2" fmla="*/ 1957 h 3716289"/>
              <a:gd name="connsiteX3" fmla="*/ 1984547 w 1986710"/>
              <a:gd name="connsiteY3" fmla="*/ 303853 h 3716289"/>
              <a:gd name="connsiteX4" fmla="*/ 1984547 w 1986710"/>
              <a:gd name="connsiteY4" fmla="*/ 3384649 h 3716289"/>
              <a:gd name="connsiteX5" fmla="*/ 1654076 w 1986710"/>
              <a:gd name="connsiteY5" fmla="*/ 3715120 h 3716289"/>
              <a:gd name="connsiteX6" fmla="*/ 332231 w 1986710"/>
              <a:gd name="connsiteY6" fmla="*/ 3715120 h 3716289"/>
              <a:gd name="connsiteX7" fmla="*/ 1760 w 1986710"/>
              <a:gd name="connsiteY7" fmla="*/ 3384649 h 3716289"/>
              <a:gd name="connsiteX8" fmla="*/ 1760 w 1986710"/>
              <a:gd name="connsiteY8" fmla="*/ 303853 h 3716289"/>
              <a:gd name="connsiteX0" fmla="*/ 1760 w 1987125"/>
              <a:gd name="connsiteY0" fmla="*/ 303853 h 3716289"/>
              <a:gd name="connsiteX1" fmla="*/ 332231 w 1987125"/>
              <a:gd name="connsiteY1" fmla="*/ 4814 h 3716289"/>
              <a:gd name="connsiteX2" fmla="*/ 1656934 w 1987125"/>
              <a:gd name="connsiteY2" fmla="*/ 1957 h 3716289"/>
              <a:gd name="connsiteX3" fmla="*/ 1984547 w 1987125"/>
              <a:gd name="connsiteY3" fmla="*/ 303853 h 3716289"/>
              <a:gd name="connsiteX4" fmla="*/ 1984547 w 1987125"/>
              <a:gd name="connsiteY4" fmla="*/ 3384649 h 3716289"/>
              <a:gd name="connsiteX5" fmla="*/ 1654076 w 1987125"/>
              <a:gd name="connsiteY5" fmla="*/ 3715120 h 3716289"/>
              <a:gd name="connsiteX6" fmla="*/ 332231 w 1987125"/>
              <a:gd name="connsiteY6" fmla="*/ 3715120 h 3716289"/>
              <a:gd name="connsiteX7" fmla="*/ 1760 w 1987125"/>
              <a:gd name="connsiteY7" fmla="*/ 3384649 h 3716289"/>
              <a:gd name="connsiteX8" fmla="*/ 1760 w 1987125"/>
              <a:gd name="connsiteY8" fmla="*/ 303853 h 371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7125" h="3716289">
                <a:moveTo>
                  <a:pt x="1760" y="303853"/>
                </a:moveTo>
                <a:cubicBezTo>
                  <a:pt x="4617" y="98479"/>
                  <a:pt x="3984" y="-26619"/>
                  <a:pt x="332231" y="4814"/>
                </a:cubicBezTo>
                <a:lnTo>
                  <a:pt x="1656934" y="1957"/>
                </a:lnTo>
                <a:cubicBezTo>
                  <a:pt x="1839448" y="1957"/>
                  <a:pt x="2010265" y="-18678"/>
                  <a:pt x="1984547" y="303853"/>
                </a:cubicBezTo>
                <a:lnTo>
                  <a:pt x="1984547" y="3384649"/>
                </a:lnTo>
                <a:cubicBezTo>
                  <a:pt x="2004550" y="3738613"/>
                  <a:pt x="1885168" y="3717978"/>
                  <a:pt x="1654076" y="3715120"/>
                </a:cubicBezTo>
                <a:lnTo>
                  <a:pt x="332231" y="3715120"/>
                </a:lnTo>
                <a:cubicBezTo>
                  <a:pt x="92567" y="3717978"/>
                  <a:pt x="-15385" y="3730041"/>
                  <a:pt x="1760" y="3384649"/>
                </a:cubicBezTo>
                <a:lnTo>
                  <a:pt x="1760" y="303853"/>
                </a:lnTo>
                <a:close/>
              </a:path>
            </a:pathLst>
          </a:custGeom>
          <a:solidFill>
            <a:schemeClr val="bg1">
              <a:lumMod val="85000"/>
            </a:schemeClr>
          </a:solidFill>
        </p:spPr>
        <p:txBody>
          <a:bodyPr/>
          <a:lstStyle/>
          <a:p>
            <a:r>
              <a:rPr lang="en-GB"/>
              <a:t>Click icon to add picture</a:t>
            </a:r>
            <a:endParaRPr lang="en-GB" dirty="0"/>
          </a:p>
        </p:txBody>
      </p:sp>
      <p:sp>
        <p:nvSpPr>
          <p:cNvPr id="14" name="Picture Placeholder 12">
            <a:extLst>
              <a:ext uri="{FF2B5EF4-FFF2-40B4-BE49-F238E27FC236}">
                <a16:creationId xmlns:a16="http://schemas.microsoft.com/office/drawing/2014/main" id="{041BE02F-3B04-4083-BF8E-99232632B9DF}"/>
              </a:ext>
            </a:extLst>
          </p:cNvPr>
          <p:cNvSpPr>
            <a:spLocks noGrp="1"/>
          </p:cNvSpPr>
          <p:nvPr>
            <p:ph type="pic" sz="quarter" idx="11"/>
          </p:nvPr>
        </p:nvSpPr>
        <p:spPr>
          <a:xfrm>
            <a:off x="8276601" y="1728418"/>
            <a:ext cx="1987125" cy="3716289"/>
          </a:xfrm>
          <a:custGeom>
            <a:avLst/>
            <a:gdLst>
              <a:gd name="connsiteX0" fmla="*/ 0 w 1982787"/>
              <a:gd name="connsiteY0" fmla="*/ 330471 h 3741738"/>
              <a:gd name="connsiteX1" fmla="*/ 330471 w 1982787"/>
              <a:gd name="connsiteY1" fmla="*/ 0 h 3741738"/>
              <a:gd name="connsiteX2" fmla="*/ 1652316 w 1982787"/>
              <a:gd name="connsiteY2" fmla="*/ 0 h 3741738"/>
              <a:gd name="connsiteX3" fmla="*/ 1982787 w 1982787"/>
              <a:gd name="connsiteY3" fmla="*/ 330471 h 3741738"/>
              <a:gd name="connsiteX4" fmla="*/ 1982787 w 1982787"/>
              <a:gd name="connsiteY4" fmla="*/ 3411267 h 3741738"/>
              <a:gd name="connsiteX5" fmla="*/ 1652316 w 1982787"/>
              <a:gd name="connsiteY5" fmla="*/ 3741738 h 3741738"/>
              <a:gd name="connsiteX6" fmla="*/ 330471 w 1982787"/>
              <a:gd name="connsiteY6" fmla="*/ 3741738 h 3741738"/>
              <a:gd name="connsiteX7" fmla="*/ 0 w 1982787"/>
              <a:gd name="connsiteY7" fmla="*/ 3411267 h 3741738"/>
              <a:gd name="connsiteX8" fmla="*/ 0 w 1982787"/>
              <a:gd name="connsiteY8" fmla="*/ 330471 h 3741738"/>
              <a:gd name="connsiteX0" fmla="*/ 1227 w 1984014"/>
              <a:gd name="connsiteY0" fmla="*/ 330471 h 3741832"/>
              <a:gd name="connsiteX1" fmla="*/ 331698 w 1984014"/>
              <a:gd name="connsiteY1" fmla="*/ 0 h 3741832"/>
              <a:gd name="connsiteX2" fmla="*/ 1653543 w 1984014"/>
              <a:gd name="connsiteY2" fmla="*/ 0 h 3741832"/>
              <a:gd name="connsiteX3" fmla="*/ 1984014 w 1984014"/>
              <a:gd name="connsiteY3" fmla="*/ 330471 h 3741832"/>
              <a:gd name="connsiteX4" fmla="*/ 1984014 w 1984014"/>
              <a:gd name="connsiteY4" fmla="*/ 3411267 h 3741832"/>
              <a:gd name="connsiteX5" fmla="*/ 1653543 w 1984014"/>
              <a:gd name="connsiteY5" fmla="*/ 3741738 h 3741832"/>
              <a:gd name="connsiteX6" fmla="*/ 331698 w 1984014"/>
              <a:gd name="connsiteY6" fmla="*/ 3741738 h 3741832"/>
              <a:gd name="connsiteX7" fmla="*/ 1227 w 1984014"/>
              <a:gd name="connsiteY7" fmla="*/ 3411267 h 3741832"/>
              <a:gd name="connsiteX8" fmla="*/ 1227 w 1984014"/>
              <a:gd name="connsiteY8" fmla="*/ 330471 h 3741832"/>
              <a:gd name="connsiteX0" fmla="*/ 1530 w 1984317"/>
              <a:gd name="connsiteY0" fmla="*/ 330471 h 3742531"/>
              <a:gd name="connsiteX1" fmla="*/ 332001 w 1984317"/>
              <a:gd name="connsiteY1" fmla="*/ 0 h 3742531"/>
              <a:gd name="connsiteX2" fmla="*/ 1653846 w 1984317"/>
              <a:gd name="connsiteY2" fmla="*/ 0 h 3742531"/>
              <a:gd name="connsiteX3" fmla="*/ 1984317 w 1984317"/>
              <a:gd name="connsiteY3" fmla="*/ 330471 h 3742531"/>
              <a:gd name="connsiteX4" fmla="*/ 1984317 w 1984317"/>
              <a:gd name="connsiteY4" fmla="*/ 3411267 h 3742531"/>
              <a:gd name="connsiteX5" fmla="*/ 1653846 w 1984317"/>
              <a:gd name="connsiteY5" fmla="*/ 3741738 h 3742531"/>
              <a:gd name="connsiteX6" fmla="*/ 332001 w 1984317"/>
              <a:gd name="connsiteY6" fmla="*/ 3741738 h 3742531"/>
              <a:gd name="connsiteX7" fmla="*/ 1530 w 1984317"/>
              <a:gd name="connsiteY7" fmla="*/ 3411267 h 3742531"/>
              <a:gd name="connsiteX8" fmla="*/ 1530 w 1984317"/>
              <a:gd name="connsiteY8" fmla="*/ 330471 h 3742531"/>
              <a:gd name="connsiteX0" fmla="*/ 1760 w 1984547"/>
              <a:gd name="connsiteY0" fmla="*/ 330471 h 3742531"/>
              <a:gd name="connsiteX1" fmla="*/ 332231 w 1984547"/>
              <a:gd name="connsiteY1" fmla="*/ 0 h 3742531"/>
              <a:gd name="connsiteX2" fmla="*/ 1654076 w 1984547"/>
              <a:gd name="connsiteY2" fmla="*/ 0 h 3742531"/>
              <a:gd name="connsiteX3" fmla="*/ 1984547 w 1984547"/>
              <a:gd name="connsiteY3" fmla="*/ 330471 h 3742531"/>
              <a:gd name="connsiteX4" fmla="*/ 1984547 w 1984547"/>
              <a:gd name="connsiteY4" fmla="*/ 3411267 h 3742531"/>
              <a:gd name="connsiteX5" fmla="*/ 1654076 w 1984547"/>
              <a:gd name="connsiteY5" fmla="*/ 3741738 h 3742531"/>
              <a:gd name="connsiteX6" fmla="*/ 332231 w 1984547"/>
              <a:gd name="connsiteY6" fmla="*/ 3741738 h 3742531"/>
              <a:gd name="connsiteX7" fmla="*/ 1760 w 1984547"/>
              <a:gd name="connsiteY7" fmla="*/ 3411267 h 3742531"/>
              <a:gd name="connsiteX8" fmla="*/ 1760 w 1984547"/>
              <a:gd name="connsiteY8" fmla="*/ 330471 h 3742531"/>
              <a:gd name="connsiteX0" fmla="*/ 1760 w 1985126"/>
              <a:gd name="connsiteY0" fmla="*/ 330471 h 3744121"/>
              <a:gd name="connsiteX1" fmla="*/ 332231 w 1985126"/>
              <a:gd name="connsiteY1" fmla="*/ 0 h 3744121"/>
              <a:gd name="connsiteX2" fmla="*/ 1654076 w 1985126"/>
              <a:gd name="connsiteY2" fmla="*/ 0 h 3744121"/>
              <a:gd name="connsiteX3" fmla="*/ 1984547 w 1985126"/>
              <a:gd name="connsiteY3" fmla="*/ 330471 h 3744121"/>
              <a:gd name="connsiteX4" fmla="*/ 1984547 w 1985126"/>
              <a:gd name="connsiteY4" fmla="*/ 3411267 h 3744121"/>
              <a:gd name="connsiteX5" fmla="*/ 1654076 w 1985126"/>
              <a:gd name="connsiteY5" fmla="*/ 3741738 h 3744121"/>
              <a:gd name="connsiteX6" fmla="*/ 332231 w 1985126"/>
              <a:gd name="connsiteY6" fmla="*/ 3741738 h 3744121"/>
              <a:gd name="connsiteX7" fmla="*/ 1760 w 1985126"/>
              <a:gd name="connsiteY7" fmla="*/ 3411267 h 3744121"/>
              <a:gd name="connsiteX8" fmla="*/ 1760 w 1985126"/>
              <a:gd name="connsiteY8" fmla="*/ 330471 h 3744121"/>
              <a:gd name="connsiteX0" fmla="*/ 1760 w 1985367"/>
              <a:gd name="connsiteY0" fmla="*/ 330471 h 3742999"/>
              <a:gd name="connsiteX1" fmla="*/ 332231 w 1985367"/>
              <a:gd name="connsiteY1" fmla="*/ 0 h 3742999"/>
              <a:gd name="connsiteX2" fmla="*/ 1654076 w 1985367"/>
              <a:gd name="connsiteY2" fmla="*/ 0 h 3742999"/>
              <a:gd name="connsiteX3" fmla="*/ 1984547 w 1985367"/>
              <a:gd name="connsiteY3" fmla="*/ 330471 h 3742999"/>
              <a:gd name="connsiteX4" fmla="*/ 1984547 w 1985367"/>
              <a:gd name="connsiteY4" fmla="*/ 3411267 h 3742999"/>
              <a:gd name="connsiteX5" fmla="*/ 1654076 w 1985367"/>
              <a:gd name="connsiteY5" fmla="*/ 3741738 h 3742999"/>
              <a:gd name="connsiteX6" fmla="*/ 332231 w 1985367"/>
              <a:gd name="connsiteY6" fmla="*/ 3741738 h 3742999"/>
              <a:gd name="connsiteX7" fmla="*/ 1760 w 1985367"/>
              <a:gd name="connsiteY7" fmla="*/ 3411267 h 3742999"/>
              <a:gd name="connsiteX8" fmla="*/ 1760 w 1985367"/>
              <a:gd name="connsiteY8" fmla="*/ 330471 h 3742999"/>
              <a:gd name="connsiteX0" fmla="*/ 1760 w 1984547"/>
              <a:gd name="connsiteY0" fmla="*/ 330471 h 3742531"/>
              <a:gd name="connsiteX1" fmla="*/ 332231 w 1984547"/>
              <a:gd name="connsiteY1" fmla="*/ 0 h 3742531"/>
              <a:gd name="connsiteX2" fmla="*/ 1654076 w 1984547"/>
              <a:gd name="connsiteY2" fmla="*/ 0 h 3742531"/>
              <a:gd name="connsiteX3" fmla="*/ 1984547 w 1984547"/>
              <a:gd name="connsiteY3" fmla="*/ 330471 h 3742531"/>
              <a:gd name="connsiteX4" fmla="*/ 1984547 w 1984547"/>
              <a:gd name="connsiteY4" fmla="*/ 3411267 h 3742531"/>
              <a:gd name="connsiteX5" fmla="*/ 1654076 w 1984547"/>
              <a:gd name="connsiteY5" fmla="*/ 3741738 h 3742531"/>
              <a:gd name="connsiteX6" fmla="*/ 332231 w 1984547"/>
              <a:gd name="connsiteY6" fmla="*/ 3741738 h 3742531"/>
              <a:gd name="connsiteX7" fmla="*/ 1760 w 1984547"/>
              <a:gd name="connsiteY7" fmla="*/ 3411267 h 3742531"/>
              <a:gd name="connsiteX8" fmla="*/ 1760 w 1984547"/>
              <a:gd name="connsiteY8" fmla="*/ 330471 h 3742531"/>
              <a:gd name="connsiteX0" fmla="*/ 1760 w 1985771"/>
              <a:gd name="connsiteY0" fmla="*/ 330471 h 3742531"/>
              <a:gd name="connsiteX1" fmla="*/ 332231 w 1985771"/>
              <a:gd name="connsiteY1" fmla="*/ 0 h 3742531"/>
              <a:gd name="connsiteX2" fmla="*/ 1654076 w 1985771"/>
              <a:gd name="connsiteY2" fmla="*/ 0 h 3742531"/>
              <a:gd name="connsiteX3" fmla="*/ 1984547 w 1985771"/>
              <a:gd name="connsiteY3" fmla="*/ 330471 h 3742531"/>
              <a:gd name="connsiteX4" fmla="*/ 1984547 w 1985771"/>
              <a:gd name="connsiteY4" fmla="*/ 3411267 h 3742531"/>
              <a:gd name="connsiteX5" fmla="*/ 1654076 w 1985771"/>
              <a:gd name="connsiteY5" fmla="*/ 3741738 h 3742531"/>
              <a:gd name="connsiteX6" fmla="*/ 332231 w 1985771"/>
              <a:gd name="connsiteY6" fmla="*/ 3741738 h 3742531"/>
              <a:gd name="connsiteX7" fmla="*/ 1760 w 1985771"/>
              <a:gd name="connsiteY7" fmla="*/ 3411267 h 3742531"/>
              <a:gd name="connsiteX8" fmla="*/ 1760 w 1985771"/>
              <a:gd name="connsiteY8" fmla="*/ 330471 h 3742531"/>
              <a:gd name="connsiteX0" fmla="*/ 1760 w 1985745"/>
              <a:gd name="connsiteY0" fmla="*/ 330471 h 3743635"/>
              <a:gd name="connsiteX1" fmla="*/ 332231 w 1985745"/>
              <a:gd name="connsiteY1" fmla="*/ 0 h 3743635"/>
              <a:gd name="connsiteX2" fmla="*/ 1654076 w 1985745"/>
              <a:gd name="connsiteY2" fmla="*/ 0 h 3743635"/>
              <a:gd name="connsiteX3" fmla="*/ 1984547 w 1985745"/>
              <a:gd name="connsiteY3" fmla="*/ 330471 h 3743635"/>
              <a:gd name="connsiteX4" fmla="*/ 1984547 w 1985745"/>
              <a:gd name="connsiteY4" fmla="*/ 3411267 h 3743635"/>
              <a:gd name="connsiteX5" fmla="*/ 1654076 w 1985745"/>
              <a:gd name="connsiteY5" fmla="*/ 3741738 h 3743635"/>
              <a:gd name="connsiteX6" fmla="*/ 332231 w 1985745"/>
              <a:gd name="connsiteY6" fmla="*/ 3741738 h 3743635"/>
              <a:gd name="connsiteX7" fmla="*/ 1760 w 1985745"/>
              <a:gd name="connsiteY7" fmla="*/ 3411267 h 3743635"/>
              <a:gd name="connsiteX8" fmla="*/ 1760 w 1985745"/>
              <a:gd name="connsiteY8" fmla="*/ 330471 h 3743635"/>
              <a:gd name="connsiteX0" fmla="*/ 1760 w 1986710"/>
              <a:gd name="connsiteY0" fmla="*/ 330471 h 3742907"/>
              <a:gd name="connsiteX1" fmla="*/ 332231 w 1986710"/>
              <a:gd name="connsiteY1" fmla="*/ 0 h 3742907"/>
              <a:gd name="connsiteX2" fmla="*/ 1654076 w 1986710"/>
              <a:gd name="connsiteY2" fmla="*/ 0 h 3742907"/>
              <a:gd name="connsiteX3" fmla="*/ 1984547 w 1986710"/>
              <a:gd name="connsiteY3" fmla="*/ 330471 h 3742907"/>
              <a:gd name="connsiteX4" fmla="*/ 1984547 w 1986710"/>
              <a:gd name="connsiteY4" fmla="*/ 3411267 h 3742907"/>
              <a:gd name="connsiteX5" fmla="*/ 1654076 w 1986710"/>
              <a:gd name="connsiteY5" fmla="*/ 3741738 h 3742907"/>
              <a:gd name="connsiteX6" fmla="*/ 332231 w 1986710"/>
              <a:gd name="connsiteY6" fmla="*/ 3741738 h 3742907"/>
              <a:gd name="connsiteX7" fmla="*/ 1760 w 1986710"/>
              <a:gd name="connsiteY7" fmla="*/ 3411267 h 3742907"/>
              <a:gd name="connsiteX8" fmla="*/ 1760 w 1986710"/>
              <a:gd name="connsiteY8" fmla="*/ 330471 h 3742907"/>
              <a:gd name="connsiteX0" fmla="*/ 1760 w 1986710"/>
              <a:gd name="connsiteY0" fmla="*/ 330471 h 3742907"/>
              <a:gd name="connsiteX1" fmla="*/ 332231 w 1986710"/>
              <a:gd name="connsiteY1" fmla="*/ 31432 h 3742907"/>
              <a:gd name="connsiteX2" fmla="*/ 1654076 w 1986710"/>
              <a:gd name="connsiteY2" fmla="*/ 0 h 3742907"/>
              <a:gd name="connsiteX3" fmla="*/ 1984547 w 1986710"/>
              <a:gd name="connsiteY3" fmla="*/ 330471 h 3742907"/>
              <a:gd name="connsiteX4" fmla="*/ 1984547 w 1986710"/>
              <a:gd name="connsiteY4" fmla="*/ 3411267 h 3742907"/>
              <a:gd name="connsiteX5" fmla="*/ 1654076 w 1986710"/>
              <a:gd name="connsiteY5" fmla="*/ 3741738 h 3742907"/>
              <a:gd name="connsiteX6" fmla="*/ 332231 w 1986710"/>
              <a:gd name="connsiteY6" fmla="*/ 3741738 h 3742907"/>
              <a:gd name="connsiteX7" fmla="*/ 1760 w 1986710"/>
              <a:gd name="connsiteY7" fmla="*/ 3411267 h 3742907"/>
              <a:gd name="connsiteX8" fmla="*/ 1760 w 1986710"/>
              <a:gd name="connsiteY8" fmla="*/ 330471 h 3742907"/>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3853 h 3716289"/>
              <a:gd name="connsiteX1" fmla="*/ 332231 w 1986710"/>
              <a:gd name="connsiteY1" fmla="*/ 4814 h 3716289"/>
              <a:gd name="connsiteX2" fmla="*/ 1656934 w 1986710"/>
              <a:gd name="connsiteY2" fmla="*/ 1957 h 3716289"/>
              <a:gd name="connsiteX3" fmla="*/ 1984547 w 1986710"/>
              <a:gd name="connsiteY3" fmla="*/ 303853 h 3716289"/>
              <a:gd name="connsiteX4" fmla="*/ 1984547 w 1986710"/>
              <a:gd name="connsiteY4" fmla="*/ 3384649 h 3716289"/>
              <a:gd name="connsiteX5" fmla="*/ 1654076 w 1986710"/>
              <a:gd name="connsiteY5" fmla="*/ 3715120 h 3716289"/>
              <a:gd name="connsiteX6" fmla="*/ 332231 w 1986710"/>
              <a:gd name="connsiteY6" fmla="*/ 3715120 h 3716289"/>
              <a:gd name="connsiteX7" fmla="*/ 1760 w 1986710"/>
              <a:gd name="connsiteY7" fmla="*/ 3384649 h 3716289"/>
              <a:gd name="connsiteX8" fmla="*/ 1760 w 1986710"/>
              <a:gd name="connsiteY8" fmla="*/ 303853 h 3716289"/>
              <a:gd name="connsiteX0" fmla="*/ 1760 w 1987125"/>
              <a:gd name="connsiteY0" fmla="*/ 303853 h 3716289"/>
              <a:gd name="connsiteX1" fmla="*/ 332231 w 1987125"/>
              <a:gd name="connsiteY1" fmla="*/ 4814 h 3716289"/>
              <a:gd name="connsiteX2" fmla="*/ 1656934 w 1987125"/>
              <a:gd name="connsiteY2" fmla="*/ 1957 h 3716289"/>
              <a:gd name="connsiteX3" fmla="*/ 1984547 w 1987125"/>
              <a:gd name="connsiteY3" fmla="*/ 303853 h 3716289"/>
              <a:gd name="connsiteX4" fmla="*/ 1984547 w 1987125"/>
              <a:gd name="connsiteY4" fmla="*/ 3384649 h 3716289"/>
              <a:gd name="connsiteX5" fmla="*/ 1654076 w 1987125"/>
              <a:gd name="connsiteY5" fmla="*/ 3715120 h 3716289"/>
              <a:gd name="connsiteX6" fmla="*/ 332231 w 1987125"/>
              <a:gd name="connsiteY6" fmla="*/ 3715120 h 3716289"/>
              <a:gd name="connsiteX7" fmla="*/ 1760 w 1987125"/>
              <a:gd name="connsiteY7" fmla="*/ 3384649 h 3716289"/>
              <a:gd name="connsiteX8" fmla="*/ 1760 w 1987125"/>
              <a:gd name="connsiteY8" fmla="*/ 303853 h 371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7125" h="3716289">
                <a:moveTo>
                  <a:pt x="1760" y="303853"/>
                </a:moveTo>
                <a:cubicBezTo>
                  <a:pt x="4617" y="98479"/>
                  <a:pt x="3984" y="-26619"/>
                  <a:pt x="332231" y="4814"/>
                </a:cubicBezTo>
                <a:lnTo>
                  <a:pt x="1656934" y="1957"/>
                </a:lnTo>
                <a:cubicBezTo>
                  <a:pt x="1839448" y="1957"/>
                  <a:pt x="2010265" y="-18678"/>
                  <a:pt x="1984547" y="303853"/>
                </a:cubicBezTo>
                <a:lnTo>
                  <a:pt x="1984547" y="3384649"/>
                </a:lnTo>
                <a:cubicBezTo>
                  <a:pt x="2004550" y="3738613"/>
                  <a:pt x="1885168" y="3717978"/>
                  <a:pt x="1654076" y="3715120"/>
                </a:cubicBezTo>
                <a:lnTo>
                  <a:pt x="332231" y="3715120"/>
                </a:lnTo>
                <a:cubicBezTo>
                  <a:pt x="92567" y="3717978"/>
                  <a:pt x="-15385" y="3730041"/>
                  <a:pt x="1760" y="3384649"/>
                </a:cubicBezTo>
                <a:lnTo>
                  <a:pt x="1760" y="303853"/>
                </a:lnTo>
                <a:close/>
              </a:path>
            </a:pathLst>
          </a:custGeom>
          <a:solidFill>
            <a:schemeClr val="bg1">
              <a:lumMod val="85000"/>
            </a:schemeClr>
          </a:solidFill>
        </p:spPr>
        <p:txBody>
          <a:bodyPr/>
          <a:lstStyle/>
          <a:p>
            <a:r>
              <a:rPr lang="en-GB"/>
              <a:t>Click icon to add picture</a:t>
            </a:r>
            <a:endParaRPr lang="en-GB" dirty="0"/>
          </a:p>
        </p:txBody>
      </p:sp>
      <p:sp>
        <p:nvSpPr>
          <p:cNvPr id="15" name="Picture Placeholder 12">
            <a:extLst>
              <a:ext uri="{FF2B5EF4-FFF2-40B4-BE49-F238E27FC236}">
                <a16:creationId xmlns:a16="http://schemas.microsoft.com/office/drawing/2014/main" id="{E2320F63-E9C4-40CB-A108-033F21C6759B}"/>
              </a:ext>
            </a:extLst>
          </p:cNvPr>
          <p:cNvSpPr>
            <a:spLocks noGrp="1"/>
          </p:cNvSpPr>
          <p:nvPr>
            <p:ph type="pic" sz="quarter" idx="12"/>
          </p:nvPr>
        </p:nvSpPr>
        <p:spPr>
          <a:xfrm>
            <a:off x="1928274" y="1728417"/>
            <a:ext cx="1987125" cy="3716289"/>
          </a:xfrm>
          <a:custGeom>
            <a:avLst/>
            <a:gdLst>
              <a:gd name="connsiteX0" fmla="*/ 0 w 1982787"/>
              <a:gd name="connsiteY0" fmla="*/ 330471 h 3741738"/>
              <a:gd name="connsiteX1" fmla="*/ 330471 w 1982787"/>
              <a:gd name="connsiteY1" fmla="*/ 0 h 3741738"/>
              <a:gd name="connsiteX2" fmla="*/ 1652316 w 1982787"/>
              <a:gd name="connsiteY2" fmla="*/ 0 h 3741738"/>
              <a:gd name="connsiteX3" fmla="*/ 1982787 w 1982787"/>
              <a:gd name="connsiteY3" fmla="*/ 330471 h 3741738"/>
              <a:gd name="connsiteX4" fmla="*/ 1982787 w 1982787"/>
              <a:gd name="connsiteY4" fmla="*/ 3411267 h 3741738"/>
              <a:gd name="connsiteX5" fmla="*/ 1652316 w 1982787"/>
              <a:gd name="connsiteY5" fmla="*/ 3741738 h 3741738"/>
              <a:gd name="connsiteX6" fmla="*/ 330471 w 1982787"/>
              <a:gd name="connsiteY6" fmla="*/ 3741738 h 3741738"/>
              <a:gd name="connsiteX7" fmla="*/ 0 w 1982787"/>
              <a:gd name="connsiteY7" fmla="*/ 3411267 h 3741738"/>
              <a:gd name="connsiteX8" fmla="*/ 0 w 1982787"/>
              <a:gd name="connsiteY8" fmla="*/ 330471 h 3741738"/>
              <a:gd name="connsiteX0" fmla="*/ 1227 w 1984014"/>
              <a:gd name="connsiteY0" fmla="*/ 330471 h 3741832"/>
              <a:gd name="connsiteX1" fmla="*/ 331698 w 1984014"/>
              <a:gd name="connsiteY1" fmla="*/ 0 h 3741832"/>
              <a:gd name="connsiteX2" fmla="*/ 1653543 w 1984014"/>
              <a:gd name="connsiteY2" fmla="*/ 0 h 3741832"/>
              <a:gd name="connsiteX3" fmla="*/ 1984014 w 1984014"/>
              <a:gd name="connsiteY3" fmla="*/ 330471 h 3741832"/>
              <a:gd name="connsiteX4" fmla="*/ 1984014 w 1984014"/>
              <a:gd name="connsiteY4" fmla="*/ 3411267 h 3741832"/>
              <a:gd name="connsiteX5" fmla="*/ 1653543 w 1984014"/>
              <a:gd name="connsiteY5" fmla="*/ 3741738 h 3741832"/>
              <a:gd name="connsiteX6" fmla="*/ 331698 w 1984014"/>
              <a:gd name="connsiteY6" fmla="*/ 3741738 h 3741832"/>
              <a:gd name="connsiteX7" fmla="*/ 1227 w 1984014"/>
              <a:gd name="connsiteY7" fmla="*/ 3411267 h 3741832"/>
              <a:gd name="connsiteX8" fmla="*/ 1227 w 1984014"/>
              <a:gd name="connsiteY8" fmla="*/ 330471 h 3741832"/>
              <a:gd name="connsiteX0" fmla="*/ 1530 w 1984317"/>
              <a:gd name="connsiteY0" fmla="*/ 330471 h 3742531"/>
              <a:gd name="connsiteX1" fmla="*/ 332001 w 1984317"/>
              <a:gd name="connsiteY1" fmla="*/ 0 h 3742531"/>
              <a:gd name="connsiteX2" fmla="*/ 1653846 w 1984317"/>
              <a:gd name="connsiteY2" fmla="*/ 0 h 3742531"/>
              <a:gd name="connsiteX3" fmla="*/ 1984317 w 1984317"/>
              <a:gd name="connsiteY3" fmla="*/ 330471 h 3742531"/>
              <a:gd name="connsiteX4" fmla="*/ 1984317 w 1984317"/>
              <a:gd name="connsiteY4" fmla="*/ 3411267 h 3742531"/>
              <a:gd name="connsiteX5" fmla="*/ 1653846 w 1984317"/>
              <a:gd name="connsiteY5" fmla="*/ 3741738 h 3742531"/>
              <a:gd name="connsiteX6" fmla="*/ 332001 w 1984317"/>
              <a:gd name="connsiteY6" fmla="*/ 3741738 h 3742531"/>
              <a:gd name="connsiteX7" fmla="*/ 1530 w 1984317"/>
              <a:gd name="connsiteY7" fmla="*/ 3411267 h 3742531"/>
              <a:gd name="connsiteX8" fmla="*/ 1530 w 1984317"/>
              <a:gd name="connsiteY8" fmla="*/ 330471 h 3742531"/>
              <a:gd name="connsiteX0" fmla="*/ 1760 w 1984547"/>
              <a:gd name="connsiteY0" fmla="*/ 330471 h 3742531"/>
              <a:gd name="connsiteX1" fmla="*/ 332231 w 1984547"/>
              <a:gd name="connsiteY1" fmla="*/ 0 h 3742531"/>
              <a:gd name="connsiteX2" fmla="*/ 1654076 w 1984547"/>
              <a:gd name="connsiteY2" fmla="*/ 0 h 3742531"/>
              <a:gd name="connsiteX3" fmla="*/ 1984547 w 1984547"/>
              <a:gd name="connsiteY3" fmla="*/ 330471 h 3742531"/>
              <a:gd name="connsiteX4" fmla="*/ 1984547 w 1984547"/>
              <a:gd name="connsiteY4" fmla="*/ 3411267 h 3742531"/>
              <a:gd name="connsiteX5" fmla="*/ 1654076 w 1984547"/>
              <a:gd name="connsiteY5" fmla="*/ 3741738 h 3742531"/>
              <a:gd name="connsiteX6" fmla="*/ 332231 w 1984547"/>
              <a:gd name="connsiteY6" fmla="*/ 3741738 h 3742531"/>
              <a:gd name="connsiteX7" fmla="*/ 1760 w 1984547"/>
              <a:gd name="connsiteY7" fmla="*/ 3411267 h 3742531"/>
              <a:gd name="connsiteX8" fmla="*/ 1760 w 1984547"/>
              <a:gd name="connsiteY8" fmla="*/ 330471 h 3742531"/>
              <a:gd name="connsiteX0" fmla="*/ 1760 w 1985126"/>
              <a:gd name="connsiteY0" fmla="*/ 330471 h 3744121"/>
              <a:gd name="connsiteX1" fmla="*/ 332231 w 1985126"/>
              <a:gd name="connsiteY1" fmla="*/ 0 h 3744121"/>
              <a:gd name="connsiteX2" fmla="*/ 1654076 w 1985126"/>
              <a:gd name="connsiteY2" fmla="*/ 0 h 3744121"/>
              <a:gd name="connsiteX3" fmla="*/ 1984547 w 1985126"/>
              <a:gd name="connsiteY3" fmla="*/ 330471 h 3744121"/>
              <a:gd name="connsiteX4" fmla="*/ 1984547 w 1985126"/>
              <a:gd name="connsiteY4" fmla="*/ 3411267 h 3744121"/>
              <a:gd name="connsiteX5" fmla="*/ 1654076 w 1985126"/>
              <a:gd name="connsiteY5" fmla="*/ 3741738 h 3744121"/>
              <a:gd name="connsiteX6" fmla="*/ 332231 w 1985126"/>
              <a:gd name="connsiteY6" fmla="*/ 3741738 h 3744121"/>
              <a:gd name="connsiteX7" fmla="*/ 1760 w 1985126"/>
              <a:gd name="connsiteY7" fmla="*/ 3411267 h 3744121"/>
              <a:gd name="connsiteX8" fmla="*/ 1760 w 1985126"/>
              <a:gd name="connsiteY8" fmla="*/ 330471 h 3744121"/>
              <a:gd name="connsiteX0" fmla="*/ 1760 w 1985367"/>
              <a:gd name="connsiteY0" fmla="*/ 330471 h 3742999"/>
              <a:gd name="connsiteX1" fmla="*/ 332231 w 1985367"/>
              <a:gd name="connsiteY1" fmla="*/ 0 h 3742999"/>
              <a:gd name="connsiteX2" fmla="*/ 1654076 w 1985367"/>
              <a:gd name="connsiteY2" fmla="*/ 0 h 3742999"/>
              <a:gd name="connsiteX3" fmla="*/ 1984547 w 1985367"/>
              <a:gd name="connsiteY3" fmla="*/ 330471 h 3742999"/>
              <a:gd name="connsiteX4" fmla="*/ 1984547 w 1985367"/>
              <a:gd name="connsiteY4" fmla="*/ 3411267 h 3742999"/>
              <a:gd name="connsiteX5" fmla="*/ 1654076 w 1985367"/>
              <a:gd name="connsiteY5" fmla="*/ 3741738 h 3742999"/>
              <a:gd name="connsiteX6" fmla="*/ 332231 w 1985367"/>
              <a:gd name="connsiteY6" fmla="*/ 3741738 h 3742999"/>
              <a:gd name="connsiteX7" fmla="*/ 1760 w 1985367"/>
              <a:gd name="connsiteY7" fmla="*/ 3411267 h 3742999"/>
              <a:gd name="connsiteX8" fmla="*/ 1760 w 1985367"/>
              <a:gd name="connsiteY8" fmla="*/ 330471 h 3742999"/>
              <a:gd name="connsiteX0" fmla="*/ 1760 w 1984547"/>
              <a:gd name="connsiteY0" fmla="*/ 330471 h 3742531"/>
              <a:gd name="connsiteX1" fmla="*/ 332231 w 1984547"/>
              <a:gd name="connsiteY1" fmla="*/ 0 h 3742531"/>
              <a:gd name="connsiteX2" fmla="*/ 1654076 w 1984547"/>
              <a:gd name="connsiteY2" fmla="*/ 0 h 3742531"/>
              <a:gd name="connsiteX3" fmla="*/ 1984547 w 1984547"/>
              <a:gd name="connsiteY3" fmla="*/ 330471 h 3742531"/>
              <a:gd name="connsiteX4" fmla="*/ 1984547 w 1984547"/>
              <a:gd name="connsiteY4" fmla="*/ 3411267 h 3742531"/>
              <a:gd name="connsiteX5" fmla="*/ 1654076 w 1984547"/>
              <a:gd name="connsiteY5" fmla="*/ 3741738 h 3742531"/>
              <a:gd name="connsiteX6" fmla="*/ 332231 w 1984547"/>
              <a:gd name="connsiteY6" fmla="*/ 3741738 h 3742531"/>
              <a:gd name="connsiteX7" fmla="*/ 1760 w 1984547"/>
              <a:gd name="connsiteY7" fmla="*/ 3411267 h 3742531"/>
              <a:gd name="connsiteX8" fmla="*/ 1760 w 1984547"/>
              <a:gd name="connsiteY8" fmla="*/ 330471 h 3742531"/>
              <a:gd name="connsiteX0" fmla="*/ 1760 w 1985771"/>
              <a:gd name="connsiteY0" fmla="*/ 330471 h 3742531"/>
              <a:gd name="connsiteX1" fmla="*/ 332231 w 1985771"/>
              <a:gd name="connsiteY1" fmla="*/ 0 h 3742531"/>
              <a:gd name="connsiteX2" fmla="*/ 1654076 w 1985771"/>
              <a:gd name="connsiteY2" fmla="*/ 0 h 3742531"/>
              <a:gd name="connsiteX3" fmla="*/ 1984547 w 1985771"/>
              <a:gd name="connsiteY3" fmla="*/ 330471 h 3742531"/>
              <a:gd name="connsiteX4" fmla="*/ 1984547 w 1985771"/>
              <a:gd name="connsiteY4" fmla="*/ 3411267 h 3742531"/>
              <a:gd name="connsiteX5" fmla="*/ 1654076 w 1985771"/>
              <a:gd name="connsiteY5" fmla="*/ 3741738 h 3742531"/>
              <a:gd name="connsiteX6" fmla="*/ 332231 w 1985771"/>
              <a:gd name="connsiteY6" fmla="*/ 3741738 h 3742531"/>
              <a:gd name="connsiteX7" fmla="*/ 1760 w 1985771"/>
              <a:gd name="connsiteY7" fmla="*/ 3411267 h 3742531"/>
              <a:gd name="connsiteX8" fmla="*/ 1760 w 1985771"/>
              <a:gd name="connsiteY8" fmla="*/ 330471 h 3742531"/>
              <a:gd name="connsiteX0" fmla="*/ 1760 w 1985745"/>
              <a:gd name="connsiteY0" fmla="*/ 330471 h 3743635"/>
              <a:gd name="connsiteX1" fmla="*/ 332231 w 1985745"/>
              <a:gd name="connsiteY1" fmla="*/ 0 h 3743635"/>
              <a:gd name="connsiteX2" fmla="*/ 1654076 w 1985745"/>
              <a:gd name="connsiteY2" fmla="*/ 0 h 3743635"/>
              <a:gd name="connsiteX3" fmla="*/ 1984547 w 1985745"/>
              <a:gd name="connsiteY3" fmla="*/ 330471 h 3743635"/>
              <a:gd name="connsiteX4" fmla="*/ 1984547 w 1985745"/>
              <a:gd name="connsiteY4" fmla="*/ 3411267 h 3743635"/>
              <a:gd name="connsiteX5" fmla="*/ 1654076 w 1985745"/>
              <a:gd name="connsiteY5" fmla="*/ 3741738 h 3743635"/>
              <a:gd name="connsiteX6" fmla="*/ 332231 w 1985745"/>
              <a:gd name="connsiteY6" fmla="*/ 3741738 h 3743635"/>
              <a:gd name="connsiteX7" fmla="*/ 1760 w 1985745"/>
              <a:gd name="connsiteY7" fmla="*/ 3411267 h 3743635"/>
              <a:gd name="connsiteX8" fmla="*/ 1760 w 1985745"/>
              <a:gd name="connsiteY8" fmla="*/ 330471 h 3743635"/>
              <a:gd name="connsiteX0" fmla="*/ 1760 w 1986710"/>
              <a:gd name="connsiteY0" fmla="*/ 330471 h 3742907"/>
              <a:gd name="connsiteX1" fmla="*/ 332231 w 1986710"/>
              <a:gd name="connsiteY1" fmla="*/ 0 h 3742907"/>
              <a:gd name="connsiteX2" fmla="*/ 1654076 w 1986710"/>
              <a:gd name="connsiteY2" fmla="*/ 0 h 3742907"/>
              <a:gd name="connsiteX3" fmla="*/ 1984547 w 1986710"/>
              <a:gd name="connsiteY3" fmla="*/ 330471 h 3742907"/>
              <a:gd name="connsiteX4" fmla="*/ 1984547 w 1986710"/>
              <a:gd name="connsiteY4" fmla="*/ 3411267 h 3742907"/>
              <a:gd name="connsiteX5" fmla="*/ 1654076 w 1986710"/>
              <a:gd name="connsiteY5" fmla="*/ 3741738 h 3742907"/>
              <a:gd name="connsiteX6" fmla="*/ 332231 w 1986710"/>
              <a:gd name="connsiteY6" fmla="*/ 3741738 h 3742907"/>
              <a:gd name="connsiteX7" fmla="*/ 1760 w 1986710"/>
              <a:gd name="connsiteY7" fmla="*/ 3411267 h 3742907"/>
              <a:gd name="connsiteX8" fmla="*/ 1760 w 1986710"/>
              <a:gd name="connsiteY8" fmla="*/ 330471 h 3742907"/>
              <a:gd name="connsiteX0" fmla="*/ 1760 w 1986710"/>
              <a:gd name="connsiteY0" fmla="*/ 330471 h 3742907"/>
              <a:gd name="connsiteX1" fmla="*/ 332231 w 1986710"/>
              <a:gd name="connsiteY1" fmla="*/ 31432 h 3742907"/>
              <a:gd name="connsiteX2" fmla="*/ 1654076 w 1986710"/>
              <a:gd name="connsiteY2" fmla="*/ 0 h 3742907"/>
              <a:gd name="connsiteX3" fmla="*/ 1984547 w 1986710"/>
              <a:gd name="connsiteY3" fmla="*/ 330471 h 3742907"/>
              <a:gd name="connsiteX4" fmla="*/ 1984547 w 1986710"/>
              <a:gd name="connsiteY4" fmla="*/ 3411267 h 3742907"/>
              <a:gd name="connsiteX5" fmla="*/ 1654076 w 1986710"/>
              <a:gd name="connsiteY5" fmla="*/ 3741738 h 3742907"/>
              <a:gd name="connsiteX6" fmla="*/ 332231 w 1986710"/>
              <a:gd name="connsiteY6" fmla="*/ 3741738 h 3742907"/>
              <a:gd name="connsiteX7" fmla="*/ 1760 w 1986710"/>
              <a:gd name="connsiteY7" fmla="*/ 3411267 h 3742907"/>
              <a:gd name="connsiteX8" fmla="*/ 1760 w 1986710"/>
              <a:gd name="connsiteY8" fmla="*/ 330471 h 3742907"/>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3853 h 3716289"/>
              <a:gd name="connsiteX1" fmla="*/ 332231 w 1986710"/>
              <a:gd name="connsiteY1" fmla="*/ 4814 h 3716289"/>
              <a:gd name="connsiteX2" fmla="*/ 1656934 w 1986710"/>
              <a:gd name="connsiteY2" fmla="*/ 1957 h 3716289"/>
              <a:gd name="connsiteX3" fmla="*/ 1984547 w 1986710"/>
              <a:gd name="connsiteY3" fmla="*/ 303853 h 3716289"/>
              <a:gd name="connsiteX4" fmla="*/ 1984547 w 1986710"/>
              <a:gd name="connsiteY4" fmla="*/ 3384649 h 3716289"/>
              <a:gd name="connsiteX5" fmla="*/ 1654076 w 1986710"/>
              <a:gd name="connsiteY5" fmla="*/ 3715120 h 3716289"/>
              <a:gd name="connsiteX6" fmla="*/ 332231 w 1986710"/>
              <a:gd name="connsiteY6" fmla="*/ 3715120 h 3716289"/>
              <a:gd name="connsiteX7" fmla="*/ 1760 w 1986710"/>
              <a:gd name="connsiteY7" fmla="*/ 3384649 h 3716289"/>
              <a:gd name="connsiteX8" fmla="*/ 1760 w 1986710"/>
              <a:gd name="connsiteY8" fmla="*/ 303853 h 3716289"/>
              <a:gd name="connsiteX0" fmla="*/ 1760 w 1987125"/>
              <a:gd name="connsiteY0" fmla="*/ 303853 h 3716289"/>
              <a:gd name="connsiteX1" fmla="*/ 332231 w 1987125"/>
              <a:gd name="connsiteY1" fmla="*/ 4814 h 3716289"/>
              <a:gd name="connsiteX2" fmla="*/ 1656934 w 1987125"/>
              <a:gd name="connsiteY2" fmla="*/ 1957 h 3716289"/>
              <a:gd name="connsiteX3" fmla="*/ 1984547 w 1987125"/>
              <a:gd name="connsiteY3" fmla="*/ 303853 h 3716289"/>
              <a:gd name="connsiteX4" fmla="*/ 1984547 w 1987125"/>
              <a:gd name="connsiteY4" fmla="*/ 3384649 h 3716289"/>
              <a:gd name="connsiteX5" fmla="*/ 1654076 w 1987125"/>
              <a:gd name="connsiteY5" fmla="*/ 3715120 h 3716289"/>
              <a:gd name="connsiteX6" fmla="*/ 332231 w 1987125"/>
              <a:gd name="connsiteY6" fmla="*/ 3715120 h 3716289"/>
              <a:gd name="connsiteX7" fmla="*/ 1760 w 1987125"/>
              <a:gd name="connsiteY7" fmla="*/ 3384649 h 3716289"/>
              <a:gd name="connsiteX8" fmla="*/ 1760 w 1987125"/>
              <a:gd name="connsiteY8" fmla="*/ 303853 h 371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7125" h="3716289">
                <a:moveTo>
                  <a:pt x="1760" y="303853"/>
                </a:moveTo>
                <a:cubicBezTo>
                  <a:pt x="4617" y="98479"/>
                  <a:pt x="3984" y="-26619"/>
                  <a:pt x="332231" y="4814"/>
                </a:cubicBezTo>
                <a:lnTo>
                  <a:pt x="1656934" y="1957"/>
                </a:lnTo>
                <a:cubicBezTo>
                  <a:pt x="1839448" y="1957"/>
                  <a:pt x="2010265" y="-18678"/>
                  <a:pt x="1984547" y="303853"/>
                </a:cubicBezTo>
                <a:lnTo>
                  <a:pt x="1984547" y="3384649"/>
                </a:lnTo>
                <a:cubicBezTo>
                  <a:pt x="2004550" y="3738613"/>
                  <a:pt x="1885168" y="3717978"/>
                  <a:pt x="1654076" y="3715120"/>
                </a:cubicBezTo>
                <a:lnTo>
                  <a:pt x="332231" y="3715120"/>
                </a:lnTo>
                <a:cubicBezTo>
                  <a:pt x="92567" y="3717978"/>
                  <a:pt x="-15385" y="3730041"/>
                  <a:pt x="1760" y="3384649"/>
                </a:cubicBezTo>
                <a:lnTo>
                  <a:pt x="1760" y="303853"/>
                </a:lnTo>
                <a:close/>
              </a:path>
            </a:pathLst>
          </a:custGeom>
          <a:solidFill>
            <a:schemeClr val="bg1">
              <a:lumMod val="85000"/>
            </a:schemeClr>
          </a:solidFill>
        </p:spPr>
        <p:txBody>
          <a:bodyPr/>
          <a:lstStyle/>
          <a:p>
            <a:r>
              <a:rPr lang="en-GB"/>
              <a:t>Click icon to add picture</a:t>
            </a:r>
            <a:endParaRPr lang="en-GB" dirty="0"/>
          </a:p>
        </p:txBody>
      </p:sp>
      <p:sp>
        <p:nvSpPr>
          <p:cNvPr id="3" name="Footer Placeholder 2">
            <a:extLst>
              <a:ext uri="{FF2B5EF4-FFF2-40B4-BE49-F238E27FC236}">
                <a16:creationId xmlns:a16="http://schemas.microsoft.com/office/drawing/2014/main" id="{14CC8108-1039-4BAC-9698-426FC678F59A}"/>
              </a:ext>
            </a:extLst>
          </p:cNvPr>
          <p:cNvSpPr>
            <a:spLocks noGrp="1"/>
          </p:cNvSpPr>
          <p:nvPr>
            <p:ph type="ftr" sz="quarter" idx="13"/>
          </p:nvPr>
        </p:nvSpPr>
        <p:spPr/>
        <p:txBody>
          <a:bodyPr/>
          <a:lstStyle/>
          <a:p>
            <a:r>
              <a:rPr lang="en-GB"/>
              <a:t>Footer text (Insert&gt;Header &amp; Footer)</a:t>
            </a:r>
            <a:endParaRPr lang="en-GB" dirty="0"/>
          </a:p>
        </p:txBody>
      </p:sp>
    </p:spTree>
    <p:extLst>
      <p:ext uri="{BB962C8B-B14F-4D97-AF65-F5344CB8AC3E}">
        <p14:creationId xmlns:p14="http://schemas.microsoft.com/office/powerpoint/2010/main" val="263405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EA0CAC-D2B2-4700-9E31-02F26D1444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10AB78D-FD80-48C9-9328-FCDEA57ADD6F}"/>
              </a:ext>
            </a:extLst>
          </p:cNvPr>
          <p:cNvSpPr>
            <a:spLocks noGrp="1"/>
          </p:cNvSpPr>
          <p:nvPr>
            <p:ph type="title"/>
          </p:nvPr>
        </p:nvSpPr>
        <p:spPr>
          <a:xfrm>
            <a:off x="724528" y="1513202"/>
            <a:ext cx="10742400" cy="2852737"/>
          </a:xfrm>
        </p:spPr>
        <p:txBody>
          <a:bodyPr anchor="ctr" anchorCtr="0">
            <a:normAutofit/>
          </a:bodyPr>
          <a:lstStyle>
            <a:lvl1pPr>
              <a:defRPr sz="4600"/>
            </a:lvl1pPr>
          </a:lstStyle>
          <a:p>
            <a:r>
              <a:rPr lang="en-GB" noProof="0"/>
              <a:t>Click to edit Master title style</a:t>
            </a:r>
            <a:endParaRPr lang="en-GB" noProof="0" dirty="0"/>
          </a:p>
        </p:txBody>
      </p:sp>
    </p:spTree>
    <p:extLst>
      <p:ext uri="{BB962C8B-B14F-4D97-AF65-F5344CB8AC3E}">
        <p14:creationId xmlns:p14="http://schemas.microsoft.com/office/powerpoint/2010/main" val="1135268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6DA83F-E253-407D-85FB-C82A73F1D6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14E4FB-0A67-4399-B9D8-40472ECB9334}"/>
              </a:ext>
            </a:extLst>
          </p:cNvPr>
          <p:cNvSpPr>
            <a:spLocks noGrp="1"/>
          </p:cNvSpPr>
          <p:nvPr>
            <p:ph type="title"/>
          </p:nvPr>
        </p:nvSpPr>
        <p:spPr/>
        <p:txBody>
          <a:bodyPr/>
          <a:lstStyle/>
          <a:p>
            <a:r>
              <a:rPr lang="en-GB" noProof="0"/>
              <a:t>Click to edit Master title style</a:t>
            </a:r>
          </a:p>
        </p:txBody>
      </p:sp>
      <p:sp>
        <p:nvSpPr>
          <p:cNvPr id="3" name="Content Placeholder 2">
            <a:extLst>
              <a:ext uri="{FF2B5EF4-FFF2-40B4-BE49-F238E27FC236}">
                <a16:creationId xmlns:a16="http://schemas.microsoft.com/office/drawing/2014/main" id="{486D3542-9B21-4CE6-95FA-7DE75729B391}"/>
              </a:ext>
            </a:extLst>
          </p:cNvPr>
          <p:cNvSpPr>
            <a:spLocks noGrp="1"/>
          </p:cNvSpPr>
          <p:nvPr>
            <p:ph idx="1"/>
          </p:nvPr>
        </p:nvSpPr>
        <p:spPr/>
        <p:txBody>
          <a:bodyPr/>
          <a:lstStyle/>
          <a:p>
            <a:pPr lvl="0"/>
            <a:r>
              <a:rPr lang="en-GB" noProof="0"/>
              <a:t>Click to edit Master text styles</a:t>
            </a:r>
          </a:p>
        </p:txBody>
      </p:sp>
      <p:sp>
        <p:nvSpPr>
          <p:cNvPr id="5" name="Footer Placeholder 4">
            <a:extLst>
              <a:ext uri="{FF2B5EF4-FFF2-40B4-BE49-F238E27FC236}">
                <a16:creationId xmlns:a16="http://schemas.microsoft.com/office/drawing/2014/main" id="{B605BCEF-7FE6-4C30-A65C-25FC270B0D8B}"/>
              </a:ext>
            </a:extLst>
          </p:cNvPr>
          <p:cNvSpPr>
            <a:spLocks noGrp="1"/>
          </p:cNvSpPr>
          <p:nvPr>
            <p:ph type="ftr" sz="quarter" idx="11"/>
          </p:nvPr>
        </p:nvSpPr>
        <p:spPr/>
        <p:txBody>
          <a:bodyPr/>
          <a:lstStyle/>
          <a:p>
            <a:r>
              <a:rPr lang="en-GB"/>
              <a:t>Footer text (Insert&gt;Header &amp; Footer)</a:t>
            </a:r>
          </a:p>
        </p:txBody>
      </p:sp>
    </p:spTree>
    <p:extLst>
      <p:ext uri="{BB962C8B-B14F-4D97-AF65-F5344CB8AC3E}">
        <p14:creationId xmlns:p14="http://schemas.microsoft.com/office/powerpoint/2010/main" val="18887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Statem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6DA83F-E253-407D-85FB-C82A73F1D6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486D3542-9B21-4CE6-95FA-7DE75729B391}"/>
              </a:ext>
            </a:extLst>
          </p:cNvPr>
          <p:cNvSpPr>
            <a:spLocks noGrp="1"/>
          </p:cNvSpPr>
          <p:nvPr>
            <p:ph idx="1"/>
          </p:nvPr>
        </p:nvSpPr>
        <p:spPr/>
        <p:txBody>
          <a:bodyPr>
            <a:normAutofit/>
          </a:bodyPr>
          <a:lstStyle>
            <a:lvl1pPr>
              <a:defRPr sz="6600"/>
            </a:lvl1pPr>
          </a:lstStyle>
          <a:p>
            <a:pPr lvl="0"/>
            <a:r>
              <a:rPr lang="en-GB" noProof="0"/>
              <a:t>Click to edit Master text styles</a:t>
            </a:r>
          </a:p>
        </p:txBody>
      </p:sp>
      <p:sp>
        <p:nvSpPr>
          <p:cNvPr id="5" name="Footer Placeholder 4">
            <a:extLst>
              <a:ext uri="{FF2B5EF4-FFF2-40B4-BE49-F238E27FC236}">
                <a16:creationId xmlns:a16="http://schemas.microsoft.com/office/drawing/2014/main" id="{B605BCEF-7FE6-4C30-A65C-25FC270B0D8B}"/>
              </a:ext>
            </a:extLst>
          </p:cNvPr>
          <p:cNvSpPr>
            <a:spLocks noGrp="1"/>
          </p:cNvSpPr>
          <p:nvPr>
            <p:ph type="ftr" sz="quarter" idx="11"/>
          </p:nvPr>
        </p:nvSpPr>
        <p:spPr/>
        <p:txBody>
          <a:bodyPr/>
          <a:lstStyle/>
          <a:p>
            <a:r>
              <a:rPr lang="en-GB"/>
              <a:t>Footer text (Insert&gt;Header &amp; Footer)</a:t>
            </a:r>
          </a:p>
        </p:txBody>
      </p:sp>
    </p:spTree>
    <p:extLst>
      <p:ext uri="{BB962C8B-B14F-4D97-AF65-F5344CB8AC3E}">
        <p14:creationId xmlns:p14="http://schemas.microsoft.com/office/powerpoint/2010/main" val="3229209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Quot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6DA83F-E253-407D-85FB-C82A73F1D6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14E4FB-0A67-4399-B9D8-40472ECB9334}"/>
              </a:ext>
            </a:extLst>
          </p:cNvPr>
          <p:cNvSpPr>
            <a:spLocks noGrp="1"/>
          </p:cNvSpPr>
          <p:nvPr>
            <p:ph type="title"/>
          </p:nvPr>
        </p:nvSpPr>
        <p:spPr>
          <a:xfrm>
            <a:off x="654627" y="4348976"/>
            <a:ext cx="10882800" cy="866119"/>
          </a:xfrm>
        </p:spPr>
        <p:txBody>
          <a:bodyPr/>
          <a:lstStyle>
            <a:lvl1pPr>
              <a:defRPr b="0"/>
            </a:lvl1pPr>
          </a:lstStyle>
          <a:p>
            <a:r>
              <a:rPr lang="en-GB" noProof="0"/>
              <a:t>Click to edit Master title style</a:t>
            </a:r>
            <a:endParaRPr lang="en-GB" noProof="0" dirty="0"/>
          </a:p>
        </p:txBody>
      </p:sp>
      <p:sp>
        <p:nvSpPr>
          <p:cNvPr id="3" name="Content Placeholder 2">
            <a:extLst>
              <a:ext uri="{FF2B5EF4-FFF2-40B4-BE49-F238E27FC236}">
                <a16:creationId xmlns:a16="http://schemas.microsoft.com/office/drawing/2014/main" id="{486D3542-9B21-4CE6-95FA-7DE75729B391}"/>
              </a:ext>
            </a:extLst>
          </p:cNvPr>
          <p:cNvSpPr>
            <a:spLocks noGrp="1"/>
          </p:cNvSpPr>
          <p:nvPr>
            <p:ph idx="1"/>
          </p:nvPr>
        </p:nvSpPr>
        <p:spPr>
          <a:xfrm>
            <a:off x="654627" y="1473201"/>
            <a:ext cx="10882800" cy="2584449"/>
          </a:xfrm>
        </p:spPr>
        <p:txBody>
          <a:bodyPr/>
          <a:lstStyle>
            <a:lvl2pPr marL="0" indent="0">
              <a:buNone/>
              <a:defRPr/>
            </a:lvl2pPr>
          </a:lstStyle>
          <a:p>
            <a:pPr lvl="0"/>
            <a:r>
              <a:rPr lang="en-GB" noProof="0"/>
              <a:t>Click to edit Master text styles</a:t>
            </a:r>
          </a:p>
        </p:txBody>
      </p:sp>
      <p:sp>
        <p:nvSpPr>
          <p:cNvPr id="5" name="Footer Placeholder 4">
            <a:extLst>
              <a:ext uri="{FF2B5EF4-FFF2-40B4-BE49-F238E27FC236}">
                <a16:creationId xmlns:a16="http://schemas.microsoft.com/office/drawing/2014/main" id="{B605BCEF-7FE6-4C30-A65C-25FC270B0D8B}"/>
              </a:ext>
            </a:extLst>
          </p:cNvPr>
          <p:cNvSpPr>
            <a:spLocks noGrp="1"/>
          </p:cNvSpPr>
          <p:nvPr>
            <p:ph type="ftr" sz="quarter" idx="11"/>
          </p:nvPr>
        </p:nvSpPr>
        <p:spPr/>
        <p:txBody>
          <a:bodyPr/>
          <a:lstStyle/>
          <a:p>
            <a:r>
              <a:rPr lang="en-GB"/>
              <a:t>Footer text (Insert&gt;Header &amp; Footer)</a:t>
            </a:r>
          </a:p>
        </p:txBody>
      </p:sp>
    </p:spTree>
    <p:extLst>
      <p:ext uri="{BB962C8B-B14F-4D97-AF65-F5344CB8AC3E}">
        <p14:creationId xmlns:p14="http://schemas.microsoft.com/office/powerpoint/2010/main" val="561903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page Pictur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0F2C397-A7C9-401B-90FC-FAB2C7594157}"/>
              </a:ext>
            </a:extLst>
          </p:cNvPr>
          <p:cNvSpPr>
            <a:spLocks noGrp="1"/>
          </p:cNvSpPr>
          <p:nvPr>
            <p:ph type="pic" sz="quarter" idx="10"/>
          </p:nvPr>
        </p:nvSpPr>
        <p:spPr>
          <a:xfrm>
            <a:off x="0" y="0"/>
            <a:ext cx="12192000" cy="6858000"/>
          </a:xfrm>
          <a:solidFill>
            <a:schemeClr val="bg1">
              <a:lumMod val="85000"/>
            </a:schemeClr>
          </a:solidFill>
        </p:spPr>
        <p:txBody>
          <a:bodyPr/>
          <a:lstStyle/>
          <a:p>
            <a:r>
              <a:rPr lang="en-GB"/>
              <a:t>Click icon to add picture</a:t>
            </a:r>
            <a:endParaRPr lang="en-GB" dirty="0"/>
          </a:p>
        </p:txBody>
      </p:sp>
      <p:sp>
        <p:nvSpPr>
          <p:cNvPr id="2" name="Title 1">
            <a:extLst>
              <a:ext uri="{FF2B5EF4-FFF2-40B4-BE49-F238E27FC236}">
                <a16:creationId xmlns:a16="http://schemas.microsoft.com/office/drawing/2014/main" id="{5414E4FB-0A67-4399-B9D8-40472ECB9334}"/>
              </a:ext>
            </a:extLst>
          </p:cNvPr>
          <p:cNvSpPr>
            <a:spLocks noGrp="1"/>
          </p:cNvSpPr>
          <p:nvPr>
            <p:ph type="title" hasCustomPrompt="1"/>
          </p:nvPr>
        </p:nvSpPr>
        <p:spPr>
          <a:xfrm>
            <a:off x="947056" y="1623060"/>
            <a:ext cx="10299600" cy="3610800"/>
          </a:xfrm>
        </p:spPr>
        <p:txBody>
          <a:bodyPr anchor="ctr" anchorCtr="0">
            <a:normAutofit/>
          </a:bodyPr>
          <a:lstStyle>
            <a:lvl1pPr>
              <a:defRPr sz="5200" b="1"/>
            </a:lvl1pPr>
          </a:lstStyle>
          <a:p>
            <a:r>
              <a:rPr lang="en-GB" noProof="0" dirty="0"/>
              <a:t>Select picture frame, right-click &amp; ‘Bring to Front’, click on icon &amp; add picture, select picture frame, right-click &amp; ‘Send to Back’. Use Picture Format&gt;Corrections to alter a picture’s brightness or contrast</a:t>
            </a:r>
          </a:p>
        </p:txBody>
      </p:sp>
    </p:spTree>
    <p:extLst>
      <p:ext uri="{BB962C8B-B14F-4D97-AF65-F5344CB8AC3E}">
        <p14:creationId xmlns:p14="http://schemas.microsoft.com/office/powerpoint/2010/main" val="36665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5413BC-A088-4F48-A001-7B94EDE1F3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281F0E-367E-44D0-AE0A-D5C1873A9980}"/>
              </a:ext>
            </a:extLst>
          </p:cNvPr>
          <p:cNvSpPr>
            <a:spLocks noGrp="1"/>
          </p:cNvSpPr>
          <p:nvPr>
            <p:ph type="title"/>
          </p:nvPr>
        </p:nvSpPr>
        <p:spPr/>
        <p:txBody>
          <a:bodyPr/>
          <a:lstStyle/>
          <a:p>
            <a:r>
              <a:rPr lang="en-GB" noProof="0"/>
              <a:t>Click to edit Master title style</a:t>
            </a:r>
            <a:endParaRPr lang="en-GB" noProof="0" dirty="0"/>
          </a:p>
        </p:txBody>
      </p:sp>
      <p:sp>
        <p:nvSpPr>
          <p:cNvPr id="3" name="Content Placeholder 2">
            <a:extLst>
              <a:ext uri="{FF2B5EF4-FFF2-40B4-BE49-F238E27FC236}">
                <a16:creationId xmlns:a16="http://schemas.microsoft.com/office/drawing/2014/main" id="{7CBCD7EF-B1DE-4656-AB45-8465A4085570}"/>
              </a:ext>
            </a:extLst>
          </p:cNvPr>
          <p:cNvSpPr>
            <a:spLocks noGrp="1"/>
          </p:cNvSpPr>
          <p:nvPr>
            <p:ph sz="half" idx="1"/>
          </p:nvPr>
        </p:nvSpPr>
        <p:spPr>
          <a:xfrm>
            <a:off x="654626" y="1472400"/>
            <a:ext cx="5122800" cy="4140000"/>
          </a:xfrm>
        </p:spPr>
        <p:txBody>
          <a:bodyPr>
            <a:normAutofit/>
          </a:bodyPr>
          <a:lstStyle>
            <a:lvl1pPr>
              <a:defRPr sz="3600"/>
            </a:lvl1pPr>
            <a:lvl2pPr>
              <a:defRPr sz="3600"/>
            </a:lvl2pPr>
            <a:lvl3pPr>
              <a:defRPr sz="3600"/>
            </a:lvl3pPr>
            <a:lvl4pPr>
              <a:defRPr sz="3600"/>
            </a:lvl4pPr>
            <a:lvl5pPr>
              <a:defRPr sz="3600"/>
            </a:lvl5pPr>
            <a:lvl6pPr>
              <a:defRPr sz="3600">
                <a:solidFill>
                  <a:schemeClr val="bg1"/>
                </a:solidFill>
              </a:defRPr>
            </a:lvl6pPr>
            <a:lvl7pPr>
              <a:defRPr sz="3600">
                <a:solidFill>
                  <a:schemeClr val="bg1"/>
                </a:solidFill>
              </a:defRPr>
            </a:lvl7pPr>
          </a:lstStyle>
          <a:p>
            <a:pPr lvl="0"/>
            <a:r>
              <a:rPr lang="en-GB" noProof="0"/>
              <a:t>Click to edit Master text styles</a:t>
            </a:r>
          </a:p>
        </p:txBody>
      </p:sp>
      <p:sp>
        <p:nvSpPr>
          <p:cNvPr id="4" name="Content Placeholder 3">
            <a:extLst>
              <a:ext uri="{FF2B5EF4-FFF2-40B4-BE49-F238E27FC236}">
                <a16:creationId xmlns:a16="http://schemas.microsoft.com/office/drawing/2014/main" id="{D43A1BDA-0627-4E70-B4AE-FBDB00F5EF12}"/>
              </a:ext>
            </a:extLst>
          </p:cNvPr>
          <p:cNvSpPr>
            <a:spLocks noGrp="1"/>
          </p:cNvSpPr>
          <p:nvPr>
            <p:ph sz="half" idx="2"/>
          </p:nvPr>
        </p:nvSpPr>
        <p:spPr>
          <a:xfrm>
            <a:off x="6415314" y="1472400"/>
            <a:ext cx="5122058" cy="4140000"/>
          </a:xfrm>
        </p:spPr>
        <p:txBody>
          <a:bodyPr/>
          <a:lstStyle>
            <a:lvl1pPr>
              <a:defRPr sz="3600"/>
            </a:lvl1pPr>
            <a:lvl2pPr>
              <a:defRPr sz="3600"/>
            </a:lvl2pPr>
            <a:lvl3pPr>
              <a:defRPr sz="3600"/>
            </a:lvl3pPr>
            <a:lvl4pPr>
              <a:defRPr sz="3600"/>
            </a:lvl4pPr>
            <a:lvl5pPr>
              <a:defRPr sz="3600"/>
            </a:lvl5pPr>
            <a:lvl6pPr>
              <a:defRPr sz="3600">
                <a:solidFill>
                  <a:schemeClr val="bg1"/>
                </a:solidFill>
              </a:defRPr>
            </a:lvl6pPr>
            <a:lvl7pPr>
              <a:defRPr sz="3600">
                <a:solidFill>
                  <a:schemeClr val="bg1"/>
                </a:solidFill>
              </a:defRPr>
            </a:lvl7pPr>
          </a:lstStyle>
          <a:p>
            <a:pPr lvl="0"/>
            <a:r>
              <a:rPr lang="en-GB" noProof="0"/>
              <a:t>Click to edit Master text styles</a:t>
            </a:r>
          </a:p>
          <a:p>
            <a:pPr lvl="1"/>
            <a:r>
              <a:rPr lang="en-GB" noProof="0"/>
              <a:t>Second level</a:t>
            </a:r>
          </a:p>
        </p:txBody>
      </p:sp>
      <p:sp>
        <p:nvSpPr>
          <p:cNvPr id="6" name="Footer Placeholder 5">
            <a:extLst>
              <a:ext uri="{FF2B5EF4-FFF2-40B4-BE49-F238E27FC236}">
                <a16:creationId xmlns:a16="http://schemas.microsoft.com/office/drawing/2014/main" id="{D6B9DBB8-3A17-4B3E-9C60-D6ECF14923BA}"/>
              </a:ext>
            </a:extLst>
          </p:cNvPr>
          <p:cNvSpPr>
            <a:spLocks noGrp="1"/>
          </p:cNvSpPr>
          <p:nvPr>
            <p:ph type="ftr" sz="quarter" idx="11"/>
          </p:nvPr>
        </p:nvSpPr>
        <p:spPr/>
        <p:txBody>
          <a:bodyPr/>
          <a:lstStyle/>
          <a:p>
            <a:r>
              <a:rPr lang="en-GB"/>
              <a:t>Footer text (Insert&gt;Header &amp; Footer)</a:t>
            </a:r>
          </a:p>
        </p:txBody>
      </p:sp>
    </p:spTree>
    <p:extLst>
      <p:ext uri="{BB962C8B-B14F-4D97-AF65-F5344CB8AC3E}">
        <p14:creationId xmlns:p14="http://schemas.microsoft.com/office/powerpoint/2010/main" val="145345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Phones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ACB034-7B06-4E6D-862F-CF19DA9C55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C9DB8C-E6E9-4617-992E-DD7053A98A2F}"/>
              </a:ext>
            </a:extLst>
          </p:cNvPr>
          <p:cNvSpPr>
            <a:spLocks noGrp="1"/>
          </p:cNvSpPr>
          <p:nvPr>
            <p:ph type="title"/>
          </p:nvPr>
        </p:nvSpPr>
        <p:spPr/>
        <p:txBody>
          <a:bodyPr/>
          <a:lstStyle/>
          <a:p>
            <a:r>
              <a:rPr lang="en-GB" noProof="0"/>
              <a:t>Click to edit Master title style</a:t>
            </a:r>
          </a:p>
        </p:txBody>
      </p:sp>
      <p:sp>
        <p:nvSpPr>
          <p:cNvPr id="13" name="Picture Placeholder 12">
            <a:extLst>
              <a:ext uri="{FF2B5EF4-FFF2-40B4-BE49-F238E27FC236}">
                <a16:creationId xmlns:a16="http://schemas.microsoft.com/office/drawing/2014/main" id="{20E9D313-2F86-4D4E-8486-652CF7858DD4}"/>
              </a:ext>
            </a:extLst>
          </p:cNvPr>
          <p:cNvSpPr>
            <a:spLocks noGrp="1"/>
          </p:cNvSpPr>
          <p:nvPr>
            <p:ph type="pic" sz="quarter" idx="10"/>
          </p:nvPr>
        </p:nvSpPr>
        <p:spPr>
          <a:xfrm>
            <a:off x="5105229" y="1728418"/>
            <a:ext cx="1987125" cy="3716289"/>
          </a:xfrm>
          <a:custGeom>
            <a:avLst/>
            <a:gdLst>
              <a:gd name="connsiteX0" fmla="*/ 0 w 1982787"/>
              <a:gd name="connsiteY0" fmla="*/ 330471 h 3741738"/>
              <a:gd name="connsiteX1" fmla="*/ 330471 w 1982787"/>
              <a:gd name="connsiteY1" fmla="*/ 0 h 3741738"/>
              <a:gd name="connsiteX2" fmla="*/ 1652316 w 1982787"/>
              <a:gd name="connsiteY2" fmla="*/ 0 h 3741738"/>
              <a:gd name="connsiteX3" fmla="*/ 1982787 w 1982787"/>
              <a:gd name="connsiteY3" fmla="*/ 330471 h 3741738"/>
              <a:gd name="connsiteX4" fmla="*/ 1982787 w 1982787"/>
              <a:gd name="connsiteY4" fmla="*/ 3411267 h 3741738"/>
              <a:gd name="connsiteX5" fmla="*/ 1652316 w 1982787"/>
              <a:gd name="connsiteY5" fmla="*/ 3741738 h 3741738"/>
              <a:gd name="connsiteX6" fmla="*/ 330471 w 1982787"/>
              <a:gd name="connsiteY6" fmla="*/ 3741738 h 3741738"/>
              <a:gd name="connsiteX7" fmla="*/ 0 w 1982787"/>
              <a:gd name="connsiteY7" fmla="*/ 3411267 h 3741738"/>
              <a:gd name="connsiteX8" fmla="*/ 0 w 1982787"/>
              <a:gd name="connsiteY8" fmla="*/ 330471 h 3741738"/>
              <a:gd name="connsiteX0" fmla="*/ 1227 w 1984014"/>
              <a:gd name="connsiteY0" fmla="*/ 330471 h 3741832"/>
              <a:gd name="connsiteX1" fmla="*/ 331698 w 1984014"/>
              <a:gd name="connsiteY1" fmla="*/ 0 h 3741832"/>
              <a:gd name="connsiteX2" fmla="*/ 1653543 w 1984014"/>
              <a:gd name="connsiteY2" fmla="*/ 0 h 3741832"/>
              <a:gd name="connsiteX3" fmla="*/ 1984014 w 1984014"/>
              <a:gd name="connsiteY3" fmla="*/ 330471 h 3741832"/>
              <a:gd name="connsiteX4" fmla="*/ 1984014 w 1984014"/>
              <a:gd name="connsiteY4" fmla="*/ 3411267 h 3741832"/>
              <a:gd name="connsiteX5" fmla="*/ 1653543 w 1984014"/>
              <a:gd name="connsiteY5" fmla="*/ 3741738 h 3741832"/>
              <a:gd name="connsiteX6" fmla="*/ 331698 w 1984014"/>
              <a:gd name="connsiteY6" fmla="*/ 3741738 h 3741832"/>
              <a:gd name="connsiteX7" fmla="*/ 1227 w 1984014"/>
              <a:gd name="connsiteY7" fmla="*/ 3411267 h 3741832"/>
              <a:gd name="connsiteX8" fmla="*/ 1227 w 1984014"/>
              <a:gd name="connsiteY8" fmla="*/ 330471 h 3741832"/>
              <a:gd name="connsiteX0" fmla="*/ 1530 w 1984317"/>
              <a:gd name="connsiteY0" fmla="*/ 330471 h 3742531"/>
              <a:gd name="connsiteX1" fmla="*/ 332001 w 1984317"/>
              <a:gd name="connsiteY1" fmla="*/ 0 h 3742531"/>
              <a:gd name="connsiteX2" fmla="*/ 1653846 w 1984317"/>
              <a:gd name="connsiteY2" fmla="*/ 0 h 3742531"/>
              <a:gd name="connsiteX3" fmla="*/ 1984317 w 1984317"/>
              <a:gd name="connsiteY3" fmla="*/ 330471 h 3742531"/>
              <a:gd name="connsiteX4" fmla="*/ 1984317 w 1984317"/>
              <a:gd name="connsiteY4" fmla="*/ 3411267 h 3742531"/>
              <a:gd name="connsiteX5" fmla="*/ 1653846 w 1984317"/>
              <a:gd name="connsiteY5" fmla="*/ 3741738 h 3742531"/>
              <a:gd name="connsiteX6" fmla="*/ 332001 w 1984317"/>
              <a:gd name="connsiteY6" fmla="*/ 3741738 h 3742531"/>
              <a:gd name="connsiteX7" fmla="*/ 1530 w 1984317"/>
              <a:gd name="connsiteY7" fmla="*/ 3411267 h 3742531"/>
              <a:gd name="connsiteX8" fmla="*/ 1530 w 1984317"/>
              <a:gd name="connsiteY8" fmla="*/ 330471 h 3742531"/>
              <a:gd name="connsiteX0" fmla="*/ 1760 w 1984547"/>
              <a:gd name="connsiteY0" fmla="*/ 330471 h 3742531"/>
              <a:gd name="connsiteX1" fmla="*/ 332231 w 1984547"/>
              <a:gd name="connsiteY1" fmla="*/ 0 h 3742531"/>
              <a:gd name="connsiteX2" fmla="*/ 1654076 w 1984547"/>
              <a:gd name="connsiteY2" fmla="*/ 0 h 3742531"/>
              <a:gd name="connsiteX3" fmla="*/ 1984547 w 1984547"/>
              <a:gd name="connsiteY3" fmla="*/ 330471 h 3742531"/>
              <a:gd name="connsiteX4" fmla="*/ 1984547 w 1984547"/>
              <a:gd name="connsiteY4" fmla="*/ 3411267 h 3742531"/>
              <a:gd name="connsiteX5" fmla="*/ 1654076 w 1984547"/>
              <a:gd name="connsiteY5" fmla="*/ 3741738 h 3742531"/>
              <a:gd name="connsiteX6" fmla="*/ 332231 w 1984547"/>
              <a:gd name="connsiteY6" fmla="*/ 3741738 h 3742531"/>
              <a:gd name="connsiteX7" fmla="*/ 1760 w 1984547"/>
              <a:gd name="connsiteY7" fmla="*/ 3411267 h 3742531"/>
              <a:gd name="connsiteX8" fmla="*/ 1760 w 1984547"/>
              <a:gd name="connsiteY8" fmla="*/ 330471 h 3742531"/>
              <a:gd name="connsiteX0" fmla="*/ 1760 w 1985126"/>
              <a:gd name="connsiteY0" fmla="*/ 330471 h 3744121"/>
              <a:gd name="connsiteX1" fmla="*/ 332231 w 1985126"/>
              <a:gd name="connsiteY1" fmla="*/ 0 h 3744121"/>
              <a:gd name="connsiteX2" fmla="*/ 1654076 w 1985126"/>
              <a:gd name="connsiteY2" fmla="*/ 0 h 3744121"/>
              <a:gd name="connsiteX3" fmla="*/ 1984547 w 1985126"/>
              <a:gd name="connsiteY3" fmla="*/ 330471 h 3744121"/>
              <a:gd name="connsiteX4" fmla="*/ 1984547 w 1985126"/>
              <a:gd name="connsiteY4" fmla="*/ 3411267 h 3744121"/>
              <a:gd name="connsiteX5" fmla="*/ 1654076 w 1985126"/>
              <a:gd name="connsiteY5" fmla="*/ 3741738 h 3744121"/>
              <a:gd name="connsiteX6" fmla="*/ 332231 w 1985126"/>
              <a:gd name="connsiteY6" fmla="*/ 3741738 h 3744121"/>
              <a:gd name="connsiteX7" fmla="*/ 1760 w 1985126"/>
              <a:gd name="connsiteY7" fmla="*/ 3411267 h 3744121"/>
              <a:gd name="connsiteX8" fmla="*/ 1760 w 1985126"/>
              <a:gd name="connsiteY8" fmla="*/ 330471 h 3744121"/>
              <a:gd name="connsiteX0" fmla="*/ 1760 w 1985367"/>
              <a:gd name="connsiteY0" fmla="*/ 330471 h 3742999"/>
              <a:gd name="connsiteX1" fmla="*/ 332231 w 1985367"/>
              <a:gd name="connsiteY1" fmla="*/ 0 h 3742999"/>
              <a:gd name="connsiteX2" fmla="*/ 1654076 w 1985367"/>
              <a:gd name="connsiteY2" fmla="*/ 0 h 3742999"/>
              <a:gd name="connsiteX3" fmla="*/ 1984547 w 1985367"/>
              <a:gd name="connsiteY3" fmla="*/ 330471 h 3742999"/>
              <a:gd name="connsiteX4" fmla="*/ 1984547 w 1985367"/>
              <a:gd name="connsiteY4" fmla="*/ 3411267 h 3742999"/>
              <a:gd name="connsiteX5" fmla="*/ 1654076 w 1985367"/>
              <a:gd name="connsiteY5" fmla="*/ 3741738 h 3742999"/>
              <a:gd name="connsiteX6" fmla="*/ 332231 w 1985367"/>
              <a:gd name="connsiteY6" fmla="*/ 3741738 h 3742999"/>
              <a:gd name="connsiteX7" fmla="*/ 1760 w 1985367"/>
              <a:gd name="connsiteY7" fmla="*/ 3411267 h 3742999"/>
              <a:gd name="connsiteX8" fmla="*/ 1760 w 1985367"/>
              <a:gd name="connsiteY8" fmla="*/ 330471 h 3742999"/>
              <a:gd name="connsiteX0" fmla="*/ 1760 w 1984547"/>
              <a:gd name="connsiteY0" fmla="*/ 330471 h 3742531"/>
              <a:gd name="connsiteX1" fmla="*/ 332231 w 1984547"/>
              <a:gd name="connsiteY1" fmla="*/ 0 h 3742531"/>
              <a:gd name="connsiteX2" fmla="*/ 1654076 w 1984547"/>
              <a:gd name="connsiteY2" fmla="*/ 0 h 3742531"/>
              <a:gd name="connsiteX3" fmla="*/ 1984547 w 1984547"/>
              <a:gd name="connsiteY3" fmla="*/ 330471 h 3742531"/>
              <a:gd name="connsiteX4" fmla="*/ 1984547 w 1984547"/>
              <a:gd name="connsiteY4" fmla="*/ 3411267 h 3742531"/>
              <a:gd name="connsiteX5" fmla="*/ 1654076 w 1984547"/>
              <a:gd name="connsiteY5" fmla="*/ 3741738 h 3742531"/>
              <a:gd name="connsiteX6" fmla="*/ 332231 w 1984547"/>
              <a:gd name="connsiteY6" fmla="*/ 3741738 h 3742531"/>
              <a:gd name="connsiteX7" fmla="*/ 1760 w 1984547"/>
              <a:gd name="connsiteY7" fmla="*/ 3411267 h 3742531"/>
              <a:gd name="connsiteX8" fmla="*/ 1760 w 1984547"/>
              <a:gd name="connsiteY8" fmla="*/ 330471 h 3742531"/>
              <a:gd name="connsiteX0" fmla="*/ 1760 w 1985771"/>
              <a:gd name="connsiteY0" fmla="*/ 330471 h 3742531"/>
              <a:gd name="connsiteX1" fmla="*/ 332231 w 1985771"/>
              <a:gd name="connsiteY1" fmla="*/ 0 h 3742531"/>
              <a:gd name="connsiteX2" fmla="*/ 1654076 w 1985771"/>
              <a:gd name="connsiteY2" fmla="*/ 0 h 3742531"/>
              <a:gd name="connsiteX3" fmla="*/ 1984547 w 1985771"/>
              <a:gd name="connsiteY3" fmla="*/ 330471 h 3742531"/>
              <a:gd name="connsiteX4" fmla="*/ 1984547 w 1985771"/>
              <a:gd name="connsiteY4" fmla="*/ 3411267 h 3742531"/>
              <a:gd name="connsiteX5" fmla="*/ 1654076 w 1985771"/>
              <a:gd name="connsiteY5" fmla="*/ 3741738 h 3742531"/>
              <a:gd name="connsiteX6" fmla="*/ 332231 w 1985771"/>
              <a:gd name="connsiteY6" fmla="*/ 3741738 h 3742531"/>
              <a:gd name="connsiteX7" fmla="*/ 1760 w 1985771"/>
              <a:gd name="connsiteY7" fmla="*/ 3411267 h 3742531"/>
              <a:gd name="connsiteX8" fmla="*/ 1760 w 1985771"/>
              <a:gd name="connsiteY8" fmla="*/ 330471 h 3742531"/>
              <a:gd name="connsiteX0" fmla="*/ 1760 w 1985745"/>
              <a:gd name="connsiteY0" fmla="*/ 330471 h 3743635"/>
              <a:gd name="connsiteX1" fmla="*/ 332231 w 1985745"/>
              <a:gd name="connsiteY1" fmla="*/ 0 h 3743635"/>
              <a:gd name="connsiteX2" fmla="*/ 1654076 w 1985745"/>
              <a:gd name="connsiteY2" fmla="*/ 0 h 3743635"/>
              <a:gd name="connsiteX3" fmla="*/ 1984547 w 1985745"/>
              <a:gd name="connsiteY3" fmla="*/ 330471 h 3743635"/>
              <a:gd name="connsiteX4" fmla="*/ 1984547 w 1985745"/>
              <a:gd name="connsiteY4" fmla="*/ 3411267 h 3743635"/>
              <a:gd name="connsiteX5" fmla="*/ 1654076 w 1985745"/>
              <a:gd name="connsiteY5" fmla="*/ 3741738 h 3743635"/>
              <a:gd name="connsiteX6" fmla="*/ 332231 w 1985745"/>
              <a:gd name="connsiteY6" fmla="*/ 3741738 h 3743635"/>
              <a:gd name="connsiteX7" fmla="*/ 1760 w 1985745"/>
              <a:gd name="connsiteY7" fmla="*/ 3411267 h 3743635"/>
              <a:gd name="connsiteX8" fmla="*/ 1760 w 1985745"/>
              <a:gd name="connsiteY8" fmla="*/ 330471 h 3743635"/>
              <a:gd name="connsiteX0" fmla="*/ 1760 w 1986710"/>
              <a:gd name="connsiteY0" fmla="*/ 330471 h 3742907"/>
              <a:gd name="connsiteX1" fmla="*/ 332231 w 1986710"/>
              <a:gd name="connsiteY1" fmla="*/ 0 h 3742907"/>
              <a:gd name="connsiteX2" fmla="*/ 1654076 w 1986710"/>
              <a:gd name="connsiteY2" fmla="*/ 0 h 3742907"/>
              <a:gd name="connsiteX3" fmla="*/ 1984547 w 1986710"/>
              <a:gd name="connsiteY3" fmla="*/ 330471 h 3742907"/>
              <a:gd name="connsiteX4" fmla="*/ 1984547 w 1986710"/>
              <a:gd name="connsiteY4" fmla="*/ 3411267 h 3742907"/>
              <a:gd name="connsiteX5" fmla="*/ 1654076 w 1986710"/>
              <a:gd name="connsiteY5" fmla="*/ 3741738 h 3742907"/>
              <a:gd name="connsiteX6" fmla="*/ 332231 w 1986710"/>
              <a:gd name="connsiteY6" fmla="*/ 3741738 h 3742907"/>
              <a:gd name="connsiteX7" fmla="*/ 1760 w 1986710"/>
              <a:gd name="connsiteY7" fmla="*/ 3411267 h 3742907"/>
              <a:gd name="connsiteX8" fmla="*/ 1760 w 1986710"/>
              <a:gd name="connsiteY8" fmla="*/ 330471 h 3742907"/>
              <a:gd name="connsiteX0" fmla="*/ 1760 w 1986710"/>
              <a:gd name="connsiteY0" fmla="*/ 330471 h 3742907"/>
              <a:gd name="connsiteX1" fmla="*/ 332231 w 1986710"/>
              <a:gd name="connsiteY1" fmla="*/ 31432 h 3742907"/>
              <a:gd name="connsiteX2" fmla="*/ 1654076 w 1986710"/>
              <a:gd name="connsiteY2" fmla="*/ 0 h 3742907"/>
              <a:gd name="connsiteX3" fmla="*/ 1984547 w 1986710"/>
              <a:gd name="connsiteY3" fmla="*/ 330471 h 3742907"/>
              <a:gd name="connsiteX4" fmla="*/ 1984547 w 1986710"/>
              <a:gd name="connsiteY4" fmla="*/ 3411267 h 3742907"/>
              <a:gd name="connsiteX5" fmla="*/ 1654076 w 1986710"/>
              <a:gd name="connsiteY5" fmla="*/ 3741738 h 3742907"/>
              <a:gd name="connsiteX6" fmla="*/ 332231 w 1986710"/>
              <a:gd name="connsiteY6" fmla="*/ 3741738 h 3742907"/>
              <a:gd name="connsiteX7" fmla="*/ 1760 w 1986710"/>
              <a:gd name="connsiteY7" fmla="*/ 3411267 h 3742907"/>
              <a:gd name="connsiteX8" fmla="*/ 1760 w 1986710"/>
              <a:gd name="connsiteY8" fmla="*/ 330471 h 3742907"/>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3853 h 3716289"/>
              <a:gd name="connsiteX1" fmla="*/ 332231 w 1986710"/>
              <a:gd name="connsiteY1" fmla="*/ 4814 h 3716289"/>
              <a:gd name="connsiteX2" fmla="*/ 1656934 w 1986710"/>
              <a:gd name="connsiteY2" fmla="*/ 1957 h 3716289"/>
              <a:gd name="connsiteX3" fmla="*/ 1984547 w 1986710"/>
              <a:gd name="connsiteY3" fmla="*/ 303853 h 3716289"/>
              <a:gd name="connsiteX4" fmla="*/ 1984547 w 1986710"/>
              <a:gd name="connsiteY4" fmla="*/ 3384649 h 3716289"/>
              <a:gd name="connsiteX5" fmla="*/ 1654076 w 1986710"/>
              <a:gd name="connsiteY5" fmla="*/ 3715120 h 3716289"/>
              <a:gd name="connsiteX6" fmla="*/ 332231 w 1986710"/>
              <a:gd name="connsiteY6" fmla="*/ 3715120 h 3716289"/>
              <a:gd name="connsiteX7" fmla="*/ 1760 w 1986710"/>
              <a:gd name="connsiteY7" fmla="*/ 3384649 h 3716289"/>
              <a:gd name="connsiteX8" fmla="*/ 1760 w 1986710"/>
              <a:gd name="connsiteY8" fmla="*/ 303853 h 3716289"/>
              <a:gd name="connsiteX0" fmla="*/ 1760 w 1987125"/>
              <a:gd name="connsiteY0" fmla="*/ 303853 h 3716289"/>
              <a:gd name="connsiteX1" fmla="*/ 332231 w 1987125"/>
              <a:gd name="connsiteY1" fmla="*/ 4814 h 3716289"/>
              <a:gd name="connsiteX2" fmla="*/ 1656934 w 1987125"/>
              <a:gd name="connsiteY2" fmla="*/ 1957 h 3716289"/>
              <a:gd name="connsiteX3" fmla="*/ 1984547 w 1987125"/>
              <a:gd name="connsiteY3" fmla="*/ 303853 h 3716289"/>
              <a:gd name="connsiteX4" fmla="*/ 1984547 w 1987125"/>
              <a:gd name="connsiteY4" fmla="*/ 3384649 h 3716289"/>
              <a:gd name="connsiteX5" fmla="*/ 1654076 w 1987125"/>
              <a:gd name="connsiteY5" fmla="*/ 3715120 h 3716289"/>
              <a:gd name="connsiteX6" fmla="*/ 332231 w 1987125"/>
              <a:gd name="connsiteY6" fmla="*/ 3715120 h 3716289"/>
              <a:gd name="connsiteX7" fmla="*/ 1760 w 1987125"/>
              <a:gd name="connsiteY7" fmla="*/ 3384649 h 3716289"/>
              <a:gd name="connsiteX8" fmla="*/ 1760 w 1987125"/>
              <a:gd name="connsiteY8" fmla="*/ 303853 h 371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7125" h="3716289">
                <a:moveTo>
                  <a:pt x="1760" y="303853"/>
                </a:moveTo>
                <a:cubicBezTo>
                  <a:pt x="4617" y="98479"/>
                  <a:pt x="3984" y="-26619"/>
                  <a:pt x="332231" y="4814"/>
                </a:cubicBezTo>
                <a:lnTo>
                  <a:pt x="1656934" y="1957"/>
                </a:lnTo>
                <a:cubicBezTo>
                  <a:pt x="1839448" y="1957"/>
                  <a:pt x="2010265" y="-18678"/>
                  <a:pt x="1984547" y="303853"/>
                </a:cubicBezTo>
                <a:lnTo>
                  <a:pt x="1984547" y="3384649"/>
                </a:lnTo>
                <a:cubicBezTo>
                  <a:pt x="2004550" y="3738613"/>
                  <a:pt x="1885168" y="3717978"/>
                  <a:pt x="1654076" y="3715120"/>
                </a:cubicBezTo>
                <a:lnTo>
                  <a:pt x="332231" y="3715120"/>
                </a:lnTo>
                <a:cubicBezTo>
                  <a:pt x="92567" y="3717978"/>
                  <a:pt x="-15385" y="3730041"/>
                  <a:pt x="1760" y="3384649"/>
                </a:cubicBezTo>
                <a:lnTo>
                  <a:pt x="1760" y="303853"/>
                </a:lnTo>
                <a:close/>
              </a:path>
            </a:pathLst>
          </a:custGeom>
          <a:solidFill>
            <a:schemeClr val="bg1">
              <a:lumMod val="85000"/>
            </a:schemeClr>
          </a:solidFill>
        </p:spPr>
        <p:txBody>
          <a:bodyPr/>
          <a:lstStyle/>
          <a:p>
            <a:r>
              <a:rPr lang="en-GB"/>
              <a:t>Click icon to add picture</a:t>
            </a:r>
            <a:endParaRPr lang="en-GB" dirty="0"/>
          </a:p>
        </p:txBody>
      </p:sp>
      <p:sp>
        <p:nvSpPr>
          <p:cNvPr id="14" name="Picture Placeholder 12">
            <a:extLst>
              <a:ext uri="{FF2B5EF4-FFF2-40B4-BE49-F238E27FC236}">
                <a16:creationId xmlns:a16="http://schemas.microsoft.com/office/drawing/2014/main" id="{041BE02F-3B04-4083-BF8E-99232632B9DF}"/>
              </a:ext>
            </a:extLst>
          </p:cNvPr>
          <p:cNvSpPr>
            <a:spLocks noGrp="1"/>
          </p:cNvSpPr>
          <p:nvPr>
            <p:ph type="pic" sz="quarter" idx="11"/>
          </p:nvPr>
        </p:nvSpPr>
        <p:spPr>
          <a:xfrm>
            <a:off x="8276601" y="1728418"/>
            <a:ext cx="1987125" cy="3716289"/>
          </a:xfrm>
          <a:custGeom>
            <a:avLst/>
            <a:gdLst>
              <a:gd name="connsiteX0" fmla="*/ 0 w 1982787"/>
              <a:gd name="connsiteY0" fmla="*/ 330471 h 3741738"/>
              <a:gd name="connsiteX1" fmla="*/ 330471 w 1982787"/>
              <a:gd name="connsiteY1" fmla="*/ 0 h 3741738"/>
              <a:gd name="connsiteX2" fmla="*/ 1652316 w 1982787"/>
              <a:gd name="connsiteY2" fmla="*/ 0 h 3741738"/>
              <a:gd name="connsiteX3" fmla="*/ 1982787 w 1982787"/>
              <a:gd name="connsiteY3" fmla="*/ 330471 h 3741738"/>
              <a:gd name="connsiteX4" fmla="*/ 1982787 w 1982787"/>
              <a:gd name="connsiteY4" fmla="*/ 3411267 h 3741738"/>
              <a:gd name="connsiteX5" fmla="*/ 1652316 w 1982787"/>
              <a:gd name="connsiteY5" fmla="*/ 3741738 h 3741738"/>
              <a:gd name="connsiteX6" fmla="*/ 330471 w 1982787"/>
              <a:gd name="connsiteY6" fmla="*/ 3741738 h 3741738"/>
              <a:gd name="connsiteX7" fmla="*/ 0 w 1982787"/>
              <a:gd name="connsiteY7" fmla="*/ 3411267 h 3741738"/>
              <a:gd name="connsiteX8" fmla="*/ 0 w 1982787"/>
              <a:gd name="connsiteY8" fmla="*/ 330471 h 3741738"/>
              <a:gd name="connsiteX0" fmla="*/ 1227 w 1984014"/>
              <a:gd name="connsiteY0" fmla="*/ 330471 h 3741832"/>
              <a:gd name="connsiteX1" fmla="*/ 331698 w 1984014"/>
              <a:gd name="connsiteY1" fmla="*/ 0 h 3741832"/>
              <a:gd name="connsiteX2" fmla="*/ 1653543 w 1984014"/>
              <a:gd name="connsiteY2" fmla="*/ 0 h 3741832"/>
              <a:gd name="connsiteX3" fmla="*/ 1984014 w 1984014"/>
              <a:gd name="connsiteY3" fmla="*/ 330471 h 3741832"/>
              <a:gd name="connsiteX4" fmla="*/ 1984014 w 1984014"/>
              <a:gd name="connsiteY4" fmla="*/ 3411267 h 3741832"/>
              <a:gd name="connsiteX5" fmla="*/ 1653543 w 1984014"/>
              <a:gd name="connsiteY5" fmla="*/ 3741738 h 3741832"/>
              <a:gd name="connsiteX6" fmla="*/ 331698 w 1984014"/>
              <a:gd name="connsiteY6" fmla="*/ 3741738 h 3741832"/>
              <a:gd name="connsiteX7" fmla="*/ 1227 w 1984014"/>
              <a:gd name="connsiteY7" fmla="*/ 3411267 h 3741832"/>
              <a:gd name="connsiteX8" fmla="*/ 1227 w 1984014"/>
              <a:gd name="connsiteY8" fmla="*/ 330471 h 3741832"/>
              <a:gd name="connsiteX0" fmla="*/ 1530 w 1984317"/>
              <a:gd name="connsiteY0" fmla="*/ 330471 h 3742531"/>
              <a:gd name="connsiteX1" fmla="*/ 332001 w 1984317"/>
              <a:gd name="connsiteY1" fmla="*/ 0 h 3742531"/>
              <a:gd name="connsiteX2" fmla="*/ 1653846 w 1984317"/>
              <a:gd name="connsiteY2" fmla="*/ 0 h 3742531"/>
              <a:gd name="connsiteX3" fmla="*/ 1984317 w 1984317"/>
              <a:gd name="connsiteY3" fmla="*/ 330471 h 3742531"/>
              <a:gd name="connsiteX4" fmla="*/ 1984317 w 1984317"/>
              <a:gd name="connsiteY4" fmla="*/ 3411267 h 3742531"/>
              <a:gd name="connsiteX5" fmla="*/ 1653846 w 1984317"/>
              <a:gd name="connsiteY5" fmla="*/ 3741738 h 3742531"/>
              <a:gd name="connsiteX6" fmla="*/ 332001 w 1984317"/>
              <a:gd name="connsiteY6" fmla="*/ 3741738 h 3742531"/>
              <a:gd name="connsiteX7" fmla="*/ 1530 w 1984317"/>
              <a:gd name="connsiteY7" fmla="*/ 3411267 h 3742531"/>
              <a:gd name="connsiteX8" fmla="*/ 1530 w 1984317"/>
              <a:gd name="connsiteY8" fmla="*/ 330471 h 3742531"/>
              <a:gd name="connsiteX0" fmla="*/ 1760 w 1984547"/>
              <a:gd name="connsiteY0" fmla="*/ 330471 h 3742531"/>
              <a:gd name="connsiteX1" fmla="*/ 332231 w 1984547"/>
              <a:gd name="connsiteY1" fmla="*/ 0 h 3742531"/>
              <a:gd name="connsiteX2" fmla="*/ 1654076 w 1984547"/>
              <a:gd name="connsiteY2" fmla="*/ 0 h 3742531"/>
              <a:gd name="connsiteX3" fmla="*/ 1984547 w 1984547"/>
              <a:gd name="connsiteY3" fmla="*/ 330471 h 3742531"/>
              <a:gd name="connsiteX4" fmla="*/ 1984547 w 1984547"/>
              <a:gd name="connsiteY4" fmla="*/ 3411267 h 3742531"/>
              <a:gd name="connsiteX5" fmla="*/ 1654076 w 1984547"/>
              <a:gd name="connsiteY5" fmla="*/ 3741738 h 3742531"/>
              <a:gd name="connsiteX6" fmla="*/ 332231 w 1984547"/>
              <a:gd name="connsiteY6" fmla="*/ 3741738 h 3742531"/>
              <a:gd name="connsiteX7" fmla="*/ 1760 w 1984547"/>
              <a:gd name="connsiteY7" fmla="*/ 3411267 h 3742531"/>
              <a:gd name="connsiteX8" fmla="*/ 1760 w 1984547"/>
              <a:gd name="connsiteY8" fmla="*/ 330471 h 3742531"/>
              <a:gd name="connsiteX0" fmla="*/ 1760 w 1985126"/>
              <a:gd name="connsiteY0" fmla="*/ 330471 h 3744121"/>
              <a:gd name="connsiteX1" fmla="*/ 332231 w 1985126"/>
              <a:gd name="connsiteY1" fmla="*/ 0 h 3744121"/>
              <a:gd name="connsiteX2" fmla="*/ 1654076 w 1985126"/>
              <a:gd name="connsiteY2" fmla="*/ 0 h 3744121"/>
              <a:gd name="connsiteX3" fmla="*/ 1984547 w 1985126"/>
              <a:gd name="connsiteY3" fmla="*/ 330471 h 3744121"/>
              <a:gd name="connsiteX4" fmla="*/ 1984547 w 1985126"/>
              <a:gd name="connsiteY4" fmla="*/ 3411267 h 3744121"/>
              <a:gd name="connsiteX5" fmla="*/ 1654076 w 1985126"/>
              <a:gd name="connsiteY5" fmla="*/ 3741738 h 3744121"/>
              <a:gd name="connsiteX6" fmla="*/ 332231 w 1985126"/>
              <a:gd name="connsiteY6" fmla="*/ 3741738 h 3744121"/>
              <a:gd name="connsiteX7" fmla="*/ 1760 w 1985126"/>
              <a:gd name="connsiteY7" fmla="*/ 3411267 h 3744121"/>
              <a:gd name="connsiteX8" fmla="*/ 1760 w 1985126"/>
              <a:gd name="connsiteY8" fmla="*/ 330471 h 3744121"/>
              <a:gd name="connsiteX0" fmla="*/ 1760 w 1985367"/>
              <a:gd name="connsiteY0" fmla="*/ 330471 h 3742999"/>
              <a:gd name="connsiteX1" fmla="*/ 332231 w 1985367"/>
              <a:gd name="connsiteY1" fmla="*/ 0 h 3742999"/>
              <a:gd name="connsiteX2" fmla="*/ 1654076 w 1985367"/>
              <a:gd name="connsiteY2" fmla="*/ 0 h 3742999"/>
              <a:gd name="connsiteX3" fmla="*/ 1984547 w 1985367"/>
              <a:gd name="connsiteY3" fmla="*/ 330471 h 3742999"/>
              <a:gd name="connsiteX4" fmla="*/ 1984547 w 1985367"/>
              <a:gd name="connsiteY4" fmla="*/ 3411267 h 3742999"/>
              <a:gd name="connsiteX5" fmla="*/ 1654076 w 1985367"/>
              <a:gd name="connsiteY5" fmla="*/ 3741738 h 3742999"/>
              <a:gd name="connsiteX6" fmla="*/ 332231 w 1985367"/>
              <a:gd name="connsiteY6" fmla="*/ 3741738 h 3742999"/>
              <a:gd name="connsiteX7" fmla="*/ 1760 w 1985367"/>
              <a:gd name="connsiteY7" fmla="*/ 3411267 h 3742999"/>
              <a:gd name="connsiteX8" fmla="*/ 1760 w 1985367"/>
              <a:gd name="connsiteY8" fmla="*/ 330471 h 3742999"/>
              <a:gd name="connsiteX0" fmla="*/ 1760 w 1984547"/>
              <a:gd name="connsiteY0" fmla="*/ 330471 h 3742531"/>
              <a:gd name="connsiteX1" fmla="*/ 332231 w 1984547"/>
              <a:gd name="connsiteY1" fmla="*/ 0 h 3742531"/>
              <a:gd name="connsiteX2" fmla="*/ 1654076 w 1984547"/>
              <a:gd name="connsiteY2" fmla="*/ 0 h 3742531"/>
              <a:gd name="connsiteX3" fmla="*/ 1984547 w 1984547"/>
              <a:gd name="connsiteY3" fmla="*/ 330471 h 3742531"/>
              <a:gd name="connsiteX4" fmla="*/ 1984547 w 1984547"/>
              <a:gd name="connsiteY4" fmla="*/ 3411267 h 3742531"/>
              <a:gd name="connsiteX5" fmla="*/ 1654076 w 1984547"/>
              <a:gd name="connsiteY5" fmla="*/ 3741738 h 3742531"/>
              <a:gd name="connsiteX6" fmla="*/ 332231 w 1984547"/>
              <a:gd name="connsiteY6" fmla="*/ 3741738 h 3742531"/>
              <a:gd name="connsiteX7" fmla="*/ 1760 w 1984547"/>
              <a:gd name="connsiteY7" fmla="*/ 3411267 h 3742531"/>
              <a:gd name="connsiteX8" fmla="*/ 1760 w 1984547"/>
              <a:gd name="connsiteY8" fmla="*/ 330471 h 3742531"/>
              <a:gd name="connsiteX0" fmla="*/ 1760 w 1985771"/>
              <a:gd name="connsiteY0" fmla="*/ 330471 h 3742531"/>
              <a:gd name="connsiteX1" fmla="*/ 332231 w 1985771"/>
              <a:gd name="connsiteY1" fmla="*/ 0 h 3742531"/>
              <a:gd name="connsiteX2" fmla="*/ 1654076 w 1985771"/>
              <a:gd name="connsiteY2" fmla="*/ 0 h 3742531"/>
              <a:gd name="connsiteX3" fmla="*/ 1984547 w 1985771"/>
              <a:gd name="connsiteY3" fmla="*/ 330471 h 3742531"/>
              <a:gd name="connsiteX4" fmla="*/ 1984547 w 1985771"/>
              <a:gd name="connsiteY4" fmla="*/ 3411267 h 3742531"/>
              <a:gd name="connsiteX5" fmla="*/ 1654076 w 1985771"/>
              <a:gd name="connsiteY5" fmla="*/ 3741738 h 3742531"/>
              <a:gd name="connsiteX6" fmla="*/ 332231 w 1985771"/>
              <a:gd name="connsiteY6" fmla="*/ 3741738 h 3742531"/>
              <a:gd name="connsiteX7" fmla="*/ 1760 w 1985771"/>
              <a:gd name="connsiteY7" fmla="*/ 3411267 h 3742531"/>
              <a:gd name="connsiteX8" fmla="*/ 1760 w 1985771"/>
              <a:gd name="connsiteY8" fmla="*/ 330471 h 3742531"/>
              <a:gd name="connsiteX0" fmla="*/ 1760 w 1985745"/>
              <a:gd name="connsiteY0" fmla="*/ 330471 h 3743635"/>
              <a:gd name="connsiteX1" fmla="*/ 332231 w 1985745"/>
              <a:gd name="connsiteY1" fmla="*/ 0 h 3743635"/>
              <a:gd name="connsiteX2" fmla="*/ 1654076 w 1985745"/>
              <a:gd name="connsiteY2" fmla="*/ 0 h 3743635"/>
              <a:gd name="connsiteX3" fmla="*/ 1984547 w 1985745"/>
              <a:gd name="connsiteY3" fmla="*/ 330471 h 3743635"/>
              <a:gd name="connsiteX4" fmla="*/ 1984547 w 1985745"/>
              <a:gd name="connsiteY4" fmla="*/ 3411267 h 3743635"/>
              <a:gd name="connsiteX5" fmla="*/ 1654076 w 1985745"/>
              <a:gd name="connsiteY5" fmla="*/ 3741738 h 3743635"/>
              <a:gd name="connsiteX6" fmla="*/ 332231 w 1985745"/>
              <a:gd name="connsiteY6" fmla="*/ 3741738 h 3743635"/>
              <a:gd name="connsiteX7" fmla="*/ 1760 w 1985745"/>
              <a:gd name="connsiteY7" fmla="*/ 3411267 h 3743635"/>
              <a:gd name="connsiteX8" fmla="*/ 1760 w 1985745"/>
              <a:gd name="connsiteY8" fmla="*/ 330471 h 3743635"/>
              <a:gd name="connsiteX0" fmla="*/ 1760 w 1986710"/>
              <a:gd name="connsiteY0" fmla="*/ 330471 h 3742907"/>
              <a:gd name="connsiteX1" fmla="*/ 332231 w 1986710"/>
              <a:gd name="connsiteY1" fmla="*/ 0 h 3742907"/>
              <a:gd name="connsiteX2" fmla="*/ 1654076 w 1986710"/>
              <a:gd name="connsiteY2" fmla="*/ 0 h 3742907"/>
              <a:gd name="connsiteX3" fmla="*/ 1984547 w 1986710"/>
              <a:gd name="connsiteY3" fmla="*/ 330471 h 3742907"/>
              <a:gd name="connsiteX4" fmla="*/ 1984547 w 1986710"/>
              <a:gd name="connsiteY4" fmla="*/ 3411267 h 3742907"/>
              <a:gd name="connsiteX5" fmla="*/ 1654076 w 1986710"/>
              <a:gd name="connsiteY5" fmla="*/ 3741738 h 3742907"/>
              <a:gd name="connsiteX6" fmla="*/ 332231 w 1986710"/>
              <a:gd name="connsiteY6" fmla="*/ 3741738 h 3742907"/>
              <a:gd name="connsiteX7" fmla="*/ 1760 w 1986710"/>
              <a:gd name="connsiteY7" fmla="*/ 3411267 h 3742907"/>
              <a:gd name="connsiteX8" fmla="*/ 1760 w 1986710"/>
              <a:gd name="connsiteY8" fmla="*/ 330471 h 3742907"/>
              <a:gd name="connsiteX0" fmla="*/ 1760 w 1986710"/>
              <a:gd name="connsiteY0" fmla="*/ 330471 h 3742907"/>
              <a:gd name="connsiteX1" fmla="*/ 332231 w 1986710"/>
              <a:gd name="connsiteY1" fmla="*/ 31432 h 3742907"/>
              <a:gd name="connsiteX2" fmla="*/ 1654076 w 1986710"/>
              <a:gd name="connsiteY2" fmla="*/ 0 h 3742907"/>
              <a:gd name="connsiteX3" fmla="*/ 1984547 w 1986710"/>
              <a:gd name="connsiteY3" fmla="*/ 330471 h 3742907"/>
              <a:gd name="connsiteX4" fmla="*/ 1984547 w 1986710"/>
              <a:gd name="connsiteY4" fmla="*/ 3411267 h 3742907"/>
              <a:gd name="connsiteX5" fmla="*/ 1654076 w 1986710"/>
              <a:gd name="connsiteY5" fmla="*/ 3741738 h 3742907"/>
              <a:gd name="connsiteX6" fmla="*/ 332231 w 1986710"/>
              <a:gd name="connsiteY6" fmla="*/ 3741738 h 3742907"/>
              <a:gd name="connsiteX7" fmla="*/ 1760 w 1986710"/>
              <a:gd name="connsiteY7" fmla="*/ 3411267 h 3742907"/>
              <a:gd name="connsiteX8" fmla="*/ 1760 w 1986710"/>
              <a:gd name="connsiteY8" fmla="*/ 330471 h 3742907"/>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3853 h 3716289"/>
              <a:gd name="connsiteX1" fmla="*/ 332231 w 1986710"/>
              <a:gd name="connsiteY1" fmla="*/ 4814 h 3716289"/>
              <a:gd name="connsiteX2" fmla="*/ 1656934 w 1986710"/>
              <a:gd name="connsiteY2" fmla="*/ 1957 h 3716289"/>
              <a:gd name="connsiteX3" fmla="*/ 1984547 w 1986710"/>
              <a:gd name="connsiteY3" fmla="*/ 303853 h 3716289"/>
              <a:gd name="connsiteX4" fmla="*/ 1984547 w 1986710"/>
              <a:gd name="connsiteY4" fmla="*/ 3384649 h 3716289"/>
              <a:gd name="connsiteX5" fmla="*/ 1654076 w 1986710"/>
              <a:gd name="connsiteY5" fmla="*/ 3715120 h 3716289"/>
              <a:gd name="connsiteX6" fmla="*/ 332231 w 1986710"/>
              <a:gd name="connsiteY6" fmla="*/ 3715120 h 3716289"/>
              <a:gd name="connsiteX7" fmla="*/ 1760 w 1986710"/>
              <a:gd name="connsiteY7" fmla="*/ 3384649 h 3716289"/>
              <a:gd name="connsiteX8" fmla="*/ 1760 w 1986710"/>
              <a:gd name="connsiteY8" fmla="*/ 303853 h 3716289"/>
              <a:gd name="connsiteX0" fmla="*/ 1760 w 1987125"/>
              <a:gd name="connsiteY0" fmla="*/ 303853 h 3716289"/>
              <a:gd name="connsiteX1" fmla="*/ 332231 w 1987125"/>
              <a:gd name="connsiteY1" fmla="*/ 4814 h 3716289"/>
              <a:gd name="connsiteX2" fmla="*/ 1656934 w 1987125"/>
              <a:gd name="connsiteY2" fmla="*/ 1957 h 3716289"/>
              <a:gd name="connsiteX3" fmla="*/ 1984547 w 1987125"/>
              <a:gd name="connsiteY3" fmla="*/ 303853 h 3716289"/>
              <a:gd name="connsiteX4" fmla="*/ 1984547 w 1987125"/>
              <a:gd name="connsiteY4" fmla="*/ 3384649 h 3716289"/>
              <a:gd name="connsiteX5" fmla="*/ 1654076 w 1987125"/>
              <a:gd name="connsiteY5" fmla="*/ 3715120 h 3716289"/>
              <a:gd name="connsiteX6" fmla="*/ 332231 w 1987125"/>
              <a:gd name="connsiteY6" fmla="*/ 3715120 h 3716289"/>
              <a:gd name="connsiteX7" fmla="*/ 1760 w 1987125"/>
              <a:gd name="connsiteY7" fmla="*/ 3384649 h 3716289"/>
              <a:gd name="connsiteX8" fmla="*/ 1760 w 1987125"/>
              <a:gd name="connsiteY8" fmla="*/ 303853 h 371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7125" h="3716289">
                <a:moveTo>
                  <a:pt x="1760" y="303853"/>
                </a:moveTo>
                <a:cubicBezTo>
                  <a:pt x="4617" y="98479"/>
                  <a:pt x="3984" y="-26619"/>
                  <a:pt x="332231" y="4814"/>
                </a:cubicBezTo>
                <a:lnTo>
                  <a:pt x="1656934" y="1957"/>
                </a:lnTo>
                <a:cubicBezTo>
                  <a:pt x="1839448" y="1957"/>
                  <a:pt x="2010265" y="-18678"/>
                  <a:pt x="1984547" y="303853"/>
                </a:cubicBezTo>
                <a:lnTo>
                  <a:pt x="1984547" y="3384649"/>
                </a:lnTo>
                <a:cubicBezTo>
                  <a:pt x="2004550" y="3738613"/>
                  <a:pt x="1885168" y="3717978"/>
                  <a:pt x="1654076" y="3715120"/>
                </a:cubicBezTo>
                <a:lnTo>
                  <a:pt x="332231" y="3715120"/>
                </a:lnTo>
                <a:cubicBezTo>
                  <a:pt x="92567" y="3717978"/>
                  <a:pt x="-15385" y="3730041"/>
                  <a:pt x="1760" y="3384649"/>
                </a:cubicBezTo>
                <a:lnTo>
                  <a:pt x="1760" y="303853"/>
                </a:lnTo>
                <a:close/>
              </a:path>
            </a:pathLst>
          </a:custGeom>
          <a:solidFill>
            <a:schemeClr val="bg1">
              <a:lumMod val="85000"/>
            </a:schemeClr>
          </a:solidFill>
        </p:spPr>
        <p:txBody>
          <a:bodyPr/>
          <a:lstStyle/>
          <a:p>
            <a:r>
              <a:rPr lang="en-GB"/>
              <a:t>Click icon to add picture</a:t>
            </a:r>
            <a:endParaRPr lang="en-GB" dirty="0"/>
          </a:p>
        </p:txBody>
      </p:sp>
      <p:sp>
        <p:nvSpPr>
          <p:cNvPr id="15" name="Picture Placeholder 12">
            <a:extLst>
              <a:ext uri="{FF2B5EF4-FFF2-40B4-BE49-F238E27FC236}">
                <a16:creationId xmlns:a16="http://schemas.microsoft.com/office/drawing/2014/main" id="{E2320F63-E9C4-40CB-A108-033F21C6759B}"/>
              </a:ext>
            </a:extLst>
          </p:cNvPr>
          <p:cNvSpPr>
            <a:spLocks noGrp="1"/>
          </p:cNvSpPr>
          <p:nvPr>
            <p:ph type="pic" sz="quarter" idx="12"/>
          </p:nvPr>
        </p:nvSpPr>
        <p:spPr>
          <a:xfrm>
            <a:off x="1928274" y="1728417"/>
            <a:ext cx="1987125" cy="3716289"/>
          </a:xfrm>
          <a:custGeom>
            <a:avLst/>
            <a:gdLst>
              <a:gd name="connsiteX0" fmla="*/ 0 w 1982787"/>
              <a:gd name="connsiteY0" fmla="*/ 330471 h 3741738"/>
              <a:gd name="connsiteX1" fmla="*/ 330471 w 1982787"/>
              <a:gd name="connsiteY1" fmla="*/ 0 h 3741738"/>
              <a:gd name="connsiteX2" fmla="*/ 1652316 w 1982787"/>
              <a:gd name="connsiteY2" fmla="*/ 0 h 3741738"/>
              <a:gd name="connsiteX3" fmla="*/ 1982787 w 1982787"/>
              <a:gd name="connsiteY3" fmla="*/ 330471 h 3741738"/>
              <a:gd name="connsiteX4" fmla="*/ 1982787 w 1982787"/>
              <a:gd name="connsiteY4" fmla="*/ 3411267 h 3741738"/>
              <a:gd name="connsiteX5" fmla="*/ 1652316 w 1982787"/>
              <a:gd name="connsiteY5" fmla="*/ 3741738 h 3741738"/>
              <a:gd name="connsiteX6" fmla="*/ 330471 w 1982787"/>
              <a:gd name="connsiteY6" fmla="*/ 3741738 h 3741738"/>
              <a:gd name="connsiteX7" fmla="*/ 0 w 1982787"/>
              <a:gd name="connsiteY7" fmla="*/ 3411267 h 3741738"/>
              <a:gd name="connsiteX8" fmla="*/ 0 w 1982787"/>
              <a:gd name="connsiteY8" fmla="*/ 330471 h 3741738"/>
              <a:gd name="connsiteX0" fmla="*/ 1227 w 1984014"/>
              <a:gd name="connsiteY0" fmla="*/ 330471 h 3741832"/>
              <a:gd name="connsiteX1" fmla="*/ 331698 w 1984014"/>
              <a:gd name="connsiteY1" fmla="*/ 0 h 3741832"/>
              <a:gd name="connsiteX2" fmla="*/ 1653543 w 1984014"/>
              <a:gd name="connsiteY2" fmla="*/ 0 h 3741832"/>
              <a:gd name="connsiteX3" fmla="*/ 1984014 w 1984014"/>
              <a:gd name="connsiteY3" fmla="*/ 330471 h 3741832"/>
              <a:gd name="connsiteX4" fmla="*/ 1984014 w 1984014"/>
              <a:gd name="connsiteY4" fmla="*/ 3411267 h 3741832"/>
              <a:gd name="connsiteX5" fmla="*/ 1653543 w 1984014"/>
              <a:gd name="connsiteY5" fmla="*/ 3741738 h 3741832"/>
              <a:gd name="connsiteX6" fmla="*/ 331698 w 1984014"/>
              <a:gd name="connsiteY6" fmla="*/ 3741738 h 3741832"/>
              <a:gd name="connsiteX7" fmla="*/ 1227 w 1984014"/>
              <a:gd name="connsiteY7" fmla="*/ 3411267 h 3741832"/>
              <a:gd name="connsiteX8" fmla="*/ 1227 w 1984014"/>
              <a:gd name="connsiteY8" fmla="*/ 330471 h 3741832"/>
              <a:gd name="connsiteX0" fmla="*/ 1530 w 1984317"/>
              <a:gd name="connsiteY0" fmla="*/ 330471 h 3742531"/>
              <a:gd name="connsiteX1" fmla="*/ 332001 w 1984317"/>
              <a:gd name="connsiteY1" fmla="*/ 0 h 3742531"/>
              <a:gd name="connsiteX2" fmla="*/ 1653846 w 1984317"/>
              <a:gd name="connsiteY2" fmla="*/ 0 h 3742531"/>
              <a:gd name="connsiteX3" fmla="*/ 1984317 w 1984317"/>
              <a:gd name="connsiteY3" fmla="*/ 330471 h 3742531"/>
              <a:gd name="connsiteX4" fmla="*/ 1984317 w 1984317"/>
              <a:gd name="connsiteY4" fmla="*/ 3411267 h 3742531"/>
              <a:gd name="connsiteX5" fmla="*/ 1653846 w 1984317"/>
              <a:gd name="connsiteY5" fmla="*/ 3741738 h 3742531"/>
              <a:gd name="connsiteX6" fmla="*/ 332001 w 1984317"/>
              <a:gd name="connsiteY6" fmla="*/ 3741738 h 3742531"/>
              <a:gd name="connsiteX7" fmla="*/ 1530 w 1984317"/>
              <a:gd name="connsiteY7" fmla="*/ 3411267 h 3742531"/>
              <a:gd name="connsiteX8" fmla="*/ 1530 w 1984317"/>
              <a:gd name="connsiteY8" fmla="*/ 330471 h 3742531"/>
              <a:gd name="connsiteX0" fmla="*/ 1760 w 1984547"/>
              <a:gd name="connsiteY0" fmla="*/ 330471 h 3742531"/>
              <a:gd name="connsiteX1" fmla="*/ 332231 w 1984547"/>
              <a:gd name="connsiteY1" fmla="*/ 0 h 3742531"/>
              <a:gd name="connsiteX2" fmla="*/ 1654076 w 1984547"/>
              <a:gd name="connsiteY2" fmla="*/ 0 h 3742531"/>
              <a:gd name="connsiteX3" fmla="*/ 1984547 w 1984547"/>
              <a:gd name="connsiteY3" fmla="*/ 330471 h 3742531"/>
              <a:gd name="connsiteX4" fmla="*/ 1984547 w 1984547"/>
              <a:gd name="connsiteY4" fmla="*/ 3411267 h 3742531"/>
              <a:gd name="connsiteX5" fmla="*/ 1654076 w 1984547"/>
              <a:gd name="connsiteY5" fmla="*/ 3741738 h 3742531"/>
              <a:gd name="connsiteX6" fmla="*/ 332231 w 1984547"/>
              <a:gd name="connsiteY6" fmla="*/ 3741738 h 3742531"/>
              <a:gd name="connsiteX7" fmla="*/ 1760 w 1984547"/>
              <a:gd name="connsiteY7" fmla="*/ 3411267 h 3742531"/>
              <a:gd name="connsiteX8" fmla="*/ 1760 w 1984547"/>
              <a:gd name="connsiteY8" fmla="*/ 330471 h 3742531"/>
              <a:gd name="connsiteX0" fmla="*/ 1760 w 1985126"/>
              <a:gd name="connsiteY0" fmla="*/ 330471 h 3744121"/>
              <a:gd name="connsiteX1" fmla="*/ 332231 w 1985126"/>
              <a:gd name="connsiteY1" fmla="*/ 0 h 3744121"/>
              <a:gd name="connsiteX2" fmla="*/ 1654076 w 1985126"/>
              <a:gd name="connsiteY2" fmla="*/ 0 h 3744121"/>
              <a:gd name="connsiteX3" fmla="*/ 1984547 w 1985126"/>
              <a:gd name="connsiteY3" fmla="*/ 330471 h 3744121"/>
              <a:gd name="connsiteX4" fmla="*/ 1984547 w 1985126"/>
              <a:gd name="connsiteY4" fmla="*/ 3411267 h 3744121"/>
              <a:gd name="connsiteX5" fmla="*/ 1654076 w 1985126"/>
              <a:gd name="connsiteY5" fmla="*/ 3741738 h 3744121"/>
              <a:gd name="connsiteX6" fmla="*/ 332231 w 1985126"/>
              <a:gd name="connsiteY6" fmla="*/ 3741738 h 3744121"/>
              <a:gd name="connsiteX7" fmla="*/ 1760 w 1985126"/>
              <a:gd name="connsiteY7" fmla="*/ 3411267 h 3744121"/>
              <a:gd name="connsiteX8" fmla="*/ 1760 w 1985126"/>
              <a:gd name="connsiteY8" fmla="*/ 330471 h 3744121"/>
              <a:gd name="connsiteX0" fmla="*/ 1760 w 1985367"/>
              <a:gd name="connsiteY0" fmla="*/ 330471 h 3742999"/>
              <a:gd name="connsiteX1" fmla="*/ 332231 w 1985367"/>
              <a:gd name="connsiteY1" fmla="*/ 0 h 3742999"/>
              <a:gd name="connsiteX2" fmla="*/ 1654076 w 1985367"/>
              <a:gd name="connsiteY2" fmla="*/ 0 h 3742999"/>
              <a:gd name="connsiteX3" fmla="*/ 1984547 w 1985367"/>
              <a:gd name="connsiteY3" fmla="*/ 330471 h 3742999"/>
              <a:gd name="connsiteX4" fmla="*/ 1984547 w 1985367"/>
              <a:gd name="connsiteY4" fmla="*/ 3411267 h 3742999"/>
              <a:gd name="connsiteX5" fmla="*/ 1654076 w 1985367"/>
              <a:gd name="connsiteY5" fmla="*/ 3741738 h 3742999"/>
              <a:gd name="connsiteX6" fmla="*/ 332231 w 1985367"/>
              <a:gd name="connsiteY6" fmla="*/ 3741738 h 3742999"/>
              <a:gd name="connsiteX7" fmla="*/ 1760 w 1985367"/>
              <a:gd name="connsiteY7" fmla="*/ 3411267 h 3742999"/>
              <a:gd name="connsiteX8" fmla="*/ 1760 w 1985367"/>
              <a:gd name="connsiteY8" fmla="*/ 330471 h 3742999"/>
              <a:gd name="connsiteX0" fmla="*/ 1760 w 1984547"/>
              <a:gd name="connsiteY0" fmla="*/ 330471 h 3742531"/>
              <a:gd name="connsiteX1" fmla="*/ 332231 w 1984547"/>
              <a:gd name="connsiteY1" fmla="*/ 0 h 3742531"/>
              <a:gd name="connsiteX2" fmla="*/ 1654076 w 1984547"/>
              <a:gd name="connsiteY2" fmla="*/ 0 h 3742531"/>
              <a:gd name="connsiteX3" fmla="*/ 1984547 w 1984547"/>
              <a:gd name="connsiteY3" fmla="*/ 330471 h 3742531"/>
              <a:gd name="connsiteX4" fmla="*/ 1984547 w 1984547"/>
              <a:gd name="connsiteY4" fmla="*/ 3411267 h 3742531"/>
              <a:gd name="connsiteX5" fmla="*/ 1654076 w 1984547"/>
              <a:gd name="connsiteY5" fmla="*/ 3741738 h 3742531"/>
              <a:gd name="connsiteX6" fmla="*/ 332231 w 1984547"/>
              <a:gd name="connsiteY6" fmla="*/ 3741738 h 3742531"/>
              <a:gd name="connsiteX7" fmla="*/ 1760 w 1984547"/>
              <a:gd name="connsiteY7" fmla="*/ 3411267 h 3742531"/>
              <a:gd name="connsiteX8" fmla="*/ 1760 w 1984547"/>
              <a:gd name="connsiteY8" fmla="*/ 330471 h 3742531"/>
              <a:gd name="connsiteX0" fmla="*/ 1760 w 1985771"/>
              <a:gd name="connsiteY0" fmla="*/ 330471 h 3742531"/>
              <a:gd name="connsiteX1" fmla="*/ 332231 w 1985771"/>
              <a:gd name="connsiteY1" fmla="*/ 0 h 3742531"/>
              <a:gd name="connsiteX2" fmla="*/ 1654076 w 1985771"/>
              <a:gd name="connsiteY2" fmla="*/ 0 h 3742531"/>
              <a:gd name="connsiteX3" fmla="*/ 1984547 w 1985771"/>
              <a:gd name="connsiteY3" fmla="*/ 330471 h 3742531"/>
              <a:gd name="connsiteX4" fmla="*/ 1984547 w 1985771"/>
              <a:gd name="connsiteY4" fmla="*/ 3411267 h 3742531"/>
              <a:gd name="connsiteX5" fmla="*/ 1654076 w 1985771"/>
              <a:gd name="connsiteY5" fmla="*/ 3741738 h 3742531"/>
              <a:gd name="connsiteX6" fmla="*/ 332231 w 1985771"/>
              <a:gd name="connsiteY6" fmla="*/ 3741738 h 3742531"/>
              <a:gd name="connsiteX7" fmla="*/ 1760 w 1985771"/>
              <a:gd name="connsiteY7" fmla="*/ 3411267 h 3742531"/>
              <a:gd name="connsiteX8" fmla="*/ 1760 w 1985771"/>
              <a:gd name="connsiteY8" fmla="*/ 330471 h 3742531"/>
              <a:gd name="connsiteX0" fmla="*/ 1760 w 1985745"/>
              <a:gd name="connsiteY0" fmla="*/ 330471 h 3743635"/>
              <a:gd name="connsiteX1" fmla="*/ 332231 w 1985745"/>
              <a:gd name="connsiteY1" fmla="*/ 0 h 3743635"/>
              <a:gd name="connsiteX2" fmla="*/ 1654076 w 1985745"/>
              <a:gd name="connsiteY2" fmla="*/ 0 h 3743635"/>
              <a:gd name="connsiteX3" fmla="*/ 1984547 w 1985745"/>
              <a:gd name="connsiteY3" fmla="*/ 330471 h 3743635"/>
              <a:gd name="connsiteX4" fmla="*/ 1984547 w 1985745"/>
              <a:gd name="connsiteY4" fmla="*/ 3411267 h 3743635"/>
              <a:gd name="connsiteX5" fmla="*/ 1654076 w 1985745"/>
              <a:gd name="connsiteY5" fmla="*/ 3741738 h 3743635"/>
              <a:gd name="connsiteX6" fmla="*/ 332231 w 1985745"/>
              <a:gd name="connsiteY6" fmla="*/ 3741738 h 3743635"/>
              <a:gd name="connsiteX7" fmla="*/ 1760 w 1985745"/>
              <a:gd name="connsiteY7" fmla="*/ 3411267 h 3743635"/>
              <a:gd name="connsiteX8" fmla="*/ 1760 w 1985745"/>
              <a:gd name="connsiteY8" fmla="*/ 330471 h 3743635"/>
              <a:gd name="connsiteX0" fmla="*/ 1760 w 1986710"/>
              <a:gd name="connsiteY0" fmla="*/ 330471 h 3742907"/>
              <a:gd name="connsiteX1" fmla="*/ 332231 w 1986710"/>
              <a:gd name="connsiteY1" fmla="*/ 0 h 3742907"/>
              <a:gd name="connsiteX2" fmla="*/ 1654076 w 1986710"/>
              <a:gd name="connsiteY2" fmla="*/ 0 h 3742907"/>
              <a:gd name="connsiteX3" fmla="*/ 1984547 w 1986710"/>
              <a:gd name="connsiteY3" fmla="*/ 330471 h 3742907"/>
              <a:gd name="connsiteX4" fmla="*/ 1984547 w 1986710"/>
              <a:gd name="connsiteY4" fmla="*/ 3411267 h 3742907"/>
              <a:gd name="connsiteX5" fmla="*/ 1654076 w 1986710"/>
              <a:gd name="connsiteY5" fmla="*/ 3741738 h 3742907"/>
              <a:gd name="connsiteX6" fmla="*/ 332231 w 1986710"/>
              <a:gd name="connsiteY6" fmla="*/ 3741738 h 3742907"/>
              <a:gd name="connsiteX7" fmla="*/ 1760 w 1986710"/>
              <a:gd name="connsiteY7" fmla="*/ 3411267 h 3742907"/>
              <a:gd name="connsiteX8" fmla="*/ 1760 w 1986710"/>
              <a:gd name="connsiteY8" fmla="*/ 330471 h 3742907"/>
              <a:gd name="connsiteX0" fmla="*/ 1760 w 1986710"/>
              <a:gd name="connsiteY0" fmla="*/ 330471 h 3742907"/>
              <a:gd name="connsiteX1" fmla="*/ 332231 w 1986710"/>
              <a:gd name="connsiteY1" fmla="*/ 31432 h 3742907"/>
              <a:gd name="connsiteX2" fmla="*/ 1654076 w 1986710"/>
              <a:gd name="connsiteY2" fmla="*/ 0 h 3742907"/>
              <a:gd name="connsiteX3" fmla="*/ 1984547 w 1986710"/>
              <a:gd name="connsiteY3" fmla="*/ 330471 h 3742907"/>
              <a:gd name="connsiteX4" fmla="*/ 1984547 w 1986710"/>
              <a:gd name="connsiteY4" fmla="*/ 3411267 h 3742907"/>
              <a:gd name="connsiteX5" fmla="*/ 1654076 w 1986710"/>
              <a:gd name="connsiteY5" fmla="*/ 3741738 h 3742907"/>
              <a:gd name="connsiteX6" fmla="*/ 332231 w 1986710"/>
              <a:gd name="connsiteY6" fmla="*/ 3741738 h 3742907"/>
              <a:gd name="connsiteX7" fmla="*/ 1760 w 1986710"/>
              <a:gd name="connsiteY7" fmla="*/ 3411267 h 3742907"/>
              <a:gd name="connsiteX8" fmla="*/ 1760 w 1986710"/>
              <a:gd name="connsiteY8" fmla="*/ 330471 h 3742907"/>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3853 h 3716289"/>
              <a:gd name="connsiteX1" fmla="*/ 332231 w 1986710"/>
              <a:gd name="connsiteY1" fmla="*/ 4814 h 3716289"/>
              <a:gd name="connsiteX2" fmla="*/ 1656934 w 1986710"/>
              <a:gd name="connsiteY2" fmla="*/ 1957 h 3716289"/>
              <a:gd name="connsiteX3" fmla="*/ 1984547 w 1986710"/>
              <a:gd name="connsiteY3" fmla="*/ 303853 h 3716289"/>
              <a:gd name="connsiteX4" fmla="*/ 1984547 w 1986710"/>
              <a:gd name="connsiteY4" fmla="*/ 3384649 h 3716289"/>
              <a:gd name="connsiteX5" fmla="*/ 1654076 w 1986710"/>
              <a:gd name="connsiteY5" fmla="*/ 3715120 h 3716289"/>
              <a:gd name="connsiteX6" fmla="*/ 332231 w 1986710"/>
              <a:gd name="connsiteY6" fmla="*/ 3715120 h 3716289"/>
              <a:gd name="connsiteX7" fmla="*/ 1760 w 1986710"/>
              <a:gd name="connsiteY7" fmla="*/ 3384649 h 3716289"/>
              <a:gd name="connsiteX8" fmla="*/ 1760 w 1986710"/>
              <a:gd name="connsiteY8" fmla="*/ 303853 h 3716289"/>
              <a:gd name="connsiteX0" fmla="*/ 1760 w 1987125"/>
              <a:gd name="connsiteY0" fmla="*/ 303853 h 3716289"/>
              <a:gd name="connsiteX1" fmla="*/ 332231 w 1987125"/>
              <a:gd name="connsiteY1" fmla="*/ 4814 h 3716289"/>
              <a:gd name="connsiteX2" fmla="*/ 1656934 w 1987125"/>
              <a:gd name="connsiteY2" fmla="*/ 1957 h 3716289"/>
              <a:gd name="connsiteX3" fmla="*/ 1984547 w 1987125"/>
              <a:gd name="connsiteY3" fmla="*/ 303853 h 3716289"/>
              <a:gd name="connsiteX4" fmla="*/ 1984547 w 1987125"/>
              <a:gd name="connsiteY4" fmla="*/ 3384649 h 3716289"/>
              <a:gd name="connsiteX5" fmla="*/ 1654076 w 1987125"/>
              <a:gd name="connsiteY5" fmla="*/ 3715120 h 3716289"/>
              <a:gd name="connsiteX6" fmla="*/ 332231 w 1987125"/>
              <a:gd name="connsiteY6" fmla="*/ 3715120 h 3716289"/>
              <a:gd name="connsiteX7" fmla="*/ 1760 w 1987125"/>
              <a:gd name="connsiteY7" fmla="*/ 3384649 h 3716289"/>
              <a:gd name="connsiteX8" fmla="*/ 1760 w 1987125"/>
              <a:gd name="connsiteY8" fmla="*/ 303853 h 371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7125" h="3716289">
                <a:moveTo>
                  <a:pt x="1760" y="303853"/>
                </a:moveTo>
                <a:cubicBezTo>
                  <a:pt x="4617" y="98479"/>
                  <a:pt x="3984" y="-26619"/>
                  <a:pt x="332231" y="4814"/>
                </a:cubicBezTo>
                <a:lnTo>
                  <a:pt x="1656934" y="1957"/>
                </a:lnTo>
                <a:cubicBezTo>
                  <a:pt x="1839448" y="1957"/>
                  <a:pt x="2010265" y="-18678"/>
                  <a:pt x="1984547" y="303853"/>
                </a:cubicBezTo>
                <a:lnTo>
                  <a:pt x="1984547" y="3384649"/>
                </a:lnTo>
                <a:cubicBezTo>
                  <a:pt x="2004550" y="3738613"/>
                  <a:pt x="1885168" y="3717978"/>
                  <a:pt x="1654076" y="3715120"/>
                </a:cubicBezTo>
                <a:lnTo>
                  <a:pt x="332231" y="3715120"/>
                </a:lnTo>
                <a:cubicBezTo>
                  <a:pt x="92567" y="3717978"/>
                  <a:pt x="-15385" y="3730041"/>
                  <a:pt x="1760" y="3384649"/>
                </a:cubicBezTo>
                <a:lnTo>
                  <a:pt x="1760" y="303853"/>
                </a:lnTo>
                <a:close/>
              </a:path>
            </a:pathLst>
          </a:custGeom>
          <a:solidFill>
            <a:schemeClr val="bg1">
              <a:lumMod val="85000"/>
            </a:schemeClr>
          </a:solidFill>
        </p:spPr>
        <p:txBody>
          <a:bodyPr/>
          <a:lstStyle/>
          <a:p>
            <a:r>
              <a:rPr lang="en-GB"/>
              <a:t>Click icon to add picture</a:t>
            </a:r>
            <a:endParaRPr lang="en-GB" dirty="0"/>
          </a:p>
        </p:txBody>
      </p:sp>
      <p:sp>
        <p:nvSpPr>
          <p:cNvPr id="3" name="Footer Placeholder 2">
            <a:extLst>
              <a:ext uri="{FF2B5EF4-FFF2-40B4-BE49-F238E27FC236}">
                <a16:creationId xmlns:a16="http://schemas.microsoft.com/office/drawing/2014/main" id="{14CC8108-1039-4BAC-9698-426FC678F59A}"/>
              </a:ext>
            </a:extLst>
          </p:cNvPr>
          <p:cNvSpPr>
            <a:spLocks noGrp="1"/>
          </p:cNvSpPr>
          <p:nvPr>
            <p:ph type="ftr" sz="quarter" idx="13"/>
          </p:nvPr>
        </p:nvSpPr>
        <p:spPr/>
        <p:txBody>
          <a:bodyPr/>
          <a:lstStyle/>
          <a:p>
            <a:r>
              <a:rPr lang="en-GB"/>
              <a:t>Footer text (Insert&gt;Header &amp; Footer)</a:t>
            </a:r>
            <a:endParaRPr lang="en-GB" dirty="0"/>
          </a:p>
        </p:txBody>
      </p:sp>
    </p:spTree>
    <p:extLst>
      <p:ext uri="{BB962C8B-B14F-4D97-AF65-F5344CB8AC3E}">
        <p14:creationId xmlns:p14="http://schemas.microsoft.com/office/powerpoint/2010/main" val="3185261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Phone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DB3158-766B-43E5-9B01-0BE04E5120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4" y="666"/>
            <a:ext cx="12189630" cy="6856667"/>
          </a:xfrm>
          <a:prstGeom prst="rect">
            <a:avLst/>
          </a:prstGeom>
        </p:spPr>
      </p:pic>
      <p:sp>
        <p:nvSpPr>
          <p:cNvPr id="2" name="Title 1">
            <a:extLst>
              <a:ext uri="{FF2B5EF4-FFF2-40B4-BE49-F238E27FC236}">
                <a16:creationId xmlns:a16="http://schemas.microsoft.com/office/drawing/2014/main" id="{2CC9DB8C-E6E9-4617-992E-DD7053A98A2F}"/>
              </a:ext>
            </a:extLst>
          </p:cNvPr>
          <p:cNvSpPr>
            <a:spLocks noGrp="1"/>
          </p:cNvSpPr>
          <p:nvPr>
            <p:ph type="title"/>
          </p:nvPr>
        </p:nvSpPr>
        <p:spPr/>
        <p:txBody>
          <a:bodyPr/>
          <a:lstStyle/>
          <a:p>
            <a:r>
              <a:rPr lang="en-GB" noProof="0"/>
              <a:t>Click to edit Master title style</a:t>
            </a:r>
          </a:p>
        </p:txBody>
      </p:sp>
      <p:sp>
        <p:nvSpPr>
          <p:cNvPr id="13" name="Picture Placeholder 12">
            <a:extLst>
              <a:ext uri="{FF2B5EF4-FFF2-40B4-BE49-F238E27FC236}">
                <a16:creationId xmlns:a16="http://schemas.microsoft.com/office/drawing/2014/main" id="{20E9D313-2F86-4D4E-8486-652CF7858DD4}"/>
              </a:ext>
            </a:extLst>
          </p:cNvPr>
          <p:cNvSpPr>
            <a:spLocks noGrp="1"/>
          </p:cNvSpPr>
          <p:nvPr>
            <p:ph type="pic" sz="quarter" idx="10"/>
          </p:nvPr>
        </p:nvSpPr>
        <p:spPr>
          <a:xfrm>
            <a:off x="5105229" y="1728418"/>
            <a:ext cx="1987125" cy="3716289"/>
          </a:xfrm>
          <a:custGeom>
            <a:avLst/>
            <a:gdLst>
              <a:gd name="connsiteX0" fmla="*/ 0 w 1982787"/>
              <a:gd name="connsiteY0" fmla="*/ 330471 h 3741738"/>
              <a:gd name="connsiteX1" fmla="*/ 330471 w 1982787"/>
              <a:gd name="connsiteY1" fmla="*/ 0 h 3741738"/>
              <a:gd name="connsiteX2" fmla="*/ 1652316 w 1982787"/>
              <a:gd name="connsiteY2" fmla="*/ 0 h 3741738"/>
              <a:gd name="connsiteX3" fmla="*/ 1982787 w 1982787"/>
              <a:gd name="connsiteY3" fmla="*/ 330471 h 3741738"/>
              <a:gd name="connsiteX4" fmla="*/ 1982787 w 1982787"/>
              <a:gd name="connsiteY4" fmla="*/ 3411267 h 3741738"/>
              <a:gd name="connsiteX5" fmla="*/ 1652316 w 1982787"/>
              <a:gd name="connsiteY5" fmla="*/ 3741738 h 3741738"/>
              <a:gd name="connsiteX6" fmla="*/ 330471 w 1982787"/>
              <a:gd name="connsiteY6" fmla="*/ 3741738 h 3741738"/>
              <a:gd name="connsiteX7" fmla="*/ 0 w 1982787"/>
              <a:gd name="connsiteY7" fmla="*/ 3411267 h 3741738"/>
              <a:gd name="connsiteX8" fmla="*/ 0 w 1982787"/>
              <a:gd name="connsiteY8" fmla="*/ 330471 h 3741738"/>
              <a:gd name="connsiteX0" fmla="*/ 1227 w 1984014"/>
              <a:gd name="connsiteY0" fmla="*/ 330471 h 3741832"/>
              <a:gd name="connsiteX1" fmla="*/ 331698 w 1984014"/>
              <a:gd name="connsiteY1" fmla="*/ 0 h 3741832"/>
              <a:gd name="connsiteX2" fmla="*/ 1653543 w 1984014"/>
              <a:gd name="connsiteY2" fmla="*/ 0 h 3741832"/>
              <a:gd name="connsiteX3" fmla="*/ 1984014 w 1984014"/>
              <a:gd name="connsiteY3" fmla="*/ 330471 h 3741832"/>
              <a:gd name="connsiteX4" fmla="*/ 1984014 w 1984014"/>
              <a:gd name="connsiteY4" fmla="*/ 3411267 h 3741832"/>
              <a:gd name="connsiteX5" fmla="*/ 1653543 w 1984014"/>
              <a:gd name="connsiteY5" fmla="*/ 3741738 h 3741832"/>
              <a:gd name="connsiteX6" fmla="*/ 331698 w 1984014"/>
              <a:gd name="connsiteY6" fmla="*/ 3741738 h 3741832"/>
              <a:gd name="connsiteX7" fmla="*/ 1227 w 1984014"/>
              <a:gd name="connsiteY7" fmla="*/ 3411267 h 3741832"/>
              <a:gd name="connsiteX8" fmla="*/ 1227 w 1984014"/>
              <a:gd name="connsiteY8" fmla="*/ 330471 h 3741832"/>
              <a:gd name="connsiteX0" fmla="*/ 1530 w 1984317"/>
              <a:gd name="connsiteY0" fmla="*/ 330471 h 3742531"/>
              <a:gd name="connsiteX1" fmla="*/ 332001 w 1984317"/>
              <a:gd name="connsiteY1" fmla="*/ 0 h 3742531"/>
              <a:gd name="connsiteX2" fmla="*/ 1653846 w 1984317"/>
              <a:gd name="connsiteY2" fmla="*/ 0 h 3742531"/>
              <a:gd name="connsiteX3" fmla="*/ 1984317 w 1984317"/>
              <a:gd name="connsiteY3" fmla="*/ 330471 h 3742531"/>
              <a:gd name="connsiteX4" fmla="*/ 1984317 w 1984317"/>
              <a:gd name="connsiteY4" fmla="*/ 3411267 h 3742531"/>
              <a:gd name="connsiteX5" fmla="*/ 1653846 w 1984317"/>
              <a:gd name="connsiteY5" fmla="*/ 3741738 h 3742531"/>
              <a:gd name="connsiteX6" fmla="*/ 332001 w 1984317"/>
              <a:gd name="connsiteY6" fmla="*/ 3741738 h 3742531"/>
              <a:gd name="connsiteX7" fmla="*/ 1530 w 1984317"/>
              <a:gd name="connsiteY7" fmla="*/ 3411267 h 3742531"/>
              <a:gd name="connsiteX8" fmla="*/ 1530 w 1984317"/>
              <a:gd name="connsiteY8" fmla="*/ 330471 h 3742531"/>
              <a:gd name="connsiteX0" fmla="*/ 1760 w 1984547"/>
              <a:gd name="connsiteY0" fmla="*/ 330471 h 3742531"/>
              <a:gd name="connsiteX1" fmla="*/ 332231 w 1984547"/>
              <a:gd name="connsiteY1" fmla="*/ 0 h 3742531"/>
              <a:gd name="connsiteX2" fmla="*/ 1654076 w 1984547"/>
              <a:gd name="connsiteY2" fmla="*/ 0 h 3742531"/>
              <a:gd name="connsiteX3" fmla="*/ 1984547 w 1984547"/>
              <a:gd name="connsiteY3" fmla="*/ 330471 h 3742531"/>
              <a:gd name="connsiteX4" fmla="*/ 1984547 w 1984547"/>
              <a:gd name="connsiteY4" fmla="*/ 3411267 h 3742531"/>
              <a:gd name="connsiteX5" fmla="*/ 1654076 w 1984547"/>
              <a:gd name="connsiteY5" fmla="*/ 3741738 h 3742531"/>
              <a:gd name="connsiteX6" fmla="*/ 332231 w 1984547"/>
              <a:gd name="connsiteY6" fmla="*/ 3741738 h 3742531"/>
              <a:gd name="connsiteX7" fmla="*/ 1760 w 1984547"/>
              <a:gd name="connsiteY7" fmla="*/ 3411267 h 3742531"/>
              <a:gd name="connsiteX8" fmla="*/ 1760 w 1984547"/>
              <a:gd name="connsiteY8" fmla="*/ 330471 h 3742531"/>
              <a:gd name="connsiteX0" fmla="*/ 1760 w 1985126"/>
              <a:gd name="connsiteY0" fmla="*/ 330471 h 3744121"/>
              <a:gd name="connsiteX1" fmla="*/ 332231 w 1985126"/>
              <a:gd name="connsiteY1" fmla="*/ 0 h 3744121"/>
              <a:gd name="connsiteX2" fmla="*/ 1654076 w 1985126"/>
              <a:gd name="connsiteY2" fmla="*/ 0 h 3744121"/>
              <a:gd name="connsiteX3" fmla="*/ 1984547 w 1985126"/>
              <a:gd name="connsiteY3" fmla="*/ 330471 h 3744121"/>
              <a:gd name="connsiteX4" fmla="*/ 1984547 w 1985126"/>
              <a:gd name="connsiteY4" fmla="*/ 3411267 h 3744121"/>
              <a:gd name="connsiteX5" fmla="*/ 1654076 w 1985126"/>
              <a:gd name="connsiteY5" fmla="*/ 3741738 h 3744121"/>
              <a:gd name="connsiteX6" fmla="*/ 332231 w 1985126"/>
              <a:gd name="connsiteY6" fmla="*/ 3741738 h 3744121"/>
              <a:gd name="connsiteX7" fmla="*/ 1760 w 1985126"/>
              <a:gd name="connsiteY7" fmla="*/ 3411267 h 3744121"/>
              <a:gd name="connsiteX8" fmla="*/ 1760 w 1985126"/>
              <a:gd name="connsiteY8" fmla="*/ 330471 h 3744121"/>
              <a:gd name="connsiteX0" fmla="*/ 1760 w 1985367"/>
              <a:gd name="connsiteY0" fmla="*/ 330471 h 3742999"/>
              <a:gd name="connsiteX1" fmla="*/ 332231 w 1985367"/>
              <a:gd name="connsiteY1" fmla="*/ 0 h 3742999"/>
              <a:gd name="connsiteX2" fmla="*/ 1654076 w 1985367"/>
              <a:gd name="connsiteY2" fmla="*/ 0 h 3742999"/>
              <a:gd name="connsiteX3" fmla="*/ 1984547 w 1985367"/>
              <a:gd name="connsiteY3" fmla="*/ 330471 h 3742999"/>
              <a:gd name="connsiteX4" fmla="*/ 1984547 w 1985367"/>
              <a:gd name="connsiteY4" fmla="*/ 3411267 h 3742999"/>
              <a:gd name="connsiteX5" fmla="*/ 1654076 w 1985367"/>
              <a:gd name="connsiteY5" fmla="*/ 3741738 h 3742999"/>
              <a:gd name="connsiteX6" fmla="*/ 332231 w 1985367"/>
              <a:gd name="connsiteY6" fmla="*/ 3741738 h 3742999"/>
              <a:gd name="connsiteX7" fmla="*/ 1760 w 1985367"/>
              <a:gd name="connsiteY7" fmla="*/ 3411267 h 3742999"/>
              <a:gd name="connsiteX8" fmla="*/ 1760 w 1985367"/>
              <a:gd name="connsiteY8" fmla="*/ 330471 h 3742999"/>
              <a:gd name="connsiteX0" fmla="*/ 1760 w 1984547"/>
              <a:gd name="connsiteY0" fmla="*/ 330471 h 3742531"/>
              <a:gd name="connsiteX1" fmla="*/ 332231 w 1984547"/>
              <a:gd name="connsiteY1" fmla="*/ 0 h 3742531"/>
              <a:gd name="connsiteX2" fmla="*/ 1654076 w 1984547"/>
              <a:gd name="connsiteY2" fmla="*/ 0 h 3742531"/>
              <a:gd name="connsiteX3" fmla="*/ 1984547 w 1984547"/>
              <a:gd name="connsiteY3" fmla="*/ 330471 h 3742531"/>
              <a:gd name="connsiteX4" fmla="*/ 1984547 w 1984547"/>
              <a:gd name="connsiteY4" fmla="*/ 3411267 h 3742531"/>
              <a:gd name="connsiteX5" fmla="*/ 1654076 w 1984547"/>
              <a:gd name="connsiteY5" fmla="*/ 3741738 h 3742531"/>
              <a:gd name="connsiteX6" fmla="*/ 332231 w 1984547"/>
              <a:gd name="connsiteY6" fmla="*/ 3741738 h 3742531"/>
              <a:gd name="connsiteX7" fmla="*/ 1760 w 1984547"/>
              <a:gd name="connsiteY7" fmla="*/ 3411267 h 3742531"/>
              <a:gd name="connsiteX8" fmla="*/ 1760 w 1984547"/>
              <a:gd name="connsiteY8" fmla="*/ 330471 h 3742531"/>
              <a:gd name="connsiteX0" fmla="*/ 1760 w 1985771"/>
              <a:gd name="connsiteY0" fmla="*/ 330471 h 3742531"/>
              <a:gd name="connsiteX1" fmla="*/ 332231 w 1985771"/>
              <a:gd name="connsiteY1" fmla="*/ 0 h 3742531"/>
              <a:gd name="connsiteX2" fmla="*/ 1654076 w 1985771"/>
              <a:gd name="connsiteY2" fmla="*/ 0 h 3742531"/>
              <a:gd name="connsiteX3" fmla="*/ 1984547 w 1985771"/>
              <a:gd name="connsiteY3" fmla="*/ 330471 h 3742531"/>
              <a:gd name="connsiteX4" fmla="*/ 1984547 w 1985771"/>
              <a:gd name="connsiteY4" fmla="*/ 3411267 h 3742531"/>
              <a:gd name="connsiteX5" fmla="*/ 1654076 w 1985771"/>
              <a:gd name="connsiteY5" fmla="*/ 3741738 h 3742531"/>
              <a:gd name="connsiteX6" fmla="*/ 332231 w 1985771"/>
              <a:gd name="connsiteY6" fmla="*/ 3741738 h 3742531"/>
              <a:gd name="connsiteX7" fmla="*/ 1760 w 1985771"/>
              <a:gd name="connsiteY7" fmla="*/ 3411267 h 3742531"/>
              <a:gd name="connsiteX8" fmla="*/ 1760 w 1985771"/>
              <a:gd name="connsiteY8" fmla="*/ 330471 h 3742531"/>
              <a:gd name="connsiteX0" fmla="*/ 1760 w 1985745"/>
              <a:gd name="connsiteY0" fmla="*/ 330471 h 3743635"/>
              <a:gd name="connsiteX1" fmla="*/ 332231 w 1985745"/>
              <a:gd name="connsiteY1" fmla="*/ 0 h 3743635"/>
              <a:gd name="connsiteX2" fmla="*/ 1654076 w 1985745"/>
              <a:gd name="connsiteY2" fmla="*/ 0 h 3743635"/>
              <a:gd name="connsiteX3" fmla="*/ 1984547 w 1985745"/>
              <a:gd name="connsiteY3" fmla="*/ 330471 h 3743635"/>
              <a:gd name="connsiteX4" fmla="*/ 1984547 w 1985745"/>
              <a:gd name="connsiteY4" fmla="*/ 3411267 h 3743635"/>
              <a:gd name="connsiteX5" fmla="*/ 1654076 w 1985745"/>
              <a:gd name="connsiteY5" fmla="*/ 3741738 h 3743635"/>
              <a:gd name="connsiteX6" fmla="*/ 332231 w 1985745"/>
              <a:gd name="connsiteY6" fmla="*/ 3741738 h 3743635"/>
              <a:gd name="connsiteX7" fmla="*/ 1760 w 1985745"/>
              <a:gd name="connsiteY7" fmla="*/ 3411267 h 3743635"/>
              <a:gd name="connsiteX8" fmla="*/ 1760 w 1985745"/>
              <a:gd name="connsiteY8" fmla="*/ 330471 h 3743635"/>
              <a:gd name="connsiteX0" fmla="*/ 1760 w 1986710"/>
              <a:gd name="connsiteY0" fmla="*/ 330471 h 3742907"/>
              <a:gd name="connsiteX1" fmla="*/ 332231 w 1986710"/>
              <a:gd name="connsiteY1" fmla="*/ 0 h 3742907"/>
              <a:gd name="connsiteX2" fmla="*/ 1654076 w 1986710"/>
              <a:gd name="connsiteY2" fmla="*/ 0 h 3742907"/>
              <a:gd name="connsiteX3" fmla="*/ 1984547 w 1986710"/>
              <a:gd name="connsiteY3" fmla="*/ 330471 h 3742907"/>
              <a:gd name="connsiteX4" fmla="*/ 1984547 w 1986710"/>
              <a:gd name="connsiteY4" fmla="*/ 3411267 h 3742907"/>
              <a:gd name="connsiteX5" fmla="*/ 1654076 w 1986710"/>
              <a:gd name="connsiteY5" fmla="*/ 3741738 h 3742907"/>
              <a:gd name="connsiteX6" fmla="*/ 332231 w 1986710"/>
              <a:gd name="connsiteY6" fmla="*/ 3741738 h 3742907"/>
              <a:gd name="connsiteX7" fmla="*/ 1760 w 1986710"/>
              <a:gd name="connsiteY7" fmla="*/ 3411267 h 3742907"/>
              <a:gd name="connsiteX8" fmla="*/ 1760 w 1986710"/>
              <a:gd name="connsiteY8" fmla="*/ 330471 h 3742907"/>
              <a:gd name="connsiteX0" fmla="*/ 1760 w 1986710"/>
              <a:gd name="connsiteY0" fmla="*/ 330471 h 3742907"/>
              <a:gd name="connsiteX1" fmla="*/ 332231 w 1986710"/>
              <a:gd name="connsiteY1" fmla="*/ 31432 h 3742907"/>
              <a:gd name="connsiteX2" fmla="*/ 1654076 w 1986710"/>
              <a:gd name="connsiteY2" fmla="*/ 0 h 3742907"/>
              <a:gd name="connsiteX3" fmla="*/ 1984547 w 1986710"/>
              <a:gd name="connsiteY3" fmla="*/ 330471 h 3742907"/>
              <a:gd name="connsiteX4" fmla="*/ 1984547 w 1986710"/>
              <a:gd name="connsiteY4" fmla="*/ 3411267 h 3742907"/>
              <a:gd name="connsiteX5" fmla="*/ 1654076 w 1986710"/>
              <a:gd name="connsiteY5" fmla="*/ 3741738 h 3742907"/>
              <a:gd name="connsiteX6" fmla="*/ 332231 w 1986710"/>
              <a:gd name="connsiteY6" fmla="*/ 3741738 h 3742907"/>
              <a:gd name="connsiteX7" fmla="*/ 1760 w 1986710"/>
              <a:gd name="connsiteY7" fmla="*/ 3411267 h 3742907"/>
              <a:gd name="connsiteX8" fmla="*/ 1760 w 1986710"/>
              <a:gd name="connsiteY8" fmla="*/ 330471 h 3742907"/>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1896 h 3714332"/>
              <a:gd name="connsiteX1" fmla="*/ 332231 w 1986710"/>
              <a:gd name="connsiteY1" fmla="*/ 2857 h 3714332"/>
              <a:gd name="connsiteX2" fmla="*/ 1656934 w 1986710"/>
              <a:gd name="connsiteY2" fmla="*/ 0 h 3714332"/>
              <a:gd name="connsiteX3" fmla="*/ 1984547 w 1986710"/>
              <a:gd name="connsiteY3" fmla="*/ 301896 h 3714332"/>
              <a:gd name="connsiteX4" fmla="*/ 1984547 w 1986710"/>
              <a:gd name="connsiteY4" fmla="*/ 3382692 h 3714332"/>
              <a:gd name="connsiteX5" fmla="*/ 1654076 w 1986710"/>
              <a:gd name="connsiteY5" fmla="*/ 3713163 h 3714332"/>
              <a:gd name="connsiteX6" fmla="*/ 332231 w 1986710"/>
              <a:gd name="connsiteY6" fmla="*/ 3713163 h 3714332"/>
              <a:gd name="connsiteX7" fmla="*/ 1760 w 1986710"/>
              <a:gd name="connsiteY7" fmla="*/ 3382692 h 3714332"/>
              <a:gd name="connsiteX8" fmla="*/ 1760 w 1986710"/>
              <a:gd name="connsiteY8" fmla="*/ 301896 h 3714332"/>
              <a:gd name="connsiteX0" fmla="*/ 1760 w 1986710"/>
              <a:gd name="connsiteY0" fmla="*/ 303853 h 3716289"/>
              <a:gd name="connsiteX1" fmla="*/ 332231 w 1986710"/>
              <a:gd name="connsiteY1" fmla="*/ 4814 h 3716289"/>
              <a:gd name="connsiteX2" fmla="*/ 1656934 w 1986710"/>
              <a:gd name="connsiteY2" fmla="*/ 1957 h 3716289"/>
              <a:gd name="connsiteX3" fmla="*/ 1984547 w 1986710"/>
              <a:gd name="connsiteY3" fmla="*/ 303853 h 3716289"/>
              <a:gd name="connsiteX4" fmla="*/ 1984547 w 1986710"/>
              <a:gd name="connsiteY4" fmla="*/ 3384649 h 3716289"/>
              <a:gd name="connsiteX5" fmla="*/ 1654076 w 1986710"/>
              <a:gd name="connsiteY5" fmla="*/ 3715120 h 3716289"/>
              <a:gd name="connsiteX6" fmla="*/ 332231 w 1986710"/>
              <a:gd name="connsiteY6" fmla="*/ 3715120 h 3716289"/>
              <a:gd name="connsiteX7" fmla="*/ 1760 w 1986710"/>
              <a:gd name="connsiteY7" fmla="*/ 3384649 h 3716289"/>
              <a:gd name="connsiteX8" fmla="*/ 1760 w 1986710"/>
              <a:gd name="connsiteY8" fmla="*/ 303853 h 3716289"/>
              <a:gd name="connsiteX0" fmla="*/ 1760 w 1987125"/>
              <a:gd name="connsiteY0" fmla="*/ 303853 h 3716289"/>
              <a:gd name="connsiteX1" fmla="*/ 332231 w 1987125"/>
              <a:gd name="connsiteY1" fmla="*/ 4814 h 3716289"/>
              <a:gd name="connsiteX2" fmla="*/ 1656934 w 1987125"/>
              <a:gd name="connsiteY2" fmla="*/ 1957 h 3716289"/>
              <a:gd name="connsiteX3" fmla="*/ 1984547 w 1987125"/>
              <a:gd name="connsiteY3" fmla="*/ 303853 h 3716289"/>
              <a:gd name="connsiteX4" fmla="*/ 1984547 w 1987125"/>
              <a:gd name="connsiteY4" fmla="*/ 3384649 h 3716289"/>
              <a:gd name="connsiteX5" fmla="*/ 1654076 w 1987125"/>
              <a:gd name="connsiteY5" fmla="*/ 3715120 h 3716289"/>
              <a:gd name="connsiteX6" fmla="*/ 332231 w 1987125"/>
              <a:gd name="connsiteY6" fmla="*/ 3715120 h 3716289"/>
              <a:gd name="connsiteX7" fmla="*/ 1760 w 1987125"/>
              <a:gd name="connsiteY7" fmla="*/ 3384649 h 3716289"/>
              <a:gd name="connsiteX8" fmla="*/ 1760 w 1987125"/>
              <a:gd name="connsiteY8" fmla="*/ 303853 h 371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7125" h="3716289">
                <a:moveTo>
                  <a:pt x="1760" y="303853"/>
                </a:moveTo>
                <a:cubicBezTo>
                  <a:pt x="4617" y="98479"/>
                  <a:pt x="3984" y="-26619"/>
                  <a:pt x="332231" y="4814"/>
                </a:cubicBezTo>
                <a:lnTo>
                  <a:pt x="1656934" y="1957"/>
                </a:lnTo>
                <a:cubicBezTo>
                  <a:pt x="1839448" y="1957"/>
                  <a:pt x="2010265" y="-18678"/>
                  <a:pt x="1984547" y="303853"/>
                </a:cubicBezTo>
                <a:lnTo>
                  <a:pt x="1984547" y="3384649"/>
                </a:lnTo>
                <a:cubicBezTo>
                  <a:pt x="2004550" y="3738613"/>
                  <a:pt x="1885168" y="3717978"/>
                  <a:pt x="1654076" y="3715120"/>
                </a:cubicBezTo>
                <a:lnTo>
                  <a:pt x="332231" y="3715120"/>
                </a:lnTo>
                <a:cubicBezTo>
                  <a:pt x="92567" y="3717978"/>
                  <a:pt x="-15385" y="3730041"/>
                  <a:pt x="1760" y="3384649"/>
                </a:cubicBezTo>
                <a:lnTo>
                  <a:pt x="1760" y="303853"/>
                </a:lnTo>
                <a:close/>
              </a:path>
            </a:pathLst>
          </a:custGeom>
          <a:solidFill>
            <a:schemeClr val="bg1">
              <a:lumMod val="85000"/>
            </a:schemeClr>
          </a:solidFill>
        </p:spPr>
        <p:txBody>
          <a:bodyPr/>
          <a:lstStyle/>
          <a:p>
            <a:r>
              <a:rPr lang="en-GB"/>
              <a:t>Click icon to add picture</a:t>
            </a:r>
            <a:endParaRPr lang="en-GB" dirty="0"/>
          </a:p>
        </p:txBody>
      </p:sp>
      <p:sp>
        <p:nvSpPr>
          <p:cNvPr id="3" name="Footer Placeholder 2">
            <a:extLst>
              <a:ext uri="{FF2B5EF4-FFF2-40B4-BE49-F238E27FC236}">
                <a16:creationId xmlns:a16="http://schemas.microsoft.com/office/drawing/2014/main" id="{14CC8108-1039-4BAC-9698-426FC678F59A}"/>
              </a:ext>
            </a:extLst>
          </p:cNvPr>
          <p:cNvSpPr>
            <a:spLocks noGrp="1"/>
          </p:cNvSpPr>
          <p:nvPr>
            <p:ph type="ftr" sz="quarter" idx="13"/>
          </p:nvPr>
        </p:nvSpPr>
        <p:spPr/>
        <p:txBody>
          <a:bodyPr/>
          <a:lstStyle/>
          <a:p>
            <a:r>
              <a:rPr lang="en-GB"/>
              <a:t>Footer text (Insert&gt;Header &amp; Footer)</a:t>
            </a:r>
            <a:endParaRPr lang="en-GB" dirty="0"/>
          </a:p>
        </p:txBody>
      </p:sp>
    </p:spTree>
    <p:extLst>
      <p:ext uri="{BB962C8B-B14F-4D97-AF65-F5344CB8AC3E}">
        <p14:creationId xmlns:p14="http://schemas.microsoft.com/office/powerpoint/2010/main" val="3299383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CD736E-2C52-4EC2-B0CB-E931A9F4BB67}"/>
              </a:ext>
            </a:extLst>
          </p:cNvPr>
          <p:cNvSpPr>
            <a:spLocks noGrp="1"/>
          </p:cNvSpPr>
          <p:nvPr>
            <p:ph type="title"/>
          </p:nvPr>
        </p:nvSpPr>
        <p:spPr>
          <a:xfrm>
            <a:off x="654627" y="681037"/>
            <a:ext cx="10882800" cy="633413"/>
          </a:xfrm>
          <a:prstGeom prst="rect">
            <a:avLst/>
          </a:prstGeom>
        </p:spPr>
        <p:txBody>
          <a:bodyPr vert="horz" lIns="0" tIns="0" rIns="0" bIns="0" rtlCol="0" anchor="t" anchorCtr="0">
            <a:normAutofit/>
          </a:bodyPr>
          <a:lstStyle/>
          <a:p>
            <a:r>
              <a:rPr lang="en-GB" noProof="0"/>
              <a:t>Click to edit Master title style</a:t>
            </a:r>
            <a:endParaRPr lang="en-GB" noProof="0" dirty="0"/>
          </a:p>
        </p:txBody>
      </p:sp>
      <p:sp>
        <p:nvSpPr>
          <p:cNvPr id="3" name="Text Placeholder 2">
            <a:extLst>
              <a:ext uri="{FF2B5EF4-FFF2-40B4-BE49-F238E27FC236}">
                <a16:creationId xmlns:a16="http://schemas.microsoft.com/office/drawing/2014/main" id="{624CE4B1-ECE5-4AB9-BF10-258339145AFB}"/>
              </a:ext>
            </a:extLst>
          </p:cNvPr>
          <p:cNvSpPr>
            <a:spLocks noGrp="1"/>
          </p:cNvSpPr>
          <p:nvPr>
            <p:ph type="body" idx="1"/>
          </p:nvPr>
        </p:nvSpPr>
        <p:spPr>
          <a:xfrm>
            <a:off x="654627" y="1473201"/>
            <a:ext cx="10882800" cy="4140199"/>
          </a:xfrm>
          <a:prstGeom prst="rect">
            <a:avLst/>
          </a:prstGeom>
        </p:spPr>
        <p:txBody>
          <a:bodyPr vert="horz" lIns="0" tIns="0" rIns="0" bIns="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5" name="Footer Placeholder 4">
            <a:extLst>
              <a:ext uri="{FF2B5EF4-FFF2-40B4-BE49-F238E27FC236}">
                <a16:creationId xmlns:a16="http://schemas.microsoft.com/office/drawing/2014/main" id="{42B9A004-A1CF-40D3-89C1-4703455E0F4F}"/>
              </a:ext>
            </a:extLst>
          </p:cNvPr>
          <p:cNvSpPr>
            <a:spLocks noGrp="1"/>
          </p:cNvSpPr>
          <p:nvPr>
            <p:ph type="ftr" sz="quarter" idx="3"/>
          </p:nvPr>
        </p:nvSpPr>
        <p:spPr>
          <a:xfrm>
            <a:off x="719138" y="6139431"/>
            <a:ext cx="5376861" cy="365125"/>
          </a:xfrm>
          <a:prstGeom prst="rect">
            <a:avLst/>
          </a:prstGeom>
        </p:spPr>
        <p:txBody>
          <a:bodyPr vert="horz" lIns="0" tIns="0" rIns="0" bIns="0" rtlCol="0" anchor="b" anchorCtr="0">
            <a:normAutofit/>
          </a:bodyPr>
          <a:lstStyle>
            <a:lvl1pPr algn="l">
              <a:defRPr sz="2200">
                <a:solidFill>
                  <a:schemeClr val="bg1"/>
                </a:solidFill>
              </a:defRPr>
            </a:lvl1pPr>
          </a:lstStyle>
          <a:p>
            <a:r>
              <a:rPr lang="en-GB" dirty="0"/>
              <a:t>Footer text (Insert&gt;Header &amp; Footer)</a:t>
            </a:r>
          </a:p>
        </p:txBody>
      </p:sp>
    </p:spTree>
    <p:extLst>
      <p:ext uri="{BB962C8B-B14F-4D97-AF65-F5344CB8AC3E}">
        <p14:creationId xmlns:p14="http://schemas.microsoft.com/office/powerpoint/2010/main" val="340188217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0" r:id="rId4"/>
    <p:sldLayoutId id="2147483656" r:id="rId5"/>
    <p:sldLayoutId id="2147483657" r:id="rId6"/>
    <p:sldLayoutId id="2147483659" r:id="rId7"/>
    <p:sldLayoutId id="2147483654" r:id="rId8"/>
    <p:sldLayoutId id="2147483661" r:id="rId9"/>
    <p:sldLayoutId id="2147483658" r:id="rId10"/>
    <p:sldLayoutId id="2147483655" r:id="rId11"/>
    <p:sldLayoutId id="2147483662" r:id="rId12"/>
  </p:sldLayoutIdLst>
  <p:hf sldNum="0" hdr="0" dt="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5200" kern="1200">
          <a:solidFill>
            <a:schemeClr val="bg1"/>
          </a:solidFill>
          <a:latin typeface="+mn-lt"/>
          <a:ea typeface="+mn-ea"/>
          <a:cs typeface="+mn-cs"/>
        </a:defRPr>
      </a:lvl1pPr>
      <a:lvl2pPr marL="540000" indent="-540000" algn="l" defTabSz="914400" rtl="0" eaLnBrk="1" latinLnBrk="0" hangingPunct="1">
        <a:lnSpc>
          <a:spcPct val="100000"/>
        </a:lnSpc>
        <a:spcBef>
          <a:spcPts val="0"/>
        </a:spcBef>
        <a:spcAft>
          <a:spcPts val="1200"/>
        </a:spcAft>
        <a:buFont typeface="Arial" panose="020B0604020202020204" pitchFamily="34" charset="0"/>
        <a:buChar char="•"/>
        <a:defRPr sz="5200" kern="1200">
          <a:solidFill>
            <a:schemeClr val="bg1"/>
          </a:solidFill>
          <a:latin typeface="+mn-lt"/>
          <a:ea typeface="+mn-ea"/>
          <a:cs typeface="+mn-cs"/>
        </a:defRPr>
      </a:lvl2pPr>
      <a:lvl3pPr marL="1080000" indent="-540000" algn="l" defTabSz="914400" rtl="0" eaLnBrk="1" latinLnBrk="0" hangingPunct="1">
        <a:lnSpc>
          <a:spcPct val="100000"/>
        </a:lnSpc>
        <a:spcBef>
          <a:spcPts val="0"/>
        </a:spcBef>
        <a:spcAft>
          <a:spcPts val="1200"/>
        </a:spcAft>
        <a:buFont typeface="Arial" panose="020B0604020202020204" pitchFamily="34" charset="0"/>
        <a:buChar char="•"/>
        <a:defRPr sz="5200" kern="1200">
          <a:solidFill>
            <a:schemeClr val="bg1"/>
          </a:solidFill>
          <a:latin typeface="+mn-lt"/>
          <a:ea typeface="+mn-ea"/>
          <a:cs typeface="+mn-cs"/>
        </a:defRPr>
      </a:lvl3pPr>
      <a:lvl4pPr marL="1620000" indent="-540000" algn="l" defTabSz="914400" rtl="0" eaLnBrk="1" latinLnBrk="0" hangingPunct="1">
        <a:lnSpc>
          <a:spcPct val="100000"/>
        </a:lnSpc>
        <a:spcBef>
          <a:spcPts val="0"/>
        </a:spcBef>
        <a:spcAft>
          <a:spcPts val="1200"/>
        </a:spcAft>
        <a:buFont typeface="Arial" panose="020B0604020202020204" pitchFamily="34" charset="0"/>
        <a:buChar char="•"/>
        <a:defRPr sz="5200" kern="1200">
          <a:solidFill>
            <a:schemeClr val="bg1"/>
          </a:solidFill>
          <a:latin typeface="+mn-lt"/>
          <a:ea typeface="+mn-ea"/>
          <a:cs typeface="+mn-cs"/>
        </a:defRPr>
      </a:lvl4pPr>
      <a:lvl5pPr marL="2160000" indent="-540000" algn="l" defTabSz="914400" rtl="0" eaLnBrk="1" latinLnBrk="0" hangingPunct="1">
        <a:lnSpc>
          <a:spcPct val="100000"/>
        </a:lnSpc>
        <a:spcBef>
          <a:spcPts val="0"/>
        </a:spcBef>
        <a:spcAft>
          <a:spcPts val="1200"/>
        </a:spcAft>
        <a:buFont typeface="Arial" panose="020B0604020202020204" pitchFamily="34" charset="0"/>
        <a:buChar char="•"/>
        <a:defRPr sz="5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hyperlink" Target="mailto:DVSAER@DVSA.gov.uk"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3.png"/><Relationship Id="rId4" Type="http://schemas.openxmlformats.org/officeDocument/2006/relationships/hyperlink" Target="mailto:R2ER@DVSA.gov.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mailto:Enforcementpolicy@dvsa.gov.uk"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0EB6-2C5B-4A04-ACBE-5FC80A2DC247}"/>
              </a:ext>
            </a:extLst>
          </p:cNvPr>
          <p:cNvSpPr>
            <a:spLocks noGrp="1"/>
          </p:cNvSpPr>
          <p:nvPr>
            <p:ph type="ctrTitle"/>
          </p:nvPr>
        </p:nvSpPr>
        <p:spPr/>
        <p:txBody>
          <a:bodyPr>
            <a:normAutofit fontScale="90000"/>
          </a:bodyPr>
          <a:lstStyle/>
          <a:p>
            <a:r>
              <a:rPr lang="en-GB" dirty="0"/>
              <a:t>Phil Breen</a:t>
            </a:r>
            <a:br>
              <a:rPr lang="en-GB" dirty="0"/>
            </a:br>
            <a:br>
              <a:rPr lang="en-GB" dirty="0"/>
            </a:br>
            <a:r>
              <a:rPr lang="en-GB" dirty="0"/>
              <a:t>Driver &amp; Vehicle Standards Agency (DVSA) </a:t>
            </a:r>
          </a:p>
        </p:txBody>
      </p:sp>
      <p:sp>
        <p:nvSpPr>
          <p:cNvPr id="3" name="Subtitle 2">
            <a:extLst>
              <a:ext uri="{FF2B5EF4-FFF2-40B4-BE49-F238E27FC236}">
                <a16:creationId xmlns:a16="http://schemas.microsoft.com/office/drawing/2014/main" id="{78DAAAA8-666A-4A24-B1A8-12C94F81603E}"/>
              </a:ext>
            </a:extLst>
          </p:cNvPr>
          <p:cNvSpPr>
            <a:spLocks noGrp="1"/>
          </p:cNvSpPr>
          <p:nvPr>
            <p:ph type="subTitle" idx="1"/>
          </p:nvPr>
        </p:nvSpPr>
        <p:spPr>
          <a:xfrm>
            <a:off x="717600" y="4368384"/>
            <a:ext cx="10756800" cy="1321934"/>
          </a:xfrm>
        </p:spPr>
        <p:txBody>
          <a:bodyPr/>
          <a:lstStyle/>
          <a:p>
            <a:r>
              <a:rPr lang="en-GB" dirty="0"/>
              <a:t>Earned Recognition National Account Manager </a:t>
            </a:r>
          </a:p>
        </p:txBody>
      </p:sp>
      <p:pic>
        <p:nvPicPr>
          <p:cNvPr id="5" name="Picture 4">
            <a:extLst>
              <a:ext uri="{FF2B5EF4-FFF2-40B4-BE49-F238E27FC236}">
                <a16:creationId xmlns:a16="http://schemas.microsoft.com/office/drawing/2014/main" id="{A6938DB8-9C68-7CFD-8B8D-D62C79CA8027}"/>
              </a:ext>
            </a:extLst>
          </p:cNvPr>
          <p:cNvPicPr>
            <a:picLocks noChangeAspect="1"/>
          </p:cNvPicPr>
          <p:nvPr/>
        </p:nvPicPr>
        <p:blipFill>
          <a:blip r:embed="rId2"/>
          <a:stretch>
            <a:fillRect/>
          </a:stretch>
        </p:blipFill>
        <p:spPr>
          <a:xfrm>
            <a:off x="7949054" y="569018"/>
            <a:ext cx="2999492" cy="1688738"/>
          </a:xfrm>
          <a:prstGeom prst="rect">
            <a:avLst/>
          </a:prstGeom>
        </p:spPr>
      </p:pic>
    </p:spTree>
    <p:extLst>
      <p:ext uri="{BB962C8B-B14F-4D97-AF65-F5344CB8AC3E}">
        <p14:creationId xmlns:p14="http://schemas.microsoft.com/office/powerpoint/2010/main" val="2771601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11A853-2846-DC59-B5CA-81A6AD1B7251}"/>
              </a:ext>
            </a:extLst>
          </p:cNvPr>
          <p:cNvPicPr>
            <a:picLocks noChangeAspect="1"/>
          </p:cNvPicPr>
          <p:nvPr/>
        </p:nvPicPr>
        <p:blipFill>
          <a:blip r:embed="rId3"/>
          <a:stretch>
            <a:fillRect/>
          </a:stretch>
        </p:blipFill>
        <p:spPr>
          <a:xfrm>
            <a:off x="176981" y="1356850"/>
            <a:ext cx="5611686" cy="4171571"/>
          </a:xfrm>
          <a:prstGeom prst="rect">
            <a:avLst/>
          </a:prstGeom>
        </p:spPr>
      </p:pic>
      <p:pic>
        <p:nvPicPr>
          <p:cNvPr id="2" name="Picture 1">
            <a:extLst>
              <a:ext uri="{FF2B5EF4-FFF2-40B4-BE49-F238E27FC236}">
                <a16:creationId xmlns:a16="http://schemas.microsoft.com/office/drawing/2014/main" id="{BABC04D4-44C6-05B1-A29B-59610CB64C75}"/>
              </a:ext>
            </a:extLst>
          </p:cNvPr>
          <p:cNvPicPr>
            <a:picLocks noChangeAspect="1"/>
          </p:cNvPicPr>
          <p:nvPr/>
        </p:nvPicPr>
        <p:blipFill>
          <a:blip r:embed="rId4"/>
          <a:stretch>
            <a:fillRect/>
          </a:stretch>
        </p:blipFill>
        <p:spPr>
          <a:xfrm>
            <a:off x="6479459" y="231110"/>
            <a:ext cx="4267200" cy="3197890"/>
          </a:xfrm>
          <a:prstGeom prst="rect">
            <a:avLst/>
          </a:prstGeom>
        </p:spPr>
      </p:pic>
      <p:pic>
        <p:nvPicPr>
          <p:cNvPr id="4" name="Picture 3">
            <a:extLst>
              <a:ext uri="{FF2B5EF4-FFF2-40B4-BE49-F238E27FC236}">
                <a16:creationId xmlns:a16="http://schemas.microsoft.com/office/drawing/2014/main" id="{52D8FBE9-8944-34CA-1002-1EE856A27A57}"/>
              </a:ext>
            </a:extLst>
          </p:cNvPr>
          <p:cNvPicPr>
            <a:picLocks noChangeAspect="1"/>
          </p:cNvPicPr>
          <p:nvPr/>
        </p:nvPicPr>
        <p:blipFill>
          <a:blip r:embed="rId5"/>
          <a:stretch>
            <a:fillRect/>
          </a:stretch>
        </p:blipFill>
        <p:spPr>
          <a:xfrm>
            <a:off x="6685936" y="3581348"/>
            <a:ext cx="4060723" cy="3045542"/>
          </a:xfrm>
          <a:prstGeom prst="rect">
            <a:avLst/>
          </a:prstGeom>
        </p:spPr>
      </p:pic>
    </p:spTree>
    <p:extLst>
      <p:ext uri="{BB962C8B-B14F-4D97-AF65-F5344CB8AC3E}">
        <p14:creationId xmlns:p14="http://schemas.microsoft.com/office/powerpoint/2010/main" val="3219169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3CFDE6-064C-59F5-8282-289D3305714F}"/>
              </a:ext>
            </a:extLst>
          </p:cNvPr>
          <p:cNvSpPr>
            <a:spLocks noGrp="1"/>
          </p:cNvSpPr>
          <p:nvPr>
            <p:ph type="title"/>
          </p:nvPr>
        </p:nvSpPr>
        <p:spPr/>
        <p:txBody>
          <a:bodyPr/>
          <a:lstStyle/>
          <a:p>
            <a:r>
              <a:rPr lang="en-GB" dirty="0"/>
              <a:t>Know your limits and know your load</a:t>
            </a:r>
          </a:p>
        </p:txBody>
      </p:sp>
      <p:pic>
        <p:nvPicPr>
          <p:cNvPr id="5" name="Content Placeholder 4">
            <a:extLst>
              <a:ext uri="{FF2B5EF4-FFF2-40B4-BE49-F238E27FC236}">
                <a16:creationId xmlns:a16="http://schemas.microsoft.com/office/drawing/2014/main" id="{67D21B4D-ED96-EE61-56D3-E1F60109A60B}"/>
              </a:ext>
            </a:extLst>
          </p:cNvPr>
          <p:cNvPicPr>
            <a:picLocks noGrp="1" noChangeAspect="1"/>
          </p:cNvPicPr>
          <p:nvPr>
            <p:ph idx="1"/>
          </p:nvPr>
        </p:nvPicPr>
        <p:blipFill>
          <a:blip r:embed="rId3"/>
          <a:stretch>
            <a:fillRect/>
          </a:stretch>
        </p:blipFill>
        <p:spPr>
          <a:xfrm>
            <a:off x="654627" y="2113084"/>
            <a:ext cx="4699248" cy="4140200"/>
          </a:xfrm>
          <a:prstGeom prst="rect">
            <a:avLst/>
          </a:prstGeom>
        </p:spPr>
      </p:pic>
      <p:pic>
        <p:nvPicPr>
          <p:cNvPr id="6" name="Picture 5">
            <a:extLst>
              <a:ext uri="{FF2B5EF4-FFF2-40B4-BE49-F238E27FC236}">
                <a16:creationId xmlns:a16="http://schemas.microsoft.com/office/drawing/2014/main" id="{62A4A719-7164-0115-7D28-E119E8EFBA64}"/>
              </a:ext>
            </a:extLst>
          </p:cNvPr>
          <p:cNvPicPr>
            <a:picLocks noChangeAspect="1"/>
          </p:cNvPicPr>
          <p:nvPr/>
        </p:nvPicPr>
        <p:blipFill>
          <a:blip r:embed="rId4"/>
          <a:stretch>
            <a:fillRect/>
          </a:stretch>
        </p:blipFill>
        <p:spPr>
          <a:xfrm>
            <a:off x="6161578" y="2113084"/>
            <a:ext cx="5572369" cy="4179277"/>
          </a:xfrm>
          <a:prstGeom prst="rect">
            <a:avLst/>
          </a:prstGeom>
        </p:spPr>
      </p:pic>
    </p:spTree>
    <p:extLst>
      <p:ext uri="{BB962C8B-B14F-4D97-AF65-F5344CB8AC3E}">
        <p14:creationId xmlns:p14="http://schemas.microsoft.com/office/powerpoint/2010/main" val="1626202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35A52-89EA-71BE-81C5-BCB1698B8940}"/>
              </a:ext>
            </a:extLst>
          </p:cNvPr>
          <p:cNvSpPr>
            <a:spLocks noGrp="1"/>
          </p:cNvSpPr>
          <p:nvPr>
            <p:ph type="title"/>
          </p:nvPr>
        </p:nvSpPr>
        <p:spPr/>
        <p:txBody>
          <a:bodyPr/>
          <a:lstStyle/>
          <a:p>
            <a:r>
              <a:rPr lang="en-GB" dirty="0"/>
              <a:t>Video </a:t>
            </a:r>
          </a:p>
        </p:txBody>
      </p:sp>
      <p:pic>
        <p:nvPicPr>
          <p:cNvPr id="5" name="E8698FED">
            <a:hlinkClick r:id="" action="ppaction://media"/>
            <a:extLst>
              <a:ext uri="{FF2B5EF4-FFF2-40B4-BE49-F238E27FC236}">
                <a16:creationId xmlns:a16="http://schemas.microsoft.com/office/drawing/2014/main" id="{653660F9-F8D9-40EF-7971-C4081D59BC9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95717" y="1473200"/>
            <a:ext cx="5390461" cy="3265948"/>
          </a:xfrm>
        </p:spPr>
      </p:pic>
    </p:spTree>
    <p:extLst>
      <p:ext uri="{BB962C8B-B14F-4D97-AF65-F5344CB8AC3E}">
        <p14:creationId xmlns:p14="http://schemas.microsoft.com/office/powerpoint/2010/main" val="381143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6D718-53E8-080B-5A02-3643FC28C0C8}"/>
              </a:ext>
            </a:extLst>
          </p:cNvPr>
          <p:cNvSpPr>
            <a:spLocks noGrp="1"/>
          </p:cNvSpPr>
          <p:nvPr>
            <p:ph type="title"/>
          </p:nvPr>
        </p:nvSpPr>
        <p:spPr>
          <a:xfrm>
            <a:off x="237345" y="185982"/>
            <a:ext cx="10882800" cy="633413"/>
          </a:xfrm>
        </p:spPr>
        <p:txBody>
          <a:bodyPr>
            <a:normAutofit/>
          </a:bodyPr>
          <a:lstStyle/>
          <a:p>
            <a:r>
              <a:rPr lang="en-GB" sz="3200" noProof="0"/>
              <a:t>When is an LGV not an LGV? </a:t>
            </a:r>
          </a:p>
        </p:txBody>
      </p:sp>
      <p:sp>
        <p:nvSpPr>
          <p:cNvPr id="4" name="Footer Placeholder 3">
            <a:extLst>
              <a:ext uri="{FF2B5EF4-FFF2-40B4-BE49-F238E27FC236}">
                <a16:creationId xmlns:a16="http://schemas.microsoft.com/office/drawing/2014/main" id="{3907BF60-6E1B-75FF-94DB-BD828500F216}"/>
              </a:ext>
            </a:extLst>
          </p:cNvPr>
          <p:cNvSpPr>
            <a:spLocks noGrp="1"/>
          </p:cNvSpPr>
          <p:nvPr>
            <p:ph type="ftr" sz="quarter" idx="11"/>
          </p:nvPr>
        </p:nvSpPr>
        <p:spPr>
          <a:xfrm>
            <a:off x="35829" y="6429906"/>
            <a:ext cx="5379826" cy="365125"/>
          </a:xfrm>
        </p:spPr>
        <p:txBody>
          <a:bodyPr>
            <a:normAutofit/>
          </a:bodyPr>
          <a:lstStyle/>
          <a:p>
            <a:r>
              <a:rPr lang="en-GB" sz="1600" noProof="0"/>
              <a:t>Keeping </a:t>
            </a:r>
            <a:r>
              <a:rPr lang="en-GB" sz="1600" b="1" noProof="0"/>
              <a:t>Britain</a:t>
            </a:r>
            <a:r>
              <a:rPr lang="en-GB" sz="1600" noProof="0"/>
              <a:t> moving, </a:t>
            </a:r>
            <a:r>
              <a:rPr lang="en-GB" sz="1600" b="1" noProof="0"/>
              <a:t>safely </a:t>
            </a:r>
            <a:r>
              <a:rPr lang="en-GB" sz="1600" noProof="0"/>
              <a:t>and</a:t>
            </a:r>
            <a:r>
              <a:rPr lang="en-GB" sz="1600" b="1" noProof="0"/>
              <a:t> sustainably</a:t>
            </a:r>
          </a:p>
        </p:txBody>
      </p:sp>
      <p:sp>
        <p:nvSpPr>
          <p:cNvPr id="3" name="Title 1">
            <a:extLst>
              <a:ext uri="{FF2B5EF4-FFF2-40B4-BE49-F238E27FC236}">
                <a16:creationId xmlns:a16="http://schemas.microsoft.com/office/drawing/2014/main" id="{52577B0F-3151-1D54-6632-BDF5A96E5136}"/>
              </a:ext>
            </a:extLst>
          </p:cNvPr>
          <p:cNvSpPr txBox="1">
            <a:spLocks/>
          </p:cNvSpPr>
          <p:nvPr/>
        </p:nvSpPr>
        <p:spPr>
          <a:xfrm>
            <a:off x="322395" y="165018"/>
            <a:ext cx="10882800" cy="633413"/>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endParaRPr lang="en-GB" noProof="0"/>
          </a:p>
        </p:txBody>
      </p:sp>
      <p:sp>
        <p:nvSpPr>
          <p:cNvPr id="5" name="Title 1">
            <a:extLst>
              <a:ext uri="{FF2B5EF4-FFF2-40B4-BE49-F238E27FC236}">
                <a16:creationId xmlns:a16="http://schemas.microsoft.com/office/drawing/2014/main" id="{27E61B5B-C073-70E2-BAE6-24DAF5AF35A8}"/>
              </a:ext>
            </a:extLst>
          </p:cNvPr>
          <p:cNvSpPr txBox="1">
            <a:spLocks/>
          </p:cNvSpPr>
          <p:nvPr/>
        </p:nvSpPr>
        <p:spPr>
          <a:xfrm>
            <a:off x="152294" y="60266"/>
            <a:ext cx="10882800" cy="633413"/>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endParaRPr lang="en-GB" sz="3200" noProof="0"/>
          </a:p>
        </p:txBody>
      </p:sp>
      <p:pic>
        <p:nvPicPr>
          <p:cNvPr id="10" name="Picture 9">
            <a:extLst>
              <a:ext uri="{FF2B5EF4-FFF2-40B4-BE49-F238E27FC236}">
                <a16:creationId xmlns:a16="http://schemas.microsoft.com/office/drawing/2014/main" id="{6A51309C-2061-57CA-E87B-6B514E6AF1B6}"/>
              </a:ext>
            </a:extLst>
          </p:cNvPr>
          <p:cNvPicPr>
            <a:picLocks noChangeAspect="1"/>
          </p:cNvPicPr>
          <p:nvPr/>
        </p:nvPicPr>
        <p:blipFill>
          <a:blip r:embed="rId3"/>
          <a:stretch>
            <a:fillRect/>
          </a:stretch>
        </p:blipFill>
        <p:spPr>
          <a:xfrm>
            <a:off x="359664" y="3575718"/>
            <a:ext cx="5126736" cy="2358135"/>
          </a:xfrm>
          <a:prstGeom prst="rect">
            <a:avLst/>
          </a:prstGeom>
        </p:spPr>
      </p:pic>
      <p:pic>
        <p:nvPicPr>
          <p:cNvPr id="13" name="Picture 12">
            <a:extLst>
              <a:ext uri="{FF2B5EF4-FFF2-40B4-BE49-F238E27FC236}">
                <a16:creationId xmlns:a16="http://schemas.microsoft.com/office/drawing/2014/main" id="{07B5324F-03D1-D257-F72C-D14A7EC8CF0E}"/>
              </a:ext>
            </a:extLst>
          </p:cNvPr>
          <p:cNvPicPr>
            <a:picLocks noChangeAspect="1"/>
          </p:cNvPicPr>
          <p:nvPr/>
        </p:nvPicPr>
        <p:blipFill>
          <a:blip r:embed="rId4"/>
          <a:stretch>
            <a:fillRect/>
          </a:stretch>
        </p:blipFill>
        <p:spPr>
          <a:xfrm>
            <a:off x="300491" y="924147"/>
            <a:ext cx="5293203" cy="2426052"/>
          </a:xfrm>
          <a:prstGeom prst="rect">
            <a:avLst/>
          </a:prstGeom>
        </p:spPr>
      </p:pic>
      <p:pic>
        <p:nvPicPr>
          <p:cNvPr id="16" name="Picture 15">
            <a:extLst>
              <a:ext uri="{FF2B5EF4-FFF2-40B4-BE49-F238E27FC236}">
                <a16:creationId xmlns:a16="http://schemas.microsoft.com/office/drawing/2014/main" id="{DE3FD080-F8B1-6028-33B2-20986455D072}"/>
              </a:ext>
            </a:extLst>
          </p:cNvPr>
          <p:cNvPicPr>
            <a:picLocks noChangeAspect="1"/>
          </p:cNvPicPr>
          <p:nvPr/>
        </p:nvPicPr>
        <p:blipFill>
          <a:blip r:embed="rId5"/>
          <a:stretch>
            <a:fillRect/>
          </a:stretch>
        </p:blipFill>
        <p:spPr>
          <a:xfrm>
            <a:off x="6306403" y="903183"/>
            <a:ext cx="3987428" cy="2426053"/>
          </a:xfrm>
          <a:prstGeom prst="rect">
            <a:avLst/>
          </a:prstGeom>
        </p:spPr>
      </p:pic>
      <p:pic>
        <p:nvPicPr>
          <p:cNvPr id="17" name="Picture 16">
            <a:extLst>
              <a:ext uri="{FF2B5EF4-FFF2-40B4-BE49-F238E27FC236}">
                <a16:creationId xmlns:a16="http://schemas.microsoft.com/office/drawing/2014/main" id="{E2911ADA-D30F-0A39-376A-E85F5FEC66A7}"/>
              </a:ext>
            </a:extLst>
          </p:cNvPr>
          <p:cNvPicPr>
            <a:picLocks noChangeAspect="1"/>
          </p:cNvPicPr>
          <p:nvPr/>
        </p:nvPicPr>
        <p:blipFill>
          <a:blip r:embed="rId6"/>
          <a:stretch>
            <a:fillRect/>
          </a:stretch>
        </p:blipFill>
        <p:spPr>
          <a:xfrm>
            <a:off x="5593694" y="3596682"/>
            <a:ext cx="4073683" cy="2358135"/>
          </a:xfrm>
          <a:prstGeom prst="rect">
            <a:avLst/>
          </a:prstGeom>
        </p:spPr>
      </p:pic>
      <p:pic>
        <p:nvPicPr>
          <p:cNvPr id="6" name="Picture 5">
            <a:extLst>
              <a:ext uri="{FF2B5EF4-FFF2-40B4-BE49-F238E27FC236}">
                <a16:creationId xmlns:a16="http://schemas.microsoft.com/office/drawing/2014/main" id="{A9C6D53A-EE46-1F07-CC65-60F1360D21BD}"/>
              </a:ext>
            </a:extLst>
          </p:cNvPr>
          <p:cNvPicPr>
            <a:picLocks noChangeAspect="1"/>
          </p:cNvPicPr>
          <p:nvPr/>
        </p:nvPicPr>
        <p:blipFill>
          <a:blip r:embed="rId7"/>
          <a:stretch>
            <a:fillRect/>
          </a:stretch>
        </p:blipFill>
        <p:spPr>
          <a:xfrm>
            <a:off x="9371987" y="3350199"/>
            <a:ext cx="2708769" cy="3470465"/>
          </a:xfrm>
          <a:prstGeom prst="rect">
            <a:avLst/>
          </a:prstGeom>
        </p:spPr>
      </p:pic>
    </p:spTree>
    <p:extLst>
      <p:ext uri="{BB962C8B-B14F-4D97-AF65-F5344CB8AC3E}">
        <p14:creationId xmlns:p14="http://schemas.microsoft.com/office/powerpoint/2010/main" val="930103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DC732-4BD2-FFF2-AD72-2B068307DB70}"/>
              </a:ext>
            </a:extLst>
          </p:cNvPr>
          <p:cNvSpPr>
            <a:spLocks noGrp="1"/>
          </p:cNvSpPr>
          <p:nvPr>
            <p:ph type="title"/>
          </p:nvPr>
        </p:nvSpPr>
        <p:spPr/>
        <p:txBody>
          <a:bodyPr/>
          <a:lstStyle/>
          <a:p>
            <a:r>
              <a:rPr lang="en-GB" dirty="0"/>
              <a:t>Total Court fines now stand at:</a:t>
            </a:r>
          </a:p>
        </p:txBody>
      </p:sp>
      <p:sp>
        <p:nvSpPr>
          <p:cNvPr id="8" name="Content Placeholder 7">
            <a:extLst>
              <a:ext uri="{FF2B5EF4-FFF2-40B4-BE49-F238E27FC236}">
                <a16:creationId xmlns:a16="http://schemas.microsoft.com/office/drawing/2014/main" id="{D1F83F87-BAC0-97BB-6C28-94E8FA875A71}"/>
              </a:ext>
            </a:extLst>
          </p:cNvPr>
          <p:cNvSpPr>
            <a:spLocks noGrp="1"/>
          </p:cNvSpPr>
          <p:nvPr>
            <p:ph sz="half" idx="1"/>
          </p:nvPr>
        </p:nvSpPr>
        <p:spPr>
          <a:xfrm>
            <a:off x="3141794" y="2406295"/>
            <a:ext cx="5122800" cy="4140000"/>
          </a:xfrm>
        </p:spPr>
        <p:txBody>
          <a:bodyPr>
            <a:normAutofit/>
          </a:bodyPr>
          <a:lstStyle/>
          <a:p>
            <a:pPr algn="ctr"/>
            <a:r>
              <a:rPr lang="en-GB" sz="7200" dirty="0"/>
              <a:t>£1,495,531</a:t>
            </a:r>
          </a:p>
        </p:txBody>
      </p:sp>
      <p:sp>
        <p:nvSpPr>
          <p:cNvPr id="7" name="TextBox 6">
            <a:extLst>
              <a:ext uri="{FF2B5EF4-FFF2-40B4-BE49-F238E27FC236}">
                <a16:creationId xmlns:a16="http://schemas.microsoft.com/office/drawing/2014/main" id="{A116D221-D53E-009A-C84C-CBCDE8044724}"/>
              </a:ext>
            </a:extLst>
          </p:cNvPr>
          <p:cNvSpPr txBox="1"/>
          <p:nvPr/>
        </p:nvSpPr>
        <p:spPr>
          <a:xfrm>
            <a:off x="477774" y="6176963"/>
            <a:ext cx="6094476" cy="369332"/>
          </a:xfrm>
          <a:prstGeom prst="rect">
            <a:avLst/>
          </a:prstGeom>
          <a:noFill/>
        </p:spPr>
        <p:txBody>
          <a:bodyPr wrap="square">
            <a:spAutoFit/>
          </a:bodyPr>
          <a:lstStyle/>
          <a:p>
            <a:pPr>
              <a:spcAft>
                <a:spcPts val="600"/>
              </a:spcAft>
            </a:pPr>
            <a:r>
              <a:rPr lang="en-GB" dirty="0">
                <a:solidFill>
                  <a:schemeClr val="bg1"/>
                </a:solidFill>
              </a:rPr>
              <a:t>Keeping </a:t>
            </a:r>
            <a:r>
              <a:rPr lang="en-GB" b="1" dirty="0">
                <a:solidFill>
                  <a:schemeClr val="bg1"/>
                </a:solidFill>
              </a:rPr>
              <a:t>Britain </a:t>
            </a:r>
            <a:r>
              <a:rPr lang="en-GB" dirty="0">
                <a:solidFill>
                  <a:schemeClr val="bg1"/>
                </a:solidFill>
              </a:rPr>
              <a:t>moving, </a:t>
            </a:r>
            <a:r>
              <a:rPr lang="en-GB" b="1" dirty="0">
                <a:solidFill>
                  <a:schemeClr val="bg1"/>
                </a:solidFill>
              </a:rPr>
              <a:t>safely</a:t>
            </a:r>
            <a:r>
              <a:rPr lang="en-GB" dirty="0">
                <a:solidFill>
                  <a:schemeClr val="bg1"/>
                </a:solidFill>
              </a:rPr>
              <a:t> and </a:t>
            </a:r>
            <a:r>
              <a:rPr lang="en-GB" b="1" dirty="0">
                <a:solidFill>
                  <a:schemeClr val="bg1"/>
                </a:solidFill>
              </a:rPr>
              <a:t>sustainably</a:t>
            </a:r>
            <a:r>
              <a:rPr lang="en-GB" dirty="0">
                <a:solidFill>
                  <a:schemeClr val="bg1"/>
                </a:solidFill>
              </a:rPr>
              <a:t> </a:t>
            </a:r>
          </a:p>
        </p:txBody>
      </p:sp>
    </p:spTree>
    <p:extLst>
      <p:ext uri="{BB962C8B-B14F-4D97-AF65-F5344CB8AC3E}">
        <p14:creationId xmlns:p14="http://schemas.microsoft.com/office/powerpoint/2010/main" val="3161793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DADC5-FFDC-9FFE-86A4-CCB31EA022F0}"/>
              </a:ext>
            </a:extLst>
          </p:cNvPr>
          <p:cNvSpPr>
            <a:spLocks noGrp="1"/>
          </p:cNvSpPr>
          <p:nvPr>
            <p:ph type="title"/>
          </p:nvPr>
        </p:nvSpPr>
        <p:spPr/>
        <p:txBody>
          <a:bodyPr/>
          <a:lstStyle/>
          <a:p>
            <a:r>
              <a:rPr lang="en-GB" dirty="0"/>
              <a:t>Operation Tiberius</a:t>
            </a:r>
          </a:p>
        </p:txBody>
      </p:sp>
      <p:pic>
        <p:nvPicPr>
          <p:cNvPr id="7" name="Content Placeholder 6">
            <a:extLst>
              <a:ext uri="{FF2B5EF4-FFF2-40B4-BE49-F238E27FC236}">
                <a16:creationId xmlns:a16="http://schemas.microsoft.com/office/drawing/2014/main" id="{440FF1F8-4628-7364-99B1-9EE6B7E58396}"/>
              </a:ext>
            </a:extLst>
          </p:cNvPr>
          <p:cNvPicPr>
            <a:picLocks noGrp="1" noChangeAspect="1"/>
          </p:cNvPicPr>
          <p:nvPr>
            <p:ph sz="half" idx="1"/>
          </p:nvPr>
        </p:nvPicPr>
        <p:blipFill>
          <a:blip r:embed="rId3"/>
          <a:stretch>
            <a:fillRect/>
          </a:stretch>
        </p:blipFill>
        <p:spPr>
          <a:xfrm>
            <a:off x="973137" y="1541034"/>
            <a:ext cx="5122863" cy="2683836"/>
          </a:xfrm>
          <a:prstGeom prst="rect">
            <a:avLst/>
          </a:prstGeom>
        </p:spPr>
      </p:pic>
      <p:pic>
        <p:nvPicPr>
          <p:cNvPr id="8" name="Content Placeholder 7">
            <a:extLst>
              <a:ext uri="{FF2B5EF4-FFF2-40B4-BE49-F238E27FC236}">
                <a16:creationId xmlns:a16="http://schemas.microsoft.com/office/drawing/2014/main" id="{1F10F12B-37D5-AEDA-8CA6-44998733C666}"/>
              </a:ext>
            </a:extLst>
          </p:cNvPr>
          <p:cNvPicPr>
            <a:picLocks noGrp="1" noChangeAspect="1"/>
          </p:cNvPicPr>
          <p:nvPr>
            <p:ph sz="half" idx="2"/>
          </p:nvPr>
        </p:nvPicPr>
        <p:blipFill>
          <a:blip r:embed="rId4"/>
          <a:stretch>
            <a:fillRect/>
          </a:stretch>
        </p:blipFill>
        <p:spPr>
          <a:xfrm>
            <a:off x="7098891" y="596541"/>
            <a:ext cx="3803830" cy="5071773"/>
          </a:xfrm>
          <a:prstGeom prst="rect">
            <a:avLst/>
          </a:prstGeom>
        </p:spPr>
      </p:pic>
      <p:pic>
        <p:nvPicPr>
          <p:cNvPr id="10" name="Picture 9">
            <a:extLst>
              <a:ext uri="{FF2B5EF4-FFF2-40B4-BE49-F238E27FC236}">
                <a16:creationId xmlns:a16="http://schemas.microsoft.com/office/drawing/2014/main" id="{C05116C4-4F6D-41EA-B161-43EFD2253ECB}"/>
              </a:ext>
            </a:extLst>
          </p:cNvPr>
          <p:cNvPicPr>
            <a:picLocks noChangeAspect="1"/>
          </p:cNvPicPr>
          <p:nvPr/>
        </p:nvPicPr>
        <p:blipFill>
          <a:blip r:embed="rId5"/>
          <a:stretch>
            <a:fillRect/>
          </a:stretch>
        </p:blipFill>
        <p:spPr>
          <a:xfrm>
            <a:off x="761219" y="4567107"/>
            <a:ext cx="5702966" cy="1499718"/>
          </a:xfrm>
          <a:prstGeom prst="rect">
            <a:avLst/>
          </a:prstGeom>
        </p:spPr>
      </p:pic>
    </p:spTree>
    <p:extLst>
      <p:ext uri="{BB962C8B-B14F-4D97-AF65-F5344CB8AC3E}">
        <p14:creationId xmlns:p14="http://schemas.microsoft.com/office/powerpoint/2010/main" val="1646326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E9B3F3-5855-8C4A-3923-72F8871F5A63}"/>
              </a:ext>
            </a:extLst>
          </p:cNvPr>
          <p:cNvSpPr/>
          <p:nvPr/>
        </p:nvSpPr>
        <p:spPr>
          <a:xfrm>
            <a:off x="8128800" y="0"/>
            <a:ext cx="40644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7EACCC2A-E281-AA58-A685-3C952F592225}"/>
              </a:ext>
            </a:extLst>
          </p:cNvPr>
          <p:cNvSpPr/>
          <p:nvPr/>
        </p:nvSpPr>
        <p:spPr>
          <a:xfrm>
            <a:off x="4000393" y="4572000"/>
            <a:ext cx="8192807"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DC55569-C5FB-6CAF-763B-E3C84AEB6ADA}"/>
              </a:ext>
            </a:extLst>
          </p:cNvPr>
          <p:cNvSpPr/>
          <p:nvPr/>
        </p:nvSpPr>
        <p:spPr>
          <a:xfrm>
            <a:off x="0" y="0"/>
            <a:ext cx="40644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A00EC1B0-2577-DA59-8BE6-476DDE613890}"/>
              </a:ext>
            </a:extLst>
          </p:cNvPr>
          <p:cNvSpPr/>
          <p:nvPr/>
        </p:nvSpPr>
        <p:spPr>
          <a:xfrm>
            <a:off x="0" y="4572000"/>
            <a:ext cx="40644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5DADA41D-1BE1-FD94-3885-82F5E768A3BC}"/>
              </a:ext>
            </a:extLst>
          </p:cNvPr>
          <p:cNvSpPr txBox="1"/>
          <p:nvPr/>
        </p:nvSpPr>
        <p:spPr>
          <a:xfrm>
            <a:off x="3807242" y="3256461"/>
            <a:ext cx="4662436" cy="1569660"/>
          </a:xfrm>
          <a:prstGeom prst="rect">
            <a:avLst/>
          </a:prstGeom>
          <a:noFill/>
        </p:spPr>
        <p:txBody>
          <a:bodyPr wrap="square" rtlCol="0">
            <a:spAutoFit/>
          </a:bodyPr>
          <a:lstStyle/>
          <a:p>
            <a:pPr algn="ctr"/>
            <a:r>
              <a:rPr lang="en-GB" sz="3200" b="1">
                <a:solidFill>
                  <a:schemeClr val="bg2"/>
                </a:solidFill>
              </a:rPr>
              <a:t>Remote and new</a:t>
            </a:r>
          </a:p>
          <a:p>
            <a:pPr algn="ctr"/>
            <a:r>
              <a:rPr lang="en-GB" sz="3200" b="1">
                <a:solidFill>
                  <a:schemeClr val="bg2"/>
                </a:solidFill>
              </a:rPr>
              <a:t>enforcement</a:t>
            </a:r>
          </a:p>
          <a:p>
            <a:pPr algn="ctr"/>
            <a:r>
              <a:rPr lang="en-GB" sz="3200" b="1">
                <a:solidFill>
                  <a:schemeClr val="bg2"/>
                </a:solidFill>
              </a:rPr>
              <a:t>approaches</a:t>
            </a:r>
          </a:p>
        </p:txBody>
      </p:sp>
      <p:pic>
        <p:nvPicPr>
          <p:cNvPr id="3" name="Picture 8">
            <a:extLst>
              <a:ext uri="{FF2B5EF4-FFF2-40B4-BE49-F238E27FC236}">
                <a16:creationId xmlns:a16="http://schemas.microsoft.com/office/drawing/2014/main" id="{BCF8CA67-C625-950C-E6CB-12F0CE646F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0572" y="175085"/>
            <a:ext cx="3457199" cy="2780858"/>
          </a:xfrm>
          <a:prstGeom prst="rect">
            <a:avLst/>
          </a:prstGeom>
          <a:noFill/>
          <a:ln w="57150">
            <a:noFill/>
          </a:ln>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4F001163-DB0A-9BE5-E0E4-00E410E97D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3232" y="175085"/>
            <a:ext cx="3756413" cy="3204000"/>
          </a:xfrm>
          <a:prstGeom prst="rect">
            <a:avLst/>
          </a:prstGeom>
          <a:noFill/>
          <a:ln w="57150">
            <a:noFill/>
          </a:ln>
          <a:extLst>
            <a:ext uri="{909E8E84-426E-40DD-AFC4-6F175D3DCCD1}">
              <a14:hiddenFill xmlns:a14="http://schemas.microsoft.com/office/drawing/2010/main">
                <a:solidFill>
                  <a:srgbClr val="FFFFFF"/>
                </a:solidFill>
              </a14:hiddenFill>
            </a:ext>
          </a:extLst>
        </p:spPr>
      </p:pic>
      <p:pic>
        <p:nvPicPr>
          <p:cNvPr id="6" name="Picture 16" descr="A person holding a phone&#10;&#10;Description automatically generated">
            <a:extLst>
              <a:ext uri="{FF2B5EF4-FFF2-40B4-BE49-F238E27FC236}">
                <a16:creationId xmlns:a16="http://schemas.microsoft.com/office/drawing/2014/main" id="{393F6A70-3B90-C63F-F848-9A6E3F11D9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79" t="13515" r="18306" b="11722"/>
          <a:stretch/>
        </p:blipFill>
        <p:spPr bwMode="auto">
          <a:xfrm>
            <a:off x="8178844" y="3722780"/>
            <a:ext cx="3768303" cy="2771010"/>
          </a:xfrm>
          <a:prstGeom prst="rect">
            <a:avLst/>
          </a:prstGeom>
          <a:noFill/>
          <a:ln w="57150">
            <a:noFill/>
          </a:ln>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E366CC72-DA9C-5FBA-367B-B7ECF9FE958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739" t="7107" b="6291"/>
          <a:stretch/>
        </p:blipFill>
        <p:spPr bwMode="auto">
          <a:xfrm>
            <a:off x="251571" y="222794"/>
            <a:ext cx="3802117" cy="3204000"/>
          </a:xfrm>
          <a:prstGeom prst="rect">
            <a:avLst/>
          </a:prstGeom>
          <a:noFill/>
          <a:ln w="57150">
            <a:noFill/>
          </a:ln>
          <a:extLst>
            <a:ext uri="{909E8E84-426E-40DD-AFC4-6F175D3DCCD1}">
              <a14:hiddenFill xmlns:a14="http://schemas.microsoft.com/office/drawing/2010/main">
                <a:solidFill>
                  <a:srgbClr val="FFFFFF"/>
                </a:solidFill>
              </a14:hiddenFill>
            </a:ext>
          </a:extLst>
        </p:spPr>
      </p:pic>
      <p:pic>
        <p:nvPicPr>
          <p:cNvPr id="10" name="Picture 10">
            <a:extLst>
              <a:ext uri="{FF2B5EF4-FFF2-40B4-BE49-F238E27FC236}">
                <a16:creationId xmlns:a16="http://schemas.microsoft.com/office/drawing/2014/main" id="{33142A17-7AC2-C699-98B8-5C969F31A12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106" t="8756" r="15425" b="5802"/>
          <a:stretch/>
        </p:blipFill>
        <p:spPr bwMode="auto">
          <a:xfrm>
            <a:off x="308768" y="2282074"/>
            <a:ext cx="1001346" cy="1017660"/>
          </a:xfrm>
          <a:prstGeom prst="rect">
            <a:avLst/>
          </a:prstGeom>
          <a:noFill/>
          <a:ln w="57150">
            <a:noFill/>
          </a:ln>
          <a:extLst>
            <a:ext uri="{909E8E84-426E-40DD-AFC4-6F175D3DCCD1}">
              <a14:hiddenFill xmlns:a14="http://schemas.microsoft.com/office/drawing/2010/main">
                <a:solidFill>
                  <a:srgbClr val="FFFFFF"/>
                </a:solidFill>
              </a14:hiddenFill>
            </a:ext>
          </a:extLst>
        </p:spPr>
      </p:pic>
      <p:pic>
        <p:nvPicPr>
          <p:cNvPr id="11" name="Picture 14" descr="A yellow rectangular object with black wheels&#10;&#10;Description automatically generated">
            <a:extLst>
              <a:ext uri="{FF2B5EF4-FFF2-40B4-BE49-F238E27FC236}">
                <a16:creationId xmlns:a16="http://schemas.microsoft.com/office/drawing/2014/main" id="{E3784E89-7431-66D7-AEE9-A47C95C2AFC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979" t="31492" r="3563" b="31330"/>
          <a:stretch/>
        </p:blipFill>
        <p:spPr bwMode="auto">
          <a:xfrm>
            <a:off x="5073423" y="5126639"/>
            <a:ext cx="2045153" cy="1275855"/>
          </a:xfrm>
          <a:prstGeom prst="rect">
            <a:avLst/>
          </a:prstGeom>
          <a:noFill/>
          <a:ln w="57150">
            <a:noFill/>
          </a:ln>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012E65B7-EB78-80A3-C1B2-67C9A8534C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359" y="3725543"/>
            <a:ext cx="3842283" cy="2808000"/>
          </a:xfrm>
          <a:prstGeom prst="rect">
            <a:avLst/>
          </a:prstGeom>
          <a:noFill/>
          <a:ln w="571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375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6D718-53E8-080B-5A02-3643FC28C0C8}"/>
              </a:ext>
            </a:extLst>
          </p:cNvPr>
          <p:cNvSpPr>
            <a:spLocks noGrp="1"/>
          </p:cNvSpPr>
          <p:nvPr>
            <p:ph type="title"/>
          </p:nvPr>
        </p:nvSpPr>
        <p:spPr>
          <a:xfrm>
            <a:off x="362019" y="223837"/>
            <a:ext cx="10882800" cy="633413"/>
          </a:xfrm>
        </p:spPr>
        <p:txBody>
          <a:bodyPr>
            <a:normAutofit/>
          </a:bodyPr>
          <a:lstStyle/>
          <a:p>
            <a:r>
              <a:rPr lang="en-GB"/>
              <a:t>Remote targeted enforcement</a:t>
            </a:r>
          </a:p>
        </p:txBody>
      </p:sp>
      <p:sp>
        <p:nvSpPr>
          <p:cNvPr id="3" name="Content Placeholder 2">
            <a:extLst>
              <a:ext uri="{FF2B5EF4-FFF2-40B4-BE49-F238E27FC236}">
                <a16:creationId xmlns:a16="http://schemas.microsoft.com/office/drawing/2014/main" id="{2D923AC4-DBE8-4CB4-FD6F-F70ED074C88B}"/>
              </a:ext>
            </a:extLst>
          </p:cNvPr>
          <p:cNvSpPr>
            <a:spLocks noGrp="1"/>
          </p:cNvSpPr>
          <p:nvPr>
            <p:ph idx="1"/>
          </p:nvPr>
        </p:nvSpPr>
        <p:spPr>
          <a:xfrm>
            <a:off x="77073" y="826486"/>
            <a:ext cx="10882800" cy="2780685"/>
          </a:xfrm>
        </p:spPr>
        <p:txBody>
          <a:bodyPr vert="horz" lIns="0" tIns="0" rIns="0" bIns="0" rtlCol="0" anchor="t">
            <a:normAutofit/>
          </a:bodyPr>
          <a:lstStyle/>
          <a:p>
            <a:pPr marL="457200" indent="-457200">
              <a:buFont typeface="Arial" panose="020B0604020202020204" pitchFamily="34" charset="0"/>
              <a:buChar char="•"/>
            </a:pPr>
            <a:r>
              <a:rPr lang="en-GB" sz="2000">
                <a:latin typeface="Arial"/>
                <a:cs typeface="Arial"/>
              </a:rPr>
              <a:t>recent pilot work identifying vehicles with no MOT remotely and taking action from the record proved remote interventions can improve road safety in an efficient way</a:t>
            </a:r>
          </a:p>
          <a:p>
            <a:pPr marL="457200" indent="-457200">
              <a:buFont typeface="Arial" panose="020B0604020202020204" pitchFamily="34" charset="0"/>
              <a:buChar char="•"/>
            </a:pPr>
            <a:r>
              <a:rPr lang="en-GB" sz="2000">
                <a:latin typeface="Arial"/>
                <a:cs typeface="Arial"/>
              </a:rPr>
              <a:t>using ANPR to remotely identify: </a:t>
            </a:r>
          </a:p>
          <a:p>
            <a:pPr marL="996950" lvl="1" indent="-457200"/>
            <a:r>
              <a:rPr lang="en-GB" sz="2000">
                <a:latin typeface="Arial"/>
                <a:cs typeface="Arial"/>
              </a:rPr>
              <a:t>speed limiter interruption and fraud cases</a:t>
            </a:r>
          </a:p>
          <a:p>
            <a:pPr marL="996950" lvl="1" indent="-457200"/>
            <a:r>
              <a:rPr lang="en-GB" sz="2000">
                <a:latin typeface="Arial"/>
                <a:cs typeface="Arial"/>
              </a:rPr>
              <a:t>offences in driving time</a:t>
            </a:r>
          </a:p>
          <a:p>
            <a:pPr marL="996950" lvl="1" indent="-457200"/>
            <a:r>
              <a:rPr lang="en-GB" sz="2000">
                <a:latin typeface="Arial"/>
                <a:cs typeface="Arial"/>
              </a:rPr>
              <a:t>offences leading to civil penalties</a:t>
            </a:r>
          </a:p>
          <a:p>
            <a:pPr marL="996950" lvl="1" indent="-457200"/>
            <a:endParaRPr lang="en-GB" sz="2800">
              <a:latin typeface="Arial"/>
              <a:cs typeface="Arial"/>
            </a:endParaRPr>
          </a:p>
        </p:txBody>
      </p:sp>
      <p:pic>
        <p:nvPicPr>
          <p:cNvPr id="6" name="Picture 5">
            <a:extLst>
              <a:ext uri="{FF2B5EF4-FFF2-40B4-BE49-F238E27FC236}">
                <a16:creationId xmlns:a16="http://schemas.microsoft.com/office/drawing/2014/main" id="{D142714C-14BC-18E0-CD39-E4D220076EB9}"/>
              </a:ext>
            </a:extLst>
          </p:cNvPr>
          <p:cNvPicPr>
            <a:picLocks noChangeAspect="1"/>
          </p:cNvPicPr>
          <p:nvPr/>
        </p:nvPicPr>
        <p:blipFill>
          <a:blip r:embed="rId3"/>
          <a:stretch>
            <a:fillRect/>
          </a:stretch>
        </p:blipFill>
        <p:spPr>
          <a:xfrm>
            <a:off x="439143" y="3452384"/>
            <a:ext cx="6646814" cy="1977217"/>
          </a:xfrm>
          <a:prstGeom prst="rect">
            <a:avLst/>
          </a:prstGeom>
        </p:spPr>
      </p:pic>
      <p:pic>
        <p:nvPicPr>
          <p:cNvPr id="7" name="Content Placeholder 6">
            <a:extLst>
              <a:ext uri="{FF2B5EF4-FFF2-40B4-BE49-F238E27FC236}">
                <a16:creationId xmlns:a16="http://schemas.microsoft.com/office/drawing/2014/main" id="{34FAA226-6305-27F3-7EA0-370819F0D0D5}"/>
              </a:ext>
            </a:extLst>
          </p:cNvPr>
          <p:cNvPicPr>
            <a:picLocks noChangeAspect="1"/>
          </p:cNvPicPr>
          <p:nvPr/>
        </p:nvPicPr>
        <p:blipFill>
          <a:blip r:embed="rId4"/>
          <a:stretch>
            <a:fillRect/>
          </a:stretch>
        </p:blipFill>
        <p:spPr>
          <a:xfrm>
            <a:off x="7962097" y="2252103"/>
            <a:ext cx="3403895" cy="2636579"/>
          </a:xfrm>
          <a:prstGeom prst="rect">
            <a:avLst/>
          </a:prstGeom>
          <a:ln w="57150">
            <a:solidFill>
              <a:schemeClr val="tx1"/>
            </a:solidFill>
          </a:ln>
        </p:spPr>
      </p:pic>
      <p:sp>
        <p:nvSpPr>
          <p:cNvPr id="11" name="TextBox 10">
            <a:extLst>
              <a:ext uri="{FF2B5EF4-FFF2-40B4-BE49-F238E27FC236}">
                <a16:creationId xmlns:a16="http://schemas.microsoft.com/office/drawing/2014/main" id="{17D2EAEB-5C16-6192-A0CC-B87BA81C1481}"/>
              </a:ext>
            </a:extLst>
          </p:cNvPr>
          <p:cNvSpPr txBox="1"/>
          <p:nvPr/>
        </p:nvSpPr>
        <p:spPr>
          <a:xfrm>
            <a:off x="48846" y="5463930"/>
            <a:ext cx="8579534" cy="400110"/>
          </a:xfrm>
          <a:prstGeom prst="rect">
            <a:avLst/>
          </a:prstGeom>
          <a:noFill/>
        </p:spPr>
        <p:txBody>
          <a:bodyPr wrap="square" lIns="91440" tIns="45720" rIns="91440" bIns="45720" anchor="t">
            <a:spAutoFit/>
          </a:bodyPr>
          <a:lstStyle/>
          <a:p>
            <a:pPr marL="342900" indent="-342900">
              <a:buFont typeface="Arial"/>
              <a:buChar char="•"/>
            </a:pPr>
            <a:r>
              <a:rPr lang="en-GB" sz="2000">
                <a:solidFill>
                  <a:schemeClr val="bg1"/>
                </a:solidFill>
                <a:ea typeface="Calibri"/>
              </a:rPr>
              <a:t> 26,213 ANPR searches completed during 2024/25</a:t>
            </a:r>
            <a:endParaRPr lang="en-US">
              <a:solidFill>
                <a:schemeClr val="bg1"/>
              </a:solidFill>
            </a:endParaRPr>
          </a:p>
        </p:txBody>
      </p:sp>
    </p:spTree>
    <p:extLst>
      <p:ext uri="{BB962C8B-B14F-4D97-AF65-F5344CB8AC3E}">
        <p14:creationId xmlns:p14="http://schemas.microsoft.com/office/powerpoint/2010/main" val="1481790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48E56-68C4-DA37-989D-6DF947ECB5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B64AC4-88AE-1AB0-5747-87F2A34A2307}"/>
              </a:ext>
            </a:extLst>
          </p:cNvPr>
          <p:cNvSpPr>
            <a:spLocks noGrp="1"/>
          </p:cNvSpPr>
          <p:nvPr>
            <p:ph type="title"/>
          </p:nvPr>
        </p:nvSpPr>
        <p:spPr>
          <a:xfrm>
            <a:off x="654627" y="681037"/>
            <a:ext cx="10882800" cy="633413"/>
          </a:xfrm>
        </p:spPr>
        <p:txBody>
          <a:bodyPr anchor="t">
            <a:normAutofit/>
          </a:bodyPr>
          <a:lstStyle/>
          <a:p>
            <a:r>
              <a:rPr lang="en-GB" dirty="0"/>
              <a:t>Ghost plates</a:t>
            </a:r>
          </a:p>
        </p:txBody>
      </p:sp>
      <p:sp>
        <p:nvSpPr>
          <p:cNvPr id="3" name="Content Placeholder 2">
            <a:extLst>
              <a:ext uri="{FF2B5EF4-FFF2-40B4-BE49-F238E27FC236}">
                <a16:creationId xmlns:a16="http://schemas.microsoft.com/office/drawing/2014/main" id="{1F4B2795-207A-D188-736E-E48E01387893}"/>
              </a:ext>
            </a:extLst>
          </p:cNvPr>
          <p:cNvSpPr>
            <a:spLocks noGrp="1"/>
          </p:cNvSpPr>
          <p:nvPr>
            <p:ph sz="half" idx="1"/>
          </p:nvPr>
        </p:nvSpPr>
        <p:spPr>
          <a:xfrm>
            <a:off x="654626" y="1472399"/>
            <a:ext cx="11232574" cy="4507059"/>
          </a:xfrm>
        </p:spPr>
        <p:txBody>
          <a:bodyPr vert="horz" lIns="0" tIns="0" rIns="0" bIns="0" rtlCol="0" anchor="t">
            <a:normAutofit/>
          </a:bodyPr>
          <a:lstStyle/>
          <a:p>
            <a:pPr marL="571500" indent="-571500">
              <a:lnSpc>
                <a:spcPct val="90000"/>
              </a:lnSpc>
              <a:buFont typeface="Arial" panose="020B0604020202020204" pitchFamily="34" charset="0"/>
              <a:buChar char="•"/>
            </a:pPr>
            <a:r>
              <a:rPr lang="en-GB" sz="3000" dirty="0"/>
              <a:t>Identified 250 plates in last 7 days</a:t>
            </a:r>
          </a:p>
          <a:p>
            <a:pPr marL="571500" indent="-571500">
              <a:lnSpc>
                <a:spcPct val="90000"/>
              </a:lnSpc>
              <a:buFont typeface="Arial" panose="020B0604020202020204" pitchFamily="34" charset="0"/>
              <a:buChar char="•"/>
            </a:pPr>
            <a:r>
              <a:rPr lang="en-GB" sz="3000" dirty="0"/>
              <a:t>Algorithm on ANPR!</a:t>
            </a:r>
          </a:p>
          <a:p>
            <a:pPr marL="571500" indent="-571500">
              <a:lnSpc>
                <a:spcPct val="90000"/>
              </a:lnSpc>
              <a:buFont typeface="Arial" panose="020B0604020202020204" pitchFamily="34" charset="0"/>
              <a:buChar char="•"/>
            </a:pPr>
            <a:r>
              <a:rPr lang="en-GB" sz="3000" dirty="0"/>
              <a:t>Consultation- </a:t>
            </a:r>
            <a:r>
              <a:rPr lang="en-GB" sz="2400" dirty="0"/>
              <a:t>Changes to motoring offences</a:t>
            </a:r>
          </a:p>
        </p:txBody>
      </p:sp>
      <p:pic>
        <p:nvPicPr>
          <p:cNvPr id="5" name="Picture 4">
            <a:extLst>
              <a:ext uri="{FF2B5EF4-FFF2-40B4-BE49-F238E27FC236}">
                <a16:creationId xmlns:a16="http://schemas.microsoft.com/office/drawing/2014/main" id="{BE5DDD0B-A90A-3336-B588-95EBEAA534CC}"/>
              </a:ext>
            </a:extLst>
          </p:cNvPr>
          <p:cNvPicPr>
            <a:picLocks noChangeAspect="1"/>
          </p:cNvPicPr>
          <p:nvPr/>
        </p:nvPicPr>
        <p:blipFill>
          <a:blip r:embed="rId3"/>
          <a:stretch>
            <a:fillRect/>
          </a:stretch>
        </p:blipFill>
        <p:spPr>
          <a:xfrm>
            <a:off x="717783" y="3550145"/>
            <a:ext cx="6492814" cy="1830059"/>
          </a:xfrm>
          <a:prstGeom prst="rect">
            <a:avLst/>
          </a:prstGeom>
        </p:spPr>
      </p:pic>
      <p:pic>
        <p:nvPicPr>
          <p:cNvPr id="4" name="Picture 3">
            <a:extLst>
              <a:ext uri="{FF2B5EF4-FFF2-40B4-BE49-F238E27FC236}">
                <a16:creationId xmlns:a16="http://schemas.microsoft.com/office/drawing/2014/main" id="{F2261242-C354-9A18-AFBF-B7A156153237}"/>
              </a:ext>
            </a:extLst>
          </p:cNvPr>
          <p:cNvPicPr>
            <a:picLocks noChangeAspect="1"/>
          </p:cNvPicPr>
          <p:nvPr/>
        </p:nvPicPr>
        <p:blipFill>
          <a:blip r:embed="rId4"/>
          <a:stretch>
            <a:fillRect/>
          </a:stretch>
        </p:blipFill>
        <p:spPr>
          <a:xfrm>
            <a:off x="8021864" y="1374825"/>
            <a:ext cx="4005379" cy="4005379"/>
          </a:xfrm>
          <a:prstGeom prst="rect">
            <a:avLst/>
          </a:prstGeom>
        </p:spPr>
      </p:pic>
    </p:spTree>
    <p:extLst>
      <p:ext uri="{BB962C8B-B14F-4D97-AF65-F5344CB8AC3E}">
        <p14:creationId xmlns:p14="http://schemas.microsoft.com/office/powerpoint/2010/main" val="2974305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F688C4-3F4A-365F-1D2A-8502F0F69977}"/>
              </a:ext>
            </a:extLst>
          </p:cNvPr>
          <p:cNvSpPr>
            <a:spLocks noGrp="1"/>
          </p:cNvSpPr>
          <p:nvPr>
            <p:ph type="title"/>
          </p:nvPr>
        </p:nvSpPr>
        <p:spPr/>
        <p:txBody>
          <a:bodyPr>
            <a:normAutofit/>
          </a:bodyPr>
          <a:lstStyle/>
          <a:p>
            <a:pPr algn="ctr"/>
            <a:r>
              <a:rPr lang="en-GB" sz="6000" dirty="0"/>
              <a:t>Setting exemplar standards for safety and compliance </a:t>
            </a:r>
          </a:p>
        </p:txBody>
      </p:sp>
    </p:spTree>
    <p:extLst>
      <p:ext uri="{BB962C8B-B14F-4D97-AF65-F5344CB8AC3E}">
        <p14:creationId xmlns:p14="http://schemas.microsoft.com/office/powerpoint/2010/main" val="1639545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01967-F7B5-427B-260A-F6FFCF8E001B}"/>
              </a:ext>
            </a:extLst>
          </p:cNvPr>
          <p:cNvSpPr>
            <a:spLocks noGrp="1"/>
          </p:cNvSpPr>
          <p:nvPr>
            <p:ph type="title"/>
          </p:nvPr>
        </p:nvSpPr>
        <p:spPr/>
        <p:txBody>
          <a:bodyPr/>
          <a:lstStyle/>
          <a:p>
            <a:pPr algn="ctr"/>
            <a:r>
              <a:rPr lang="en-GB" dirty="0"/>
              <a:t>The DVSA promise &amp; strategy from the Department </a:t>
            </a:r>
          </a:p>
        </p:txBody>
      </p:sp>
    </p:spTree>
    <p:extLst>
      <p:ext uri="{BB962C8B-B14F-4D97-AF65-F5344CB8AC3E}">
        <p14:creationId xmlns:p14="http://schemas.microsoft.com/office/powerpoint/2010/main" val="1570274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E8D8E-44A6-4165-BF6B-E9DF8676304F}"/>
              </a:ext>
            </a:extLst>
          </p:cNvPr>
          <p:cNvSpPr>
            <a:spLocks noGrp="1"/>
          </p:cNvSpPr>
          <p:nvPr>
            <p:ph type="title"/>
          </p:nvPr>
        </p:nvSpPr>
        <p:spPr>
          <a:xfrm>
            <a:off x="654600" y="361845"/>
            <a:ext cx="10882800" cy="633413"/>
          </a:xfrm>
        </p:spPr>
        <p:txBody>
          <a:bodyPr>
            <a:noAutofit/>
          </a:bodyPr>
          <a:lstStyle/>
          <a:p>
            <a:pPr algn="ctr"/>
            <a:r>
              <a:rPr lang="en-GB" sz="2800" dirty="0"/>
              <a:t>Earned Recognition: Recognising compliance &amp; road safety </a:t>
            </a:r>
            <a:endParaRPr lang="en-GB" sz="2800" dirty="0">
              <a:cs typeface="Arial"/>
            </a:endParaRPr>
          </a:p>
        </p:txBody>
      </p:sp>
      <p:pic>
        <p:nvPicPr>
          <p:cNvPr id="3" name="Content Placeholder 2">
            <a:extLst>
              <a:ext uri="{FF2B5EF4-FFF2-40B4-BE49-F238E27FC236}">
                <a16:creationId xmlns:a16="http://schemas.microsoft.com/office/drawing/2014/main" id="{984E137C-A8A5-AD8B-F27F-2C7D85E820C0}"/>
              </a:ext>
            </a:extLst>
          </p:cNvPr>
          <p:cNvPicPr>
            <a:picLocks noGrp="1" noChangeAspect="1"/>
          </p:cNvPicPr>
          <p:nvPr>
            <p:ph idx="1"/>
          </p:nvPr>
        </p:nvPicPr>
        <p:blipFill>
          <a:blip r:embed="rId3"/>
          <a:stretch>
            <a:fillRect/>
          </a:stretch>
        </p:blipFill>
        <p:spPr>
          <a:xfrm>
            <a:off x="163871" y="4141223"/>
            <a:ext cx="3813695" cy="2527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C66DCCCD-B335-837B-926C-94025DD5A8FF}"/>
              </a:ext>
            </a:extLst>
          </p:cNvPr>
          <p:cNvPicPr>
            <a:picLocks noChangeAspect="1"/>
          </p:cNvPicPr>
          <p:nvPr/>
        </p:nvPicPr>
        <p:blipFill>
          <a:blip r:embed="rId4"/>
          <a:stretch>
            <a:fillRect/>
          </a:stretch>
        </p:blipFill>
        <p:spPr>
          <a:xfrm>
            <a:off x="4168120" y="4138947"/>
            <a:ext cx="3392233" cy="253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856514B9-C608-35AD-D1DD-BECD0957DB91}"/>
              </a:ext>
            </a:extLst>
          </p:cNvPr>
          <p:cNvPicPr>
            <a:picLocks noChangeAspect="1"/>
          </p:cNvPicPr>
          <p:nvPr/>
        </p:nvPicPr>
        <p:blipFill>
          <a:blip r:embed="rId5"/>
          <a:stretch>
            <a:fillRect/>
          </a:stretch>
        </p:blipFill>
        <p:spPr>
          <a:xfrm>
            <a:off x="4166016" y="1168592"/>
            <a:ext cx="3397314" cy="27655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6">
            <a:extLst>
              <a:ext uri="{FF2B5EF4-FFF2-40B4-BE49-F238E27FC236}">
                <a16:creationId xmlns:a16="http://schemas.microsoft.com/office/drawing/2014/main" id="{73A7B41B-CC05-3718-AAE8-3FD8A1F76E6F}"/>
              </a:ext>
            </a:extLst>
          </p:cNvPr>
          <p:cNvPicPr>
            <a:picLocks noChangeAspect="1"/>
          </p:cNvPicPr>
          <p:nvPr/>
        </p:nvPicPr>
        <p:blipFill>
          <a:blip r:embed="rId6"/>
          <a:stretch>
            <a:fillRect/>
          </a:stretch>
        </p:blipFill>
        <p:spPr>
          <a:xfrm>
            <a:off x="324929" y="1166030"/>
            <a:ext cx="3598652" cy="2757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9" descr="A picture containing sky, outdoor, truck, road&#10;&#10;Description automatically generated">
            <a:extLst>
              <a:ext uri="{FF2B5EF4-FFF2-40B4-BE49-F238E27FC236}">
                <a16:creationId xmlns:a16="http://schemas.microsoft.com/office/drawing/2014/main" id="{68C354C8-DB1A-671F-B3E6-A073424FABA2}"/>
              </a:ext>
            </a:extLst>
          </p:cNvPr>
          <p:cNvPicPr>
            <a:picLocks noChangeAspect="1"/>
          </p:cNvPicPr>
          <p:nvPr/>
        </p:nvPicPr>
        <p:blipFill>
          <a:blip r:embed="rId7"/>
          <a:stretch>
            <a:fillRect/>
          </a:stretch>
        </p:blipFill>
        <p:spPr>
          <a:xfrm>
            <a:off x="7729269" y="1165205"/>
            <a:ext cx="4123425" cy="27591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9" descr="A picture containing text, sky, road, outdoor&#10;&#10;Description automatically generated">
            <a:extLst>
              <a:ext uri="{FF2B5EF4-FFF2-40B4-BE49-F238E27FC236}">
                <a16:creationId xmlns:a16="http://schemas.microsoft.com/office/drawing/2014/main" id="{151297C7-7174-83BD-41CD-616EECE7DBD5}"/>
              </a:ext>
            </a:extLst>
          </p:cNvPr>
          <p:cNvPicPr>
            <a:picLocks noChangeAspect="1"/>
          </p:cNvPicPr>
          <p:nvPr/>
        </p:nvPicPr>
        <p:blipFill>
          <a:blip r:embed="rId8"/>
          <a:stretch>
            <a:fillRect/>
          </a:stretch>
        </p:blipFill>
        <p:spPr>
          <a:xfrm>
            <a:off x="7779590" y="4142531"/>
            <a:ext cx="4073105" cy="25267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61643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8DDB945-311A-DDA1-BBA7-D69A6EB15A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65" r="1091" b="1"/>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154618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70C7A-686D-4166-BE30-C7CA1EB6B8A7}"/>
              </a:ext>
            </a:extLst>
          </p:cNvPr>
          <p:cNvSpPr>
            <a:spLocks noGrp="1"/>
          </p:cNvSpPr>
          <p:nvPr>
            <p:ph type="title"/>
          </p:nvPr>
        </p:nvSpPr>
        <p:spPr/>
        <p:txBody>
          <a:bodyPr/>
          <a:lstStyle/>
          <a:p>
            <a:r>
              <a:rPr lang="en-GB"/>
              <a:t>Earned Recognition Audit </a:t>
            </a:r>
          </a:p>
        </p:txBody>
      </p:sp>
      <p:sp>
        <p:nvSpPr>
          <p:cNvPr id="3" name="Content Placeholder 2">
            <a:extLst>
              <a:ext uri="{FF2B5EF4-FFF2-40B4-BE49-F238E27FC236}">
                <a16:creationId xmlns:a16="http://schemas.microsoft.com/office/drawing/2014/main" id="{FA628AEF-712B-49E7-8505-FD241A07ACF7}"/>
              </a:ext>
            </a:extLst>
          </p:cNvPr>
          <p:cNvSpPr>
            <a:spLocks noGrp="1"/>
          </p:cNvSpPr>
          <p:nvPr>
            <p:ph idx="1"/>
          </p:nvPr>
        </p:nvSpPr>
        <p:spPr>
          <a:xfrm>
            <a:off x="654627" y="1473201"/>
            <a:ext cx="10882800" cy="4703762"/>
          </a:xfrm>
        </p:spPr>
        <p:txBody>
          <a:bodyPr/>
          <a:lstStyle/>
          <a:p>
            <a:pPr>
              <a:spcAft>
                <a:spcPts val="1200"/>
              </a:spcAft>
              <a:buFont typeface="Arial" panose="020B0604020202020204" pitchFamily="34" charset="0"/>
              <a:buChar char="•"/>
            </a:pPr>
            <a:r>
              <a:rPr lang="en-GB" altLang="en-US" sz="2200" dirty="0"/>
              <a:t> An ER audit must be carried out by a DVSA authorised audit provider, there are    </a:t>
            </a:r>
            <a:br>
              <a:rPr lang="en-GB" altLang="en-US" sz="2200" dirty="0"/>
            </a:br>
            <a:r>
              <a:rPr lang="en-GB" altLang="en-US" sz="2200" dirty="0"/>
              <a:t>numerous to choose from, listed on gov.uk</a:t>
            </a:r>
          </a:p>
          <a:p>
            <a:pPr>
              <a:spcAft>
                <a:spcPts val="1200"/>
              </a:spcAft>
              <a:buFont typeface="Arial" panose="020B0604020202020204" pitchFamily="34" charset="0"/>
              <a:buChar char="•"/>
            </a:pPr>
            <a:r>
              <a:rPr lang="en-GB" altLang="en-US" sz="2200" dirty="0"/>
              <a:t> There are two sets of audit standards, one for HGV operators and one for PSV operators each with 10 sections</a:t>
            </a:r>
          </a:p>
          <a:p>
            <a:pPr marL="800100" lvl="1" indent="-342900">
              <a:spcAft>
                <a:spcPts val="0"/>
              </a:spcAft>
              <a:buFont typeface="+mj-lt"/>
              <a:buAutoNum type="arabicPeriod"/>
            </a:pPr>
            <a:r>
              <a:rPr lang="en-GB" altLang="en-US" sz="1800" dirty="0"/>
              <a:t>Operator Licence</a:t>
            </a:r>
          </a:p>
          <a:p>
            <a:pPr marL="800100" lvl="1" indent="-342900">
              <a:spcAft>
                <a:spcPts val="0"/>
              </a:spcAft>
              <a:buFont typeface="+mj-lt"/>
              <a:buAutoNum type="arabicPeriod"/>
            </a:pPr>
            <a:r>
              <a:rPr lang="en-GB" altLang="en-US" sz="1800" dirty="0"/>
              <a:t>Transport Manager or Responsible Person</a:t>
            </a:r>
          </a:p>
          <a:p>
            <a:pPr marL="800100" lvl="1" indent="-342900">
              <a:spcAft>
                <a:spcPts val="0"/>
              </a:spcAft>
              <a:buFont typeface="+mj-lt"/>
              <a:buAutoNum type="arabicPeriod"/>
            </a:pPr>
            <a:r>
              <a:rPr lang="en-GB" altLang="en-US" sz="1800" dirty="0"/>
              <a:t>Vehicle Standards</a:t>
            </a:r>
          </a:p>
          <a:p>
            <a:pPr marL="800100" lvl="1" indent="-342900">
              <a:spcAft>
                <a:spcPts val="0"/>
              </a:spcAft>
              <a:buFont typeface="+mj-lt"/>
              <a:buAutoNum type="arabicPeriod"/>
            </a:pPr>
            <a:r>
              <a:rPr lang="en-GB" altLang="en-US" sz="1800" dirty="0"/>
              <a:t>Driver Standards</a:t>
            </a:r>
          </a:p>
          <a:p>
            <a:pPr marL="800100" lvl="1" indent="-342900">
              <a:spcAft>
                <a:spcPts val="0"/>
              </a:spcAft>
              <a:buFont typeface="+mj-lt"/>
              <a:buAutoNum type="arabicPeriod"/>
            </a:pPr>
            <a:r>
              <a:rPr lang="en-GB" altLang="en-US" sz="1800" dirty="0"/>
              <a:t>Operational Management</a:t>
            </a:r>
          </a:p>
          <a:p>
            <a:pPr marL="800100" lvl="1" indent="-342900">
              <a:spcAft>
                <a:spcPts val="0"/>
              </a:spcAft>
              <a:buFont typeface="+mj-lt"/>
              <a:buAutoNum type="arabicPeriod"/>
            </a:pPr>
            <a:r>
              <a:rPr lang="en-GB" altLang="en-US" sz="1800" dirty="0"/>
              <a:t>Security Requirements</a:t>
            </a:r>
          </a:p>
          <a:p>
            <a:pPr marL="800100" lvl="1" indent="-342900">
              <a:spcAft>
                <a:spcPts val="0"/>
              </a:spcAft>
              <a:buFont typeface="+mj-lt"/>
              <a:buAutoNum type="arabicPeriod"/>
            </a:pPr>
            <a:r>
              <a:rPr lang="en-GB" altLang="en-US" sz="1800" dirty="0"/>
              <a:t>Driver Management</a:t>
            </a:r>
          </a:p>
          <a:p>
            <a:pPr marL="800100" lvl="1" indent="-342900">
              <a:spcAft>
                <a:spcPts val="0"/>
              </a:spcAft>
              <a:buFont typeface="+mj-lt"/>
              <a:buAutoNum type="arabicPeriod"/>
            </a:pPr>
            <a:r>
              <a:rPr lang="en-GB" altLang="en-US" sz="1800" dirty="0"/>
              <a:t>Training</a:t>
            </a:r>
          </a:p>
          <a:p>
            <a:pPr marL="800100" lvl="1" indent="-342900">
              <a:spcAft>
                <a:spcPts val="0"/>
              </a:spcAft>
              <a:buFont typeface="+mj-lt"/>
              <a:buAutoNum type="arabicPeriod"/>
            </a:pPr>
            <a:r>
              <a:rPr lang="en-GB" altLang="en-US" sz="1800" dirty="0"/>
              <a:t>Additional Policies</a:t>
            </a:r>
          </a:p>
          <a:p>
            <a:pPr marL="457200" lvl="1" indent="0">
              <a:spcAft>
                <a:spcPts val="0"/>
              </a:spcAft>
              <a:buNone/>
            </a:pPr>
            <a:endParaRPr lang="en-GB" dirty="0"/>
          </a:p>
        </p:txBody>
      </p:sp>
      <p:sp>
        <p:nvSpPr>
          <p:cNvPr id="7" name="Rectangle 6">
            <a:extLst>
              <a:ext uri="{FF2B5EF4-FFF2-40B4-BE49-F238E27FC236}">
                <a16:creationId xmlns:a16="http://schemas.microsoft.com/office/drawing/2014/main" id="{D60982AE-FDEB-EB95-80BA-758312ADB6C6}"/>
              </a:ext>
            </a:extLst>
          </p:cNvPr>
          <p:cNvSpPr/>
          <p:nvPr/>
        </p:nvSpPr>
        <p:spPr>
          <a:xfrm>
            <a:off x="6489577" y="3280531"/>
            <a:ext cx="4559524" cy="240982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Section 10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Dangerous Goods (HGV Operators)</a:t>
            </a:r>
          </a:p>
          <a:p>
            <a:pPr algn="ct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Service Work (PSV Operators)</a:t>
            </a:r>
          </a:p>
          <a:p>
            <a:pPr algn="ct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Operators will not be audited </a:t>
            </a:r>
          </a:p>
          <a:p>
            <a:pPr algn="ct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on Section 10 if they do not do these activities</a:t>
            </a:r>
          </a:p>
        </p:txBody>
      </p:sp>
    </p:spTree>
    <p:extLst>
      <p:ext uri="{BB962C8B-B14F-4D97-AF65-F5344CB8AC3E}">
        <p14:creationId xmlns:p14="http://schemas.microsoft.com/office/powerpoint/2010/main" val="4270821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34B2EF-B7CC-43F6-B270-89DCEAE40D78}"/>
              </a:ext>
            </a:extLst>
          </p:cNvPr>
          <p:cNvSpPr>
            <a:spLocks noGrp="1"/>
          </p:cNvSpPr>
          <p:nvPr>
            <p:ph type="title"/>
          </p:nvPr>
        </p:nvSpPr>
        <p:spPr/>
        <p:txBody>
          <a:bodyPr/>
          <a:lstStyle/>
          <a:p>
            <a:r>
              <a:rPr lang="en-GB"/>
              <a:t>KPIs </a:t>
            </a:r>
          </a:p>
        </p:txBody>
      </p:sp>
      <p:sp>
        <p:nvSpPr>
          <p:cNvPr id="6" name="Content Placeholder 5">
            <a:extLst>
              <a:ext uri="{FF2B5EF4-FFF2-40B4-BE49-F238E27FC236}">
                <a16:creationId xmlns:a16="http://schemas.microsoft.com/office/drawing/2014/main" id="{6A973559-1D1C-4140-85BA-1AAE4D307F0B}"/>
              </a:ext>
            </a:extLst>
          </p:cNvPr>
          <p:cNvSpPr>
            <a:spLocks noGrp="1"/>
          </p:cNvSpPr>
          <p:nvPr>
            <p:ph sz="half" idx="1"/>
          </p:nvPr>
        </p:nvSpPr>
        <p:spPr/>
        <p:txBody>
          <a:bodyPr>
            <a:normAutofit fontScale="55000" lnSpcReduction="20000"/>
          </a:bodyPr>
          <a:lstStyle/>
          <a:p>
            <a:pPr marL="0" indent="0">
              <a:buNone/>
            </a:pPr>
            <a:r>
              <a:rPr lang="en-GB" altLang="en-US" sz="4800" b="1"/>
              <a:t>Driver KPIs</a:t>
            </a:r>
          </a:p>
          <a:p>
            <a:pPr marL="571500" indent="-571500">
              <a:buFont typeface="Arial" panose="020B0604020202020204" pitchFamily="34" charset="0"/>
              <a:buChar char="•"/>
            </a:pPr>
            <a:r>
              <a:rPr lang="en-GB" altLang="en-US" sz="3600"/>
              <a:t>Overall Infringement rate</a:t>
            </a:r>
          </a:p>
          <a:p>
            <a:pPr marL="571500" indent="-571500">
              <a:buFont typeface="Arial" panose="020B0604020202020204" pitchFamily="34" charset="0"/>
              <a:buChar char="•"/>
            </a:pPr>
            <a:r>
              <a:rPr lang="en-GB" altLang="en-US" sz="3600"/>
              <a:t>Four Fixed Penalty Bands (current legislation)</a:t>
            </a:r>
          </a:p>
          <a:p>
            <a:pPr marL="571500" indent="-571500">
              <a:buFont typeface="Arial" panose="020B0604020202020204" pitchFamily="34" charset="0"/>
              <a:buChar char="•"/>
            </a:pPr>
            <a:r>
              <a:rPr lang="en-GB" altLang="en-US" sz="3600"/>
              <a:t>Working Time Directive</a:t>
            </a:r>
          </a:p>
          <a:p>
            <a:pPr marL="571500" indent="-571500">
              <a:buFont typeface="Arial" panose="020B0604020202020204" pitchFamily="34" charset="0"/>
              <a:buChar char="•"/>
            </a:pPr>
            <a:r>
              <a:rPr lang="en-GB" altLang="en-US" sz="3600"/>
              <a:t>PSV Domestic Drivers Hours KPIs are measured using Driver Allocation Systems (DAS)</a:t>
            </a:r>
          </a:p>
          <a:p>
            <a:pPr marL="571500" indent="-571500">
              <a:buFont typeface="Arial" panose="020B0604020202020204" pitchFamily="34" charset="0"/>
              <a:buChar char="•"/>
            </a:pPr>
            <a:r>
              <a:rPr lang="en-GB" altLang="en-US" sz="3600"/>
              <a:t>Monitoring daily and fortnightly rest </a:t>
            </a:r>
          </a:p>
          <a:p>
            <a:pPr marL="571500" indent="-571500">
              <a:buFont typeface="Arial" panose="020B0604020202020204" pitchFamily="34" charset="0"/>
              <a:buChar char="•"/>
            </a:pPr>
            <a:r>
              <a:rPr lang="en-GB" altLang="en-US"/>
              <a:t>MSI’s</a:t>
            </a:r>
            <a:endParaRPr lang="en-GB" altLang="en-US" sz="3600"/>
          </a:p>
          <a:p>
            <a:endParaRPr lang="en-GB"/>
          </a:p>
        </p:txBody>
      </p:sp>
      <p:sp>
        <p:nvSpPr>
          <p:cNvPr id="7" name="Content Placeholder 6">
            <a:extLst>
              <a:ext uri="{FF2B5EF4-FFF2-40B4-BE49-F238E27FC236}">
                <a16:creationId xmlns:a16="http://schemas.microsoft.com/office/drawing/2014/main" id="{806642A8-F76D-47CE-8113-A02C8590DA5B}"/>
              </a:ext>
            </a:extLst>
          </p:cNvPr>
          <p:cNvSpPr>
            <a:spLocks noGrp="1"/>
          </p:cNvSpPr>
          <p:nvPr>
            <p:ph sz="half" idx="2"/>
          </p:nvPr>
        </p:nvSpPr>
        <p:spPr/>
        <p:txBody>
          <a:bodyPr>
            <a:normAutofit fontScale="55000" lnSpcReduction="20000"/>
          </a:bodyPr>
          <a:lstStyle/>
          <a:p>
            <a:pPr marL="0" indent="0">
              <a:buNone/>
            </a:pPr>
            <a:r>
              <a:rPr lang="en-GB" altLang="en-US" sz="4800" b="1"/>
              <a:t>Vehicle KPIs</a:t>
            </a:r>
          </a:p>
          <a:p>
            <a:pPr marL="571500" indent="-571500">
              <a:buFont typeface="Arial" panose="020B0604020202020204" pitchFamily="34" charset="0"/>
              <a:buChar char="•"/>
            </a:pPr>
            <a:r>
              <a:rPr lang="en-GB" altLang="en-US" sz="3600"/>
              <a:t>Safety Records</a:t>
            </a:r>
          </a:p>
          <a:p>
            <a:pPr marL="571500" indent="-571500">
              <a:buFont typeface="Arial" panose="020B0604020202020204" pitchFamily="34" charset="0"/>
              <a:buChar char="•"/>
            </a:pPr>
            <a:r>
              <a:rPr lang="en-GB" altLang="en-US" sz="3600"/>
              <a:t>Safety Inspection records completed correctly &amp; signed off</a:t>
            </a:r>
          </a:p>
          <a:p>
            <a:pPr marL="571500" indent="-571500">
              <a:buFont typeface="Arial" panose="020B0604020202020204" pitchFamily="34" charset="0"/>
              <a:buChar char="•"/>
            </a:pPr>
            <a:r>
              <a:rPr lang="en-GB" altLang="en-US" sz="3600"/>
              <a:t>Safety inspections completed within the stated frequency </a:t>
            </a:r>
          </a:p>
          <a:p>
            <a:pPr marL="571500" indent="-571500">
              <a:buFont typeface="Arial" panose="020B0604020202020204" pitchFamily="34" charset="0"/>
              <a:buChar char="•"/>
            </a:pPr>
            <a:r>
              <a:rPr lang="en-GB" altLang="en-US" sz="3600"/>
              <a:t>Driver defect reports where road safety related items have been reported are appropriately actioned</a:t>
            </a:r>
          </a:p>
          <a:p>
            <a:pPr marL="571500" indent="-571500">
              <a:buFont typeface="Arial" panose="020B0604020202020204" pitchFamily="34" charset="0"/>
              <a:buChar char="•"/>
            </a:pPr>
            <a:r>
              <a:rPr lang="en-GB" altLang="en-US" sz="3600"/>
              <a:t>Vehicle &amp; trailer initial MOT pass rate </a:t>
            </a:r>
          </a:p>
          <a:p>
            <a:endParaRPr lang="en-GB"/>
          </a:p>
        </p:txBody>
      </p:sp>
    </p:spTree>
    <p:extLst>
      <p:ext uri="{BB962C8B-B14F-4D97-AF65-F5344CB8AC3E}">
        <p14:creationId xmlns:p14="http://schemas.microsoft.com/office/powerpoint/2010/main" val="917906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BE5192A-E572-4E11-994D-B712EAD30077}"/>
              </a:ext>
            </a:extLst>
          </p:cNvPr>
          <p:cNvPicPr>
            <a:picLocks noGrp="1" noChangeAspect="1"/>
          </p:cNvPicPr>
          <p:nvPr>
            <p:ph idx="1"/>
          </p:nvPr>
        </p:nvPicPr>
        <p:blipFill>
          <a:blip r:embed="rId3"/>
          <a:stretch>
            <a:fillRect/>
          </a:stretch>
        </p:blipFill>
        <p:spPr>
          <a:xfrm>
            <a:off x="321565" y="1497038"/>
            <a:ext cx="10077718" cy="4288665"/>
          </a:xfrm>
        </p:spPr>
      </p:pic>
      <p:pic>
        <p:nvPicPr>
          <p:cNvPr id="5" name="Picture 4">
            <a:extLst>
              <a:ext uri="{FF2B5EF4-FFF2-40B4-BE49-F238E27FC236}">
                <a16:creationId xmlns:a16="http://schemas.microsoft.com/office/drawing/2014/main" id="{92B118A5-0474-4843-B557-9A3F8A7485CC}"/>
              </a:ext>
            </a:extLst>
          </p:cNvPr>
          <p:cNvPicPr>
            <a:picLocks noChangeAspect="1"/>
          </p:cNvPicPr>
          <p:nvPr/>
        </p:nvPicPr>
        <p:blipFill>
          <a:blip r:embed="rId4"/>
          <a:stretch>
            <a:fillRect/>
          </a:stretch>
        </p:blipFill>
        <p:spPr>
          <a:xfrm>
            <a:off x="457073" y="385868"/>
            <a:ext cx="1625684" cy="1162110"/>
          </a:xfrm>
          <a:prstGeom prst="rect">
            <a:avLst/>
          </a:prstGeom>
        </p:spPr>
      </p:pic>
      <p:sp>
        <p:nvSpPr>
          <p:cNvPr id="6" name="Footer Placeholder 3">
            <a:extLst>
              <a:ext uri="{FF2B5EF4-FFF2-40B4-BE49-F238E27FC236}">
                <a16:creationId xmlns:a16="http://schemas.microsoft.com/office/drawing/2014/main" id="{D104FD3F-64D9-49CF-A3FE-8A041AC2C86B}"/>
              </a:ext>
            </a:extLst>
          </p:cNvPr>
          <p:cNvSpPr>
            <a:spLocks noGrp="1"/>
          </p:cNvSpPr>
          <p:nvPr>
            <p:ph type="ftr" sz="quarter" idx="11"/>
          </p:nvPr>
        </p:nvSpPr>
        <p:spPr>
          <a:xfrm>
            <a:off x="656821" y="6144364"/>
            <a:ext cx="5368343" cy="406410"/>
          </a:xfrm>
        </p:spPr>
        <p:txBody>
          <a:bodyPr anchor="b">
            <a:normAutofit fontScale="85000" lnSpcReduction="10000"/>
          </a:bodyPr>
          <a:lstStyle/>
          <a:p>
            <a:pPr>
              <a:spcAft>
                <a:spcPts val="600"/>
              </a:spcAft>
            </a:pPr>
            <a:r>
              <a:rPr lang="en-GB" dirty="0"/>
              <a:t>Keeping </a:t>
            </a:r>
            <a:r>
              <a:rPr lang="en-GB" b="1" dirty="0"/>
              <a:t>Britain </a:t>
            </a:r>
            <a:r>
              <a:rPr lang="en-GB" dirty="0"/>
              <a:t>moving</a:t>
            </a:r>
            <a:r>
              <a:rPr lang="en-GB" b="1" dirty="0"/>
              <a:t> safely </a:t>
            </a:r>
            <a:r>
              <a:rPr lang="en-GB" dirty="0"/>
              <a:t>and</a:t>
            </a:r>
            <a:r>
              <a:rPr lang="en-GB" b="1" dirty="0"/>
              <a:t> sustainably </a:t>
            </a:r>
          </a:p>
        </p:txBody>
      </p:sp>
      <p:sp>
        <p:nvSpPr>
          <p:cNvPr id="8" name="TextBox 7">
            <a:extLst>
              <a:ext uri="{FF2B5EF4-FFF2-40B4-BE49-F238E27FC236}">
                <a16:creationId xmlns:a16="http://schemas.microsoft.com/office/drawing/2014/main" id="{5F9FF015-D8BA-41F9-A3DA-8C6433CBB50F}"/>
              </a:ext>
            </a:extLst>
          </p:cNvPr>
          <p:cNvSpPr txBox="1"/>
          <p:nvPr/>
        </p:nvSpPr>
        <p:spPr>
          <a:xfrm>
            <a:off x="4024646" y="715744"/>
            <a:ext cx="3689798" cy="523220"/>
          </a:xfrm>
          <a:prstGeom prst="rect">
            <a:avLst/>
          </a:prstGeom>
          <a:noFill/>
        </p:spPr>
        <p:txBody>
          <a:bodyPr wrap="square" rtlCol="0">
            <a:spAutoFit/>
          </a:bodyPr>
          <a:lstStyle/>
          <a:p>
            <a:r>
              <a:rPr lang="en-GB" sz="2800" dirty="0">
                <a:solidFill>
                  <a:schemeClr val="bg1"/>
                </a:solidFill>
              </a:rPr>
              <a:t>Road Safety Matters</a:t>
            </a:r>
          </a:p>
        </p:txBody>
      </p:sp>
      <p:pic>
        <p:nvPicPr>
          <p:cNvPr id="3" name="Picture 2">
            <a:extLst>
              <a:ext uri="{FF2B5EF4-FFF2-40B4-BE49-F238E27FC236}">
                <a16:creationId xmlns:a16="http://schemas.microsoft.com/office/drawing/2014/main" id="{DC10BAB2-C302-9D47-DCC2-8C425CB038D8}"/>
              </a:ext>
            </a:extLst>
          </p:cNvPr>
          <p:cNvPicPr>
            <a:picLocks noChangeAspect="1"/>
          </p:cNvPicPr>
          <p:nvPr/>
        </p:nvPicPr>
        <p:blipFill>
          <a:blip r:embed="rId5">
            <a:duotone>
              <a:prstClr val="black"/>
              <a:schemeClr val="accent6">
                <a:tint val="45000"/>
                <a:satMod val="400000"/>
              </a:schemeClr>
            </a:duotone>
          </a:blip>
          <a:stretch>
            <a:fillRect/>
          </a:stretch>
        </p:blipFill>
        <p:spPr>
          <a:xfrm>
            <a:off x="503072" y="3910496"/>
            <a:ext cx="5182670" cy="1615318"/>
          </a:xfrm>
          <a:prstGeom prst="rect">
            <a:avLst/>
          </a:prstGeom>
          <a:ln>
            <a:solidFill>
              <a:schemeClr val="tx1"/>
            </a:solidFill>
          </a:ln>
          <a:effectLst>
            <a:glow rad="228600">
              <a:schemeClr val="accent1">
                <a:satMod val="175000"/>
                <a:alpha val="40000"/>
              </a:schemeClr>
            </a:glow>
          </a:effectLst>
        </p:spPr>
      </p:pic>
    </p:spTree>
    <p:extLst>
      <p:ext uri="{BB962C8B-B14F-4D97-AF65-F5344CB8AC3E}">
        <p14:creationId xmlns:p14="http://schemas.microsoft.com/office/powerpoint/2010/main" val="152614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F5799B-423E-A87E-E06F-B3F265F5A2AA}"/>
              </a:ext>
            </a:extLst>
          </p:cNvPr>
          <p:cNvPicPr>
            <a:picLocks noChangeAspect="1"/>
          </p:cNvPicPr>
          <p:nvPr/>
        </p:nvPicPr>
        <p:blipFill>
          <a:blip r:embed="rId3"/>
          <a:stretch>
            <a:fillRect/>
          </a:stretch>
        </p:blipFill>
        <p:spPr>
          <a:xfrm>
            <a:off x="9084779" y="748026"/>
            <a:ext cx="2452595" cy="3279572"/>
          </a:xfrm>
          <a:prstGeom prst="rect">
            <a:avLst/>
          </a:prstGeom>
          <a:ln w="57150">
            <a:solidFill>
              <a:schemeClr val="tx1"/>
            </a:solidFill>
          </a:ln>
        </p:spPr>
      </p:pic>
      <p:sp>
        <p:nvSpPr>
          <p:cNvPr id="7" name="Title 6">
            <a:extLst>
              <a:ext uri="{FF2B5EF4-FFF2-40B4-BE49-F238E27FC236}">
                <a16:creationId xmlns:a16="http://schemas.microsoft.com/office/drawing/2014/main" id="{03C7B0D0-9D6A-4738-B865-68CC517D0F9B}"/>
              </a:ext>
            </a:extLst>
          </p:cNvPr>
          <p:cNvSpPr>
            <a:spLocks noGrp="1"/>
          </p:cNvSpPr>
          <p:nvPr>
            <p:ph type="title"/>
          </p:nvPr>
        </p:nvSpPr>
        <p:spPr>
          <a:xfrm>
            <a:off x="1482176" y="238585"/>
            <a:ext cx="10882800" cy="633413"/>
          </a:xfrm>
        </p:spPr>
        <p:txBody>
          <a:bodyPr>
            <a:normAutofit/>
          </a:bodyPr>
          <a:lstStyle/>
          <a:p>
            <a:pPr algn="ctr"/>
            <a:r>
              <a:rPr lang="en-GB" sz="3200" dirty="0"/>
              <a:t>Earned Recognition: modules</a:t>
            </a:r>
          </a:p>
        </p:txBody>
      </p:sp>
      <p:pic>
        <p:nvPicPr>
          <p:cNvPr id="6" name="Content Placeholder 5">
            <a:extLst>
              <a:ext uri="{FF2B5EF4-FFF2-40B4-BE49-F238E27FC236}">
                <a16:creationId xmlns:a16="http://schemas.microsoft.com/office/drawing/2014/main" id="{AD3FB7E8-136A-D352-04F7-47FE9649D78E}"/>
              </a:ext>
            </a:extLst>
          </p:cNvPr>
          <p:cNvPicPr>
            <a:picLocks noGrp="1" noChangeAspect="1"/>
          </p:cNvPicPr>
          <p:nvPr>
            <p:ph sz="half" idx="2"/>
          </p:nvPr>
        </p:nvPicPr>
        <p:blipFill>
          <a:blip r:embed="rId4"/>
          <a:stretch>
            <a:fillRect/>
          </a:stretch>
        </p:blipFill>
        <p:spPr>
          <a:xfrm>
            <a:off x="4791116" y="910646"/>
            <a:ext cx="2603696" cy="3242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B545051B-C1E0-F725-56FD-6ACDFBFB3C01}"/>
              </a:ext>
            </a:extLst>
          </p:cNvPr>
          <p:cNvPicPr>
            <a:picLocks noChangeAspect="1"/>
          </p:cNvPicPr>
          <p:nvPr/>
        </p:nvPicPr>
        <p:blipFill>
          <a:blip r:embed="rId5"/>
          <a:stretch>
            <a:fillRect/>
          </a:stretch>
        </p:blipFill>
        <p:spPr>
          <a:xfrm>
            <a:off x="3049224" y="3426065"/>
            <a:ext cx="2607487" cy="3248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C41A5FFF-F229-2596-587C-48B2BE699DD3}"/>
              </a:ext>
            </a:extLst>
          </p:cNvPr>
          <p:cNvPicPr>
            <a:picLocks noChangeAspect="1"/>
          </p:cNvPicPr>
          <p:nvPr/>
        </p:nvPicPr>
        <p:blipFill>
          <a:blip r:embed="rId6"/>
          <a:stretch>
            <a:fillRect/>
          </a:stretch>
        </p:blipFill>
        <p:spPr>
          <a:xfrm>
            <a:off x="339861" y="868571"/>
            <a:ext cx="2606339" cy="3242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Content Placeholder 4">
            <a:extLst>
              <a:ext uri="{FF2B5EF4-FFF2-40B4-BE49-F238E27FC236}">
                <a16:creationId xmlns:a16="http://schemas.microsoft.com/office/drawing/2014/main" id="{D370F5C9-603F-F0EB-ECFF-B9230BEFC0DE}"/>
              </a:ext>
            </a:extLst>
          </p:cNvPr>
          <p:cNvPicPr>
            <a:picLocks noGrp="1" noChangeAspect="1"/>
          </p:cNvPicPr>
          <p:nvPr>
            <p:ph sz="half" idx="1"/>
          </p:nvPr>
        </p:nvPicPr>
        <p:blipFill>
          <a:blip r:embed="rId7"/>
          <a:stretch>
            <a:fillRect/>
          </a:stretch>
        </p:blipFill>
        <p:spPr>
          <a:xfrm>
            <a:off x="7059709" y="3403743"/>
            <a:ext cx="2719485" cy="3279572"/>
          </a:xfrm>
          <a:prstGeom prst="rect">
            <a:avLst/>
          </a:prstGeom>
          <a:noFill/>
        </p:spPr>
      </p:pic>
      <p:pic>
        <p:nvPicPr>
          <p:cNvPr id="8" name="Picture 7">
            <a:extLst>
              <a:ext uri="{FF2B5EF4-FFF2-40B4-BE49-F238E27FC236}">
                <a16:creationId xmlns:a16="http://schemas.microsoft.com/office/drawing/2014/main" id="{19647FFD-9080-5FE4-D290-407F79569F37}"/>
              </a:ext>
            </a:extLst>
          </p:cNvPr>
          <p:cNvPicPr>
            <a:picLocks noChangeAspect="1"/>
          </p:cNvPicPr>
          <p:nvPr/>
        </p:nvPicPr>
        <p:blipFill>
          <a:blip r:embed="rId8"/>
          <a:stretch>
            <a:fillRect/>
          </a:stretch>
        </p:blipFill>
        <p:spPr>
          <a:xfrm>
            <a:off x="7117603" y="4191889"/>
            <a:ext cx="2603696" cy="938865"/>
          </a:xfrm>
          <a:prstGeom prst="rect">
            <a:avLst/>
          </a:prstGeom>
        </p:spPr>
      </p:pic>
    </p:spTree>
    <p:extLst>
      <p:ext uri="{BB962C8B-B14F-4D97-AF65-F5344CB8AC3E}">
        <p14:creationId xmlns:p14="http://schemas.microsoft.com/office/powerpoint/2010/main" val="1137500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FB78479-DB0C-4997-356C-8C75F1B8A67B}"/>
              </a:ext>
            </a:extLst>
          </p:cNvPr>
          <p:cNvPicPr>
            <a:picLocks noChangeAspect="1"/>
          </p:cNvPicPr>
          <p:nvPr/>
        </p:nvPicPr>
        <p:blipFill>
          <a:blip r:embed="rId3"/>
          <a:stretch>
            <a:fillRect/>
          </a:stretch>
        </p:blipFill>
        <p:spPr>
          <a:xfrm>
            <a:off x="713118" y="272520"/>
            <a:ext cx="4195313" cy="5788189"/>
          </a:xfrm>
          <a:prstGeom prst="rect">
            <a:avLst/>
          </a:prstGeom>
        </p:spPr>
      </p:pic>
      <p:sp>
        <p:nvSpPr>
          <p:cNvPr id="4" name="TextBox 3">
            <a:extLst>
              <a:ext uri="{FF2B5EF4-FFF2-40B4-BE49-F238E27FC236}">
                <a16:creationId xmlns:a16="http://schemas.microsoft.com/office/drawing/2014/main" id="{A22D147E-FFA9-117C-A97D-143C59DF1A5F}"/>
              </a:ext>
            </a:extLst>
          </p:cNvPr>
          <p:cNvSpPr txBox="1"/>
          <p:nvPr/>
        </p:nvSpPr>
        <p:spPr>
          <a:xfrm>
            <a:off x="5371381" y="346493"/>
            <a:ext cx="6524444" cy="5632311"/>
          </a:xfrm>
          <a:prstGeom prst="rect">
            <a:avLst/>
          </a:prstGeom>
          <a:noFill/>
          <a:ln w="57150">
            <a:solidFill>
              <a:srgbClr val="00B0F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cs typeface="Arial"/>
              </a:rPr>
              <a:t>Journey with us on the Road to Earned Recognition (R2ER)</a:t>
            </a:r>
            <a:endParaRPr lang="en-US">
              <a:solidFill>
                <a:schemeClr val="bg1"/>
              </a:solidFill>
              <a:cs typeface="Arial"/>
            </a:endParaRPr>
          </a:p>
          <a:p>
            <a:endParaRPr lang="en-US">
              <a:solidFill>
                <a:schemeClr val="bg1"/>
              </a:solidFill>
              <a:cs typeface="Arial"/>
            </a:endParaRPr>
          </a:p>
          <a:p>
            <a:pPr marL="285750" indent="-285750">
              <a:buFont typeface="Wingdings"/>
              <a:buChar char="ü"/>
            </a:pPr>
            <a:r>
              <a:rPr lang="en-US">
                <a:solidFill>
                  <a:schemeClr val="bg1"/>
                </a:solidFill>
                <a:cs typeface="Arial"/>
              </a:rPr>
              <a:t>A new initiative to help new businesses develop and maintain high driver and vehicle standards</a:t>
            </a:r>
          </a:p>
          <a:p>
            <a:pPr marL="285750" indent="-285750">
              <a:buFont typeface="Wingdings"/>
              <a:buChar char="ü"/>
            </a:pPr>
            <a:endParaRPr lang="en-US">
              <a:solidFill>
                <a:schemeClr val="bg1"/>
              </a:solidFill>
              <a:cs typeface="Arial"/>
            </a:endParaRPr>
          </a:p>
          <a:p>
            <a:pPr marL="285750" indent="-285750">
              <a:buFont typeface="Wingdings"/>
              <a:buChar char="ü"/>
            </a:pPr>
            <a:endParaRPr lang="en-US">
              <a:solidFill>
                <a:schemeClr val="bg1"/>
              </a:solidFill>
              <a:cs typeface="Arial"/>
            </a:endParaRPr>
          </a:p>
          <a:p>
            <a:pPr marL="285750" indent="-285750">
              <a:buFont typeface="Wingdings"/>
              <a:buChar char="ü"/>
            </a:pPr>
            <a:r>
              <a:rPr lang="en-US">
                <a:solidFill>
                  <a:schemeClr val="bg1"/>
                </a:solidFill>
                <a:cs typeface="Arial"/>
              </a:rPr>
              <a:t>Promote effective transport management </a:t>
            </a:r>
            <a:endParaRPr lang="en-US">
              <a:solidFill>
                <a:schemeClr val="bg1"/>
              </a:solidFill>
            </a:endParaRPr>
          </a:p>
          <a:p>
            <a:endParaRPr lang="en-US">
              <a:solidFill>
                <a:schemeClr val="bg1"/>
              </a:solidFill>
              <a:cs typeface="Arial"/>
            </a:endParaRPr>
          </a:p>
          <a:p>
            <a:endParaRPr lang="en-US">
              <a:solidFill>
                <a:schemeClr val="bg1"/>
              </a:solidFill>
              <a:cs typeface="Arial"/>
            </a:endParaRPr>
          </a:p>
          <a:p>
            <a:pPr marL="285750" indent="-285750">
              <a:buFont typeface="Wingdings"/>
              <a:buChar char="ü"/>
            </a:pPr>
            <a:r>
              <a:rPr lang="en-US">
                <a:solidFill>
                  <a:schemeClr val="bg1"/>
                </a:solidFill>
                <a:cs typeface="Arial"/>
              </a:rPr>
              <a:t>Improve standards - Improve road safety – Improve employee wellbeing</a:t>
            </a:r>
          </a:p>
          <a:p>
            <a:endParaRPr lang="en-US">
              <a:solidFill>
                <a:schemeClr val="bg1"/>
              </a:solidFill>
              <a:cs typeface="Arial"/>
            </a:endParaRPr>
          </a:p>
          <a:p>
            <a:endParaRPr lang="en-US">
              <a:solidFill>
                <a:schemeClr val="bg1"/>
              </a:solidFill>
              <a:cs typeface="Arial"/>
            </a:endParaRPr>
          </a:p>
          <a:p>
            <a:pPr marL="285750" indent="-285750">
              <a:buFont typeface="Wingdings"/>
              <a:buChar char="ü"/>
            </a:pPr>
            <a:r>
              <a:rPr lang="en-US">
                <a:solidFill>
                  <a:schemeClr val="bg1"/>
                </a:solidFill>
                <a:cs typeface="Arial"/>
              </a:rPr>
              <a:t>Reduce the risk of non-compliance and potential regulatory action from the Traffic Commissioners. </a:t>
            </a:r>
          </a:p>
          <a:p>
            <a:endParaRPr lang="en-US">
              <a:solidFill>
                <a:schemeClr val="bg1"/>
              </a:solidFill>
              <a:cs typeface="Arial"/>
            </a:endParaRPr>
          </a:p>
          <a:p>
            <a:endParaRPr lang="en-US">
              <a:solidFill>
                <a:schemeClr val="bg1"/>
              </a:solidFill>
              <a:cs typeface="Arial"/>
            </a:endParaRPr>
          </a:p>
          <a:p>
            <a:pPr marL="285750" indent="-285750">
              <a:buFont typeface="Wingdings"/>
              <a:buChar char="ü"/>
            </a:pPr>
            <a:r>
              <a:rPr lang="en-US">
                <a:solidFill>
                  <a:schemeClr val="bg1"/>
                </a:solidFill>
                <a:cs typeface="Arial"/>
              </a:rPr>
              <a:t>Work with DVSA to improve road safety across Britain’s roads and improve the outcomes for cities and towns</a:t>
            </a:r>
          </a:p>
        </p:txBody>
      </p:sp>
      <p:sp>
        <p:nvSpPr>
          <p:cNvPr id="6" name="TextBox 5">
            <a:extLst>
              <a:ext uri="{FF2B5EF4-FFF2-40B4-BE49-F238E27FC236}">
                <a16:creationId xmlns:a16="http://schemas.microsoft.com/office/drawing/2014/main" id="{3737033B-D99B-04FB-810F-5D566C049A65}"/>
              </a:ext>
            </a:extLst>
          </p:cNvPr>
          <p:cNvSpPr txBox="1"/>
          <p:nvPr/>
        </p:nvSpPr>
        <p:spPr>
          <a:xfrm>
            <a:off x="5364189" y="346494"/>
            <a:ext cx="6531635" cy="707886"/>
          </a:xfrm>
          <a:prstGeom prst="rect">
            <a:avLst/>
          </a:prstGeom>
          <a:ln>
            <a:solidFill>
              <a:srgbClr val="00B0F0"/>
            </a:solidFill>
          </a:ln>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FFFFFF"/>
                </a:solidFill>
              </a:rPr>
              <a:t>Journey with us on the Road to Earned Recognition </a:t>
            </a:r>
            <a:endParaRPr lang="en-GB" sz="2000">
              <a:solidFill>
                <a:srgbClr val="FFFFFF"/>
              </a:solidFill>
              <a:cs typeface="Arial"/>
            </a:endParaRPr>
          </a:p>
          <a:p>
            <a:pPr algn="ctr"/>
            <a:r>
              <a:rPr lang="en-US" sz="2000" b="1">
                <a:solidFill>
                  <a:srgbClr val="FFFFFF"/>
                </a:solidFill>
              </a:rPr>
              <a:t>(R2ER)</a:t>
            </a:r>
            <a:r>
              <a:rPr lang="en-GB" sz="2000">
                <a:solidFill>
                  <a:srgbClr val="FFFFFF"/>
                </a:solidFill>
                <a:cs typeface="Arial"/>
              </a:rPr>
              <a:t>​</a:t>
            </a:r>
            <a:endParaRPr lang="en-GB" sz="2000">
              <a:cs typeface="Arial"/>
            </a:endParaRPr>
          </a:p>
        </p:txBody>
      </p:sp>
    </p:spTree>
    <p:extLst>
      <p:ext uri="{BB962C8B-B14F-4D97-AF65-F5344CB8AC3E}">
        <p14:creationId xmlns:p14="http://schemas.microsoft.com/office/powerpoint/2010/main" val="1933095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F6587-4E48-14D7-9723-E17D691DD6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166290-A5CA-BDD2-6BB3-A879042BBC7F}"/>
              </a:ext>
            </a:extLst>
          </p:cNvPr>
          <p:cNvSpPr>
            <a:spLocks noGrp="1"/>
          </p:cNvSpPr>
          <p:nvPr>
            <p:ph type="title"/>
          </p:nvPr>
        </p:nvSpPr>
        <p:spPr>
          <a:xfrm>
            <a:off x="716173" y="458787"/>
            <a:ext cx="10882800" cy="633413"/>
          </a:xfrm>
        </p:spPr>
        <p:txBody>
          <a:bodyPr/>
          <a:lstStyle/>
          <a:p>
            <a:pPr algn="ctr"/>
            <a:r>
              <a:rPr lang="en-GB" dirty="0"/>
              <a:t>The consequences of non-compliance</a:t>
            </a:r>
          </a:p>
        </p:txBody>
      </p:sp>
      <p:sp>
        <p:nvSpPr>
          <p:cNvPr id="8" name="Footer Placeholder 3">
            <a:extLst>
              <a:ext uri="{FF2B5EF4-FFF2-40B4-BE49-F238E27FC236}">
                <a16:creationId xmlns:a16="http://schemas.microsoft.com/office/drawing/2014/main" id="{68497B75-335B-DC20-F3C8-1A8C7A951128}"/>
              </a:ext>
            </a:extLst>
          </p:cNvPr>
          <p:cNvSpPr>
            <a:spLocks noGrp="1"/>
          </p:cNvSpPr>
          <p:nvPr>
            <p:ph type="ftr" sz="quarter" idx="11"/>
          </p:nvPr>
        </p:nvSpPr>
        <p:spPr>
          <a:xfrm>
            <a:off x="716173" y="6139431"/>
            <a:ext cx="5379826" cy="365125"/>
          </a:xfrm>
        </p:spPr>
        <p:txBody>
          <a:bodyPr>
            <a:normAutofit fontScale="85000" lnSpcReduction="10000"/>
          </a:bodyPr>
          <a:lstStyle/>
          <a:p>
            <a:r>
              <a:rPr lang="en-GB" dirty="0"/>
              <a:t>Keeping </a:t>
            </a:r>
            <a:r>
              <a:rPr lang="en-GB" b="1" dirty="0"/>
              <a:t>Britain</a:t>
            </a:r>
            <a:r>
              <a:rPr lang="en-GB" dirty="0"/>
              <a:t> moving,</a:t>
            </a:r>
            <a:r>
              <a:rPr lang="en-GB" b="1" dirty="0"/>
              <a:t> safely </a:t>
            </a:r>
            <a:r>
              <a:rPr lang="en-GB" dirty="0"/>
              <a:t>and </a:t>
            </a:r>
            <a:r>
              <a:rPr lang="en-GB" b="1" dirty="0"/>
              <a:t>sustainably</a:t>
            </a:r>
          </a:p>
        </p:txBody>
      </p:sp>
      <p:pic>
        <p:nvPicPr>
          <p:cNvPr id="11" name="Content Placeholder 10">
            <a:extLst>
              <a:ext uri="{FF2B5EF4-FFF2-40B4-BE49-F238E27FC236}">
                <a16:creationId xmlns:a16="http://schemas.microsoft.com/office/drawing/2014/main" id="{B9CB69A9-7D41-738C-1B1A-B7447F53C9AB}"/>
              </a:ext>
            </a:extLst>
          </p:cNvPr>
          <p:cNvPicPr>
            <a:picLocks noGrp="1" noChangeAspect="1"/>
          </p:cNvPicPr>
          <p:nvPr>
            <p:ph sz="half" idx="2"/>
          </p:nvPr>
        </p:nvPicPr>
        <p:blipFill>
          <a:blip r:embed="rId3"/>
          <a:stretch>
            <a:fillRect/>
          </a:stretch>
        </p:blipFill>
        <p:spPr>
          <a:xfrm>
            <a:off x="5393710" y="1339674"/>
            <a:ext cx="4907705" cy="2381250"/>
          </a:xfrm>
          <a:prstGeom prst="rect">
            <a:avLst/>
          </a:prstGeom>
        </p:spPr>
      </p:pic>
      <p:pic>
        <p:nvPicPr>
          <p:cNvPr id="3" name="Picture 2">
            <a:extLst>
              <a:ext uri="{FF2B5EF4-FFF2-40B4-BE49-F238E27FC236}">
                <a16:creationId xmlns:a16="http://schemas.microsoft.com/office/drawing/2014/main" id="{A457CA17-2B0C-7F80-344D-CF84F08C0BC4}"/>
              </a:ext>
            </a:extLst>
          </p:cNvPr>
          <p:cNvPicPr>
            <a:picLocks noChangeAspect="1"/>
          </p:cNvPicPr>
          <p:nvPr/>
        </p:nvPicPr>
        <p:blipFill>
          <a:blip r:embed="rId4"/>
          <a:stretch>
            <a:fillRect/>
          </a:stretch>
        </p:blipFill>
        <p:spPr>
          <a:xfrm>
            <a:off x="5393710" y="3718441"/>
            <a:ext cx="4949826" cy="2293176"/>
          </a:xfrm>
          <a:prstGeom prst="rect">
            <a:avLst/>
          </a:prstGeom>
        </p:spPr>
      </p:pic>
      <p:pic>
        <p:nvPicPr>
          <p:cNvPr id="7" name="Content Placeholder 6">
            <a:extLst>
              <a:ext uri="{FF2B5EF4-FFF2-40B4-BE49-F238E27FC236}">
                <a16:creationId xmlns:a16="http://schemas.microsoft.com/office/drawing/2014/main" id="{C8D97335-4A6A-FCDB-6EB9-B68BBCB859C1}"/>
              </a:ext>
            </a:extLst>
          </p:cNvPr>
          <p:cNvPicPr>
            <a:picLocks noGrp="1" noChangeAspect="1"/>
          </p:cNvPicPr>
          <p:nvPr>
            <p:ph sz="half" idx="1"/>
          </p:nvPr>
        </p:nvPicPr>
        <p:blipFill>
          <a:blip r:embed="rId5"/>
          <a:stretch>
            <a:fillRect/>
          </a:stretch>
        </p:blipFill>
        <p:spPr>
          <a:xfrm>
            <a:off x="1086670" y="1281065"/>
            <a:ext cx="4124428" cy="3093321"/>
          </a:xfrm>
          <a:prstGeom prst="rect">
            <a:avLst/>
          </a:prstGeom>
        </p:spPr>
      </p:pic>
      <p:pic>
        <p:nvPicPr>
          <p:cNvPr id="9" name="Picture 8">
            <a:extLst>
              <a:ext uri="{FF2B5EF4-FFF2-40B4-BE49-F238E27FC236}">
                <a16:creationId xmlns:a16="http://schemas.microsoft.com/office/drawing/2014/main" id="{08DDAEC6-7663-5432-848A-80B60BF25781}"/>
              </a:ext>
            </a:extLst>
          </p:cNvPr>
          <p:cNvPicPr>
            <a:picLocks noChangeAspect="1"/>
          </p:cNvPicPr>
          <p:nvPr/>
        </p:nvPicPr>
        <p:blipFill>
          <a:blip r:embed="rId6"/>
          <a:stretch>
            <a:fillRect/>
          </a:stretch>
        </p:blipFill>
        <p:spPr>
          <a:xfrm>
            <a:off x="1086670" y="3598204"/>
            <a:ext cx="4114800" cy="2533650"/>
          </a:xfrm>
          <a:prstGeom prst="rect">
            <a:avLst/>
          </a:prstGeom>
        </p:spPr>
      </p:pic>
    </p:spTree>
    <p:extLst>
      <p:ext uri="{BB962C8B-B14F-4D97-AF65-F5344CB8AC3E}">
        <p14:creationId xmlns:p14="http://schemas.microsoft.com/office/powerpoint/2010/main" val="2950786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B3B5D-E118-4AC2-A88A-985F4D8D9CB7}"/>
              </a:ext>
            </a:extLst>
          </p:cNvPr>
          <p:cNvSpPr>
            <a:spLocks noGrp="1"/>
          </p:cNvSpPr>
          <p:nvPr>
            <p:ph type="ctrTitle"/>
          </p:nvPr>
        </p:nvSpPr>
        <p:spPr>
          <a:xfrm>
            <a:off x="1637779" y="2480309"/>
            <a:ext cx="9592234" cy="675910"/>
          </a:xfrm>
        </p:spPr>
        <p:txBody>
          <a:bodyPr>
            <a:normAutofit fontScale="90000"/>
          </a:bodyPr>
          <a:lstStyle/>
          <a:p>
            <a:pPr algn="ctr"/>
            <a:r>
              <a:rPr lang="en-GB" dirty="0">
                <a:cs typeface="Arial"/>
              </a:rPr>
              <a:t>Find out more via Gov.uk or via the mailboxes </a:t>
            </a:r>
          </a:p>
        </p:txBody>
      </p:sp>
      <p:sp>
        <p:nvSpPr>
          <p:cNvPr id="3" name="Subtitle 2">
            <a:extLst>
              <a:ext uri="{FF2B5EF4-FFF2-40B4-BE49-F238E27FC236}">
                <a16:creationId xmlns:a16="http://schemas.microsoft.com/office/drawing/2014/main" id="{F3691E8A-AC03-4741-8F80-EEB895913435}"/>
              </a:ext>
            </a:extLst>
          </p:cNvPr>
          <p:cNvSpPr>
            <a:spLocks noGrp="1"/>
          </p:cNvSpPr>
          <p:nvPr>
            <p:ph type="subTitle" idx="1"/>
          </p:nvPr>
        </p:nvSpPr>
        <p:spPr>
          <a:xfrm>
            <a:off x="717628" y="3796011"/>
            <a:ext cx="10756800" cy="1838495"/>
          </a:xfrm>
        </p:spPr>
        <p:txBody>
          <a:bodyPr/>
          <a:lstStyle/>
          <a:p>
            <a:r>
              <a:rPr lang="en-GB"/>
              <a:t>www.gov.uk/dvsa</a:t>
            </a:r>
            <a:br>
              <a:rPr lang="en-GB"/>
            </a:br>
            <a:r>
              <a:rPr lang="en-GB">
                <a:hlinkClick r:id="rId3">
                  <a:extLst>
                    <a:ext uri="{A12FA001-AC4F-418D-AE19-62706E023703}">
                      <ahyp:hlinkClr xmlns:ahyp="http://schemas.microsoft.com/office/drawing/2018/hyperlinkcolor" val="tx"/>
                    </a:ext>
                  </a:extLst>
                </a:hlinkClick>
              </a:rPr>
              <a:t>DVSAER@DVSA.gov.uk</a:t>
            </a:r>
            <a:endParaRPr lang="en-GB"/>
          </a:p>
          <a:p>
            <a:r>
              <a:rPr lang="en-GB">
                <a:hlinkClick r:id="rId4">
                  <a:extLst>
                    <a:ext uri="{A12FA001-AC4F-418D-AE19-62706E023703}">
                      <ahyp:hlinkClr xmlns:ahyp="http://schemas.microsoft.com/office/drawing/2018/hyperlinkcolor" val="tx"/>
                    </a:ext>
                  </a:extLst>
                </a:hlinkClick>
              </a:rPr>
              <a:t>R2ER@DVSA.gov.uk</a:t>
            </a:r>
            <a:r>
              <a:rPr lang="en-GB"/>
              <a:t> </a:t>
            </a:r>
          </a:p>
        </p:txBody>
      </p:sp>
      <p:pic>
        <p:nvPicPr>
          <p:cNvPr id="5" name="Picture 4">
            <a:extLst>
              <a:ext uri="{FF2B5EF4-FFF2-40B4-BE49-F238E27FC236}">
                <a16:creationId xmlns:a16="http://schemas.microsoft.com/office/drawing/2014/main" id="{66DF4ECD-2A77-BAAD-A4A7-62F729D75FCE}"/>
              </a:ext>
            </a:extLst>
          </p:cNvPr>
          <p:cNvPicPr>
            <a:picLocks noChangeAspect="1"/>
          </p:cNvPicPr>
          <p:nvPr/>
        </p:nvPicPr>
        <p:blipFill>
          <a:blip r:embed="rId5"/>
          <a:stretch>
            <a:fillRect/>
          </a:stretch>
        </p:blipFill>
        <p:spPr>
          <a:xfrm>
            <a:off x="8004953" y="3343539"/>
            <a:ext cx="2743438" cy="2743438"/>
          </a:xfrm>
          <a:prstGeom prst="rect">
            <a:avLst/>
          </a:prstGeom>
        </p:spPr>
      </p:pic>
      <p:pic>
        <p:nvPicPr>
          <p:cNvPr id="6" name="Picture 5">
            <a:extLst>
              <a:ext uri="{FF2B5EF4-FFF2-40B4-BE49-F238E27FC236}">
                <a16:creationId xmlns:a16="http://schemas.microsoft.com/office/drawing/2014/main" id="{24091A4F-AA27-8D4F-F4D2-B421FA9B69A1}"/>
              </a:ext>
            </a:extLst>
          </p:cNvPr>
          <p:cNvPicPr>
            <a:picLocks noChangeAspect="1"/>
          </p:cNvPicPr>
          <p:nvPr/>
        </p:nvPicPr>
        <p:blipFill>
          <a:blip r:embed="rId6"/>
          <a:stretch>
            <a:fillRect/>
          </a:stretch>
        </p:blipFill>
        <p:spPr>
          <a:xfrm>
            <a:off x="8230521" y="379125"/>
            <a:ext cx="2999492" cy="1688738"/>
          </a:xfrm>
          <a:prstGeom prst="rect">
            <a:avLst/>
          </a:prstGeom>
        </p:spPr>
      </p:pic>
    </p:spTree>
    <p:extLst>
      <p:ext uri="{BB962C8B-B14F-4D97-AF65-F5344CB8AC3E}">
        <p14:creationId xmlns:p14="http://schemas.microsoft.com/office/powerpoint/2010/main" val="2728428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8AE8525-005E-49A2-2223-8828090F7EF8}"/>
              </a:ext>
            </a:extLst>
          </p:cNvPr>
          <p:cNvSpPr>
            <a:spLocks noGrp="1"/>
          </p:cNvSpPr>
          <p:nvPr>
            <p:ph type="ftr" sz="quarter" idx="13"/>
          </p:nvPr>
        </p:nvSpPr>
        <p:spPr/>
        <p:txBody>
          <a:bodyPr>
            <a:normAutofit fontScale="85000" lnSpcReduction="10000"/>
          </a:bodyPr>
          <a:lstStyle/>
          <a:p>
            <a:r>
              <a:rPr lang="en-GB"/>
              <a:t>Keeping </a:t>
            </a:r>
            <a:r>
              <a:rPr lang="en-GB" b="1"/>
              <a:t>Britain</a:t>
            </a:r>
            <a:r>
              <a:rPr lang="en-GB"/>
              <a:t> moving, </a:t>
            </a:r>
            <a:r>
              <a:rPr lang="en-GB" b="1"/>
              <a:t>safely </a:t>
            </a:r>
            <a:r>
              <a:rPr lang="en-GB"/>
              <a:t>and</a:t>
            </a:r>
            <a:r>
              <a:rPr lang="en-GB" b="1"/>
              <a:t> sustainably</a:t>
            </a:r>
          </a:p>
        </p:txBody>
      </p:sp>
      <p:sp>
        <p:nvSpPr>
          <p:cNvPr id="7" name="TextBox 6">
            <a:extLst>
              <a:ext uri="{FF2B5EF4-FFF2-40B4-BE49-F238E27FC236}">
                <a16:creationId xmlns:a16="http://schemas.microsoft.com/office/drawing/2014/main" id="{2977B9A6-F8E3-9D9B-CF08-00708B01A955}"/>
              </a:ext>
            </a:extLst>
          </p:cNvPr>
          <p:cNvSpPr txBox="1"/>
          <p:nvPr/>
        </p:nvSpPr>
        <p:spPr>
          <a:xfrm>
            <a:off x="2124631" y="2844225"/>
            <a:ext cx="1592316" cy="584775"/>
          </a:xfrm>
          <a:prstGeom prst="rect">
            <a:avLst/>
          </a:prstGeom>
          <a:noFill/>
        </p:spPr>
        <p:txBody>
          <a:bodyPr wrap="square" rtlCol="0">
            <a:spAutoFit/>
          </a:bodyPr>
          <a:lstStyle/>
          <a:p>
            <a:r>
              <a:rPr lang="en-GB" sz="3200" b="1">
                <a:solidFill>
                  <a:schemeClr val="bg1"/>
                </a:solidFill>
              </a:rPr>
              <a:t>Enable</a:t>
            </a:r>
          </a:p>
        </p:txBody>
      </p:sp>
      <p:pic>
        <p:nvPicPr>
          <p:cNvPr id="16" name="Picture 15" descr="A blue circle with a white letter i in it&#10;&#10;Description automatically generated">
            <a:extLst>
              <a:ext uri="{FF2B5EF4-FFF2-40B4-BE49-F238E27FC236}">
                <a16:creationId xmlns:a16="http://schemas.microsoft.com/office/drawing/2014/main" id="{4202DDB9-D1FD-E228-7EEB-0B37C7D0C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846" y="1921032"/>
            <a:ext cx="707887" cy="707887"/>
          </a:xfrm>
          <a:prstGeom prst="rect">
            <a:avLst/>
          </a:prstGeom>
        </p:spPr>
      </p:pic>
      <p:pic>
        <p:nvPicPr>
          <p:cNvPr id="17" name="Picture 16" descr="A blue circle with a white magnifying glass&#10;&#10;Description automatically generated">
            <a:extLst>
              <a:ext uri="{FF2B5EF4-FFF2-40B4-BE49-F238E27FC236}">
                <a16:creationId xmlns:a16="http://schemas.microsoft.com/office/drawing/2014/main" id="{F025356A-D460-10E7-8887-37AD0445A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6980" y="1927363"/>
            <a:ext cx="761793" cy="761793"/>
          </a:xfrm>
          <a:prstGeom prst="rect">
            <a:avLst/>
          </a:prstGeom>
        </p:spPr>
      </p:pic>
      <p:sp>
        <p:nvSpPr>
          <p:cNvPr id="18" name="TextBox 17">
            <a:extLst>
              <a:ext uri="{FF2B5EF4-FFF2-40B4-BE49-F238E27FC236}">
                <a16:creationId xmlns:a16="http://schemas.microsoft.com/office/drawing/2014/main" id="{7B493ABC-754C-C1F6-0555-250CF34B153D}"/>
              </a:ext>
            </a:extLst>
          </p:cNvPr>
          <p:cNvSpPr txBox="1"/>
          <p:nvPr/>
        </p:nvSpPr>
        <p:spPr>
          <a:xfrm>
            <a:off x="5264331" y="2844224"/>
            <a:ext cx="1688720" cy="584775"/>
          </a:xfrm>
          <a:prstGeom prst="rect">
            <a:avLst/>
          </a:prstGeom>
          <a:noFill/>
        </p:spPr>
        <p:txBody>
          <a:bodyPr wrap="square" rtlCol="0">
            <a:spAutoFit/>
          </a:bodyPr>
          <a:lstStyle/>
          <a:p>
            <a:r>
              <a:rPr lang="en-GB" sz="3200" b="1">
                <a:solidFill>
                  <a:schemeClr val="bg1"/>
                </a:solidFill>
              </a:rPr>
              <a:t>Prevent</a:t>
            </a:r>
          </a:p>
        </p:txBody>
      </p:sp>
      <p:pic>
        <p:nvPicPr>
          <p:cNvPr id="19" name="Picture 18" descr="A blue circle with a white gavel and a black background&#10;&#10;Description automatically generated">
            <a:extLst>
              <a:ext uri="{FF2B5EF4-FFF2-40B4-BE49-F238E27FC236}">
                <a16:creationId xmlns:a16="http://schemas.microsoft.com/office/drawing/2014/main" id="{7E463DD0-1FAE-D8F6-31D2-6EFB24E87E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7269" y="1979956"/>
            <a:ext cx="709200" cy="709200"/>
          </a:xfrm>
          <a:prstGeom prst="rect">
            <a:avLst/>
          </a:prstGeom>
        </p:spPr>
      </p:pic>
      <p:sp>
        <p:nvSpPr>
          <p:cNvPr id="20" name="TextBox 19">
            <a:extLst>
              <a:ext uri="{FF2B5EF4-FFF2-40B4-BE49-F238E27FC236}">
                <a16:creationId xmlns:a16="http://schemas.microsoft.com/office/drawing/2014/main" id="{5C39ADD4-842B-124B-DB6F-46E84441E602}"/>
              </a:ext>
            </a:extLst>
          </p:cNvPr>
          <p:cNvSpPr txBox="1"/>
          <p:nvPr/>
        </p:nvSpPr>
        <p:spPr>
          <a:xfrm>
            <a:off x="8281851" y="2844223"/>
            <a:ext cx="1965960" cy="584775"/>
          </a:xfrm>
          <a:prstGeom prst="rect">
            <a:avLst/>
          </a:prstGeom>
          <a:noFill/>
        </p:spPr>
        <p:txBody>
          <a:bodyPr wrap="square" rtlCol="0">
            <a:spAutoFit/>
          </a:bodyPr>
          <a:lstStyle/>
          <a:p>
            <a:r>
              <a:rPr lang="en-GB" sz="3200" b="1">
                <a:solidFill>
                  <a:schemeClr val="bg1"/>
                </a:solidFill>
              </a:rPr>
              <a:t>Respond</a:t>
            </a:r>
          </a:p>
        </p:txBody>
      </p:sp>
      <p:sp>
        <p:nvSpPr>
          <p:cNvPr id="22" name="TextBox 21">
            <a:extLst>
              <a:ext uri="{FF2B5EF4-FFF2-40B4-BE49-F238E27FC236}">
                <a16:creationId xmlns:a16="http://schemas.microsoft.com/office/drawing/2014/main" id="{0698B641-D9C3-8800-BEB8-1B969A6185D6}"/>
              </a:ext>
            </a:extLst>
          </p:cNvPr>
          <p:cNvSpPr txBox="1"/>
          <p:nvPr/>
        </p:nvSpPr>
        <p:spPr>
          <a:xfrm>
            <a:off x="2124631" y="3629025"/>
            <a:ext cx="1592316" cy="1200329"/>
          </a:xfrm>
          <a:prstGeom prst="rect">
            <a:avLst/>
          </a:prstGeom>
          <a:noFill/>
        </p:spPr>
        <p:txBody>
          <a:bodyPr wrap="square" rtlCol="0">
            <a:spAutoFit/>
          </a:bodyPr>
          <a:lstStyle/>
          <a:p>
            <a:r>
              <a:rPr lang="en-GB">
                <a:solidFill>
                  <a:schemeClr val="bg1"/>
                </a:solidFill>
              </a:rPr>
              <a:t>Clear, easy to follow help and advice to customers</a:t>
            </a:r>
          </a:p>
        </p:txBody>
      </p:sp>
      <p:sp>
        <p:nvSpPr>
          <p:cNvPr id="23" name="TextBox 22">
            <a:extLst>
              <a:ext uri="{FF2B5EF4-FFF2-40B4-BE49-F238E27FC236}">
                <a16:creationId xmlns:a16="http://schemas.microsoft.com/office/drawing/2014/main" id="{262B342D-DA97-75F9-71B4-6F946A1B2464}"/>
              </a:ext>
            </a:extLst>
          </p:cNvPr>
          <p:cNvSpPr txBox="1"/>
          <p:nvPr/>
        </p:nvSpPr>
        <p:spPr>
          <a:xfrm>
            <a:off x="5321718" y="3603117"/>
            <a:ext cx="1592316" cy="1477328"/>
          </a:xfrm>
          <a:prstGeom prst="rect">
            <a:avLst/>
          </a:prstGeom>
          <a:noFill/>
        </p:spPr>
        <p:txBody>
          <a:bodyPr wrap="square" rtlCol="0">
            <a:spAutoFit/>
          </a:bodyPr>
          <a:lstStyle/>
          <a:p>
            <a:r>
              <a:rPr lang="en-GB">
                <a:solidFill>
                  <a:schemeClr val="bg1"/>
                </a:solidFill>
              </a:rPr>
              <a:t>Monitor customers to make sure they maintain standards</a:t>
            </a:r>
          </a:p>
        </p:txBody>
      </p:sp>
      <p:sp>
        <p:nvSpPr>
          <p:cNvPr id="24" name="TextBox 23">
            <a:extLst>
              <a:ext uri="{FF2B5EF4-FFF2-40B4-BE49-F238E27FC236}">
                <a16:creationId xmlns:a16="http://schemas.microsoft.com/office/drawing/2014/main" id="{4D768881-69CB-10C3-DFAD-E468257ED4A8}"/>
              </a:ext>
            </a:extLst>
          </p:cNvPr>
          <p:cNvSpPr txBox="1"/>
          <p:nvPr/>
        </p:nvSpPr>
        <p:spPr>
          <a:xfrm>
            <a:off x="8468673" y="3464618"/>
            <a:ext cx="1592316" cy="1754326"/>
          </a:xfrm>
          <a:prstGeom prst="rect">
            <a:avLst/>
          </a:prstGeom>
          <a:noFill/>
        </p:spPr>
        <p:txBody>
          <a:bodyPr wrap="square" rtlCol="0">
            <a:spAutoFit/>
          </a:bodyPr>
          <a:lstStyle/>
          <a:p>
            <a:r>
              <a:rPr lang="en-GB">
                <a:solidFill>
                  <a:schemeClr val="bg1"/>
                </a:solidFill>
              </a:rPr>
              <a:t>Use intelligence and evidence to take strong action for law breakers</a:t>
            </a:r>
          </a:p>
        </p:txBody>
      </p:sp>
    </p:spTree>
    <p:extLst>
      <p:ext uri="{BB962C8B-B14F-4D97-AF65-F5344CB8AC3E}">
        <p14:creationId xmlns:p14="http://schemas.microsoft.com/office/powerpoint/2010/main" val="1221691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D14D45-B677-4A1B-A554-9A6AB905231B}"/>
              </a:ext>
            </a:extLst>
          </p:cNvPr>
          <p:cNvSpPr>
            <a:spLocks noGrp="1"/>
          </p:cNvSpPr>
          <p:nvPr>
            <p:ph type="title"/>
          </p:nvPr>
        </p:nvSpPr>
        <p:spPr>
          <a:xfrm>
            <a:off x="722036" y="2350992"/>
            <a:ext cx="5314536" cy="1325563"/>
          </a:xfrm>
        </p:spPr>
        <p:txBody>
          <a:bodyPr>
            <a:normAutofit/>
          </a:bodyPr>
          <a:lstStyle/>
          <a:p>
            <a:r>
              <a:rPr lang="en-GB" sz="3200" b="1" dirty="0">
                <a:cs typeface="Arial" panose="020B0604020202020204" pitchFamily="34" charset="0"/>
              </a:rPr>
              <a:t>Lee Bedingfield, Head of Fleet Compliance at Sysco</a:t>
            </a:r>
            <a:br>
              <a:rPr lang="en-GB" sz="3200" b="1" dirty="0">
                <a:solidFill>
                  <a:srgbClr val="000000"/>
                </a:solidFill>
                <a:cs typeface="Arial" panose="020B0604020202020204" pitchFamily="34" charset="0"/>
              </a:rPr>
            </a:br>
            <a:endParaRPr lang="en-GB" sz="3200" dirty="0"/>
          </a:p>
        </p:txBody>
      </p:sp>
      <p:sp>
        <p:nvSpPr>
          <p:cNvPr id="6" name="Content Placeholder 5">
            <a:extLst>
              <a:ext uri="{FF2B5EF4-FFF2-40B4-BE49-F238E27FC236}">
                <a16:creationId xmlns:a16="http://schemas.microsoft.com/office/drawing/2014/main" id="{84D56548-B7A4-43A9-92B7-7F71F2826736}"/>
              </a:ext>
            </a:extLst>
          </p:cNvPr>
          <p:cNvSpPr>
            <a:spLocks noGrp="1"/>
          </p:cNvSpPr>
          <p:nvPr>
            <p:ph idx="1"/>
          </p:nvPr>
        </p:nvSpPr>
        <p:spPr>
          <a:xfrm>
            <a:off x="781457" y="3528448"/>
            <a:ext cx="5314543" cy="2647055"/>
          </a:xfrm>
        </p:spPr>
        <p:txBody>
          <a:bodyPr anchor="t">
            <a:normAutofit fontScale="40000" lnSpcReduction="20000"/>
          </a:bodyPr>
          <a:lstStyle/>
          <a:p>
            <a:r>
              <a:rPr lang="en-GB" dirty="0"/>
              <a:t>“Joining the DVSA Earned Recognition scheme has sharpened our team’s commitment to driver and fleet compliance.</a:t>
            </a:r>
          </a:p>
          <a:p>
            <a:r>
              <a:rPr lang="en-GB" dirty="0"/>
              <a:t>By working within the ER audit‑criteria framework, our transport managers now have clearer oversight and stronger tools to ensure we remain fully compliant across every part of our transport operations.”</a:t>
            </a:r>
          </a:p>
          <a:p>
            <a:endParaRPr lang="en-GB" sz="1800" dirty="0"/>
          </a:p>
        </p:txBody>
      </p:sp>
      <p:cxnSp>
        <p:nvCxnSpPr>
          <p:cNvPr id="4" name="Straight Connector 3">
            <a:extLst>
              <a:ext uri="{FF2B5EF4-FFF2-40B4-BE49-F238E27FC236}">
                <a16:creationId xmlns:a16="http://schemas.microsoft.com/office/drawing/2014/main" id="{E82FF5EB-1F2A-4F0D-8772-C627F3349EF8}"/>
              </a:ext>
            </a:extLst>
          </p:cNvPr>
          <p:cNvCxnSpPr>
            <a:cxnSpLocks/>
          </p:cNvCxnSpPr>
          <p:nvPr/>
        </p:nvCxnSpPr>
        <p:spPr>
          <a:xfrm>
            <a:off x="722036" y="3429000"/>
            <a:ext cx="5535630" cy="0"/>
          </a:xfrm>
          <a:prstGeom prst="line">
            <a:avLst/>
          </a:prstGeom>
          <a:ln>
            <a:solidFill>
              <a:srgbClr val="7030A0"/>
            </a:solidFill>
          </a:ln>
        </p:spPr>
        <p:style>
          <a:lnRef idx="2">
            <a:schemeClr val="accent5"/>
          </a:lnRef>
          <a:fillRef idx="0">
            <a:schemeClr val="accent5"/>
          </a:fillRef>
          <a:effectRef idx="1">
            <a:schemeClr val="accent5"/>
          </a:effectRef>
          <a:fontRef idx="minor">
            <a:schemeClr val="tx1"/>
          </a:fontRef>
        </p:style>
      </p:cxnSp>
      <p:pic>
        <p:nvPicPr>
          <p:cNvPr id="7" name="Picture 6">
            <a:extLst>
              <a:ext uri="{FF2B5EF4-FFF2-40B4-BE49-F238E27FC236}">
                <a16:creationId xmlns:a16="http://schemas.microsoft.com/office/drawing/2014/main" id="{5155971F-3C89-49FD-A475-03EE3F44FB0E}"/>
              </a:ext>
            </a:extLst>
          </p:cNvPr>
          <p:cNvPicPr>
            <a:picLocks noChangeAspect="1"/>
          </p:cNvPicPr>
          <p:nvPr/>
        </p:nvPicPr>
        <p:blipFill>
          <a:blip r:embed="rId3"/>
          <a:stretch>
            <a:fillRect/>
          </a:stretch>
        </p:blipFill>
        <p:spPr>
          <a:xfrm>
            <a:off x="658170" y="522923"/>
            <a:ext cx="1625684" cy="1162110"/>
          </a:xfrm>
          <a:prstGeom prst="rect">
            <a:avLst/>
          </a:prstGeom>
        </p:spPr>
      </p:pic>
      <p:pic>
        <p:nvPicPr>
          <p:cNvPr id="2" name="Picture 1">
            <a:extLst>
              <a:ext uri="{FF2B5EF4-FFF2-40B4-BE49-F238E27FC236}">
                <a16:creationId xmlns:a16="http://schemas.microsoft.com/office/drawing/2014/main" id="{30826C07-9FCB-3646-47BF-843076A400A7}"/>
              </a:ext>
            </a:extLst>
          </p:cNvPr>
          <p:cNvPicPr>
            <a:picLocks noChangeAspect="1"/>
          </p:cNvPicPr>
          <p:nvPr/>
        </p:nvPicPr>
        <p:blipFill>
          <a:blip r:embed="rId4"/>
          <a:stretch>
            <a:fillRect/>
          </a:stretch>
        </p:blipFill>
        <p:spPr>
          <a:xfrm>
            <a:off x="6972276" y="1209367"/>
            <a:ext cx="4688655" cy="4336026"/>
          </a:xfrm>
          <a:prstGeom prst="rect">
            <a:avLst/>
          </a:prstGeom>
        </p:spPr>
      </p:pic>
    </p:spTree>
    <p:extLst>
      <p:ext uri="{BB962C8B-B14F-4D97-AF65-F5344CB8AC3E}">
        <p14:creationId xmlns:p14="http://schemas.microsoft.com/office/powerpoint/2010/main" val="2282630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01C7D-37C9-BA93-116B-F82B97EE7B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192A27-0167-F515-26D3-407C76B2A30A}"/>
              </a:ext>
            </a:extLst>
          </p:cNvPr>
          <p:cNvSpPr>
            <a:spLocks noGrp="1"/>
          </p:cNvSpPr>
          <p:nvPr>
            <p:ph type="title"/>
          </p:nvPr>
        </p:nvSpPr>
        <p:spPr>
          <a:xfrm>
            <a:off x="654627" y="681037"/>
            <a:ext cx="10882800" cy="633413"/>
          </a:xfrm>
        </p:spPr>
        <p:txBody>
          <a:bodyPr anchor="t">
            <a:normAutofit/>
          </a:bodyPr>
          <a:lstStyle/>
          <a:p>
            <a:r>
              <a:rPr lang="en-GB" dirty="0"/>
              <a:t>Road Safety Strategy</a:t>
            </a:r>
          </a:p>
        </p:txBody>
      </p:sp>
      <p:sp>
        <p:nvSpPr>
          <p:cNvPr id="3" name="Content Placeholder 2">
            <a:extLst>
              <a:ext uri="{FF2B5EF4-FFF2-40B4-BE49-F238E27FC236}">
                <a16:creationId xmlns:a16="http://schemas.microsoft.com/office/drawing/2014/main" id="{7207DC41-6720-6BFE-9FDA-627D9ECB7BC2}"/>
              </a:ext>
            </a:extLst>
          </p:cNvPr>
          <p:cNvSpPr>
            <a:spLocks noGrp="1"/>
          </p:cNvSpPr>
          <p:nvPr>
            <p:ph sz="half" idx="1"/>
          </p:nvPr>
        </p:nvSpPr>
        <p:spPr>
          <a:xfrm>
            <a:off x="654626" y="1472400"/>
            <a:ext cx="5122800" cy="4140000"/>
          </a:xfrm>
        </p:spPr>
        <p:txBody>
          <a:bodyPr>
            <a:normAutofit/>
          </a:bodyPr>
          <a:lstStyle/>
          <a:p>
            <a:endParaRPr lang="en-GB" b="1"/>
          </a:p>
          <a:p>
            <a:r>
              <a:rPr lang="en-GB" b="1"/>
              <a:t> </a:t>
            </a:r>
            <a:r>
              <a:rPr lang="en-GB"/>
              <a:t> </a:t>
            </a:r>
          </a:p>
          <a:p>
            <a:endParaRPr lang="en-GB"/>
          </a:p>
          <a:p>
            <a:endParaRPr lang="en-GB"/>
          </a:p>
          <a:p>
            <a:endParaRPr lang="en-GB"/>
          </a:p>
        </p:txBody>
      </p:sp>
      <p:pic>
        <p:nvPicPr>
          <p:cNvPr id="5" name="Picture 4">
            <a:extLst>
              <a:ext uri="{FF2B5EF4-FFF2-40B4-BE49-F238E27FC236}">
                <a16:creationId xmlns:a16="http://schemas.microsoft.com/office/drawing/2014/main" id="{77E88F65-52C7-7447-0599-FFD8CBF852D1}"/>
              </a:ext>
            </a:extLst>
          </p:cNvPr>
          <p:cNvPicPr>
            <a:picLocks noChangeAspect="1"/>
          </p:cNvPicPr>
          <p:nvPr/>
        </p:nvPicPr>
        <p:blipFill>
          <a:blip r:embed="rId3"/>
          <a:stretch>
            <a:fillRect/>
          </a:stretch>
        </p:blipFill>
        <p:spPr>
          <a:xfrm>
            <a:off x="6162104" y="382108"/>
            <a:ext cx="3964236" cy="5449123"/>
          </a:xfrm>
          <a:prstGeom prst="rect">
            <a:avLst/>
          </a:prstGeom>
          <a:noFill/>
        </p:spPr>
      </p:pic>
      <p:sp>
        <p:nvSpPr>
          <p:cNvPr id="10" name="Footer Placeholder 4">
            <a:extLst>
              <a:ext uri="{FF2B5EF4-FFF2-40B4-BE49-F238E27FC236}">
                <a16:creationId xmlns:a16="http://schemas.microsoft.com/office/drawing/2014/main" id="{5D273261-BD9E-860E-DD37-3A7C69E02955}"/>
              </a:ext>
            </a:extLst>
          </p:cNvPr>
          <p:cNvSpPr>
            <a:spLocks noGrp="1"/>
          </p:cNvSpPr>
          <p:nvPr>
            <p:ph type="ftr" sz="quarter" idx="11"/>
          </p:nvPr>
        </p:nvSpPr>
        <p:spPr>
          <a:xfrm>
            <a:off x="716173" y="6139431"/>
            <a:ext cx="5379826" cy="365125"/>
          </a:xfrm>
        </p:spPr>
        <p:txBody>
          <a:bodyPr/>
          <a:lstStyle/>
          <a:p>
            <a:pPr>
              <a:spcAft>
                <a:spcPts val="600"/>
              </a:spcAft>
            </a:pPr>
            <a:r>
              <a:rPr lang="en-GB" dirty="0"/>
              <a:t>Footer text (Insert&gt;Header &amp; Footer)</a:t>
            </a:r>
          </a:p>
        </p:txBody>
      </p:sp>
      <p:pic>
        <p:nvPicPr>
          <p:cNvPr id="6" name="Picture 4" descr="A picture containing text&#10;&#10;Description automatically generated">
            <a:extLst>
              <a:ext uri="{FF2B5EF4-FFF2-40B4-BE49-F238E27FC236}">
                <a16:creationId xmlns:a16="http://schemas.microsoft.com/office/drawing/2014/main" id="{E17D7ED6-1174-1A85-A030-D2169632809D}"/>
              </a:ext>
            </a:extLst>
          </p:cNvPr>
          <p:cNvPicPr>
            <a:picLocks noChangeAspect="1"/>
          </p:cNvPicPr>
          <p:nvPr/>
        </p:nvPicPr>
        <p:blipFill>
          <a:blip r:embed="rId4"/>
          <a:stretch>
            <a:fillRect/>
          </a:stretch>
        </p:blipFill>
        <p:spPr>
          <a:xfrm>
            <a:off x="574904" y="6124167"/>
            <a:ext cx="5587200" cy="653651"/>
          </a:xfrm>
          <a:prstGeom prst="rect">
            <a:avLst/>
          </a:prstGeom>
        </p:spPr>
      </p:pic>
    </p:spTree>
    <p:extLst>
      <p:ext uri="{BB962C8B-B14F-4D97-AF65-F5344CB8AC3E}">
        <p14:creationId xmlns:p14="http://schemas.microsoft.com/office/powerpoint/2010/main" val="3643597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E5DE9C-D6DE-C288-B9CA-1D191AEA8947}"/>
              </a:ext>
            </a:extLst>
          </p:cNvPr>
          <p:cNvSpPr>
            <a:spLocks noGrp="1"/>
          </p:cNvSpPr>
          <p:nvPr>
            <p:ph type="title"/>
          </p:nvPr>
        </p:nvSpPr>
        <p:spPr/>
        <p:txBody>
          <a:bodyPr/>
          <a:lstStyle/>
          <a:p>
            <a:pPr algn="ctr"/>
            <a:r>
              <a:rPr lang="en-GB" dirty="0"/>
              <a:t>Understand the help that is given</a:t>
            </a:r>
          </a:p>
        </p:txBody>
      </p:sp>
    </p:spTree>
    <p:extLst>
      <p:ext uri="{BB962C8B-B14F-4D97-AF65-F5344CB8AC3E}">
        <p14:creationId xmlns:p14="http://schemas.microsoft.com/office/powerpoint/2010/main" val="1541655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4832211-1F8C-F207-9F63-63005C070AEF}"/>
              </a:ext>
            </a:extLst>
          </p:cNvPr>
          <p:cNvSpPr>
            <a:spLocks noGrp="1"/>
          </p:cNvSpPr>
          <p:nvPr>
            <p:ph type="title"/>
          </p:nvPr>
        </p:nvSpPr>
        <p:spPr>
          <a:xfrm>
            <a:off x="202223" y="670150"/>
            <a:ext cx="7622931" cy="633413"/>
          </a:xfrm>
        </p:spPr>
        <p:txBody>
          <a:bodyPr>
            <a:normAutofit fontScale="90000"/>
          </a:bodyPr>
          <a:lstStyle/>
          <a:p>
            <a:r>
              <a:rPr lang="en-US" dirty="0"/>
              <a:t>Update to the HGV Inspection Manual</a:t>
            </a:r>
          </a:p>
        </p:txBody>
      </p:sp>
      <p:pic>
        <p:nvPicPr>
          <p:cNvPr id="6" name="Picture 5">
            <a:extLst>
              <a:ext uri="{FF2B5EF4-FFF2-40B4-BE49-F238E27FC236}">
                <a16:creationId xmlns:a16="http://schemas.microsoft.com/office/drawing/2014/main" id="{11A2DEB6-EBEB-0D36-C598-029BA7A640BD}"/>
              </a:ext>
            </a:extLst>
          </p:cNvPr>
          <p:cNvPicPr>
            <a:picLocks noChangeAspect="1"/>
          </p:cNvPicPr>
          <p:nvPr/>
        </p:nvPicPr>
        <p:blipFill>
          <a:blip r:embed="rId2"/>
          <a:stretch>
            <a:fillRect/>
          </a:stretch>
        </p:blipFill>
        <p:spPr>
          <a:xfrm>
            <a:off x="8037992" y="53101"/>
            <a:ext cx="4154008" cy="6176963"/>
          </a:xfrm>
          <a:prstGeom prst="rect">
            <a:avLst/>
          </a:prstGeom>
          <a:noFill/>
        </p:spPr>
      </p:pic>
      <p:sp>
        <p:nvSpPr>
          <p:cNvPr id="7" name="TextBox 6">
            <a:extLst>
              <a:ext uri="{FF2B5EF4-FFF2-40B4-BE49-F238E27FC236}">
                <a16:creationId xmlns:a16="http://schemas.microsoft.com/office/drawing/2014/main" id="{FE1F32D8-5A4A-25AB-B2B1-64CBDB7BE0B1}"/>
              </a:ext>
            </a:extLst>
          </p:cNvPr>
          <p:cNvSpPr txBox="1"/>
          <p:nvPr/>
        </p:nvSpPr>
        <p:spPr>
          <a:xfrm>
            <a:off x="202223" y="1376485"/>
            <a:ext cx="7491046" cy="3785652"/>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chemeClr val="bg1"/>
                </a:solidFill>
              </a:rPr>
              <a:t>New inspection manual comes into use from the 1 April 2026</a:t>
            </a:r>
          </a:p>
          <a:p>
            <a:pPr marL="285750" indent="-285750">
              <a:buFont typeface="Arial" panose="020B0604020202020204" pitchFamily="34" charset="0"/>
              <a:buChar char="•"/>
            </a:pPr>
            <a:r>
              <a:rPr lang="en-GB" sz="2400" dirty="0">
                <a:solidFill>
                  <a:schemeClr val="bg1"/>
                </a:solidFill>
              </a:rPr>
              <a:t>15 Updates in the manual </a:t>
            </a:r>
          </a:p>
          <a:p>
            <a:pPr marL="285750" indent="-285750">
              <a:buFont typeface="Arial" panose="020B0604020202020204" pitchFamily="34" charset="0"/>
              <a:buChar char="•"/>
            </a:pPr>
            <a:r>
              <a:rPr lang="en-US" sz="2400" dirty="0">
                <a:solidFill>
                  <a:schemeClr val="bg1"/>
                </a:solidFill>
              </a:rPr>
              <a:t>The revision record and table show what has been updated in the manual and where each update appears</a:t>
            </a:r>
          </a:p>
          <a:p>
            <a:pPr marL="285750" indent="-285750">
              <a:buFont typeface="Arial" panose="020B0604020202020204" pitchFamily="34" charset="0"/>
              <a:buChar char="•"/>
            </a:pPr>
            <a:r>
              <a:rPr lang="en-GB" sz="2400" dirty="0">
                <a:solidFill>
                  <a:schemeClr val="bg1"/>
                </a:solidFill>
              </a:rPr>
              <a:t>You can view, download and pint it from GOV.UK</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12" name="Picture 11">
            <a:extLst>
              <a:ext uri="{FF2B5EF4-FFF2-40B4-BE49-F238E27FC236}">
                <a16:creationId xmlns:a16="http://schemas.microsoft.com/office/drawing/2014/main" id="{7FEEE767-DCC0-8289-2142-CBE1CE0E6FB6}"/>
              </a:ext>
            </a:extLst>
          </p:cNvPr>
          <p:cNvPicPr>
            <a:picLocks noChangeAspect="1"/>
          </p:cNvPicPr>
          <p:nvPr/>
        </p:nvPicPr>
        <p:blipFill>
          <a:blip r:embed="rId3"/>
          <a:stretch>
            <a:fillRect/>
          </a:stretch>
        </p:blipFill>
        <p:spPr>
          <a:xfrm>
            <a:off x="2537558" y="4235937"/>
            <a:ext cx="2354385" cy="2354385"/>
          </a:xfrm>
          <a:prstGeom prst="rect">
            <a:avLst/>
          </a:prstGeom>
        </p:spPr>
      </p:pic>
    </p:spTree>
    <p:extLst>
      <p:ext uri="{BB962C8B-B14F-4D97-AF65-F5344CB8AC3E}">
        <p14:creationId xmlns:p14="http://schemas.microsoft.com/office/powerpoint/2010/main" val="3641853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D82B7E-2AA1-B066-146A-09532C634ECD}"/>
              </a:ext>
            </a:extLst>
          </p:cNvPr>
          <p:cNvSpPr txBox="1">
            <a:spLocks/>
          </p:cNvSpPr>
          <p:nvPr/>
        </p:nvSpPr>
        <p:spPr>
          <a:xfrm>
            <a:off x="6091433" y="2473855"/>
            <a:ext cx="6100567" cy="955145"/>
          </a:xfrm>
          <a:prstGeom prst="rect">
            <a:avLst/>
          </a:prstGeom>
        </p:spPr>
        <p:txBody>
          <a:bodyPr vert="horz" lIns="0" tIns="0" rIns="0" bIns="0" rtlCol="0" anchor="t" anchorCtr="0">
            <a:normAutofit fontScale="25000" lnSpcReduction="20000"/>
          </a:bodyPr>
          <a:lstStyle>
            <a:lvl1pPr algn="l" defTabSz="914400" rtl="0" eaLnBrk="1" latinLnBrk="0" hangingPunct="1">
              <a:lnSpc>
                <a:spcPct val="90000"/>
              </a:lnSpc>
              <a:spcBef>
                <a:spcPct val="0"/>
              </a:spcBef>
              <a:buNone/>
              <a:defRPr sz="4600" b="1" kern="1200">
                <a:solidFill>
                  <a:schemeClr val="bg1"/>
                </a:solidFill>
                <a:latin typeface="+mj-lt"/>
                <a:ea typeface="+mj-ea"/>
                <a:cs typeface="+mj-cs"/>
              </a:defRPr>
            </a:lvl1pPr>
          </a:lstStyle>
          <a:p>
            <a:endParaRPr lang="en-GB" sz="12800" b="0" dirty="0">
              <a:latin typeface="+mn-lt"/>
            </a:endParaRPr>
          </a:p>
          <a:p>
            <a:r>
              <a:rPr lang="en-GB" sz="12800" b="0" dirty="0">
                <a:latin typeface="+mn-lt"/>
                <a:hlinkClick r:id="rId3">
                  <a:extLst>
                    <a:ext uri="{A12FA001-AC4F-418D-AE19-62706E023703}">
                      <ahyp:hlinkClr xmlns:ahyp="http://schemas.microsoft.com/office/drawing/2018/hyperlinkcolor" val="tx"/>
                    </a:ext>
                  </a:extLst>
                </a:hlinkClick>
              </a:rPr>
              <a:t>Enforcementpolicy@dvsa.gov.uk</a:t>
            </a:r>
            <a:endParaRPr lang="en-GB" sz="12800" b="0" dirty="0">
              <a:latin typeface="+mn-lt"/>
            </a:endParaRPr>
          </a:p>
          <a:p>
            <a:endParaRPr lang="en-GB" sz="12800" b="0" dirty="0">
              <a:latin typeface="+mn-lt"/>
            </a:endParaRPr>
          </a:p>
          <a:p>
            <a:pPr marL="1143000" indent="-1143000">
              <a:buFont typeface="Arial" panose="020B0604020202020204" pitchFamily="34" charset="0"/>
              <a:buChar char="•"/>
            </a:pPr>
            <a:endParaRPr lang="en-GB" sz="12800" b="0" dirty="0">
              <a:latin typeface="+mn-lt"/>
            </a:endParaRPr>
          </a:p>
          <a:p>
            <a:pPr marL="1143000" indent="-1143000">
              <a:buFont typeface="Arial" panose="020B0604020202020204" pitchFamily="34" charset="0"/>
              <a:buChar char="•"/>
            </a:pPr>
            <a:endParaRPr lang="en-GB" sz="12800" b="0" dirty="0">
              <a:latin typeface="+mn-lt"/>
            </a:endParaRPr>
          </a:p>
          <a:p>
            <a:pPr marL="1143000" indent="-1143000">
              <a:buFont typeface="Arial" panose="020B0604020202020204" pitchFamily="34" charset="0"/>
              <a:buChar char="•"/>
            </a:pPr>
            <a:endParaRPr lang="en-GB" sz="11100" b="0" dirty="0">
              <a:latin typeface="+mn-lt"/>
            </a:endParaRPr>
          </a:p>
          <a:p>
            <a:pPr marL="1143000" indent="-1143000">
              <a:buFont typeface="Arial" panose="020B0604020202020204" pitchFamily="34" charset="0"/>
              <a:buChar char="•"/>
            </a:pPr>
            <a:endParaRPr lang="en-GB" sz="11100" b="0" dirty="0">
              <a:latin typeface="+mn-lt"/>
            </a:endParaRPr>
          </a:p>
          <a:p>
            <a:pPr marL="571500" indent="-571500">
              <a:buFont typeface="Arial" panose="020B0604020202020204" pitchFamily="34" charset="0"/>
              <a:buChar char="•"/>
            </a:pPr>
            <a:endParaRPr lang="en-GB" sz="9800" dirty="0">
              <a:latin typeface="+mn-lt"/>
            </a:endParaRPr>
          </a:p>
          <a:p>
            <a:r>
              <a:rPr lang="en-GB" sz="9800" dirty="0">
                <a:latin typeface="+mn-lt"/>
              </a:rPr>
              <a:t>  </a:t>
            </a:r>
          </a:p>
          <a:p>
            <a:pPr marL="571500" indent="-571500">
              <a:buFont typeface="Arial" panose="020B0604020202020204" pitchFamily="34" charset="0"/>
              <a:buChar char="•"/>
            </a:pPr>
            <a:endParaRPr lang="en-GB" sz="12800" dirty="0">
              <a:latin typeface="+mn-lt"/>
            </a:endParaRPr>
          </a:p>
          <a:p>
            <a:pPr marL="571500" indent="-571500">
              <a:buFont typeface="Arial" panose="020B0604020202020204" pitchFamily="34" charset="0"/>
              <a:buChar char="•"/>
            </a:pPr>
            <a:endParaRPr lang="en-GB" sz="12800" dirty="0">
              <a:latin typeface="+mn-lt"/>
            </a:endParaRPr>
          </a:p>
          <a:p>
            <a:endParaRPr lang="en-GB" sz="12800" dirty="0">
              <a:latin typeface="+mn-lt"/>
            </a:endParaRPr>
          </a:p>
          <a:p>
            <a:r>
              <a:rPr lang="en-GB" sz="12800" dirty="0">
                <a:latin typeface="+mn-lt"/>
              </a:rPr>
              <a:t> </a:t>
            </a:r>
          </a:p>
          <a:p>
            <a:r>
              <a:rPr lang="en-GB" sz="12800" dirty="0">
                <a:latin typeface="+mn-lt"/>
              </a:rPr>
              <a:t> </a:t>
            </a:r>
          </a:p>
          <a:p>
            <a:br>
              <a:rPr lang="en-GB" dirty="0"/>
            </a:br>
            <a:endParaRPr lang="en-GB" dirty="0"/>
          </a:p>
        </p:txBody>
      </p:sp>
      <p:pic>
        <p:nvPicPr>
          <p:cNvPr id="5" name="Picture 4" descr="A qr code with a square in the middle&#10;&#10;Description automatically generated">
            <a:extLst>
              <a:ext uri="{FF2B5EF4-FFF2-40B4-BE49-F238E27FC236}">
                <a16:creationId xmlns:a16="http://schemas.microsoft.com/office/drawing/2014/main" id="{8D655CE2-6F1D-E489-9208-55ED305F18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648" y="592563"/>
            <a:ext cx="5035237" cy="5035237"/>
          </a:xfrm>
          <a:prstGeom prst="roundRect">
            <a:avLst>
              <a:gd name="adj" fmla="val 773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a:extLst>
              <a:ext uri="{FF2B5EF4-FFF2-40B4-BE49-F238E27FC236}">
                <a16:creationId xmlns:a16="http://schemas.microsoft.com/office/drawing/2014/main" id="{01EB39C9-2CDF-54E6-E659-84D0EA31F20F}"/>
              </a:ext>
            </a:extLst>
          </p:cNvPr>
          <p:cNvSpPr txBox="1">
            <a:spLocks/>
          </p:cNvSpPr>
          <p:nvPr/>
        </p:nvSpPr>
        <p:spPr>
          <a:xfrm>
            <a:off x="6647117" y="761124"/>
            <a:ext cx="5126962" cy="720242"/>
          </a:xfrm>
          <a:prstGeom prst="rect">
            <a:avLst/>
          </a:prstGeom>
        </p:spPr>
        <p:txBody>
          <a:bodyPr vert="horz" lIns="0" tIns="0" rIns="0" bIns="0" rtlCol="0" anchor="t" anchorCtr="0">
            <a:normAutofit fontScale="77500" lnSpcReduction="20000"/>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n-GB" sz="4000" b="0" dirty="0"/>
              <a:t>How to contact the DVSA Enforcement policy team…</a:t>
            </a:r>
          </a:p>
        </p:txBody>
      </p:sp>
    </p:spTree>
    <p:extLst>
      <p:ext uri="{BB962C8B-B14F-4D97-AF65-F5344CB8AC3E}">
        <p14:creationId xmlns:p14="http://schemas.microsoft.com/office/powerpoint/2010/main" val="3656175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415E1-C893-A97B-E29A-75714AEA40D2}"/>
              </a:ext>
            </a:extLst>
          </p:cNvPr>
          <p:cNvSpPr>
            <a:spLocks noGrp="1"/>
          </p:cNvSpPr>
          <p:nvPr>
            <p:ph type="title"/>
          </p:nvPr>
        </p:nvSpPr>
        <p:spPr/>
        <p:txBody>
          <a:bodyPr/>
          <a:lstStyle/>
          <a:p>
            <a:pPr algn="ctr"/>
            <a:r>
              <a:rPr lang="en-GB" dirty="0"/>
              <a:t>Tackling non-complaince on all our roads and communities </a:t>
            </a:r>
          </a:p>
        </p:txBody>
      </p:sp>
    </p:spTree>
    <p:extLst>
      <p:ext uri="{BB962C8B-B14F-4D97-AF65-F5344CB8AC3E}">
        <p14:creationId xmlns:p14="http://schemas.microsoft.com/office/powerpoint/2010/main" val="93602594"/>
      </p:ext>
    </p:extLst>
  </p:cSld>
  <p:clrMapOvr>
    <a:masterClrMapping/>
  </p:clrMapOvr>
</p:sld>
</file>

<file path=ppt/theme/theme1.xml><?xml version="1.0" encoding="utf-8"?>
<a:theme xmlns:a="http://schemas.openxmlformats.org/drawingml/2006/main" name="Office Theme">
  <a:themeElements>
    <a:clrScheme name="Driver &amp; Vehicle Standards Agency">
      <a:dk1>
        <a:sysClr val="windowText" lastClr="000000"/>
      </a:dk1>
      <a:lt1>
        <a:sysClr val="window" lastClr="FFFFFF"/>
      </a:lt1>
      <a:dk2>
        <a:srgbClr val="000000"/>
      </a:dk2>
      <a:lt2>
        <a:srgbClr val="FFFFFF"/>
      </a:lt2>
      <a:accent1>
        <a:srgbClr val="233672"/>
      </a:accent1>
      <a:accent2>
        <a:srgbClr val="D90C1C"/>
      </a:accent2>
      <a:accent3>
        <a:srgbClr val="3AAA35"/>
      </a:accent3>
      <a:accent4>
        <a:srgbClr val="EC6825"/>
      </a:accent4>
      <a:accent5>
        <a:srgbClr val="2088CA"/>
      </a:accent5>
      <a:accent6>
        <a:srgbClr val="DF177C"/>
      </a:accent6>
      <a:hlink>
        <a:srgbClr val="233672"/>
      </a:hlink>
      <a:folHlink>
        <a:srgbClr val="D90C1C"/>
      </a:folHlink>
    </a:clrScheme>
    <a:fontScheme name="DVS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VSA widescreen PowerPoint template for Mac.potx" id="{27EB445F-05CF-42E0-8084-B5E54DB6C64B}" vid="{DEE44C36-06AD-4310-93AF-0577C70498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2F49493EC1DD4D8275478E58A25EEC" ma:contentTypeVersion="15" ma:contentTypeDescription="Create a new document." ma:contentTypeScope="" ma:versionID="dcf2bb4d5a89e4edb3bd9a1e16ff83ec">
  <xsd:schema xmlns:xsd="http://www.w3.org/2001/XMLSchema" xmlns:xs="http://www.w3.org/2001/XMLSchema" xmlns:p="http://schemas.microsoft.com/office/2006/metadata/properties" xmlns:ns2="436345ff-954a-4cfa-adcb-1a847fb5d625" xmlns:ns3="22d05ce6-1e35-4fa5-97c6-7d4edf303727" targetNamespace="http://schemas.microsoft.com/office/2006/metadata/properties" ma:root="true" ma:fieldsID="8a02d21b4cc6f1087340babe054c9b3f" ns2:_="" ns3:_="">
    <xsd:import namespace="436345ff-954a-4cfa-adcb-1a847fb5d625"/>
    <xsd:import namespace="22d05ce6-1e35-4fa5-97c6-7d4edf30372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6345ff-954a-4cfa-adcb-1a847fb5d6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84ac4ea-0942-4a56-8e1e-d0be1dc9f81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d05ce6-1e35-4fa5-97c6-7d4edf30372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9c66b689-1e96-44be-9a47-4e2fcb13977c}" ma:internalName="TaxCatchAll" ma:showField="CatchAllData" ma:web="22d05ce6-1e35-4fa5-97c6-7d4edf3037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36345ff-954a-4cfa-adcb-1a847fb5d625">
      <Terms xmlns="http://schemas.microsoft.com/office/infopath/2007/PartnerControls"/>
    </lcf76f155ced4ddcb4097134ff3c332f>
    <TaxCatchAll xmlns="22d05ce6-1e35-4fa5-97c6-7d4edf30372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6B1BD8-6605-451B-86F8-35401DB93C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6345ff-954a-4cfa-adcb-1a847fb5d625"/>
    <ds:schemaRef ds:uri="22d05ce6-1e35-4fa5-97c6-7d4edf3037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119784-30D8-492C-B73E-D022CFC4F2F1}">
  <ds:schemaRefs>
    <ds:schemaRef ds:uri="436345ff-954a-4cfa-adcb-1a847fb5d625"/>
    <ds:schemaRef ds:uri="http://purl.org/dc/dcmitype/"/>
    <ds:schemaRef ds:uri="http://schemas.microsoft.com/office/2006/documentManagement/types"/>
    <ds:schemaRef ds:uri="http://purl.org/dc/terms/"/>
    <ds:schemaRef ds:uri="http://purl.org/dc/elements/1.1/"/>
    <ds:schemaRef ds:uri="http://schemas.openxmlformats.org/package/2006/metadata/core-properties"/>
    <ds:schemaRef ds:uri="22d05ce6-1e35-4fa5-97c6-7d4edf303727"/>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76EC0BFD-51BD-4DDE-A371-58A5CCB71A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14116</TotalTime>
  <Words>3588</Words>
  <Application>Microsoft Office PowerPoint</Application>
  <PresentationFormat>Widescreen</PresentationFormat>
  <Paragraphs>258</Paragraphs>
  <Slides>28</Slides>
  <Notes>22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GDS Transport</vt:lpstr>
      <vt:lpstr>Segoe UI</vt:lpstr>
      <vt:lpstr>Tahoma</vt:lpstr>
      <vt:lpstr>Times New Roman</vt:lpstr>
      <vt:lpstr>Wingdings</vt:lpstr>
      <vt:lpstr>Office Theme</vt:lpstr>
      <vt:lpstr>Phil Breen  Driver &amp; Vehicle Standards Agency (DVSA) </vt:lpstr>
      <vt:lpstr>The DVSA promise &amp; strategy from the Department </vt:lpstr>
      <vt:lpstr>PowerPoint Presentation</vt:lpstr>
      <vt:lpstr>Lee Bedingfield, Head of Fleet Compliance at Sysco </vt:lpstr>
      <vt:lpstr>Road Safety Strategy</vt:lpstr>
      <vt:lpstr>Understand the help that is given</vt:lpstr>
      <vt:lpstr>Update to the HGV Inspection Manual</vt:lpstr>
      <vt:lpstr>PowerPoint Presentation</vt:lpstr>
      <vt:lpstr>Tackling non-complaince on all our roads and communities </vt:lpstr>
      <vt:lpstr>PowerPoint Presentation</vt:lpstr>
      <vt:lpstr>Know your limits and know your load</vt:lpstr>
      <vt:lpstr>Video </vt:lpstr>
      <vt:lpstr>When is an LGV not an LGV? </vt:lpstr>
      <vt:lpstr>Total Court fines now stand at:</vt:lpstr>
      <vt:lpstr>Operation Tiberius</vt:lpstr>
      <vt:lpstr>PowerPoint Presentation</vt:lpstr>
      <vt:lpstr>Remote targeted enforcement</vt:lpstr>
      <vt:lpstr>Ghost plates</vt:lpstr>
      <vt:lpstr>Setting exemplar standards for safety and compliance </vt:lpstr>
      <vt:lpstr>Earned Recognition: Recognising compliance &amp; road safety </vt:lpstr>
      <vt:lpstr>PowerPoint Presentation</vt:lpstr>
      <vt:lpstr>Earned Recognition Audit </vt:lpstr>
      <vt:lpstr>KPIs </vt:lpstr>
      <vt:lpstr>PowerPoint Presentation</vt:lpstr>
      <vt:lpstr>Earned Recognition: modules</vt:lpstr>
      <vt:lpstr>PowerPoint Presentation</vt:lpstr>
      <vt:lpstr>The consequences of non-compliance</vt:lpstr>
      <vt:lpstr>Find out more via Gov.uk or via the mailboxes </vt:lpstr>
    </vt:vector>
  </TitlesOfParts>
  <Manager>Driver and Vehicle Standards Agency</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[Subtitle or description]</dc:subject>
  <dc:creator>Perry1, David</dc:creator>
  <cp:keywords>[Key words separated by commas]</cp:keywords>
  <cp:lastModifiedBy>Philip Breen</cp:lastModifiedBy>
  <cp:revision>10</cp:revision>
  <dcterms:created xsi:type="dcterms:W3CDTF">2023-04-03T14:41:35Z</dcterms:created>
  <dcterms:modified xsi:type="dcterms:W3CDTF">2026-03-09T14:16:32Z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0x0101000E2F49493EC1DD4D8275478E58A25EEC</vt:lpwstr>
  </property>
  <property fmtid="{D5CDD505-2E9C-101B-9397-08002B2CF9AE}" pid="3" name="MediaServiceImageTags">
    <vt:lpwstr/>
  </property>
</Properties>
</file>