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  <p:sldMasterId id="2147483732" r:id="rId5"/>
  </p:sldMasterIdLst>
  <p:notesMasterIdLst>
    <p:notesMasterId r:id="rId26"/>
  </p:notesMasterIdLst>
  <p:sldIdLst>
    <p:sldId id="274" r:id="rId6"/>
    <p:sldId id="462" r:id="rId7"/>
    <p:sldId id="475" r:id="rId8"/>
    <p:sldId id="469" r:id="rId9"/>
    <p:sldId id="476" r:id="rId10"/>
    <p:sldId id="823" r:id="rId11"/>
    <p:sldId id="477" r:id="rId12"/>
    <p:sldId id="845" r:id="rId13"/>
    <p:sldId id="739" r:id="rId14"/>
    <p:sldId id="508" r:id="rId15"/>
    <p:sldId id="846" r:id="rId16"/>
    <p:sldId id="496" r:id="rId17"/>
    <p:sldId id="507" r:id="rId18"/>
    <p:sldId id="852" r:id="rId19"/>
    <p:sldId id="847" r:id="rId20"/>
    <p:sldId id="848" r:id="rId21"/>
    <p:sldId id="849" r:id="rId22"/>
    <p:sldId id="850" r:id="rId23"/>
    <p:sldId id="497" r:id="rId24"/>
    <p:sldId id="84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A9C"/>
    <a:srgbClr val="7030A0"/>
    <a:srgbClr val="A2E3F2"/>
    <a:srgbClr val="CC0099"/>
    <a:srgbClr val="119DCE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A50BA-9967-41C0-91B8-8675956F3F64}" v="98" dt="2026-03-10T16:29:10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5" autoAdjust="0"/>
    <p:restoredTop sz="89292" autoAdjust="0"/>
  </p:normalViewPr>
  <p:slideViewPr>
    <p:cSldViewPr snapToGrid="0">
      <p:cViewPr varScale="1">
        <p:scale>
          <a:sx n="66" d="100"/>
          <a:sy n="66" d="100"/>
        </p:scale>
        <p:origin x="656" y="4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Thomas" userId="0d2a6d42-81cf-453e-8e82-274a04c23b05" providerId="ADAL" clId="{971FDCB6-7CAE-4467-87B5-8D2CFF2833E0}"/>
    <pc:docChg chg="undo redo custSel addSld delSld modSld sldOrd">
      <pc:chgData name="Laura Thomas" userId="0d2a6d42-81cf-453e-8e82-274a04c23b05" providerId="ADAL" clId="{971FDCB6-7CAE-4467-87B5-8D2CFF2833E0}" dt="2026-03-10T16:29:28.702" v="2639" actId="20577"/>
      <pc:docMkLst>
        <pc:docMk/>
      </pc:docMkLst>
      <pc:sldChg chg="modSp mod">
        <pc:chgData name="Laura Thomas" userId="0d2a6d42-81cf-453e-8e82-274a04c23b05" providerId="ADAL" clId="{971FDCB6-7CAE-4467-87B5-8D2CFF2833E0}" dt="2026-02-26T11:26:05.696" v="274" actId="113"/>
        <pc:sldMkLst>
          <pc:docMk/>
          <pc:sldMk cId="2491864626" sldId="274"/>
        </pc:sldMkLst>
        <pc:spChg chg="mod">
          <ac:chgData name="Laura Thomas" userId="0d2a6d42-81cf-453e-8e82-274a04c23b05" providerId="ADAL" clId="{971FDCB6-7CAE-4467-87B5-8D2CFF2833E0}" dt="2026-02-26T11:26:05.696" v="274" actId="113"/>
          <ac:spMkLst>
            <pc:docMk/>
            <pc:sldMk cId="2491864626" sldId="274"/>
            <ac:spMk id="5" creationId="{32C5DC0A-F59F-E16A-43A0-6809B488C396}"/>
          </ac:spMkLst>
        </pc:spChg>
      </pc:sldChg>
      <pc:sldChg chg="delSp modSp mod">
        <pc:chgData name="Laura Thomas" userId="0d2a6d42-81cf-453e-8e82-274a04c23b05" providerId="ADAL" clId="{971FDCB6-7CAE-4467-87B5-8D2CFF2833E0}" dt="2026-03-09T13:02:10.371" v="2475" actId="20577"/>
        <pc:sldMkLst>
          <pc:docMk/>
          <pc:sldMk cId="2417900257" sldId="462"/>
        </pc:sldMkLst>
        <pc:spChg chg="mod">
          <ac:chgData name="Laura Thomas" userId="0d2a6d42-81cf-453e-8e82-274a04c23b05" providerId="ADAL" clId="{971FDCB6-7CAE-4467-87B5-8D2CFF2833E0}" dt="2026-03-09T11:57:04.942" v="1167" actId="5793"/>
          <ac:spMkLst>
            <pc:docMk/>
            <pc:sldMk cId="2417900257" sldId="462"/>
            <ac:spMk id="9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3:02:10.371" v="2475" actId="20577"/>
          <ac:spMkLst>
            <pc:docMk/>
            <pc:sldMk cId="2417900257" sldId="462"/>
            <ac:spMk id="10" creationId="{EBB6AEE2-76C4-B531-818B-C0F7F6B49112}"/>
          </ac:spMkLst>
        </pc:spChg>
        <pc:spChg chg="del">
          <ac:chgData name="Laura Thomas" userId="0d2a6d42-81cf-453e-8e82-274a04c23b05" providerId="ADAL" clId="{971FDCB6-7CAE-4467-87B5-8D2CFF2833E0}" dt="2026-03-09T11:57:44.750" v="1266" actId="478"/>
          <ac:spMkLst>
            <pc:docMk/>
            <pc:sldMk cId="2417900257" sldId="462"/>
            <ac:spMk id="12" creationId="{83FFF694-B852-4BF8-BC77-F6D528524B58}"/>
          </ac:spMkLst>
        </pc:spChg>
        <pc:spChg chg="del">
          <ac:chgData name="Laura Thomas" userId="0d2a6d42-81cf-453e-8e82-274a04c23b05" providerId="ADAL" clId="{971FDCB6-7CAE-4467-87B5-8D2CFF2833E0}" dt="2026-03-09T11:57:41.361" v="1265" actId="478"/>
          <ac:spMkLst>
            <pc:docMk/>
            <pc:sldMk cId="2417900257" sldId="462"/>
            <ac:spMk id="16" creationId="{88A20712-FDB7-3956-E218-7B56F6A9E1B4}"/>
          </ac:spMkLst>
        </pc:spChg>
      </pc:sldChg>
      <pc:sldChg chg="modSp mod ord">
        <pc:chgData name="Laura Thomas" userId="0d2a6d42-81cf-453e-8e82-274a04c23b05" providerId="ADAL" clId="{971FDCB6-7CAE-4467-87B5-8D2CFF2833E0}" dt="2026-03-09T11:13:49.952" v="850" actId="1076"/>
        <pc:sldMkLst>
          <pc:docMk/>
          <pc:sldMk cId="2723021451" sldId="469"/>
        </pc:sldMkLst>
        <pc:spChg chg="mod">
          <ac:chgData name="Laura Thomas" userId="0d2a6d42-81cf-453e-8e82-274a04c23b05" providerId="ADAL" clId="{971FDCB6-7CAE-4467-87B5-8D2CFF2833E0}" dt="2026-03-09T11:13:49.952" v="850" actId="1076"/>
          <ac:spMkLst>
            <pc:docMk/>
            <pc:sldMk cId="2723021451" sldId="469"/>
            <ac:spMk id="6" creationId="{00000000-0000-0000-0000-000000000000}"/>
          </ac:spMkLst>
        </pc:spChg>
      </pc:sldChg>
      <pc:sldChg chg="addSp delSp modSp mod">
        <pc:chgData name="Laura Thomas" userId="0d2a6d42-81cf-453e-8e82-274a04c23b05" providerId="ADAL" clId="{971FDCB6-7CAE-4467-87B5-8D2CFF2833E0}" dt="2026-03-09T13:02:22.126" v="2476" actId="1076"/>
        <pc:sldMkLst>
          <pc:docMk/>
          <pc:sldMk cId="2955124962" sldId="475"/>
        </pc:sldMkLst>
        <pc:spChg chg="mod">
          <ac:chgData name="Laura Thomas" userId="0d2a6d42-81cf-453e-8e82-274a04c23b05" providerId="ADAL" clId="{971FDCB6-7CAE-4467-87B5-8D2CFF2833E0}" dt="2026-02-26T11:21:33.950" v="148" actId="20577"/>
          <ac:spMkLst>
            <pc:docMk/>
            <pc:sldMk cId="2955124962" sldId="475"/>
            <ac:spMk id="2" creationId="{00000000-0000-0000-0000-000000000000}"/>
          </ac:spMkLst>
        </pc:spChg>
        <pc:spChg chg="add mod">
          <ac:chgData name="Laura Thomas" userId="0d2a6d42-81cf-453e-8e82-274a04c23b05" providerId="ADAL" clId="{971FDCB6-7CAE-4467-87B5-8D2CFF2833E0}" dt="2026-03-09T13:02:22.126" v="2476" actId="1076"/>
          <ac:spMkLst>
            <pc:docMk/>
            <pc:sldMk cId="2955124962" sldId="475"/>
            <ac:spMk id="4" creationId="{B7342852-300D-7C75-A6BD-1639726985EB}"/>
          </ac:spMkLst>
        </pc:spChg>
        <pc:spChg chg="mod">
          <ac:chgData name="Laura Thomas" userId="0d2a6d42-81cf-453e-8e82-274a04c23b05" providerId="ADAL" clId="{971FDCB6-7CAE-4467-87B5-8D2CFF2833E0}" dt="2026-02-26T11:21:10.351" v="110" actId="20577"/>
          <ac:spMkLst>
            <pc:docMk/>
            <pc:sldMk cId="2955124962" sldId="475"/>
            <ac:spMk id="16" creationId="{2F06A5BE-5E65-22E7-468D-3AA465F3C153}"/>
          </ac:spMkLst>
        </pc:spChg>
        <pc:spChg chg="mod">
          <ac:chgData name="Laura Thomas" userId="0d2a6d42-81cf-453e-8e82-274a04c23b05" providerId="ADAL" clId="{971FDCB6-7CAE-4467-87B5-8D2CFF2833E0}" dt="2026-02-26T11:21:06.321" v="63" actId="20577"/>
          <ac:spMkLst>
            <pc:docMk/>
            <pc:sldMk cId="2955124962" sldId="475"/>
            <ac:spMk id="18" creationId="{2B8B929A-E15E-CF3B-7DAC-CA3C8F096314}"/>
          </ac:spMkLst>
        </pc:spChg>
        <pc:picChg chg="add mod">
          <ac:chgData name="Laura Thomas" userId="0d2a6d42-81cf-453e-8e82-274a04c23b05" providerId="ADAL" clId="{971FDCB6-7CAE-4467-87B5-8D2CFF2833E0}" dt="2026-02-26T11:21:20.407" v="114" actId="1076"/>
          <ac:picMkLst>
            <pc:docMk/>
            <pc:sldMk cId="2955124962" sldId="475"/>
            <ac:picMk id="3" creationId="{8C85E4DB-E6B9-6E83-F084-7A5D7D0B9A29}"/>
          </ac:picMkLst>
        </pc:picChg>
      </pc:sldChg>
      <pc:sldChg chg="delSp modSp mod delAnim modNotesTx">
        <pc:chgData name="Laura Thomas" userId="0d2a6d42-81cf-453e-8e82-274a04c23b05" providerId="ADAL" clId="{971FDCB6-7CAE-4467-87B5-8D2CFF2833E0}" dt="2026-03-09T15:28:23.632" v="2603" actId="113"/>
        <pc:sldMkLst>
          <pc:docMk/>
          <pc:sldMk cId="766864481" sldId="476"/>
        </pc:sldMkLst>
        <pc:spChg chg="mod">
          <ac:chgData name="Laura Thomas" userId="0d2a6d42-81cf-453e-8e82-274a04c23b05" providerId="ADAL" clId="{971FDCB6-7CAE-4467-87B5-8D2CFF2833E0}" dt="2026-03-09T15:27:44.902" v="2595" actId="113"/>
          <ac:spMkLst>
            <pc:docMk/>
            <pc:sldMk cId="766864481" sldId="476"/>
            <ac:spMk id="6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7:49.311" v="2596" actId="113"/>
          <ac:spMkLst>
            <pc:docMk/>
            <pc:sldMk cId="766864481" sldId="476"/>
            <ac:spMk id="9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7:58.341" v="2598" actId="113"/>
          <ac:spMkLst>
            <pc:docMk/>
            <pc:sldMk cId="766864481" sldId="476"/>
            <ac:spMk id="11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2-26T12:42:24.058" v="833" actId="20577"/>
          <ac:spMkLst>
            <pc:docMk/>
            <pc:sldMk cId="766864481" sldId="476"/>
            <ac:spMk id="12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8:03.204" v="2599" actId="113"/>
          <ac:spMkLst>
            <pc:docMk/>
            <pc:sldMk cId="766864481" sldId="476"/>
            <ac:spMk id="13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8:10.779" v="2600" actId="113"/>
          <ac:spMkLst>
            <pc:docMk/>
            <pc:sldMk cId="766864481" sldId="476"/>
            <ac:spMk id="14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8:15.074" v="2601" actId="113"/>
          <ac:spMkLst>
            <pc:docMk/>
            <pc:sldMk cId="766864481" sldId="476"/>
            <ac:spMk id="18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8:19.098" v="2602" actId="113"/>
          <ac:spMkLst>
            <pc:docMk/>
            <pc:sldMk cId="766864481" sldId="476"/>
            <ac:spMk id="19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8:23.632" v="2603" actId="113"/>
          <ac:spMkLst>
            <pc:docMk/>
            <pc:sldMk cId="766864481" sldId="476"/>
            <ac:spMk id="20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5:27:53.165" v="2597" actId="113"/>
          <ac:spMkLst>
            <pc:docMk/>
            <pc:sldMk cId="766864481" sldId="476"/>
            <ac:spMk id="21" creationId="{00000000-0000-0000-0000-000000000000}"/>
          </ac:spMkLst>
        </pc:spChg>
      </pc:sldChg>
      <pc:sldChg chg="modSp mod ord">
        <pc:chgData name="Laura Thomas" userId="0d2a6d42-81cf-453e-8e82-274a04c23b05" providerId="ADAL" clId="{971FDCB6-7CAE-4467-87B5-8D2CFF2833E0}" dt="2026-03-09T11:14:48.442" v="887" actId="20577"/>
        <pc:sldMkLst>
          <pc:docMk/>
          <pc:sldMk cId="903530066" sldId="477"/>
        </pc:sldMkLst>
        <pc:spChg chg="mod">
          <ac:chgData name="Laura Thomas" userId="0d2a6d42-81cf-453e-8e82-274a04c23b05" providerId="ADAL" clId="{971FDCB6-7CAE-4467-87B5-8D2CFF2833E0}" dt="2026-03-09T11:14:48.442" v="887" actId="20577"/>
          <ac:spMkLst>
            <pc:docMk/>
            <pc:sldMk cId="903530066" sldId="477"/>
            <ac:spMk id="2" creationId="{00000000-0000-0000-0000-000000000000}"/>
          </ac:spMkLst>
        </pc:spChg>
      </pc:sldChg>
      <pc:sldChg chg="del">
        <pc:chgData name="Laura Thomas" userId="0d2a6d42-81cf-453e-8e82-274a04c23b05" providerId="ADAL" clId="{971FDCB6-7CAE-4467-87B5-8D2CFF2833E0}" dt="2026-03-09T11:17:08.706" v="987" actId="47"/>
        <pc:sldMkLst>
          <pc:docMk/>
          <pc:sldMk cId="3801175660" sldId="479"/>
        </pc:sldMkLst>
      </pc:sldChg>
      <pc:sldChg chg="del">
        <pc:chgData name="Laura Thomas" userId="0d2a6d42-81cf-453e-8e82-274a04c23b05" providerId="ADAL" clId="{971FDCB6-7CAE-4467-87B5-8D2CFF2833E0}" dt="2026-03-09T11:18:33.008" v="990" actId="47"/>
        <pc:sldMkLst>
          <pc:docMk/>
          <pc:sldMk cId="222342019" sldId="487"/>
        </pc:sldMkLst>
      </pc:sldChg>
      <pc:sldChg chg="del">
        <pc:chgData name="Laura Thomas" userId="0d2a6d42-81cf-453e-8e82-274a04c23b05" providerId="ADAL" clId="{971FDCB6-7CAE-4467-87B5-8D2CFF2833E0}" dt="2026-03-09T12:33:13.445" v="1608" actId="47"/>
        <pc:sldMkLst>
          <pc:docMk/>
          <pc:sldMk cId="1339244503" sldId="488"/>
        </pc:sldMkLst>
      </pc:sldChg>
      <pc:sldChg chg="addSp delSp modSp mod ord modAnim modNotesTx">
        <pc:chgData name="Laura Thomas" userId="0d2a6d42-81cf-453e-8e82-274a04c23b05" providerId="ADAL" clId="{971FDCB6-7CAE-4467-87B5-8D2CFF2833E0}" dt="2026-03-09T15:21:02.965" v="2532"/>
        <pc:sldMkLst>
          <pc:docMk/>
          <pc:sldMk cId="1550383557" sldId="496"/>
        </pc:sldMkLst>
        <pc:spChg chg="del mod">
          <ac:chgData name="Laura Thomas" userId="0d2a6d42-81cf-453e-8e82-274a04c23b05" providerId="ADAL" clId="{971FDCB6-7CAE-4467-87B5-8D2CFF2833E0}" dt="2026-03-09T12:32:16.797" v="1605" actId="478"/>
          <ac:spMkLst>
            <pc:docMk/>
            <pc:sldMk cId="1550383557" sldId="496"/>
            <ac:spMk id="4" creationId="{00000000-0000-0000-0000-000000000000}"/>
          </ac:spMkLst>
        </pc:spChg>
        <pc:spChg chg="del">
          <ac:chgData name="Laura Thomas" userId="0d2a6d42-81cf-453e-8e82-274a04c23b05" providerId="ADAL" clId="{971FDCB6-7CAE-4467-87B5-8D2CFF2833E0}" dt="2026-03-09T12:18:22.702" v="1391" actId="478"/>
          <ac:spMkLst>
            <pc:docMk/>
            <pc:sldMk cId="1550383557" sldId="496"/>
            <ac:spMk id="7" creationId="{5EFDB1E5-F975-D126-5020-59CBD635E98A}"/>
          </ac:spMkLst>
        </pc:spChg>
        <pc:spChg chg="del">
          <ac:chgData name="Laura Thomas" userId="0d2a6d42-81cf-453e-8e82-274a04c23b05" providerId="ADAL" clId="{971FDCB6-7CAE-4467-87B5-8D2CFF2833E0}" dt="2026-03-09T12:18:25.376" v="1392" actId="478"/>
          <ac:spMkLst>
            <pc:docMk/>
            <pc:sldMk cId="1550383557" sldId="496"/>
            <ac:spMk id="9" creationId="{397992D4-D87F-C82F-23E6-2A8AEA06D37F}"/>
          </ac:spMkLst>
        </pc:spChg>
        <pc:spChg chg="del">
          <ac:chgData name="Laura Thomas" userId="0d2a6d42-81cf-453e-8e82-274a04c23b05" providerId="ADAL" clId="{971FDCB6-7CAE-4467-87B5-8D2CFF2833E0}" dt="2026-03-09T12:18:28.069" v="1393" actId="478"/>
          <ac:spMkLst>
            <pc:docMk/>
            <pc:sldMk cId="1550383557" sldId="496"/>
            <ac:spMk id="12" creationId="{9EFD3D5A-27E3-5911-5338-E1C5951A3299}"/>
          </ac:spMkLst>
        </pc:spChg>
        <pc:graphicFrameChg chg="add mod modGraphic">
          <ac:chgData name="Laura Thomas" userId="0d2a6d42-81cf-453e-8e82-274a04c23b05" providerId="ADAL" clId="{971FDCB6-7CAE-4467-87B5-8D2CFF2833E0}" dt="2026-03-09T15:21:02.965" v="2532"/>
          <ac:graphicFrameMkLst>
            <pc:docMk/>
            <pc:sldMk cId="1550383557" sldId="496"/>
            <ac:graphicFrameMk id="2" creationId="{53C5D90D-EAC5-F25C-904C-E4BFC02EF1FB}"/>
          </ac:graphicFrameMkLst>
        </pc:graphicFrameChg>
      </pc:sldChg>
      <pc:sldChg chg="addSp delSp modSp add del mod ord modNotesTx">
        <pc:chgData name="Laura Thomas" userId="0d2a6d42-81cf-453e-8e82-274a04c23b05" providerId="ADAL" clId="{971FDCB6-7CAE-4467-87B5-8D2CFF2833E0}" dt="2026-03-09T15:24:19.557" v="2540" actId="1076"/>
        <pc:sldMkLst>
          <pc:docMk/>
          <pc:sldMk cId="2138923646" sldId="507"/>
        </pc:sldMkLst>
        <pc:spChg chg="mod">
          <ac:chgData name="Laura Thomas" userId="0d2a6d42-81cf-453e-8e82-274a04c23b05" providerId="ADAL" clId="{971FDCB6-7CAE-4467-87B5-8D2CFF2833E0}" dt="2026-03-09T12:12:50.921" v="1274" actId="1076"/>
          <ac:spMkLst>
            <pc:docMk/>
            <pc:sldMk cId="2138923646" sldId="507"/>
            <ac:spMk id="3" creationId="{00000000-0000-0000-0000-000000000000}"/>
          </ac:spMkLst>
        </pc:spChg>
        <pc:spChg chg="mod">
          <ac:chgData name="Laura Thomas" userId="0d2a6d42-81cf-453e-8e82-274a04c23b05" providerId="ADAL" clId="{971FDCB6-7CAE-4467-87B5-8D2CFF2833E0}" dt="2026-03-09T12:29:46.114" v="1476" actId="20577"/>
          <ac:spMkLst>
            <pc:docMk/>
            <pc:sldMk cId="2138923646" sldId="507"/>
            <ac:spMk id="4" creationId="{2F349245-485B-385E-927E-AAAAC6CAE5E2}"/>
          </ac:spMkLst>
        </pc:spChg>
        <pc:picChg chg="add del mod">
          <ac:chgData name="Laura Thomas" userId="0d2a6d42-81cf-453e-8e82-274a04c23b05" providerId="ADAL" clId="{971FDCB6-7CAE-4467-87B5-8D2CFF2833E0}" dt="2026-03-09T12:53:18.895" v="2268" actId="478"/>
          <ac:picMkLst>
            <pc:docMk/>
            <pc:sldMk cId="2138923646" sldId="507"/>
            <ac:picMk id="2" creationId="{4BFD0811-5B75-90E4-97B2-06582EBA448E}"/>
          </ac:picMkLst>
        </pc:picChg>
        <pc:picChg chg="add mod">
          <ac:chgData name="Laura Thomas" userId="0d2a6d42-81cf-453e-8e82-274a04c23b05" providerId="ADAL" clId="{971FDCB6-7CAE-4467-87B5-8D2CFF2833E0}" dt="2026-03-09T15:24:19.557" v="2540" actId="1076"/>
          <ac:picMkLst>
            <pc:docMk/>
            <pc:sldMk cId="2138923646" sldId="507"/>
            <ac:picMk id="5" creationId="{E2B146CB-6347-C0B1-8A7F-BE1A048DAEC8}"/>
          </ac:picMkLst>
        </pc:picChg>
      </pc:sldChg>
      <pc:sldChg chg="modSp mod modNotesTx">
        <pc:chgData name="Laura Thomas" userId="0d2a6d42-81cf-453e-8e82-274a04c23b05" providerId="ADAL" clId="{971FDCB6-7CAE-4467-87B5-8D2CFF2833E0}" dt="2026-03-09T15:13:35.359" v="2521" actId="207"/>
        <pc:sldMkLst>
          <pc:docMk/>
          <pc:sldMk cId="735278456" sldId="508"/>
        </pc:sldMkLst>
        <pc:spChg chg="mod">
          <ac:chgData name="Laura Thomas" userId="0d2a6d42-81cf-453e-8e82-274a04c23b05" providerId="ADAL" clId="{971FDCB6-7CAE-4467-87B5-8D2CFF2833E0}" dt="2026-03-09T12:17:40.288" v="1381" actId="20577"/>
          <ac:spMkLst>
            <pc:docMk/>
            <pc:sldMk cId="735278456" sldId="508"/>
            <ac:spMk id="5" creationId="{00000000-0000-0000-0000-000000000000}"/>
          </ac:spMkLst>
        </pc:spChg>
        <pc:graphicFrameChg chg="mod modGraphic">
          <ac:chgData name="Laura Thomas" userId="0d2a6d42-81cf-453e-8e82-274a04c23b05" providerId="ADAL" clId="{971FDCB6-7CAE-4467-87B5-8D2CFF2833E0}" dt="2026-03-09T15:13:35.359" v="2521" actId="207"/>
          <ac:graphicFrameMkLst>
            <pc:docMk/>
            <pc:sldMk cId="735278456" sldId="508"/>
            <ac:graphicFrameMk id="4" creationId="{AEC5214E-C02A-683B-E607-4E8499C22CB6}"/>
          </ac:graphicFrameMkLst>
        </pc:graphicFrameChg>
      </pc:sldChg>
      <pc:sldChg chg="del">
        <pc:chgData name="Laura Thomas" userId="0d2a6d42-81cf-453e-8e82-274a04c23b05" providerId="ADAL" clId="{971FDCB6-7CAE-4467-87B5-8D2CFF2833E0}" dt="2026-03-09T12:17:47.226" v="1382" actId="47"/>
        <pc:sldMkLst>
          <pc:docMk/>
          <pc:sldMk cId="1736527435" sldId="509"/>
        </pc:sldMkLst>
      </pc:sldChg>
      <pc:sldChg chg="del">
        <pc:chgData name="Laura Thomas" userId="0d2a6d42-81cf-453e-8e82-274a04c23b05" providerId="ADAL" clId="{971FDCB6-7CAE-4467-87B5-8D2CFF2833E0}" dt="2026-03-09T12:17:48.146" v="1383" actId="47"/>
        <pc:sldMkLst>
          <pc:docMk/>
          <pc:sldMk cId="3653077989" sldId="511"/>
        </pc:sldMkLst>
      </pc:sldChg>
      <pc:sldChg chg="del">
        <pc:chgData name="Laura Thomas" userId="0d2a6d42-81cf-453e-8e82-274a04c23b05" providerId="ADAL" clId="{971FDCB6-7CAE-4467-87B5-8D2CFF2833E0}" dt="2026-03-09T12:17:49.010" v="1384" actId="47"/>
        <pc:sldMkLst>
          <pc:docMk/>
          <pc:sldMk cId="3822112170" sldId="512"/>
        </pc:sldMkLst>
      </pc:sldChg>
      <pc:sldChg chg="del">
        <pc:chgData name="Laura Thomas" userId="0d2a6d42-81cf-453e-8e82-274a04c23b05" providerId="ADAL" clId="{971FDCB6-7CAE-4467-87B5-8D2CFF2833E0}" dt="2026-03-09T12:17:50.018" v="1385" actId="47"/>
        <pc:sldMkLst>
          <pc:docMk/>
          <pc:sldMk cId="3683380837" sldId="513"/>
        </pc:sldMkLst>
      </pc:sldChg>
      <pc:sldChg chg="del">
        <pc:chgData name="Laura Thomas" userId="0d2a6d42-81cf-453e-8e82-274a04c23b05" providerId="ADAL" clId="{971FDCB6-7CAE-4467-87B5-8D2CFF2833E0}" dt="2026-03-09T12:17:50.908" v="1386" actId="47"/>
        <pc:sldMkLst>
          <pc:docMk/>
          <pc:sldMk cId="520924176" sldId="514"/>
        </pc:sldMkLst>
      </pc:sldChg>
      <pc:sldChg chg="del">
        <pc:chgData name="Laura Thomas" userId="0d2a6d42-81cf-453e-8e82-274a04c23b05" providerId="ADAL" clId="{971FDCB6-7CAE-4467-87B5-8D2CFF2833E0}" dt="2026-03-09T12:17:51.717" v="1387" actId="47"/>
        <pc:sldMkLst>
          <pc:docMk/>
          <pc:sldMk cId="3273262604" sldId="515"/>
        </pc:sldMkLst>
      </pc:sldChg>
      <pc:sldChg chg="del">
        <pc:chgData name="Laura Thomas" userId="0d2a6d42-81cf-453e-8e82-274a04c23b05" providerId="ADAL" clId="{971FDCB6-7CAE-4467-87B5-8D2CFF2833E0}" dt="2026-03-09T12:17:52.604" v="1388" actId="47"/>
        <pc:sldMkLst>
          <pc:docMk/>
          <pc:sldMk cId="4217974201" sldId="516"/>
        </pc:sldMkLst>
      </pc:sldChg>
      <pc:sldChg chg="delSp modSp del mod">
        <pc:chgData name="Laura Thomas" userId="0d2a6d42-81cf-453e-8e82-274a04c23b05" providerId="ADAL" clId="{971FDCB6-7CAE-4467-87B5-8D2CFF2833E0}" dt="2026-03-09T12:28:56.522" v="1434" actId="47"/>
        <pc:sldMkLst>
          <pc:docMk/>
          <pc:sldMk cId="1531382073" sldId="517"/>
        </pc:sldMkLst>
        <pc:spChg chg="del">
          <ac:chgData name="Laura Thomas" userId="0d2a6d42-81cf-453e-8e82-274a04c23b05" providerId="ADAL" clId="{971FDCB6-7CAE-4467-87B5-8D2CFF2833E0}" dt="2026-03-09T12:14:10.964" v="1275" actId="478"/>
          <ac:spMkLst>
            <pc:docMk/>
            <pc:sldMk cId="1531382073" sldId="517"/>
            <ac:spMk id="15" creationId="{18043ABC-6E9C-4D01-ED6D-E211C33F4C3A}"/>
          </ac:spMkLst>
        </pc:spChg>
        <pc:spChg chg="del">
          <ac:chgData name="Laura Thomas" userId="0d2a6d42-81cf-453e-8e82-274a04c23b05" providerId="ADAL" clId="{971FDCB6-7CAE-4467-87B5-8D2CFF2833E0}" dt="2026-03-09T12:14:14.543" v="1276" actId="478"/>
          <ac:spMkLst>
            <pc:docMk/>
            <pc:sldMk cId="1531382073" sldId="517"/>
            <ac:spMk id="17" creationId="{FC069ED8-F984-A71A-2236-D1CE4B572403}"/>
          </ac:spMkLst>
        </pc:spChg>
        <pc:spChg chg="del">
          <ac:chgData name="Laura Thomas" userId="0d2a6d42-81cf-453e-8e82-274a04c23b05" providerId="ADAL" clId="{971FDCB6-7CAE-4467-87B5-8D2CFF2833E0}" dt="2026-03-09T12:14:17.013" v="1277" actId="478"/>
          <ac:spMkLst>
            <pc:docMk/>
            <pc:sldMk cId="1531382073" sldId="517"/>
            <ac:spMk id="19" creationId="{50D2C6B3-8F36-384F-65D2-A21413D26F0F}"/>
          </ac:spMkLst>
        </pc:spChg>
        <pc:spChg chg="del">
          <ac:chgData name="Laura Thomas" userId="0d2a6d42-81cf-453e-8e82-274a04c23b05" providerId="ADAL" clId="{971FDCB6-7CAE-4467-87B5-8D2CFF2833E0}" dt="2026-03-09T12:14:20.664" v="1278" actId="478"/>
          <ac:spMkLst>
            <pc:docMk/>
            <pc:sldMk cId="1531382073" sldId="517"/>
            <ac:spMk id="21" creationId="{9038171E-6C51-DCE5-5F90-7FE423B08FDD}"/>
          </ac:spMkLst>
        </pc:spChg>
        <pc:spChg chg="del">
          <ac:chgData name="Laura Thomas" userId="0d2a6d42-81cf-453e-8e82-274a04c23b05" providerId="ADAL" clId="{971FDCB6-7CAE-4467-87B5-8D2CFF2833E0}" dt="2026-03-09T12:15:20.205" v="1288" actId="478"/>
          <ac:spMkLst>
            <pc:docMk/>
            <pc:sldMk cId="1531382073" sldId="517"/>
            <ac:spMk id="23" creationId="{F28B6DCA-34E3-2EBB-083E-F84A09A31135}"/>
          </ac:spMkLst>
        </pc:spChg>
        <pc:grpChg chg="mod">
          <ac:chgData name="Laura Thomas" userId="0d2a6d42-81cf-453e-8e82-274a04c23b05" providerId="ADAL" clId="{971FDCB6-7CAE-4467-87B5-8D2CFF2833E0}" dt="2026-03-09T12:15:47.563" v="1295" actId="1076"/>
          <ac:grpSpMkLst>
            <pc:docMk/>
            <pc:sldMk cId="1531382073" sldId="517"/>
            <ac:grpSpMk id="5" creationId="{00000000-0000-0000-0000-000000000000}"/>
          </ac:grpSpMkLst>
        </pc:grpChg>
        <pc:graphicFrameChg chg="mod">
          <ac:chgData name="Laura Thomas" userId="0d2a6d42-81cf-453e-8e82-274a04c23b05" providerId="ADAL" clId="{971FDCB6-7CAE-4467-87B5-8D2CFF2833E0}" dt="2026-03-09T12:15:31.299" v="1291" actId="14100"/>
          <ac:graphicFrameMkLst>
            <pc:docMk/>
            <pc:sldMk cId="1531382073" sldId="517"/>
            <ac:graphicFrameMk id="3" creationId="{00000000-0000-0000-0000-000000000000}"/>
          </ac:graphicFrameMkLst>
        </pc:graphicFrameChg>
      </pc:sldChg>
      <pc:sldChg chg="del">
        <pc:chgData name="Laura Thomas" userId="0d2a6d42-81cf-453e-8e82-274a04c23b05" providerId="ADAL" clId="{971FDCB6-7CAE-4467-87B5-8D2CFF2833E0}" dt="2026-03-09T12:33:16.295" v="1609" actId="47"/>
        <pc:sldMkLst>
          <pc:docMk/>
          <pc:sldMk cId="3903937161" sldId="518"/>
        </pc:sldMkLst>
      </pc:sldChg>
      <pc:sldChg chg="addSp delSp modSp mod delAnim">
        <pc:chgData name="Laura Thomas" userId="0d2a6d42-81cf-453e-8e82-274a04c23b05" providerId="ADAL" clId="{971FDCB6-7CAE-4467-87B5-8D2CFF2833E0}" dt="2026-03-09T11:14:16.554" v="852" actId="732"/>
        <pc:sldMkLst>
          <pc:docMk/>
          <pc:sldMk cId="2497250580" sldId="739"/>
        </pc:sldMkLst>
        <pc:picChg chg="add mod modCrop">
          <ac:chgData name="Laura Thomas" userId="0d2a6d42-81cf-453e-8e82-274a04c23b05" providerId="ADAL" clId="{971FDCB6-7CAE-4467-87B5-8D2CFF2833E0}" dt="2026-03-09T11:14:16.554" v="852" actId="732"/>
          <ac:picMkLst>
            <pc:docMk/>
            <pc:sldMk cId="2497250580" sldId="739"/>
            <ac:picMk id="5" creationId="{9046745A-09F1-77E5-8008-52DF76DF706B}"/>
          </ac:picMkLst>
        </pc:picChg>
      </pc:sldChg>
      <pc:sldChg chg="modSp mod modNotesTx">
        <pc:chgData name="Laura Thomas" userId="0d2a6d42-81cf-453e-8e82-274a04c23b05" providerId="ADAL" clId="{971FDCB6-7CAE-4467-87B5-8D2CFF2833E0}" dt="2026-03-09T15:29:14.744" v="2634" actId="113"/>
        <pc:sldMkLst>
          <pc:docMk/>
          <pc:sldMk cId="706754642" sldId="823"/>
        </pc:sldMkLst>
        <pc:spChg chg="mod">
          <ac:chgData name="Laura Thomas" userId="0d2a6d42-81cf-453e-8e82-274a04c23b05" providerId="ADAL" clId="{971FDCB6-7CAE-4467-87B5-8D2CFF2833E0}" dt="2026-03-09T15:28:38.041" v="2604" actId="113"/>
          <ac:spMkLst>
            <pc:docMk/>
            <pc:sldMk cId="706754642" sldId="823"/>
            <ac:spMk id="2" creationId="{00000000-0000-0000-0000-000000000000}"/>
          </ac:spMkLst>
        </pc:spChg>
        <pc:graphicFrameChg chg="mod modGraphic">
          <ac:chgData name="Laura Thomas" userId="0d2a6d42-81cf-453e-8e82-274a04c23b05" providerId="ADAL" clId="{971FDCB6-7CAE-4467-87B5-8D2CFF2833E0}" dt="2026-03-09T15:29:14.744" v="2634" actId="113"/>
          <ac:graphicFrameMkLst>
            <pc:docMk/>
            <pc:sldMk cId="706754642" sldId="823"/>
            <ac:graphicFrameMk id="4" creationId="{00000000-0000-0000-0000-000000000000}"/>
          </ac:graphicFrameMkLst>
        </pc:graphicFrameChg>
      </pc:sldChg>
      <pc:sldChg chg="add del">
        <pc:chgData name="Laura Thomas" userId="0d2a6d42-81cf-453e-8e82-274a04c23b05" providerId="ADAL" clId="{971FDCB6-7CAE-4467-87B5-8D2CFF2833E0}" dt="2026-03-09T12:33:18.879" v="1611" actId="47"/>
        <pc:sldMkLst>
          <pc:docMk/>
          <pc:sldMk cId="2691146977" sldId="844"/>
        </pc:sldMkLst>
      </pc:sldChg>
      <pc:sldChg chg="addSp delSp modSp add mod ord delAnim">
        <pc:chgData name="Laura Thomas" userId="0d2a6d42-81cf-453e-8e82-274a04c23b05" providerId="ADAL" clId="{971FDCB6-7CAE-4467-87B5-8D2CFF2833E0}" dt="2026-03-09T15:29:34.892" v="2635" actId="113"/>
        <pc:sldMkLst>
          <pc:docMk/>
          <pc:sldMk cId="1735526178" sldId="845"/>
        </pc:sldMkLst>
        <pc:spChg chg="mod">
          <ac:chgData name="Laura Thomas" userId="0d2a6d42-81cf-453e-8e82-274a04c23b05" providerId="ADAL" clId="{971FDCB6-7CAE-4467-87B5-8D2CFF2833E0}" dt="2026-03-09T15:29:34.892" v="2635" actId="113"/>
          <ac:spMkLst>
            <pc:docMk/>
            <pc:sldMk cId="1735526178" sldId="845"/>
            <ac:spMk id="2" creationId="{DB2B04D1-F595-A4D8-DD8F-509A313AAD92}"/>
          </ac:spMkLst>
        </pc:spChg>
        <pc:graphicFrameChg chg="del">
          <ac:chgData name="Laura Thomas" userId="0d2a6d42-81cf-453e-8e82-274a04c23b05" providerId="ADAL" clId="{971FDCB6-7CAE-4467-87B5-8D2CFF2833E0}" dt="2026-03-09T11:16:11.017" v="891" actId="478"/>
          <ac:graphicFrameMkLst>
            <pc:docMk/>
            <pc:sldMk cId="1735526178" sldId="845"/>
            <ac:graphicFrameMk id="4" creationId="{614F6E14-FC8C-635F-6C5B-37824BC94DEC}"/>
          </ac:graphicFrameMkLst>
        </pc:graphicFrameChg>
        <pc:picChg chg="add mod">
          <ac:chgData name="Laura Thomas" userId="0d2a6d42-81cf-453e-8e82-274a04c23b05" providerId="ADAL" clId="{971FDCB6-7CAE-4467-87B5-8D2CFF2833E0}" dt="2026-03-09T11:16:28.895" v="895" actId="1076"/>
          <ac:picMkLst>
            <pc:docMk/>
            <pc:sldMk cId="1735526178" sldId="845"/>
            <ac:picMk id="3" creationId="{CE7D8040-E30D-FD41-0FF7-8C4771C2271D}"/>
          </ac:picMkLst>
        </pc:picChg>
      </pc:sldChg>
      <pc:sldChg chg="modSp add mod modNotesTx">
        <pc:chgData name="Laura Thomas" userId="0d2a6d42-81cf-453e-8e82-274a04c23b05" providerId="ADAL" clId="{971FDCB6-7CAE-4467-87B5-8D2CFF2833E0}" dt="2026-03-09T15:21:20.383" v="2534" actId="20577"/>
        <pc:sldMkLst>
          <pc:docMk/>
          <pc:sldMk cId="3839976721" sldId="846"/>
        </pc:sldMkLst>
        <pc:spChg chg="mod">
          <ac:chgData name="Laura Thomas" userId="0d2a6d42-81cf-453e-8e82-274a04c23b05" providerId="ADAL" clId="{971FDCB6-7CAE-4467-87B5-8D2CFF2833E0}" dt="2026-03-09T12:31:10.476" v="1548" actId="5793"/>
          <ac:spMkLst>
            <pc:docMk/>
            <pc:sldMk cId="3839976721" sldId="846"/>
            <ac:spMk id="5" creationId="{0320FD96-FB83-2D83-D708-89467358CC06}"/>
          </ac:spMkLst>
        </pc:spChg>
        <pc:graphicFrameChg chg="mod modGraphic">
          <ac:chgData name="Laura Thomas" userId="0d2a6d42-81cf-453e-8e82-274a04c23b05" providerId="ADAL" clId="{971FDCB6-7CAE-4467-87B5-8D2CFF2833E0}" dt="2026-03-09T15:21:20.383" v="2534" actId="20577"/>
          <ac:graphicFrameMkLst>
            <pc:docMk/>
            <pc:sldMk cId="3839976721" sldId="846"/>
            <ac:graphicFrameMk id="4" creationId="{A80BB628-FA4E-B9B5-1D0A-2FA439C77AFD}"/>
          </ac:graphicFrameMkLst>
        </pc:graphicFrameChg>
      </pc:sldChg>
      <pc:sldChg chg="modSp add mod ord setBg">
        <pc:chgData name="Laura Thomas" userId="0d2a6d42-81cf-453e-8e82-274a04c23b05" providerId="ADAL" clId="{971FDCB6-7CAE-4467-87B5-8D2CFF2833E0}" dt="2026-03-09T15:24:57.020" v="2543"/>
        <pc:sldMkLst>
          <pc:docMk/>
          <pc:sldMk cId="660255070" sldId="847"/>
        </pc:sldMkLst>
        <pc:spChg chg="mod">
          <ac:chgData name="Laura Thomas" userId="0d2a6d42-81cf-453e-8e82-274a04c23b05" providerId="ADAL" clId="{971FDCB6-7CAE-4467-87B5-8D2CFF2833E0}" dt="2026-03-09T12:35:57.615" v="1673" actId="20577"/>
          <ac:spMkLst>
            <pc:docMk/>
            <pc:sldMk cId="660255070" sldId="847"/>
            <ac:spMk id="5" creationId="{78383309-2408-D0E1-B6AA-BDD4C6697479}"/>
          </ac:spMkLst>
        </pc:spChg>
        <pc:graphicFrameChg chg="mod modGraphic">
          <ac:chgData name="Laura Thomas" userId="0d2a6d42-81cf-453e-8e82-274a04c23b05" providerId="ADAL" clId="{971FDCB6-7CAE-4467-87B5-8D2CFF2833E0}" dt="2026-03-09T15:24:33.773" v="2542"/>
          <ac:graphicFrameMkLst>
            <pc:docMk/>
            <pc:sldMk cId="660255070" sldId="847"/>
            <ac:graphicFrameMk id="4" creationId="{B0CCE7F7-973F-4D1F-8FAD-8A885E583A59}"/>
          </ac:graphicFrameMkLst>
        </pc:graphicFrameChg>
      </pc:sldChg>
      <pc:sldChg chg="delSp modSp add mod ord modNotesTx">
        <pc:chgData name="Laura Thomas" userId="0d2a6d42-81cf-453e-8e82-274a04c23b05" providerId="ADAL" clId="{971FDCB6-7CAE-4467-87B5-8D2CFF2833E0}" dt="2026-03-09T15:25:42.286" v="2584" actId="20577"/>
        <pc:sldMkLst>
          <pc:docMk/>
          <pc:sldMk cId="2468048498" sldId="848"/>
        </pc:sldMkLst>
        <pc:spChg chg="mod">
          <ac:chgData name="Laura Thomas" userId="0d2a6d42-81cf-453e-8e82-274a04c23b05" providerId="ADAL" clId="{971FDCB6-7CAE-4467-87B5-8D2CFF2833E0}" dt="2026-03-09T15:25:42.286" v="2584" actId="20577"/>
          <ac:spMkLst>
            <pc:docMk/>
            <pc:sldMk cId="2468048498" sldId="848"/>
            <ac:spMk id="3" creationId="{E7FC2B1A-7EF9-21A0-511B-7C368A4CA766}"/>
          </ac:spMkLst>
        </pc:spChg>
        <pc:spChg chg="mod">
          <ac:chgData name="Laura Thomas" userId="0d2a6d42-81cf-453e-8e82-274a04c23b05" providerId="ADAL" clId="{971FDCB6-7CAE-4467-87B5-8D2CFF2833E0}" dt="2026-03-09T12:45:53.771" v="1762" actId="6549"/>
          <ac:spMkLst>
            <pc:docMk/>
            <pc:sldMk cId="2468048498" sldId="848"/>
            <ac:spMk id="4" creationId="{1D3FAF32-39B0-2123-3816-B498DCCD66CD}"/>
          </ac:spMkLst>
        </pc:spChg>
        <pc:picChg chg="del">
          <ac:chgData name="Laura Thomas" userId="0d2a6d42-81cf-453e-8e82-274a04c23b05" providerId="ADAL" clId="{971FDCB6-7CAE-4467-87B5-8D2CFF2833E0}" dt="2026-03-09T12:46:11.823" v="1835" actId="478"/>
          <ac:picMkLst>
            <pc:docMk/>
            <pc:sldMk cId="2468048498" sldId="848"/>
            <ac:picMk id="2" creationId="{36EB164E-1D7D-50F7-882C-66B09DB4E698}"/>
          </ac:picMkLst>
        </pc:picChg>
      </pc:sldChg>
      <pc:sldChg chg="modSp add mod">
        <pc:chgData name="Laura Thomas" userId="0d2a6d42-81cf-453e-8e82-274a04c23b05" providerId="ADAL" clId="{971FDCB6-7CAE-4467-87B5-8D2CFF2833E0}" dt="2026-03-10T16:29:10.279" v="2636"/>
        <pc:sldMkLst>
          <pc:docMk/>
          <pc:sldMk cId="3453441054" sldId="849"/>
        </pc:sldMkLst>
        <pc:spChg chg="mod">
          <ac:chgData name="Laura Thomas" userId="0d2a6d42-81cf-453e-8e82-274a04c23b05" providerId="ADAL" clId="{971FDCB6-7CAE-4467-87B5-8D2CFF2833E0}" dt="2026-03-09T12:48:06.275" v="2001" actId="20577"/>
          <ac:spMkLst>
            <pc:docMk/>
            <pc:sldMk cId="3453441054" sldId="849"/>
            <ac:spMk id="5" creationId="{51115FA0-CFF2-1584-1130-C46AF2639127}"/>
          </ac:spMkLst>
        </pc:spChg>
        <pc:graphicFrameChg chg="mod modGraphic">
          <ac:chgData name="Laura Thomas" userId="0d2a6d42-81cf-453e-8e82-274a04c23b05" providerId="ADAL" clId="{971FDCB6-7CAE-4467-87B5-8D2CFF2833E0}" dt="2026-03-10T16:29:10.279" v="2636"/>
          <ac:graphicFrameMkLst>
            <pc:docMk/>
            <pc:sldMk cId="3453441054" sldId="849"/>
            <ac:graphicFrameMk id="4" creationId="{14915D8D-ED21-E159-1D73-D4D9BA5AAAD8}"/>
          </ac:graphicFrameMkLst>
        </pc:graphicFrameChg>
      </pc:sldChg>
      <pc:sldChg chg="modSp add mod modNotesTx">
        <pc:chgData name="Laura Thomas" userId="0d2a6d42-81cf-453e-8e82-274a04c23b05" providerId="ADAL" clId="{971FDCB6-7CAE-4467-87B5-8D2CFF2833E0}" dt="2026-03-10T16:29:28.702" v="2639" actId="20577"/>
        <pc:sldMkLst>
          <pc:docMk/>
          <pc:sldMk cId="78034879" sldId="850"/>
        </pc:sldMkLst>
        <pc:spChg chg="mod">
          <ac:chgData name="Laura Thomas" userId="0d2a6d42-81cf-453e-8e82-274a04c23b05" providerId="ADAL" clId="{971FDCB6-7CAE-4467-87B5-8D2CFF2833E0}" dt="2026-03-10T16:29:28.702" v="2639" actId="20577"/>
          <ac:spMkLst>
            <pc:docMk/>
            <pc:sldMk cId="78034879" sldId="850"/>
            <ac:spMk id="3" creationId="{C07D8062-07F4-B1BD-2A03-2913486BF274}"/>
          </ac:spMkLst>
        </pc:spChg>
        <pc:spChg chg="mod">
          <ac:chgData name="Laura Thomas" userId="0d2a6d42-81cf-453e-8e82-274a04c23b05" providerId="ADAL" clId="{971FDCB6-7CAE-4467-87B5-8D2CFF2833E0}" dt="2026-03-09T13:00:39.090" v="2471" actId="207"/>
          <ac:spMkLst>
            <pc:docMk/>
            <pc:sldMk cId="78034879" sldId="850"/>
            <ac:spMk id="4" creationId="{A8D97071-33B4-EBDC-7FFE-1F3B42FD29C1}"/>
          </ac:spMkLst>
        </pc:spChg>
      </pc:sldChg>
      <pc:sldChg chg="delSp add del mod delAnim">
        <pc:chgData name="Laura Thomas" userId="0d2a6d42-81cf-453e-8e82-274a04c23b05" providerId="ADAL" clId="{971FDCB6-7CAE-4467-87B5-8D2CFF2833E0}" dt="2026-03-09T12:55:30.599" v="2300" actId="47"/>
        <pc:sldMkLst>
          <pc:docMk/>
          <pc:sldMk cId="2441123392" sldId="851"/>
        </pc:sldMkLst>
        <pc:graphicFrameChg chg="del">
          <ac:chgData name="Laura Thomas" userId="0d2a6d42-81cf-453e-8e82-274a04c23b05" providerId="ADAL" clId="{971FDCB6-7CAE-4467-87B5-8D2CFF2833E0}" dt="2026-03-09T12:52:30.786" v="2262" actId="478"/>
          <ac:graphicFrameMkLst>
            <pc:docMk/>
            <pc:sldMk cId="2441123392" sldId="851"/>
            <ac:graphicFrameMk id="2" creationId="{7A58BCCC-F4F7-BC8D-6B28-EC34A627F69E}"/>
          </ac:graphicFrameMkLst>
        </pc:graphicFrameChg>
      </pc:sldChg>
      <pc:sldChg chg="addSp delSp modSp add mod modClrScheme delAnim chgLayout">
        <pc:chgData name="Laura Thomas" userId="0d2a6d42-81cf-453e-8e82-274a04c23b05" providerId="ADAL" clId="{971FDCB6-7CAE-4467-87B5-8D2CFF2833E0}" dt="2026-03-09T12:55:21.503" v="2299" actId="5793"/>
        <pc:sldMkLst>
          <pc:docMk/>
          <pc:sldMk cId="1740477038" sldId="852"/>
        </pc:sldMkLst>
        <pc:spChg chg="add mod">
          <ac:chgData name="Laura Thomas" userId="0d2a6d42-81cf-453e-8e82-274a04c23b05" providerId="ADAL" clId="{971FDCB6-7CAE-4467-87B5-8D2CFF2833E0}" dt="2026-03-09T12:55:21.503" v="2299" actId="5793"/>
          <ac:spMkLst>
            <pc:docMk/>
            <pc:sldMk cId="1740477038" sldId="852"/>
            <ac:spMk id="8" creationId="{AE39083E-069D-2A64-16F9-5A145E6FC565}"/>
          </ac:spMkLst>
        </pc:spChg>
        <pc:graphicFrameChg chg="del">
          <ac:chgData name="Laura Thomas" userId="0d2a6d42-81cf-453e-8e82-274a04c23b05" providerId="ADAL" clId="{971FDCB6-7CAE-4467-87B5-8D2CFF2833E0}" dt="2026-03-09T12:53:41.050" v="2270" actId="478"/>
          <ac:graphicFrameMkLst>
            <pc:docMk/>
            <pc:sldMk cId="1740477038" sldId="852"/>
            <ac:graphicFrameMk id="2" creationId="{37C66EC2-B42B-8C6F-1C63-78EB9AB40E6D}"/>
          </ac:graphicFrameMkLst>
        </pc:graphicFrameChg>
        <pc:picChg chg="add mod">
          <ac:chgData name="Laura Thomas" userId="0d2a6d42-81cf-453e-8e82-274a04c23b05" providerId="ADAL" clId="{971FDCB6-7CAE-4467-87B5-8D2CFF2833E0}" dt="2026-03-09T12:54:26.238" v="2272" actId="26606"/>
          <ac:picMkLst>
            <pc:docMk/>
            <pc:sldMk cId="1740477038" sldId="852"/>
            <ac:picMk id="3" creationId="{B562B43A-0C72-4B58-F82D-B3278203A0AB}"/>
          </ac:picMkLst>
        </pc:picChg>
      </pc:sldChg>
      <pc:sldMasterChg chg="addSldLayout delSldLayout">
        <pc:chgData name="Laura Thomas" userId="0d2a6d42-81cf-453e-8e82-274a04c23b05" providerId="ADAL" clId="{971FDCB6-7CAE-4467-87B5-8D2CFF2833E0}" dt="2026-03-09T12:33:18.879" v="1611" actId="47"/>
        <pc:sldMasterMkLst>
          <pc:docMk/>
          <pc:sldMasterMk cId="404294438" sldId="2147483732"/>
        </pc:sldMasterMkLst>
        <pc:sldLayoutChg chg="add del">
          <pc:chgData name="Laura Thomas" userId="0d2a6d42-81cf-453e-8e82-274a04c23b05" providerId="ADAL" clId="{971FDCB6-7CAE-4467-87B5-8D2CFF2833E0}" dt="2026-03-09T12:33:18.879" v="1611" actId="47"/>
          <pc:sldLayoutMkLst>
            <pc:docMk/>
            <pc:sldMasterMk cId="404294438" sldId="2147483732"/>
            <pc:sldLayoutMk cId="3835255276" sldId="2147483791"/>
          </pc:sldLayoutMkLst>
        </pc:sldLayoutChg>
      </pc:sldMasterChg>
    </pc:docChg>
  </pc:docChgLst>
</pc:chgInfo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8CE4E-C1D3-4E29-873E-53ECDB6EE511}" type="doc">
      <dgm:prSet loTypeId="urn:microsoft.com/office/officeart/2005/8/layout/targe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158C7319-7750-4C16-A2A0-158C7FBF9D2A}">
      <dgm:prSet/>
      <dgm:spPr/>
      <dgm:t>
        <a:bodyPr/>
        <a:lstStyle/>
        <a:p>
          <a:pPr rtl="0"/>
          <a:r>
            <a:rPr lang="en-GB" b="1" dirty="0"/>
            <a:t>An educational activity</a:t>
          </a:r>
        </a:p>
      </dgm:t>
    </dgm:pt>
    <dgm:pt modelId="{9D545878-E506-4E73-A9B6-F92EBC414D5B}" type="parTrans" cxnId="{62833EC2-422A-405C-BBAC-256E6F3F4C8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C9D801F-FF76-44D6-88A6-00BA51D5AE66}" type="sibTrans" cxnId="{62833EC2-422A-405C-BBAC-256E6F3F4C8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E6FBE83-7608-4E02-99AB-4F91C7ABD453}">
      <dgm:prSet/>
      <dgm:spPr/>
      <dgm:t>
        <a:bodyPr/>
        <a:lstStyle/>
        <a:p>
          <a:pPr rtl="0"/>
          <a:r>
            <a:rPr lang="en-GB" b="1" dirty="0"/>
            <a:t>Promotes understanding</a:t>
          </a:r>
        </a:p>
      </dgm:t>
    </dgm:pt>
    <dgm:pt modelId="{265CAA99-AE6D-49DA-801E-E0AFF91247AA}" type="parTrans" cxnId="{317769DC-F2E2-4628-AA10-F5170B02DE7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457CC4F-B199-48BE-8D50-22845EBE89C6}" type="sibTrans" cxnId="{317769DC-F2E2-4628-AA10-F5170B02DE7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F4BF232-8272-4357-BCCD-9E043992BD94}">
      <dgm:prSet/>
      <dgm:spPr/>
      <dgm:t>
        <a:bodyPr/>
        <a:lstStyle/>
        <a:p>
          <a:pPr rtl="0"/>
          <a:r>
            <a:rPr lang="en-GB" b="1" dirty="0"/>
            <a:t>Resource effective</a:t>
          </a:r>
        </a:p>
      </dgm:t>
    </dgm:pt>
    <dgm:pt modelId="{C773E57D-C8A2-426D-A3F3-973346689B3B}" type="parTrans" cxnId="{440FB506-A282-4ED4-BFB3-2B0002206E7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9D1E01B-B15A-4E97-9255-E3AE62CCC912}" type="sibTrans" cxnId="{440FB506-A282-4ED4-BFB3-2B0002206E7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E9D33EF-8C09-4E1F-B484-C17F6BD15B21}">
      <dgm:prSet/>
      <dgm:spPr/>
      <dgm:t>
        <a:bodyPr/>
        <a:lstStyle/>
        <a:p>
          <a:pPr rtl="0"/>
          <a:r>
            <a:rPr lang="en-GB" b="1" dirty="0"/>
            <a:t>Raises standards</a:t>
          </a:r>
        </a:p>
      </dgm:t>
    </dgm:pt>
    <dgm:pt modelId="{4D15D7F9-B76B-4E96-A275-B1C67A14ED27}" type="parTrans" cxnId="{9A14BA60-31FD-46C6-9C27-3DBE10CBCDD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F55C4A5-3A0B-41EC-B3D8-5B41304F43C7}" type="sibTrans" cxnId="{9A14BA60-31FD-46C6-9C27-3DBE10CBCDD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26F6331-C77A-4717-B628-5BCDD6D104C1}">
      <dgm:prSet/>
      <dgm:spPr/>
      <dgm:t>
        <a:bodyPr/>
        <a:lstStyle/>
        <a:p>
          <a:pPr rtl="0"/>
          <a:r>
            <a:rPr lang="en-GB" b="1" dirty="0"/>
            <a:t>Provides evidence to support change</a:t>
          </a:r>
        </a:p>
      </dgm:t>
    </dgm:pt>
    <dgm:pt modelId="{B9D57FA1-DCE5-4D0F-85FF-7C8E466248F0}" type="parTrans" cxnId="{E1ADFBD0-29EC-4952-8581-AB216D197D3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B7DBB20-3EE0-411B-8BF8-FA09A8B85B3B}" type="sibTrans" cxnId="{E1ADFBD0-29EC-4952-8581-AB216D197D3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CE3DAFE-7B0D-498C-AE10-21B60141808E}">
      <dgm:prSet/>
      <dgm:spPr/>
      <dgm:t>
        <a:bodyPr/>
        <a:lstStyle/>
        <a:p>
          <a:pPr rtl="0"/>
          <a:r>
            <a:rPr lang="en-GB" b="1" dirty="0"/>
            <a:t>Valuable source of information</a:t>
          </a:r>
        </a:p>
      </dgm:t>
    </dgm:pt>
    <dgm:pt modelId="{F955C5D6-26DD-4A70-860A-9F206B338BF9}" type="parTrans" cxnId="{64BB060B-4113-4C17-802E-DEC2A2E8AF3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64612A-B833-4642-885B-FD1E081C7AC8}" type="sibTrans" cxnId="{64BB060B-4113-4C17-802E-DEC2A2E8AF3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53A34E-C0EA-442B-A643-22DF6B274220}" type="pres">
      <dgm:prSet presAssocID="{2848CE4E-C1D3-4E29-873E-53ECDB6EE51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03BFE8C-975C-490C-A54B-86D588BCE341}" type="pres">
      <dgm:prSet presAssocID="{158C7319-7750-4C16-A2A0-158C7FBF9D2A}" presName="circle1" presStyleLbl="node1" presStyleIdx="0" presStyleCnt="6"/>
      <dgm:spPr/>
    </dgm:pt>
    <dgm:pt modelId="{C4C36113-FD88-408A-B46A-F1C383A2C772}" type="pres">
      <dgm:prSet presAssocID="{158C7319-7750-4C16-A2A0-158C7FBF9D2A}" presName="space" presStyleCnt="0"/>
      <dgm:spPr/>
    </dgm:pt>
    <dgm:pt modelId="{68A4C8C4-AB74-4E1C-A314-B7EB6116809E}" type="pres">
      <dgm:prSet presAssocID="{158C7319-7750-4C16-A2A0-158C7FBF9D2A}" presName="rect1" presStyleLbl="alignAcc1" presStyleIdx="0" presStyleCnt="6"/>
      <dgm:spPr/>
    </dgm:pt>
    <dgm:pt modelId="{35A654AF-7283-4944-872F-D874F21A2FA0}" type="pres">
      <dgm:prSet presAssocID="{CE6FBE83-7608-4E02-99AB-4F91C7ABD453}" presName="vertSpace2" presStyleLbl="node1" presStyleIdx="0" presStyleCnt="6"/>
      <dgm:spPr/>
    </dgm:pt>
    <dgm:pt modelId="{8AD59D0C-BDA3-4C99-AD4F-D6C8A01B55BD}" type="pres">
      <dgm:prSet presAssocID="{CE6FBE83-7608-4E02-99AB-4F91C7ABD453}" presName="circle2" presStyleLbl="node1" presStyleIdx="1" presStyleCnt="6"/>
      <dgm:spPr/>
    </dgm:pt>
    <dgm:pt modelId="{01A85320-39EC-41A2-B6D6-8EF82457A4AE}" type="pres">
      <dgm:prSet presAssocID="{CE6FBE83-7608-4E02-99AB-4F91C7ABD453}" presName="rect2" presStyleLbl="alignAcc1" presStyleIdx="1" presStyleCnt="6"/>
      <dgm:spPr/>
    </dgm:pt>
    <dgm:pt modelId="{F4928AF4-F1AE-414D-AE9E-ED9CCBB97E22}" type="pres">
      <dgm:prSet presAssocID="{6F4BF232-8272-4357-BCCD-9E043992BD94}" presName="vertSpace3" presStyleLbl="node1" presStyleIdx="1" presStyleCnt="6"/>
      <dgm:spPr/>
    </dgm:pt>
    <dgm:pt modelId="{619D185E-B54B-46FF-91DB-7F222712CD61}" type="pres">
      <dgm:prSet presAssocID="{6F4BF232-8272-4357-BCCD-9E043992BD94}" presName="circle3" presStyleLbl="node1" presStyleIdx="2" presStyleCnt="6"/>
      <dgm:spPr/>
    </dgm:pt>
    <dgm:pt modelId="{78080E9B-397A-44A9-9DA6-18232BDA5104}" type="pres">
      <dgm:prSet presAssocID="{6F4BF232-8272-4357-BCCD-9E043992BD94}" presName="rect3" presStyleLbl="alignAcc1" presStyleIdx="2" presStyleCnt="6"/>
      <dgm:spPr/>
    </dgm:pt>
    <dgm:pt modelId="{45138E26-94BF-476D-81ED-F96AC882FE1F}" type="pres">
      <dgm:prSet presAssocID="{8E9D33EF-8C09-4E1F-B484-C17F6BD15B21}" presName="vertSpace4" presStyleLbl="node1" presStyleIdx="2" presStyleCnt="6"/>
      <dgm:spPr/>
    </dgm:pt>
    <dgm:pt modelId="{2603EA72-9837-4C12-B943-AD0A554F4B23}" type="pres">
      <dgm:prSet presAssocID="{8E9D33EF-8C09-4E1F-B484-C17F6BD15B21}" presName="circle4" presStyleLbl="node1" presStyleIdx="3" presStyleCnt="6"/>
      <dgm:spPr/>
    </dgm:pt>
    <dgm:pt modelId="{AEC40B73-F09E-430A-866D-770A3770EC2B}" type="pres">
      <dgm:prSet presAssocID="{8E9D33EF-8C09-4E1F-B484-C17F6BD15B21}" presName="rect4" presStyleLbl="alignAcc1" presStyleIdx="3" presStyleCnt="6"/>
      <dgm:spPr/>
    </dgm:pt>
    <dgm:pt modelId="{B0D195CF-0302-42DC-A2CD-105E229A2A3A}" type="pres">
      <dgm:prSet presAssocID="{E26F6331-C77A-4717-B628-5BCDD6D104C1}" presName="vertSpace5" presStyleLbl="node1" presStyleIdx="3" presStyleCnt="6"/>
      <dgm:spPr/>
    </dgm:pt>
    <dgm:pt modelId="{C1668514-C0D2-4BA6-936E-EB3690E1536C}" type="pres">
      <dgm:prSet presAssocID="{E26F6331-C77A-4717-B628-5BCDD6D104C1}" presName="circle5" presStyleLbl="node1" presStyleIdx="4" presStyleCnt="6"/>
      <dgm:spPr/>
    </dgm:pt>
    <dgm:pt modelId="{89367CC7-60D4-4E81-8BE8-1428D198A105}" type="pres">
      <dgm:prSet presAssocID="{E26F6331-C77A-4717-B628-5BCDD6D104C1}" presName="rect5" presStyleLbl="alignAcc1" presStyleIdx="4" presStyleCnt="6"/>
      <dgm:spPr/>
    </dgm:pt>
    <dgm:pt modelId="{E2AC667A-2BC9-4878-B625-097630179E03}" type="pres">
      <dgm:prSet presAssocID="{FCE3DAFE-7B0D-498C-AE10-21B60141808E}" presName="vertSpace6" presStyleLbl="node1" presStyleIdx="4" presStyleCnt="6"/>
      <dgm:spPr/>
    </dgm:pt>
    <dgm:pt modelId="{24C2DA89-4576-4568-B4D7-D6E11044FFE8}" type="pres">
      <dgm:prSet presAssocID="{FCE3DAFE-7B0D-498C-AE10-21B60141808E}" presName="circle6" presStyleLbl="node1" presStyleIdx="5" presStyleCnt="6"/>
      <dgm:spPr/>
    </dgm:pt>
    <dgm:pt modelId="{3AF62E7A-8203-4EDE-9047-625B7740D89C}" type="pres">
      <dgm:prSet presAssocID="{FCE3DAFE-7B0D-498C-AE10-21B60141808E}" presName="rect6" presStyleLbl="alignAcc1" presStyleIdx="5" presStyleCnt="6"/>
      <dgm:spPr/>
    </dgm:pt>
    <dgm:pt modelId="{11D0816C-D39E-45D0-A14B-D4919C5A66F0}" type="pres">
      <dgm:prSet presAssocID="{158C7319-7750-4C16-A2A0-158C7FBF9D2A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8FB0ED0D-BECF-413B-B29A-270A89D7D03C}" type="pres">
      <dgm:prSet presAssocID="{CE6FBE83-7608-4E02-99AB-4F91C7ABD453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018E6BBD-4C09-46EC-B7CA-5383131D5FE5}" type="pres">
      <dgm:prSet presAssocID="{6F4BF232-8272-4357-BCCD-9E043992BD94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CF705B70-FA6C-4F2B-BA20-9FD005F1788F}" type="pres">
      <dgm:prSet presAssocID="{8E9D33EF-8C09-4E1F-B484-C17F6BD15B21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3EE4647E-8A22-4911-A86A-DD495E51C526}" type="pres">
      <dgm:prSet presAssocID="{E26F6331-C77A-4717-B628-5BCDD6D104C1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EFE6C5BC-09BA-4997-9C78-8AFA800C86C5}" type="pres">
      <dgm:prSet presAssocID="{FCE3DAFE-7B0D-498C-AE10-21B60141808E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90DC7200-B444-4C22-87B0-E0EF0BADE204}" type="presOf" srcId="{158C7319-7750-4C16-A2A0-158C7FBF9D2A}" destId="{68A4C8C4-AB74-4E1C-A314-B7EB6116809E}" srcOrd="0" destOrd="0" presId="urn:microsoft.com/office/officeart/2005/8/layout/target3"/>
    <dgm:cxn modelId="{AC978805-A7E3-4340-A6CC-719163A48EF2}" type="presOf" srcId="{CE6FBE83-7608-4E02-99AB-4F91C7ABD453}" destId="{01A85320-39EC-41A2-B6D6-8EF82457A4AE}" srcOrd="0" destOrd="0" presId="urn:microsoft.com/office/officeart/2005/8/layout/target3"/>
    <dgm:cxn modelId="{78BB4A06-2D93-42AE-9C76-B55E30ADDCFA}" type="presOf" srcId="{FCE3DAFE-7B0D-498C-AE10-21B60141808E}" destId="{EFE6C5BC-09BA-4997-9C78-8AFA800C86C5}" srcOrd="1" destOrd="0" presId="urn:microsoft.com/office/officeart/2005/8/layout/target3"/>
    <dgm:cxn modelId="{440FB506-A282-4ED4-BFB3-2B0002206E70}" srcId="{2848CE4E-C1D3-4E29-873E-53ECDB6EE511}" destId="{6F4BF232-8272-4357-BCCD-9E043992BD94}" srcOrd="2" destOrd="0" parTransId="{C773E57D-C8A2-426D-A3F3-973346689B3B}" sibTransId="{A9D1E01B-B15A-4E97-9255-E3AE62CCC912}"/>
    <dgm:cxn modelId="{64BB060B-4113-4C17-802E-DEC2A2E8AF3D}" srcId="{2848CE4E-C1D3-4E29-873E-53ECDB6EE511}" destId="{FCE3DAFE-7B0D-498C-AE10-21B60141808E}" srcOrd="5" destOrd="0" parTransId="{F955C5D6-26DD-4A70-860A-9F206B338BF9}" sibTransId="{5764612A-B833-4642-885B-FD1E081C7AC8}"/>
    <dgm:cxn modelId="{40D2D719-4B34-48FA-94C8-82ADCB971602}" type="presOf" srcId="{FCE3DAFE-7B0D-498C-AE10-21B60141808E}" destId="{3AF62E7A-8203-4EDE-9047-625B7740D89C}" srcOrd="0" destOrd="0" presId="urn:microsoft.com/office/officeart/2005/8/layout/target3"/>
    <dgm:cxn modelId="{2B665C32-2F5F-4CEE-BA60-5797043ECB5D}" type="presOf" srcId="{E26F6331-C77A-4717-B628-5BCDD6D104C1}" destId="{89367CC7-60D4-4E81-8BE8-1428D198A105}" srcOrd="0" destOrd="0" presId="urn:microsoft.com/office/officeart/2005/8/layout/target3"/>
    <dgm:cxn modelId="{EF6D4236-8639-48B6-8CEF-2D0EE753A2B8}" type="presOf" srcId="{8E9D33EF-8C09-4E1F-B484-C17F6BD15B21}" destId="{CF705B70-FA6C-4F2B-BA20-9FD005F1788F}" srcOrd="1" destOrd="0" presId="urn:microsoft.com/office/officeart/2005/8/layout/target3"/>
    <dgm:cxn modelId="{4EF6C839-8672-490E-BF0F-FB58D47FD12F}" type="presOf" srcId="{8E9D33EF-8C09-4E1F-B484-C17F6BD15B21}" destId="{AEC40B73-F09E-430A-866D-770A3770EC2B}" srcOrd="0" destOrd="0" presId="urn:microsoft.com/office/officeart/2005/8/layout/target3"/>
    <dgm:cxn modelId="{9A14BA60-31FD-46C6-9C27-3DBE10CBCDD8}" srcId="{2848CE4E-C1D3-4E29-873E-53ECDB6EE511}" destId="{8E9D33EF-8C09-4E1F-B484-C17F6BD15B21}" srcOrd="3" destOrd="0" parTransId="{4D15D7F9-B76B-4E96-A275-B1C67A14ED27}" sibTransId="{0F55C4A5-3A0B-41EC-B3D8-5B41304F43C7}"/>
    <dgm:cxn modelId="{9938A14F-AAED-44E4-8CF0-2AECC0D31836}" type="presOf" srcId="{158C7319-7750-4C16-A2A0-158C7FBF9D2A}" destId="{11D0816C-D39E-45D0-A14B-D4919C5A66F0}" srcOrd="1" destOrd="0" presId="urn:microsoft.com/office/officeart/2005/8/layout/target3"/>
    <dgm:cxn modelId="{52C94398-16CE-4ACB-8597-9EDDE5E8245A}" type="presOf" srcId="{CE6FBE83-7608-4E02-99AB-4F91C7ABD453}" destId="{8FB0ED0D-BECF-413B-B29A-270A89D7D03C}" srcOrd="1" destOrd="0" presId="urn:microsoft.com/office/officeart/2005/8/layout/target3"/>
    <dgm:cxn modelId="{D885FF9D-661E-43D2-B78A-3243A4266E4E}" type="presOf" srcId="{6F4BF232-8272-4357-BCCD-9E043992BD94}" destId="{78080E9B-397A-44A9-9DA6-18232BDA5104}" srcOrd="0" destOrd="0" presId="urn:microsoft.com/office/officeart/2005/8/layout/target3"/>
    <dgm:cxn modelId="{ACF34FB6-2B64-4D1E-AEF2-77EF9198F58F}" type="presOf" srcId="{E26F6331-C77A-4717-B628-5BCDD6D104C1}" destId="{3EE4647E-8A22-4911-A86A-DD495E51C526}" srcOrd="1" destOrd="0" presId="urn:microsoft.com/office/officeart/2005/8/layout/target3"/>
    <dgm:cxn modelId="{62833EC2-422A-405C-BBAC-256E6F3F4C8C}" srcId="{2848CE4E-C1D3-4E29-873E-53ECDB6EE511}" destId="{158C7319-7750-4C16-A2A0-158C7FBF9D2A}" srcOrd="0" destOrd="0" parTransId="{9D545878-E506-4E73-A9B6-F92EBC414D5B}" sibTransId="{BC9D801F-FF76-44D6-88A6-00BA51D5AE66}"/>
    <dgm:cxn modelId="{6429DACE-0B33-43DD-AE37-6C28F729E39B}" type="presOf" srcId="{2848CE4E-C1D3-4E29-873E-53ECDB6EE511}" destId="{0A53A34E-C0EA-442B-A643-22DF6B274220}" srcOrd="0" destOrd="0" presId="urn:microsoft.com/office/officeart/2005/8/layout/target3"/>
    <dgm:cxn modelId="{E1ADFBD0-29EC-4952-8581-AB216D197D31}" srcId="{2848CE4E-C1D3-4E29-873E-53ECDB6EE511}" destId="{E26F6331-C77A-4717-B628-5BCDD6D104C1}" srcOrd="4" destOrd="0" parTransId="{B9D57FA1-DCE5-4D0F-85FF-7C8E466248F0}" sibTransId="{2B7DBB20-3EE0-411B-8BF8-FA09A8B85B3B}"/>
    <dgm:cxn modelId="{317769DC-F2E2-4628-AA10-F5170B02DE71}" srcId="{2848CE4E-C1D3-4E29-873E-53ECDB6EE511}" destId="{CE6FBE83-7608-4E02-99AB-4F91C7ABD453}" srcOrd="1" destOrd="0" parTransId="{265CAA99-AE6D-49DA-801E-E0AFF91247AA}" sibTransId="{7457CC4F-B199-48BE-8D50-22845EBE89C6}"/>
    <dgm:cxn modelId="{33B74EF0-A21A-4373-B15D-4E08D5D22980}" type="presOf" srcId="{6F4BF232-8272-4357-BCCD-9E043992BD94}" destId="{018E6BBD-4C09-46EC-B7CA-5383131D5FE5}" srcOrd="1" destOrd="0" presId="urn:microsoft.com/office/officeart/2005/8/layout/target3"/>
    <dgm:cxn modelId="{975B93B6-A3CE-4392-AEA4-77CE3DF092A3}" type="presParOf" srcId="{0A53A34E-C0EA-442B-A643-22DF6B274220}" destId="{303BFE8C-975C-490C-A54B-86D588BCE341}" srcOrd="0" destOrd="0" presId="urn:microsoft.com/office/officeart/2005/8/layout/target3"/>
    <dgm:cxn modelId="{65FB971F-81D3-42DA-A644-771FAA63487F}" type="presParOf" srcId="{0A53A34E-C0EA-442B-A643-22DF6B274220}" destId="{C4C36113-FD88-408A-B46A-F1C383A2C772}" srcOrd="1" destOrd="0" presId="urn:microsoft.com/office/officeart/2005/8/layout/target3"/>
    <dgm:cxn modelId="{EEEE01B9-2255-4143-80C5-51DF81F0CFF1}" type="presParOf" srcId="{0A53A34E-C0EA-442B-A643-22DF6B274220}" destId="{68A4C8C4-AB74-4E1C-A314-B7EB6116809E}" srcOrd="2" destOrd="0" presId="urn:microsoft.com/office/officeart/2005/8/layout/target3"/>
    <dgm:cxn modelId="{86F61074-DC3C-47FF-B6AE-128702F69232}" type="presParOf" srcId="{0A53A34E-C0EA-442B-A643-22DF6B274220}" destId="{35A654AF-7283-4944-872F-D874F21A2FA0}" srcOrd="3" destOrd="0" presId="urn:microsoft.com/office/officeart/2005/8/layout/target3"/>
    <dgm:cxn modelId="{46EA57CF-ACC2-4E2E-89E8-440C0BF2A83B}" type="presParOf" srcId="{0A53A34E-C0EA-442B-A643-22DF6B274220}" destId="{8AD59D0C-BDA3-4C99-AD4F-D6C8A01B55BD}" srcOrd="4" destOrd="0" presId="urn:microsoft.com/office/officeart/2005/8/layout/target3"/>
    <dgm:cxn modelId="{871207BF-41C6-4DA7-9E60-46AF69E25062}" type="presParOf" srcId="{0A53A34E-C0EA-442B-A643-22DF6B274220}" destId="{01A85320-39EC-41A2-B6D6-8EF82457A4AE}" srcOrd="5" destOrd="0" presId="urn:microsoft.com/office/officeart/2005/8/layout/target3"/>
    <dgm:cxn modelId="{801BCDC5-ACDE-4897-A512-54E08E9A0F4F}" type="presParOf" srcId="{0A53A34E-C0EA-442B-A643-22DF6B274220}" destId="{F4928AF4-F1AE-414D-AE9E-ED9CCBB97E22}" srcOrd="6" destOrd="0" presId="urn:microsoft.com/office/officeart/2005/8/layout/target3"/>
    <dgm:cxn modelId="{238D5E17-89C8-4B64-A586-D92F433A6277}" type="presParOf" srcId="{0A53A34E-C0EA-442B-A643-22DF6B274220}" destId="{619D185E-B54B-46FF-91DB-7F222712CD61}" srcOrd="7" destOrd="0" presId="urn:microsoft.com/office/officeart/2005/8/layout/target3"/>
    <dgm:cxn modelId="{24C714DD-A400-49C0-9972-46D3B9B4338C}" type="presParOf" srcId="{0A53A34E-C0EA-442B-A643-22DF6B274220}" destId="{78080E9B-397A-44A9-9DA6-18232BDA5104}" srcOrd="8" destOrd="0" presId="urn:microsoft.com/office/officeart/2005/8/layout/target3"/>
    <dgm:cxn modelId="{3B78B0B6-7616-454A-9C0E-109767590B6A}" type="presParOf" srcId="{0A53A34E-C0EA-442B-A643-22DF6B274220}" destId="{45138E26-94BF-476D-81ED-F96AC882FE1F}" srcOrd="9" destOrd="0" presId="urn:microsoft.com/office/officeart/2005/8/layout/target3"/>
    <dgm:cxn modelId="{999E826C-DF43-46B7-9DA5-54A1B287AC2C}" type="presParOf" srcId="{0A53A34E-C0EA-442B-A643-22DF6B274220}" destId="{2603EA72-9837-4C12-B943-AD0A554F4B23}" srcOrd="10" destOrd="0" presId="urn:microsoft.com/office/officeart/2005/8/layout/target3"/>
    <dgm:cxn modelId="{371CE4FF-76D4-4827-AD2F-56C09AE4DFF8}" type="presParOf" srcId="{0A53A34E-C0EA-442B-A643-22DF6B274220}" destId="{AEC40B73-F09E-430A-866D-770A3770EC2B}" srcOrd="11" destOrd="0" presId="urn:microsoft.com/office/officeart/2005/8/layout/target3"/>
    <dgm:cxn modelId="{A6F86C82-7B99-43B6-8B46-15ECE59FDDEE}" type="presParOf" srcId="{0A53A34E-C0EA-442B-A643-22DF6B274220}" destId="{B0D195CF-0302-42DC-A2CD-105E229A2A3A}" srcOrd="12" destOrd="0" presId="urn:microsoft.com/office/officeart/2005/8/layout/target3"/>
    <dgm:cxn modelId="{6BAF9EAF-28ED-4641-8B4F-3C505710406C}" type="presParOf" srcId="{0A53A34E-C0EA-442B-A643-22DF6B274220}" destId="{C1668514-C0D2-4BA6-936E-EB3690E1536C}" srcOrd="13" destOrd="0" presId="urn:microsoft.com/office/officeart/2005/8/layout/target3"/>
    <dgm:cxn modelId="{46D60140-0F7D-4F58-80E3-BB27B2B93836}" type="presParOf" srcId="{0A53A34E-C0EA-442B-A643-22DF6B274220}" destId="{89367CC7-60D4-4E81-8BE8-1428D198A105}" srcOrd="14" destOrd="0" presId="urn:microsoft.com/office/officeart/2005/8/layout/target3"/>
    <dgm:cxn modelId="{71923B2C-0922-499D-A612-372F5673D50C}" type="presParOf" srcId="{0A53A34E-C0EA-442B-A643-22DF6B274220}" destId="{E2AC667A-2BC9-4878-B625-097630179E03}" srcOrd="15" destOrd="0" presId="urn:microsoft.com/office/officeart/2005/8/layout/target3"/>
    <dgm:cxn modelId="{89EB06FC-1796-41B7-B8B3-44D82F5BF4E2}" type="presParOf" srcId="{0A53A34E-C0EA-442B-A643-22DF6B274220}" destId="{24C2DA89-4576-4568-B4D7-D6E11044FFE8}" srcOrd="16" destOrd="0" presId="urn:microsoft.com/office/officeart/2005/8/layout/target3"/>
    <dgm:cxn modelId="{B5210EB8-BC0A-4BD2-BF41-096211DBEC9F}" type="presParOf" srcId="{0A53A34E-C0EA-442B-A643-22DF6B274220}" destId="{3AF62E7A-8203-4EDE-9047-625B7740D89C}" srcOrd="17" destOrd="0" presId="urn:microsoft.com/office/officeart/2005/8/layout/target3"/>
    <dgm:cxn modelId="{6356073C-4083-4474-812D-F539C30454B1}" type="presParOf" srcId="{0A53A34E-C0EA-442B-A643-22DF6B274220}" destId="{11D0816C-D39E-45D0-A14B-D4919C5A66F0}" srcOrd="18" destOrd="0" presId="urn:microsoft.com/office/officeart/2005/8/layout/target3"/>
    <dgm:cxn modelId="{DA12FE31-040D-475A-9507-767C8F1CF5B6}" type="presParOf" srcId="{0A53A34E-C0EA-442B-A643-22DF6B274220}" destId="{8FB0ED0D-BECF-413B-B29A-270A89D7D03C}" srcOrd="19" destOrd="0" presId="urn:microsoft.com/office/officeart/2005/8/layout/target3"/>
    <dgm:cxn modelId="{344F9802-FAB1-469C-9611-885E6293AECF}" type="presParOf" srcId="{0A53A34E-C0EA-442B-A643-22DF6B274220}" destId="{018E6BBD-4C09-46EC-B7CA-5383131D5FE5}" srcOrd="20" destOrd="0" presId="urn:microsoft.com/office/officeart/2005/8/layout/target3"/>
    <dgm:cxn modelId="{14686D7C-4415-4ED7-B933-DE0705E2CD43}" type="presParOf" srcId="{0A53A34E-C0EA-442B-A643-22DF6B274220}" destId="{CF705B70-FA6C-4F2B-BA20-9FD005F1788F}" srcOrd="21" destOrd="0" presId="urn:microsoft.com/office/officeart/2005/8/layout/target3"/>
    <dgm:cxn modelId="{912EAA7D-20F6-485A-928A-3A9451D40C6C}" type="presParOf" srcId="{0A53A34E-C0EA-442B-A643-22DF6B274220}" destId="{3EE4647E-8A22-4911-A86A-DD495E51C526}" srcOrd="22" destOrd="0" presId="urn:microsoft.com/office/officeart/2005/8/layout/target3"/>
    <dgm:cxn modelId="{6591E41B-84CA-4B22-9F66-3C853C2D67AD}" type="presParOf" srcId="{0A53A34E-C0EA-442B-A643-22DF6B274220}" destId="{EFE6C5BC-09BA-4997-9C78-8AFA800C86C5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A28297-D865-4EB1-8CCC-CA6F742157AB}" type="doc">
      <dgm:prSet loTypeId="urn:microsoft.com/office/officeart/2005/8/layout/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1EB288BE-721A-452A-A71A-9257865116BC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Trained</a:t>
          </a:r>
        </a:p>
      </dgm:t>
    </dgm:pt>
    <dgm:pt modelId="{9CBE2DAE-0FA7-4C10-9133-970BD75BBBF9}" type="parTrans" cxnId="{EB7E87C8-825D-45E4-9FAF-E015F96264FC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CAD87BA1-258F-4ECE-86C7-780CCEEA502D}" type="sibTrans" cxnId="{EB7E87C8-825D-45E4-9FAF-E015F96264FC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98E7CFEE-1352-422A-B0C0-D442E7F601A2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Objective</a:t>
          </a:r>
        </a:p>
      </dgm:t>
    </dgm:pt>
    <dgm:pt modelId="{805ED64C-F96E-48FE-85C7-9D7A1D41A440}" type="parTrans" cxnId="{43D059C4-44A7-4D55-BDF3-88B95D77B04B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24877A60-8610-4013-9F3B-D47F1B98BCDC}" type="sibTrans" cxnId="{43D059C4-44A7-4D55-BDF3-88B95D77B04B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7D8A26DB-D161-4D25-AF92-C758FCB212FF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Inquiring</a:t>
          </a:r>
        </a:p>
      </dgm:t>
    </dgm:pt>
    <dgm:pt modelId="{FA1489D5-BF65-4B6D-B81A-4CD0061BA272}" type="parTrans" cxnId="{72A1DACD-0564-49C6-888D-8118932EBBCF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6F302FB5-AB7C-4BE8-9B61-4F2AD57FD249}" type="sibTrans" cxnId="{72A1DACD-0564-49C6-888D-8118932EBBCF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5E7E033E-0FE1-474B-AEDF-8CD2DF4E0500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Interested</a:t>
          </a:r>
        </a:p>
      </dgm:t>
    </dgm:pt>
    <dgm:pt modelId="{6A877EBA-9046-400C-88F9-B0A7EE27D910}" type="parTrans" cxnId="{8D914AE7-C5EC-45C6-97BF-70EAB1889825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D48E8616-EFAE-493B-AFCD-7FFFEB0CE824}" type="sibTrans" cxnId="{8D914AE7-C5EC-45C6-97BF-70EAB1889825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CA6227E5-6FF3-4FAF-9C9B-B85C3E9C5EA7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Flexible</a:t>
          </a:r>
        </a:p>
      </dgm:t>
    </dgm:pt>
    <dgm:pt modelId="{0F6CEABC-FBFA-405D-8E59-0FE10D15C99B}" type="parTrans" cxnId="{8A6594F5-0AEA-4E88-B2BB-46C2E20CDECF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F84A5AB0-A6CD-43D1-A8E9-9F713928A250}" type="sibTrans" cxnId="{8A6594F5-0AEA-4E88-B2BB-46C2E20CDECF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A1D07011-344E-436F-93FD-380AC370F012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Patient</a:t>
          </a:r>
        </a:p>
      </dgm:t>
    </dgm:pt>
    <dgm:pt modelId="{C9ECDD37-0C84-4ED6-93BE-CDEB78465876}" type="parTrans" cxnId="{0BEA8241-991D-4788-ADDB-985C03F91B5B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AD3B24D2-98A7-4C4D-BE3E-FD69CBE43BA7}" type="sibTrans" cxnId="{0BEA8241-991D-4788-ADDB-985C03F91B5B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A629C326-A637-42F9-9302-3D76AE620E43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Able to communicate</a:t>
          </a:r>
        </a:p>
      </dgm:t>
    </dgm:pt>
    <dgm:pt modelId="{0810F2F6-A14E-4AC4-9B9D-58327C037239}" type="parTrans" cxnId="{530C3564-C507-4204-91CC-634627EE7A8E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5C0CCE95-C517-45E3-B366-502DC1E61347}" type="sibTrans" cxnId="{530C3564-C507-4204-91CC-634627EE7A8E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631ECC21-7438-4CE6-BD8B-BB02CB801ACB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Judicious</a:t>
          </a:r>
        </a:p>
      </dgm:t>
    </dgm:pt>
    <dgm:pt modelId="{92086236-A2F1-4F38-A733-9A7D1923E352}" type="parTrans" cxnId="{46593A3B-6601-4949-AEB7-610C9FC3BF4A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9D89B4F6-0236-4246-9DAC-9C03C7224EF3}" type="sibTrans" cxnId="{46593A3B-6601-4949-AEB7-610C9FC3BF4A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A7FD7462-9F7E-4215-A8F3-B6F67A2AF64E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Perceptive</a:t>
          </a:r>
        </a:p>
      </dgm:t>
    </dgm:pt>
    <dgm:pt modelId="{661913F0-D366-40DA-B1A5-3A03310E0653}" type="parTrans" cxnId="{7BE4D487-CD77-43EE-B185-B7392788B16A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EF95659D-696B-41AC-ADE5-F942998DC8FF}" type="sibTrans" cxnId="{7BE4D487-CD77-43EE-B185-B7392788B16A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A34D9913-43FD-4209-A79C-A03855AB77A5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Analytical</a:t>
          </a:r>
        </a:p>
      </dgm:t>
    </dgm:pt>
    <dgm:pt modelId="{C1112577-AD01-4CD5-A719-CCA672BFC6B7}" type="parTrans" cxnId="{DEB8734D-1437-497C-86E5-2C4E0EE1DBF5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4BC81E26-8705-4CB3-80D9-A6A8E2F2FB6F}" type="sibTrans" cxnId="{DEB8734D-1437-497C-86E5-2C4E0EE1DBF5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5675EB58-113C-4A2A-A168-9B3C271AD4DA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Mature</a:t>
          </a:r>
        </a:p>
      </dgm:t>
    </dgm:pt>
    <dgm:pt modelId="{8DF12250-9503-4D96-9B14-EE03E0A6220E}" type="parTrans" cxnId="{91F90766-B712-49F2-A562-024F813CBBC1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FA8C30A8-CE0F-4F93-ADD3-2B8FB907DD6A}" type="sibTrans" cxnId="{91F90766-B712-49F2-A562-024F813CBBC1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91427979-75F2-4797-94D6-D51CDFD2457E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Open minded</a:t>
          </a:r>
        </a:p>
      </dgm:t>
    </dgm:pt>
    <dgm:pt modelId="{7BCE9F54-2FE6-4984-BB7A-8CE7CF655FE3}" type="parTrans" cxnId="{448002EB-5F30-4CA7-8041-E2B9A3001B93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42626F47-6413-48F2-B8AC-F12ECFC2083C}" type="sibTrans" cxnId="{448002EB-5F30-4CA7-8041-E2B9A3001B93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26E10DD9-6BA6-4A60-A8A8-668006FA9D20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Understanding</a:t>
          </a:r>
        </a:p>
      </dgm:t>
    </dgm:pt>
    <dgm:pt modelId="{124E84CC-32B3-43A7-812D-CA518B8D2828}" type="parTrans" cxnId="{AC710C0B-5617-4670-A09D-9FDEB48C1F31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D78AA8D2-F6DE-4BBB-AECD-1672940079B5}" type="sibTrans" cxnId="{AC710C0B-5617-4670-A09D-9FDEB48C1F31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53210F81-18B5-4EDD-A918-755666319592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Integrity</a:t>
          </a:r>
        </a:p>
      </dgm:t>
    </dgm:pt>
    <dgm:pt modelId="{8012FAD7-9A42-4F41-9984-18AD55C5F828}" type="parTrans" cxnId="{C28A4BE0-CA83-42E5-9BBC-8EF7389B060D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E0E0354C-D53D-4CB2-99A1-CA2529729150}" type="sibTrans" cxnId="{C28A4BE0-CA83-42E5-9BBC-8EF7389B060D}">
      <dgm:prSet custT="1"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8A92A026-04FD-4A37-9174-F47DE9861AF3}">
      <dgm:prSet custT="1"/>
      <dgm:spPr/>
      <dgm:t>
        <a:bodyPr/>
        <a:lstStyle/>
        <a:p>
          <a:pPr rtl="0"/>
          <a:r>
            <a:rPr lang="en-GB" sz="1400" b="1">
              <a:latin typeface="Century Gothic" panose="020B0502020202020204" pitchFamily="34" charset="0"/>
            </a:rPr>
            <a:t>Knowledgeable</a:t>
          </a:r>
        </a:p>
      </dgm:t>
    </dgm:pt>
    <dgm:pt modelId="{91213BA3-CF42-4BF2-B5DE-4F41A75F3DF8}" type="parTrans" cxnId="{EB06F6EE-870D-4746-A5C9-0866A957B606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6A8705EC-7608-4CEC-8489-3C98E81BE9DD}" type="sibTrans" cxnId="{EB06F6EE-870D-4746-A5C9-0866A957B606}">
      <dgm:prSet/>
      <dgm:spPr/>
      <dgm:t>
        <a:bodyPr/>
        <a:lstStyle/>
        <a:p>
          <a:endParaRPr lang="en-GB" sz="1400" b="1">
            <a:solidFill>
              <a:schemeClr val="bg1"/>
            </a:solidFill>
          </a:endParaRPr>
        </a:p>
      </dgm:t>
    </dgm:pt>
    <dgm:pt modelId="{FCFEF5C2-2314-401A-9306-419231662D85}" type="pres">
      <dgm:prSet presAssocID="{A3A28297-D865-4EB1-8CCC-CA6F742157AB}" presName="diagram" presStyleCnt="0">
        <dgm:presLayoutVars>
          <dgm:dir/>
          <dgm:resizeHandles val="exact"/>
        </dgm:presLayoutVars>
      </dgm:prSet>
      <dgm:spPr/>
    </dgm:pt>
    <dgm:pt modelId="{217D6875-7CA1-4DEC-AD96-4E74061E2AA7}" type="pres">
      <dgm:prSet presAssocID="{1EB288BE-721A-452A-A71A-9257865116BC}" presName="node" presStyleLbl="node1" presStyleIdx="0" presStyleCnt="15" custLinFactNeighborX="3999" custLinFactNeighborY="-18301">
        <dgm:presLayoutVars>
          <dgm:bulletEnabled val="1"/>
        </dgm:presLayoutVars>
      </dgm:prSet>
      <dgm:spPr/>
    </dgm:pt>
    <dgm:pt modelId="{5EFE7F94-7A95-4589-B23A-233CE5814EDD}" type="pres">
      <dgm:prSet presAssocID="{CAD87BA1-258F-4ECE-86C7-780CCEEA502D}" presName="sibTrans" presStyleLbl="sibTrans2D1" presStyleIdx="0" presStyleCnt="14"/>
      <dgm:spPr/>
    </dgm:pt>
    <dgm:pt modelId="{A90E3476-25FA-479F-837E-68981CACFA17}" type="pres">
      <dgm:prSet presAssocID="{CAD87BA1-258F-4ECE-86C7-780CCEEA502D}" presName="connectorText" presStyleLbl="sibTrans2D1" presStyleIdx="0" presStyleCnt="14"/>
      <dgm:spPr/>
    </dgm:pt>
    <dgm:pt modelId="{81F69088-D0E9-4F62-B8DF-4AC3D09D61DB}" type="pres">
      <dgm:prSet presAssocID="{98E7CFEE-1352-422A-B0C0-D442E7F601A2}" presName="node" presStyleLbl="node1" presStyleIdx="1" presStyleCnt="15" custLinFactNeighborX="3999" custLinFactNeighborY="-18301">
        <dgm:presLayoutVars>
          <dgm:bulletEnabled val="1"/>
        </dgm:presLayoutVars>
      </dgm:prSet>
      <dgm:spPr/>
    </dgm:pt>
    <dgm:pt modelId="{87766C5B-5FC1-4109-AA0D-1E6C026226C0}" type="pres">
      <dgm:prSet presAssocID="{24877A60-8610-4013-9F3B-D47F1B98BCDC}" presName="sibTrans" presStyleLbl="sibTrans2D1" presStyleIdx="1" presStyleCnt="14"/>
      <dgm:spPr/>
    </dgm:pt>
    <dgm:pt modelId="{F9EB20DE-B269-477E-8DE6-B1DFB5FC0747}" type="pres">
      <dgm:prSet presAssocID="{24877A60-8610-4013-9F3B-D47F1B98BCDC}" presName="connectorText" presStyleLbl="sibTrans2D1" presStyleIdx="1" presStyleCnt="14"/>
      <dgm:spPr/>
    </dgm:pt>
    <dgm:pt modelId="{23D91136-2859-4C1D-B7D0-39F05AF3654A}" type="pres">
      <dgm:prSet presAssocID="{7D8A26DB-D161-4D25-AF92-C758FCB212FF}" presName="node" presStyleLbl="node1" presStyleIdx="2" presStyleCnt="15" custLinFactNeighborX="3999" custLinFactNeighborY="-18301">
        <dgm:presLayoutVars>
          <dgm:bulletEnabled val="1"/>
        </dgm:presLayoutVars>
      </dgm:prSet>
      <dgm:spPr/>
    </dgm:pt>
    <dgm:pt modelId="{A5BA5A06-916F-4398-8405-7B542BBD7DD6}" type="pres">
      <dgm:prSet presAssocID="{6F302FB5-AB7C-4BE8-9B61-4F2AD57FD249}" presName="sibTrans" presStyleLbl="sibTrans2D1" presStyleIdx="2" presStyleCnt="14"/>
      <dgm:spPr/>
    </dgm:pt>
    <dgm:pt modelId="{B877B4E3-5C13-4A13-86CC-1DB09C419265}" type="pres">
      <dgm:prSet presAssocID="{6F302FB5-AB7C-4BE8-9B61-4F2AD57FD249}" presName="connectorText" presStyleLbl="sibTrans2D1" presStyleIdx="2" presStyleCnt="14"/>
      <dgm:spPr/>
    </dgm:pt>
    <dgm:pt modelId="{195BA39E-CB27-4B2B-B7C7-E7586FD8AE27}" type="pres">
      <dgm:prSet presAssocID="{5E7E033E-0FE1-474B-AEDF-8CD2DF4E0500}" presName="node" presStyleLbl="node1" presStyleIdx="3" presStyleCnt="15" custLinFactNeighborX="3999" custLinFactNeighborY="-18301">
        <dgm:presLayoutVars>
          <dgm:bulletEnabled val="1"/>
        </dgm:presLayoutVars>
      </dgm:prSet>
      <dgm:spPr/>
    </dgm:pt>
    <dgm:pt modelId="{C2653F0E-D693-4F7E-9665-C94665F54099}" type="pres">
      <dgm:prSet presAssocID="{D48E8616-EFAE-493B-AFCD-7FFFEB0CE824}" presName="sibTrans" presStyleLbl="sibTrans2D1" presStyleIdx="3" presStyleCnt="14"/>
      <dgm:spPr/>
    </dgm:pt>
    <dgm:pt modelId="{2B0D0B52-B38E-4AA3-8C9D-BE4815E20F50}" type="pres">
      <dgm:prSet presAssocID="{D48E8616-EFAE-493B-AFCD-7FFFEB0CE824}" presName="connectorText" presStyleLbl="sibTrans2D1" presStyleIdx="3" presStyleCnt="14"/>
      <dgm:spPr/>
    </dgm:pt>
    <dgm:pt modelId="{D3630FD5-988E-4EE5-A3BE-17E5192FDE1A}" type="pres">
      <dgm:prSet presAssocID="{CA6227E5-6FF3-4FAF-9C9B-B85C3E9C5EA7}" presName="node" presStyleLbl="node1" presStyleIdx="4" presStyleCnt="15" custLinFactNeighborX="323" custLinFactNeighborY="-18301">
        <dgm:presLayoutVars>
          <dgm:bulletEnabled val="1"/>
        </dgm:presLayoutVars>
      </dgm:prSet>
      <dgm:spPr/>
    </dgm:pt>
    <dgm:pt modelId="{54630D1F-37CF-4542-8871-93F55CCD4543}" type="pres">
      <dgm:prSet presAssocID="{F84A5AB0-A6CD-43D1-A8E9-9F713928A250}" presName="sibTrans" presStyleLbl="sibTrans2D1" presStyleIdx="4" presStyleCnt="14"/>
      <dgm:spPr/>
    </dgm:pt>
    <dgm:pt modelId="{05259C25-F20F-4C17-9408-93917B78E96B}" type="pres">
      <dgm:prSet presAssocID="{F84A5AB0-A6CD-43D1-A8E9-9F713928A250}" presName="connectorText" presStyleLbl="sibTrans2D1" presStyleIdx="4" presStyleCnt="14"/>
      <dgm:spPr/>
    </dgm:pt>
    <dgm:pt modelId="{99B1FA07-1ADA-4E45-B865-58FC88E7622D}" type="pres">
      <dgm:prSet presAssocID="{A1D07011-344E-436F-93FD-380AC370F012}" presName="node" presStyleLbl="node1" presStyleIdx="5" presStyleCnt="15" custLinFactNeighborX="323" custLinFactNeighborY="-31606">
        <dgm:presLayoutVars>
          <dgm:bulletEnabled val="1"/>
        </dgm:presLayoutVars>
      </dgm:prSet>
      <dgm:spPr/>
    </dgm:pt>
    <dgm:pt modelId="{F752CF0C-67BB-4D0B-A476-970BE640E310}" type="pres">
      <dgm:prSet presAssocID="{AD3B24D2-98A7-4C4D-BE3E-FD69CBE43BA7}" presName="sibTrans" presStyleLbl="sibTrans2D1" presStyleIdx="5" presStyleCnt="14"/>
      <dgm:spPr/>
    </dgm:pt>
    <dgm:pt modelId="{6E891807-093C-4B47-BB69-A7E457213A81}" type="pres">
      <dgm:prSet presAssocID="{AD3B24D2-98A7-4C4D-BE3E-FD69CBE43BA7}" presName="connectorText" presStyleLbl="sibTrans2D1" presStyleIdx="5" presStyleCnt="14"/>
      <dgm:spPr/>
    </dgm:pt>
    <dgm:pt modelId="{814D7A74-51B9-48FA-A740-3F3F777CA43D}" type="pres">
      <dgm:prSet presAssocID="{A629C326-A637-42F9-9302-3D76AE620E43}" presName="node" presStyleLbl="node1" presStyleIdx="6" presStyleCnt="15" custLinFactNeighborX="3999" custLinFactNeighborY="-31606">
        <dgm:presLayoutVars>
          <dgm:bulletEnabled val="1"/>
        </dgm:presLayoutVars>
      </dgm:prSet>
      <dgm:spPr/>
    </dgm:pt>
    <dgm:pt modelId="{7E0DCF1F-F1D3-421C-9655-C5024A94DCFF}" type="pres">
      <dgm:prSet presAssocID="{5C0CCE95-C517-45E3-B366-502DC1E61347}" presName="sibTrans" presStyleLbl="sibTrans2D1" presStyleIdx="6" presStyleCnt="14"/>
      <dgm:spPr/>
    </dgm:pt>
    <dgm:pt modelId="{C39D8F89-4DA0-4E4A-8468-F055782E071D}" type="pres">
      <dgm:prSet presAssocID="{5C0CCE95-C517-45E3-B366-502DC1E61347}" presName="connectorText" presStyleLbl="sibTrans2D1" presStyleIdx="6" presStyleCnt="14"/>
      <dgm:spPr/>
    </dgm:pt>
    <dgm:pt modelId="{427BC32A-471D-48D3-809A-0F903045E632}" type="pres">
      <dgm:prSet presAssocID="{631ECC21-7438-4CE6-BD8B-BB02CB801ACB}" presName="node" presStyleLbl="node1" presStyleIdx="7" presStyleCnt="15" custLinFactNeighborX="3999" custLinFactNeighborY="-31606">
        <dgm:presLayoutVars>
          <dgm:bulletEnabled val="1"/>
        </dgm:presLayoutVars>
      </dgm:prSet>
      <dgm:spPr/>
    </dgm:pt>
    <dgm:pt modelId="{9936ED67-F298-4D5A-B0C2-5D854A7F0B59}" type="pres">
      <dgm:prSet presAssocID="{9D89B4F6-0236-4246-9DAC-9C03C7224EF3}" presName="sibTrans" presStyleLbl="sibTrans2D1" presStyleIdx="7" presStyleCnt="14"/>
      <dgm:spPr/>
    </dgm:pt>
    <dgm:pt modelId="{F624FC78-2B5A-45D7-AED1-CF46BB73377B}" type="pres">
      <dgm:prSet presAssocID="{9D89B4F6-0236-4246-9DAC-9C03C7224EF3}" presName="connectorText" presStyleLbl="sibTrans2D1" presStyleIdx="7" presStyleCnt="14"/>
      <dgm:spPr/>
    </dgm:pt>
    <dgm:pt modelId="{B72CC3AD-AC8B-4C3B-A0AD-86A7951B5BD9}" type="pres">
      <dgm:prSet presAssocID="{A7FD7462-9F7E-4215-A8F3-B6F67A2AF64E}" presName="node" presStyleLbl="node1" presStyleIdx="8" presStyleCnt="15" custLinFactNeighborX="3999" custLinFactNeighborY="-28976">
        <dgm:presLayoutVars>
          <dgm:bulletEnabled val="1"/>
        </dgm:presLayoutVars>
      </dgm:prSet>
      <dgm:spPr/>
    </dgm:pt>
    <dgm:pt modelId="{82D8DE23-CA78-4948-927C-571B47632C08}" type="pres">
      <dgm:prSet presAssocID="{EF95659D-696B-41AC-ADE5-F942998DC8FF}" presName="sibTrans" presStyleLbl="sibTrans2D1" presStyleIdx="8" presStyleCnt="14"/>
      <dgm:spPr/>
    </dgm:pt>
    <dgm:pt modelId="{858D6FA3-9C56-4D8D-AEB0-E019BE96660C}" type="pres">
      <dgm:prSet presAssocID="{EF95659D-696B-41AC-ADE5-F942998DC8FF}" presName="connectorText" presStyleLbl="sibTrans2D1" presStyleIdx="8" presStyleCnt="14"/>
      <dgm:spPr/>
    </dgm:pt>
    <dgm:pt modelId="{334A73F8-7965-4B14-A319-A5E61F676B42}" type="pres">
      <dgm:prSet presAssocID="{A34D9913-43FD-4209-A79C-A03855AB77A5}" presName="node" presStyleLbl="node1" presStyleIdx="9" presStyleCnt="15" custLinFactNeighborX="3999" custLinFactNeighborY="-28976">
        <dgm:presLayoutVars>
          <dgm:bulletEnabled val="1"/>
        </dgm:presLayoutVars>
      </dgm:prSet>
      <dgm:spPr/>
    </dgm:pt>
    <dgm:pt modelId="{A550099B-6D8F-4346-A27E-3D9E1115FE25}" type="pres">
      <dgm:prSet presAssocID="{4BC81E26-8705-4CB3-80D9-A6A8E2F2FB6F}" presName="sibTrans" presStyleLbl="sibTrans2D1" presStyleIdx="9" presStyleCnt="14"/>
      <dgm:spPr/>
    </dgm:pt>
    <dgm:pt modelId="{DB34544B-506E-4230-8688-06F9FA8DA595}" type="pres">
      <dgm:prSet presAssocID="{4BC81E26-8705-4CB3-80D9-A6A8E2F2FB6F}" presName="connectorText" presStyleLbl="sibTrans2D1" presStyleIdx="9" presStyleCnt="14"/>
      <dgm:spPr/>
    </dgm:pt>
    <dgm:pt modelId="{F010C23F-DE23-4111-8208-9F6DB992ECAF}" type="pres">
      <dgm:prSet presAssocID="{5675EB58-113C-4A2A-A168-9B3C271AD4DA}" presName="node" presStyleLbl="node1" presStyleIdx="10" presStyleCnt="15" custLinFactNeighborX="3999" custLinFactNeighborY="-41686">
        <dgm:presLayoutVars>
          <dgm:bulletEnabled val="1"/>
        </dgm:presLayoutVars>
      </dgm:prSet>
      <dgm:spPr/>
    </dgm:pt>
    <dgm:pt modelId="{34A338D5-81FC-4E2D-8549-F6CF91C1B56F}" type="pres">
      <dgm:prSet presAssocID="{FA8C30A8-CE0F-4F93-ADD3-2B8FB907DD6A}" presName="sibTrans" presStyleLbl="sibTrans2D1" presStyleIdx="10" presStyleCnt="14"/>
      <dgm:spPr/>
    </dgm:pt>
    <dgm:pt modelId="{6F2E5B7B-49DF-43EB-8CF7-7CA1073A66A1}" type="pres">
      <dgm:prSet presAssocID="{FA8C30A8-CE0F-4F93-ADD3-2B8FB907DD6A}" presName="connectorText" presStyleLbl="sibTrans2D1" presStyleIdx="10" presStyleCnt="14"/>
      <dgm:spPr/>
    </dgm:pt>
    <dgm:pt modelId="{82D40878-9263-40C3-A891-6E38D67273DC}" type="pres">
      <dgm:prSet presAssocID="{91427979-75F2-4797-94D6-D51CDFD2457E}" presName="node" presStyleLbl="node1" presStyleIdx="11" presStyleCnt="15" custLinFactNeighborX="3999" custLinFactNeighborY="-41686">
        <dgm:presLayoutVars>
          <dgm:bulletEnabled val="1"/>
        </dgm:presLayoutVars>
      </dgm:prSet>
      <dgm:spPr/>
    </dgm:pt>
    <dgm:pt modelId="{7D828C84-4603-4A8F-8809-0AABE65CEAD6}" type="pres">
      <dgm:prSet presAssocID="{42626F47-6413-48F2-B8AC-F12ECFC2083C}" presName="sibTrans" presStyleLbl="sibTrans2D1" presStyleIdx="11" presStyleCnt="14"/>
      <dgm:spPr/>
    </dgm:pt>
    <dgm:pt modelId="{7F624E24-73EB-4974-BD14-0E821B84DA2F}" type="pres">
      <dgm:prSet presAssocID="{42626F47-6413-48F2-B8AC-F12ECFC2083C}" presName="connectorText" presStyleLbl="sibTrans2D1" presStyleIdx="11" presStyleCnt="14"/>
      <dgm:spPr/>
    </dgm:pt>
    <dgm:pt modelId="{553A86B9-6581-4A8A-A9E7-B8CC17CEFF5C}" type="pres">
      <dgm:prSet presAssocID="{26E10DD9-6BA6-4A60-A8A8-668006FA9D20}" presName="node" presStyleLbl="node1" presStyleIdx="12" presStyleCnt="15" custLinFactNeighborX="3999" custLinFactNeighborY="-41686">
        <dgm:presLayoutVars>
          <dgm:bulletEnabled val="1"/>
        </dgm:presLayoutVars>
      </dgm:prSet>
      <dgm:spPr/>
    </dgm:pt>
    <dgm:pt modelId="{D5BCEC7D-7BC9-491E-916D-72D9762570B6}" type="pres">
      <dgm:prSet presAssocID="{D78AA8D2-F6DE-4BBB-AECD-1672940079B5}" presName="sibTrans" presStyleLbl="sibTrans2D1" presStyleIdx="12" presStyleCnt="14"/>
      <dgm:spPr/>
    </dgm:pt>
    <dgm:pt modelId="{13BE35DF-AE98-4772-9004-CFD4283DC623}" type="pres">
      <dgm:prSet presAssocID="{D78AA8D2-F6DE-4BBB-AECD-1672940079B5}" presName="connectorText" presStyleLbl="sibTrans2D1" presStyleIdx="12" presStyleCnt="14"/>
      <dgm:spPr/>
    </dgm:pt>
    <dgm:pt modelId="{D77F3EFE-6FC0-42B7-BA9B-02EE527C68C4}" type="pres">
      <dgm:prSet presAssocID="{53210F81-18B5-4EDD-A918-755666319592}" presName="node" presStyleLbl="node1" presStyleIdx="13" presStyleCnt="15" custLinFactNeighborY="-41943">
        <dgm:presLayoutVars>
          <dgm:bulletEnabled val="1"/>
        </dgm:presLayoutVars>
      </dgm:prSet>
      <dgm:spPr/>
    </dgm:pt>
    <dgm:pt modelId="{27249A6F-C555-4978-932B-AEAFED79A26D}" type="pres">
      <dgm:prSet presAssocID="{E0E0354C-D53D-4CB2-99A1-CA2529729150}" presName="sibTrans" presStyleLbl="sibTrans2D1" presStyleIdx="13" presStyleCnt="14"/>
      <dgm:spPr/>
    </dgm:pt>
    <dgm:pt modelId="{03B585CE-EDC6-4557-BB79-BC71613E77E6}" type="pres">
      <dgm:prSet presAssocID="{E0E0354C-D53D-4CB2-99A1-CA2529729150}" presName="connectorText" presStyleLbl="sibTrans2D1" presStyleIdx="13" presStyleCnt="14"/>
      <dgm:spPr/>
    </dgm:pt>
    <dgm:pt modelId="{D62BEA29-B9F4-4940-8344-078F80BA240D}" type="pres">
      <dgm:prSet presAssocID="{8A92A026-04FD-4A37-9174-F47DE9861AF3}" presName="node" presStyleLbl="node1" presStyleIdx="14" presStyleCnt="15" custLinFactNeighborY="-41943">
        <dgm:presLayoutVars>
          <dgm:bulletEnabled val="1"/>
        </dgm:presLayoutVars>
      </dgm:prSet>
      <dgm:spPr/>
    </dgm:pt>
  </dgm:ptLst>
  <dgm:cxnLst>
    <dgm:cxn modelId="{1ACD6900-7407-46E7-9749-43C43978124E}" type="presOf" srcId="{42626F47-6413-48F2-B8AC-F12ECFC2083C}" destId="{7F624E24-73EB-4974-BD14-0E821B84DA2F}" srcOrd="1" destOrd="0" presId="urn:microsoft.com/office/officeart/2005/8/layout/process5"/>
    <dgm:cxn modelId="{A0F0F002-06C9-498D-BF43-B41AE7463693}" type="presOf" srcId="{D48E8616-EFAE-493B-AFCD-7FFFEB0CE824}" destId="{2B0D0B52-B38E-4AA3-8C9D-BE4815E20F50}" srcOrd="1" destOrd="0" presId="urn:microsoft.com/office/officeart/2005/8/layout/process5"/>
    <dgm:cxn modelId="{4D648E08-0123-4387-921B-EF8CA2F94188}" type="presOf" srcId="{CAD87BA1-258F-4ECE-86C7-780CCEEA502D}" destId="{5EFE7F94-7A95-4589-B23A-233CE5814EDD}" srcOrd="0" destOrd="0" presId="urn:microsoft.com/office/officeart/2005/8/layout/process5"/>
    <dgm:cxn modelId="{AC710C0B-5617-4670-A09D-9FDEB48C1F31}" srcId="{A3A28297-D865-4EB1-8CCC-CA6F742157AB}" destId="{26E10DD9-6BA6-4A60-A8A8-668006FA9D20}" srcOrd="12" destOrd="0" parTransId="{124E84CC-32B3-43A7-812D-CA518B8D2828}" sibTransId="{D78AA8D2-F6DE-4BBB-AECD-1672940079B5}"/>
    <dgm:cxn modelId="{7BFA840D-4D10-492E-8DAB-B9443C486791}" type="presOf" srcId="{E0E0354C-D53D-4CB2-99A1-CA2529729150}" destId="{03B585CE-EDC6-4557-BB79-BC71613E77E6}" srcOrd="1" destOrd="0" presId="urn:microsoft.com/office/officeart/2005/8/layout/process5"/>
    <dgm:cxn modelId="{817D0E14-803D-40CB-85CA-2DD51E04EA35}" type="presOf" srcId="{5C0CCE95-C517-45E3-B366-502DC1E61347}" destId="{7E0DCF1F-F1D3-421C-9655-C5024A94DCFF}" srcOrd="0" destOrd="0" presId="urn:microsoft.com/office/officeart/2005/8/layout/process5"/>
    <dgm:cxn modelId="{63B6081D-FBFE-4760-B7A3-8A964227D861}" type="presOf" srcId="{9D89B4F6-0236-4246-9DAC-9C03C7224EF3}" destId="{F624FC78-2B5A-45D7-AED1-CF46BB73377B}" srcOrd="1" destOrd="0" presId="urn:microsoft.com/office/officeart/2005/8/layout/process5"/>
    <dgm:cxn modelId="{0B2B5925-6DF8-4FB2-B140-DEEC96ECC5E2}" type="presOf" srcId="{FA8C30A8-CE0F-4F93-ADD3-2B8FB907DD6A}" destId="{6F2E5B7B-49DF-43EB-8CF7-7CA1073A66A1}" srcOrd="1" destOrd="0" presId="urn:microsoft.com/office/officeart/2005/8/layout/process5"/>
    <dgm:cxn modelId="{BA6A2726-F59F-4BAC-BAF8-7F0F5B654B7D}" type="presOf" srcId="{EF95659D-696B-41AC-ADE5-F942998DC8FF}" destId="{82D8DE23-CA78-4948-927C-571B47632C08}" srcOrd="0" destOrd="0" presId="urn:microsoft.com/office/officeart/2005/8/layout/process5"/>
    <dgm:cxn modelId="{D3296036-835F-4BE4-9F5C-A7A381D2BD2A}" type="presOf" srcId="{4BC81E26-8705-4CB3-80D9-A6A8E2F2FB6F}" destId="{DB34544B-506E-4230-8688-06F9FA8DA595}" srcOrd="1" destOrd="0" presId="urn:microsoft.com/office/officeart/2005/8/layout/process5"/>
    <dgm:cxn modelId="{0BFD8A39-2F82-4CB7-B83C-E9B56EE0BBF5}" type="presOf" srcId="{AD3B24D2-98A7-4C4D-BE3E-FD69CBE43BA7}" destId="{F752CF0C-67BB-4D0B-A476-970BE640E310}" srcOrd="0" destOrd="0" presId="urn:microsoft.com/office/officeart/2005/8/layout/process5"/>
    <dgm:cxn modelId="{46593A3B-6601-4949-AEB7-610C9FC3BF4A}" srcId="{A3A28297-D865-4EB1-8CCC-CA6F742157AB}" destId="{631ECC21-7438-4CE6-BD8B-BB02CB801ACB}" srcOrd="7" destOrd="0" parTransId="{92086236-A2F1-4F38-A733-9A7D1923E352}" sibTransId="{9D89B4F6-0236-4246-9DAC-9C03C7224EF3}"/>
    <dgm:cxn modelId="{395AD43F-F35C-4B78-9148-E1B03F0FAEFA}" type="presOf" srcId="{D78AA8D2-F6DE-4BBB-AECD-1672940079B5}" destId="{13BE35DF-AE98-4772-9004-CFD4283DC623}" srcOrd="1" destOrd="0" presId="urn:microsoft.com/office/officeart/2005/8/layout/process5"/>
    <dgm:cxn modelId="{7F986B5C-3AF3-4435-B5C2-2BF346E94144}" type="presOf" srcId="{98E7CFEE-1352-422A-B0C0-D442E7F601A2}" destId="{81F69088-D0E9-4F62-B8DF-4AC3D09D61DB}" srcOrd="0" destOrd="0" presId="urn:microsoft.com/office/officeart/2005/8/layout/process5"/>
    <dgm:cxn modelId="{9B51CA5D-8F8F-40A7-B5A3-7AEFE5F1F10D}" type="presOf" srcId="{5C0CCE95-C517-45E3-B366-502DC1E61347}" destId="{C39D8F89-4DA0-4E4A-8468-F055782E071D}" srcOrd="1" destOrd="0" presId="urn:microsoft.com/office/officeart/2005/8/layout/process5"/>
    <dgm:cxn modelId="{6A026E5F-890C-4212-9332-E1836454DA03}" type="presOf" srcId="{5675EB58-113C-4A2A-A168-9B3C271AD4DA}" destId="{F010C23F-DE23-4111-8208-9F6DB992ECAF}" srcOrd="0" destOrd="0" presId="urn:microsoft.com/office/officeart/2005/8/layout/process5"/>
    <dgm:cxn modelId="{D3966360-82EC-4039-BE2B-AD0651A2D1CF}" type="presOf" srcId="{24877A60-8610-4013-9F3B-D47F1B98BCDC}" destId="{87766C5B-5FC1-4109-AA0D-1E6C026226C0}" srcOrd="0" destOrd="0" presId="urn:microsoft.com/office/officeart/2005/8/layout/process5"/>
    <dgm:cxn modelId="{0BEA8241-991D-4788-ADDB-985C03F91B5B}" srcId="{A3A28297-D865-4EB1-8CCC-CA6F742157AB}" destId="{A1D07011-344E-436F-93FD-380AC370F012}" srcOrd="5" destOrd="0" parTransId="{C9ECDD37-0C84-4ED6-93BE-CDEB78465876}" sibTransId="{AD3B24D2-98A7-4C4D-BE3E-FD69CBE43BA7}"/>
    <dgm:cxn modelId="{530C3564-C507-4204-91CC-634627EE7A8E}" srcId="{A3A28297-D865-4EB1-8CCC-CA6F742157AB}" destId="{A629C326-A637-42F9-9302-3D76AE620E43}" srcOrd="6" destOrd="0" parTransId="{0810F2F6-A14E-4AC4-9B9D-58327C037239}" sibTransId="{5C0CCE95-C517-45E3-B366-502DC1E61347}"/>
    <dgm:cxn modelId="{D30B1265-BC00-41EE-B454-AD979475E12F}" type="presOf" srcId="{D78AA8D2-F6DE-4BBB-AECD-1672940079B5}" destId="{D5BCEC7D-7BC9-491E-916D-72D9762570B6}" srcOrd="0" destOrd="0" presId="urn:microsoft.com/office/officeart/2005/8/layout/process5"/>
    <dgm:cxn modelId="{91F90766-B712-49F2-A562-024F813CBBC1}" srcId="{A3A28297-D865-4EB1-8CCC-CA6F742157AB}" destId="{5675EB58-113C-4A2A-A168-9B3C271AD4DA}" srcOrd="10" destOrd="0" parTransId="{8DF12250-9503-4D96-9B14-EE03E0A6220E}" sibTransId="{FA8C30A8-CE0F-4F93-ADD3-2B8FB907DD6A}"/>
    <dgm:cxn modelId="{9076C246-D21E-4E3E-9C12-ADD7731D65B6}" type="presOf" srcId="{A7FD7462-9F7E-4215-A8F3-B6F67A2AF64E}" destId="{B72CC3AD-AC8B-4C3B-A0AD-86A7951B5BD9}" srcOrd="0" destOrd="0" presId="urn:microsoft.com/office/officeart/2005/8/layout/process5"/>
    <dgm:cxn modelId="{AE934C4A-4B86-4B63-A5E8-81F76025A3EC}" type="presOf" srcId="{5E7E033E-0FE1-474B-AEDF-8CD2DF4E0500}" destId="{195BA39E-CB27-4B2B-B7C7-E7586FD8AE27}" srcOrd="0" destOrd="0" presId="urn:microsoft.com/office/officeart/2005/8/layout/process5"/>
    <dgm:cxn modelId="{1B96044B-02F6-4769-A14F-C483D16EF666}" type="presOf" srcId="{AD3B24D2-98A7-4C4D-BE3E-FD69CBE43BA7}" destId="{6E891807-093C-4B47-BB69-A7E457213A81}" srcOrd="1" destOrd="0" presId="urn:microsoft.com/office/officeart/2005/8/layout/process5"/>
    <dgm:cxn modelId="{DEB8734D-1437-497C-86E5-2C4E0EE1DBF5}" srcId="{A3A28297-D865-4EB1-8CCC-CA6F742157AB}" destId="{A34D9913-43FD-4209-A79C-A03855AB77A5}" srcOrd="9" destOrd="0" parTransId="{C1112577-AD01-4CD5-A719-CCA672BFC6B7}" sibTransId="{4BC81E26-8705-4CB3-80D9-A6A8E2F2FB6F}"/>
    <dgm:cxn modelId="{069C0E4E-A4A8-45C3-9469-9A6FFF28C536}" type="presOf" srcId="{6F302FB5-AB7C-4BE8-9B61-4F2AD57FD249}" destId="{B877B4E3-5C13-4A13-86CC-1DB09C419265}" srcOrd="1" destOrd="0" presId="urn:microsoft.com/office/officeart/2005/8/layout/process5"/>
    <dgm:cxn modelId="{6AC2C777-20D2-4B5D-B88F-874EF0411147}" type="presOf" srcId="{4BC81E26-8705-4CB3-80D9-A6A8E2F2FB6F}" destId="{A550099B-6D8F-4346-A27E-3D9E1115FE25}" srcOrd="0" destOrd="0" presId="urn:microsoft.com/office/officeart/2005/8/layout/process5"/>
    <dgm:cxn modelId="{C31BA67C-9D5F-4924-A91D-B6C20241E3C3}" type="presOf" srcId="{CA6227E5-6FF3-4FAF-9C9B-B85C3E9C5EA7}" destId="{D3630FD5-988E-4EE5-A3BE-17E5192FDE1A}" srcOrd="0" destOrd="0" presId="urn:microsoft.com/office/officeart/2005/8/layout/process5"/>
    <dgm:cxn modelId="{E1E73982-AB54-4B85-BDEF-3E4E5E2D4B4B}" type="presOf" srcId="{42626F47-6413-48F2-B8AC-F12ECFC2083C}" destId="{7D828C84-4603-4A8F-8809-0AABE65CEAD6}" srcOrd="0" destOrd="0" presId="urn:microsoft.com/office/officeart/2005/8/layout/process5"/>
    <dgm:cxn modelId="{BB2E2586-149F-4E0C-9FEF-EE6BD1D0BAE2}" type="presOf" srcId="{9D89B4F6-0236-4246-9DAC-9C03C7224EF3}" destId="{9936ED67-F298-4D5A-B0C2-5D854A7F0B59}" srcOrd="0" destOrd="0" presId="urn:microsoft.com/office/officeart/2005/8/layout/process5"/>
    <dgm:cxn modelId="{7BE4D487-CD77-43EE-B185-B7392788B16A}" srcId="{A3A28297-D865-4EB1-8CCC-CA6F742157AB}" destId="{A7FD7462-9F7E-4215-A8F3-B6F67A2AF64E}" srcOrd="8" destOrd="0" parTransId="{661913F0-D366-40DA-B1A5-3A03310E0653}" sibTransId="{EF95659D-696B-41AC-ADE5-F942998DC8FF}"/>
    <dgm:cxn modelId="{7196F287-4A20-4465-867C-C2CBF2C38B7C}" type="presOf" srcId="{26E10DD9-6BA6-4A60-A8A8-668006FA9D20}" destId="{553A86B9-6581-4A8A-A9E7-B8CC17CEFF5C}" srcOrd="0" destOrd="0" presId="urn:microsoft.com/office/officeart/2005/8/layout/process5"/>
    <dgm:cxn modelId="{2675AC8B-BCD0-4F87-A794-6AFB153FEC4B}" type="presOf" srcId="{631ECC21-7438-4CE6-BD8B-BB02CB801ACB}" destId="{427BC32A-471D-48D3-809A-0F903045E632}" srcOrd="0" destOrd="0" presId="urn:microsoft.com/office/officeart/2005/8/layout/process5"/>
    <dgm:cxn modelId="{2BD2E795-8922-4DC5-AE5C-056C995520CE}" type="presOf" srcId="{CAD87BA1-258F-4ECE-86C7-780CCEEA502D}" destId="{A90E3476-25FA-479F-837E-68981CACFA17}" srcOrd="1" destOrd="0" presId="urn:microsoft.com/office/officeart/2005/8/layout/process5"/>
    <dgm:cxn modelId="{3135A09C-F12E-4F59-99CF-0D414065D84C}" type="presOf" srcId="{A3A28297-D865-4EB1-8CCC-CA6F742157AB}" destId="{FCFEF5C2-2314-401A-9306-419231662D85}" srcOrd="0" destOrd="0" presId="urn:microsoft.com/office/officeart/2005/8/layout/process5"/>
    <dgm:cxn modelId="{8ED4CE9D-1294-40D9-9299-8B6614ED1DD9}" type="presOf" srcId="{1EB288BE-721A-452A-A71A-9257865116BC}" destId="{217D6875-7CA1-4DEC-AD96-4E74061E2AA7}" srcOrd="0" destOrd="0" presId="urn:microsoft.com/office/officeart/2005/8/layout/process5"/>
    <dgm:cxn modelId="{5CEAB1AF-25B3-4DA3-8AF0-015D5F794B2A}" type="presOf" srcId="{FA8C30A8-CE0F-4F93-ADD3-2B8FB907DD6A}" destId="{34A338D5-81FC-4E2D-8549-F6CF91C1B56F}" srcOrd="0" destOrd="0" presId="urn:microsoft.com/office/officeart/2005/8/layout/process5"/>
    <dgm:cxn modelId="{9A4174B6-C446-4DA9-889B-722AE70E6AF5}" type="presOf" srcId="{91427979-75F2-4797-94D6-D51CDFD2457E}" destId="{82D40878-9263-40C3-A891-6E38D67273DC}" srcOrd="0" destOrd="0" presId="urn:microsoft.com/office/officeart/2005/8/layout/process5"/>
    <dgm:cxn modelId="{F5C85BB8-A334-4722-92BC-48B40E941477}" type="presOf" srcId="{8A92A026-04FD-4A37-9174-F47DE9861AF3}" destId="{D62BEA29-B9F4-4940-8344-078F80BA240D}" srcOrd="0" destOrd="0" presId="urn:microsoft.com/office/officeart/2005/8/layout/process5"/>
    <dgm:cxn modelId="{FC3D57C3-301D-4A56-AF7D-4D7C972C1E9E}" type="presOf" srcId="{F84A5AB0-A6CD-43D1-A8E9-9F713928A250}" destId="{54630D1F-37CF-4542-8871-93F55CCD4543}" srcOrd="0" destOrd="0" presId="urn:microsoft.com/office/officeart/2005/8/layout/process5"/>
    <dgm:cxn modelId="{43D059C4-44A7-4D55-BDF3-88B95D77B04B}" srcId="{A3A28297-D865-4EB1-8CCC-CA6F742157AB}" destId="{98E7CFEE-1352-422A-B0C0-D442E7F601A2}" srcOrd="1" destOrd="0" parTransId="{805ED64C-F96E-48FE-85C7-9D7A1D41A440}" sibTransId="{24877A60-8610-4013-9F3B-D47F1B98BCDC}"/>
    <dgm:cxn modelId="{770F21C5-BBE7-4339-87E4-DE5D6DF23ECB}" type="presOf" srcId="{A629C326-A637-42F9-9302-3D76AE620E43}" destId="{814D7A74-51B9-48FA-A740-3F3F777CA43D}" srcOrd="0" destOrd="0" presId="urn:microsoft.com/office/officeart/2005/8/layout/process5"/>
    <dgm:cxn modelId="{78077CC6-8CC3-4F52-8CF6-2EB0C863EE53}" type="presOf" srcId="{D48E8616-EFAE-493B-AFCD-7FFFEB0CE824}" destId="{C2653F0E-D693-4F7E-9665-C94665F54099}" srcOrd="0" destOrd="0" presId="urn:microsoft.com/office/officeart/2005/8/layout/process5"/>
    <dgm:cxn modelId="{EB7E87C8-825D-45E4-9FAF-E015F96264FC}" srcId="{A3A28297-D865-4EB1-8CCC-CA6F742157AB}" destId="{1EB288BE-721A-452A-A71A-9257865116BC}" srcOrd="0" destOrd="0" parTransId="{9CBE2DAE-0FA7-4C10-9133-970BD75BBBF9}" sibTransId="{CAD87BA1-258F-4ECE-86C7-780CCEEA502D}"/>
    <dgm:cxn modelId="{8252A0C9-6E77-4C2D-8BC1-299D11E89CEC}" type="presOf" srcId="{EF95659D-696B-41AC-ADE5-F942998DC8FF}" destId="{858D6FA3-9C56-4D8D-AEB0-E019BE96660C}" srcOrd="1" destOrd="0" presId="urn:microsoft.com/office/officeart/2005/8/layout/process5"/>
    <dgm:cxn modelId="{72A1DACD-0564-49C6-888D-8118932EBBCF}" srcId="{A3A28297-D865-4EB1-8CCC-CA6F742157AB}" destId="{7D8A26DB-D161-4D25-AF92-C758FCB212FF}" srcOrd="2" destOrd="0" parTransId="{FA1489D5-BF65-4B6D-B81A-4CD0061BA272}" sibTransId="{6F302FB5-AB7C-4BE8-9B61-4F2AD57FD249}"/>
    <dgm:cxn modelId="{8F4A3AD1-B16E-4B8B-A223-96D794B3A61F}" type="presOf" srcId="{A34D9913-43FD-4209-A79C-A03855AB77A5}" destId="{334A73F8-7965-4B14-A319-A5E61F676B42}" srcOrd="0" destOrd="0" presId="urn:microsoft.com/office/officeart/2005/8/layout/process5"/>
    <dgm:cxn modelId="{5A2444D4-BB2B-4AFE-AB91-68046A8AB22F}" type="presOf" srcId="{A1D07011-344E-436F-93FD-380AC370F012}" destId="{99B1FA07-1ADA-4E45-B865-58FC88E7622D}" srcOrd="0" destOrd="0" presId="urn:microsoft.com/office/officeart/2005/8/layout/process5"/>
    <dgm:cxn modelId="{03FBA1DE-4FDB-43F3-854D-622717C1238A}" type="presOf" srcId="{7D8A26DB-D161-4D25-AF92-C758FCB212FF}" destId="{23D91136-2859-4C1D-B7D0-39F05AF3654A}" srcOrd="0" destOrd="0" presId="urn:microsoft.com/office/officeart/2005/8/layout/process5"/>
    <dgm:cxn modelId="{363F3DDF-CCE4-4016-A8BD-3EB2035B1963}" type="presOf" srcId="{6F302FB5-AB7C-4BE8-9B61-4F2AD57FD249}" destId="{A5BA5A06-916F-4398-8405-7B542BBD7DD6}" srcOrd="0" destOrd="0" presId="urn:microsoft.com/office/officeart/2005/8/layout/process5"/>
    <dgm:cxn modelId="{C28A4BE0-CA83-42E5-9BBC-8EF7389B060D}" srcId="{A3A28297-D865-4EB1-8CCC-CA6F742157AB}" destId="{53210F81-18B5-4EDD-A918-755666319592}" srcOrd="13" destOrd="0" parTransId="{8012FAD7-9A42-4F41-9984-18AD55C5F828}" sibTransId="{E0E0354C-D53D-4CB2-99A1-CA2529729150}"/>
    <dgm:cxn modelId="{8D914AE7-C5EC-45C6-97BF-70EAB1889825}" srcId="{A3A28297-D865-4EB1-8CCC-CA6F742157AB}" destId="{5E7E033E-0FE1-474B-AEDF-8CD2DF4E0500}" srcOrd="3" destOrd="0" parTransId="{6A877EBA-9046-400C-88F9-B0A7EE27D910}" sibTransId="{D48E8616-EFAE-493B-AFCD-7FFFEB0CE824}"/>
    <dgm:cxn modelId="{448002EB-5F30-4CA7-8041-E2B9A3001B93}" srcId="{A3A28297-D865-4EB1-8CCC-CA6F742157AB}" destId="{91427979-75F2-4797-94D6-D51CDFD2457E}" srcOrd="11" destOrd="0" parTransId="{7BCE9F54-2FE6-4984-BB7A-8CE7CF655FE3}" sibTransId="{42626F47-6413-48F2-B8AC-F12ECFC2083C}"/>
    <dgm:cxn modelId="{396A37EC-FB7D-41A2-8A33-0D7754DC11F4}" type="presOf" srcId="{53210F81-18B5-4EDD-A918-755666319592}" destId="{D77F3EFE-6FC0-42B7-BA9B-02EE527C68C4}" srcOrd="0" destOrd="0" presId="urn:microsoft.com/office/officeart/2005/8/layout/process5"/>
    <dgm:cxn modelId="{EB06F6EE-870D-4746-A5C9-0866A957B606}" srcId="{A3A28297-D865-4EB1-8CCC-CA6F742157AB}" destId="{8A92A026-04FD-4A37-9174-F47DE9861AF3}" srcOrd="14" destOrd="0" parTransId="{91213BA3-CF42-4BF2-B5DE-4F41A75F3DF8}" sibTransId="{6A8705EC-7608-4CEC-8489-3C98E81BE9DD}"/>
    <dgm:cxn modelId="{50292FF4-877C-4463-80ED-41F46309EA09}" type="presOf" srcId="{E0E0354C-D53D-4CB2-99A1-CA2529729150}" destId="{27249A6F-C555-4978-932B-AEAFED79A26D}" srcOrd="0" destOrd="0" presId="urn:microsoft.com/office/officeart/2005/8/layout/process5"/>
    <dgm:cxn modelId="{8A6594F5-0AEA-4E88-B2BB-46C2E20CDECF}" srcId="{A3A28297-D865-4EB1-8CCC-CA6F742157AB}" destId="{CA6227E5-6FF3-4FAF-9C9B-B85C3E9C5EA7}" srcOrd="4" destOrd="0" parTransId="{0F6CEABC-FBFA-405D-8E59-0FE10D15C99B}" sibTransId="{F84A5AB0-A6CD-43D1-A8E9-9F713928A250}"/>
    <dgm:cxn modelId="{6EF8A8FA-E79E-4744-99A5-C8DAA1758C04}" type="presOf" srcId="{24877A60-8610-4013-9F3B-D47F1B98BCDC}" destId="{F9EB20DE-B269-477E-8DE6-B1DFB5FC0747}" srcOrd="1" destOrd="0" presId="urn:microsoft.com/office/officeart/2005/8/layout/process5"/>
    <dgm:cxn modelId="{25E7A6FF-DA32-4053-8F90-7646C8F84A74}" type="presOf" srcId="{F84A5AB0-A6CD-43D1-A8E9-9F713928A250}" destId="{05259C25-F20F-4C17-9408-93917B78E96B}" srcOrd="1" destOrd="0" presId="urn:microsoft.com/office/officeart/2005/8/layout/process5"/>
    <dgm:cxn modelId="{C6B4F51E-0164-48E8-A403-FE51D142F15C}" type="presParOf" srcId="{FCFEF5C2-2314-401A-9306-419231662D85}" destId="{217D6875-7CA1-4DEC-AD96-4E74061E2AA7}" srcOrd="0" destOrd="0" presId="urn:microsoft.com/office/officeart/2005/8/layout/process5"/>
    <dgm:cxn modelId="{54DD6D4F-CDAE-4854-B092-06B60D4FEAD6}" type="presParOf" srcId="{FCFEF5C2-2314-401A-9306-419231662D85}" destId="{5EFE7F94-7A95-4589-B23A-233CE5814EDD}" srcOrd="1" destOrd="0" presId="urn:microsoft.com/office/officeart/2005/8/layout/process5"/>
    <dgm:cxn modelId="{E5083BEC-D894-496A-880F-5E3159211540}" type="presParOf" srcId="{5EFE7F94-7A95-4589-B23A-233CE5814EDD}" destId="{A90E3476-25FA-479F-837E-68981CACFA17}" srcOrd="0" destOrd="0" presId="urn:microsoft.com/office/officeart/2005/8/layout/process5"/>
    <dgm:cxn modelId="{017AF5B8-185E-405A-9643-C13A0D679683}" type="presParOf" srcId="{FCFEF5C2-2314-401A-9306-419231662D85}" destId="{81F69088-D0E9-4F62-B8DF-4AC3D09D61DB}" srcOrd="2" destOrd="0" presId="urn:microsoft.com/office/officeart/2005/8/layout/process5"/>
    <dgm:cxn modelId="{CFB1C635-C5BF-46AB-AF7E-A4CECD1DB4BB}" type="presParOf" srcId="{FCFEF5C2-2314-401A-9306-419231662D85}" destId="{87766C5B-5FC1-4109-AA0D-1E6C026226C0}" srcOrd="3" destOrd="0" presId="urn:microsoft.com/office/officeart/2005/8/layout/process5"/>
    <dgm:cxn modelId="{5671E73B-B0CF-4A96-A529-94C36249C401}" type="presParOf" srcId="{87766C5B-5FC1-4109-AA0D-1E6C026226C0}" destId="{F9EB20DE-B269-477E-8DE6-B1DFB5FC0747}" srcOrd="0" destOrd="0" presId="urn:microsoft.com/office/officeart/2005/8/layout/process5"/>
    <dgm:cxn modelId="{2FBC0A28-9E9C-4D5B-8232-2DD3F64DE20C}" type="presParOf" srcId="{FCFEF5C2-2314-401A-9306-419231662D85}" destId="{23D91136-2859-4C1D-B7D0-39F05AF3654A}" srcOrd="4" destOrd="0" presId="urn:microsoft.com/office/officeart/2005/8/layout/process5"/>
    <dgm:cxn modelId="{D92B4A67-B2E7-4250-8607-D58B8C1F3C6A}" type="presParOf" srcId="{FCFEF5C2-2314-401A-9306-419231662D85}" destId="{A5BA5A06-916F-4398-8405-7B542BBD7DD6}" srcOrd="5" destOrd="0" presId="urn:microsoft.com/office/officeart/2005/8/layout/process5"/>
    <dgm:cxn modelId="{5C81368E-B9C9-4854-B375-2E719866CB45}" type="presParOf" srcId="{A5BA5A06-916F-4398-8405-7B542BBD7DD6}" destId="{B877B4E3-5C13-4A13-86CC-1DB09C419265}" srcOrd="0" destOrd="0" presId="urn:microsoft.com/office/officeart/2005/8/layout/process5"/>
    <dgm:cxn modelId="{92F366A6-B8E7-4B70-B132-C5DE91345F1E}" type="presParOf" srcId="{FCFEF5C2-2314-401A-9306-419231662D85}" destId="{195BA39E-CB27-4B2B-B7C7-E7586FD8AE27}" srcOrd="6" destOrd="0" presId="urn:microsoft.com/office/officeart/2005/8/layout/process5"/>
    <dgm:cxn modelId="{E5C07994-AAF1-4F80-B4F8-6F0BA134079C}" type="presParOf" srcId="{FCFEF5C2-2314-401A-9306-419231662D85}" destId="{C2653F0E-D693-4F7E-9665-C94665F54099}" srcOrd="7" destOrd="0" presId="urn:microsoft.com/office/officeart/2005/8/layout/process5"/>
    <dgm:cxn modelId="{DEB755AB-7C49-4F9C-A2F5-A1FFDEDC316A}" type="presParOf" srcId="{C2653F0E-D693-4F7E-9665-C94665F54099}" destId="{2B0D0B52-B38E-4AA3-8C9D-BE4815E20F50}" srcOrd="0" destOrd="0" presId="urn:microsoft.com/office/officeart/2005/8/layout/process5"/>
    <dgm:cxn modelId="{A8C88FA6-BAF3-4DF2-BC93-1A15DC44343D}" type="presParOf" srcId="{FCFEF5C2-2314-401A-9306-419231662D85}" destId="{D3630FD5-988E-4EE5-A3BE-17E5192FDE1A}" srcOrd="8" destOrd="0" presId="urn:microsoft.com/office/officeart/2005/8/layout/process5"/>
    <dgm:cxn modelId="{2E259A4E-277E-423A-AC58-AECF2F39655A}" type="presParOf" srcId="{FCFEF5C2-2314-401A-9306-419231662D85}" destId="{54630D1F-37CF-4542-8871-93F55CCD4543}" srcOrd="9" destOrd="0" presId="urn:microsoft.com/office/officeart/2005/8/layout/process5"/>
    <dgm:cxn modelId="{90B7341B-6B67-4A73-8DC7-874D49FD227C}" type="presParOf" srcId="{54630D1F-37CF-4542-8871-93F55CCD4543}" destId="{05259C25-F20F-4C17-9408-93917B78E96B}" srcOrd="0" destOrd="0" presId="urn:microsoft.com/office/officeart/2005/8/layout/process5"/>
    <dgm:cxn modelId="{97B25E44-C9D2-4C4A-A32B-2869BC2C3F68}" type="presParOf" srcId="{FCFEF5C2-2314-401A-9306-419231662D85}" destId="{99B1FA07-1ADA-4E45-B865-58FC88E7622D}" srcOrd="10" destOrd="0" presId="urn:microsoft.com/office/officeart/2005/8/layout/process5"/>
    <dgm:cxn modelId="{D0E33EE3-616D-4F7B-9E8C-F3EB1DB1BB70}" type="presParOf" srcId="{FCFEF5C2-2314-401A-9306-419231662D85}" destId="{F752CF0C-67BB-4D0B-A476-970BE640E310}" srcOrd="11" destOrd="0" presId="urn:microsoft.com/office/officeart/2005/8/layout/process5"/>
    <dgm:cxn modelId="{102DCD6B-EAD2-4123-805B-550E4C4DAB5E}" type="presParOf" srcId="{F752CF0C-67BB-4D0B-A476-970BE640E310}" destId="{6E891807-093C-4B47-BB69-A7E457213A81}" srcOrd="0" destOrd="0" presId="urn:microsoft.com/office/officeart/2005/8/layout/process5"/>
    <dgm:cxn modelId="{C6A5176A-942C-40AB-B62B-79C19434BA1F}" type="presParOf" srcId="{FCFEF5C2-2314-401A-9306-419231662D85}" destId="{814D7A74-51B9-48FA-A740-3F3F777CA43D}" srcOrd="12" destOrd="0" presId="urn:microsoft.com/office/officeart/2005/8/layout/process5"/>
    <dgm:cxn modelId="{C8E42506-62AC-4CB3-960B-9587E7A97017}" type="presParOf" srcId="{FCFEF5C2-2314-401A-9306-419231662D85}" destId="{7E0DCF1F-F1D3-421C-9655-C5024A94DCFF}" srcOrd="13" destOrd="0" presId="urn:microsoft.com/office/officeart/2005/8/layout/process5"/>
    <dgm:cxn modelId="{03F0C2F5-7E2C-4AEC-8E02-ADB9854A5270}" type="presParOf" srcId="{7E0DCF1F-F1D3-421C-9655-C5024A94DCFF}" destId="{C39D8F89-4DA0-4E4A-8468-F055782E071D}" srcOrd="0" destOrd="0" presId="urn:microsoft.com/office/officeart/2005/8/layout/process5"/>
    <dgm:cxn modelId="{1599485B-A7A8-4F48-9307-AFB75DDE2AA5}" type="presParOf" srcId="{FCFEF5C2-2314-401A-9306-419231662D85}" destId="{427BC32A-471D-48D3-809A-0F903045E632}" srcOrd="14" destOrd="0" presId="urn:microsoft.com/office/officeart/2005/8/layout/process5"/>
    <dgm:cxn modelId="{6CE9611A-B9A5-4E31-8E1F-172780729FDA}" type="presParOf" srcId="{FCFEF5C2-2314-401A-9306-419231662D85}" destId="{9936ED67-F298-4D5A-B0C2-5D854A7F0B59}" srcOrd="15" destOrd="0" presId="urn:microsoft.com/office/officeart/2005/8/layout/process5"/>
    <dgm:cxn modelId="{27D8BA30-ACAD-4497-90B2-263F53037853}" type="presParOf" srcId="{9936ED67-F298-4D5A-B0C2-5D854A7F0B59}" destId="{F624FC78-2B5A-45D7-AED1-CF46BB73377B}" srcOrd="0" destOrd="0" presId="urn:microsoft.com/office/officeart/2005/8/layout/process5"/>
    <dgm:cxn modelId="{AD2F377F-47DE-4C7D-AF7E-4C90099A1BE8}" type="presParOf" srcId="{FCFEF5C2-2314-401A-9306-419231662D85}" destId="{B72CC3AD-AC8B-4C3B-A0AD-86A7951B5BD9}" srcOrd="16" destOrd="0" presId="urn:microsoft.com/office/officeart/2005/8/layout/process5"/>
    <dgm:cxn modelId="{FEBFCB85-6BD6-4C12-A1DD-87236BAA1046}" type="presParOf" srcId="{FCFEF5C2-2314-401A-9306-419231662D85}" destId="{82D8DE23-CA78-4948-927C-571B47632C08}" srcOrd="17" destOrd="0" presId="urn:microsoft.com/office/officeart/2005/8/layout/process5"/>
    <dgm:cxn modelId="{992EDDDC-07F2-4A62-B15D-2F1FEEA3E221}" type="presParOf" srcId="{82D8DE23-CA78-4948-927C-571B47632C08}" destId="{858D6FA3-9C56-4D8D-AEB0-E019BE96660C}" srcOrd="0" destOrd="0" presId="urn:microsoft.com/office/officeart/2005/8/layout/process5"/>
    <dgm:cxn modelId="{70281AE4-E28C-4D01-88C8-25DF5D6A66D8}" type="presParOf" srcId="{FCFEF5C2-2314-401A-9306-419231662D85}" destId="{334A73F8-7965-4B14-A319-A5E61F676B42}" srcOrd="18" destOrd="0" presId="urn:microsoft.com/office/officeart/2005/8/layout/process5"/>
    <dgm:cxn modelId="{4F4EE2B7-DAA5-4FBF-91DD-A1B1C036C842}" type="presParOf" srcId="{FCFEF5C2-2314-401A-9306-419231662D85}" destId="{A550099B-6D8F-4346-A27E-3D9E1115FE25}" srcOrd="19" destOrd="0" presId="urn:microsoft.com/office/officeart/2005/8/layout/process5"/>
    <dgm:cxn modelId="{CD918FCC-24A4-4E05-9765-BF1D1099D7F4}" type="presParOf" srcId="{A550099B-6D8F-4346-A27E-3D9E1115FE25}" destId="{DB34544B-506E-4230-8688-06F9FA8DA595}" srcOrd="0" destOrd="0" presId="urn:microsoft.com/office/officeart/2005/8/layout/process5"/>
    <dgm:cxn modelId="{97703D5F-1C05-460D-809E-19A3E77A8BB2}" type="presParOf" srcId="{FCFEF5C2-2314-401A-9306-419231662D85}" destId="{F010C23F-DE23-4111-8208-9F6DB992ECAF}" srcOrd="20" destOrd="0" presId="urn:microsoft.com/office/officeart/2005/8/layout/process5"/>
    <dgm:cxn modelId="{A5E3FA97-29D8-4765-8487-FAB2014D7437}" type="presParOf" srcId="{FCFEF5C2-2314-401A-9306-419231662D85}" destId="{34A338D5-81FC-4E2D-8549-F6CF91C1B56F}" srcOrd="21" destOrd="0" presId="urn:microsoft.com/office/officeart/2005/8/layout/process5"/>
    <dgm:cxn modelId="{97249267-4187-48F9-87FC-E8DBFC4C1EF7}" type="presParOf" srcId="{34A338D5-81FC-4E2D-8549-F6CF91C1B56F}" destId="{6F2E5B7B-49DF-43EB-8CF7-7CA1073A66A1}" srcOrd="0" destOrd="0" presId="urn:microsoft.com/office/officeart/2005/8/layout/process5"/>
    <dgm:cxn modelId="{8AF412A1-A4A1-472A-AE78-1CDE8430BD98}" type="presParOf" srcId="{FCFEF5C2-2314-401A-9306-419231662D85}" destId="{82D40878-9263-40C3-A891-6E38D67273DC}" srcOrd="22" destOrd="0" presId="urn:microsoft.com/office/officeart/2005/8/layout/process5"/>
    <dgm:cxn modelId="{448F1EA5-4839-4D29-A7E3-C6C79FB211DA}" type="presParOf" srcId="{FCFEF5C2-2314-401A-9306-419231662D85}" destId="{7D828C84-4603-4A8F-8809-0AABE65CEAD6}" srcOrd="23" destOrd="0" presId="urn:microsoft.com/office/officeart/2005/8/layout/process5"/>
    <dgm:cxn modelId="{4F3846EB-4536-45FD-A582-7F6EBA1E1DFA}" type="presParOf" srcId="{7D828C84-4603-4A8F-8809-0AABE65CEAD6}" destId="{7F624E24-73EB-4974-BD14-0E821B84DA2F}" srcOrd="0" destOrd="0" presId="urn:microsoft.com/office/officeart/2005/8/layout/process5"/>
    <dgm:cxn modelId="{D775C1E4-FD73-4E55-A9B3-610027086F95}" type="presParOf" srcId="{FCFEF5C2-2314-401A-9306-419231662D85}" destId="{553A86B9-6581-4A8A-A9E7-B8CC17CEFF5C}" srcOrd="24" destOrd="0" presId="urn:microsoft.com/office/officeart/2005/8/layout/process5"/>
    <dgm:cxn modelId="{1C6B6A77-2C1F-4662-9DDE-730FE7099E12}" type="presParOf" srcId="{FCFEF5C2-2314-401A-9306-419231662D85}" destId="{D5BCEC7D-7BC9-491E-916D-72D9762570B6}" srcOrd="25" destOrd="0" presId="urn:microsoft.com/office/officeart/2005/8/layout/process5"/>
    <dgm:cxn modelId="{F89E2AB7-1270-457A-846F-30AA948161BB}" type="presParOf" srcId="{D5BCEC7D-7BC9-491E-916D-72D9762570B6}" destId="{13BE35DF-AE98-4772-9004-CFD4283DC623}" srcOrd="0" destOrd="0" presId="urn:microsoft.com/office/officeart/2005/8/layout/process5"/>
    <dgm:cxn modelId="{58DBF624-4A1B-4D1A-BE23-FA32AC1B17CE}" type="presParOf" srcId="{FCFEF5C2-2314-401A-9306-419231662D85}" destId="{D77F3EFE-6FC0-42B7-BA9B-02EE527C68C4}" srcOrd="26" destOrd="0" presId="urn:microsoft.com/office/officeart/2005/8/layout/process5"/>
    <dgm:cxn modelId="{70157294-2C69-47F4-8455-CF98432260A5}" type="presParOf" srcId="{FCFEF5C2-2314-401A-9306-419231662D85}" destId="{27249A6F-C555-4978-932B-AEAFED79A26D}" srcOrd="27" destOrd="0" presId="urn:microsoft.com/office/officeart/2005/8/layout/process5"/>
    <dgm:cxn modelId="{7FE2A7B9-5FD7-4CE1-8A61-44892B289F19}" type="presParOf" srcId="{27249A6F-C555-4978-932B-AEAFED79A26D}" destId="{03B585CE-EDC6-4557-BB79-BC71613E77E6}" srcOrd="0" destOrd="0" presId="urn:microsoft.com/office/officeart/2005/8/layout/process5"/>
    <dgm:cxn modelId="{51CAFD92-8CEB-4A2D-BE80-16A731E3CC3E}" type="presParOf" srcId="{FCFEF5C2-2314-401A-9306-419231662D85}" destId="{D62BEA29-B9F4-4940-8344-078F80BA240D}" srcOrd="2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C148AA-2AE4-401D-B837-2A930C03CA8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2F4865-6E7C-4E3C-958D-B95567B25177}">
      <dgm:prSet/>
      <dgm:spPr>
        <a:solidFill>
          <a:schemeClr val="bg2">
            <a:lumMod val="9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  <a:latin typeface="Century Gothic" panose="020B0502020202020204" pitchFamily="34" charset="0"/>
            </a:rPr>
            <a:t>Physical</a:t>
          </a:r>
        </a:p>
      </dgm:t>
    </dgm:pt>
    <dgm:pt modelId="{CA81701E-3E44-4780-B1FF-8F445811977B}" type="par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75AFB57-A8EC-49F9-A7E4-C3D0F0378003}" type="sib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D188A80-48C3-47ED-95E8-491F82624672}">
      <dgm:prSet/>
      <dgm:spPr>
        <a:solidFill>
          <a:srgbClr val="7030A0"/>
        </a:solidFill>
        <a:ln w="38100">
          <a:solidFill>
            <a:schemeClr val="bg1"/>
          </a:solidFill>
        </a:ln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  <a:latin typeface="Century Gothic" panose="020B0502020202020204" pitchFamily="34" charset="0"/>
            </a:rPr>
            <a:t>Witness</a:t>
          </a:r>
        </a:p>
      </dgm:t>
    </dgm:pt>
    <dgm:pt modelId="{0662C91E-8040-4558-ACD1-B22753E01179}" type="par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EE5418D-40F6-41F7-AD34-A02DC769BB69}" type="sib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42906BF-EC9D-4862-A263-DC73F88161D3}">
      <dgm:prSet/>
      <dgm:spPr>
        <a:solidFill>
          <a:schemeClr val="tx2">
            <a:lumMod val="75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  <a:latin typeface="Century Gothic" panose="020B0502020202020204" pitchFamily="34" charset="0"/>
            </a:rPr>
            <a:t>Expert</a:t>
          </a:r>
        </a:p>
      </dgm:t>
    </dgm:pt>
    <dgm:pt modelId="{FF869C5C-7092-4EDE-9825-7A9E9C2A805E}" type="parTrans" cxnId="{9BC39719-BF4F-439D-91D6-07C3E8180B3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7856A77-9413-4A24-9E38-778AD24B4003}" type="sibTrans" cxnId="{9BC39719-BF4F-439D-91D6-07C3E8180B3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B54A17E-275E-4267-AE85-378EF9149CEB}" type="pres">
      <dgm:prSet presAssocID="{D1C148AA-2AE4-401D-B837-2A930C03CA87}" presName="Name0" presStyleCnt="0">
        <dgm:presLayoutVars>
          <dgm:dir/>
          <dgm:resizeHandles val="exact"/>
        </dgm:presLayoutVars>
      </dgm:prSet>
      <dgm:spPr/>
    </dgm:pt>
    <dgm:pt modelId="{A70291B5-72DE-400A-9A0B-FDD3C10B6322}" type="pres">
      <dgm:prSet presAssocID="{EA2F4865-6E7C-4E3C-958D-B95567B25177}" presName="parTxOnly" presStyleLbl="node1" presStyleIdx="0" presStyleCnt="3" custLinFactNeighborX="-425" custLinFactNeighborY="1030">
        <dgm:presLayoutVars>
          <dgm:bulletEnabled val="1"/>
        </dgm:presLayoutVars>
      </dgm:prSet>
      <dgm:spPr/>
    </dgm:pt>
    <dgm:pt modelId="{5E2F68F0-5EE0-437B-AB37-A9EA142A4347}" type="pres">
      <dgm:prSet presAssocID="{A75AFB57-A8EC-49F9-A7E4-C3D0F0378003}" presName="parSpace" presStyleCnt="0"/>
      <dgm:spPr/>
    </dgm:pt>
    <dgm:pt modelId="{6D239C28-4B16-4CD6-9753-F3A9EB846412}" type="pres">
      <dgm:prSet presAssocID="{ED188A80-48C3-47ED-95E8-491F82624672}" presName="parTxOnly" presStyleLbl="node1" presStyleIdx="1" presStyleCnt="3" custLinFactNeighborX="-425" custLinFactNeighborY="1030">
        <dgm:presLayoutVars>
          <dgm:bulletEnabled val="1"/>
        </dgm:presLayoutVars>
      </dgm:prSet>
      <dgm:spPr/>
    </dgm:pt>
    <dgm:pt modelId="{802C26B8-001F-44F6-8292-1594C094D34F}" type="pres">
      <dgm:prSet presAssocID="{DEE5418D-40F6-41F7-AD34-A02DC769BB69}" presName="parSpace" presStyleCnt="0"/>
      <dgm:spPr/>
    </dgm:pt>
    <dgm:pt modelId="{694C689B-85BF-49C8-884A-E31DF36458CB}" type="pres">
      <dgm:prSet presAssocID="{742906BF-EC9D-4862-A263-DC73F88161D3}" presName="parTxOnly" presStyleLbl="node1" presStyleIdx="2" presStyleCnt="3" custLinFactNeighborX="-425" custLinFactNeighborY="1030">
        <dgm:presLayoutVars>
          <dgm:bulletEnabled val="1"/>
        </dgm:presLayoutVars>
      </dgm:prSet>
      <dgm:spPr/>
    </dgm:pt>
  </dgm:ptLst>
  <dgm:cxnLst>
    <dgm:cxn modelId="{40003508-C81B-44F5-B1F0-EF03D2A74EFC}" type="presOf" srcId="{D1C148AA-2AE4-401D-B837-2A930C03CA87}" destId="{3B54A17E-275E-4267-AE85-378EF9149CEB}" srcOrd="0" destOrd="0" presId="urn:microsoft.com/office/officeart/2005/8/layout/hChevron3"/>
    <dgm:cxn modelId="{9BC39719-BF4F-439D-91D6-07C3E8180B3B}" srcId="{D1C148AA-2AE4-401D-B837-2A930C03CA87}" destId="{742906BF-EC9D-4862-A263-DC73F88161D3}" srcOrd="2" destOrd="0" parTransId="{FF869C5C-7092-4EDE-9825-7A9E9C2A805E}" sibTransId="{C7856A77-9413-4A24-9E38-778AD24B4003}"/>
    <dgm:cxn modelId="{062D8C2F-1D17-4DB4-A92E-A9C2D8CB7945}" type="presOf" srcId="{742906BF-EC9D-4862-A263-DC73F88161D3}" destId="{694C689B-85BF-49C8-884A-E31DF36458CB}" srcOrd="0" destOrd="0" presId="urn:microsoft.com/office/officeart/2005/8/layout/hChevron3"/>
    <dgm:cxn modelId="{1FABD9D2-99E0-458F-A71F-03120585DCB3}" srcId="{D1C148AA-2AE4-401D-B837-2A930C03CA87}" destId="{ED188A80-48C3-47ED-95E8-491F82624672}" srcOrd="1" destOrd="0" parTransId="{0662C91E-8040-4558-ACD1-B22753E01179}" sibTransId="{DEE5418D-40F6-41F7-AD34-A02DC769BB69}"/>
    <dgm:cxn modelId="{1A8B92D4-D122-4675-B09C-B28B90D48278}" type="presOf" srcId="{EA2F4865-6E7C-4E3C-958D-B95567B25177}" destId="{A70291B5-72DE-400A-9A0B-FDD3C10B6322}" srcOrd="0" destOrd="0" presId="urn:microsoft.com/office/officeart/2005/8/layout/hChevron3"/>
    <dgm:cxn modelId="{FE74FCE2-7DEE-4A4F-B2D1-181CA02E3F20}" type="presOf" srcId="{ED188A80-48C3-47ED-95E8-491F82624672}" destId="{6D239C28-4B16-4CD6-9753-F3A9EB846412}" srcOrd="0" destOrd="0" presId="urn:microsoft.com/office/officeart/2005/8/layout/hChevron3"/>
    <dgm:cxn modelId="{BF87FFF1-1597-409F-B918-6A88665074A1}" srcId="{D1C148AA-2AE4-401D-B837-2A930C03CA87}" destId="{EA2F4865-6E7C-4E3C-958D-B95567B25177}" srcOrd="0" destOrd="0" parTransId="{CA81701E-3E44-4780-B1FF-8F445811977B}" sibTransId="{A75AFB57-A8EC-49F9-A7E4-C3D0F0378003}"/>
    <dgm:cxn modelId="{EEC0F170-A6C3-46E4-A17B-621827C95474}" type="presParOf" srcId="{3B54A17E-275E-4267-AE85-378EF9149CEB}" destId="{A70291B5-72DE-400A-9A0B-FDD3C10B6322}" srcOrd="0" destOrd="0" presId="urn:microsoft.com/office/officeart/2005/8/layout/hChevron3"/>
    <dgm:cxn modelId="{C57FB682-52DC-4019-A89F-96F6AF7A9E7B}" type="presParOf" srcId="{3B54A17E-275E-4267-AE85-378EF9149CEB}" destId="{5E2F68F0-5EE0-437B-AB37-A9EA142A4347}" srcOrd="1" destOrd="0" presId="urn:microsoft.com/office/officeart/2005/8/layout/hChevron3"/>
    <dgm:cxn modelId="{49632A90-A361-4CC4-9CF9-2F5563A05872}" type="presParOf" srcId="{3B54A17E-275E-4267-AE85-378EF9149CEB}" destId="{6D239C28-4B16-4CD6-9753-F3A9EB846412}" srcOrd="2" destOrd="0" presId="urn:microsoft.com/office/officeart/2005/8/layout/hChevron3"/>
    <dgm:cxn modelId="{EF7A572D-0CEA-4CB0-B038-95722C41C2D0}" type="presParOf" srcId="{3B54A17E-275E-4267-AE85-378EF9149CEB}" destId="{802C26B8-001F-44F6-8292-1594C094D34F}" srcOrd="3" destOrd="0" presId="urn:microsoft.com/office/officeart/2005/8/layout/hChevron3"/>
    <dgm:cxn modelId="{10F0D08A-5F3E-4D63-B64F-9D53D50FF7B0}" type="presParOf" srcId="{3B54A17E-275E-4267-AE85-378EF9149CEB}" destId="{694C689B-85BF-49C8-884A-E31DF36458C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C148AA-2AE4-401D-B837-2A930C03CA8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2F4865-6E7C-4E3C-958D-B95567B25177}">
      <dgm:prSet/>
      <dgm:spPr>
        <a:blipFill rotWithShape="0">
          <a:blip xmlns:r="http://schemas.openxmlformats.org/officeDocument/2006/relationships" r:embed="rId1"/>
          <a:srcRect/>
          <a:stretch>
            <a:fillRect l="-34000" r="-34000"/>
          </a:stretch>
        </a:blipFill>
        <a:ln w="38100">
          <a:solidFill>
            <a:schemeClr val="bg1"/>
          </a:solidFill>
        </a:ln>
      </dgm:spPr>
      <dgm:t>
        <a:bodyPr/>
        <a:lstStyle/>
        <a:p>
          <a:pPr rtl="0"/>
          <a:endParaRPr lang="en-GB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A81701E-3E44-4780-B1FF-8F445811977B}" type="par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75AFB57-A8EC-49F9-A7E4-C3D0F0378003}" type="sib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D188A80-48C3-47ED-95E8-491F82624672}">
      <dgm:prSet/>
      <dgm:spPr>
        <a:solidFill>
          <a:srgbClr val="7030A0"/>
        </a:solidFill>
        <a:ln w="38100">
          <a:solidFill>
            <a:schemeClr val="bg1"/>
          </a:solidFill>
        </a:ln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  <a:latin typeface="Century Gothic" panose="020B0502020202020204" pitchFamily="34" charset="0"/>
            </a:rPr>
            <a:t>Witness</a:t>
          </a:r>
        </a:p>
      </dgm:t>
    </dgm:pt>
    <dgm:pt modelId="{0662C91E-8040-4558-ACD1-B22753E01179}" type="par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EE5418D-40F6-41F7-AD34-A02DC769BB69}" type="sib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B54A17E-275E-4267-AE85-378EF9149CEB}" type="pres">
      <dgm:prSet presAssocID="{D1C148AA-2AE4-401D-B837-2A930C03CA87}" presName="Name0" presStyleCnt="0">
        <dgm:presLayoutVars>
          <dgm:dir/>
          <dgm:resizeHandles val="exact"/>
        </dgm:presLayoutVars>
      </dgm:prSet>
      <dgm:spPr/>
    </dgm:pt>
    <dgm:pt modelId="{A70291B5-72DE-400A-9A0B-FDD3C10B6322}" type="pres">
      <dgm:prSet presAssocID="{EA2F4865-6E7C-4E3C-958D-B95567B25177}" presName="parTxOnly" presStyleLbl="node1" presStyleIdx="0" presStyleCnt="2" custLinFactNeighborX="-425" custLinFactNeighborY="1030">
        <dgm:presLayoutVars>
          <dgm:bulletEnabled val="1"/>
        </dgm:presLayoutVars>
      </dgm:prSet>
      <dgm:spPr/>
    </dgm:pt>
    <dgm:pt modelId="{5E2F68F0-5EE0-437B-AB37-A9EA142A4347}" type="pres">
      <dgm:prSet presAssocID="{A75AFB57-A8EC-49F9-A7E4-C3D0F0378003}" presName="parSpace" presStyleCnt="0"/>
      <dgm:spPr/>
    </dgm:pt>
    <dgm:pt modelId="{6D239C28-4B16-4CD6-9753-F3A9EB846412}" type="pres">
      <dgm:prSet presAssocID="{ED188A80-48C3-47ED-95E8-491F82624672}" presName="parTxOnly" presStyleLbl="node1" presStyleIdx="1" presStyleCnt="2" custLinFactNeighborX="-425" custLinFactNeighborY="1030">
        <dgm:presLayoutVars>
          <dgm:bulletEnabled val="1"/>
        </dgm:presLayoutVars>
      </dgm:prSet>
      <dgm:spPr/>
    </dgm:pt>
  </dgm:ptLst>
  <dgm:cxnLst>
    <dgm:cxn modelId="{40003508-C81B-44F5-B1F0-EF03D2A74EFC}" type="presOf" srcId="{D1C148AA-2AE4-401D-B837-2A930C03CA87}" destId="{3B54A17E-275E-4267-AE85-378EF9149CEB}" srcOrd="0" destOrd="0" presId="urn:microsoft.com/office/officeart/2005/8/layout/hChevron3"/>
    <dgm:cxn modelId="{1FABD9D2-99E0-458F-A71F-03120585DCB3}" srcId="{D1C148AA-2AE4-401D-B837-2A930C03CA87}" destId="{ED188A80-48C3-47ED-95E8-491F82624672}" srcOrd="1" destOrd="0" parTransId="{0662C91E-8040-4558-ACD1-B22753E01179}" sibTransId="{DEE5418D-40F6-41F7-AD34-A02DC769BB69}"/>
    <dgm:cxn modelId="{1A8B92D4-D122-4675-B09C-B28B90D48278}" type="presOf" srcId="{EA2F4865-6E7C-4E3C-958D-B95567B25177}" destId="{A70291B5-72DE-400A-9A0B-FDD3C10B6322}" srcOrd="0" destOrd="0" presId="urn:microsoft.com/office/officeart/2005/8/layout/hChevron3"/>
    <dgm:cxn modelId="{FE74FCE2-7DEE-4A4F-B2D1-181CA02E3F20}" type="presOf" srcId="{ED188A80-48C3-47ED-95E8-491F82624672}" destId="{6D239C28-4B16-4CD6-9753-F3A9EB846412}" srcOrd="0" destOrd="0" presId="urn:microsoft.com/office/officeart/2005/8/layout/hChevron3"/>
    <dgm:cxn modelId="{BF87FFF1-1597-409F-B918-6A88665074A1}" srcId="{D1C148AA-2AE4-401D-B837-2A930C03CA87}" destId="{EA2F4865-6E7C-4E3C-958D-B95567B25177}" srcOrd="0" destOrd="0" parTransId="{CA81701E-3E44-4780-B1FF-8F445811977B}" sibTransId="{A75AFB57-A8EC-49F9-A7E4-C3D0F0378003}"/>
    <dgm:cxn modelId="{EEC0F170-A6C3-46E4-A17B-621827C95474}" type="presParOf" srcId="{3B54A17E-275E-4267-AE85-378EF9149CEB}" destId="{A70291B5-72DE-400A-9A0B-FDD3C10B6322}" srcOrd="0" destOrd="0" presId="urn:microsoft.com/office/officeart/2005/8/layout/hChevron3"/>
    <dgm:cxn modelId="{C57FB682-52DC-4019-A89F-96F6AF7A9E7B}" type="presParOf" srcId="{3B54A17E-275E-4267-AE85-378EF9149CEB}" destId="{5E2F68F0-5EE0-437B-AB37-A9EA142A4347}" srcOrd="1" destOrd="0" presId="urn:microsoft.com/office/officeart/2005/8/layout/hChevron3"/>
    <dgm:cxn modelId="{49632A90-A361-4CC4-9CF9-2F5563A05872}" type="presParOf" srcId="{3B54A17E-275E-4267-AE85-378EF9149CEB}" destId="{6D239C28-4B16-4CD6-9753-F3A9EB846412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A19CCD-28C9-474E-A271-4E03847203A2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51F0AC-0973-452D-9785-C7986CEC4048}">
      <dgm:prSet/>
      <dgm:spPr>
        <a:solidFill>
          <a:srgbClr val="7030A0"/>
        </a:solidFill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</a:rPr>
            <a:t>Probe</a:t>
          </a:r>
        </a:p>
      </dgm:t>
    </dgm:pt>
    <dgm:pt modelId="{3B48EF27-6453-4CE0-BC84-9C05239D231D}" type="parTrans" cxnId="{69D02F84-2B34-49D3-A0C3-E26949EB7935}">
      <dgm:prSet/>
      <dgm:spPr/>
      <dgm:t>
        <a:bodyPr/>
        <a:lstStyle/>
        <a:p>
          <a:endParaRPr lang="en-GB"/>
        </a:p>
      </dgm:t>
    </dgm:pt>
    <dgm:pt modelId="{95CE3C38-8056-4F6A-9AAA-26DCC5E36A1A}" type="sibTrans" cxnId="{69D02F84-2B34-49D3-A0C3-E26949EB7935}">
      <dgm:prSet/>
      <dgm:spPr/>
      <dgm:t>
        <a:bodyPr/>
        <a:lstStyle/>
        <a:p>
          <a:endParaRPr lang="en-GB"/>
        </a:p>
      </dgm:t>
    </dgm:pt>
    <dgm:pt modelId="{F67540E8-FE0D-4A06-A2A3-CC0AF286FFD9}">
      <dgm:prSet/>
      <dgm:spPr>
        <a:solidFill>
          <a:srgbClr val="7030A0"/>
        </a:solidFill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</a:rPr>
            <a:t>Closed</a:t>
          </a:r>
        </a:p>
      </dgm:t>
    </dgm:pt>
    <dgm:pt modelId="{BE152F6F-73F1-4835-803A-D93CC6C04DFC}" type="parTrans" cxnId="{0B1B6F6B-0004-4094-8706-4956A348CE12}">
      <dgm:prSet/>
      <dgm:spPr/>
      <dgm:t>
        <a:bodyPr/>
        <a:lstStyle/>
        <a:p>
          <a:endParaRPr lang="en-GB"/>
        </a:p>
      </dgm:t>
    </dgm:pt>
    <dgm:pt modelId="{0C905DC3-6D85-4573-8033-42785E0C3201}" type="sibTrans" cxnId="{0B1B6F6B-0004-4094-8706-4956A348CE12}">
      <dgm:prSet/>
      <dgm:spPr/>
      <dgm:t>
        <a:bodyPr/>
        <a:lstStyle/>
        <a:p>
          <a:endParaRPr lang="en-GB"/>
        </a:p>
      </dgm:t>
    </dgm:pt>
    <dgm:pt modelId="{CCD42317-5AE7-457E-88D4-CC960B306935}">
      <dgm:prSet/>
      <dgm:spPr>
        <a:solidFill>
          <a:srgbClr val="7030A0"/>
        </a:solidFill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</a:rPr>
            <a:t>Check</a:t>
          </a:r>
        </a:p>
      </dgm:t>
    </dgm:pt>
    <dgm:pt modelId="{D382DA0D-DD88-4249-BB43-6EC632883C6F}" type="parTrans" cxnId="{B6CCCFC6-385F-403D-8CA7-90FA12D67F39}">
      <dgm:prSet/>
      <dgm:spPr/>
      <dgm:t>
        <a:bodyPr/>
        <a:lstStyle/>
        <a:p>
          <a:endParaRPr lang="en-GB"/>
        </a:p>
      </dgm:t>
    </dgm:pt>
    <dgm:pt modelId="{361C6707-2BE2-4AB5-A5F5-0CD3F8BA6F8C}" type="sibTrans" cxnId="{B6CCCFC6-385F-403D-8CA7-90FA12D67F39}">
      <dgm:prSet/>
      <dgm:spPr/>
      <dgm:t>
        <a:bodyPr/>
        <a:lstStyle/>
        <a:p>
          <a:endParaRPr lang="en-GB"/>
        </a:p>
      </dgm:t>
    </dgm:pt>
    <dgm:pt modelId="{06844FE1-A011-4F5B-B751-B7479B9187C5}">
      <dgm:prSet custT="1"/>
      <dgm:spPr>
        <a:solidFill>
          <a:schemeClr val="accent1"/>
        </a:solidFill>
        <a:ln w="38100">
          <a:solidFill>
            <a:srgbClr val="002060"/>
          </a:solidFill>
        </a:ln>
      </dgm:spPr>
      <dgm:t>
        <a:bodyPr/>
        <a:lstStyle/>
        <a:p>
          <a:pPr rtl="0"/>
          <a:r>
            <a:rPr lang="en-GB" sz="2800" dirty="0">
              <a:solidFill>
                <a:schemeClr val="bg1"/>
              </a:solidFill>
              <a:latin typeface="Century Gothic" panose="020B0502020202020204" pitchFamily="34" charset="0"/>
            </a:rPr>
            <a:t>Evidence for your investigation</a:t>
          </a:r>
        </a:p>
      </dgm:t>
    </dgm:pt>
    <dgm:pt modelId="{857CA13B-D080-4F21-B6F6-BAD1CE3728A4}" type="parTrans" cxnId="{154AD5CD-F9F8-4915-8EBA-07FEA8F288BA}">
      <dgm:prSet/>
      <dgm:spPr/>
      <dgm:t>
        <a:bodyPr/>
        <a:lstStyle/>
        <a:p>
          <a:endParaRPr lang="en-GB"/>
        </a:p>
      </dgm:t>
    </dgm:pt>
    <dgm:pt modelId="{43A8FCE5-0B6E-428D-88C4-04877B264E36}" type="sibTrans" cxnId="{154AD5CD-F9F8-4915-8EBA-07FEA8F288BA}">
      <dgm:prSet/>
      <dgm:spPr/>
      <dgm:t>
        <a:bodyPr/>
        <a:lstStyle/>
        <a:p>
          <a:endParaRPr lang="en-GB"/>
        </a:p>
      </dgm:t>
    </dgm:pt>
    <dgm:pt modelId="{156EBC8E-8832-4568-A41A-FA90411BF7FE}" type="pres">
      <dgm:prSet presAssocID="{6FA19CCD-28C9-474E-A271-4E03847203A2}" presName="Name0" presStyleCnt="0">
        <dgm:presLayoutVars>
          <dgm:chMax val="4"/>
          <dgm:resizeHandles val="exact"/>
        </dgm:presLayoutVars>
      </dgm:prSet>
      <dgm:spPr/>
    </dgm:pt>
    <dgm:pt modelId="{5FCB33B1-480D-4899-A54F-D2334F30F920}" type="pres">
      <dgm:prSet presAssocID="{6FA19CCD-28C9-474E-A271-4E03847203A2}" presName="ellipse" presStyleLbl="trBgShp" presStyleIdx="0" presStyleCnt="1" custScaleX="54544" custScaleY="96112" custLinFactNeighborX="905" custLinFactNeighborY="-30855"/>
      <dgm:spPr>
        <a:blipFill rotWithShape="0">
          <a:blip xmlns:r="http://schemas.openxmlformats.org/officeDocument/2006/relationships" r:embed="rId1"/>
          <a:srcRect/>
          <a:stretch>
            <a:fillRect t="-56000" b="-56000"/>
          </a:stretch>
        </a:blipFill>
      </dgm:spPr>
    </dgm:pt>
    <dgm:pt modelId="{1E05DC8C-3BE3-4E4B-BA76-3FF55ADBD3CB}" type="pres">
      <dgm:prSet presAssocID="{6FA19CCD-28C9-474E-A271-4E03847203A2}" presName="arrow1" presStyleLbl="fgShp" presStyleIdx="0" presStyleCnt="1" custLinFactNeighborX="0" custLinFactNeighborY="38615"/>
      <dgm:spPr>
        <a:solidFill>
          <a:srgbClr val="037A9C"/>
        </a:solidFill>
      </dgm:spPr>
    </dgm:pt>
    <dgm:pt modelId="{28EC7056-C4FA-4E84-864D-0EE82E1711FA}" type="pres">
      <dgm:prSet presAssocID="{6FA19CCD-28C9-474E-A271-4E03847203A2}" presName="rectangle" presStyleLbl="revTx" presStyleIdx="0" presStyleCnt="1" custScaleX="116179" custScaleY="154999" custLinFactNeighborX="0" custLinFactNeighborY="60565">
        <dgm:presLayoutVars>
          <dgm:bulletEnabled val="1"/>
        </dgm:presLayoutVars>
      </dgm:prSet>
      <dgm:spPr/>
    </dgm:pt>
    <dgm:pt modelId="{780E4054-0633-4884-8674-ED55C8FF4245}" type="pres">
      <dgm:prSet presAssocID="{F67540E8-FE0D-4A06-A2A3-CC0AF286FFD9}" presName="item1" presStyleLbl="node1" presStyleIdx="0" presStyleCnt="3" custScaleX="89876" custScaleY="91348" custLinFactNeighborX="-6103" custLinFactNeighborY="14711">
        <dgm:presLayoutVars>
          <dgm:bulletEnabled val="1"/>
        </dgm:presLayoutVars>
      </dgm:prSet>
      <dgm:spPr/>
    </dgm:pt>
    <dgm:pt modelId="{8111E412-DC30-419A-B28C-2ABFC6361892}" type="pres">
      <dgm:prSet presAssocID="{CCD42317-5AE7-457E-88D4-CC960B306935}" presName="item2" presStyleLbl="node1" presStyleIdx="1" presStyleCnt="3" custScaleX="91005" custScaleY="83455" custLinFactNeighborX="1769" custLinFactNeighborY="24080">
        <dgm:presLayoutVars>
          <dgm:bulletEnabled val="1"/>
        </dgm:presLayoutVars>
      </dgm:prSet>
      <dgm:spPr/>
    </dgm:pt>
    <dgm:pt modelId="{8A3E7CF7-65CA-424A-80DC-6328E4A6F2F2}" type="pres">
      <dgm:prSet presAssocID="{06844FE1-A011-4F5B-B751-B7479B9187C5}" presName="item3" presStyleLbl="node1" presStyleIdx="2" presStyleCnt="3" custScaleX="82222" custScaleY="86791" custLinFactNeighborX="29056" custLinFactNeighborY="44494">
        <dgm:presLayoutVars>
          <dgm:bulletEnabled val="1"/>
        </dgm:presLayoutVars>
      </dgm:prSet>
      <dgm:spPr/>
    </dgm:pt>
    <dgm:pt modelId="{95F1A089-F209-41E5-9261-D307E61ACBFD}" type="pres">
      <dgm:prSet presAssocID="{6FA19CCD-28C9-474E-A271-4E03847203A2}" presName="funnel" presStyleLbl="trAlignAcc1" presStyleIdx="0" presStyleCnt="1" custScaleX="95589" custScaleY="124526" custLinFactNeighborX="0" custLinFactNeighborY="-5069"/>
      <dgm:spPr>
        <a:solidFill>
          <a:srgbClr val="7030A0">
            <a:alpha val="40000"/>
          </a:srgbClr>
        </a:solidFill>
        <a:ln>
          <a:solidFill>
            <a:schemeClr val="accent1"/>
          </a:solidFill>
        </a:ln>
      </dgm:spPr>
    </dgm:pt>
  </dgm:ptLst>
  <dgm:cxnLst>
    <dgm:cxn modelId="{8018A633-0FEA-4634-B847-09269F4CD076}" type="presOf" srcId="{06844FE1-A011-4F5B-B751-B7479B9187C5}" destId="{28EC7056-C4FA-4E84-864D-0EE82E1711FA}" srcOrd="0" destOrd="0" presId="urn:microsoft.com/office/officeart/2005/8/layout/funnel1"/>
    <dgm:cxn modelId="{0B1B6F6B-0004-4094-8706-4956A348CE12}" srcId="{6FA19CCD-28C9-474E-A271-4E03847203A2}" destId="{F67540E8-FE0D-4A06-A2A3-CC0AF286FFD9}" srcOrd="1" destOrd="0" parTransId="{BE152F6F-73F1-4835-803A-D93CC6C04DFC}" sibTransId="{0C905DC3-6D85-4573-8033-42785E0C3201}"/>
    <dgm:cxn modelId="{3CA13271-F9FE-4EA7-95CE-1B9DB3E4AE73}" type="presOf" srcId="{F67540E8-FE0D-4A06-A2A3-CC0AF286FFD9}" destId="{8111E412-DC30-419A-B28C-2ABFC6361892}" srcOrd="0" destOrd="0" presId="urn:microsoft.com/office/officeart/2005/8/layout/funnel1"/>
    <dgm:cxn modelId="{69D02F84-2B34-49D3-A0C3-E26949EB7935}" srcId="{6FA19CCD-28C9-474E-A271-4E03847203A2}" destId="{DC51F0AC-0973-452D-9785-C7986CEC4048}" srcOrd="0" destOrd="0" parTransId="{3B48EF27-6453-4CE0-BC84-9C05239D231D}" sibTransId="{95CE3C38-8056-4F6A-9AAA-26DCC5E36A1A}"/>
    <dgm:cxn modelId="{D73D459F-4B64-4739-99D5-CE021AF5B799}" type="presOf" srcId="{6FA19CCD-28C9-474E-A271-4E03847203A2}" destId="{156EBC8E-8832-4568-A41A-FA90411BF7FE}" srcOrd="0" destOrd="0" presId="urn:microsoft.com/office/officeart/2005/8/layout/funnel1"/>
    <dgm:cxn modelId="{B6CCCFC6-385F-403D-8CA7-90FA12D67F39}" srcId="{6FA19CCD-28C9-474E-A271-4E03847203A2}" destId="{CCD42317-5AE7-457E-88D4-CC960B306935}" srcOrd="2" destOrd="0" parTransId="{D382DA0D-DD88-4249-BB43-6EC632883C6F}" sibTransId="{361C6707-2BE2-4AB5-A5F5-0CD3F8BA6F8C}"/>
    <dgm:cxn modelId="{154AD5CD-F9F8-4915-8EBA-07FEA8F288BA}" srcId="{6FA19CCD-28C9-474E-A271-4E03847203A2}" destId="{06844FE1-A011-4F5B-B751-B7479B9187C5}" srcOrd="3" destOrd="0" parTransId="{857CA13B-D080-4F21-B6F6-BAD1CE3728A4}" sibTransId="{43A8FCE5-0B6E-428D-88C4-04877B264E36}"/>
    <dgm:cxn modelId="{668168E5-FB33-4971-B975-DDEFC1592D1F}" type="presOf" srcId="{DC51F0AC-0973-452D-9785-C7986CEC4048}" destId="{8A3E7CF7-65CA-424A-80DC-6328E4A6F2F2}" srcOrd="0" destOrd="0" presId="urn:microsoft.com/office/officeart/2005/8/layout/funnel1"/>
    <dgm:cxn modelId="{A18FD2EB-8EF4-4F77-91CD-13BA23856ADE}" type="presOf" srcId="{CCD42317-5AE7-457E-88D4-CC960B306935}" destId="{780E4054-0633-4884-8674-ED55C8FF4245}" srcOrd="0" destOrd="0" presId="urn:microsoft.com/office/officeart/2005/8/layout/funnel1"/>
    <dgm:cxn modelId="{BCEE664B-9182-4D92-BD78-9BF1BD7623B2}" type="presParOf" srcId="{156EBC8E-8832-4568-A41A-FA90411BF7FE}" destId="{5FCB33B1-480D-4899-A54F-D2334F30F920}" srcOrd="0" destOrd="0" presId="urn:microsoft.com/office/officeart/2005/8/layout/funnel1"/>
    <dgm:cxn modelId="{5C34DC7F-6F0C-45CC-A8D7-4459FF5E80EA}" type="presParOf" srcId="{156EBC8E-8832-4568-A41A-FA90411BF7FE}" destId="{1E05DC8C-3BE3-4E4B-BA76-3FF55ADBD3CB}" srcOrd="1" destOrd="0" presId="urn:microsoft.com/office/officeart/2005/8/layout/funnel1"/>
    <dgm:cxn modelId="{02397DF0-3BDE-44F9-83DB-ABD10C42035F}" type="presParOf" srcId="{156EBC8E-8832-4568-A41A-FA90411BF7FE}" destId="{28EC7056-C4FA-4E84-864D-0EE82E1711FA}" srcOrd="2" destOrd="0" presId="urn:microsoft.com/office/officeart/2005/8/layout/funnel1"/>
    <dgm:cxn modelId="{47ED020B-E6F0-441F-9059-8A130E1C78C0}" type="presParOf" srcId="{156EBC8E-8832-4568-A41A-FA90411BF7FE}" destId="{780E4054-0633-4884-8674-ED55C8FF4245}" srcOrd="3" destOrd="0" presId="urn:microsoft.com/office/officeart/2005/8/layout/funnel1"/>
    <dgm:cxn modelId="{5CC4AAB6-CA20-41C4-A953-C6B02B0A451E}" type="presParOf" srcId="{156EBC8E-8832-4568-A41A-FA90411BF7FE}" destId="{8111E412-DC30-419A-B28C-2ABFC6361892}" srcOrd="4" destOrd="0" presId="urn:microsoft.com/office/officeart/2005/8/layout/funnel1"/>
    <dgm:cxn modelId="{4D29D431-E531-451F-8C6D-8338EDE85B27}" type="presParOf" srcId="{156EBC8E-8832-4568-A41A-FA90411BF7FE}" destId="{8A3E7CF7-65CA-424A-80DC-6328E4A6F2F2}" srcOrd="5" destOrd="0" presId="urn:microsoft.com/office/officeart/2005/8/layout/funnel1"/>
    <dgm:cxn modelId="{54FE59BE-8E93-4E56-A03F-BF2EC30FCFD0}" type="presParOf" srcId="{156EBC8E-8832-4568-A41A-FA90411BF7FE}" destId="{95F1A089-F209-41E5-9261-D307E61ACBF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C148AA-2AE4-401D-B837-2A930C03CA8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2F4865-6E7C-4E3C-958D-B95567B25177}">
      <dgm:prSet/>
      <dgm:spPr>
        <a:solidFill>
          <a:srgbClr val="7030A0"/>
        </a:solidFill>
        <a:ln w="38100">
          <a:solidFill>
            <a:schemeClr val="bg1"/>
          </a:solidFill>
        </a:ln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  <a:latin typeface="Century Gothic" panose="020B0502020202020204" pitchFamily="34" charset="0"/>
            </a:rPr>
            <a:t>It’s not you, it’s me…</a:t>
          </a:r>
        </a:p>
      </dgm:t>
    </dgm:pt>
    <dgm:pt modelId="{CA81701E-3E44-4780-B1FF-8F445811977B}" type="par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75AFB57-A8EC-49F9-A7E4-C3D0F0378003}" type="sib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D188A80-48C3-47ED-95E8-491F82624672}">
      <dgm:prSet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38100">
          <a:solidFill>
            <a:schemeClr val="bg1"/>
          </a:solidFill>
        </a:ln>
      </dgm:spPr>
      <dgm:t>
        <a:bodyPr/>
        <a:lstStyle/>
        <a:p>
          <a:pPr rtl="0"/>
          <a:endParaRPr lang="en-GB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DEE5418D-40F6-41F7-AD34-A02DC769BB69}" type="sib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662C91E-8040-4558-ACD1-B22753E01179}" type="par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B54A17E-275E-4267-AE85-378EF9149CEB}" type="pres">
      <dgm:prSet presAssocID="{D1C148AA-2AE4-401D-B837-2A930C03CA87}" presName="Name0" presStyleCnt="0">
        <dgm:presLayoutVars>
          <dgm:dir/>
          <dgm:resizeHandles val="exact"/>
        </dgm:presLayoutVars>
      </dgm:prSet>
      <dgm:spPr/>
    </dgm:pt>
    <dgm:pt modelId="{A70291B5-72DE-400A-9A0B-FDD3C10B6322}" type="pres">
      <dgm:prSet presAssocID="{EA2F4865-6E7C-4E3C-958D-B95567B25177}" presName="parTxOnly" presStyleLbl="node1" presStyleIdx="0" presStyleCnt="2" custLinFactNeighborX="-425" custLinFactNeighborY="1030">
        <dgm:presLayoutVars>
          <dgm:bulletEnabled val="1"/>
        </dgm:presLayoutVars>
      </dgm:prSet>
      <dgm:spPr/>
    </dgm:pt>
    <dgm:pt modelId="{5E2F68F0-5EE0-437B-AB37-A9EA142A4347}" type="pres">
      <dgm:prSet presAssocID="{A75AFB57-A8EC-49F9-A7E4-C3D0F0378003}" presName="parSpace" presStyleCnt="0"/>
      <dgm:spPr/>
    </dgm:pt>
    <dgm:pt modelId="{6D239C28-4B16-4CD6-9753-F3A9EB846412}" type="pres">
      <dgm:prSet presAssocID="{ED188A80-48C3-47ED-95E8-491F82624672}" presName="parTxOnly" presStyleLbl="node1" presStyleIdx="1" presStyleCnt="2" custLinFactNeighborX="-425" custLinFactNeighborY="1030">
        <dgm:presLayoutVars>
          <dgm:bulletEnabled val="1"/>
        </dgm:presLayoutVars>
      </dgm:prSet>
      <dgm:spPr/>
    </dgm:pt>
  </dgm:ptLst>
  <dgm:cxnLst>
    <dgm:cxn modelId="{40003508-C81B-44F5-B1F0-EF03D2A74EFC}" type="presOf" srcId="{D1C148AA-2AE4-401D-B837-2A930C03CA87}" destId="{3B54A17E-275E-4267-AE85-378EF9149CEB}" srcOrd="0" destOrd="0" presId="urn:microsoft.com/office/officeart/2005/8/layout/hChevron3"/>
    <dgm:cxn modelId="{1FABD9D2-99E0-458F-A71F-03120585DCB3}" srcId="{D1C148AA-2AE4-401D-B837-2A930C03CA87}" destId="{ED188A80-48C3-47ED-95E8-491F82624672}" srcOrd="1" destOrd="0" parTransId="{0662C91E-8040-4558-ACD1-B22753E01179}" sibTransId="{DEE5418D-40F6-41F7-AD34-A02DC769BB69}"/>
    <dgm:cxn modelId="{1A8B92D4-D122-4675-B09C-B28B90D48278}" type="presOf" srcId="{EA2F4865-6E7C-4E3C-958D-B95567B25177}" destId="{A70291B5-72DE-400A-9A0B-FDD3C10B6322}" srcOrd="0" destOrd="0" presId="urn:microsoft.com/office/officeart/2005/8/layout/hChevron3"/>
    <dgm:cxn modelId="{FE74FCE2-7DEE-4A4F-B2D1-181CA02E3F20}" type="presOf" srcId="{ED188A80-48C3-47ED-95E8-491F82624672}" destId="{6D239C28-4B16-4CD6-9753-F3A9EB846412}" srcOrd="0" destOrd="0" presId="urn:microsoft.com/office/officeart/2005/8/layout/hChevron3"/>
    <dgm:cxn modelId="{BF87FFF1-1597-409F-B918-6A88665074A1}" srcId="{D1C148AA-2AE4-401D-B837-2A930C03CA87}" destId="{EA2F4865-6E7C-4E3C-958D-B95567B25177}" srcOrd="0" destOrd="0" parTransId="{CA81701E-3E44-4780-B1FF-8F445811977B}" sibTransId="{A75AFB57-A8EC-49F9-A7E4-C3D0F0378003}"/>
    <dgm:cxn modelId="{EEC0F170-A6C3-46E4-A17B-621827C95474}" type="presParOf" srcId="{3B54A17E-275E-4267-AE85-378EF9149CEB}" destId="{A70291B5-72DE-400A-9A0B-FDD3C10B6322}" srcOrd="0" destOrd="0" presId="urn:microsoft.com/office/officeart/2005/8/layout/hChevron3"/>
    <dgm:cxn modelId="{C57FB682-52DC-4019-A89F-96F6AF7A9E7B}" type="presParOf" srcId="{3B54A17E-275E-4267-AE85-378EF9149CEB}" destId="{5E2F68F0-5EE0-437B-AB37-A9EA142A4347}" srcOrd="1" destOrd="0" presId="urn:microsoft.com/office/officeart/2005/8/layout/hChevron3"/>
    <dgm:cxn modelId="{49632A90-A361-4CC4-9CF9-2F5563A05872}" type="presParOf" srcId="{3B54A17E-275E-4267-AE85-378EF9149CEB}" destId="{6D239C28-4B16-4CD6-9753-F3A9EB846412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C148AA-2AE4-401D-B837-2A930C03CA8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2F4865-6E7C-4E3C-958D-B95567B25177}">
      <dgm:prSet/>
      <dgm:spPr>
        <a:solidFill>
          <a:srgbClr val="7030A0"/>
        </a:solidFill>
        <a:ln w="38100">
          <a:solidFill>
            <a:schemeClr val="bg1"/>
          </a:solidFill>
        </a:ln>
      </dgm:spPr>
      <dgm:t>
        <a:bodyPr/>
        <a:lstStyle/>
        <a:p>
          <a:pPr rtl="0"/>
          <a:r>
            <a:rPr lang="en-GB" b="1" dirty="0">
              <a:solidFill>
                <a:schemeClr val="bg1"/>
              </a:solidFill>
              <a:latin typeface="Century Gothic" panose="020B0502020202020204" pitchFamily="34" charset="0"/>
            </a:rPr>
            <a:t>Less is more!</a:t>
          </a:r>
        </a:p>
      </dgm:t>
    </dgm:pt>
    <dgm:pt modelId="{CA81701E-3E44-4780-B1FF-8F445811977B}" type="par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75AFB57-A8EC-49F9-A7E4-C3D0F0378003}" type="sibTrans" cxnId="{BF87FFF1-1597-409F-B918-6A88665074A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D188A80-48C3-47ED-95E8-491F82624672}">
      <dgm:prSet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38100">
          <a:solidFill>
            <a:schemeClr val="bg1"/>
          </a:solidFill>
        </a:ln>
      </dgm:spPr>
      <dgm:t>
        <a:bodyPr/>
        <a:lstStyle/>
        <a:p>
          <a:pPr rtl="0"/>
          <a:endParaRPr lang="en-GB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0662C91E-8040-4558-ACD1-B22753E01179}" type="par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EE5418D-40F6-41F7-AD34-A02DC769BB69}" type="sibTrans" cxnId="{1FABD9D2-99E0-458F-A71F-03120585DCB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B54A17E-275E-4267-AE85-378EF9149CEB}" type="pres">
      <dgm:prSet presAssocID="{D1C148AA-2AE4-401D-B837-2A930C03CA87}" presName="Name0" presStyleCnt="0">
        <dgm:presLayoutVars>
          <dgm:dir/>
          <dgm:resizeHandles val="exact"/>
        </dgm:presLayoutVars>
      </dgm:prSet>
      <dgm:spPr/>
    </dgm:pt>
    <dgm:pt modelId="{A70291B5-72DE-400A-9A0B-FDD3C10B6322}" type="pres">
      <dgm:prSet presAssocID="{EA2F4865-6E7C-4E3C-958D-B95567B25177}" presName="parTxOnly" presStyleLbl="node1" presStyleIdx="0" presStyleCnt="2" custLinFactNeighborX="-425" custLinFactNeighborY="1030">
        <dgm:presLayoutVars>
          <dgm:bulletEnabled val="1"/>
        </dgm:presLayoutVars>
      </dgm:prSet>
      <dgm:spPr/>
    </dgm:pt>
    <dgm:pt modelId="{5E2F68F0-5EE0-437B-AB37-A9EA142A4347}" type="pres">
      <dgm:prSet presAssocID="{A75AFB57-A8EC-49F9-A7E4-C3D0F0378003}" presName="parSpace" presStyleCnt="0"/>
      <dgm:spPr/>
    </dgm:pt>
    <dgm:pt modelId="{6D239C28-4B16-4CD6-9753-F3A9EB846412}" type="pres">
      <dgm:prSet presAssocID="{ED188A80-48C3-47ED-95E8-491F82624672}" presName="parTxOnly" presStyleLbl="node1" presStyleIdx="1" presStyleCnt="2" custLinFactNeighborX="-425" custLinFactNeighborY="1030">
        <dgm:presLayoutVars>
          <dgm:bulletEnabled val="1"/>
        </dgm:presLayoutVars>
      </dgm:prSet>
      <dgm:spPr/>
    </dgm:pt>
  </dgm:ptLst>
  <dgm:cxnLst>
    <dgm:cxn modelId="{40003508-C81B-44F5-B1F0-EF03D2A74EFC}" type="presOf" srcId="{D1C148AA-2AE4-401D-B837-2A930C03CA87}" destId="{3B54A17E-275E-4267-AE85-378EF9149CEB}" srcOrd="0" destOrd="0" presId="urn:microsoft.com/office/officeart/2005/8/layout/hChevron3"/>
    <dgm:cxn modelId="{1FABD9D2-99E0-458F-A71F-03120585DCB3}" srcId="{D1C148AA-2AE4-401D-B837-2A930C03CA87}" destId="{ED188A80-48C3-47ED-95E8-491F82624672}" srcOrd="1" destOrd="0" parTransId="{0662C91E-8040-4558-ACD1-B22753E01179}" sibTransId="{DEE5418D-40F6-41F7-AD34-A02DC769BB69}"/>
    <dgm:cxn modelId="{1A8B92D4-D122-4675-B09C-B28B90D48278}" type="presOf" srcId="{EA2F4865-6E7C-4E3C-958D-B95567B25177}" destId="{A70291B5-72DE-400A-9A0B-FDD3C10B6322}" srcOrd="0" destOrd="0" presId="urn:microsoft.com/office/officeart/2005/8/layout/hChevron3"/>
    <dgm:cxn modelId="{FE74FCE2-7DEE-4A4F-B2D1-181CA02E3F20}" type="presOf" srcId="{ED188A80-48C3-47ED-95E8-491F82624672}" destId="{6D239C28-4B16-4CD6-9753-F3A9EB846412}" srcOrd="0" destOrd="0" presId="urn:microsoft.com/office/officeart/2005/8/layout/hChevron3"/>
    <dgm:cxn modelId="{BF87FFF1-1597-409F-B918-6A88665074A1}" srcId="{D1C148AA-2AE4-401D-B837-2A930C03CA87}" destId="{EA2F4865-6E7C-4E3C-958D-B95567B25177}" srcOrd="0" destOrd="0" parTransId="{CA81701E-3E44-4780-B1FF-8F445811977B}" sibTransId="{A75AFB57-A8EC-49F9-A7E4-C3D0F0378003}"/>
    <dgm:cxn modelId="{EEC0F170-A6C3-46E4-A17B-621827C95474}" type="presParOf" srcId="{3B54A17E-275E-4267-AE85-378EF9149CEB}" destId="{A70291B5-72DE-400A-9A0B-FDD3C10B6322}" srcOrd="0" destOrd="0" presId="urn:microsoft.com/office/officeart/2005/8/layout/hChevron3"/>
    <dgm:cxn modelId="{C57FB682-52DC-4019-A89F-96F6AF7A9E7B}" type="presParOf" srcId="{3B54A17E-275E-4267-AE85-378EF9149CEB}" destId="{5E2F68F0-5EE0-437B-AB37-A9EA142A4347}" srcOrd="1" destOrd="0" presId="urn:microsoft.com/office/officeart/2005/8/layout/hChevron3"/>
    <dgm:cxn modelId="{49632A90-A361-4CC4-9CF9-2F5563A05872}" type="presParOf" srcId="{3B54A17E-275E-4267-AE85-378EF9149CEB}" destId="{6D239C28-4B16-4CD6-9753-F3A9EB846412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BFE8C-975C-490C-A54B-86D588BCE341}">
      <dsp:nvSpPr>
        <dsp:cNvPr id="0" name=""/>
        <dsp:cNvSpPr/>
      </dsp:nvSpPr>
      <dsp:spPr>
        <a:xfrm>
          <a:off x="0" y="349336"/>
          <a:ext cx="3818959" cy="3818959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4C8C4-AB74-4E1C-A314-B7EB6116809E}">
      <dsp:nvSpPr>
        <dsp:cNvPr id="0" name=""/>
        <dsp:cNvSpPr/>
      </dsp:nvSpPr>
      <dsp:spPr>
        <a:xfrm>
          <a:off x="1909479" y="349336"/>
          <a:ext cx="4455452" cy="38189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An educational activity</a:t>
          </a:r>
        </a:p>
      </dsp:txBody>
      <dsp:txXfrm>
        <a:off x="1909479" y="349336"/>
        <a:ext cx="4455452" cy="477371"/>
      </dsp:txXfrm>
    </dsp:sp>
    <dsp:sp modelId="{8AD59D0C-BDA3-4C99-AD4F-D6C8A01B55BD}">
      <dsp:nvSpPr>
        <dsp:cNvPr id="0" name=""/>
        <dsp:cNvSpPr/>
      </dsp:nvSpPr>
      <dsp:spPr>
        <a:xfrm>
          <a:off x="334159" y="826707"/>
          <a:ext cx="3150640" cy="3150640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85320-39EC-41A2-B6D6-8EF82457A4AE}">
      <dsp:nvSpPr>
        <dsp:cNvPr id="0" name=""/>
        <dsp:cNvSpPr/>
      </dsp:nvSpPr>
      <dsp:spPr>
        <a:xfrm>
          <a:off x="1909479" y="826707"/>
          <a:ext cx="4455452" cy="3150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Promotes understanding</a:t>
          </a:r>
        </a:p>
      </dsp:txBody>
      <dsp:txXfrm>
        <a:off x="1909479" y="826707"/>
        <a:ext cx="4455452" cy="477371"/>
      </dsp:txXfrm>
    </dsp:sp>
    <dsp:sp modelId="{619D185E-B54B-46FF-91DB-7F222712CD61}">
      <dsp:nvSpPr>
        <dsp:cNvPr id="0" name=""/>
        <dsp:cNvSpPr/>
      </dsp:nvSpPr>
      <dsp:spPr>
        <a:xfrm>
          <a:off x="668319" y="1304078"/>
          <a:ext cx="2482320" cy="2482320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80E9B-397A-44A9-9DA6-18232BDA5104}">
      <dsp:nvSpPr>
        <dsp:cNvPr id="0" name=""/>
        <dsp:cNvSpPr/>
      </dsp:nvSpPr>
      <dsp:spPr>
        <a:xfrm>
          <a:off x="1909479" y="1304078"/>
          <a:ext cx="4455452" cy="248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Resource effective</a:t>
          </a:r>
        </a:p>
      </dsp:txBody>
      <dsp:txXfrm>
        <a:off x="1909479" y="1304078"/>
        <a:ext cx="4455452" cy="477367"/>
      </dsp:txXfrm>
    </dsp:sp>
    <dsp:sp modelId="{2603EA72-9837-4C12-B943-AD0A554F4B23}">
      <dsp:nvSpPr>
        <dsp:cNvPr id="0" name=""/>
        <dsp:cNvSpPr/>
      </dsp:nvSpPr>
      <dsp:spPr>
        <a:xfrm>
          <a:off x="1002476" y="1781446"/>
          <a:ext cx="1814005" cy="1814005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40B73-F09E-430A-866D-770A3770EC2B}">
      <dsp:nvSpPr>
        <dsp:cNvPr id="0" name=""/>
        <dsp:cNvSpPr/>
      </dsp:nvSpPr>
      <dsp:spPr>
        <a:xfrm>
          <a:off x="1909479" y="1781446"/>
          <a:ext cx="4455452" cy="18140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Raises standards</a:t>
          </a:r>
        </a:p>
      </dsp:txBody>
      <dsp:txXfrm>
        <a:off x="1909479" y="1781446"/>
        <a:ext cx="4455452" cy="477371"/>
      </dsp:txXfrm>
    </dsp:sp>
    <dsp:sp modelId="{C1668514-C0D2-4BA6-936E-EB3690E1536C}">
      <dsp:nvSpPr>
        <dsp:cNvPr id="0" name=""/>
        <dsp:cNvSpPr/>
      </dsp:nvSpPr>
      <dsp:spPr>
        <a:xfrm>
          <a:off x="1336636" y="2258817"/>
          <a:ext cx="1145686" cy="1145686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67CC7-60D4-4E81-8BE8-1428D198A105}">
      <dsp:nvSpPr>
        <dsp:cNvPr id="0" name=""/>
        <dsp:cNvSpPr/>
      </dsp:nvSpPr>
      <dsp:spPr>
        <a:xfrm>
          <a:off x="1909479" y="2258817"/>
          <a:ext cx="4455452" cy="11456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Provides evidence to support change</a:t>
          </a:r>
        </a:p>
      </dsp:txBody>
      <dsp:txXfrm>
        <a:off x="1909479" y="2258817"/>
        <a:ext cx="4455452" cy="477371"/>
      </dsp:txXfrm>
    </dsp:sp>
    <dsp:sp modelId="{24C2DA89-4576-4568-B4D7-D6E11044FFE8}">
      <dsp:nvSpPr>
        <dsp:cNvPr id="0" name=""/>
        <dsp:cNvSpPr/>
      </dsp:nvSpPr>
      <dsp:spPr>
        <a:xfrm>
          <a:off x="1670795" y="2736188"/>
          <a:ext cx="477367" cy="47736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62E7A-8203-4EDE-9047-625B7740D89C}">
      <dsp:nvSpPr>
        <dsp:cNvPr id="0" name=""/>
        <dsp:cNvSpPr/>
      </dsp:nvSpPr>
      <dsp:spPr>
        <a:xfrm>
          <a:off x="1909479" y="2736188"/>
          <a:ext cx="4455452" cy="4773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Valuable source of information</a:t>
          </a:r>
        </a:p>
      </dsp:txBody>
      <dsp:txXfrm>
        <a:off x="1909479" y="2736188"/>
        <a:ext cx="4455452" cy="477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D6875-7CA1-4DEC-AD96-4E74061E2AA7}">
      <dsp:nvSpPr>
        <dsp:cNvPr id="0" name=""/>
        <dsp:cNvSpPr/>
      </dsp:nvSpPr>
      <dsp:spPr>
        <a:xfrm>
          <a:off x="68787" y="0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Trained</a:t>
          </a:r>
        </a:p>
      </dsp:txBody>
      <dsp:txXfrm>
        <a:off x="96759" y="27972"/>
        <a:ext cx="1535772" cy="899086"/>
      </dsp:txXfrm>
    </dsp:sp>
    <dsp:sp modelId="{5EFE7F94-7A95-4589-B23A-233CE5814EDD}">
      <dsp:nvSpPr>
        <dsp:cNvPr id="0" name=""/>
        <dsp:cNvSpPr/>
      </dsp:nvSpPr>
      <dsp:spPr>
        <a:xfrm>
          <a:off x="1800575" y="280142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1800575" y="359091"/>
        <a:ext cx="236210" cy="236847"/>
      </dsp:txXfrm>
    </dsp:sp>
    <dsp:sp modelId="{81F69088-D0E9-4F62-B8DF-4AC3D09D61DB}">
      <dsp:nvSpPr>
        <dsp:cNvPr id="0" name=""/>
        <dsp:cNvSpPr/>
      </dsp:nvSpPr>
      <dsp:spPr>
        <a:xfrm>
          <a:off x="2297190" y="0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85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Objective</a:t>
          </a:r>
        </a:p>
      </dsp:txBody>
      <dsp:txXfrm>
        <a:off x="2325162" y="27972"/>
        <a:ext cx="1535772" cy="899086"/>
      </dsp:txXfrm>
    </dsp:sp>
    <dsp:sp modelId="{87766C5B-5FC1-4109-AA0D-1E6C026226C0}">
      <dsp:nvSpPr>
        <dsp:cNvPr id="0" name=""/>
        <dsp:cNvSpPr/>
      </dsp:nvSpPr>
      <dsp:spPr>
        <a:xfrm>
          <a:off x="4028978" y="280142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9142"/>
            <a:satOff val="-2138"/>
            <a:lumOff val="31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4028978" y="359091"/>
        <a:ext cx="236210" cy="236847"/>
      </dsp:txXfrm>
    </dsp:sp>
    <dsp:sp modelId="{23D91136-2859-4C1D-B7D0-39F05AF3654A}">
      <dsp:nvSpPr>
        <dsp:cNvPr id="0" name=""/>
        <dsp:cNvSpPr/>
      </dsp:nvSpPr>
      <dsp:spPr>
        <a:xfrm>
          <a:off x="4525594" y="0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571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Inquiring</a:t>
          </a:r>
        </a:p>
      </dsp:txBody>
      <dsp:txXfrm>
        <a:off x="4553566" y="27972"/>
        <a:ext cx="1535772" cy="899086"/>
      </dsp:txXfrm>
    </dsp:sp>
    <dsp:sp modelId="{A5BA5A06-916F-4398-8405-7B542BBD7DD6}">
      <dsp:nvSpPr>
        <dsp:cNvPr id="0" name=""/>
        <dsp:cNvSpPr/>
      </dsp:nvSpPr>
      <dsp:spPr>
        <a:xfrm>
          <a:off x="6257382" y="280142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8284"/>
            <a:satOff val="-4276"/>
            <a:lumOff val="6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6257382" y="359091"/>
        <a:ext cx="236210" cy="236847"/>
      </dsp:txXfrm>
    </dsp:sp>
    <dsp:sp modelId="{195BA39E-CB27-4B2B-B7C7-E7586FD8AE27}">
      <dsp:nvSpPr>
        <dsp:cNvPr id="0" name=""/>
        <dsp:cNvSpPr/>
      </dsp:nvSpPr>
      <dsp:spPr>
        <a:xfrm>
          <a:off x="6753997" y="0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857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Interested</a:t>
          </a:r>
        </a:p>
      </dsp:txBody>
      <dsp:txXfrm>
        <a:off x="6781969" y="27972"/>
        <a:ext cx="1535772" cy="899086"/>
      </dsp:txXfrm>
    </dsp:sp>
    <dsp:sp modelId="{C2653F0E-D693-4F7E-9665-C94665F54099}">
      <dsp:nvSpPr>
        <dsp:cNvPr id="0" name=""/>
        <dsp:cNvSpPr/>
      </dsp:nvSpPr>
      <dsp:spPr>
        <a:xfrm>
          <a:off x="8472911" y="280142"/>
          <a:ext cx="306429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87426"/>
            <a:satOff val="-6414"/>
            <a:lumOff val="93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8472911" y="359091"/>
        <a:ext cx="214500" cy="236847"/>
      </dsp:txXfrm>
    </dsp:sp>
    <dsp:sp modelId="{D3630FD5-988E-4EE5-A3BE-17E5192FDE1A}">
      <dsp:nvSpPr>
        <dsp:cNvPr id="0" name=""/>
        <dsp:cNvSpPr/>
      </dsp:nvSpPr>
      <dsp:spPr>
        <a:xfrm>
          <a:off x="8923883" y="0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142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Flexible</a:t>
          </a:r>
        </a:p>
      </dsp:txBody>
      <dsp:txXfrm>
        <a:off x="8951855" y="27972"/>
        <a:ext cx="1535772" cy="899086"/>
      </dsp:txXfrm>
    </dsp:sp>
    <dsp:sp modelId="{54630D1F-37CF-4542-8871-93F55CCD4543}">
      <dsp:nvSpPr>
        <dsp:cNvPr id="0" name=""/>
        <dsp:cNvSpPr/>
      </dsp:nvSpPr>
      <dsp:spPr>
        <a:xfrm rot="5400000">
          <a:off x="9602803" y="971676"/>
          <a:ext cx="233876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16568"/>
            <a:satOff val="-8552"/>
            <a:lumOff val="125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 rot="-5400000">
        <a:off x="9601318" y="1052111"/>
        <a:ext cx="236847" cy="163713"/>
      </dsp:txXfrm>
    </dsp:sp>
    <dsp:sp modelId="{99B1FA07-1ADA-4E45-B865-58FC88E7622D}">
      <dsp:nvSpPr>
        <dsp:cNvPr id="0" name=""/>
        <dsp:cNvSpPr/>
      </dsp:nvSpPr>
      <dsp:spPr>
        <a:xfrm>
          <a:off x="8923883" y="1396307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428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Patient</a:t>
          </a:r>
        </a:p>
      </dsp:txBody>
      <dsp:txXfrm>
        <a:off x="8951855" y="1424279"/>
        <a:ext cx="1535772" cy="899086"/>
      </dsp:txXfrm>
    </dsp:sp>
    <dsp:sp modelId="{F752CF0C-67BB-4D0B-A476-970BE640E310}">
      <dsp:nvSpPr>
        <dsp:cNvPr id="0" name=""/>
        <dsp:cNvSpPr/>
      </dsp:nvSpPr>
      <dsp:spPr>
        <a:xfrm rot="10800000">
          <a:off x="8490256" y="1676449"/>
          <a:ext cx="306429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45710"/>
            <a:satOff val="-10690"/>
            <a:lumOff val="156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 rot="10800000">
        <a:off x="8582185" y="1755398"/>
        <a:ext cx="214500" cy="236847"/>
      </dsp:txXfrm>
    </dsp:sp>
    <dsp:sp modelId="{814D7A74-51B9-48FA-A740-3F3F777CA43D}">
      <dsp:nvSpPr>
        <dsp:cNvPr id="0" name=""/>
        <dsp:cNvSpPr/>
      </dsp:nvSpPr>
      <dsp:spPr>
        <a:xfrm>
          <a:off x="6753997" y="1396307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714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Able to communicate</a:t>
          </a:r>
        </a:p>
      </dsp:txBody>
      <dsp:txXfrm>
        <a:off x="6781969" y="1424279"/>
        <a:ext cx="1535772" cy="899086"/>
      </dsp:txXfrm>
    </dsp:sp>
    <dsp:sp modelId="{7E0DCF1F-F1D3-421C-9655-C5024A94DCFF}">
      <dsp:nvSpPr>
        <dsp:cNvPr id="0" name=""/>
        <dsp:cNvSpPr/>
      </dsp:nvSpPr>
      <dsp:spPr>
        <a:xfrm rot="10800000">
          <a:off x="6276482" y="1676449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74852"/>
            <a:satOff val="-12828"/>
            <a:lumOff val="187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 rot="10800000">
        <a:off x="6377715" y="1755398"/>
        <a:ext cx="236210" cy="236847"/>
      </dsp:txXfrm>
    </dsp:sp>
    <dsp:sp modelId="{427BC32A-471D-48D3-809A-0F903045E632}">
      <dsp:nvSpPr>
        <dsp:cNvPr id="0" name=""/>
        <dsp:cNvSpPr/>
      </dsp:nvSpPr>
      <dsp:spPr>
        <a:xfrm>
          <a:off x="4525594" y="1396307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Judicious</a:t>
          </a:r>
        </a:p>
      </dsp:txBody>
      <dsp:txXfrm>
        <a:off x="4553566" y="1424279"/>
        <a:ext cx="1535772" cy="899086"/>
      </dsp:txXfrm>
    </dsp:sp>
    <dsp:sp modelId="{9936ED67-F298-4D5A-B0C2-5D854A7F0B59}">
      <dsp:nvSpPr>
        <dsp:cNvPr id="0" name=""/>
        <dsp:cNvSpPr/>
      </dsp:nvSpPr>
      <dsp:spPr>
        <a:xfrm rot="10761253">
          <a:off x="4048068" y="1688900"/>
          <a:ext cx="337465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03994"/>
            <a:satOff val="-14965"/>
            <a:lumOff val="219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 rot="10800000">
        <a:off x="4149304" y="1767278"/>
        <a:ext cx="236226" cy="236847"/>
      </dsp:txXfrm>
    </dsp:sp>
    <dsp:sp modelId="{B72CC3AD-AC8B-4C3B-A0AD-86A7951B5BD9}">
      <dsp:nvSpPr>
        <dsp:cNvPr id="0" name=""/>
        <dsp:cNvSpPr/>
      </dsp:nvSpPr>
      <dsp:spPr>
        <a:xfrm>
          <a:off x="2297190" y="1421424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285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Perceptive</a:t>
          </a:r>
        </a:p>
      </dsp:txBody>
      <dsp:txXfrm>
        <a:off x="2325162" y="1449396"/>
        <a:ext cx="1535772" cy="899086"/>
      </dsp:txXfrm>
    </dsp:sp>
    <dsp:sp modelId="{82D8DE23-CA78-4948-927C-571B47632C08}">
      <dsp:nvSpPr>
        <dsp:cNvPr id="0" name=""/>
        <dsp:cNvSpPr/>
      </dsp:nvSpPr>
      <dsp:spPr>
        <a:xfrm rot="10800000">
          <a:off x="1819675" y="170156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33136"/>
            <a:satOff val="-17103"/>
            <a:lumOff val="250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 rot="10800000">
        <a:off x="1920908" y="1780515"/>
        <a:ext cx="236210" cy="236847"/>
      </dsp:txXfrm>
    </dsp:sp>
    <dsp:sp modelId="{334A73F8-7965-4B14-A319-A5E61F676B42}">
      <dsp:nvSpPr>
        <dsp:cNvPr id="0" name=""/>
        <dsp:cNvSpPr/>
      </dsp:nvSpPr>
      <dsp:spPr>
        <a:xfrm>
          <a:off x="68787" y="1421424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571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Analytical</a:t>
          </a:r>
        </a:p>
      </dsp:txBody>
      <dsp:txXfrm>
        <a:off x="96759" y="1449396"/>
        <a:ext cx="1535772" cy="899086"/>
      </dsp:txXfrm>
    </dsp:sp>
    <dsp:sp modelId="{A550099B-6D8F-4346-A27E-3D9E1115FE25}">
      <dsp:nvSpPr>
        <dsp:cNvPr id="0" name=""/>
        <dsp:cNvSpPr/>
      </dsp:nvSpPr>
      <dsp:spPr>
        <a:xfrm rot="5400000">
          <a:off x="728090" y="2429003"/>
          <a:ext cx="273110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62277"/>
            <a:satOff val="-19241"/>
            <a:lumOff val="281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 rot="-5400000">
        <a:off x="746222" y="2489821"/>
        <a:ext cx="236847" cy="191177"/>
      </dsp:txXfrm>
    </dsp:sp>
    <dsp:sp modelId="{F010C23F-DE23-4111-8208-9F6DB992ECAF}">
      <dsp:nvSpPr>
        <dsp:cNvPr id="0" name=""/>
        <dsp:cNvSpPr/>
      </dsp:nvSpPr>
      <dsp:spPr>
        <a:xfrm>
          <a:off x="68787" y="2891756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857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Mature</a:t>
          </a:r>
        </a:p>
      </dsp:txBody>
      <dsp:txXfrm>
        <a:off x="96759" y="2919728"/>
        <a:ext cx="1535772" cy="899086"/>
      </dsp:txXfrm>
    </dsp:sp>
    <dsp:sp modelId="{34A338D5-81FC-4E2D-8549-F6CF91C1B56F}">
      <dsp:nvSpPr>
        <dsp:cNvPr id="0" name=""/>
        <dsp:cNvSpPr/>
      </dsp:nvSpPr>
      <dsp:spPr>
        <a:xfrm>
          <a:off x="1800575" y="3171899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91419"/>
            <a:satOff val="-21379"/>
            <a:lumOff val="312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1800575" y="3250848"/>
        <a:ext cx="236210" cy="236847"/>
      </dsp:txXfrm>
    </dsp:sp>
    <dsp:sp modelId="{82D40878-9263-40C3-A891-6E38D67273DC}">
      <dsp:nvSpPr>
        <dsp:cNvPr id="0" name=""/>
        <dsp:cNvSpPr/>
      </dsp:nvSpPr>
      <dsp:spPr>
        <a:xfrm>
          <a:off x="2297190" y="2891756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142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Open minded</a:t>
          </a:r>
        </a:p>
      </dsp:txBody>
      <dsp:txXfrm>
        <a:off x="2325162" y="2919728"/>
        <a:ext cx="1535772" cy="899086"/>
      </dsp:txXfrm>
    </dsp:sp>
    <dsp:sp modelId="{7D828C84-4603-4A8F-8809-0AABE65CEAD6}">
      <dsp:nvSpPr>
        <dsp:cNvPr id="0" name=""/>
        <dsp:cNvSpPr/>
      </dsp:nvSpPr>
      <dsp:spPr>
        <a:xfrm>
          <a:off x="4028978" y="3171899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20561"/>
            <a:satOff val="-23517"/>
            <a:lumOff val="344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4028978" y="3250848"/>
        <a:ext cx="236210" cy="236847"/>
      </dsp:txXfrm>
    </dsp:sp>
    <dsp:sp modelId="{553A86B9-6581-4A8A-A9E7-B8CC17CEFF5C}">
      <dsp:nvSpPr>
        <dsp:cNvPr id="0" name=""/>
        <dsp:cNvSpPr/>
      </dsp:nvSpPr>
      <dsp:spPr>
        <a:xfrm>
          <a:off x="4525594" y="2891756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428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Understanding</a:t>
          </a:r>
        </a:p>
      </dsp:txBody>
      <dsp:txXfrm>
        <a:off x="4553566" y="2919728"/>
        <a:ext cx="1535772" cy="899086"/>
      </dsp:txXfrm>
    </dsp:sp>
    <dsp:sp modelId="{D5BCEC7D-7BC9-491E-916D-72D9762570B6}">
      <dsp:nvSpPr>
        <dsp:cNvPr id="0" name=""/>
        <dsp:cNvSpPr/>
      </dsp:nvSpPr>
      <dsp:spPr>
        <a:xfrm rot="21596102">
          <a:off x="6243378" y="3170681"/>
          <a:ext cx="303708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49703"/>
            <a:satOff val="-25655"/>
            <a:lumOff val="375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6243378" y="3249682"/>
        <a:ext cx="212596" cy="236847"/>
      </dsp:txXfrm>
    </dsp:sp>
    <dsp:sp modelId="{D77F3EFE-6FC0-42B7-BA9B-02EE527C68C4}">
      <dsp:nvSpPr>
        <dsp:cNvPr id="0" name=""/>
        <dsp:cNvSpPr/>
      </dsp:nvSpPr>
      <dsp:spPr>
        <a:xfrm>
          <a:off x="6690345" y="2889302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714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Integrity</a:t>
          </a:r>
        </a:p>
      </dsp:txBody>
      <dsp:txXfrm>
        <a:off x="6718317" y="2917274"/>
        <a:ext cx="1535772" cy="899086"/>
      </dsp:txXfrm>
    </dsp:sp>
    <dsp:sp modelId="{27249A6F-C555-4978-932B-AEAFED79A26D}">
      <dsp:nvSpPr>
        <dsp:cNvPr id="0" name=""/>
        <dsp:cNvSpPr/>
      </dsp:nvSpPr>
      <dsp:spPr>
        <a:xfrm>
          <a:off x="8422132" y="316944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78845"/>
            <a:satOff val="-27793"/>
            <a:lumOff val="406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>
            <a:solidFill>
              <a:schemeClr val="bg1"/>
            </a:solidFill>
          </a:endParaRPr>
        </a:p>
      </dsp:txBody>
      <dsp:txXfrm>
        <a:off x="8422132" y="3248393"/>
        <a:ext cx="236210" cy="236847"/>
      </dsp:txXfrm>
    </dsp:sp>
    <dsp:sp modelId="{D62BEA29-B9F4-4940-8344-078F80BA240D}">
      <dsp:nvSpPr>
        <dsp:cNvPr id="0" name=""/>
        <dsp:cNvSpPr/>
      </dsp:nvSpPr>
      <dsp:spPr>
        <a:xfrm>
          <a:off x="8918748" y="2889302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Century Gothic" panose="020B0502020202020204" pitchFamily="34" charset="0"/>
            </a:rPr>
            <a:t>Knowledgeable</a:t>
          </a:r>
        </a:p>
      </dsp:txBody>
      <dsp:txXfrm>
        <a:off x="8946720" y="2917274"/>
        <a:ext cx="1535772" cy="899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291B5-72DE-400A-9A0B-FDD3C10B6322}">
      <dsp:nvSpPr>
        <dsp:cNvPr id="0" name=""/>
        <dsp:cNvSpPr/>
      </dsp:nvSpPr>
      <dsp:spPr>
        <a:xfrm>
          <a:off x="1318" y="1537989"/>
          <a:ext cx="4490074" cy="1796029"/>
        </a:xfrm>
        <a:prstGeom prst="homePlate">
          <a:avLst/>
        </a:prstGeom>
        <a:solidFill>
          <a:schemeClr val="bg2">
            <a:lumMod val="90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702" tIns="141351" rIns="70676" bIns="141351" numCol="1" spcCol="127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b="1" kern="1200" dirty="0">
              <a:solidFill>
                <a:schemeClr val="bg1"/>
              </a:solidFill>
              <a:latin typeface="Century Gothic" panose="020B0502020202020204" pitchFamily="34" charset="0"/>
            </a:rPr>
            <a:t>Physical</a:t>
          </a:r>
        </a:p>
      </dsp:txBody>
      <dsp:txXfrm>
        <a:off x="1318" y="1537989"/>
        <a:ext cx="4041067" cy="1796029"/>
      </dsp:txXfrm>
    </dsp:sp>
    <dsp:sp modelId="{6D239C28-4B16-4CD6-9753-F3A9EB846412}">
      <dsp:nvSpPr>
        <dsp:cNvPr id="0" name=""/>
        <dsp:cNvSpPr/>
      </dsp:nvSpPr>
      <dsp:spPr>
        <a:xfrm>
          <a:off x="3593377" y="1537989"/>
          <a:ext cx="4490074" cy="1796029"/>
        </a:xfrm>
        <a:prstGeom prst="chevron">
          <a:avLst/>
        </a:prstGeom>
        <a:solidFill>
          <a:srgbClr val="7030A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7" tIns="141351" rIns="70676" bIns="141351" numCol="1" spcCol="127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b="1" kern="1200" dirty="0">
              <a:solidFill>
                <a:schemeClr val="bg1"/>
              </a:solidFill>
              <a:latin typeface="Century Gothic" panose="020B0502020202020204" pitchFamily="34" charset="0"/>
            </a:rPr>
            <a:t>Witness</a:t>
          </a:r>
        </a:p>
      </dsp:txBody>
      <dsp:txXfrm>
        <a:off x="4491392" y="1537989"/>
        <a:ext cx="2694045" cy="1796029"/>
      </dsp:txXfrm>
    </dsp:sp>
    <dsp:sp modelId="{694C689B-85BF-49C8-884A-E31DF36458CB}">
      <dsp:nvSpPr>
        <dsp:cNvPr id="0" name=""/>
        <dsp:cNvSpPr/>
      </dsp:nvSpPr>
      <dsp:spPr>
        <a:xfrm>
          <a:off x="7185436" y="1537989"/>
          <a:ext cx="4490074" cy="1796029"/>
        </a:xfrm>
        <a:prstGeom prst="chevron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7" tIns="141351" rIns="70676" bIns="141351" numCol="1" spcCol="127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b="1" kern="1200" dirty="0">
              <a:solidFill>
                <a:schemeClr val="bg1"/>
              </a:solidFill>
              <a:latin typeface="Century Gothic" panose="020B0502020202020204" pitchFamily="34" charset="0"/>
            </a:rPr>
            <a:t>Expert</a:t>
          </a:r>
        </a:p>
      </dsp:txBody>
      <dsp:txXfrm>
        <a:off x="8083451" y="1537989"/>
        <a:ext cx="2694045" cy="1796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291B5-72DE-400A-9A0B-FDD3C10B6322}">
      <dsp:nvSpPr>
        <dsp:cNvPr id="0" name=""/>
        <dsp:cNvSpPr/>
      </dsp:nvSpPr>
      <dsp:spPr>
        <a:xfrm>
          <a:off x="3619" y="1147963"/>
          <a:ext cx="6481225" cy="2592490"/>
        </a:xfrm>
        <a:prstGeom prst="homePlate">
          <a:avLst/>
        </a:prstGeom>
        <a:blipFill rotWithShape="0">
          <a:blip xmlns:r="http://schemas.openxmlformats.org/officeDocument/2006/relationships" r:embed="rId1"/>
          <a:srcRect/>
          <a:stretch>
            <a:fillRect l="-34000" r="-34000"/>
          </a:stretch>
        </a:blip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3619" y="1147963"/>
        <a:ext cx="5833103" cy="2592490"/>
      </dsp:txXfrm>
    </dsp:sp>
    <dsp:sp modelId="{6D239C28-4B16-4CD6-9753-F3A9EB846412}">
      <dsp:nvSpPr>
        <dsp:cNvPr id="0" name=""/>
        <dsp:cNvSpPr/>
      </dsp:nvSpPr>
      <dsp:spPr>
        <a:xfrm>
          <a:off x="5188599" y="1147963"/>
          <a:ext cx="6481225" cy="2592490"/>
        </a:xfrm>
        <a:prstGeom prst="chevron">
          <a:avLst/>
        </a:prstGeom>
        <a:solidFill>
          <a:srgbClr val="7030A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 dirty="0">
              <a:solidFill>
                <a:schemeClr val="bg1"/>
              </a:solidFill>
              <a:latin typeface="Century Gothic" panose="020B0502020202020204" pitchFamily="34" charset="0"/>
            </a:rPr>
            <a:t>Witness</a:t>
          </a:r>
        </a:p>
      </dsp:txBody>
      <dsp:txXfrm>
        <a:off x="6484844" y="1147963"/>
        <a:ext cx="3888735" cy="25924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B33B1-480D-4899-A54F-D2334F30F920}">
      <dsp:nvSpPr>
        <dsp:cNvPr id="0" name=""/>
        <dsp:cNvSpPr/>
      </dsp:nvSpPr>
      <dsp:spPr>
        <a:xfrm>
          <a:off x="2152924" y="800213"/>
          <a:ext cx="2302651" cy="140911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56000" b="-5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5DC8C-3BE3-4E4B-BA76-3FF55ADBD3CB}">
      <dsp:nvSpPr>
        <dsp:cNvPr id="0" name=""/>
        <dsp:cNvSpPr/>
      </dsp:nvSpPr>
      <dsp:spPr>
        <a:xfrm>
          <a:off x="2863515" y="5016307"/>
          <a:ext cx="818147" cy="523614"/>
        </a:xfrm>
        <a:prstGeom prst="downArrow">
          <a:avLst/>
        </a:prstGeom>
        <a:solidFill>
          <a:srgbClr val="037A9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C7056-C4FA-4E84-864D-0EE82E1711FA}">
      <dsp:nvSpPr>
        <dsp:cNvPr id="0" name=""/>
        <dsp:cNvSpPr/>
      </dsp:nvSpPr>
      <dsp:spPr>
        <a:xfrm>
          <a:off x="991352" y="5557634"/>
          <a:ext cx="4562474" cy="1521744"/>
        </a:xfrm>
        <a:prstGeom prst="rect">
          <a:avLst/>
        </a:prstGeom>
        <a:solidFill>
          <a:schemeClr val="accent1"/>
        </a:solidFill>
        <a:ln w="38100">
          <a:solidFill>
            <a:srgbClr val="00206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Evidence for your investigation</a:t>
          </a:r>
        </a:p>
      </dsp:txBody>
      <dsp:txXfrm>
        <a:off x="991352" y="5557634"/>
        <a:ext cx="4562474" cy="1521744"/>
      </dsp:txXfrm>
    </dsp:sp>
    <dsp:sp modelId="{780E4054-0633-4884-8674-ED55C8FF4245}">
      <dsp:nvSpPr>
        <dsp:cNvPr id="0" name=""/>
        <dsp:cNvSpPr/>
      </dsp:nvSpPr>
      <dsp:spPr>
        <a:xfrm>
          <a:off x="2674738" y="3083786"/>
          <a:ext cx="1323572" cy="1345250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1"/>
              </a:solidFill>
            </a:rPr>
            <a:t>Check</a:t>
          </a:r>
        </a:p>
      </dsp:txBody>
      <dsp:txXfrm>
        <a:off x="2868571" y="3280793"/>
        <a:ext cx="935906" cy="951236"/>
      </dsp:txXfrm>
    </dsp:sp>
    <dsp:sp modelId="{8111E412-DC30-419A-B28C-2ABFC6361892}">
      <dsp:nvSpPr>
        <dsp:cNvPr id="0" name=""/>
        <dsp:cNvSpPr/>
      </dsp:nvSpPr>
      <dsp:spPr>
        <a:xfrm>
          <a:off x="1728579" y="2175052"/>
          <a:ext cx="1340199" cy="12290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1"/>
              </a:solidFill>
            </a:rPr>
            <a:t>Closed</a:t>
          </a:r>
        </a:p>
      </dsp:txBody>
      <dsp:txXfrm>
        <a:off x="1924847" y="2355037"/>
        <a:ext cx="947663" cy="869042"/>
      </dsp:txXfrm>
    </dsp:sp>
    <dsp:sp modelId="{8A3E7CF7-65CA-424A-80DC-6328E4A6F2F2}">
      <dsp:nvSpPr>
        <dsp:cNvPr id="0" name=""/>
        <dsp:cNvSpPr/>
      </dsp:nvSpPr>
      <dsp:spPr>
        <a:xfrm>
          <a:off x="3700488" y="2095060"/>
          <a:ext cx="1210854" cy="1278140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1"/>
              </a:solidFill>
            </a:rPr>
            <a:t>Probe</a:t>
          </a:r>
        </a:p>
      </dsp:txBody>
      <dsp:txXfrm>
        <a:off x="3877813" y="2282239"/>
        <a:ext cx="856204" cy="903782"/>
      </dsp:txXfrm>
    </dsp:sp>
    <dsp:sp modelId="{95F1A089-F209-41E5-9261-D307E61ACBFD}">
      <dsp:nvSpPr>
        <dsp:cNvPr id="0" name=""/>
        <dsp:cNvSpPr/>
      </dsp:nvSpPr>
      <dsp:spPr>
        <a:xfrm>
          <a:off x="1082824" y="408820"/>
          <a:ext cx="4379529" cy="4564251"/>
        </a:xfrm>
        <a:prstGeom prst="funnel">
          <a:avLst/>
        </a:prstGeom>
        <a:solidFill>
          <a:srgbClr val="7030A0">
            <a:alpha val="40000"/>
          </a:srgb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291B5-72DE-400A-9A0B-FDD3C10B6322}">
      <dsp:nvSpPr>
        <dsp:cNvPr id="0" name=""/>
        <dsp:cNvSpPr/>
      </dsp:nvSpPr>
      <dsp:spPr>
        <a:xfrm>
          <a:off x="3619" y="1147963"/>
          <a:ext cx="6481225" cy="2592490"/>
        </a:xfrm>
        <a:prstGeom prst="homePlate">
          <a:avLst/>
        </a:prstGeom>
        <a:solidFill>
          <a:srgbClr val="7030A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 dirty="0">
              <a:solidFill>
                <a:schemeClr val="bg1"/>
              </a:solidFill>
              <a:latin typeface="Century Gothic" panose="020B0502020202020204" pitchFamily="34" charset="0"/>
            </a:rPr>
            <a:t>It’s not you, it’s me…</a:t>
          </a:r>
        </a:p>
      </dsp:txBody>
      <dsp:txXfrm>
        <a:off x="3619" y="1147963"/>
        <a:ext cx="5833103" cy="2592490"/>
      </dsp:txXfrm>
    </dsp:sp>
    <dsp:sp modelId="{6D239C28-4B16-4CD6-9753-F3A9EB846412}">
      <dsp:nvSpPr>
        <dsp:cNvPr id="0" name=""/>
        <dsp:cNvSpPr/>
      </dsp:nvSpPr>
      <dsp:spPr>
        <a:xfrm>
          <a:off x="5188599" y="1147963"/>
          <a:ext cx="6481225" cy="259249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6484844" y="1147963"/>
        <a:ext cx="3888735" cy="25924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291B5-72DE-400A-9A0B-FDD3C10B6322}">
      <dsp:nvSpPr>
        <dsp:cNvPr id="0" name=""/>
        <dsp:cNvSpPr/>
      </dsp:nvSpPr>
      <dsp:spPr>
        <a:xfrm>
          <a:off x="3619" y="1147963"/>
          <a:ext cx="6481225" cy="2592490"/>
        </a:xfrm>
        <a:prstGeom prst="homePlate">
          <a:avLst/>
        </a:prstGeom>
        <a:solidFill>
          <a:srgbClr val="7030A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10" tIns="173355" rIns="86678" bIns="17335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 dirty="0">
              <a:solidFill>
                <a:schemeClr val="bg1"/>
              </a:solidFill>
              <a:latin typeface="Century Gothic" panose="020B0502020202020204" pitchFamily="34" charset="0"/>
            </a:rPr>
            <a:t>Less is more!</a:t>
          </a:r>
        </a:p>
      </dsp:txBody>
      <dsp:txXfrm>
        <a:off x="3619" y="1147963"/>
        <a:ext cx="5833103" cy="2592490"/>
      </dsp:txXfrm>
    </dsp:sp>
    <dsp:sp modelId="{6D239C28-4B16-4CD6-9753-F3A9EB846412}">
      <dsp:nvSpPr>
        <dsp:cNvPr id="0" name=""/>
        <dsp:cNvSpPr/>
      </dsp:nvSpPr>
      <dsp:spPr>
        <a:xfrm>
          <a:off x="5188599" y="1147963"/>
          <a:ext cx="6481225" cy="259249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173355" rIns="86678" bIns="17335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6484844" y="1147963"/>
        <a:ext cx="3888735" cy="2592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rbel" panose="020B0503020204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rbel" panose="020B0503020204020204" pitchFamily="34" charset="0"/>
              </a:defRPr>
            </a:lvl1pPr>
          </a:lstStyle>
          <a:p>
            <a:fld id="{AD75C92B-7992-48EC-87FC-08CB41A244FB}" type="datetimeFigureOut">
              <a:rPr lang="en-GB" smtClean="0"/>
              <a:pPr/>
              <a:t>09/03/2026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rbel" panose="020B0503020204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rbel" panose="020B0503020204020204" pitchFamily="34" charset="0"/>
              </a:defRPr>
            </a:lvl1pPr>
          </a:lstStyle>
          <a:p>
            <a:fld id="{8504A646-47D8-4DC3-97C8-BDBB7F5C03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0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the name of the presenter and the date in the text box below the description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7E24A-7569-2B44-B1C3-80EA76E5F6F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84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'What?' often asks for noun responses, seeking things that are or will be. </a:t>
            </a:r>
          </a:p>
          <a:p>
            <a:r>
              <a:rPr lang="en-GB" dirty="0"/>
              <a:t>‘Why' seeks cause-and-effect.</a:t>
            </a:r>
          </a:p>
          <a:p>
            <a:r>
              <a:rPr lang="en-GB" dirty="0"/>
              <a:t>'When' seeks location in time.</a:t>
            </a:r>
          </a:p>
          <a:p>
            <a:r>
              <a:rPr lang="en-GB" dirty="0"/>
              <a:t>‘How' seeks verbs of process.</a:t>
            </a:r>
          </a:p>
          <a:p>
            <a:r>
              <a:rPr lang="en-GB" dirty="0"/>
              <a:t>‘Where' seeks to locate an action or event. </a:t>
            </a:r>
          </a:p>
          <a:p>
            <a:r>
              <a:rPr lang="en-GB" dirty="0"/>
              <a:t>The question 'Who' brings people into the frame, connecting them with actions and things.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C766-E506-46BB-8590-CCB6ACED97B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312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F0117-9C7A-559B-88B1-CDDBD6DB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BDC9D-137D-8D09-7823-45C2DCDE7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62564-DF70-7191-6878-78D4FB350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In summary: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FORS is free to join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Provides operational confidence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Provides a distinction against other operators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Improves efficiency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Provides access to advice and guidance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charset="0"/>
                <a:ea typeface="ＭＳ Ｐゴシック" pitchFamily="34" charset="-128"/>
              </a:rPr>
              <a:t>Provides a procurement advantage.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D1258-B0A7-7094-6610-64B0B99225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7E24A-7569-2B44-B1C3-80EA76E5F6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646DD-92CE-B190-B60D-BD897934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1E46F-CA73-7336-152A-96DFA7B24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87083-00A7-5B55-1B8E-DC26BE4B5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B1CE5-2586-4829-CEEA-971FC0637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7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F394E-5140-170D-3272-1E0A52E44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CF39AD-B61E-458D-875D-F15BEB2B9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7795F-5347-3154-B64A-4CC2D73C8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9086-C2D2-CAA4-085A-72FA575C0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C766-E506-46BB-8590-CCB6ACED97B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970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18649-BCD3-707E-5B43-A0BE2F09A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23FD7C-8033-FE1C-6CE2-0C5A9381D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3BC31-36ED-FD77-E9F6-4374AF82E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3CE08-775B-5546-0655-09460D579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314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68036-41E7-F591-21A9-53F8F1FD3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7521A-5D64-B263-490E-F549CA86A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5BB1C-4AED-879E-4284-F2B72CE45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D284-80BC-93A8-3966-7C69D20D3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EC766-E506-46BB-8590-CCB6ACED97B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590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the name of the presenter and the date in the text box below the description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7E24A-7569-2B44-B1C3-80EA76E5F6F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3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7E24A-7569-2B44-B1C3-80EA76E5F6F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6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5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B02D-E548-D129-BA82-76DF7C58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0EC59-F16C-84C7-DE46-B0C78EF0F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05A1B4-1D8B-F268-9617-517CBA4AA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with that in mind what</a:t>
            </a:r>
            <a:r>
              <a:rPr lang="en-GB" baseline="0"/>
              <a:t> are the benefits of Training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B2A65-4509-12A3-A8F1-22EC86960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40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69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24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CBC4B-3C00-1324-B224-9506602B6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AC1F6-AF4C-B4FE-871D-C7A854DD5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E6C05-2267-5EB5-36EA-3BD114349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0705-6D63-7822-637B-7702427EAF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96A9-B990-4FFB-96F2-8C043FFE5A1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5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7E24A-7569-2B44-B1C3-80EA76E5F6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1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9669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4075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993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7973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26709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57190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10207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0902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74479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27423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1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473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2072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8504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8383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31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0" y="0"/>
            <a:ext cx="12216000" cy="24936"/>
          </a:xfrm>
          <a:prstGeom prst="line">
            <a:avLst/>
          </a:prstGeom>
          <a:ln w="57150">
            <a:solidFill>
              <a:srgbClr val="E75D2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-12000" y="6827517"/>
            <a:ext cx="12204000" cy="0"/>
          </a:xfrm>
          <a:prstGeom prst="line">
            <a:avLst/>
          </a:prstGeom>
          <a:ln w="57150">
            <a:solidFill>
              <a:srgbClr val="E75D2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" y="112498"/>
            <a:ext cx="1778794" cy="6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103" y="274639"/>
            <a:ext cx="8750300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21544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915401" y="6453188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AC798-7905-42DE-B211-812F8BCE43E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420" y="6335717"/>
            <a:ext cx="10272182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Driver and Vehicle Standards Agency incorporating DSA and VOSA</a:t>
            </a:r>
          </a:p>
        </p:txBody>
      </p:sp>
    </p:spTree>
    <p:extLst>
      <p:ext uri="{BB962C8B-B14F-4D97-AF65-F5344CB8AC3E}">
        <p14:creationId xmlns:p14="http://schemas.microsoft.com/office/powerpoint/2010/main" val="329332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88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655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781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79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12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1015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915401" y="6453188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59D67-91F0-4C51-9107-F997A476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420" y="6335717"/>
            <a:ext cx="10272182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Driver and Vehicle Standards Agency incorporating DSA and VOSA</a:t>
            </a:r>
          </a:p>
        </p:txBody>
      </p:sp>
    </p:spTree>
    <p:extLst>
      <p:ext uri="{BB962C8B-B14F-4D97-AF65-F5344CB8AC3E}">
        <p14:creationId xmlns:p14="http://schemas.microsoft.com/office/powerpoint/2010/main" val="84002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logo&#10;&#10;AI-generated content may be incorrect.">
            <a:extLst>
              <a:ext uri="{FF2B5EF4-FFF2-40B4-BE49-F238E27FC236}">
                <a16:creationId xmlns:a16="http://schemas.microsoft.com/office/drawing/2014/main" id="{BCA1462F-C561-D0DE-491C-FD4A4CC7E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0709-3D0F-AE5D-F010-7F75EE6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logo&#10;&#10;AI-generated content may be incorrect.">
            <a:extLst>
              <a:ext uri="{FF2B5EF4-FFF2-40B4-BE49-F238E27FC236}">
                <a16:creationId xmlns:a16="http://schemas.microsoft.com/office/drawing/2014/main" id="{A71CC426-3C25-4215-B20E-D201501B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0709-3D0F-AE5D-F010-7F75EE6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88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logo&#10;&#10;AI-generated content may be incorrect.">
            <a:extLst>
              <a:ext uri="{FF2B5EF4-FFF2-40B4-BE49-F238E27FC236}">
                <a16:creationId xmlns:a16="http://schemas.microsoft.com/office/drawing/2014/main" id="{BC38C9C8-17E3-AA6C-A1DF-478F71AB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0709-3D0F-AE5D-F010-7F75EE6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88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background with white text&#10;&#10;AI-generated content may be incorrect.">
            <a:extLst>
              <a:ext uri="{FF2B5EF4-FFF2-40B4-BE49-F238E27FC236}">
                <a16:creationId xmlns:a16="http://schemas.microsoft.com/office/drawing/2014/main" id="{08399554-5306-8C9A-4C89-8C18B6F97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0709-3D0F-AE5D-F010-7F75EE6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7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0709-3D0F-AE5D-F010-7F75EE6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6BB70-D945-A654-0933-7ECA26E7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6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0709-3D0F-AE5D-F010-7F75EE66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074B1-18C8-A7A8-0CEA-54F184607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6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purple swirly background&#10;&#10;AI-generated content may be incorrect.">
            <a:extLst>
              <a:ext uri="{FF2B5EF4-FFF2-40B4-BE49-F238E27FC236}">
                <a16:creationId xmlns:a16="http://schemas.microsoft.com/office/drawing/2014/main" id="{7BE74D4A-CD38-751A-2FD9-0C580AA24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26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5B5EC3-00BE-007A-E186-983B3291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1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C51F58-739D-12BF-83B9-A09FE188E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44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4A4B1D-014D-5B7D-BB47-3F79A2B2E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4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52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CB537B-8C2E-601F-0D7D-7DEE40B32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52A94D-9A5F-52C8-7A93-B068F39E1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67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4BDF58-6E96-50D7-5351-40604EDE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94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D95F67-90D5-A24B-CF66-157921D35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67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EA3208-8468-60E3-01D4-64BB67CC2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19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6B5856-8289-412C-5B11-139FDA064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8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A8A854-61C3-A2B5-2B1F-FAFE8919F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37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006111-4510-8D95-98D2-5678065AE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D2FF40-4577-7A6C-C022-3EFE8ABD8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73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52A4F8-9E5B-D0CF-5431-2D6DF8BE9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7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315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475B5B-E349-79AE-D14A-03E5D9EA2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60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60DC59-3B2E-D859-DD8D-86D291199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04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5C88CE-7327-6065-4C3D-F0690EDEA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32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245550-9F3B-A666-11CA-F43C72E68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6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FC0BD2-FB43-6F80-9BAB-62F122D2A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2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7A9637-60C4-1907-5F6E-E4171CC2E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1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16F645-0D1A-A69E-1ABA-213FA17E9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91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8E4013-CD13-37B1-196C-2ECA8E4F9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42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9264B7-FF8B-0FF1-6967-0E34E4A51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4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5E8EAC-884F-A87A-AB02-DA81B7A2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62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CB21F-DC09-BA63-B689-D0158F7BD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2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59F106-4DEA-F3C9-EE0D-71635D93D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69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AFE393-6D51-2814-FA19-5A8A9C60C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19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74D3BD-5302-0A21-FBA9-7EBA685F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2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503494-7413-78AA-58AD-5FE19B737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3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07150-DF31-77C1-EA0F-42E24DFA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3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73CB6A-00C1-33E7-9C17-3F8C1F33E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01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99A7A2-A255-634F-904F-A74B318D6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447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CF3B4E-70BD-641E-9E01-9E61F78C1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70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8B01E8-4D9C-1A46-1D39-DF0A08F76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12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D302ED-93C3-3AA3-C860-6BBA6343A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9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3F66A5-FE71-BC8C-FEE5-932402C0F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7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B26AE-C5FD-7197-D032-5AB5CED9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7DA4F1-6270-B402-052F-9FD6287AE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78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64371C-4653-CD34-9931-6CC038CEF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87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686AD1-6531-2C46-1F8B-5F106D6F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2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17B00-E9CA-8F57-9B81-D9930A187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6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822BB8-517E-C425-7871-DFFD4D123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B7B3-1CAA-85F3-548C-469425D6F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5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B3FFFC-6071-085E-2E74-0123E62F1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312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B980FA-1726-9062-8C25-93FD64D0C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53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8534E4-5184-F037-625F-4CEA73E1B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31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E31B04-CFBA-4731-414B-6F9E69F73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92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A05FCD-5069-1BB8-C9D9-9DBDB802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40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169D46-34B7-1E58-85A6-B1F9A3AE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41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6A6906-AFF2-75AC-B3A3-E8F5AE8DB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37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40E493-C70D-1392-3211-0C360641D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10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1717C2-5551-BD2C-5CCE-AD7C94917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EE06F-EF82-2B0C-6DF1-2789D8AF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2504-6680-43F6-65C7-3B0767B1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19BB-D7BC-87F8-76DF-A99CF962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A25C2-BC20-F7E2-463E-09252AF7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E8B3B-C3E4-0A09-A3C4-D850063D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3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5AC2-1A07-51B3-3339-DE4A97799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6828D-1A8F-0D76-3F77-177507AFA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A7F2D-B91A-9D0E-D3AA-6FE646B4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33975-6C39-56C3-1D43-CCFC6F37C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BE5B0-262E-2AEA-4C1F-4E11E089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544C37-1ADF-C92D-28E7-1A33A181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55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card with white text&#10;&#10;AI-generated content may be incorrect.">
            <a:extLst>
              <a:ext uri="{FF2B5EF4-FFF2-40B4-BE49-F238E27FC236}">
                <a16:creationId xmlns:a16="http://schemas.microsoft.com/office/drawing/2014/main" id="{6F0352A3-65B4-5691-2451-6F209426C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11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99280" y="4237567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06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DFEAE9-6212-DE42-864A-C6D9580676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99280" y="4237567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DE06A-5520-A9AE-6D97-F57417E5C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63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DFEAE9-6212-DE42-864A-C6D9580676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99280" y="4237567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CC0E6-4DD7-C7CE-3B8A-5C35EA94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30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72662"/>
          </a:xfrm>
        </p:spPr>
        <p:txBody>
          <a:bodyPr wrap="none" anchor="t">
            <a:normAutofit/>
          </a:bodyPr>
          <a:lstStyle>
            <a:lvl1pPr algn="l">
              <a:defRPr sz="5400" b="1" u="sng" spc="-300">
                <a:solidFill>
                  <a:srgbClr val="037A9C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BBCAE-7048-4D21-9C7A-FE7D36864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863725"/>
            <a:ext cx="10602913" cy="4484688"/>
          </a:xfrm>
        </p:spPr>
        <p:txBody>
          <a:bodyPr/>
          <a:lstStyle>
            <a:lvl1pPr marL="0" indent="0">
              <a:buNone/>
              <a:defRPr>
                <a:solidFill>
                  <a:srgbClr val="037A9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9517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09998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217618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1">
                <a:solidFill>
                  <a:srgbClr val="1329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09600" y="2428880"/>
            <a:ext cx="10972800" cy="438149"/>
          </a:xfrm>
          <a:prstGeom prst="roundRect">
            <a:avLst/>
          </a:prstGeom>
          <a:noFill/>
          <a:ln w="28321">
            <a:solidFill>
              <a:srgbClr val="2299DC"/>
            </a:solidFill>
          </a:ln>
        </p:spPr>
        <p:txBody>
          <a:bodyPr lIns="91409" tIns="45704" rIns="91409" bIns="45704"/>
          <a:lstStyle>
            <a:lvl1pPr marL="0" indent="0">
              <a:buNone/>
              <a:defRPr sz="2200">
                <a:solidFill>
                  <a:srgbClr val="2299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2200" kern="1200" dirty="0" smtClean="0">
                <a:solidFill>
                  <a:srgbClr val="2299DC"/>
                </a:solidFill>
                <a:latin typeface="Arial" panose="020B0604020202020204" pitchFamily="34" charset="0"/>
                <a:ea typeface="NJFont Bold"/>
                <a:cs typeface="Arial" panose="020B0604020202020204" pitchFamily="34" charset="0"/>
              </a:defRPr>
            </a:lvl2pPr>
            <a:lvl3pPr marL="1142615" indent="0">
              <a:buNone/>
              <a:defRPr/>
            </a:lvl3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US"/>
              <a:t>Click to edit Master text styles</a:t>
            </a:r>
          </a:p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endParaRPr lang="en-US"/>
          </a:p>
          <a:p>
            <a:pPr marL="1682182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98500" y="1962153"/>
            <a:ext cx="4419600" cy="466724"/>
          </a:xfrm>
          <a:prstGeom prst="roundRect">
            <a:avLst/>
          </a:prstGeom>
          <a:solidFill>
            <a:srgbClr val="2299DC"/>
          </a:solidFill>
        </p:spPr>
        <p:txBody>
          <a:bodyPr lIns="91409" tIns="45704" rIns="91409" bIns="45704"/>
          <a:lstStyle>
            <a:lvl1pPr algn="ctr">
              <a:defRPr lang="en-US" sz="22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dirty="0" smtClean="0"/>
            </a:lvl2pPr>
          </a:lstStyle>
          <a:p>
            <a:pPr marL="0" lvl="0" indent="0" algn="l" defTabSz="457046" rtl="0" eaLnBrk="1" latinLnBrk="0" hangingPunct="1">
              <a:spcBef>
                <a:spcPct val="20000"/>
              </a:spcBef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408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20910" y="440668"/>
            <a:ext cx="10724356" cy="28803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883279"/>
      </p:ext>
    </p:extLst>
  </p:cSld>
  <p:clrMapOvr>
    <a:masterClrMapping/>
  </p:clrMapOvr>
  <p:transition spd="slow">
    <p:cu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79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7495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032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091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52975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217618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1">
                <a:solidFill>
                  <a:srgbClr val="1329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09600" y="2428880"/>
            <a:ext cx="10972800" cy="438149"/>
          </a:xfrm>
          <a:prstGeom prst="roundRect">
            <a:avLst/>
          </a:prstGeom>
          <a:noFill/>
          <a:ln w="28321">
            <a:solidFill>
              <a:srgbClr val="2299DC"/>
            </a:solidFill>
          </a:ln>
        </p:spPr>
        <p:txBody>
          <a:bodyPr lIns="91409" tIns="45704" rIns="91409" bIns="45704"/>
          <a:lstStyle>
            <a:lvl1pPr marL="0" indent="0">
              <a:buNone/>
              <a:defRPr sz="2200">
                <a:solidFill>
                  <a:srgbClr val="2299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2200" kern="1200" dirty="0" smtClean="0">
                <a:solidFill>
                  <a:srgbClr val="2299DC"/>
                </a:solidFill>
                <a:latin typeface="Arial" panose="020B0604020202020204" pitchFamily="34" charset="0"/>
                <a:ea typeface="NJFont Bold"/>
                <a:cs typeface="Arial" panose="020B0604020202020204" pitchFamily="34" charset="0"/>
              </a:defRPr>
            </a:lvl2pPr>
            <a:lvl3pPr marL="1142615" indent="0">
              <a:buNone/>
              <a:defRPr/>
            </a:lvl3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US"/>
              <a:t>Click to edit Master text styles</a:t>
            </a:r>
          </a:p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endParaRPr lang="en-US"/>
          </a:p>
          <a:p>
            <a:pPr marL="1682182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98500" y="1962153"/>
            <a:ext cx="4419600" cy="466724"/>
          </a:xfrm>
          <a:prstGeom prst="roundRect">
            <a:avLst/>
          </a:prstGeom>
          <a:solidFill>
            <a:srgbClr val="2299DC"/>
          </a:solidFill>
        </p:spPr>
        <p:txBody>
          <a:bodyPr lIns="91409" tIns="45704" rIns="91409" bIns="45704"/>
          <a:lstStyle>
            <a:lvl1pPr algn="ctr">
              <a:defRPr lang="en-US" sz="22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dirty="0" smtClean="0"/>
            </a:lvl2pPr>
          </a:lstStyle>
          <a:p>
            <a:pPr marL="0" lvl="0" indent="0" algn="l" defTabSz="457046" rtl="0" eaLnBrk="1" latinLnBrk="0" hangingPunct="1">
              <a:spcBef>
                <a:spcPct val="20000"/>
              </a:spcBef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22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213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92246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217618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1">
                <a:solidFill>
                  <a:srgbClr val="1329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09600" y="2428880"/>
            <a:ext cx="10972800" cy="438149"/>
          </a:xfrm>
          <a:prstGeom prst="roundRect">
            <a:avLst/>
          </a:prstGeom>
          <a:noFill/>
          <a:ln w="28321">
            <a:solidFill>
              <a:srgbClr val="2299DC"/>
            </a:solidFill>
          </a:ln>
        </p:spPr>
        <p:txBody>
          <a:bodyPr lIns="91409" tIns="45704" rIns="91409" bIns="45704"/>
          <a:lstStyle>
            <a:lvl1pPr marL="0" indent="0">
              <a:buNone/>
              <a:defRPr sz="2200">
                <a:solidFill>
                  <a:srgbClr val="2299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2200" kern="1200" dirty="0" smtClean="0">
                <a:solidFill>
                  <a:srgbClr val="2299DC"/>
                </a:solidFill>
                <a:latin typeface="Arial" panose="020B0604020202020204" pitchFamily="34" charset="0"/>
                <a:ea typeface="NJFont Bold"/>
                <a:cs typeface="Arial" panose="020B0604020202020204" pitchFamily="34" charset="0"/>
              </a:defRPr>
            </a:lvl2pPr>
            <a:lvl3pPr marL="1142615" indent="0">
              <a:buNone/>
              <a:defRPr/>
            </a:lvl3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US"/>
              <a:t>Click to edit Master text styles</a:t>
            </a:r>
          </a:p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endParaRPr lang="en-US"/>
          </a:p>
          <a:p>
            <a:pPr marL="1682182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98500" y="1962153"/>
            <a:ext cx="4419600" cy="466724"/>
          </a:xfrm>
          <a:prstGeom prst="roundRect">
            <a:avLst/>
          </a:prstGeom>
          <a:solidFill>
            <a:srgbClr val="2299DC"/>
          </a:solidFill>
        </p:spPr>
        <p:txBody>
          <a:bodyPr lIns="91409" tIns="45704" rIns="91409" bIns="45704"/>
          <a:lstStyle>
            <a:lvl1pPr algn="ctr">
              <a:defRPr lang="en-US" sz="22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dirty="0" smtClean="0"/>
            </a:lvl2pPr>
          </a:lstStyle>
          <a:p>
            <a:pPr marL="0" lvl="0" indent="0" algn="l" defTabSz="457046" rtl="0" eaLnBrk="1" latinLnBrk="0" hangingPunct="1">
              <a:spcBef>
                <a:spcPct val="20000"/>
              </a:spcBef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06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217618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1">
                <a:solidFill>
                  <a:srgbClr val="1329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09600" y="2324102"/>
            <a:ext cx="10972800" cy="1057275"/>
          </a:xfrm>
          <a:prstGeom prst="roundRect">
            <a:avLst/>
          </a:prstGeom>
          <a:solidFill>
            <a:srgbClr val="2299DC"/>
          </a:solidFill>
        </p:spPr>
        <p:txBody>
          <a:bodyPr lIns="91409" tIns="45704" rIns="91409" bIns="45704"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320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22332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52872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61466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1" y="553570"/>
            <a:ext cx="10972800" cy="573087"/>
          </a:xfrm>
          <a:prstGeom prst="rect">
            <a:avLst/>
          </a:prstGeom>
        </p:spPr>
        <p:txBody>
          <a:bodyPr lIns="91409" tIns="45704" rIns="91409" bIns="45704"/>
          <a:lstStyle>
            <a:lvl1pPr algn="l">
              <a:defRPr sz="2800" b="0"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2851" y="1289938"/>
            <a:ext cx="10972800" cy="4572000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sz="2200" kern="1200" dirty="0" smtClean="0">
                <a:solidFill>
                  <a:srgbClr val="4C4C4C"/>
                </a:solidFill>
                <a:latin typeface="Gill Sans MT" pitchFamily="34" charset="0"/>
                <a:ea typeface="NJFont Bold"/>
                <a:cs typeface="Arial" panose="020B0604020202020204" pitchFamily="34" charset="0"/>
              </a:defRPr>
            </a:lvl2pPr>
            <a:lvl3pPr>
              <a:defRPr sz="22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4C4C4C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539568" lvl="1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Click to edit Master text styles</a:t>
            </a:r>
          </a:p>
          <a:p>
            <a:pPr marL="939483" lvl="2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Second level</a:t>
            </a:r>
          </a:p>
          <a:p>
            <a:pPr marL="1396529" lvl="3" indent="-539568" algn="l" defTabSz="457046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1500"/>
              </a:spcAft>
              <a:buClrTx/>
              <a:buFont typeface="Wingdings"/>
              <a:buChar char="è"/>
              <a:defRPr/>
            </a:pPr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9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103.xml"/><Relationship Id="rId89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93.xml"/><Relationship Id="rId79" Type="http://schemas.openxmlformats.org/officeDocument/2006/relationships/slideLayout" Target="../slideLayouts/slideLayout98.xml"/><Relationship Id="rId5" Type="http://schemas.openxmlformats.org/officeDocument/2006/relationships/slideLayout" Target="../slideLayouts/slideLayout24.xml"/><Relationship Id="rId90" Type="http://schemas.openxmlformats.org/officeDocument/2006/relationships/slideLayout" Target="../slideLayouts/slideLayout109.xml"/><Relationship Id="rId95" Type="http://schemas.openxmlformats.org/officeDocument/2006/relationships/theme" Target="../theme/theme2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83.xml"/><Relationship Id="rId6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91.xml"/><Relationship Id="rId80" Type="http://schemas.openxmlformats.org/officeDocument/2006/relationships/slideLayout" Target="../slideLayouts/slideLayout99.xml"/><Relationship Id="rId85" Type="http://schemas.openxmlformats.org/officeDocument/2006/relationships/slideLayout" Target="../slideLayouts/slideLayout104.xml"/><Relationship Id="rId9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Relationship Id="rId70" Type="http://schemas.openxmlformats.org/officeDocument/2006/relationships/slideLayout" Target="../slideLayouts/slideLayout89.xml"/><Relationship Id="rId75" Type="http://schemas.openxmlformats.org/officeDocument/2006/relationships/slideLayout" Target="../slideLayouts/slideLayout94.xml"/><Relationship Id="rId83" Type="http://schemas.openxmlformats.org/officeDocument/2006/relationships/slideLayout" Target="../slideLayouts/slideLayout102.xml"/><Relationship Id="rId88" Type="http://schemas.openxmlformats.org/officeDocument/2006/relationships/slideLayout" Target="../slideLayouts/slideLayout107.xml"/><Relationship Id="rId91" Type="http://schemas.openxmlformats.org/officeDocument/2006/relationships/slideLayout" Target="../slideLayouts/slideLayout110.xml"/><Relationship Id="rId96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73" Type="http://schemas.openxmlformats.org/officeDocument/2006/relationships/slideLayout" Target="../slideLayouts/slideLayout92.xml"/><Relationship Id="rId78" Type="http://schemas.openxmlformats.org/officeDocument/2006/relationships/slideLayout" Target="../slideLayouts/slideLayout97.xml"/><Relationship Id="rId81" Type="http://schemas.openxmlformats.org/officeDocument/2006/relationships/slideLayout" Target="../slideLayouts/slideLayout100.xml"/><Relationship Id="rId86" Type="http://schemas.openxmlformats.org/officeDocument/2006/relationships/slideLayout" Target="../slideLayouts/slideLayout105.xml"/><Relationship Id="rId94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26.xml"/><Relationship Id="rId7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106.xml"/><Relationship Id="rId6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5CEC-5783-467E-9C2D-2D28FCAB91C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2037C-926B-47BC-BFB7-A43B97874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2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blue logo&#10;&#10;AI-generated content may be incorrect.">
            <a:extLst>
              <a:ext uri="{FF2B5EF4-FFF2-40B4-BE49-F238E27FC236}">
                <a16:creationId xmlns:a16="http://schemas.microsoft.com/office/drawing/2014/main" id="{C3BFAE42-FD0F-290C-B9C5-78AF43561429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DB3EDE-4954-C049-63D5-542B1B73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82BBB-75ED-4976-38CB-6F16065F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4070C-05D2-28BF-A038-0C052289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B5711-7942-727D-713E-67A090212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73C44-57F0-5DE5-088D-A80881091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  <p:sldLayoutId id="2147483797" r:id="rId65"/>
    <p:sldLayoutId id="2147483798" r:id="rId66"/>
    <p:sldLayoutId id="2147483799" r:id="rId67"/>
    <p:sldLayoutId id="2147483670" r:id="rId68"/>
    <p:sldLayoutId id="2147483672" r:id="rId69"/>
    <p:sldLayoutId id="2147483673" r:id="rId70"/>
    <p:sldLayoutId id="2147483674" r:id="rId71"/>
    <p:sldLayoutId id="2147483675" r:id="rId72"/>
    <p:sldLayoutId id="2147483676" r:id="rId73"/>
    <p:sldLayoutId id="2147483677" r:id="rId74"/>
    <p:sldLayoutId id="2147483678" r:id="rId75"/>
    <p:sldLayoutId id="2147483679" r:id="rId76"/>
    <p:sldLayoutId id="2147483681" r:id="rId77"/>
    <p:sldLayoutId id="2147483682" r:id="rId78"/>
    <p:sldLayoutId id="2147483684" r:id="rId79"/>
    <p:sldLayoutId id="2147483685" r:id="rId80"/>
    <p:sldLayoutId id="2147483692" r:id="rId81"/>
    <p:sldLayoutId id="2147483693" r:id="rId82"/>
    <p:sldLayoutId id="2147483694" r:id="rId83"/>
    <p:sldLayoutId id="2147483696" r:id="rId84"/>
    <p:sldLayoutId id="2147483697" r:id="rId85"/>
    <p:sldLayoutId id="2147483698" r:id="rId86"/>
    <p:sldLayoutId id="2147483699" r:id="rId87"/>
    <p:sldLayoutId id="2147483700" r:id="rId88"/>
    <p:sldLayoutId id="2147483701" r:id="rId89"/>
    <p:sldLayoutId id="2147483702" r:id="rId90"/>
    <p:sldLayoutId id="2147483703" r:id="rId91"/>
    <p:sldLayoutId id="2147483708" r:id="rId92"/>
    <p:sldLayoutId id="2147483709" r:id="rId93"/>
    <p:sldLayoutId id="2147483711" r:id="rId94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F8FE67-A3D9-F873-C9F9-9645429FC681}"/>
              </a:ext>
            </a:extLst>
          </p:cNvPr>
          <p:cNvSpPr txBox="1">
            <a:spLocks/>
          </p:cNvSpPr>
          <p:nvPr/>
        </p:nvSpPr>
        <p:spPr>
          <a:xfrm>
            <a:off x="292608" y="3215640"/>
            <a:ext cx="4840224" cy="149715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u="sng" kern="1200" spc="-300">
                <a:solidFill>
                  <a:srgbClr val="037A9C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2C5DC0A-F59F-E16A-43A0-6809B488C396}"/>
              </a:ext>
            </a:extLst>
          </p:cNvPr>
          <p:cNvSpPr txBox="1">
            <a:spLocks/>
          </p:cNvSpPr>
          <p:nvPr/>
        </p:nvSpPr>
        <p:spPr>
          <a:xfrm>
            <a:off x="144379" y="1999223"/>
            <a:ext cx="4840224" cy="149715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u="sng" kern="1200" spc="-300">
                <a:solidFill>
                  <a:srgbClr val="037A9C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u="non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Investigating </a:t>
            </a:r>
          </a:p>
          <a:p>
            <a:r>
              <a:rPr lang="en-US" sz="6600" u="non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Internal Incidents</a:t>
            </a:r>
          </a:p>
          <a:p>
            <a:endParaRPr lang="en-US" sz="6600" u="none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sz="6000" b="0" u="non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Laura Thomas</a:t>
            </a:r>
            <a:endParaRPr lang="en-US" b="0" u="none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sz="4800" u="none" dirty="0">
                <a:effectLst/>
                <a:latin typeface="Century Gothic" panose="020B0502020202020204" pitchFamily="34" charset="0"/>
              </a:rPr>
              <a:t> </a:t>
            </a:r>
            <a:endParaRPr lang="en-US" sz="48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1879" y="815602"/>
            <a:ext cx="9908241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Gathering Information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C5214E-C02A-683B-E607-4E8499C22C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163492"/>
              </p:ext>
            </p:extLst>
          </p:nvPr>
        </p:nvGraphicFramePr>
        <p:xfrm>
          <a:off x="253769" y="1727153"/>
          <a:ext cx="11684462" cy="483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52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43BBA-75FA-8AD6-CAF4-3C98E54C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20FD96-FB83-2D83-D708-89467358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79" y="815602"/>
            <a:ext cx="9908241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It’s all about people…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80BB628-FA4E-B9B5-1D0A-2FA439C77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729548"/>
              </p:ext>
            </p:extLst>
          </p:nvPr>
        </p:nvGraphicFramePr>
        <p:xfrm>
          <a:off x="253769" y="1727153"/>
          <a:ext cx="11684462" cy="483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997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C5D90D-EAC5-F25C-904C-E4BFC02EF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260656"/>
              </p:ext>
            </p:extLst>
          </p:nvPr>
        </p:nvGraphicFramePr>
        <p:xfrm>
          <a:off x="2823410" y="-221381"/>
          <a:ext cx="6545179" cy="707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03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CB33B1-480D-4899-A54F-D2334F30F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5FCB33B1-480D-4899-A54F-D2334F30F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F1A089-F209-41E5-9261-D307E61AC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95F1A089-F209-41E5-9261-D307E61ACB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05DC8C-3BE3-4E4B-BA76-3FF55ADBD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1E05DC8C-3BE3-4E4B-BA76-3FF55ADBD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3E7CF7-65CA-424A-80DC-6328E4A6F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A3E7CF7-65CA-424A-80DC-6328E4A6F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11E412-DC30-419A-B28C-2ABFC6361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8111E412-DC30-419A-B28C-2ABFC6361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E4054-0633-4884-8674-ED55C8FF4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780E4054-0633-4884-8674-ED55C8FF42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EC7056-C4FA-4E84-864D-0EE82E171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28EC7056-C4FA-4E84-864D-0EE82E1711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087" y="141173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Who</a:t>
            </a: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</a:t>
            </a: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</a:t>
            </a: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Where</a:t>
            </a: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When </a:t>
            </a: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</a:t>
            </a:r>
          </a:p>
          <a:p>
            <a:endParaRPr lang="en-GB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Describe/Show me/Tell me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349245-485B-385E-927E-AAAAC6CAE5E2}"/>
              </a:ext>
            </a:extLst>
          </p:cNvPr>
          <p:cNvSpPr txBox="1">
            <a:spLocks/>
          </p:cNvSpPr>
          <p:nvPr/>
        </p:nvSpPr>
        <p:spPr>
          <a:xfrm>
            <a:off x="280148" y="257550"/>
            <a:ext cx="8834976" cy="83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Open Questions: 5WH 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146CB-6347-C0B1-8A7F-BE1A048D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68" y="1898771"/>
            <a:ext cx="4084674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DD75-5F05-1BA0-D167-53D6BA68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E39083E-069D-2A64-16F9-5A145E6F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LISTEN…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2B43A-0C72-4B58-F82D-B3278203A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153" b="855"/>
          <a:stretch>
            <a:fillRect/>
          </a:stretch>
        </p:blipFill>
        <p:spPr>
          <a:xfrm>
            <a:off x="838200" y="1825626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4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3D3E8-C0C3-39E3-3ACF-047CEDE3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383309-2408-D0E1-B6AA-BDD4C669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79" y="815602"/>
            <a:ext cx="9908241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 Analysis 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0CCE7F7-973F-4D1F-8FAD-8A885E583A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811537"/>
              </p:ext>
            </p:extLst>
          </p:nvPr>
        </p:nvGraphicFramePr>
        <p:xfrm>
          <a:off x="253769" y="1727153"/>
          <a:ext cx="11684462" cy="483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025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12DA5-89C6-366D-FC0D-1A2528AE3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C2B1A-7EF9-21A0-511B-7C368A4CA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4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It’s not fact, it’s evidence.</a:t>
            </a:r>
          </a:p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Don’t substitute your opinion.</a:t>
            </a:r>
          </a:p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Balance any competing evidence.</a:t>
            </a:r>
          </a:p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Remain impartial.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3FAF32-39B0-2123-3816-B498DCCD66CD}"/>
              </a:ext>
            </a:extLst>
          </p:cNvPr>
          <p:cNvSpPr txBox="1">
            <a:spLocks/>
          </p:cNvSpPr>
          <p:nvPr/>
        </p:nvSpPr>
        <p:spPr>
          <a:xfrm>
            <a:off x="280148" y="257550"/>
            <a:ext cx="8834976" cy="83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Analysis techniques.</a:t>
            </a:r>
          </a:p>
        </p:txBody>
      </p:sp>
    </p:spTree>
    <p:extLst>
      <p:ext uri="{BB962C8B-B14F-4D97-AF65-F5344CB8AC3E}">
        <p14:creationId xmlns:p14="http://schemas.microsoft.com/office/powerpoint/2010/main" val="246804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D266-5B0A-5C38-9511-9B4CD4D0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1115FA0-CFF2-1584-1130-C46AF263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79" y="815602"/>
            <a:ext cx="9908241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3. Report Writing 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14915D8D-ED21-E159-1D73-D4D9BA5AAA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789311"/>
              </p:ext>
            </p:extLst>
          </p:nvPr>
        </p:nvGraphicFramePr>
        <p:xfrm>
          <a:off x="253769" y="1727153"/>
          <a:ext cx="11684462" cy="483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344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E169-C7BF-7867-B111-303E774D0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D8062-07F4-B1BD-2A03-2913486B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4922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it looks good, you’re halfway there!</a:t>
            </a:r>
          </a:p>
          <a:p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Clear sections with headings.</a:t>
            </a:r>
          </a:p>
          <a:p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Appendices.</a:t>
            </a:r>
          </a:p>
          <a:p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Chronology.</a:t>
            </a:r>
          </a:p>
          <a:p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Use phrases like…</a:t>
            </a:r>
          </a:p>
          <a:p>
            <a:pPr lvl="1"/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“The evidence points to…”</a:t>
            </a:r>
          </a:p>
          <a:p>
            <a:pPr lvl="1"/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“I was told by…that…”</a:t>
            </a:r>
          </a:p>
          <a:p>
            <a:pPr lvl="1"/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“The photographs taken by me indicate…”</a:t>
            </a:r>
          </a:p>
          <a:p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Always have an action plan with sign offs.</a:t>
            </a:r>
          </a:p>
          <a:p>
            <a:pPr marL="457223" lvl="1" indent="0">
              <a:buNone/>
            </a:pPr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1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D97071-33B4-EBDC-7FFE-1F3B42FD29C1}"/>
              </a:ext>
            </a:extLst>
          </p:cNvPr>
          <p:cNvSpPr txBox="1">
            <a:spLocks/>
          </p:cNvSpPr>
          <p:nvPr/>
        </p:nvSpPr>
        <p:spPr>
          <a:xfrm>
            <a:off x="280148" y="257550"/>
            <a:ext cx="8834976" cy="83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Top tips…..</a:t>
            </a:r>
          </a:p>
        </p:txBody>
      </p:sp>
    </p:spTree>
    <p:extLst>
      <p:ext uri="{BB962C8B-B14F-4D97-AF65-F5344CB8AC3E}">
        <p14:creationId xmlns:p14="http://schemas.microsoft.com/office/powerpoint/2010/main" val="7803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440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000" b="1" u="none" dirty="0">
                <a:solidFill>
                  <a:schemeClr val="bg1"/>
                </a:solidFill>
                <a:latin typeface="Century Gothic" panose="020B0502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273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5323" y="1133116"/>
            <a:ext cx="12191999" cy="1393462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spcBef>
                <a:spcPct val="0"/>
              </a:spcBef>
              <a:buNone/>
              <a:defRPr sz="2800" b="1">
                <a:solidFill>
                  <a:srgbClr val="132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kern="0" dirty="0">
                <a:solidFill>
                  <a:schemeClr val="bg1"/>
                </a:solidFill>
                <a:latin typeface="Century Gothic" panose="020B0502020202020204" pitchFamily="34" charset="0"/>
                <a:sym typeface="Wingdings" pitchFamily="2" charset="2"/>
              </a:rPr>
              <a:t>What we will cover…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6AEE2-76C4-B531-818B-C0F7F6B49112}"/>
              </a:ext>
            </a:extLst>
          </p:cNvPr>
          <p:cNvSpPr txBox="1"/>
          <p:nvPr/>
        </p:nvSpPr>
        <p:spPr>
          <a:xfrm>
            <a:off x="386830" y="2251689"/>
            <a:ext cx="10027650" cy="324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40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What do we investigate.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4000" b="1" kern="0" dirty="0">
                <a:latin typeface="Century Gothic" panose="020B0502020202020204" pitchFamily="34" charset="0"/>
                <a:cs typeface="Arial"/>
              </a:rPr>
              <a:t>Why do we investigate.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40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Who should investigate.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4000" b="1" kern="0" dirty="0">
                <a:latin typeface="Century Gothic" panose="020B0502020202020204" pitchFamily="34" charset="0"/>
                <a:cs typeface="Arial"/>
              </a:rPr>
              <a:t>How should we investigate.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CDE190-16AE-A7A0-C5D9-5ADA8A057B12}"/>
              </a:ext>
            </a:extLst>
          </p:cNvPr>
          <p:cNvGrpSpPr/>
          <p:nvPr/>
        </p:nvGrpSpPr>
        <p:grpSpPr>
          <a:xfrm>
            <a:off x="73959" y="6163629"/>
            <a:ext cx="11300129" cy="2215384"/>
            <a:chOff x="73959" y="6163629"/>
            <a:chExt cx="11300129" cy="2215384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77E95D8-A7F1-6AB6-ADFE-615FD8CEEDA9}"/>
                </a:ext>
              </a:extLst>
            </p:cNvPr>
            <p:cNvGrpSpPr/>
            <p:nvPr/>
          </p:nvGrpSpPr>
          <p:grpSpPr>
            <a:xfrm rot="-10800000">
              <a:off x="73959" y="6163629"/>
              <a:ext cx="9365993" cy="2215384"/>
              <a:chOff x="5954" y="202852"/>
              <a:chExt cx="17938041" cy="4242972"/>
            </a:xfrm>
          </p:grpSpPr>
          <p:sp>
            <p:nvSpPr>
              <p:cNvPr id="18" name="Freeform 3">
                <a:extLst>
                  <a:ext uri="{FF2B5EF4-FFF2-40B4-BE49-F238E27FC236}">
                    <a16:creationId xmlns:a16="http://schemas.microsoft.com/office/drawing/2014/main" id="{06A27EB0-8708-0B3E-FD74-50D112742F90}"/>
                  </a:ext>
                </a:extLst>
              </p:cNvPr>
              <p:cNvSpPr/>
              <p:nvPr/>
            </p:nvSpPr>
            <p:spPr>
              <a:xfrm>
                <a:off x="5954" y="202852"/>
                <a:ext cx="4149651" cy="4149651"/>
              </a:xfrm>
              <a:custGeom>
                <a:avLst/>
                <a:gdLst/>
                <a:ahLst/>
                <a:cxnLst/>
                <a:rect l="l" t="t" r="r" b="b"/>
                <a:pathLst>
                  <a:path w="4149650" h="4149650">
                    <a:moveTo>
                      <a:pt x="0" y="0"/>
                    </a:moveTo>
                    <a:lnTo>
                      <a:pt x="4149650" y="0"/>
                    </a:lnTo>
                    <a:lnTo>
                      <a:pt x="4149650" y="4149650"/>
                    </a:lnTo>
                    <a:lnTo>
                      <a:pt x="0" y="41496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CB23F17A-B48D-6A99-5E40-B4EC66DDB17D}"/>
                  </a:ext>
                </a:extLst>
              </p:cNvPr>
              <p:cNvSpPr/>
              <p:nvPr/>
            </p:nvSpPr>
            <p:spPr>
              <a:xfrm>
                <a:off x="4600100" y="1157746"/>
                <a:ext cx="4149651" cy="3288078"/>
              </a:xfrm>
              <a:custGeom>
                <a:avLst/>
                <a:gdLst/>
                <a:ahLst/>
                <a:cxnLst/>
                <a:rect l="l" t="t" r="r" b="b"/>
                <a:pathLst>
                  <a:path w="4149650" h="3288079">
                    <a:moveTo>
                      <a:pt x="0" y="0"/>
                    </a:moveTo>
                    <a:lnTo>
                      <a:pt x="4149651" y="0"/>
                    </a:lnTo>
                    <a:lnTo>
                      <a:pt x="4149651" y="3288078"/>
                    </a:lnTo>
                    <a:lnTo>
                      <a:pt x="0" y="32880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b="-2620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2B7C14DC-B85C-C03E-6616-A5B6DCED06F6}"/>
                  </a:ext>
                </a:extLst>
              </p:cNvPr>
              <p:cNvSpPr/>
              <p:nvPr/>
            </p:nvSpPr>
            <p:spPr>
              <a:xfrm>
                <a:off x="9194248" y="202855"/>
                <a:ext cx="4149650" cy="4149650"/>
              </a:xfrm>
              <a:custGeom>
                <a:avLst/>
                <a:gdLst/>
                <a:ahLst/>
                <a:cxnLst/>
                <a:rect l="l" t="t" r="r" b="b"/>
                <a:pathLst>
                  <a:path w="4149650" h="4149650">
                    <a:moveTo>
                      <a:pt x="0" y="0"/>
                    </a:moveTo>
                    <a:lnTo>
                      <a:pt x="4149650" y="0"/>
                    </a:lnTo>
                    <a:lnTo>
                      <a:pt x="4149650" y="4149651"/>
                    </a:lnTo>
                    <a:lnTo>
                      <a:pt x="0" y="41496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141047F8-1EF8-8650-B0A4-F1A7C6CB03D6}"/>
                  </a:ext>
                </a:extLst>
              </p:cNvPr>
              <p:cNvSpPr/>
              <p:nvPr/>
            </p:nvSpPr>
            <p:spPr>
              <a:xfrm>
                <a:off x="13794345" y="1064427"/>
                <a:ext cx="4149650" cy="3288079"/>
              </a:xfrm>
              <a:custGeom>
                <a:avLst/>
                <a:gdLst/>
                <a:ahLst/>
                <a:cxnLst/>
                <a:rect l="l" t="t" r="r" b="b"/>
                <a:pathLst>
                  <a:path w="4149650" h="3288079">
                    <a:moveTo>
                      <a:pt x="0" y="0"/>
                    </a:moveTo>
                    <a:lnTo>
                      <a:pt x="4149650" y="0"/>
                    </a:lnTo>
                    <a:lnTo>
                      <a:pt x="4149650" y="3288079"/>
                    </a:lnTo>
                    <a:lnTo>
                      <a:pt x="0" y="32880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b="-2620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FC380AA6-C7AA-6311-B9D8-A5368D159725}"/>
                </a:ext>
              </a:extLst>
            </p:cNvPr>
            <p:cNvSpPr/>
            <p:nvPr/>
          </p:nvSpPr>
          <p:spPr>
            <a:xfrm rot="10800000">
              <a:off x="9207430" y="6212355"/>
              <a:ext cx="2166658" cy="2166658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179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F8FE67-A3D9-F873-C9F9-9645429FC681}"/>
              </a:ext>
            </a:extLst>
          </p:cNvPr>
          <p:cNvSpPr txBox="1">
            <a:spLocks/>
          </p:cNvSpPr>
          <p:nvPr/>
        </p:nvSpPr>
        <p:spPr>
          <a:xfrm>
            <a:off x="292608" y="3215640"/>
            <a:ext cx="4840224" cy="149715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u="sng" kern="1200" spc="-300">
                <a:solidFill>
                  <a:srgbClr val="037A9C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75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kern="0" dirty="0">
                <a:latin typeface="Century Gothic" panose="020B0502020202020204" pitchFamily="34" charset="0"/>
              </a:rPr>
              <a:t>What’s an incident?</a:t>
            </a:r>
            <a:endParaRPr lang="en-GB" sz="4000" b="1" u="none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06A5BE-5E65-22E7-468D-3AA465F3C153}"/>
              </a:ext>
            </a:extLst>
          </p:cNvPr>
          <p:cNvSpPr txBox="1"/>
          <p:nvPr/>
        </p:nvSpPr>
        <p:spPr>
          <a:xfrm>
            <a:off x="658906" y="5713497"/>
            <a:ext cx="7079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818" lvl="1" indent="-257818" eaLnBrk="0" hangingPunct="0">
              <a:spcBef>
                <a:spcPct val="20000"/>
              </a:spcBef>
              <a:buClr>
                <a:srgbClr val="FFCC00"/>
              </a:buClr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B929A-E15E-CF3B-7DAC-CA3C8F096314}"/>
              </a:ext>
            </a:extLst>
          </p:cNvPr>
          <p:cNvSpPr txBox="1"/>
          <p:nvPr/>
        </p:nvSpPr>
        <p:spPr>
          <a:xfrm>
            <a:off x="371475" y="4664909"/>
            <a:ext cx="7654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5E4DB-E6B9-6E83-F084-7A5D7D0B9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742" y="2731164"/>
            <a:ext cx="4133446" cy="3182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42852-300D-7C75-A6BD-1639726985EB}"/>
              </a:ext>
            </a:extLst>
          </p:cNvPr>
          <p:cNvSpPr txBox="1"/>
          <p:nvPr/>
        </p:nvSpPr>
        <p:spPr>
          <a:xfrm>
            <a:off x="500514" y="2414143"/>
            <a:ext cx="641634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It could be…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Near miss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Accident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RTA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Significant drivers’ hours breach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Ill (mental) health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1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5996" y="1598282"/>
            <a:ext cx="88400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do we  </a:t>
            </a:r>
            <a:br>
              <a:rPr lang="en-GB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investigate?</a:t>
            </a:r>
          </a:p>
        </p:txBody>
      </p:sp>
    </p:spTree>
    <p:extLst>
      <p:ext uri="{BB962C8B-B14F-4D97-AF65-F5344CB8AC3E}">
        <p14:creationId xmlns:p14="http://schemas.microsoft.com/office/powerpoint/2010/main" val="27230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09" tIns="45704" rIns="91409" bIns="45704" rtlCol="0" anchor="ctr">
            <a:normAutofit fontScale="90000"/>
          </a:bodyPr>
          <a:lstStyle/>
          <a:p>
            <a:br>
              <a:rPr lang="en-GB"/>
            </a:br>
            <a:br>
              <a:rPr lang="en-GB"/>
            </a:br>
            <a:br>
              <a:rPr lang="en-US"/>
            </a:br>
            <a:endParaRPr lang="en-GB"/>
          </a:p>
        </p:txBody>
      </p:sp>
      <p:sp>
        <p:nvSpPr>
          <p:cNvPr id="6" name="AutoShape 151"/>
          <p:cNvSpPr>
            <a:spLocks noChangeArrowheads="1"/>
          </p:cNvSpPr>
          <p:nvPr/>
        </p:nvSpPr>
        <p:spPr bwMode="auto">
          <a:xfrm>
            <a:off x="838200" y="1558068"/>
            <a:ext cx="2330060" cy="1008598"/>
          </a:xfrm>
          <a:prstGeom prst="roundRect">
            <a:avLst/>
          </a:prstGeom>
          <a:solidFill>
            <a:srgbClr val="7030A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310516"/>
            <a:ext cx="10670241" cy="859991"/>
          </a:xfrm>
          <a:prstGeom prst="rect">
            <a:avLst/>
          </a:prstGeom>
        </p:spPr>
        <p:txBody>
          <a:bodyPr lIns="91409" tIns="45704" rIns="91409" bIns="45704"/>
          <a:lstStyle>
            <a:lvl1pPr>
              <a:spcBef>
                <a:spcPct val="0"/>
              </a:spcBef>
              <a:buNone/>
              <a:defRPr sz="2800" b="1">
                <a:solidFill>
                  <a:srgbClr val="1329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What’s the purpose of an investigation?</a:t>
            </a:r>
          </a:p>
        </p:txBody>
      </p:sp>
      <p:sp>
        <p:nvSpPr>
          <p:cNvPr id="9" name="AutoShape 151"/>
          <p:cNvSpPr>
            <a:spLocks noChangeArrowheads="1"/>
          </p:cNvSpPr>
          <p:nvPr/>
        </p:nvSpPr>
        <p:spPr bwMode="auto">
          <a:xfrm>
            <a:off x="4477923" y="1629071"/>
            <a:ext cx="2349937" cy="1008596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Stop it happening again</a:t>
            </a:r>
          </a:p>
        </p:txBody>
      </p:sp>
      <p:sp>
        <p:nvSpPr>
          <p:cNvPr id="11" name="AutoShape 151"/>
          <p:cNvSpPr>
            <a:spLocks noChangeArrowheads="1"/>
          </p:cNvSpPr>
          <p:nvPr/>
        </p:nvSpPr>
        <p:spPr bwMode="auto">
          <a:xfrm>
            <a:off x="2351584" y="3009346"/>
            <a:ext cx="2330060" cy="958674"/>
          </a:xfrm>
          <a:prstGeom prst="roundRect">
            <a:avLst/>
          </a:prstGeom>
          <a:solidFill>
            <a:srgbClr val="7030A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Identify what works</a:t>
            </a:r>
          </a:p>
        </p:txBody>
      </p:sp>
      <p:sp>
        <p:nvSpPr>
          <p:cNvPr id="13" name="AutoShape 151"/>
          <p:cNvSpPr>
            <a:spLocks noChangeArrowheads="1"/>
          </p:cNvSpPr>
          <p:nvPr/>
        </p:nvSpPr>
        <p:spPr bwMode="auto">
          <a:xfrm>
            <a:off x="7261759" y="3257639"/>
            <a:ext cx="2384756" cy="100859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Protect the company </a:t>
            </a:r>
          </a:p>
        </p:txBody>
      </p:sp>
      <p:sp>
        <p:nvSpPr>
          <p:cNvPr id="14" name="AutoShape 151"/>
          <p:cNvSpPr>
            <a:spLocks noChangeArrowheads="1"/>
          </p:cNvSpPr>
          <p:nvPr/>
        </p:nvSpPr>
        <p:spPr bwMode="auto">
          <a:xfrm>
            <a:off x="4477923" y="4266237"/>
            <a:ext cx="2349937" cy="958674"/>
          </a:xfrm>
          <a:prstGeom prst="roundRect">
            <a:avLst/>
          </a:prstGeom>
          <a:solidFill>
            <a:srgbClr val="7030A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Improve how we operate</a:t>
            </a:r>
          </a:p>
        </p:txBody>
      </p:sp>
      <p:sp>
        <p:nvSpPr>
          <p:cNvPr id="18" name="AutoShape 151"/>
          <p:cNvSpPr>
            <a:spLocks noChangeArrowheads="1"/>
          </p:cNvSpPr>
          <p:nvPr/>
        </p:nvSpPr>
        <p:spPr bwMode="auto">
          <a:xfrm>
            <a:off x="1284228" y="4686206"/>
            <a:ext cx="2330060" cy="1030778"/>
          </a:xfrm>
          <a:prstGeom prst="roundRect">
            <a:avLst/>
          </a:prstGeom>
          <a:solidFill>
            <a:srgbClr val="7030A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Comply with legal and regulatory requirements</a:t>
            </a:r>
          </a:p>
        </p:txBody>
      </p:sp>
      <p:sp>
        <p:nvSpPr>
          <p:cNvPr id="19" name="AutoShape 151"/>
          <p:cNvSpPr>
            <a:spLocks noChangeArrowheads="1"/>
          </p:cNvSpPr>
          <p:nvPr/>
        </p:nvSpPr>
        <p:spPr bwMode="auto">
          <a:xfrm>
            <a:off x="5652891" y="5480262"/>
            <a:ext cx="2349937" cy="1086599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Commercial security</a:t>
            </a:r>
          </a:p>
        </p:txBody>
      </p:sp>
      <p:sp>
        <p:nvSpPr>
          <p:cNvPr id="20" name="AutoShape 151"/>
          <p:cNvSpPr>
            <a:spLocks noChangeArrowheads="1"/>
          </p:cNvSpPr>
          <p:nvPr/>
        </p:nvSpPr>
        <p:spPr bwMode="auto">
          <a:xfrm>
            <a:off x="8689245" y="4653798"/>
            <a:ext cx="2384756" cy="1086599"/>
          </a:xfrm>
          <a:prstGeom prst="roundRect">
            <a:avLst/>
          </a:prstGeom>
          <a:solidFill>
            <a:srgbClr val="7030A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Ensure we have a skilled workforce</a:t>
            </a:r>
          </a:p>
        </p:txBody>
      </p:sp>
      <p:sp>
        <p:nvSpPr>
          <p:cNvPr id="21" name="AutoShape 151"/>
          <p:cNvSpPr>
            <a:spLocks noChangeArrowheads="1"/>
          </p:cNvSpPr>
          <p:nvPr/>
        </p:nvSpPr>
        <p:spPr bwMode="auto">
          <a:xfrm>
            <a:off x="7898452" y="1713514"/>
            <a:ext cx="2384756" cy="974291"/>
          </a:xfrm>
          <a:prstGeom prst="roundRect">
            <a:avLst/>
          </a:prstGeom>
          <a:solidFill>
            <a:srgbClr val="7030A0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lvl="0"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Understand our business</a:t>
            </a:r>
          </a:p>
        </p:txBody>
      </p:sp>
    </p:spTree>
    <p:extLst>
      <p:ext uri="{BB962C8B-B14F-4D97-AF65-F5344CB8AC3E}">
        <p14:creationId xmlns:p14="http://schemas.microsoft.com/office/powerpoint/2010/main" val="7668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32758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u="none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benefits of </a:t>
            </a:r>
            <a:r>
              <a:rPr lang="en-GB" sz="40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 great investigation</a:t>
            </a:r>
            <a:endParaRPr lang="en-GB" sz="4000" b="1" u="none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96466107"/>
              </p:ext>
            </p:extLst>
          </p:nvPr>
        </p:nvGraphicFramePr>
        <p:xfrm>
          <a:off x="2351584" y="1412776"/>
          <a:ext cx="6364932" cy="451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67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3BFE8C-975C-490C-A54B-86D588BCE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03BFE8C-975C-490C-A54B-86D588BCE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A4C8C4-AB74-4E1C-A314-B7EB61168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68A4C8C4-AB74-4E1C-A314-B7EB61168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D59D0C-BDA3-4C99-AD4F-D6C8A01B5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AD59D0C-BDA3-4C99-AD4F-D6C8A01B55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A85320-39EC-41A2-B6D6-8EF82457A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01A85320-39EC-41A2-B6D6-8EF82457A4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9D185E-B54B-46FF-91DB-7F222712C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619D185E-B54B-46FF-91DB-7F222712CD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080E9B-397A-44A9-9DA6-18232BDA5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78080E9B-397A-44A9-9DA6-18232BDA5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03EA72-9837-4C12-B943-AD0A554F4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2603EA72-9837-4C12-B943-AD0A554F4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C40B73-F09E-430A-866D-770A3770E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AEC40B73-F09E-430A-866D-770A3770EC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668514-C0D2-4BA6-936E-EB3690E15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C1668514-C0D2-4BA6-936E-EB3690E15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367CC7-60D4-4E81-8BE8-1428D198A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89367CC7-60D4-4E81-8BE8-1428D198A1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C2DA89-4576-4568-B4D7-D6E11044F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24C2DA89-4576-4568-B4D7-D6E11044F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F62E7A-8203-4EDE-9047-625B7740D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3AF62E7A-8203-4EDE-9047-625B7740D8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b="1" u="none" dirty="0">
                <a:solidFill>
                  <a:schemeClr val="bg1"/>
                </a:solidFill>
                <a:latin typeface="Century Gothic" panose="020B0502020202020204" pitchFamily="34" charset="0"/>
              </a:rPr>
              <a:t>Characteristics of an investigator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7373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35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7D6875-7CA1-4DEC-AD96-4E74061E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17D6875-7CA1-4DEC-AD96-4E74061E2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E7F94-7A95-4589-B23A-233CE5814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5EFE7F94-7A95-4589-B23A-233CE5814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F69088-D0E9-4F62-B8DF-4AC3D09D6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81F69088-D0E9-4F62-B8DF-4AC3D09D6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766C5B-5FC1-4109-AA0D-1E6C02622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87766C5B-5FC1-4109-AA0D-1E6C026226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D91136-2859-4C1D-B7D0-39F05AF365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23D91136-2859-4C1D-B7D0-39F05AF365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BA5A06-916F-4398-8405-7B542BBD7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A5BA5A06-916F-4398-8405-7B542BBD7D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BA39E-CB27-4B2B-B7C7-E7586FD8A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195BA39E-CB27-4B2B-B7C7-E7586FD8A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653F0E-D693-4F7E-9665-C94665F54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2653F0E-D693-4F7E-9665-C94665F54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630FD5-988E-4EE5-A3BE-17E5192FD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D3630FD5-988E-4EE5-A3BE-17E5192FDE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630D1F-37CF-4542-8871-93F55CCD4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54630D1F-37CF-4542-8871-93F55CCD45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B1FA07-1ADA-4E45-B865-58FC88E7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99B1FA07-1ADA-4E45-B865-58FC88E7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52CF0C-67BB-4D0B-A476-970BE640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F752CF0C-67BB-4D0B-A476-970BE640E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4D7A74-51B9-48FA-A740-3F3F777CA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814D7A74-51B9-48FA-A740-3F3F777CA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0DCF1F-F1D3-421C-9655-C5024A94D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7E0DCF1F-F1D3-421C-9655-C5024A94DC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7BC32A-471D-48D3-809A-0F903045E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427BC32A-471D-48D3-809A-0F903045E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36ED67-F298-4D5A-B0C2-5D854A7F0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9936ED67-F298-4D5A-B0C2-5D854A7F0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2CC3AD-AC8B-4C3B-A0AD-86A7951B5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B72CC3AD-AC8B-4C3B-A0AD-86A7951B5B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D8DE23-CA78-4948-927C-571B47632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82D8DE23-CA78-4948-927C-571B47632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4A73F8-7965-4B14-A319-A5E61F67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334A73F8-7965-4B14-A319-A5E61F67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50099B-6D8F-4346-A27E-3D9E1115F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A550099B-6D8F-4346-A27E-3D9E1115F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10C23F-DE23-4111-8208-9F6DB992E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F010C23F-DE23-4111-8208-9F6DB992EC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A338D5-81FC-4E2D-8549-F6CF91C1B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34A338D5-81FC-4E2D-8549-F6CF91C1B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D40878-9263-40C3-A891-6E38D6727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82D40878-9263-40C3-A891-6E38D6727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828C84-4603-4A8F-8809-0AABE65CEA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7D828C84-4603-4A8F-8809-0AABE65CEA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A86B9-6581-4A8A-A9E7-B8CC17CEF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553A86B9-6581-4A8A-A9E7-B8CC17CEF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BCEC7D-7BC9-491E-916D-72D976257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D5BCEC7D-7BC9-491E-916D-72D976257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7F3EFE-6FC0-42B7-BA9B-02EE527C68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>
                                            <p:graphicEl>
                                              <a:dgm id="{D77F3EFE-6FC0-42B7-BA9B-02EE527C68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249A6F-C555-4978-932B-AEAFED79A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dgm id="{27249A6F-C555-4978-932B-AEAFED79A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2BEA29-B9F4-4940-8344-078F80BA2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D62BEA29-B9F4-4940-8344-078F80BA2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C881E-E196-57B7-25F3-33456790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04D1-F595-A4D8-DD8F-509A313A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52" y="288758"/>
            <a:ext cx="9432758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Are you the right investigator?</a:t>
            </a:r>
            <a:endParaRPr lang="en-GB" sz="4000" b="1" u="none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D8040-E30D-FD41-0FF7-8C4771C22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19" y="2059806"/>
            <a:ext cx="1109896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2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46745A-09F1-77E5-8008-52DF76DF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3" r="913"/>
          <a:stretch>
            <a:fillRect/>
          </a:stretch>
        </p:blipFill>
        <p:spPr>
          <a:xfrm>
            <a:off x="596766" y="616017"/>
            <a:ext cx="10751419" cy="54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BNew">
  <a:themeElements>
    <a:clrScheme name="Custom 1">
      <a:dk1>
        <a:srgbClr val="783398"/>
      </a:dk1>
      <a:lt1>
        <a:sysClr val="window" lastClr="FFFFFF"/>
      </a:lt1>
      <a:dk2>
        <a:srgbClr val="4ABBBF"/>
      </a:dk2>
      <a:lt2>
        <a:srgbClr val="D5C1DE"/>
      </a:lt2>
      <a:accent1>
        <a:srgbClr val="783795"/>
      </a:accent1>
      <a:accent2>
        <a:srgbClr val="77CFDA"/>
      </a:accent2>
      <a:accent3>
        <a:srgbClr val="ECE4F0"/>
      </a:accent3>
      <a:accent4>
        <a:srgbClr val="31898B"/>
      </a:accent4>
      <a:accent5>
        <a:srgbClr val="DCDCDC"/>
      </a:accent5>
      <a:accent6>
        <a:srgbClr val="B4E4EA"/>
      </a:accent6>
      <a:hlink>
        <a:srgbClr val="783795"/>
      </a:hlink>
      <a:folHlink>
        <a:srgbClr val="4ABB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BNew" id="{8CA08E69-F3D5-4D18-B0D9-0D4CB1486E23}" vid="{E0B9B230-73B7-42FA-BE18-9C8DB2FD42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735470-d9a1-4968-89e3-ed5ac4b20e8c">
      <Terms xmlns="http://schemas.microsoft.com/office/infopath/2007/PartnerControls"/>
    </lcf76f155ced4ddcb4097134ff3c332f>
    <TaxCatchAll xmlns="fc17e8c1-a88d-4048-96bb-7586fdd6fee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10C11573F54049A2B5A67BA5EE8449" ma:contentTypeVersion="19" ma:contentTypeDescription="Create a new document." ma:contentTypeScope="" ma:versionID="fb34383a35288a69802326bdafd7f294">
  <xsd:schema xmlns:xsd="http://www.w3.org/2001/XMLSchema" xmlns:xs="http://www.w3.org/2001/XMLSchema" xmlns:p="http://schemas.microsoft.com/office/2006/metadata/properties" xmlns:ns2="fc17e8c1-a88d-4048-96bb-7586fdd6fee5" xmlns:ns3="a8735470-d9a1-4968-89e3-ed5ac4b20e8c" targetNamespace="http://schemas.microsoft.com/office/2006/metadata/properties" ma:root="true" ma:fieldsID="08e1b62b5e9508c44ec3b10b3f0cb0f5" ns2:_="" ns3:_="">
    <xsd:import namespace="fc17e8c1-a88d-4048-96bb-7586fdd6fee5"/>
    <xsd:import namespace="a8735470-d9a1-4968-89e3-ed5ac4b20e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7e8c1-a88d-4048-96bb-7586fdd6fe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da140e-bab1-4795-a511-bb30a4b1b4fb}" ma:internalName="TaxCatchAll" ma:showField="CatchAllData" ma:web="fc17e8c1-a88d-4048-96bb-7586fdd6fe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35470-d9a1-4968-89e3-ed5ac4b20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3ccbbe-f8dd-4065-b008-cd0e74d277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F006DB-6DEF-4A13-BC59-323F66F21572}">
  <ds:schemaRefs>
    <ds:schemaRef ds:uri="626539a5-d401-44fe-b142-8e129b34f463"/>
    <ds:schemaRef ds:uri="83619d71-14ba-4687-95f8-abb3140790de"/>
    <ds:schemaRef ds:uri="a8735470-d9a1-4968-89e3-ed5ac4b20e8c"/>
    <ds:schemaRef ds:uri="a9a466e2-c324-4697-9184-b02d70d179da"/>
    <ds:schemaRef ds:uri="bd0ac244-2363-4124-9ea3-2ec81e95c97a"/>
    <ds:schemaRef ds:uri="fc17e8c1-a88d-4048-96bb-7586fdd6fe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75CDB4-10D7-4BFD-8923-0A3FB86247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17e8c1-a88d-4048-96bb-7586fdd6fee5"/>
    <ds:schemaRef ds:uri="a8735470-d9a1-4968-89e3-ed5ac4b20e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CB03F0-66DB-42CC-A01E-19E8998803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1953</TotalTime>
  <Words>450</Words>
  <Application>Microsoft Office PowerPoint</Application>
  <PresentationFormat>Widescreen</PresentationFormat>
  <Paragraphs>145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Corbel</vt:lpstr>
      <vt:lpstr>Gill Sans MT</vt:lpstr>
      <vt:lpstr>Wingdings</vt:lpstr>
      <vt:lpstr>Office Theme</vt:lpstr>
      <vt:lpstr>BBNew</vt:lpstr>
      <vt:lpstr>PowerPoint Presentation</vt:lpstr>
      <vt:lpstr>PowerPoint Presentation</vt:lpstr>
      <vt:lpstr>What’s an incident?</vt:lpstr>
      <vt:lpstr>PowerPoint Presentation</vt:lpstr>
      <vt:lpstr>   </vt:lpstr>
      <vt:lpstr>The benefits of a great investigation</vt:lpstr>
      <vt:lpstr>Characteristics of an investigator</vt:lpstr>
      <vt:lpstr>Are you the right investigator?</vt:lpstr>
      <vt:lpstr>PowerPoint Presentation</vt:lpstr>
      <vt:lpstr>1. Gathering Information</vt:lpstr>
      <vt:lpstr>It’s all about people…</vt:lpstr>
      <vt:lpstr>PowerPoint Presentation</vt:lpstr>
      <vt:lpstr>PowerPoint Presentation</vt:lpstr>
      <vt:lpstr>LISTEN…</vt:lpstr>
      <vt:lpstr>2. Analysis </vt:lpstr>
      <vt:lpstr>PowerPoint Presentation</vt:lpstr>
      <vt:lpstr>3. Report Writing </vt:lpstr>
      <vt:lpstr>PowerPoint Presentation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 the Trainer  Mick Kemp</dc:title>
  <dc:creator>Mick Kemp</dc:creator>
  <cp:lastModifiedBy>Laura Thomas</cp:lastModifiedBy>
  <cp:revision>63</cp:revision>
  <dcterms:created xsi:type="dcterms:W3CDTF">2022-03-15T13:13:04Z</dcterms:created>
  <dcterms:modified xsi:type="dcterms:W3CDTF">2026-03-10T16:29:37Z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0x0101007B10C11573F54049A2B5A67BA5EE8449</vt:lpwstr>
  </property>
  <property fmtid="{D5CDD505-2E9C-101B-9397-08002B2CF9AE}" pid="3" name="MediaServiceImageTags">
    <vt:lpwstr/>
  </property>
</Properties>
</file>