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66" r:id="rId2"/>
  </p:sldMasterIdLst>
  <p:notesMasterIdLst>
    <p:notesMasterId r:id="rId22"/>
  </p:notesMasterIdLst>
  <p:handoutMasterIdLst>
    <p:handoutMasterId r:id="rId23"/>
  </p:handoutMasterIdLst>
  <p:sldIdLst>
    <p:sldId id="334" r:id="rId3"/>
    <p:sldId id="555" r:id="rId4"/>
    <p:sldId id="554" r:id="rId5"/>
    <p:sldId id="556" r:id="rId6"/>
    <p:sldId id="550" r:id="rId7"/>
    <p:sldId id="562" r:id="rId8"/>
    <p:sldId id="563" r:id="rId9"/>
    <p:sldId id="553" r:id="rId10"/>
    <p:sldId id="557" r:id="rId11"/>
    <p:sldId id="552" r:id="rId12"/>
    <p:sldId id="564" r:id="rId13"/>
    <p:sldId id="561" r:id="rId14"/>
    <p:sldId id="565" r:id="rId15"/>
    <p:sldId id="558" r:id="rId16"/>
    <p:sldId id="566" r:id="rId17"/>
    <p:sldId id="559" r:id="rId18"/>
    <p:sldId id="560" r:id="rId19"/>
    <p:sldId id="567" r:id="rId20"/>
    <p:sldId id="5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F"/>
    <a:srgbClr val="060652"/>
    <a:srgbClr val="009FD7"/>
    <a:srgbClr val="33CC33"/>
    <a:srgbClr val="808080"/>
    <a:srgbClr val="333333"/>
    <a:srgbClr val="669900"/>
    <a:srgbClr val="009900"/>
    <a:srgbClr val="008BCB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3807F-FB37-49DC-BA44-46F562456CBD}" v="179" dt="2026-03-12T14:49:54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4762" autoAdjust="0"/>
  </p:normalViewPr>
  <p:slideViewPr>
    <p:cSldViewPr snapToGrid="0" showGuides="1">
      <p:cViewPr varScale="1">
        <p:scale>
          <a:sx n="121" d="100"/>
          <a:sy n="121" d="100"/>
        </p:scale>
        <p:origin x="936" y="176"/>
      </p:cViewPr>
      <p:guideLst>
        <p:guide orient="horz" pos="2160"/>
        <p:guide pos="3840"/>
        <p:guide pos="415"/>
        <p:guide pos="72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notesViewPr>
    <p:cSldViewPr snapToGrid="0" showGuides="1">
      <p:cViewPr varScale="1">
        <p:scale>
          <a:sx n="122" d="100"/>
          <a:sy n="122" d="100"/>
        </p:scale>
        <p:origin x="5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Penny" userId="56009b8f-63c5-468f-ac46-af5498f429b8" providerId="ADAL" clId="{E1A77C0E-5D3E-49A2-8090-95B2E09B0F58}"/>
    <pc:docChg chg="undo custSel addSld delSld modSld sldOrd delMainMaster">
      <pc:chgData name="Anne-Marie Penny" userId="56009b8f-63c5-468f-ac46-af5498f429b8" providerId="ADAL" clId="{E1A77C0E-5D3E-49A2-8090-95B2E09B0F58}" dt="2026-03-12T14:50:00.716" v="3946" actId="20577"/>
      <pc:docMkLst>
        <pc:docMk/>
      </pc:docMkLst>
      <pc:sldChg chg="addSp modSp mod">
        <pc:chgData name="Anne-Marie Penny" userId="56009b8f-63c5-468f-ac46-af5498f429b8" providerId="ADAL" clId="{E1A77C0E-5D3E-49A2-8090-95B2E09B0F58}" dt="2026-03-12T14:10:09.169" v="3068" actId="1076"/>
        <pc:sldMkLst>
          <pc:docMk/>
          <pc:sldMk cId="1950528324" sldId="334"/>
        </pc:sldMkLst>
        <pc:spChg chg="add mod">
          <ac:chgData name="Anne-Marie Penny" userId="56009b8f-63c5-468f-ac46-af5498f429b8" providerId="ADAL" clId="{E1A77C0E-5D3E-49A2-8090-95B2E09B0F58}" dt="2026-03-04T10:59:42.030" v="813" actId="164"/>
          <ac:spMkLst>
            <pc:docMk/>
            <pc:sldMk cId="1950528324" sldId="334"/>
            <ac:spMk id="3" creationId="{DB9AF506-CE50-8427-5580-AC57138D0ED5}"/>
          </ac:spMkLst>
        </pc:spChg>
        <pc:spChg chg="mod">
          <ac:chgData name="Anne-Marie Penny" userId="56009b8f-63c5-468f-ac46-af5498f429b8" providerId="ADAL" clId="{E1A77C0E-5D3E-49A2-8090-95B2E09B0F58}" dt="2026-03-12T14:10:09.169" v="3068" actId="1076"/>
          <ac:spMkLst>
            <pc:docMk/>
            <pc:sldMk cId="1950528324" sldId="334"/>
            <ac:spMk id="4" creationId="{7D2FA427-625B-4376-8C12-01F17D784228}"/>
          </ac:spMkLst>
        </pc:spChg>
        <pc:grpChg chg="add mod">
          <ac:chgData name="Anne-Marie Penny" userId="56009b8f-63c5-468f-ac46-af5498f429b8" providerId="ADAL" clId="{E1A77C0E-5D3E-49A2-8090-95B2E09B0F58}" dt="2026-03-04T11:00:08.973" v="814" actId="1076"/>
          <ac:grpSpMkLst>
            <pc:docMk/>
            <pc:sldMk cId="1950528324" sldId="334"/>
            <ac:grpSpMk id="5" creationId="{9880BB58-FEAA-0A48-192A-6B90D3CF61D6}"/>
          </ac:grpSpMkLst>
        </pc:grpChg>
        <pc:picChg chg="add mod">
          <ac:chgData name="Anne-Marie Penny" userId="56009b8f-63c5-468f-ac46-af5498f429b8" providerId="ADAL" clId="{E1A77C0E-5D3E-49A2-8090-95B2E09B0F58}" dt="2026-03-04T10:59:42.030" v="813" actId="164"/>
          <ac:picMkLst>
            <pc:docMk/>
            <pc:sldMk cId="1950528324" sldId="334"/>
            <ac:picMk id="2" creationId="{A305370F-7C99-973B-A3FF-4A0219D59237}"/>
          </ac:picMkLst>
        </pc:picChg>
      </pc:sldChg>
      <pc:sldChg chg="addSp delSp modSp add mod ord modAnim">
        <pc:chgData name="Anne-Marie Penny" userId="56009b8f-63c5-468f-ac46-af5498f429b8" providerId="ADAL" clId="{E1A77C0E-5D3E-49A2-8090-95B2E09B0F58}" dt="2026-03-12T14:42:18.814" v="3776"/>
        <pc:sldMkLst>
          <pc:docMk/>
          <pc:sldMk cId="1731839283" sldId="550"/>
        </pc:sldMkLst>
        <pc:spChg chg="mod">
          <ac:chgData name="Anne-Marie Penny" userId="56009b8f-63c5-468f-ac46-af5498f429b8" providerId="ADAL" clId="{E1A77C0E-5D3E-49A2-8090-95B2E09B0F58}" dt="2026-03-04T12:11:05.788" v="1488"/>
          <ac:spMkLst>
            <pc:docMk/>
            <pc:sldMk cId="1731839283" sldId="550"/>
            <ac:spMk id="3" creationId="{05BFF38C-C69B-A624-6055-EE3C73346222}"/>
          </ac:spMkLst>
        </pc:spChg>
        <pc:spChg chg="mod">
          <ac:chgData name="Anne-Marie Penny" userId="56009b8f-63c5-468f-ac46-af5498f429b8" providerId="ADAL" clId="{E1A77C0E-5D3E-49A2-8090-95B2E09B0F58}" dt="2026-03-12T14:42:04.448" v="3772" actId="1076"/>
          <ac:spMkLst>
            <pc:docMk/>
            <pc:sldMk cId="1731839283" sldId="550"/>
            <ac:spMk id="4" creationId="{0669982E-FD3B-83B7-521F-2072C81EFF31}"/>
          </ac:spMkLst>
        </pc:spChg>
        <pc:spChg chg="mod">
          <ac:chgData name="Anne-Marie Penny" userId="56009b8f-63c5-468f-ac46-af5498f429b8" providerId="ADAL" clId="{E1A77C0E-5D3E-49A2-8090-95B2E09B0F58}" dt="2026-03-02T14:18:20.146" v="402" actId="20577"/>
          <ac:spMkLst>
            <pc:docMk/>
            <pc:sldMk cId="1731839283" sldId="550"/>
            <ac:spMk id="6" creationId="{574C5D69-DF4E-B34A-EA7A-94C87EC5EFF2}"/>
          </ac:spMkLst>
        </pc:spChg>
        <pc:picChg chg="add mod">
          <ac:chgData name="Anne-Marie Penny" userId="56009b8f-63c5-468f-ac46-af5498f429b8" providerId="ADAL" clId="{E1A77C0E-5D3E-49A2-8090-95B2E09B0F58}" dt="2026-03-04T11:00:38.407" v="820" actId="1076"/>
          <ac:picMkLst>
            <pc:docMk/>
            <pc:sldMk cId="1731839283" sldId="550"/>
            <ac:picMk id="5" creationId="{3936043F-937B-4992-1261-4762C730E6AA}"/>
          </ac:picMkLst>
        </pc:picChg>
        <pc:picChg chg="add mod modCrop">
          <ac:chgData name="Anne-Marie Penny" userId="56009b8f-63c5-468f-ac46-af5498f429b8" providerId="ADAL" clId="{E1A77C0E-5D3E-49A2-8090-95B2E09B0F58}" dt="2026-03-05T07:20:35.231" v="1616" actId="14100"/>
          <ac:picMkLst>
            <pc:docMk/>
            <pc:sldMk cId="1731839283" sldId="550"/>
            <ac:picMk id="7" creationId="{77456A1A-F891-907B-8E39-71D604995959}"/>
          </ac:picMkLst>
        </pc:picChg>
      </pc:sldChg>
      <pc:sldChg chg="addSp delSp modSp add del mod">
        <pc:chgData name="Anne-Marie Penny" userId="56009b8f-63c5-468f-ac46-af5498f429b8" providerId="ADAL" clId="{E1A77C0E-5D3E-49A2-8090-95B2E09B0F58}" dt="2026-03-12T08:36:22.366" v="1764" actId="2696"/>
        <pc:sldMkLst>
          <pc:docMk/>
          <pc:sldMk cId="3662139571" sldId="551"/>
        </pc:sldMkLst>
        <pc:picChg chg="add mod modCrop">
          <ac:chgData name="Anne-Marie Penny" userId="56009b8f-63c5-468f-ac46-af5498f429b8" providerId="ADAL" clId="{E1A77C0E-5D3E-49A2-8090-95B2E09B0F58}" dt="2026-03-12T08:35:01.978" v="1759" actId="1076"/>
          <ac:picMkLst>
            <pc:docMk/>
            <pc:sldMk cId="3662139571" sldId="551"/>
            <ac:picMk id="14" creationId="{55DEE7B2-4F50-4531-426A-9B1B226506E2}"/>
          </ac:picMkLst>
        </pc:picChg>
      </pc:sldChg>
      <pc:sldChg chg="addSp delSp modSp add mod ord">
        <pc:chgData name="Anne-Marie Penny" userId="56009b8f-63c5-468f-ac46-af5498f429b8" providerId="ADAL" clId="{E1A77C0E-5D3E-49A2-8090-95B2E09B0F58}" dt="2026-03-12T14:46:11.427" v="3828" actId="20577"/>
        <pc:sldMkLst>
          <pc:docMk/>
          <pc:sldMk cId="344251150" sldId="552"/>
        </pc:sldMkLst>
        <pc:spChg chg="mod">
          <ac:chgData name="Anne-Marie Penny" userId="56009b8f-63c5-468f-ac46-af5498f429b8" providerId="ADAL" clId="{E1A77C0E-5D3E-49A2-8090-95B2E09B0F58}" dt="2026-03-05T07:02:59.970" v="1543" actId="14100"/>
          <ac:spMkLst>
            <pc:docMk/>
            <pc:sldMk cId="344251150" sldId="552"/>
            <ac:spMk id="3" creationId="{863BA511-356A-98DB-9256-53873E56C9B6}"/>
          </ac:spMkLst>
        </pc:spChg>
        <pc:spChg chg="mod">
          <ac:chgData name="Anne-Marie Penny" userId="56009b8f-63c5-468f-ac46-af5498f429b8" providerId="ADAL" clId="{E1A77C0E-5D3E-49A2-8090-95B2E09B0F58}" dt="2026-03-12T14:45:58.071" v="3806" actId="1076"/>
          <ac:spMkLst>
            <pc:docMk/>
            <pc:sldMk cId="344251150" sldId="552"/>
            <ac:spMk id="4" creationId="{E3A5487B-4A4F-D5A8-E514-153D2E098562}"/>
          </ac:spMkLst>
        </pc:spChg>
        <pc:spChg chg="mod">
          <ac:chgData name="Anne-Marie Penny" userId="56009b8f-63c5-468f-ac46-af5498f429b8" providerId="ADAL" clId="{E1A77C0E-5D3E-49A2-8090-95B2E09B0F58}" dt="2026-03-05T07:02:55.868" v="1542" actId="14100"/>
          <ac:spMkLst>
            <pc:docMk/>
            <pc:sldMk cId="344251150" sldId="552"/>
            <ac:spMk id="6" creationId="{FD9DC3CA-08B6-E7F9-7396-592E26359A04}"/>
          </ac:spMkLst>
        </pc:spChg>
        <pc:spChg chg="add mod">
          <ac:chgData name="Anne-Marie Penny" userId="56009b8f-63c5-468f-ac46-af5498f429b8" providerId="ADAL" clId="{E1A77C0E-5D3E-49A2-8090-95B2E09B0F58}" dt="2026-03-12T14:46:11.427" v="3828" actId="20577"/>
          <ac:spMkLst>
            <pc:docMk/>
            <pc:sldMk cId="344251150" sldId="552"/>
            <ac:spMk id="7" creationId="{C3D36D43-C8E2-5315-03DB-C84BAA183B38}"/>
          </ac:spMkLst>
        </pc:spChg>
        <pc:picChg chg="add mod">
          <ac:chgData name="Anne-Marie Penny" userId="56009b8f-63c5-468f-ac46-af5498f429b8" providerId="ADAL" clId="{E1A77C0E-5D3E-49A2-8090-95B2E09B0F58}" dt="2026-03-04T11:00:58.658" v="824" actId="1076"/>
          <ac:picMkLst>
            <pc:docMk/>
            <pc:sldMk cId="344251150" sldId="552"/>
            <ac:picMk id="5" creationId="{A4B36A59-38F6-9B65-860B-AA5457E1A7C8}"/>
          </ac:picMkLst>
        </pc:picChg>
        <pc:picChg chg="add mod">
          <ac:chgData name="Anne-Marie Penny" userId="56009b8f-63c5-468f-ac46-af5498f429b8" providerId="ADAL" clId="{E1A77C0E-5D3E-49A2-8090-95B2E09B0F58}" dt="2026-03-08T20:44:25.468" v="1704" actId="1035"/>
          <ac:picMkLst>
            <pc:docMk/>
            <pc:sldMk cId="344251150" sldId="552"/>
            <ac:picMk id="8" creationId="{64F38EE5-E665-F5A7-F278-DD35E8B539C7}"/>
          </ac:picMkLst>
        </pc:picChg>
      </pc:sldChg>
      <pc:sldChg chg="addSp delSp modSp add del mod">
        <pc:chgData name="Anne-Marie Penny" userId="56009b8f-63c5-468f-ac46-af5498f429b8" providerId="ADAL" clId="{E1A77C0E-5D3E-49A2-8090-95B2E09B0F58}" dt="2026-03-12T08:36:50.542" v="1766" actId="6549"/>
        <pc:sldMkLst>
          <pc:docMk/>
          <pc:sldMk cId="1216247192" sldId="553"/>
        </pc:sldMkLst>
        <pc:spChg chg="mod">
          <ac:chgData name="Anne-Marie Penny" userId="56009b8f-63c5-468f-ac46-af5498f429b8" providerId="ADAL" clId="{E1A77C0E-5D3E-49A2-8090-95B2E09B0F58}" dt="2026-03-04T12:11:25.781" v="1491"/>
          <ac:spMkLst>
            <pc:docMk/>
            <pc:sldMk cId="1216247192" sldId="553"/>
            <ac:spMk id="3" creationId="{2C2327F7-C7E4-F587-773A-B922E04E4024}"/>
          </ac:spMkLst>
        </pc:spChg>
        <pc:spChg chg="mod">
          <ac:chgData name="Anne-Marie Penny" userId="56009b8f-63c5-468f-ac46-af5498f429b8" providerId="ADAL" clId="{E1A77C0E-5D3E-49A2-8090-95B2E09B0F58}" dt="2026-03-04T11:39:26.733" v="1411" actId="1076"/>
          <ac:spMkLst>
            <pc:docMk/>
            <pc:sldMk cId="1216247192" sldId="553"/>
            <ac:spMk id="6" creationId="{076AD862-15F4-01DA-771C-CD3A1B5831C6}"/>
          </ac:spMkLst>
        </pc:spChg>
        <pc:spChg chg="add mod">
          <ac:chgData name="Anne-Marie Penny" userId="56009b8f-63c5-468f-ac46-af5498f429b8" providerId="ADAL" clId="{E1A77C0E-5D3E-49A2-8090-95B2E09B0F58}" dt="2026-03-12T08:36:50.542" v="1766" actId="6549"/>
          <ac:spMkLst>
            <pc:docMk/>
            <pc:sldMk cId="1216247192" sldId="553"/>
            <ac:spMk id="9" creationId="{4192B349-DDD8-61AC-6F36-672C43916A9F}"/>
          </ac:spMkLst>
        </pc:spChg>
        <pc:spChg chg="add mod">
          <ac:chgData name="Anne-Marie Penny" userId="56009b8f-63c5-468f-ac46-af5498f429b8" providerId="ADAL" clId="{E1A77C0E-5D3E-49A2-8090-95B2E09B0F58}" dt="2026-03-04T11:27:18.125" v="1319" actId="20577"/>
          <ac:spMkLst>
            <pc:docMk/>
            <pc:sldMk cId="1216247192" sldId="553"/>
            <ac:spMk id="11" creationId="{5B40B367-A19C-043D-A540-DDF9FD42CF81}"/>
          </ac:spMkLst>
        </pc:spChg>
        <pc:picChg chg="add mod">
          <ac:chgData name="Anne-Marie Penny" userId="56009b8f-63c5-468f-ac46-af5498f429b8" providerId="ADAL" clId="{E1A77C0E-5D3E-49A2-8090-95B2E09B0F58}" dt="2026-03-04T11:01:14.954" v="827" actId="1076"/>
          <ac:picMkLst>
            <pc:docMk/>
            <pc:sldMk cId="1216247192" sldId="553"/>
            <ac:picMk id="5" creationId="{724A7932-C420-BC5C-2FE4-888E5BC8BC9E}"/>
          </ac:picMkLst>
        </pc:picChg>
        <pc:picChg chg="add mod">
          <ac:chgData name="Anne-Marie Penny" userId="56009b8f-63c5-468f-ac46-af5498f429b8" providerId="ADAL" clId="{E1A77C0E-5D3E-49A2-8090-95B2E09B0F58}" dt="2026-03-04T11:39:44.516" v="1414" actId="14100"/>
          <ac:picMkLst>
            <pc:docMk/>
            <pc:sldMk cId="1216247192" sldId="553"/>
            <ac:picMk id="14" creationId="{DC4140A7-5030-B1B9-DDBF-76D6755C726E}"/>
          </ac:picMkLst>
        </pc:picChg>
      </pc:sldChg>
      <pc:sldChg chg="addSp delSp modSp add mod ord modAnim">
        <pc:chgData name="Anne-Marie Penny" userId="56009b8f-63c5-468f-ac46-af5498f429b8" providerId="ADAL" clId="{E1A77C0E-5D3E-49A2-8090-95B2E09B0F58}" dt="2026-03-12T14:37:27.680" v="3724"/>
        <pc:sldMkLst>
          <pc:docMk/>
          <pc:sldMk cId="3172677018" sldId="554"/>
        </pc:sldMkLst>
        <pc:spChg chg="mod">
          <ac:chgData name="Anne-Marie Penny" userId="56009b8f-63c5-468f-ac46-af5498f429b8" providerId="ADAL" clId="{E1A77C0E-5D3E-49A2-8090-95B2E09B0F58}" dt="2026-03-04T12:10:32.661" v="1485" actId="20577"/>
          <ac:spMkLst>
            <pc:docMk/>
            <pc:sldMk cId="3172677018" sldId="554"/>
            <ac:spMk id="3" creationId="{F8477E32-F641-77F3-5CF3-890B58273AC6}"/>
          </ac:spMkLst>
        </pc:spChg>
        <pc:spChg chg="mod">
          <ac:chgData name="Anne-Marie Penny" userId="56009b8f-63c5-468f-ac46-af5498f429b8" providerId="ADAL" clId="{E1A77C0E-5D3E-49A2-8090-95B2E09B0F58}" dt="2026-03-12T14:37:03.058" v="3717" actId="1076"/>
          <ac:spMkLst>
            <pc:docMk/>
            <pc:sldMk cId="3172677018" sldId="554"/>
            <ac:spMk id="4" creationId="{D629D87A-EA08-A413-F326-73D3BB3E5A6B}"/>
          </ac:spMkLst>
        </pc:spChg>
        <pc:spChg chg="mod">
          <ac:chgData name="Anne-Marie Penny" userId="56009b8f-63c5-468f-ac46-af5498f429b8" providerId="ADAL" clId="{E1A77C0E-5D3E-49A2-8090-95B2E09B0F58}" dt="2026-03-04T11:06:27.579" v="1004" actId="20577"/>
          <ac:spMkLst>
            <pc:docMk/>
            <pc:sldMk cId="3172677018" sldId="554"/>
            <ac:spMk id="6" creationId="{B2905839-2511-E395-DC05-6BE5FF739D80}"/>
          </ac:spMkLst>
        </pc:spChg>
        <pc:spChg chg="add mod">
          <ac:chgData name="Anne-Marie Penny" userId="56009b8f-63c5-468f-ac46-af5498f429b8" providerId="ADAL" clId="{E1A77C0E-5D3E-49A2-8090-95B2E09B0F58}" dt="2026-03-12T08:56:46.629" v="1894" actId="20577"/>
          <ac:spMkLst>
            <pc:docMk/>
            <pc:sldMk cId="3172677018" sldId="554"/>
            <ac:spMk id="7" creationId="{6CEAF32D-D989-16AA-FA93-D024A9602FDD}"/>
          </ac:spMkLst>
        </pc:spChg>
        <pc:spChg chg="add del mod">
          <ac:chgData name="Anne-Marie Penny" userId="56009b8f-63c5-468f-ac46-af5498f429b8" providerId="ADAL" clId="{E1A77C0E-5D3E-49A2-8090-95B2E09B0F58}" dt="2026-03-12T14:37:12.108" v="3721" actId="22"/>
          <ac:spMkLst>
            <pc:docMk/>
            <pc:sldMk cId="3172677018" sldId="554"/>
            <ac:spMk id="9" creationId="{43BA19F9-CD19-864B-56CB-71FF1EE5DF1C}"/>
          </ac:spMkLst>
        </pc:spChg>
        <pc:spChg chg="add mod">
          <ac:chgData name="Anne-Marie Penny" userId="56009b8f-63c5-468f-ac46-af5498f429b8" providerId="ADAL" clId="{E1A77C0E-5D3E-49A2-8090-95B2E09B0F58}" dt="2026-03-12T14:37:19.384" v="3723" actId="1076"/>
          <ac:spMkLst>
            <pc:docMk/>
            <pc:sldMk cId="3172677018" sldId="554"/>
            <ac:spMk id="11" creationId="{8956FDCD-9783-5CA2-2A08-5A29A3871721}"/>
          </ac:spMkLst>
        </pc:spChg>
        <pc:picChg chg="add mod">
          <ac:chgData name="Anne-Marie Penny" userId="56009b8f-63c5-468f-ac46-af5498f429b8" providerId="ADAL" clId="{E1A77C0E-5D3E-49A2-8090-95B2E09B0F58}" dt="2026-03-04T11:00:19.734" v="816" actId="1076"/>
          <ac:picMkLst>
            <pc:docMk/>
            <pc:sldMk cId="3172677018" sldId="554"/>
            <ac:picMk id="5" creationId="{38F1D32E-4863-9E9A-35AD-CBEA1C4C76DF}"/>
          </ac:picMkLst>
        </pc:picChg>
      </pc:sldChg>
      <pc:sldChg chg="addSp delSp modSp add mod modAnim">
        <pc:chgData name="Anne-Marie Penny" userId="56009b8f-63c5-468f-ac46-af5498f429b8" providerId="ADAL" clId="{E1A77C0E-5D3E-49A2-8090-95B2E09B0F58}" dt="2026-03-02T14:55:40.148" v="603" actId="1076"/>
        <pc:sldMkLst>
          <pc:docMk/>
          <pc:sldMk cId="2957372272" sldId="555"/>
        </pc:sldMkLst>
        <pc:spChg chg="add mod">
          <ac:chgData name="Anne-Marie Penny" userId="56009b8f-63c5-468f-ac46-af5498f429b8" providerId="ADAL" clId="{E1A77C0E-5D3E-49A2-8090-95B2E09B0F58}" dt="2026-03-02T14:55:36.523" v="602" actId="122"/>
          <ac:spMkLst>
            <pc:docMk/>
            <pc:sldMk cId="2957372272" sldId="555"/>
            <ac:spMk id="13" creationId="{7C752FC7-5FC2-FF78-D853-66EDB310A81D}"/>
          </ac:spMkLst>
        </pc:spChg>
        <pc:picChg chg="add mod">
          <ac:chgData name="Anne-Marie Penny" userId="56009b8f-63c5-468f-ac46-af5498f429b8" providerId="ADAL" clId="{E1A77C0E-5D3E-49A2-8090-95B2E09B0F58}" dt="2026-03-02T14:53:18.457" v="558" actId="1076"/>
          <ac:picMkLst>
            <pc:docMk/>
            <pc:sldMk cId="2957372272" sldId="555"/>
            <ac:picMk id="5" creationId="{8B40045F-8B2C-2D0D-9216-901B609078BB}"/>
          </ac:picMkLst>
        </pc:picChg>
        <pc:picChg chg="add mod">
          <ac:chgData name="Anne-Marie Penny" userId="56009b8f-63c5-468f-ac46-af5498f429b8" providerId="ADAL" clId="{E1A77C0E-5D3E-49A2-8090-95B2E09B0F58}" dt="2026-03-02T14:55:40.148" v="603" actId="1076"/>
          <ac:picMkLst>
            <pc:docMk/>
            <pc:sldMk cId="2957372272" sldId="555"/>
            <ac:picMk id="14" creationId="{8739E6EC-D1BD-51FD-9E0D-4B2EAB0A5BEC}"/>
          </ac:picMkLst>
        </pc:picChg>
      </pc:sldChg>
      <pc:sldChg chg="addSp delSp modSp add mod ord modClrScheme modAnim chgLayout">
        <pc:chgData name="Anne-Marie Penny" userId="56009b8f-63c5-468f-ac46-af5498f429b8" providerId="ADAL" clId="{E1A77C0E-5D3E-49A2-8090-95B2E09B0F58}" dt="2026-03-12T08:55:41.081" v="1890" actId="14100"/>
        <pc:sldMkLst>
          <pc:docMk/>
          <pc:sldMk cId="3234273851" sldId="556"/>
        </pc:sldMkLst>
        <pc:spChg chg="mod ord">
          <ac:chgData name="Anne-Marie Penny" userId="56009b8f-63c5-468f-ac46-af5498f429b8" providerId="ADAL" clId="{E1A77C0E-5D3E-49A2-8090-95B2E09B0F58}" dt="2026-03-12T08:45:31.671" v="1807" actId="700"/>
          <ac:spMkLst>
            <pc:docMk/>
            <pc:sldMk cId="3234273851" sldId="556"/>
            <ac:spMk id="3" creationId="{BDEFAA16-DA9B-78EF-FE31-D79B0B281722}"/>
          </ac:spMkLst>
        </pc:spChg>
        <pc:spChg chg="add del mod ord">
          <ac:chgData name="Anne-Marie Penny" userId="56009b8f-63c5-468f-ac46-af5498f429b8" providerId="ADAL" clId="{E1A77C0E-5D3E-49A2-8090-95B2E09B0F58}" dt="2026-03-12T08:45:31.671" v="1807" actId="700"/>
          <ac:spMkLst>
            <pc:docMk/>
            <pc:sldMk cId="3234273851" sldId="556"/>
            <ac:spMk id="4" creationId="{115AE1E1-1CCE-7C8D-6A4B-FF5760F36D62}"/>
          </ac:spMkLst>
        </pc:spChg>
        <pc:spChg chg="add del mod ord">
          <ac:chgData name="Anne-Marie Penny" userId="56009b8f-63c5-468f-ac46-af5498f429b8" providerId="ADAL" clId="{E1A77C0E-5D3E-49A2-8090-95B2E09B0F58}" dt="2026-03-12T08:45:31.671" v="1807" actId="700"/>
          <ac:spMkLst>
            <pc:docMk/>
            <pc:sldMk cId="3234273851" sldId="556"/>
            <ac:spMk id="5" creationId="{6034DBE0-C279-67CA-B39C-C4220334F010}"/>
          </ac:spMkLst>
        </pc:spChg>
        <pc:spChg chg="mod ord">
          <ac:chgData name="Anne-Marie Penny" userId="56009b8f-63c5-468f-ac46-af5498f429b8" providerId="ADAL" clId="{E1A77C0E-5D3E-49A2-8090-95B2E09B0F58}" dt="2026-03-12T08:45:31.671" v="1807" actId="700"/>
          <ac:spMkLst>
            <pc:docMk/>
            <pc:sldMk cId="3234273851" sldId="556"/>
            <ac:spMk id="6" creationId="{46F08966-0DD1-CD2E-897C-B0A31C1F0848}"/>
          </ac:spMkLst>
        </pc:spChg>
        <pc:spChg chg="add del mod ord">
          <ac:chgData name="Anne-Marie Penny" userId="56009b8f-63c5-468f-ac46-af5498f429b8" providerId="ADAL" clId="{E1A77C0E-5D3E-49A2-8090-95B2E09B0F58}" dt="2026-03-12T08:45:31.671" v="1807" actId="700"/>
          <ac:spMkLst>
            <pc:docMk/>
            <pc:sldMk cId="3234273851" sldId="556"/>
            <ac:spMk id="7" creationId="{0499F91D-D7A6-B906-AD49-D9740471DEB2}"/>
          </ac:spMkLst>
        </pc:spChg>
        <pc:picChg chg="add mod">
          <ac:chgData name="Anne-Marie Penny" userId="56009b8f-63c5-468f-ac46-af5498f429b8" providerId="ADAL" clId="{E1A77C0E-5D3E-49A2-8090-95B2E09B0F58}" dt="2026-03-12T08:53:40.619" v="1872" actId="1076"/>
          <ac:picMkLst>
            <pc:docMk/>
            <pc:sldMk cId="3234273851" sldId="556"/>
            <ac:picMk id="2" creationId="{5FB2B1DA-624C-08D1-BA16-4ED5198D0FB2}"/>
          </ac:picMkLst>
        </pc:picChg>
        <pc:picChg chg="add mod">
          <ac:chgData name="Anne-Marie Penny" userId="56009b8f-63c5-468f-ac46-af5498f429b8" providerId="ADAL" clId="{E1A77C0E-5D3E-49A2-8090-95B2E09B0F58}" dt="2026-03-12T08:53:40.619" v="1872" actId="1076"/>
          <ac:picMkLst>
            <pc:docMk/>
            <pc:sldMk cId="3234273851" sldId="556"/>
            <ac:picMk id="8" creationId="{C47F12FE-1AD9-422F-CB8D-0F248B1D25FD}"/>
          </ac:picMkLst>
        </pc:picChg>
        <pc:picChg chg="add mod">
          <ac:chgData name="Anne-Marie Penny" userId="56009b8f-63c5-468f-ac46-af5498f429b8" providerId="ADAL" clId="{E1A77C0E-5D3E-49A2-8090-95B2E09B0F58}" dt="2026-03-12T08:55:27.648" v="1888" actId="14100"/>
          <ac:picMkLst>
            <pc:docMk/>
            <pc:sldMk cId="3234273851" sldId="556"/>
            <ac:picMk id="10" creationId="{7842E2B8-916A-36AE-3EF6-EA5073682FD3}"/>
          </ac:picMkLst>
        </pc:picChg>
        <pc:picChg chg="add mod">
          <ac:chgData name="Anne-Marie Penny" userId="56009b8f-63c5-468f-ac46-af5498f429b8" providerId="ADAL" clId="{E1A77C0E-5D3E-49A2-8090-95B2E09B0F58}" dt="2026-03-12T08:53:40.619" v="1872" actId="1076"/>
          <ac:picMkLst>
            <pc:docMk/>
            <pc:sldMk cId="3234273851" sldId="556"/>
            <ac:picMk id="12" creationId="{75E0D045-BC39-C286-2187-97D9403909FA}"/>
          </ac:picMkLst>
        </pc:picChg>
        <pc:picChg chg="add mod">
          <ac:chgData name="Anne-Marie Penny" userId="56009b8f-63c5-468f-ac46-af5498f429b8" providerId="ADAL" clId="{E1A77C0E-5D3E-49A2-8090-95B2E09B0F58}" dt="2026-03-04T11:00:29.507" v="818" actId="1076"/>
          <ac:picMkLst>
            <pc:docMk/>
            <pc:sldMk cId="3234273851" sldId="556"/>
            <ac:picMk id="14" creationId="{69D21A8C-AF2E-09A0-708E-16213239EDC8}"/>
          </ac:picMkLst>
        </pc:picChg>
        <pc:picChg chg="add mod">
          <ac:chgData name="Anne-Marie Penny" userId="56009b8f-63c5-468f-ac46-af5498f429b8" providerId="ADAL" clId="{E1A77C0E-5D3E-49A2-8090-95B2E09B0F58}" dt="2026-03-12T08:53:40.619" v="1872" actId="1076"/>
          <ac:picMkLst>
            <pc:docMk/>
            <pc:sldMk cId="3234273851" sldId="556"/>
            <ac:picMk id="15" creationId="{AD8AC780-BBF6-DD95-4F10-E43451C3A263}"/>
          </ac:picMkLst>
        </pc:picChg>
        <pc:picChg chg="add mod">
          <ac:chgData name="Anne-Marie Penny" userId="56009b8f-63c5-468f-ac46-af5498f429b8" providerId="ADAL" clId="{E1A77C0E-5D3E-49A2-8090-95B2E09B0F58}" dt="2026-03-12T08:55:41.081" v="1890" actId="14100"/>
          <ac:picMkLst>
            <pc:docMk/>
            <pc:sldMk cId="3234273851" sldId="556"/>
            <ac:picMk id="17" creationId="{3EE84D1C-E427-51E4-6BC7-C34E2B94C9D5}"/>
          </ac:picMkLst>
        </pc:picChg>
      </pc:sldChg>
      <pc:sldChg chg="addSp delSp modSp add mod">
        <pc:chgData name="Anne-Marie Penny" userId="56009b8f-63c5-468f-ac46-af5498f429b8" providerId="ADAL" clId="{E1A77C0E-5D3E-49A2-8090-95B2E09B0F58}" dt="2026-03-12T14:11:52.677" v="3117" actId="20577"/>
        <pc:sldMkLst>
          <pc:docMk/>
          <pc:sldMk cId="818495537" sldId="557"/>
        </pc:sldMkLst>
        <pc:spChg chg="mod">
          <ac:chgData name="Anne-Marie Penny" userId="56009b8f-63c5-468f-ac46-af5498f429b8" providerId="ADAL" clId="{E1A77C0E-5D3E-49A2-8090-95B2E09B0F58}" dt="2026-03-04T12:11:34.808" v="1492"/>
          <ac:spMkLst>
            <pc:docMk/>
            <pc:sldMk cId="818495537" sldId="557"/>
            <ac:spMk id="3" creationId="{C35BD8CA-7224-B98C-6CC9-D44A2E0ABCB4}"/>
          </ac:spMkLst>
        </pc:spChg>
        <pc:spChg chg="mod">
          <ac:chgData name="Anne-Marie Penny" userId="56009b8f-63c5-468f-ac46-af5498f429b8" providerId="ADAL" clId="{E1A77C0E-5D3E-49A2-8090-95B2E09B0F58}" dt="2026-03-12T14:11:52.677" v="3117" actId="20577"/>
          <ac:spMkLst>
            <pc:docMk/>
            <pc:sldMk cId="818495537" sldId="557"/>
            <ac:spMk id="4" creationId="{8FA2D42B-3446-2671-57EE-1D78340B3940}"/>
          </ac:spMkLst>
        </pc:spChg>
        <pc:picChg chg="add mod">
          <ac:chgData name="Anne-Marie Penny" userId="56009b8f-63c5-468f-ac46-af5498f429b8" providerId="ADAL" clId="{E1A77C0E-5D3E-49A2-8090-95B2E09B0F58}" dt="2026-03-04T11:01:32.712" v="830" actId="1076"/>
          <ac:picMkLst>
            <pc:docMk/>
            <pc:sldMk cId="818495537" sldId="557"/>
            <ac:picMk id="5" creationId="{E53FE5B9-A1F8-75AD-87F9-28F96FEFBDAE}"/>
          </ac:picMkLst>
        </pc:picChg>
        <pc:picChg chg="add mod">
          <ac:chgData name="Anne-Marie Penny" userId="56009b8f-63c5-468f-ac46-af5498f429b8" providerId="ADAL" clId="{E1A77C0E-5D3E-49A2-8090-95B2E09B0F58}" dt="2026-03-04T12:19:06.315" v="1508" actId="14100"/>
          <ac:picMkLst>
            <pc:docMk/>
            <pc:sldMk cId="818495537" sldId="557"/>
            <ac:picMk id="1026" creationId="{7ED65781-7C4E-48E7-A511-BC40986CBA13}"/>
          </ac:picMkLst>
        </pc:picChg>
      </pc:sldChg>
      <pc:sldChg chg="addSp delSp modSp add mod">
        <pc:chgData name="Anne-Marie Penny" userId="56009b8f-63c5-468f-ac46-af5498f429b8" providerId="ADAL" clId="{E1A77C0E-5D3E-49A2-8090-95B2E09B0F58}" dt="2026-03-05T07:12:25.585" v="1571" actId="1076"/>
        <pc:sldMkLst>
          <pc:docMk/>
          <pc:sldMk cId="1459661894" sldId="558"/>
        </pc:sldMkLst>
        <pc:spChg chg="mod">
          <ac:chgData name="Anne-Marie Penny" userId="56009b8f-63c5-468f-ac46-af5498f429b8" providerId="ADAL" clId="{E1A77C0E-5D3E-49A2-8090-95B2E09B0F58}" dt="2026-03-05T07:05:54.134" v="1566" actId="14100"/>
          <ac:spMkLst>
            <pc:docMk/>
            <pc:sldMk cId="1459661894" sldId="558"/>
            <ac:spMk id="3" creationId="{D0E3522B-F0FF-8C7D-B77B-3F45B7112AAF}"/>
          </ac:spMkLst>
        </pc:spChg>
        <pc:spChg chg="mod">
          <ac:chgData name="Anne-Marie Penny" userId="56009b8f-63c5-468f-ac46-af5498f429b8" providerId="ADAL" clId="{E1A77C0E-5D3E-49A2-8090-95B2E09B0F58}" dt="2026-03-05T07:05:48.398" v="1565" actId="14100"/>
          <ac:spMkLst>
            <pc:docMk/>
            <pc:sldMk cId="1459661894" sldId="558"/>
            <ac:spMk id="6" creationId="{0C5CC878-56D4-527A-08D2-76539E733CF8}"/>
          </ac:spMkLst>
        </pc:spChg>
        <pc:picChg chg="add mod">
          <ac:chgData name="Anne-Marie Penny" userId="56009b8f-63c5-468f-ac46-af5498f429b8" providerId="ADAL" clId="{E1A77C0E-5D3E-49A2-8090-95B2E09B0F58}" dt="2026-03-04T11:01:47.153" v="833" actId="1076"/>
          <ac:picMkLst>
            <pc:docMk/>
            <pc:sldMk cId="1459661894" sldId="558"/>
            <ac:picMk id="5" creationId="{3D886B80-352A-97E3-DB9A-072A6C29806E}"/>
          </ac:picMkLst>
        </pc:picChg>
        <pc:picChg chg="add mod">
          <ac:chgData name="Anne-Marie Penny" userId="56009b8f-63c5-468f-ac46-af5498f429b8" providerId="ADAL" clId="{E1A77C0E-5D3E-49A2-8090-95B2E09B0F58}" dt="2026-03-05T07:12:25.585" v="1571" actId="1076"/>
          <ac:picMkLst>
            <pc:docMk/>
            <pc:sldMk cId="1459661894" sldId="558"/>
            <ac:picMk id="7" creationId="{735BB711-D4EA-6731-0EEB-2F991E39E19E}"/>
          </ac:picMkLst>
        </pc:picChg>
      </pc:sldChg>
      <pc:sldChg chg="addSp delSp modSp add mod">
        <pc:chgData name="Anne-Marie Penny" userId="56009b8f-63c5-468f-ac46-af5498f429b8" providerId="ADAL" clId="{E1A77C0E-5D3E-49A2-8090-95B2E09B0F58}" dt="2026-03-12T14:35:02.521" v="3713" actId="20577"/>
        <pc:sldMkLst>
          <pc:docMk/>
          <pc:sldMk cId="2586740813" sldId="559"/>
        </pc:sldMkLst>
        <pc:spChg chg="mod">
          <ac:chgData name="Anne-Marie Penny" userId="56009b8f-63c5-468f-ac46-af5498f429b8" providerId="ADAL" clId="{E1A77C0E-5D3E-49A2-8090-95B2E09B0F58}" dt="2026-03-04T12:11:48.312" v="1494"/>
          <ac:spMkLst>
            <pc:docMk/>
            <pc:sldMk cId="2586740813" sldId="559"/>
            <ac:spMk id="3" creationId="{199BBBF8-AE2E-8991-CF6A-A7C9B8DBDEF4}"/>
          </ac:spMkLst>
        </pc:spChg>
        <pc:spChg chg="add mod">
          <ac:chgData name="Anne-Marie Penny" userId="56009b8f-63c5-468f-ac46-af5498f429b8" providerId="ADAL" clId="{E1A77C0E-5D3E-49A2-8090-95B2E09B0F58}" dt="2026-03-12T14:35:02.521" v="3713" actId="20577"/>
          <ac:spMkLst>
            <pc:docMk/>
            <pc:sldMk cId="2586740813" sldId="559"/>
            <ac:spMk id="5" creationId="{3140307A-7837-52BD-1A93-4852B43996D9}"/>
          </ac:spMkLst>
        </pc:spChg>
        <pc:spChg chg="mod">
          <ac:chgData name="Anne-Marie Penny" userId="56009b8f-63c5-468f-ac46-af5498f429b8" providerId="ADAL" clId="{E1A77C0E-5D3E-49A2-8090-95B2E09B0F58}" dt="2026-03-04T12:05:15.941" v="1456" actId="20577"/>
          <ac:spMkLst>
            <pc:docMk/>
            <pc:sldMk cId="2586740813" sldId="559"/>
            <ac:spMk id="6" creationId="{C2C94C07-42D4-C8D4-060C-4A6AC0B37ED8}"/>
          </ac:spMkLst>
        </pc:spChg>
        <pc:picChg chg="add mod">
          <ac:chgData name="Anne-Marie Penny" userId="56009b8f-63c5-468f-ac46-af5498f429b8" providerId="ADAL" clId="{E1A77C0E-5D3E-49A2-8090-95B2E09B0F58}" dt="2026-03-04T11:01:55.247" v="835" actId="1076"/>
          <ac:picMkLst>
            <pc:docMk/>
            <pc:sldMk cId="2586740813" sldId="559"/>
            <ac:picMk id="7" creationId="{AD680027-C485-AF36-43D1-EC0E6522A261}"/>
          </ac:picMkLst>
        </pc:picChg>
        <pc:picChg chg="add mod">
          <ac:chgData name="Anne-Marie Penny" userId="56009b8f-63c5-468f-ac46-af5498f429b8" providerId="ADAL" clId="{E1A77C0E-5D3E-49A2-8090-95B2E09B0F58}" dt="2026-03-05T07:24:03.637" v="1623" actId="1076"/>
          <ac:picMkLst>
            <pc:docMk/>
            <pc:sldMk cId="2586740813" sldId="559"/>
            <ac:picMk id="8" creationId="{072F7647-D600-FAD2-98F5-669E76C074C6}"/>
          </ac:picMkLst>
        </pc:picChg>
      </pc:sldChg>
      <pc:sldChg chg="addSp delSp modSp add mod ord">
        <pc:chgData name="Anne-Marie Penny" userId="56009b8f-63c5-468f-ac46-af5498f429b8" providerId="ADAL" clId="{E1A77C0E-5D3E-49A2-8090-95B2E09B0F58}" dt="2026-03-12T14:49:07.130" v="3894" actId="20577"/>
        <pc:sldMkLst>
          <pc:docMk/>
          <pc:sldMk cId="2624836635" sldId="560"/>
        </pc:sldMkLst>
        <pc:spChg chg="mod">
          <ac:chgData name="Anne-Marie Penny" userId="56009b8f-63c5-468f-ac46-af5498f429b8" providerId="ADAL" clId="{E1A77C0E-5D3E-49A2-8090-95B2E09B0F58}" dt="2026-03-04T12:12:00.859" v="1495"/>
          <ac:spMkLst>
            <pc:docMk/>
            <pc:sldMk cId="2624836635" sldId="560"/>
            <ac:spMk id="3" creationId="{49BC4510-B296-B7F2-97E5-33E7E6CE2428}"/>
          </ac:spMkLst>
        </pc:spChg>
        <pc:spChg chg="mod">
          <ac:chgData name="Anne-Marie Penny" userId="56009b8f-63c5-468f-ac46-af5498f429b8" providerId="ADAL" clId="{E1A77C0E-5D3E-49A2-8090-95B2E09B0F58}" dt="2026-03-05T07:15:30.412" v="1583" actId="20577"/>
          <ac:spMkLst>
            <pc:docMk/>
            <pc:sldMk cId="2624836635" sldId="560"/>
            <ac:spMk id="6" creationId="{E027AD86-0C86-3C6A-C3D7-5BFA7436D795}"/>
          </ac:spMkLst>
        </pc:spChg>
        <pc:spChg chg="add mod">
          <ac:chgData name="Anne-Marie Penny" userId="56009b8f-63c5-468f-ac46-af5498f429b8" providerId="ADAL" clId="{E1A77C0E-5D3E-49A2-8090-95B2E09B0F58}" dt="2026-03-12T14:49:07.130" v="3894" actId="20577"/>
          <ac:spMkLst>
            <pc:docMk/>
            <pc:sldMk cId="2624836635" sldId="560"/>
            <ac:spMk id="7" creationId="{F4C8E21A-BFC3-089E-BF9A-DE9A8961530C}"/>
          </ac:spMkLst>
        </pc:spChg>
        <pc:picChg chg="add del mod">
          <ac:chgData name="Anne-Marie Penny" userId="56009b8f-63c5-468f-ac46-af5498f429b8" providerId="ADAL" clId="{E1A77C0E-5D3E-49A2-8090-95B2E09B0F58}" dt="2026-03-12T08:35:54.474" v="1760" actId="478"/>
          <ac:picMkLst>
            <pc:docMk/>
            <pc:sldMk cId="2624836635" sldId="560"/>
            <ac:picMk id="2" creationId="{0EFB630C-7995-8F50-076A-E493BDD9958E}"/>
          </ac:picMkLst>
        </pc:picChg>
        <pc:picChg chg="add mod">
          <ac:chgData name="Anne-Marie Penny" userId="56009b8f-63c5-468f-ac46-af5498f429b8" providerId="ADAL" clId="{E1A77C0E-5D3E-49A2-8090-95B2E09B0F58}" dt="2026-03-12T08:36:06.005" v="1763" actId="14100"/>
          <ac:picMkLst>
            <pc:docMk/>
            <pc:sldMk cId="2624836635" sldId="560"/>
            <ac:picMk id="4" creationId="{9396A16E-96C0-D741-0DD4-51142AB64A58}"/>
          </ac:picMkLst>
        </pc:picChg>
      </pc:sldChg>
      <pc:sldChg chg="addSp delSp modSp add mod ord">
        <pc:chgData name="Anne-Marie Penny" userId="56009b8f-63c5-468f-ac46-af5498f429b8" providerId="ADAL" clId="{E1A77C0E-5D3E-49A2-8090-95B2E09B0F58}" dt="2026-03-12T14:46:44.383" v="3829" actId="20577"/>
        <pc:sldMkLst>
          <pc:docMk/>
          <pc:sldMk cId="294536295" sldId="561"/>
        </pc:sldMkLst>
        <pc:spChg chg="del">
          <ac:chgData name="Anne-Marie Penny" userId="56009b8f-63c5-468f-ac46-af5498f429b8" providerId="ADAL" clId="{E1A77C0E-5D3E-49A2-8090-95B2E09B0F58}" dt="2026-03-12T09:02:06.275" v="1898" actId="478"/>
          <ac:spMkLst>
            <pc:docMk/>
            <pc:sldMk cId="294536295" sldId="561"/>
            <ac:spMk id="4" creationId="{45684C97-3216-9CBF-D616-FB3420BC7404}"/>
          </ac:spMkLst>
        </pc:spChg>
        <pc:spChg chg="mod">
          <ac:chgData name="Anne-Marie Penny" userId="56009b8f-63c5-468f-ac46-af5498f429b8" providerId="ADAL" clId="{E1A77C0E-5D3E-49A2-8090-95B2E09B0F58}" dt="2026-03-12T09:33:32.724" v="2608" actId="20577"/>
          <ac:spMkLst>
            <pc:docMk/>
            <pc:sldMk cId="294536295" sldId="561"/>
            <ac:spMk id="6" creationId="{20ABE679-C583-4C0F-16E8-BE907CCC2AD6}"/>
          </ac:spMkLst>
        </pc:spChg>
        <pc:spChg chg="del">
          <ac:chgData name="Anne-Marie Penny" userId="56009b8f-63c5-468f-ac46-af5498f429b8" providerId="ADAL" clId="{E1A77C0E-5D3E-49A2-8090-95B2E09B0F58}" dt="2026-03-12T09:02:10.558" v="1900" actId="478"/>
          <ac:spMkLst>
            <pc:docMk/>
            <pc:sldMk cId="294536295" sldId="561"/>
            <ac:spMk id="7" creationId="{329B6E04-6F62-5607-A13A-D999C05A2FB3}"/>
          </ac:spMkLst>
        </pc:spChg>
        <pc:spChg chg="add del mod">
          <ac:chgData name="Anne-Marie Penny" userId="56009b8f-63c5-468f-ac46-af5498f429b8" providerId="ADAL" clId="{E1A77C0E-5D3E-49A2-8090-95B2E09B0F58}" dt="2026-03-12T09:02:08.552" v="1899" actId="478"/>
          <ac:spMkLst>
            <pc:docMk/>
            <pc:sldMk cId="294536295" sldId="561"/>
            <ac:spMk id="9" creationId="{F9E74EBB-1713-C61D-E6A4-81705F78D1CB}"/>
          </ac:spMkLst>
        </pc:spChg>
        <pc:spChg chg="add mod">
          <ac:chgData name="Anne-Marie Penny" userId="56009b8f-63c5-468f-ac46-af5498f429b8" providerId="ADAL" clId="{E1A77C0E-5D3E-49A2-8090-95B2E09B0F58}" dt="2026-03-12T14:46:44.383" v="3829" actId="20577"/>
          <ac:spMkLst>
            <pc:docMk/>
            <pc:sldMk cId="294536295" sldId="561"/>
            <ac:spMk id="12" creationId="{5B264679-7C86-63F3-327C-B0157FFE6735}"/>
          </ac:spMkLst>
        </pc:spChg>
        <pc:grpChg chg="add mod">
          <ac:chgData name="Anne-Marie Penny" userId="56009b8f-63c5-468f-ac46-af5498f429b8" providerId="ADAL" clId="{E1A77C0E-5D3E-49A2-8090-95B2E09B0F58}" dt="2026-03-12T09:37:07.756" v="2720" actId="14100"/>
          <ac:grpSpMkLst>
            <pc:docMk/>
            <pc:sldMk cId="294536295" sldId="561"/>
            <ac:grpSpMk id="17" creationId="{AD071C55-2C27-5EFF-15A9-DFC9AB0AF6F5}"/>
          </ac:grpSpMkLst>
        </pc:grpChg>
        <pc:picChg chg="del">
          <ac:chgData name="Anne-Marie Penny" userId="56009b8f-63c5-468f-ac46-af5498f429b8" providerId="ADAL" clId="{E1A77C0E-5D3E-49A2-8090-95B2E09B0F58}" dt="2026-03-12T09:25:36.610" v="2330" actId="478"/>
          <ac:picMkLst>
            <pc:docMk/>
            <pc:sldMk cId="294536295" sldId="561"/>
            <ac:picMk id="8" creationId="{4A174B5E-FDAF-19FA-AB29-1276842D2F8B}"/>
          </ac:picMkLst>
        </pc:picChg>
        <pc:picChg chg="add del">
          <ac:chgData name="Anne-Marie Penny" userId="56009b8f-63c5-468f-ac46-af5498f429b8" providerId="ADAL" clId="{E1A77C0E-5D3E-49A2-8090-95B2E09B0F58}" dt="2026-03-12T09:22:46.706" v="2289" actId="478"/>
          <ac:picMkLst>
            <pc:docMk/>
            <pc:sldMk cId="294536295" sldId="561"/>
            <ac:picMk id="11" creationId="{DD776114-2A0C-CC32-AB49-D0E31FD7DEC4}"/>
          </ac:picMkLst>
        </pc:picChg>
        <pc:picChg chg="add mod">
          <ac:chgData name="Anne-Marie Penny" userId="56009b8f-63c5-468f-ac46-af5498f429b8" providerId="ADAL" clId="{E1A77C0E-5D3E-49A2-8090-95B2E09B0F58}" dt="2026-03-12T09:36:50.293" v="2718" actId="164"/>
          <ac:picMkLst>
            <pc:docMk/>
            <pc:sldMk cId="294536295" sldId="561"/>
            <ac:picMk id="14" creationId="{C241A576-50D6-6418-3EDD-B6BB956A58A9}"/>
          </ac:picMkLst>
        </pc:picChg>
        <pc:picChg chg="add mod">
          <ac:chgData name="Anne-Marie Penny" userId="56009b8f-63c5-468f-ac46-af5498f429b8" providerId="ADAL" clId="{E1A77C0E-5D3E-49A2-8090-95B2E09B0F58}" dt="2026-03-12T09:36:50.293" v="2718" actId="164"/>
          <ac:picMkLst>
            <pc:docMk/>
            <pc:sldMk cId="294536295" sldId="561"/>
            <ac:picMk id="16" creationId="{EB3B63B9-5D1D-D1B3-8262-3BF9DD496FD1}"/>
          </ac:picMkLst>
        </pc:picChg>
      </pc:sldChg>
      <pc:sldChg chg="addSp delSp modSp add mod ord">
        <pc:chgData name="Anne-Marie Penny" userId="56009b8f-63c5-468f-ac46-af5498f429b8" providerId="ADAL" clId="{E1A77C0E-5D3E-49A2-8090-95B2E09B0F58}" dt="2026-03-12T14:10:46.469" v="3073" actId="14100"/>
        <pc:sldMkLst>
          <pc:docMk/>
          <pc:sldMk cId="1497095100" sldId="562"/>
        </pc:sldMkLst>
        <pc:spChg chg="mod">
          <ac:chgData name="Anne-Marie Penny" userId="56009b8f-63c5-468f-ac46-af5498f429b8" providerId="ADAL" clId="{E1A77C0E-5D3E-49A2-8090-95B2E09B0F58}" dt="2026-03-12T14:10:46.469" v="3073" actId="14100"/>
          <ac:spMkLst>
            <pc:docMk/>
            <pc:sldMk cId="1497095100" sldId="562"/>
            <ac:spMk id="3" creationId="{500BCB16-3D17-F627-2006-DAE47F67C202}"/>
          </ac:spMkLst>
        </pc:spChg>
        <pc:spChg chg="del">
          <ac:chgData name="Anne-Marie Penny" userId="56009b8f-63c5-468f-ac46-af5498f429b8" providerId="ADAL" clId="{E1A77C0E-5D3E-49A2-8090-95B2E09B0F58}" dt="2026-03-12T09:02:43.656" v="1904" actId="478"/>
          <ac:spMkLst>
            <pc:docMk/>
            <pc:sldMk cId="1497095100" sldId="562"/>
            <ac:spMk id="4" creationId="{5CBD4013-D541-3D55-3777-7636F2DFC39B}"/>
          </ac:spMkLst>
        </pc:spChg>
        <pc:spChg chg="del">
          <ac:chgData name="Anne-Marie Penny" userId="56009b8f-63c5-468f-ac46-af5498f429b8" providerId="ADAL" clId="{E1A77C0E-5D3E-49A2-8090-95B2E09B0F58}" dt="2026-03-12T09:03:16.657" v="1909" actId="478"/>
          <ac:spMkLst>
            <pc:docMk/>
            <pc:sldMk cId="1497095100" sldId="562"/>
            <ac:spMk id="6" creationId="{F9296D78-1E71-E335-9099-565CF7D380A7}"/>
          </ac:spMkLst>
        </pc:spChg>
        <pc:spChg chg="add del mod">
          <ac:chgData name="Anne-Marie Penny" userId="56009b8f-63c5-468f-ac46-af5498f429b8" providerId="ADAL" clId="{E1A77C0E-5D3E-49A2-8090-95B2E09B0F58}" dt="2026-03-12T09:02:46.833" v="1905" actId="478"/>
          <ac:spMkLst>
            <pc:docMk/>
            <pc:sldMk cId="1497095100" sldId="562"/>
            <ac:spMk id="7" creationId="{85582354-72D5-957F-21D9-CC98C17E7BF3}"/>
          </ac:spMkLst>
        </pc:spChg>
        <pc:spChg chg="add del mod">
          <ac:chgData name="Anne-Marie Penny" userId="56009b8f-63c5-468f-ac46-af5498f429b8" providerId="ADAL" clId="{E1A77C0E-5D3E-49A2-8090-95B2E09B0F58}" dt="2026-03-12T09:03:19.580" v="1910" actId="478"/>
          <ac:spMkLst>
            <pc:docMk/>
            <pc:sldMk cId="1497095100" sldId="562"/>
            <ac:spMk id="11" creationId="{9F4C5344-3338-49E7-DF9F-CCE9FC5FBE93}"/>
          </ac:spMkLst>
        </pc:spChg>
        <pc:spChg chg="add mod">
          <ac:chgData name="Anne-Marie Penny" userId="56009b8f-63c5-468f-ac46-af5498f429b8" providerId="ADAL" clId="{E1A77C0E-5D3E-49A2-8090-95B2E09B0F58}" dt="2026-03-12T09:20:29.114" v="2288" actId="164"/>
          <ac:spMkLst>
            <pc:docMk/>
            <pc:sldMk cId="1497095100" sldId="562"/>
            <ac:spMk id="17" creationId="{4D413122-0AD7-37AA-1AB2-02AB051D3479}"/>
          </ac:spMkLst>
        </pc:spChg>
        <pc:grpChg chg="add mod">
          <ac:chgData name="Anne-Marie Penny" userId="56009b8f-63c5-468f-ac46-af5498f429b8" providerId="ADAL" clId="{E1A77C0E-5D3E-49A2-8090-95B2E09B0F58}" dt="2026-03-12T09:20:29.114" v="2288" actId="164"/>
          <ac:grpSpMkLst>
            <pc:docMk/>
            <pc:sldMk cId="1497095100" sldId="562"/>
            <ac:grpSpMk id="16" creationId="{98B800D0-459E-8DA6-0BCB-E2DFF4D2BBA5}"/>
          </ac:grpSpMkLst>
        </pc:grpChg>
        <pc:grpChg chg="add mod">
          <ac:chgData name="Anne-Marie Penny" userId="56009b8f-63c5-468f-ac46-af5498f429b8" providerId="ADAL" clId="{E1A77C0E-5D3E-49A2-8090-95B2E09B0F58}" dt="2026-03-12T09:20:29.114" v="2288" actId="164"/>
          <ac:grpSpMkLst>
            <pc:docMk/>
            <pc:sldMk cId="1497095100" sldId="562"/>
            <ac:grpSpMk id="18" creationId="{6CC87D37-ED2F-7C1C-ADDF-89017362F2E3}"/>
          </ac:grpSpMkLst>
        </pc:grpChg>
        <pc:picChg chg="add mod">
          <ac:chgData name="Anne-Marie Penny" userId="56009b8f-63c5-468f-ac46-af5498f429b8" providerId="ADAL" clId="{E1A77C0E-5D3E-49A2-8090-95B2E09B0F58}" dt="2026-03-12T09:19:12.480" v="2261" actId="164"/>
          <ac:picMkLst>
            <pc:docMk/>
            <pc:sldMk cId="1497095100" sldId="562"/>
            <ac:picMk id="9" creationId="{8D21E328-2807-7851-F415-DCB226B0C626}"/>
          </ac:picMkLst>
        </pc:picChg>
        <pc:picChg chg="add mod">
          <ac:chgData name="Anne-Marie Penny" userId="56009b8f-63c5-468f-ac46-af5498f429b8" providerId="ADAL" clId="{E1A77C0E-5D3E-49A2-8090-95B2E09B0F58}" dt="2026-03-12T09:19:12.480" v="2261" actId="164"/>
          <ac:picMkLst>
            <pc:docMk/>
            <pc:sldMk cId="1497095100" sldId="562"/>
            <ac:picMk id="13" creationId="{B151A3CD-A532-5602-98DD-5A7034759DB3}"/>
          </ac:picMkLst>
        </pc:picChg>
        <pc:picChg chg="add mod">
          <ac:chgData name="Anne-Marie Penny" userId="56009b8f-63c5-468f-ac46-af5498f429b8" providerId="ADAL" clId="{E1A77C0E-5D3E-49A2-8090-95B2E09B0F58}" dt="2026-03-12T09:19:12.480" v="2261" actId="164"/>
          <ac:picMkLst>
            <pc:docMk/>
            <pc:sldMk cId="1497095100" sldId="562"/>
            <ac:picMk id="15" creationId="{316C8E64-9F81-DEC3-08FE-C5B2D222FA2C}"/>
          </ac:picMkLst>
        </pc:picChg>
        <pc:picChg chg="del">
          <ac:chgData name="Anne-Marie Penny" userId="56009b8f-63c5-468f-ac46-af5498f429b8" providerId="ADAL" clId="{E1A77C0E-5D3E-49A2-8090-95B2E09B0F58}" dt="2026-03-12T09:02:39.357" v="1903" actId="478"/>
          <ac:picMkLst>
            <pc:docMk/>
            <pc:sldMk cId="1497095100" sldId="562"/>
            <ac:picMk id="1026" creationId="{3FFDC2CA-452C-05E9-4C21-4809B3F6904A}"/>
          </ac:picMkLst>
        </pc:picChg>
      </pc:sldChg>
      <pc:sldChg chg="addSp delSp modSp add mod">
        <pc:chgData name="Anne-Marie Penny" userId="56009b8f-63c5-468f-ac46-af5498f429b8" providerId="ADAL" clId="{E1A77C0E-5D3E-49A2-8090-95B2E09B0F58}" dt="2026-03-12T09:17:06.424" v="2249" actId="164"/>
        <pc:sldMkLst>
          <pc:docMk/>
          <pc:sldMk cId="3037982494" sldId="563"/>
        </pc:sldMkLst>
        <pc:spChg chg="add mod">
          <ac:chgData name="Anne-Marie Penny" userId="56009b8f-63c5-468f-ac46-af5498f429b8" providerId="ADAL" clId="{E1A77C0E-5D3E-49A2-8090-95B2E09B0F58}" dt="2026-03-12T09:12:27.157" v="2214" actId="14100"/>
          <ac:spMkLst>
            <pc:docMk/>
            <pc:sldMk cId="3037982494" sldId="563"/>
            <ac:spMk id="2" creationId="{89E29318-F42B-27C7-E575-AFCEF3C1A44B}"/>
          </ac:spMkLst>
        </pc:spChg>
        <pc:spChg chg="mod">
          <ac:chgData name="Anne-Marie Penny" userId="56009b8f-63c5-468f-ac46-af5498f429b8" providerId="ADAL" clId="{E1A77C0E-5D3E-49A2-8090-95B2E09B0F58}" dt="2026-03-12T09:12:30.765" v="2215" actId="14100"/>
          <ac:spMkLst>
            <pc:docMk/>
            <pc:sldMk cId="3037982494" sldId="563"/>
            <ac:spMk id="3" creationId="{AE228165-B1E2-1205-CCA6-7E356AC3FE2B}"/>
          </ac:spMkLst>
        </pc:spChg>
        <pc:spChg chg="add mod">
          <ac:chgData name="Anne-Marie Penny" userId="56009b8f-63c5-468f-ac46-af5498f429b8" providerId="ADAL" clId="{E1A77C0E-5D3E-49A2-8090-95B2E09B0F58}" dt="2026-03-12T09:12:33.719" v="2216" actId="1076"/>
          <ac:spMkLst>
            <pc:docMk/>
            <pc:sldMk cId="3037982494" sldId="563"/>
            <ac:spMk id="4" creationId="{51D82C69-A231-91E5-CAA6-C3311461C312}"/>
          </ac:spMkLst>
        </pc:spChg>
        <pc:grpChg chg="add mod">
          <ac:chgData name="Anne-Marie Penny" userId="56009b8f-63c5-468f-ac46-af5498f429b8" providerId="ADAL" clId="{E1A77C0E-5D3E-49A2-8090-95B2E09B0F58}" dt="2026-03-12T09:17:06.424" v="2249" actId="164"/>
          <ac:grpSpMkLst>
            <pc:docMk/>
            <pc:sldMk cId="3037982494" sldId="563"/>
            <ac:grpSpMk id="17" creationId="{FF77CDE6-7B10-E609-F15C-85825C037A33}"/>
          </ac:grpSpMkLst>
        </pc:grpChg>
        <pc:grpChg chg="add mod">
          <ac:chgData name="Anne-Marie Penny" userId="56009b8f-63c5-468f-ac46-af5498f429b8" providerId="ADAL" clId="{E1A77C0E-5D3E-49A2-8090-95B2E09B0F58}" dt="2026-03-12T09:17:06.424" v="2249" actId="164"/>
          <ac:grpSpMkLst>
            <pc:docMk/>
            <pc:sldMk cId="3037982494" sldId="563"/>
            <ac:grpSpMk id="21" creationId="{4606DD32-9848-725B-EB00-F77DC709479D}"/>
          </ac:grpSpMkLst>
        </pc:grpChg>
        <pc:picChg chg="add mod">
          <ac:chgData name="Anne-Marie Penny" userId="56009b8f-63c5-468f-ac46-af5498f429b8" providerId="ADAL" clId="{E1A77C0E-5D3E-49A2-8090-95B2E09B0F58}" dt="2026-03-12T09:13:39.563" v="2225" actId="14100"/>
          <ac:picMkLst>
            <pc:docMk/>
            <pc:sldMk cId="3037982494" sldId="563"/>
            <ac:picMk id="7" creationId="{EEAF536D-4356-AD1F-E38C-83B0DBE45845}"/>
          </ac:picMkLst>
        </pc:picChg>
        <pc:picChg chg="del">
          <ac:chgData name="Anne-Marie Penny" userId="56009b8f-63c5-468f-ac46-af5498f429b8" providerId="ADAL" clId="{E1A77C0E-5D3E-49A2-8090-95B2E09B0F58}" dt="2026-03-12T09:05:35.443" v="1934" actId="478"/>
          <ac:picMkLst>
            <pc:docMk/>
            <pc:sldMk cId="3037982494" sldId="563"/>
            <ac:picMk id="9" creationId="{951F4AC9-8B31-46E2-FFC0-F5967344B9BD}"/>
          </ac:picMkLst>
        </pc:picChg>
        <pc:picChg chg="add mod">
          <ac:chgData name="Anne-Marie Penny" userId="56009b8f-63c5-468f-ac46-af5498f429b8" providerId="ADAL" clId="{E1A77C0E-5D3E-49A2-8090-95B2E09B0F58}" dt="2026-03-12T09:13:24.782" v="2223" actId="14100"/>
          <ac:picMkLst>
            <pc:docMk/>
            <pc:sldMk cId="3037982494" sldId="563"/>
            <ac:picMk id="10" creationId="{E63E1578-999C-EF05-A63E-168398815FA0}"/>
          </ac:picMkLst>
        </pc:picChg>
        <pc:picChg chg="add mod">
          <ac:chgData name="Anne-Marie Penny" userId="56009b8f-63c5-468f-ac46-af5498f429b8" providerId="ADAL" clId="{E1A77C0E-5D3E-49A2-8090-95B2E09B0F58}" dt="2026-03-12T09:13:46.707" v="2226" actId="1076"/>
          <ac:picMkLst>
            <pc:docMk/>
            <pc:sldMk cId="3037982494" sldId="563"/>
            <ac:picMk id="12" creationId="{E537F634-F236-AB77-5CF9-3C0EDD188364}"/>
          </ac:picMkLst>
        </pc:picChg>
        <pc:picChg chg="add mod">
          <ac:chgData name="Anne-Marie Penny" userId="56009b8f-63c5-468f-ac46-af5498f429b8" providerId="ADAL" clId="{E1A77C0E-5D3E-49A2-8090-95B2E09B0F58}" dt="2026-03-12T09:15:04.394" v="2233" actId="164"/>
          <ac:picMkLst>
            <pc:docMk/>
            <pc:sldMk cId="3037982494" sldId="563"/>
            <ac:picMk id="14" creationId="{E43343A1-B126-04A7-A8DD-98171DC3ECBB}"/>
          </ac:picMkLst>
        </pc:picChg>
        <pc:picChg chg="add mod">
          <ac:chgData name="Anne-Marie Penny" userId="56009b8f-63c5-468f-ac46-af5498f429b8" providerId="ADAL" clId="{E1A77C0E-5D3E-49A2-8090-95B2E09B0F58}" dt="2026-03-12T09:15:04.394" v="2233" actId="164"/>
          <ac:picMkLst>
            <pc:docMk/>
            <pc:sldMk cId="3037982494" sldId="563"/>
            <ac:picMk id="16" creationId="{E605F132-8C95-DEB8-9E6D-12C926F1FEB4}"/>
          </ac:picMkLst>
        </pc:picChg>
        <pc:picChg chg="add mod">
          <ac:chgData name="Anne-Marie Penny" userId="56009b8f-63c5-468f-ac46-af5498f429b8" providerId="ADAL" clId="{E1A77C0E-5D3E-49A2-8090-95B2E09B0F58}" dt="2026-03-12T09:17:06.424" v="2249" actId="164"/>
          <ac:picMkLst>
            <pc:docMk/>
            <pc:sldMk cId="3037982494" sldId="563"/>
            <ac:picMk id="19" creationId="{967AD376-35F8-434F-CF89-47E2C947679A}"/>
          </ac:picMkLst>
        </pc:picChg>
        <pc:picChg chg="add mod">
          <ac:chgData name="Anne-Marie Penny" userId="56009b8f-63c5-468f-ac46-af5498f429b8" providerId="ADAL" clId="{E1A77C0E-5D3E-49A2-8090-95B2E09B0F58}" dt="2026-03-12T09:17:06.424" v="2249" actId="164"/>
          <ac:picMkLst>
            <pc:docMk/>
            <pc:sldMk cId="3037982494" sldId="563"/>
            <ac:picMk id="20" creationId="{A23E1AE4-6D27-898F-6EDE-D8C74FDBCD4E}"/>
          </ac:picMkLst>
        </pc:picChg>
      </pc:sldChg>
      <pc:sldChg chg="addSp modSp add mod ord">
        <pc:chgData name="Anne-Marie Penny" userId="56009b8f-63c5-468f-ac46-af5498f429b8" providerId="ADAL" clId="{E1A77C0E-5D3E-49A2-8090-95B2E09B0F58}" dt="2026-03-12T14:16:13.610" v="3228" actId="255"/>
        <pc:sldMkLst>
          <pc:docMk/>
          <pc:sldMk cId="608554143" sldId="564"/>
        </pc:sldMkLst>
        <pc:spChg chg="mod">
          <ac:chgData name="Anne-Marie Penny" userId="56009b8f-63c5-468f-ac46-af5498f429b8" providerId="ADAL" clId="{E1A77C0E-5D3E-49A2-8090-95B2E09B0F58}" dt="2026-03-12T09:33:16.701" v="2600" actId="20577"/>
          <ac:spMkLst>
            <pc:docMk/>
            <pc:sldMk cId="608554143" sldId="564"/>
            <ac:spMk id="6" creationId="{5E2D9325-BE8D-D1A0-3C4F-ECD73B7A8028}"/>
          </ac:spMkLst>
        </pc:spChg>
        <pc:spChg chg="mod">
          <ac:chgData name="Anne-Marie Penny" userId="56009b8f-63c5-468f-ac46-af5498f429b8" providerId="ADAL" clId="{E1A77C0E-5D3E-49A2-8090-95B2E09B0F58}" dt="2026-03-12T14:16:13.610" v="3228" actId="255"/>
          <ac:spMkLst>
            <pc:docMk/>
            <pc:sldMk cId="608554143" sldId="564"/>
            <ac:spMk id="12" creationId="{3BCEAC8C-9C8C-795D-E48A-9F30D037FF36}"/>
          </ac:spMkLst>
        </pc:spChg>
        <pc:grpChg chg="add mod">
          <ac:chgData name="Anne-Marie Penny" userId="56009b8f-63c5-468f-ac46-af5498f429b8" providerId="ADAL" clId="{E1A77C0E-5D3E-49A2-8090-95B2E09B0F58}" dt="2026-03-12T09:31:45.552" v="2566" actId="164"/>
          <ac:grpSpMkLst>
            <pc:docMk/>
            <pc:sldMk cId="608554143" sldId="564"/>
            <ac:grpSpMk id="11" creationId="{2377CCCD-AB4E-45E3-FB9D-1E30A1760148}"/>
          </ac:grpSpMkLst>
        </pc:grpChg>
        <pc:grpChg chg="add mod">
          <ac:chgData name="Anne-Marie Penny" userId="56009b8f-63c5-468f-ac46-af5498f429b8" providerId="ADAL" clId="{E1A77C0E-5D3E-49A2-8090-95B2E09B0F58}" dt="2026-03-12T09:32:01.911" v="2569" actId="1076"/>
          <ac:grpSpMkLst>
            <pc:docMk/>
            <pc:sldMk cId="608554143" sldId="564"/>
            <ac:grpSpMk id="13" creationId="{7968B046-D425-7DAC-EE19-25B6962123A3}"/>
          </ac:grpSpMkLst>
        </pc:grpChg>
        <pc:picChg chg="add mod">
          <ac:chgData name="Anne-Marie Penny" userId="56009b8f-63c5-468f-ac46-af5498f429b8" providerId="ADAL" clId="{E1A77C0E-5D3E-49A2-8090-95B2E09B0F58}" dt="2026-03-12T09:31:23.785" v="2561" actId="164"/>
          <ac:picMkLst>
            <pc:docMk/>
            <pc:sldMk cId="608554143" sldId="564"/>
            <ac:picMk id="4" creationId="{A5441F6A-7595-51C3-4CBC-B068557E1FE5}"/>
          </ac:picMkLst>
        </pc:picChg>
        <pc:picChg chg="add mod">
          <ac:chgData name="Anne-Marie Penny" userId="56009b8f-63c5-468f-ac46-af5498f429b8" providerId="ADAL" clId="{E1A77C0E-5D3E-49A2-8090-95B2E09B0F58}" dt="2026-03-12T09:31:23.785" v="2561" actId="164"/>
          <ac:picMkLst>
            <pc:docMk/>
            <pc:sldMk cId="608554143" sldId="564"/>
            <ac:picMk id="8" creationId="{45A23529-6BB6-B9D3-E4E1-397E340A1D73}"/>
          </ac:picMkLst>
        </pc:picChg>
        <pc:picChg chg="add mod">
          <ac:chgData name="Anne-Marie Penny" userId="56009b8f-63c5-468f-ac46-af5498f429b8" providerId="ADAL" clId="{E1A77C0E-5D3E-49A2-8090-95B2E09B0F58}" dt="2026-03-12T09:31:45.552" v="2566" actId="164"/>
          <ac:picMkLst>
            <pc:docMk/>
            <pc:sldMk cId="608554143" sldId="564"/>
            <ac:picMk id="10" creationId="{A3E96F54-9922-BA0F-5AFD-48A298CFFDE6}"/>
          </ac:picMkLst>
        </pc:picChg>
      </pc:sldChg>
      <pc:sldChg chg="modSp add del mod">
        <pc:chgData name="Anne-Marie Penny" userId="56009b8f-63c5-468f-ac46-af5498f429b8" providerId="ADAL" clId="{E1A77C0E-5D3E-49A2-8090-95B2E09B0F58}" dt="2026-03-12T09:53:13.799" v="2988" actId="2696"/>
        <pc:sldMkLst>
          <pc:docMk/>
          <pc:sldMk cId="393019131" sldId="565"/>
        </pc:sldMkLst>
        <pc:spChg chg="mod">
          <ac:chgData name="Anne-Marie Penny" userId="56009b8f-63c5-468f-ac46-af5498f429b8" providerId="ADAL" clId="{E1A77C0E-5D3E-49A2-8090-95B2E09B0F58}" dt="2026-03-12T09:52:59.288" v="2985" actId="21"/>
          <ac:spMkLst>
            <pc:docMk/>
            <pc:sldMk cId="393019131" sldId="565"/>
            <ac:spMk id="5" creationId="{D7616540-67DC-708B-AB2B-6159A317CB60}"/>
          </ac:spMkLst>
        </pc:spChg>
      </pc:sldChg>
      <pc:sldChg chg="addSp delSp modSp add mod">
        <pc:chgData name="Anne-Marie Penny" userId="56009b8f-63c5-468f-ac46-af5498f429b8" providerId="ADAL" clId="{E1A77C0E-5D3E-49A2-8090-95B2E09B0F58}" dt="2026-03-12T14:18:31.668" v="3348" actId="20577"/>
        <pc:sldMkLst>
          <pc:docMk/>
          <pc:sldMk cId="2005909999" sldId="565"/>
        </pc:sldMkLst>
        <pc:spChg chg="del">
          <ac:chgData name="Anne-Marie Penny" userId="56009b8f-63c5-468f-ac46-af5498f429b8" providerId="ADAL" clId="{E1A77C0E-5D3E-49A2-8090-95B2E09B0F58}" dt="2026-03-12T14:17:21.368" v="3236" actId="478"/>
          <ac:spMkLst>
            <pc:docMk/>
            <pc:sldMk cId="2005909999" sldId="565"/>
            <ac:spMk id="3" creationId="{A4F70A40-AE3C-E8D0-B6B1-0F2E59BEB0D2}"/>
          </ac:spMkLst>
        </pc:spChg>
        <pc:spChg chg="add del mod">
          <ac:chgData name="Anne-Marie Penny" userId="56009b8f-63c5-468f-ac46-af5498f429b8" providerId="ADAL" clId="{E1A77C0E-5D3E-49A2-8090-95B2E09B0F58}" dt="2026-03-12T14:17:25.431" v="3238" actId="478"/>
          <ac:spMkLst>
            <pc:docMk/>
            <pc:sldMk cId="2005909999" sldId="565"/>
            <ac:spMk id="4" creationId="{BE498B16-7C02-2B99-02DE-FE35F7BDD588}"/>
          </ac:spMkLst>
        </pc:spChg>
        <pc:spChg chg="del">
          <ac:chgData name="Anne-Marie Penny" userId="56009b8f-63c5-468f-ac46-af5498f429b8" providerId="ADAL" clId="{E1A77C0E-5D3E-49A2-8090-95B2E09B0F58}" dt="2026-03-12T14:17:19.206" v="3235" actId="478"/>
          <ac:spMkLst>
            <pc:docMk/>
            <pc:sldMk cId="2005909999" sldId="565"/>
            <ac:spMk id="6" creationId="{B5688C4D-E72C-A8D9-CBF5-D5D4DF590552}"/>
          </ac:spMkLst>
        </pc:spChg>
        <pc:spChg chg="add del mod">
          <ac:chgData name="Anne-Marie Penny" userId="56009b8f-63c5-468f-ac46-af5498f429b8" providerId="ADAL" clId="{E1A77C0E-5D3E-49A2-8090-95B2E09B0F58}" dt="2026-03-12T14:17:23.819" v="3237" actId="478"/>
          <ac:spMkLst>
            <pc:docMk/>
            <pc:sldMk cId="2005909999" sldId="565"/>
            <ac:spMk id="8" creationId="{75B23CBD-D01F-8719-F79B-2FAB3BAE1934}"/>
          </ac:spMkLst>
        </pc:spChg>
        <pc:spChg chg="add mod">
          <ac:chgData name="Anne-Marie Penny" userId="56009b8f-63c5-468f-ac46-af5498f429b8" providerId="ADAL" clId="{E1A77C0E-5D3E-49A2-8090-95B2E09B0F58}" dt="2026-03-12T14:18:31.668" v="3348" actId="20577"/>
          <ac:spMkLst>
            <pc:docMk/>
            <pc:sldMk cId="2005909999" sldId="565"/>
            <ac:spMk id="9" creationId="{0EAC24FC-DE62-9A32-2439-C9AA8D4BA2E5}"/>
          </ac:spMkLst>
        </pc:spChg>
        <pc:spChg chg="del">
          <ac:chgData name="Anne-Marie Penny" userId="56009b8f-63c5-468f-ac46-af5498f429b8" providerId="ADAL" clId="{E1A77C0E-5D3E-49A2-8090-95B2E09B0F58}" dt="2026-03-12T14:17:17.354" v="3234" actId="478"/>
          <ac:spMkLst>
            <pc:docMk/>
            <pc:sldMk cId="2005909999" sldId="565"/>
            <ac:spMk id="12" creationId="{668C7C3F-DE3C-B449-5963-3FD1A46B5589}"/>
          </ac:spMkLst>
        </pc:spChg>
        <pc:grpChg chg="del">
          <ac:chgData name="Anne-Marie Penny" userId="56009b8f-63c5-468f-ac46-af5498f429b8" providerId="ADAL" clId="{E1A77C0E-5D3E-49A2-8090-95B2E09B0F58}" dt="2026-03-12T14:17:15.232" v="3233" actId="478"/>
          <ac:grpSpMkLst>
            <pc:docMk/>
            <pc:sldMk cId="2005909999" sldId="565"/>
            <ac:grpSpMk id="17" creationId="{5588289E-C305-5F52-95C7-0D700DCC68D1}"/>
          </ac:grpSpMkLst>
        </pc:grpChg>
      </pc:sldChg>
      <pc:sldChg chg="modSp add mod">
        <pc:chgData name="Anne-Marie Penny" userId="56009b8f-63c5-468f-ac46-af5498f429b8" providerId="ADAL" clId="{E1A77C0E-5D3E-49A2-8090-95B2E09B0F58}" dt="2026-03-12T14:19:00.547" v="3359" actId="20577"/>
        <pc:sldMkLst>
          <pc:docMk/>
          <pc:sldMk cId="1055652925" sldId="566"/>
        </pc:sldMkLst>
        <pc:spChg chg="mod">
          <ac:chgData name="Anne-Marie Penny" userId="56009b8f-63c5-468f-ac46-af5498f429b8" providerId="ADAL" clId="{E1A77C0E-5D3E-49A2-8090-95B2E09B0F58}" dt="2026-03-12T14:19:00.547" v="3359" actId="20577"/>
          <ac:spMkLst>
            <pc:docMk/>
            <pc:sldMk cId="1055652925" sldId="566"/>
            <ac:spMk id="9" creationId="{FDE6F257-DD2D-D666-FF3F-2A82D2ACAB0A}"/>
          </ac:spMkLst>
        </pc:spChg>
      </pc:sldChg>
      <pc:sldChg chg="modSp add mod">
        <pc:chgData name="Anne-Marie Penny" userId="56009b8f-63c5-468f-ac46-af5498f429b8" providerId="ADAL" clId="{E1A77C0E-5D3E-49A2-8090-95B2E09B0F58}" dt="2026-03-12T14:49:41.526" v="3922" actId="20577"/>
        <pc:sldMkLst>
          <pc:docMk/>
          <pc:sldMk cId="2020670909" sldId="567"/>
        </pc:sldMkLst>
        <pc:spChg chg="mod">
          <ac:chgData name="Anne-Marie Penny" userId="56009b8f-63c5-468f-ac46-af5498f429b8" providerId="ADAL" clId="{E1A77C0E-5D3E-49A2-8090-95B2E09B0F58}" dt="2026-03-12T14:49:41.526" v="3922" actId="20577"/>
          <ac:spMkLst>
            <pc:docMk/>
            <pc:sldMk cId="2020670909" sldId="567"/>
            <ac:spMk id="7" creationId="{C13A5940-7DE8-2F59-9B8B-A3C93F07B2E8}"/>
          </ac:spMkLst>
        </pc:spChg>
      </pc:sldChg>
      <pc:sldChg chg="modSp add mod">
        <pc:chgData name="Anne-Marie Penny" userId="56009b8f-63c5-468f-ac46-af5498f429b8" providerId="ADAL" clId="{E1A77C0E-5D3E-49A2-8090-95B2E09B0F58}" dt="2026-03-12T14:50:00.716" v="3946" actId="20577"/>
        <pc:sldMkLst>
          <pc:docMk/>
          <pc:sldMk cId="3128738107" sldId="568"/>
        </pc:sldMkLst>
        <pc:spChg chg="mod">
          <ac:chgData name="Anne-Marie Penny" userId="56009b8f-63c5-468f-ac46-af5498f429b8" providerId="ADAL" clId="{E1A77C0E-5D3E-49A2-8090-95B2E09B0F58}" dt="2026-03-12T14:50:00.716" v="3946" actId="20577"/>
          <ac:spMkLst>
            <pc:docMk/>
            <pc:sldMk cId="3128738107" sldId="568"/>
            <ac:spMk id="9" creationId="{B40ED5CF-0769-3083-68C2-365F5042D258}"/>
          </ac:spMkLst>
        </pc:spChg>
      </pc:sldChg>
      <pc:sldMasterChg chg="delSldLayout">
        <pc:chgData name="Anne-Marie Penny" userId="56009b8f-63c5-468f-ac46-af5498f429b8" providerId="ADAL" clId="{E1A77C0E-5D3E-49A2-8090-95B2E09B0F58}" dt="2026-03-02T14:35:18.936" v="535" actId="47"/>
        <pc:sldMasterMkLst>
          <pc:docMk/>
          <pc:sldMasterMk cId="3866066819" sldId="2147483730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9F8AF-89DB-4878-A41D-E3A6CE1F1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1679D-8C69-4603-B4FE-59D86AA5C6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54E6E-6013-4FCC-9997-AAB942AF1C5E}" type="datetimeFigureOut">
              <a:rPr lang="en-GB" smtClean="0"/>
              <a:t>19/03/2026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541B-379C-48AF-BA94-661C2CAD8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74BF6-7CE9-469C-A532-19552D5354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658BA-741A-4464-B2BB-6A94D1D9E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75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F92CB-7B22-4B19-8043-C7DC223868FC}" type="datetimeFigureOut">
              <a:rPr lang="en-GB" smtClean="0"/>
              <a:t>19/03/2026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4B73D-144E-4479-B300-F3AE3BB68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7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E36EA-1C71-46E1-AABD-41DA1DC85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794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3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C0710B-1FA3-4DD2-B95B-F8B2053A8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7ACF2-6531-4878-B759-588B2ECD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C2EEFD-C33A-487A-B797-F535456B3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141323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AE47E4-4FF2-4C52-BAC2-E2297440E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845481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BD9621-A2E8-4045-B477-9335470F38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2148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BF149A-D279-4224-9A36-58D176230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" y="101968"/>
            <a:ext cx="11993666" cy="665406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610594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36AA45-3272-4731-A252-1D17DAE9F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" y="101968"/>
            <a:ext cx="11993666" cy="665406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98648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6B370A3-EB9D-4082-9F9D-47A635715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nationalhighways.co.uk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17C879-28D5-472B-A84E-99227C2B54B4}"/>
              </a:ext>
            </a:extLst>
          </p:cNvPr>
          <p:cNvSpPr txBox="1"/>
          <p:nvPr/>
        </p:nvSpPr>
        <p:spPr>
          <a:xfrm>
            <a:off x="1033826" y="4031771"/>
            <a:ext cx="3305260" cy="3139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err="1">
                <a:solidFill>
                  <a:schemeClr val="tx1"/>
                </a:solidFill>
              </a:rPr>
              <a:t>X@nationalhighways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pic>
        <p:nvPicPr>
          <p:cNvPr id="3" name="Picture 2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261C3CB-B1E5-A433-F68D-675E00CF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5" y="4031771"/>
            <a:ext cx="296825" cy="3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3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7769C5-FDA0-42EB-813C-458C49BD7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F2635FBA-9EC2-42FB-99B4-22D6188E8E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0484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07236-A559-44D5-A6D5-9FA254813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98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E1D02-02DB-41FD-B378-1B691FEAE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AA8D88B-61EE-4FF2-9D54-D3346FD55B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107896"/>
            <a:ext cx="3664744" cy="4085281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3A5CC1DB-F77A-4EA4-B2B4-EBD4EE727FE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366BF-D120-4CB0-A167-A004F09134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E48A72-1D1B-4B78-8233-14C23F2295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5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Single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18AD1C-D1E4-4E73-91D9-7BAD7EBB1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5F8E2A2F-C28F-453B-A18C-7327A6B8BEB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5E194-EEDC-4005-9F24-7DE94CD7E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11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A371-6FEF-4EA7-8A35-4C923E93A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CDEC2196-41F0-4788-98AC-31A544EAAF3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2763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1422C-C2AC-44A2-92DF-A1946ACAA1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E04928-57B7-48F0-ADF9-FE760F34F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40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82DFD65C-3055-4F4C-A248-301056EAD05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A2619D-8D8C-4D0A-BA28-2FC36513E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50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7785E5-D69A-40AE-973E-E0155468C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55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28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426D2-F5A2-44B1-9E60-BAF437E33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158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930FF0-61F2-4979-B843-1FE64624D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6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363F60-90F5-4295-BF56-D3226691A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7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FC8A1D-5DEF-49E9-8E67-F87C6E539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4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EA5761-1B17-4817-B60F-0B0B3C5D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063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6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36085B-EB87-4034-8B32-F959D04E0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8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0A4313-2127-4099-AEC0-61D09AB82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885720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A7BD41-4E24-4608-9B1D-AE4DA6C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6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0A933-3517-4CF7-BF62-7E466C56B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1AF307A-48F0-49AE-B4CF-B72569B9BF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83294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B8129-8487-47B5-A3EF-4E42D80D8A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45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1D01D1-090D-49C3-9026-C48DB37FE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2B4C98-089F-43AE-A9E4-274BA3AF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01132-3E41-4AC0-92DA-8E86A43B4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49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553FA092-9276-4C76-9BFE-31FB09B93F9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1063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C104B-9C80-4334-830D-B03E10694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53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843B98-C5E4-49C8-8B3D-8C0B578B3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r="1"/>
          <a:stretch/>
        </p:blipFill>
        <p:spPr>
          <a:xfrm>
            <a:off x="106680" y="91440"/>
            <a:ext cx="11980025" cy="6670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ABF26-8755-4C15-8E0F-8AD92F07F3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89A2EF-99DA-4DA6-A4E0-1D843969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16725-480D-4E6E-8288-425E382FB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188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C08930-28D8-467C-B598-BF033499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B9C9F2D-759E-4B40-9050-E9376E80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91F14-864B-41EA-BAB9-A4965FCF5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624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8F0A46-68D5-4B7A-856F-068967BDB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765277-6E25-4F5B-829E-390B2E0A5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05C634-E318-4180-A0DB-C90DD5E6E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0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EE4AE-1411-40EF-9593-3F2245865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D0A0A6-C9E1-4C7A-A759-133E59504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50C7C-5B83-446F-BE2B-8A995705DF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35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002BC5-42F6-4E72-B9B1-922DA77F41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3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E6AB65-C4E7-4838-8638-0DC5CB32C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ABCEE0A-8E8A-42F7-9B5F-2A144FE4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91CEA-D869-4647-99C9-953E89ABD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B2DA0D-B6D0-424F-8BC3-E10A715CE0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B4FE2AE8-3044-43C4-B861-8DC2E8692E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78497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02325-D0E3-4722-A3C2-E78AE53DD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96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9D2400-CA90-4A4E-9705-FB4678EB2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119EFB89-D023-4A98-BC8B-2FBFC1D0C6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56195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C9B71-97CE-4BB1-8B1C-97C134C971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44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732862-96AC-4B75-A508-654CC6BA3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571950-23BF-44A7-ACAA-46A80E09C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3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01A20-A5A2-460A-AEDB-20D04CCB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2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723448-C5BE-4C6B-8190-0A7C3134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9FCFB81-252E-408C-813E-36F445DF3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E5B16-0F6E-46F6-96DB-D1F79172E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5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0B07B8-0CB1-40B2-8E22-01AF5F7B2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6BCF04-9E3B-4134-A662-D81455C02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7A676-589F-4D63-B060-5AB077DF2B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24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49A72D-FA2D-44A9-83D2-4E59F64F7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EF1FD5AC-D2D3-400B-8541-8533534C2C9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7508" y="636307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83864-82EA-4E22-BD44-64A411CC00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3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E2225-7D9C-4B38-B5FC-FB82D9201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1895E4B4-84A4-4E2E-9E1B-A809A924B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25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1DB263-C946-4C12-905C-CF4B77B49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2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A4C66C-9DEA-4E2C-9EFF-4911C33DA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" y="107998"/>
            <a:ext cx="11987484" cy="6642001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bg1"/>
                  </a:solidFill>
                </a:rPr>
                <a:t>nationalhighways.co.uk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17C879-28D5-472B-A84E-99227C2B54B4}"/>
              </a:ext>
            </a:extLst>
          </p:cNvPr>
          <p:cNvSpPr txBox="1"/>
          <p:nvPr/>
        </p:nvSpPr>
        <p:spPr>
          <a:xfrm>
            <a:off x="1033826" y="4031771"/>
            <a:ext cx="3305260" cy="3139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err="1">
                <a:solidFill>
                  <a:schemeClr val="bg1"/>
                </a:solidFill>
              </a:rPr>
              <a:t>X@nationalhighways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accent1"/>
                </a:solidFill>
              </a:rPr>
              <a:t>@sEngland</a:t>
            </a:r>
          </a:p>
        </p:txBody>
      </p: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5E4A6515-13E5-425D-92EC-7066188155A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3" name="Picture 2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7F3A1C8E-2E8C-29CE-C54E-B29064F08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" y="4019823"/>
            <a:ext cx="327742" cy="3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2B3FD6-06AF-4595-9223-FE736DE14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2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023B2D-8122-4E4F-A9E6-A8FE91491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1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7AB31-68C0-4756-A851-896D53304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9F8B2A-2831-416D-BC99-DD0486DAA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49938-096E-484E-ADCC-06F0495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2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74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2023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86606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9" r:id="rId18"/>
    <p:sldLayoutId id="2147483750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57BA-E1C3-405B-8FF1-B963A6493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4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networkrail.co.uk/who-we-are/safety-in-the-community/railway-safety-campaigns/wise-up-size-up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networkrail.co.uk/our-work/looking-after-the-railway/bridges-tunnels-and-viaducts/the-risk-of-bridge-strikes/responding-to-bridge-strikes/" TargetMode="External"/><Relationship Id="rId5" Type="http://schemas.openxmlformats.org/officeDocument/2006/relationships/hyperlink" Target="http://www.networkrail.co.uk/our-work/looking-after-the-railway/bridges-tunnels-and-viaducts/the-risk-of-bridge-strikes/prevention-of-bridge-strikes/" TargetMode="External"/><Relationship Id="rId4" Type="http://schemas.openxmlformats.org/officeDocument/2006/relationships/hyperlink" Target="http://www.gov.uk/government/publications/prevention-of-bridge-strikes-good-practice-guid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lloydmorgangroup.co.uk/training/driver-training/understanding-preventing-bridge-strike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cbakerdt.co.uk/blog-post/drivertraining/bridge-strike-prevention-training.html" TargetMode="External"/><Relationship Id="rId5" Type="http://schemas.openxmlformats.org/officeDocument/2006/relationships/hyperlink" Target="http://www.rha.uk.net/Training/Training-Details/Id/8584" TargetMode="External"/><Relationship Id="rId4" Type="http://schemas.openxmlformats.org/officeDocument/2006/relationships/hyperlink" Target="https://training.logistics.org.uk/training-courses/managing-transport-operations/prevention-of-bridge-strikes-cpd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eetnews.co.uk/news/bridge-strikes-costing-23m-per-year-caused-by-driver-error#:~:text=More%20than%20half%20of%20truck,into%20account%20when%20route%20planni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9C985C-529B-4B02-835C-16EDFFFD92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29926" b="16894"/>
          <a:stretch/>
        </p:blipFill>
        <p:spPr>
          <a:xfrm>
            <a:off x="108000" y="108000"/>
            <a:ext cx="5412026" cy="6642000"/>
          </a:xfrm>
          <a:solidFill>
            <a:schemeClr val="tx1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738D1608-7535-49D7-AF1E-B762E86DDC4A}"/>
              </a:ext>
            </a:extLst>
          </p:cNvPr>
          <p:cNvSpPr/>
          <p:nvPr/>
        </p:nvSpPr>
        <p:spPr>
          <a:xfrm>
            <a:off x="118945" y="108000"/>
            <a:ext cx="5208289" cy="6638693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216152"/>
              <a:gd name="connsiteY0" fmla="*/ 914400 h 6660995"/>
              <a:gd name="connsiteX1" fmla="*/ 228600 w 1216152"/>
              <a:gd name="connsiteY1" fmla="*/ 0 h 6660995"/>
              <a:gd name="connsiteX2" fmla="*/ 1216152 w 1216152"/>
              <a:gd name="connsiteY2" fmla="*/ 0 h 6660995"/>
              <a:gd name="connsiteX3" fmla="*/ 467162 w 1216152"/>
              <a:gd name="connsiteY3" fmla="*/ 6660995 h 6660995"/>
              <a:gd name="connsiteX4" fmla="*/ 0 w 1216152"/>
              <a:gd name="connsiteY4" fmla="*/ 914400 h 6660995"/>
              <a:gd name="connsiteX0" fmla="*/ 3986561 w 5202713"/>
              <a:gd name="connsiteY0" fmla="*/ 914400 h 6660995"/>
              <a:gd name="connsiteX1" fmla="*/ 0 w 5202713"/>
              <a:gd name="connsiteY1" fmla="*/ 7434 h 6660995"/>
              <a:gd name="connsiteX2" fmla="*/ 5202713 w 5202713"/>
              <a:gd name="connsiteY2" fmla="*/ 0 h 6660995"/>
              <a:gd name="connsiteX3" fmla="*/ 4453723 w 5202713"/>
              <a:gd name="connsiteY3" fmla="*/ 6660995 h 6660995"/>
              <a:gd name="connsiteX4" fmla="*/ 3986561 w 5202713"/>
              <a:gd name="connsiteY4" fmla="*/ 914400 h 6660995"/>
              <a:gd name="connsiteX0" fmla="*/ 0 w 5208289"/>
              <a:gd name="connsiteY0" fmla="*/ 6631259 h 6660995"/>
              <a:gd name="connsiteX1" fmla="*/ 5576 w 5208289"/>
              <a:gd name="connsiteY1" fmla="*/ 7434 h 6660995"/>
              <a:gd name="connsiteX2" fmla="*/ 5208289 w 5208289"/>
              <a:gd name="connsiteY2" fmla="*/ 0 h 6660995"/>
              <a:gd name="connsiteX3" fmla="*/ 4459299 w 5208289"/>
              <a:gd name="connsiteY3" fmla="*/ 6660995 h 6660995"/>
              <a:gd name="connsiteX4" fmla="*/ 0 w 5208289"/>
              <a:gd name="connsiteY4" fmla="*/ 6631259 h 6660995"/>
              <a:gd name="connsiteX0" fmla="*/ 0 w 5208289"/>
              <a:gd name="connsiteY0" fmla="*/ 6631259 h 6638693"/>
              <a:gd name="connsiteX1" fmla="*/ 5576 w 5208289"/>
              <a:gd name="connsiteY1" fmla="*/ 7434 h 6638693"/>
              <a:gd name="connsiteX2" fmla="*/ 5208289 w 5208289"/>
              <a:gd name="connsiteY2" fmla="*/ 0 h 6638693"/>
              <a:gd name="connsiteX3" fmla="*/ 4459299 w 5208289"/>
              <a:gd name="connsiteY3" fmla="*/ 6638693 h 6638693"/>
              <a:gd name="connsiteX4" fmla="*/ 0 w 5208289"/>
              <a:gd name="connsiteY4" fmla="*/ 6631259 h 66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289" h="6638693">
                <a:moveTo>
                  <a:pt x="0" y="6631259"/>
                </a:moveTo>
                <a:cubicBezTo>
                  <a:pt x="1859" y="4423317"/>
                  <a:pt x="3717" y="2215376"/>
                  <a:pt x="5576" y="7434"/>
                </a:cubicBezTo>
                <a:lnTo>
                  <a:pt x="5208289" y="0"/>
                </a:lnTo>
                <a:lnTo>
                  <a:pt x="4459299" y="6638693"/>
                </a:lnTo>
                <a:lnTo>
                  <a:pt x="0" y="663125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7AF659F-A2DA-4702-A983-696A4D3F8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534" y="108000"/>
            <a:ext cx="962794" cy="6642000"/>
          </a:xfrm>
          <a:solidFill>
            <a:schemeClr val="tx1">
              <a:alpha val="76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2FA427-625B-4376-8C12-01F17D784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6415" y="334381"/>
            <a:ext cx="6616640" cy="4893647"/>
          </a:xfrm>
        </p:spPr>
        <p:txBody>
          <a:bodyPr/>
          <a:lstStyle/>
          <a:p>
            <a:pPr algn="ctr"/>
            <a:r>
              <a:rPr lang="en-GB" sz="3600" dirty="0"/>
              <a:t>Fleet Vision International Roundtable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Safety Beyond Compliance</a:t>
            </a:r>
            <a:br>
              <a:rPr lang="en-GB" sz="3600" dirty="0"/>
            </a:br>
            <a:br>
              <a:rPr lang="en-GB" sz="3600" dirty="0"/>
            </a:br>
            <a:r>
              <a:rPr lang="en-GB" sz="2800" dirty="0"/>
              <a:t>Bridge Strikes:  The Impact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1600" dirty="0"/>
              <a:t>Anne-Marie Penny</a:t>
            </a:r>
            <a:br>
              <a:rPr lang="en-GB" sz="1600" dirty="0"/>
            </a:br>
            <a:r>
              <a:rPr lang="en-GB" sz="1600" dirty="0"/>
              <a:t>Senior Road Safety Policy Adviser</a:t>
            </a:r>
            <a:br>
              <a:rPr lang="en-GB" sz="1600" dirty="0"/>
            </a:br>
            <a:r>
              <a:rPr lang="en-GB" sz="1600" dirty="0"/>
              <a:t>National Highways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80BB58-FEAA-0A48-192A-6B90D3CF61D6}"/>
              </a:ext>
            </a:extLst>
          </p:cNvPr>
          <p:cNvGrpSpPr/>
          <p:nvPr/>
        </p:nvGrpSpPr>
        <p:grpSpPr>
          <a:xfrm>
            <a:off x="9091308" y="6069583"/>
            <a:ext cx="1393029" cy="454036"/>
            <a:chOff x="9012080" y="6054384"/>
            <a:chExt cx="1393029" cy="454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05370F-7C99-973B-A3FF-4A0219D5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2080" y="6054384"/>
              <a:ext cx="1121297" cy="2330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9AF506-CE50-8427-5580-AC57138D0ED5}"/>
                </a:ext>
              </a:extLst>
            </p:cNvPr>
            <p:cNvSpPr txBox="1"/>
            <p:nvPr/>
          </p:nvSpPr>
          <p:spPr>
            <a:xfrm>
              <a:off x="9861645" y="6231421"/>
              <a:ext cx="5434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bg1"/>
                  </a:solidFill>
                </a:rPr>
                <a:t>from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52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BFB0F-3BFA-345C-100A-0112D0A91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5487B-4A4F-D5A8-E514-153D2E09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775" y="1724796"/>
            <a:ext cx="3606049" cy="3995390"/>
          </a:xfrm>
        </p:spPr>
        <p:txBody>
          <a:bodyPr/>
          <a:lstStyle/>
          <a:p>
            <a:pPr marL="0" lvl="1" indent="0">
              <a:buNone/>
            </a:pPr>
            <a:r>
              <a:rPr lang="en-GB" sz="1800" u="sng" dirty="0"/>
              <a:t>Safety Risk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Vehicle drivers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Members of the public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Trains and passengers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Incident response teams</a:t>
            </a:r>
          </a:p>
          <a:p>
            <a:pPr lvl="2"/>
            <a:endParaRPr lang="en-GB" sz="1800" dirty="0"/>
          </a:p>
          <a:p>
            <a:pPr marL="0" lvl="1" indent="0">
              <a:buNone/>
            </a:pPr>
            <a:r>
              <a:rPr lang="en-GB" sz="1800" u="sng" dirty="0"/>
              <a:t>Personal</a:t>
            </a:r>
          </a:p>
          <a:p>
            <a:pPr marL="330200" marR="0" lvl="2" indent="-1492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Penalty points</a:t>
            </a:r>
          </a:p>
          <a:p>
            <a:pPr marL="330200" marR="0" lvl="2" indent="-1492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Fine</a:t>
            </a:r>
          </a:p>
          <a:p>
            <a:pPr marL="330200" marR="0" lvl="2" indent="-1492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of job</a:t>
            </a:r>
          </a:p>
          <a:p>
            <a:pPr marL="330200" marR="0" lvl="2" indent="-1492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prstClr val="white"/>
                </a:solidFill>
                <a:latin typeface="Arial"/>
              </a:rPr>
              <a:t>Imprisonment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80975" lvl="2" indent="0">
              <a:buNone/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3BA511-356A-98DB-9256-53873E5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975" y="230314"/>
            <a:ext cx="7788479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9DC3CA-08B6-E7F9-7396-592E26359A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75" y="772213"/>
            <a:ext cx="7788479" cy="521163"/>
          </a:xfrm>
        </p:spPr>
        <p:txBody>
          <a:bodyPr/>
          <a:lstStyle/>
          <a:p>
            <a:pPr algn="ctr"/>
            <a:r>
              <a:rPr lang="en-GB" sz="2800" dirty="0"/>
              <a:t>Consequences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36A59-38F6-9B65-860B-AA5457E1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3D36D43-C8E2-5315-03DB-C84BAA183B38}"/>
              </a:ext>
            </a:extLst>
          </p:cNvPr>
          <p:cNvSpPr txBox="1">
            <a:spLocks/>
          </p:cNvSpPr>
          <p:nvPr/>
        </p:nvSpPr>
        <p:spPr>
          <a:xfrm>
            <a:off x="8648627" y="1724796"/>
            <a:ext cx="3606049" cy="3408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524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0200" indent="-149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14350" indent="-155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69215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1800" u="sng" dirty="0"/>
              <a:t>Cost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Repairs to vehicles, bridges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To the businesses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/>
              <a:t>Loss of O’ licence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/>
              <a:t>Insurance premiums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/>
              <a:t>Damaged loads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/>
              <a:t>Reputation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Knock on effects to the community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GB" sz="1800" dirty="0"/>
              <a:t>Road and rail delays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800" dirty="0"/>
              <a:t>To UK PLC</a:t>
            </a:r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38EE5-E665-F5A7-F278-DD35E8B5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5" y="115527"/>
            <a:ext cx="5005250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5C0B5-E468-7122-F4EA-97A1CE89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5E49ED-38DA-CA7D-BFC1-B53D7219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975" y="230314"/>
            <a:ext cx="7788479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2D9325-BE8D-D1A0-3C4F-ECD73B7A80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75" y="772213"/>
            <a:ext cx="7788479" cy="521163"/>
          </a:xfrm>
        </p:spPr>
        <p:txBody>
          <a:bodyPr/>
          <a:lstStyle/>
          <a:p>
            <a:pPr algn="ctr"/>
            <a:r>
              <a:rPr lang="en-GB" sz="2800" dirty="0"/>
              <a:t>Cost of bridge strikes: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9BA3-72EF-57FF-2837-28DB3DAAE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EAC8C-9C8C-795D-E48A-9F30D037FF36}"/>
              </a:ext>
            </a:extLst>
          </p:cNvPr>
          <p:cNvSpPr txBox="1"/>
          <p:nvPr/>
        </p:nvSpPr>
        <p:spPr>
          <a:xfrm>
            <a:off x="3329011" y="1314112"/>
            <a:ext cx="78848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Dependent on: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Location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Extent of damage</a:t>
            </a:r>
          </a:p>
          <a:p>
            <a:pPr lvl="1">
              <a:spcAft>
                <a:spcPts val="1200"/>
              </a:spcAft>
            </a:pPr>
            <a:endParaRPr lang="en-GB" sz="12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Example: Rugeley May 2016 (Network Rail)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Schedule 8 compensation				£690,599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Repairs								£13,440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Bridge examiner						£193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Total	recovered by NR					£704,232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68B046-D425-7DAC-EE19-25B6962123A3}"/>
              </a:ext>
            </a:extLst>
          </p:cNvPr>
          <p:cNvGrpSpPr>
            <a:grpSpLocks noChangeAspect="1"/>
          </p:cNvGrpSpPr>
          <p:nvPr/>
        </p:nvGrpSpPr>
        <p:grpSpPr>
          <a:xfrm>
            <a:off x="316444" y="133542"/>
            <a:ext cx="2847808" cy="6590916"/>
            <a:chOff x="288646" y="164122"/>
            <a:chExt cx="2690083" cy="62258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77CCCD-AB4E-45E3-FB9D-1E30A17601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8647" y="164122"/>
              <a:ext cx="2690082" cy="4143184"/>
              <a:chOff x="288646" y="164121"/>
              <a:chExt cx="3296765" cy="50775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5441F6A-7595-51C3-4CBC-B068557E1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646" y="164121"/>
                <a:ext cx="3296765" cy="25251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5A23529-6BB6-B9D3-E4E1-397E340A1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646" y="2775615"/>
                <a:ext cx="3296765" cy="2466085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E96F54-9922-BA0F-5AFD-48A298CFF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46" y="4377735"/>
              <a:ext cx="2687714" cy="2012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55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657A-888F-2BB4-FC9C-D7CFA492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760AEB-4893-0D97-D963-8E31ACA9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975" y="230314"/>
            <a:ext cx="7788479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ABE679-C583-4C0F-16E8-BE907CCC2A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75" y="772213"/>
            <a:ext cx="7788479" cy="521163"/>
          </a:xfrm>
        </p:spPr>
        <p:txBody>
          <a:bodyPr/>
          <a:lstStyle/>
          <a:p>
            <a:pPr algn="ctr"/>
            <a:r>
              <a:rPr lang="en-GB" sz="2800" dirty="0"/>
              <a:t>Cost of bridge strikes: Driver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15B9-3B3B-9042-2719-736F08C9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264679-7C86-63F3-327C-B0157FFE6735}"/>
              </a:ext>
            </a:extLst>
          </p:cNvPr>
          <p:cNvSpPr txBox="1"/>
          <p:nvPr/>
        </p:nvSpPr>
        <p:spPr>
          <a:xfrm>
            <a:off x="3855331" y="1674673"/>
            <a:ext cx="79681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Example: Bridge 2/79 Byfleet, Surrey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Conviction						Careless driving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Points on licence				5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Fine								£454</a:t>
            </a:r>
          </a:p>
          <a:p>
            <a:pPr lvl="1">
              <a:spcAft>
                <a:spcPts val="1200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GB" sz="2400" dirty="0">
                <a:solidFill>
                  <a:schemeClr val="bg1"/>
                </a:solidFill>
              </a:rPr>
              <a:t>Enforcement legislation available: Failure to comply with road traffic sign and careless driving – section 3 RTA1988.  Maximum fine £2,500, 3-9 penalty points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071C55-2C27-5EFF-15A9-DFC9AB0AF6F5}"/>
              </a:ext>
            </a:extLst>
          </p:cNvPr>
          <p:cNvGrpSpPr>
            <a:grpSpLocks noChangeAspect="1"/>
          </p:cNvGrpSpPr>
          <p:nvPr/>
        </p:nvGrpSpPr>
        <p:grpSpPr>
          <a:xfrm>
            <a:off x="368473" y="230314"/>
            <a:ext cx="3466805" cy="6495339"/>
            <a:chOff x="368473" y="230314"/>
            <a:chExt cx="3650073" cy="68387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41A576-50D6-6418-3EDD-B6BB956A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73" y="230314"/>
              <a:ext cx="3650073" cy="33311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3B63B9-5D1D-D1B3-8262-3BF9DD496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474" y="3667012"/>
              <a:ext cx="3650072" cy="3402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3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53BB-E433-B962-3BB2-B041FF52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46C97-24FF-8FE8-69C4-4E925AC7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C24FC-DE62-9A32-2439-C9AA8D4BA2E5}"/>
              </a:ext>
            </a:extLst>
          </p:cNvPr>
          <p:cNvSpPr txBox="1"/>
          <p:nvPr/>
        </p:nvSpPr>
        <p:spPr>
          <a:xfrm>
            <a:off x="2851484" y="2514600"/>
            <a:ext cx="583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Hand over to Richard Turfitt/Laura Thomas for Driver conduct hearing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This slide can be removed</a:t>
            </a:r>
          </a:p>
        </p:txBody>
      </p:sp>
    </p:spTree>
    <p:extLst>
      <p:ext uri="{BB962C8B-B14F-4D97-AF65-F5344CB8AC3E}">
        <p14:creationId xmlns:p14="http://schemas.microsoft.com/office/powerpoint/2010/main" val="200590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12B5-B83F-1016-5AD6-4033E104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E3522B-F0FF-8C7D-B77B-3F45B711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9" y="230314"/>
            <a:ext cx="11971726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5CC878-56D4-527A-08D2-76539E733C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9729" y="772213"/>
            <a:ext cx="11971726" cy="521163"/>
          </a:xfrm>
        </p:spPr>
        <p:txBody>
          <a:bodyPr/>
          <a:lstStyle/>
          <a:p>
            <a:pPr algn="ctr"/>
            <a:r>
              <a:rPr lang="en-GB" sz="2800" dirty="0"/>
              <a:t>Panel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86B80-352A-97E3-DB9A-072A6C29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5787"/>
            <a:ext cx="1396105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BB711-D4EA-6731-0EEB-2F991E39E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" y="2169414"/>
            <a:ext cx="11971726" cy="32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DCB3-16CB-A1CD-FF9E-60456486E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D9A2E-13F5-B32C-8366-79584CE04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6F257-DD2D-D666-FF3F-2A82D2ACAB0A}"/>
              </a:ext>
            </a:extLst>
          </p:cNvPr>
          <p:cNvSpPr txBox="1"/>
          <p:nvPr/>
        </p:nvSpPr>
        <p:spPr>
          <a:xfrm>
            <a:off x="2851484" y="2514600"/>
            <a:ext cx="583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Into lunch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This slide can be removed</a:t>
            </a:r>
          </a:p>
        </p:txBody>
      </p:sp>
    </p:spTree>
    <p:extLst>
      <p:ext uri="{BB962C8B-B14F-4D97-AF65-F5344CB8AC3E}">
        <p14:creationId xmlns:p14="http://schemas.microsoft.com/office/powerpoint/2010/main" val="105565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05974-607D-1B0E-7921-688D22EE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9BBBF8-AE2E-8991-CF6A-A7C9B8DB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C94C07-42D4-C8D4-060C-4A6AC0B37E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Reflection Session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0307A-7837-52BD-1A93-4852B43996D9}"/>
              </a:ext>
            </a:extLst>
          </p:cNvPr>
          <p:cNvSpPr txBox="1"/>
          <p:nvPr/>
        </p:nvSpPr>
        <p:spPr>
          <a:xfrm>
            <a:off x="5097363" y="1412035"/>
            <a:ext cx="67915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have we learned today: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To fill in during last break from discussions -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80027-C485-AF36-43D1-EC0E6522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4" y="6085787"/>
            <a:ext cx="1396105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F7647-D600-FAD2-98F5-669E76C0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0584"/>
            <a:ext cx="4603569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4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5CA4B-6330-137D-96CD-AA69F4DA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C4510-B296-B7F2-97E5-33E7E6CE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27AD86-0C86-3C6A-C3D7-5BFA7436D7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Useful resources: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2BAA5D-5101-F944-CEC5-6A6BFE59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6A16E-96C0-D741-0DD4-51142AB6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9440"/>
            <a:ext cx="5129669" cy="6639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8E21A-BFC3-089E-BF9A-DE9A8961530C}"/>
              </a:ext>
            </a:extLst>
          </p:cNvPr>
          <p:cNvSpPr txBox="1"/>
          <p:nvPr/>
        </p:nvSpPr>
        <p:spPr>
          <a:xfrm>
            <a:off x="5240215" y="1348015"/>
            <a:ext cx="6549112" cy="480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Department for Transport – good practice guides:</a:t>
            </a:r>
          </a:p>
          <a:p>
            <a:pPr lvl="1">
              <a:lnSpc>
                <a:spcPct val="114000"/>
              </a:lnSpc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www.gov.uk/government/publications/prevention-of-bridge-strikes-good-practice-guide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Arial"/>
            </a:endParaRP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Rail - protocols and preventing bridge strikes:</a:t>
            </a:r>
          </a:p>
          <a:p>
            <a:pPr lvl="1">
              <a:lnSpc>
                <a:spcPct val="114000"/>
              </a:lnSpc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www.networkrail.co.uk/our-work/looking-after-the-railway/bridges-tunnels-and-viaducts/the-risk-of-bridge-strikes/prevention-of-bridge-strikes/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lnSpc>
                <a:spcPct val="114000"/>
              </a:lnSpc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lnSpc>
                <a:spcPct val="114000"/>
              </a:lnSpc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www.networkrail.co.uk/our-work/looking-after-the-railway/bridges-tunnels-and-viaducts/the-risk-of-bridge-strikes/responding-to-bridge-strikes/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" marR="0" lvl="0" indent="-171450" algn="l" defTabSz="457200" rtl="0" eaLnBrk="1" fontAlgn="auto" latinLnBrk="0" hangingPunct="1">
              <a:lnSpc>
                <a:spcPct val="114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Wise up, Size up: </a:t>
            </a:r>
          </a:p>
          <a:p>
            <a:pPr lvl="1">
              <a:lnSpc>
                <a:spcPct val="114000"/>
              </a:lnSpc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www.networkrail.co.uk/who-we-are/safety-in-the-community/railway-safety-campaigns/wise-up-size-up/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836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2299-C998-E793-3A85-9949FE36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3A2B86-C4A8-69E6-ADF5-150A66C1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F5084-230E-02F0-EE9E-3CE0D0290E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Useful resources: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85027-628D-7621-BD6F-715CBB26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74CC7-1AC5-A64E-2FC0-89BF83805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9440"/>
            <a:ext cx="5129669" cy="6639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A5940-7DE8-2F59-9B8B-A3C93F07B2E8}"/>
              </a:ext>
            </a:extLst>
          </p:cNvPr>
          <p:cNvSpPr txBox="1"/>
          <p:nvPr/>
        </p:nvSpPr>
        <p:spPr>
          <a:xfrm>
            <a:off x="5240214" y="1314112"/>
            <a:ext cx="6841239" cy="5750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&amp; awareness</a:t>
            </a: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/>
              </a:rPr>
              <a:t>Logistics UK: </a:t>
            </a:r>
            <a:r>
              <a:rPr lang="en-GB" dirty="0">
                <a:solidFill>
                  <a:schemeClr val="tx1">
                    <a:lumMod val="25000"/>
                    <a:lumOff val="75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https://training.logistics.org.uk/training-courses/managing-transport-operations/prevention-of-bridge-strikes-cpd/</a:t>
            </a:r>
            <a:r>
              <a:rPr lang="en-GB" dirty="0">
                <a:solidFill>
                  <a:schemeClr val="tx1">
                    <a:lumMod val="25000"/>
                    <a:lumOff val="75000"/>
                  </a:schemeClr>
                </a:solidFill>
                <a:latin typeface="Arial"/>
              </a:rPr>
              <a:t>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/>
              </a:rPr>
              <a:t>Road Haulage Association: </a:t>
            </a:r>
            <a:r>
              <a:rPr lang="en-GB" dirty="0">
                <a:solidFill>
                  <a:schemeClr val="tx1">
                    <a:lumMod val="25000"/>
                    <a:lumOff val="75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www.rha.uk.net/Training/Training-Details/Id/8584</a:t>
            </a:r>
            <a:r>
              <a:rPr lang="en-GB" dirty="0">
                <a:solidFill>
                  <a:schemeClr val="tx1">
                    <a:lumMod val="25000"/>
                    <a:lumOff val="75000"/>
                  </a:schemeClr>
                </a:solidFill>
                <a:latin typeface="Arial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Craig Baker Driver Training: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www.cbakerdt.co.uk/blog-post/drivertraining/bridge-strike-prevention-training.html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lang="en-GB" dirty="0">
              <a:solidFill>
                <a:schemeClr val="bg1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Lloyd Morgan Group: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www.lloydmorgangroup.co.uk/training/driver-training/understanding-preventing-bridge-strikes/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  <a:lumOff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lang="en-GB" dirty="0">
              <a:solidFill>
                <a:schemeClr val="bg1"/>
              </a:solidFill>
              <a:latin typeface="Arial"/>
            </a:endParaRPr>
          </a:p>
          <a:p>
            <a:pPr marR="0" lvl="0" algn="l" defTabSz="457200" rtl="0" eaLnBrk="1" fontAlgn="auto" latinLnBrk="0" hangingPunct="1">
              <a:lnSpc>
                <a:spcPct val="114000"/>
              </a:lnSpc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70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4746-A469-B095-0B4B-8EC4073B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58D26-55CB-7CE8-B870-B62DAD2C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547" y="6081474"/>
            <a:ext cx="1396105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D5CF-0769-3083-68C2-365F5042D258}"/>
              </a:ext>
            </a:extLst>
          </p:cNvPr>
          <p:cNvSpPr txBox="1"/>
          <p:nvPr/>
        </p:nvSpPr>
        <p:spPr>
          <a:xfrm>
            <a:off x="2851484" y="2514600"/>
            <a:ext cx="583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of conference slide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slide can be removed</a:t>
            </a:r>
          </a:p>
        </p:txBody>
      </p:sp>
    </p:spTree>
    <p:extLst>
      <p:ext uri="{BB962C8B-B14F-4D97-AF65-F5344CB8AC3E}">
        <p14:creationId xmlns:p14="http://schemas.microsoft.com/office/powerpoint/2010/main" val="312873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D34F7-8A8B-F4B6-DDDA-880ED7A0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idge Strikes Montage 2020">
            <a:hlinkClick r:id="" action="ppaction://media"/>
            <a:extLst>
              <a:ext uri="{FF2B5EF4-FFF2-40B4-BE49-F238E27FC236}">
                <a16:creationId xmlns:a16="http://schemas.microsoft.com/office/drawing/2014/main" id="{8B40045F-8B2C-2D0D-9216-901B60907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3905" y="186905"/>
            <a:ext cx="6484189" cy="6484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752FC7-5FC2-FF78-D853-66EDB310A81D}"/>
              </a:ext>
            </a:extLst>
          </p:cNvPr>
          <p:cNvSpPr txBox="1"/>
          <p:nvPr/>
        </p:nvSpPr>
        <p:spPr>
          <a:xfrm>
            <a:off x="267420" y="5396147"/>
            <a:ext cx="189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By kind permission of Network Rail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39E6EC-D1BD-51FD-9E0D-4B2EAB0A5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19" y="5982152"/>
            <a:ext cx="1352011" cy="5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7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00B63-6353-1752-BFFF-16EC65F1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9D87A-EA08-A413-F326-73D3BB3E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094" y="2823053"/>
            <a:ext cx="5589918" cy="3139279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1 April 2024 to 31 March 2025 - 1,666 reported bridge strikes*</a:t>
            </a:r>
          </a:p>
          <a:p>
            <a:pPr marL="615950" lvl="2" indent="-285750">
              <a:spcBef>
                <a:spcPts val="0"/>
              </a:spcBef>
            </a:pPr>
            <a:r>
              <a:rPr lang="en-GB" sz="1600" dirty="0"/>
              <a:t>Roughly 5 a day, or 1 every 5 hours</a:t>
            </a:r>
          </a:p>
          <a:p>
            <a:pPr>
              <a:spcBef>
                <a:spcPts val="0"/>
              </a:spcBef>
            </a:pPr>
            <a:endParaRPr lang="en-GB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Mainly HGVs and buses</a:t>
            </a:r>
          </a:p>
          <a:p>
            <a:pPr>
              <a:spcBef>
                <a:spcPts val="0"/>
              </a:spcBef>
            </a:pPr>
            <a:endParaRPr lang="en-GB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c£13,000 per strike but can be significantly more</a:t>
            </a:r>
          </a:p>
          <a:p>
            <a:pPr>
              <a:spcBef>
                <a:spcPts val="0"/>
              </a:spcBef>
            </a:pPr>
            <a:endParaRPr lang="en-GB" sz="20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to the taxpayer - c£23m per year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477E32-F641-77F3-5CF3-890B5827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Safety Beyond Compliance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05839-2511-E395-DC05-6BE5FF739D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The Impact of Bridge Strikes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FB29D-C48B-6619-1008-90F4423A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6" y="115537"/>
            <a:ext cx="4554107" cy="662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1D32E-4863-9E9A-35AD-CBEA1C4C7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547" y="6085787"/>
            <a:ext cx="1396105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EAF32D-D989-16AA-FA93-D024A9602FDD}"/>
              </a:ext>
            </a:extLst>
          </p:cNvPr>
          <p:cNvSpPr txBox="1"/>
          <p:nvPr/>
        </p:nvSpPr>
        <p:spPr>
          <a:xfrm>
            <a:off x="4785422" y="6332696"/>
            <a:ext cx="43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*</a:t>
            </a:r>
            <a:r>
              <a:rPr lang="en-GB" sz="800" dirty="0">
                <a:solidFill>
                  <a:schemeClr val="bg1"/>
                </a:solidFill>
              </a:rPr>
              <a:t>Network Rail provides the only validated data for bridge strikes in the UK. Other non rail bridge strikes occur but are not represented in these figures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6FDCD-9783-5CA2-2A08-5A29A3871721}"/>
              </a:ext>
            </a:extLst>
          </p:cNvPr>
          <p:cNvSpPr txBox="1"/>
          <p:nvPr/>
        </p:nvSpPr>
        <p:spPr>
          <a:xfrm>
            <a:off x="5326056" y="1637770"/>
            <a:ext cx="6093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bridge strike is defined as an incident in which a vehicle, its load, or equipment collides with a bridge</a:t>
            </a:r>
          </a:p>
        </p:txBody>
      </p:sp>
    </p:spTree>
    <p:extLst>
      <p:ext uri="{BB962C8B-B14F-4D97-AF65-F5344CB8AC3E}">
        <p14:creationId xmlns:p14="http://schemas.microsoft.com/office/powerpoint/2010/main" val="31726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C68C-765B-9BD2-6B21-1228F152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FAA16-DA9B-78EF-FE31-D79B0B28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7" y="230314"/>
            <a:ext cx="11970618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F08966-0DD1-CD2E-897C-B0A31C1F08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691" y="1032793"/>
            <a:ext cx="11970617" cy="521163"/>
          </a:xfrm>
        </p:spPr>
        <p:txBody>
          <a:bodyPr/>
          <a:lstStyle/>
          <a:p>
            <a:pPr algn="ctr"/>
            <a:r>
              <a:rPr lang="en-GB" sz="2800" dirty="0"/>
              <a:t>The Impact of Bridge Strikes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F12FE-1AD9-422F-CB8D-0F248B1D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9" y="4067475"/>
            <a:ext cx="4159557" cy="2329352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D21A8C-AF2E-09A0-708E-16213239E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B2B1DA-624C-08D1-BA16-4ED5198D0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99" y="1775923"/>
            <a:ext cx="4159557" cy="2303275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2E2B8-916A-36AE-3EF6-EA5073682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156" y="4147015"/>
            <a:ext cx="3456000" cy="2257752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0D045-BC39-C286-2187-97D940390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156" y="1773359"/>
            <a:ext cx="3478706" cy="2317226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8AC780-BBF6-DD95-4F10-E43451C3A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862" y="1773359"/>
            <a:ext cx="3815391" cy="2294116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E84D1C-E427-51E4-6BC7-C34E2B94C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431" y="4135697"/>
            <a:ext cx="3759821" cy="2294115"/>
          </a:xfrm>
          <a:prstGeom prst="rect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42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C56D2-4CC1-76E6-FDDB-3B33D36D5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9982E-FD3B-83B7-521F-2072C81EF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333" y="1672940"/>
            <a:ext cx="720344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	Watling Street A5, Hinckley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Harlaxton Road, Grantham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</a:t>
            </a:r>
            <a:r>
              <a:rPr lang="en-GB" sz="2000" dirty="0" err="1"/>
              <a:t>Stuntney</a:t>
            </a:r>
            <a:r>
              <a:rPr lang="en-GB" sz="2000" dirty="0"/>
              <a:t> Road, Ely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</a:t>
            </a:r>
            <a:r>
              <a:rPr lang="en-GB" sz="2000" dirty="0" err="1"/>
              <a:t>Stonea</a:t>
            </a:r>
            <a:r>
              <a:rPr lang="en-GB" sz="2000" dirty="0"/>
              <a:t> Road, </a:t>
            </a:r>
            <a:r>
              <a:rPr lang="en-GB" sz="2000" dirty="0" err="1"/>
              <a:t>Cambs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Lower Downs Road, Wimbledon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Station Road, </a:t>
            </a:r>
            <a:r>
              <a:rPr lang="en-GB" sz="2000" dirty="0" err="1"/>
              <a:t>Berkswell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</a:t>
            </a:r>
            <a:r>
              <a:rPr lang="en-GB" sz="2000" dirty="0" err="1"/>
              <a:t>Ickleton</a:t>
            </a:r>
            <a:r>
              <a:rPr lang="en-GB" sz="2000" dirty="0"/>
              <a:t> Road, Great </a:t>
            </a:r>
            <a:r>
              <a:rPr lang="en-GB" sz="2000" dirty="0" err="1"/>
              <a:t>Chesterford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</a:t>
            </a:r>
            <a:r>
              <a:rPr lang="en-GB" sz="2000" dirty="0" err="1"/>
              <a:t>Barrowby</a:t>
            </a:r>
            <a:r>
              <a:rPr lang="en-GB" sz="2000" dirty="0"/>
              <a:t> Road, Grantham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Abbey Farm, Thetford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	Coddenham Road, Needham Market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BFF38C-C69B-A624-6055-EE3C7334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4C5D69-DF4E-B34A-EA7A-94C87EC5EF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10 most hit bridges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6043F-937B-4992-1261-4762C730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56A1A-F891-907B-8E39-71D604995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22" r="11135"/>
          <a:stretch>
            <a:fillRect/>
          </a:stretch>
        </p:blipFill>
        <p:spPr>
          <a:xfrm>
            <a:off x="110546" y="111632"/>
            <a:ext cx="4397446" cy="66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F9F02-363D-D336-ACAC-C7239BD88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BCB16-3D17-F627-2006-DAE47F6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595" y="2999881"/>
            <a:ext cx="3185048" cy="112742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6C3F3-8078-D216-8EF2-DE393EDEA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4" y="6085787"/>
            <a:ext cx="1396105" cy="49381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87D37-ED2F-7C1C-ADDF-89017362F2E3}"/>
              </a:ext>
            </a:extLst>
          </p:cNvPr>
          <p:cNvGrpSpPr/>
          <p:nvPr/>
        </p:nvGrpSpPr>
        <p:grpSpPr>
          <a:xfrm>
            <a:off x="262946" y="515078"/>
            <a:ext cx="8607649" cy="5827843"/>
            <a:chOff x="262946" y="515078"/>
            <a:chExt cx="8607649" cy="582784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B800D0-459E-8DA6-0BCB-E2DFF4D2BBA5}"/>
                </a:ext>
              </a:extLst>
            </p:cNvPr>
            <p:cNvGrpSpPr/>
            <p:nvPr/>
          </p:nvGrpSpPr>
          <p:grpSpPr>
            <a:xfrm>
              <a:off x="262946" y="515078"/>
              <a:ext cx="8607649" cy="5827843"/>
              <a:chOff x="262946" y="515078"/>
              <a:chExt cx="8607649" cy="582784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D21E328-2807-7851-F415-DCB226B0C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946" y="515078"/>
                <a:ext cx="8607649" cy="58278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151A3CD-A532-5602-98DD-5A7034759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8741" y="3104475"/>
                <a:ext cx="621161" cy="4591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16C8E64-9F81-DEC3-08FE-C5B2D222F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5205" y="2874916"/>
                <a:ext cx="672662" cy="45911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413122-0AD7-37AA-1AB2-02AB051D3479}"/>
                </a:ext>
              </a:extLst>
            </p:cNvPr>
            <p:cNvSpPr txBox="1"/>
            <p:nvPr/>
          </p:nvSpPr>
          <p:spPr>
            <a:xfrm>
              <a:off x="2790220" y="2478505"/>
              <a:ext cx="8553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tx2"/>
                  </a:solidFill>
                </a:rPr>
                <a:t>Clocks go forward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095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CD552-85A1-6ED3-4976-4BC2484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28165-B1E2-1205-CCA6-7E356AC3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1008185"/>
            <a:ext cx="6595054" cy="914400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At what point does it go wrong?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701ED-BF99-F73A-3FB4-E023D34D4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4" y="6085787"/>
            <a:ext cx="1396105" cy="49381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9E29318-F42B-27C7-E575-AFCEF3C1A44B}"/>
              </a:ext>
            </a:extLst>
          </p:cNvPr>
          <p:cNvSpPr txBox="1">
            <a:spLocks/>
          </p:cNvSpPr>
          <p:nvPr/>
        </p:nvSpPr>
        <p:spPr>
          <a:xfrm>
            <a:off x="5486400" y="230314"/>
            <a:ext cx="6595054" cy="5211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prstClr val="white"/>
                </a:solidFill>
                <a:latin typeface="Arial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82C69-A231-91E5-CAA6-C3311461C312}"/>
              </a:ext>
            </a:extLst>
          </p:cNvPr>
          <p:cNvSpPr txBox="1"/>
          <p:nvPr/>
        </p:nvSpPr>
        <p:spPr>
          <a:xfrm>
            <a:off x="6404142" y="1782235"/>
            <a:ext cx="475956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Bridge 15’ 3”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Height on Trailer Headboard 15’ 10”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Height displayed in cab 15’ 10”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Poor route planning?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Driver in an unfamiliar cab?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Driver on an unfamiliar route?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Driver distracted impaired?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Other external factors?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F536D-4356-AD1F-E38C-83B0DBE4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" y="230314"/>
            <a:ext cx="2838002" cy="3663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3E1578-999C-EF05-A63E-168398815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803" y="230314"/>
            <a:ext cx="2739468" cy="16922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37F634-F236-AB77-5CF9-3C0EDD188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02" y="2039398"/>
            <a:ext cx="2744999" cy="18547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606DD32-9848-725B-EB00-F77DC709479D}"/>
              </a:ext>
            </a:extLst>
          </p:cNvPr>
          <p:cNvGrpSpPr/>
          <p:nvPr/>
        </p:nvGrpSpPr>
        <p:grpSpPr>
          <a:xfrm>
            <a:off x="1184421" y="4010941"/>
            <a:ext cx="3797495" cy="2686188"/>
            <a:chOff x="1184421" y="4010941"/>
            <a:chExt cx="3797495" cy="26861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F77CDE6-7B10-E609-F15C-85825C037A33}"/>
                </a:ext>
              </a:extLst>
            </p:cNvPr>
            <p:cNvGrpSpPr/>
            <p:nvPr/>
          </p:nvGrpSpPr>
          <p:grpSpPr>
            <a:xfrm>
              <a:off x="1184421" y="4010941"/>
              <a:ext cx="3797495" cy="2686188"/>
              <a:chOff x="1184421" y="4010941"/>
              <a:chExt cx="3797495" cy="26861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43343A1-B126-04A7-A8DD-98171DC3E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4421" y="4010941"/>
                <a:ext cx="3797495" cy="268618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05F132-8C95-DEB8-9E6D-12C926F1F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Glas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08706" y="5359896"/>
                <a:ext cx="1106820" cy="622587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7AD376-35F8-434F-CF89-47E2C9476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77520" y="5948363"/>
              <a:ext cx="462299" cy="9444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3E1AE4-6D27-898F-6EDE-D8C74FDB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95643">
              <a:off x="2444130" y="5197358"/>
              <a:ext cx="463336" cy="9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98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614C-1C2D-FA91-90DF-71C160C1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327F7-C7E4-F587-773A-B922E04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258" y="261355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6AD862-15F4-01DA-771C-CD3A1B5831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258" y="782518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Causes of bridge strikes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A7932-C420-BC5C-2FE4-888E5BC8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667" y="6085787"/>
            <a:ext cx="1396105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92B349-DDD8-61AC-6F36-672C43916A9F}"/>
              </a:ext>
            </a:extLst>
          </p:cNvPr>
          <p:cNvSpPr txBox="1"/>
          <p:nvPr/>
        </p:nvSpPr>
        <p:spPr>
          <a:xfrm>
            <a:off x="5324658" y="1663752"/>
            <a:ext cx="60960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solidFill>
                  <a:schemeClr val="bg1"/>
                </a:solidFill>
              </a:rPr>
              <a:t>Key Findings from Recent Surveys (2024-2025):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Primary Causes: </a:t>
            </a:r>
            <a:r>
              <a:rPr lang="en-GB" dirty="0">
                <a:solidFill>
                  <a:schemeClr val="bg1"/>
                </a:solidFill>
              </a:rPr>
              <a:t>59% of respondents focused on driver error, while 14% highlighted inaccurate signage or infrastructure issues.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Lack of Vehicle Knowledge: </a:t>
            </a:r>
            <a:r>
              <a:rPr lang="en-GB" dirty="0">
                <a:solidFill>
                  <a:schemeClr val="bg1"/>
                </a:solidFill>
              </a:rPr>
              <a:t>43% of lorry drivers admit to not measuring their vehicles before starting their journey.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Route Planning Failures: </a:t>
            </a:r>
            <a:r>
              <a:rPr lang="en-GB" dirty="0">
                <a:solidFill>
                  <a:schemeClr val="bg1"/>
                </a:solidFill>
              </a:rPr>
              <a:t>52% of drivers admit to not taking low bridges into account when planning routes.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Pressure &amp; Training: </a:t>
            </a:r>
            <a:r>
              <a:rPr lang="en-GB" dirty="0">
                <a:solidFill>
                  <a:schemeClr val="bg1"/>
                </a:solidFill>
              </a:rPr>
              <a:t>Drivers have reported that tight schedules and lack of proper training contribute to near misses, with some reporting that companies do not allow sufficient time for route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0B367-A19C-043D-A540-DDF9FD42CF81}"/>
              </a:ext>
            </a:extLst>
          </p:cNvPr>
          <p:cNvSpPr txBox="1"/>
          <p:nvPr/>
        </p:nvSpPr>
        <p:spPr>
          <a:xfrm>
            <a:off x="184728" y="633269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hlinkClick r:id="rId3"/>
              </a:rPr>
              <a:t>https://www.fleetnews.co.uk/news/bridge-strikes-costing-23m-per-year-caused-by-driver-error#:~:text=More%20than%20half%20of%20truck,into%20account%20when%20route%20planning</a:t>
            </a:r>
            <a:r>
              <a:rPr lang="en-GB" sz="8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40A7-5030-B1B9-DDBF-76D6755C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1" y="-186750"/>
            <a:ext cx="5439312" cy="69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341E-0126-FDDC-7BDE-CC27437D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2D42B-3446-2671-57EE-1D78340B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014" y="1392647"/>
            <a:ext cx="7203440" cy="4349785"/>
          </a:xfrm>
        </p:spPr>
        <p:txBody>
          <a:bodyPr/>
          <a:lstStyle/>
          <a:p>
            <a:pPr marL="180975" lvl="2" indent="0">
              <a:buNone/>
            </a:pPr>
            <a:r>
              <a:rPr lang="en-GB" sz="1800" dirty="0"/>
              <a:t>Research into the issue by SNAP:</a:t>
            </a:r>
          </a:p>
          <a:p>
            <a:pPr marL="180975" lvl="2" indent="0">
              <a:buNone/>
            </a:pPr>
            <a:endParaRPr lang="en-GB" sz="1800" dirty="0"/>
          </a:p>
          <a:p>
            <a:pPr marL="180975" lvl="2" indent="0">
              <a:buNone/>
            </a:pPr>
            <a:r>
              <a:rPr lang="en-GB" sz="1800" dirty="0"/>
              <a:t>Driver Comments:</a:t>
            </a:r>
          </a:p>
          <a:p>
            <a:pPr marL="180975" lvl="2" indent="0">
              <a:buNone/>
            </a:pPr>
            <a:r>
              <a:rPr lang="en-GB" sz="1600" i="1" dirty="0"/>
              <a:t>"If all truck drivers did their job properly, checked the trailer height, adjusted their in-cab height marker, and checked the route they are taking, then this sort of thing would not happen."</a:t>
            </a:r>
          </a:p>
          <a:p>
            <a:pPr marL="180975" lvl="2" indent="0">
              <a:buNone/>
            </a:pPr>
            <a:endParaRPr lang="en-GB" sz="1800" dirty="0"/>
          </a:p>
          <a:p>
            <a:pPr marL="180975" lvl="2" indent="0">
              <a:buNone/>
            </a:pPr>
            <a:r>
              <a:rPr lang="en-GB" sz="1600" i="1" dirty="0"/>
              <a:t> “They (the company) expect you to drive these trucks like small vans. Show me how to plan a route when companies allow no time for it. Then show me how to adapt when the route you planned is closed while you’re driving.”</a:t>
            </a:r>
          </a:p>
          <a:p>
            <a:pPr marL="180975" lvl="2" indent="0">
              <a:buNone/>
            </a:pPr>
            <a:endParaRPr lang="en-GB" sz="1600" i="1" dirty="0"/>
          </a:p>
          <a:p>
            <a:pPr marL="180975" lvl="2" indent="0">
              <a:buNone/>
            </a:pPr>
            <a:r>
              <a:rPr lang="en-GB" sz="1600" dirty="0"/>
              <a:t>14% identified infrastructure inaccuracies:</a:t>
            </a:r>
            <a:endParaRPr lang="en-GB" sz="1600" i="1" dirty="0"/>
          </a:p>
          <a:p>
            <a:pPr marL="180975" lvl="2" indent="0">
              <a:buNone/>
            </a:pPr>
            <a:r>
              <a:rPr lang="en-GB" sz="1600" i="1" dirty="0"/>
              <a:t>“A few years ago, resurfacing raised the road by a few inches under a bridge, but the sign still showed the old height.”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BD8CA-7224-B98C-6CC9-D44A2E0A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515ECF-5146-F672-8A97-D889422AA0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Causes of bridge strikes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FE5B9-A1F8-75AD-87F9-28F96FEF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4" y="6085787"/>
            <a:ext cx="1396105" cy="493819"/>
          </a:xfrm>
          <a:prstGeom prst="rect">
            <a:avLst/>
          </a:prstGeom>
        </p:spPr>
      </p:pic>
      <p:pic>
        <p:nvPicPr>
          <p:cNvPr id="1026" name="Picture 2" descr="NRGNCIV201 - 4 photo 40">
            <a:extLst>
              <a:ext uri="{FF2B5EF4-FFF2-40B4-BE49-F238E27FC236}">
                <a16:creationId xmlns:a16="http://schemas.microsoft.com/office/drawing/2014/main" id="{7ED65781-7C4E-48E7-A511-BC40986C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786" r="-22615"/>
          <a:stretch>
            <a:fillRect/>
          </a:stretch>
        </p:blipFill>
        <p:spPr bwMode="auto">
          <a:xfrm>
            <a:off x="110546" y="134536"/>
            <a:ext cx="6424510" cy="661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95537"/>
      </p:ext>
    </p:extLst>
  </p:cSld>
  <p:clrMapOvr>
    <a:masterClrMapping/>
  </p:clrMapOvr>
</p:sld>
</file>

<file path=ppt/theme/theme1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 Highways Corporate PowerPoint Template.potx" id="{1D57E692-80C6-49F6-9AAA-3AEDB686B522}" vid="{C9EBBB1F-CE87-4EF6-9892-F7385819D01A}"/>
    </a:ext>
  </a:extLst>
</a:theme>
</file>

<file path=ppt/theme/theme2.xml><?xml version="1.0" encoding="utf-8"?>
<a:theme xmlns:a="http://schemas.openxmlformats.org/drawingml/2006/main" name="Highways Agency Light Blue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 Highways Corporate PowerPoint Template.potx" id="{1D57E692-80C6-49F6-9AAA-3AEDB686B522}" vid="{679C8A22-997A-4FD7-A43E-375E197859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HE_PPT_Wide_White</Template>
  <TotalTime>9300</TotalTime>
  <Words>991</Words>
  <Application>Microsoft Macintosh PowerPoint</Application>
  <PresentationFormat>Widescreen</PresentationFormat>
  <Paragraphs>143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Highways Agency Light Grey</vt:lpstr>
      <vt:lpstr>Highways Agency Light Blue</vt:lpstr>
      <vt:lpstr>Fleet Vision International Roundtable  Safety Beyond Compliance  Bridge Strikes:  The Impact   Anne-Marie Penny Senior Road Safety Policy Adviser National Highways</vt:lpstr>
      <vt:lpstr>PowerPoint Presentation</vt:lpstr>
      <vt:lpstr>Safety Beyond Compliance</vt:lpstr>
      <vt:lpstr>Safety Beyond Compliance</vt:lpstr>
      <vt:lpstr>Safety Beyond Compliance</vt:lpstr>
      <vt:lpstr>Safety Beyond Compliance  </vt:lpstr>
      <vt:lpstr>At what point does it go wrong?</vt:lpstr>
      <vt:lpstr>Safety Beyond Compliance</vt:lpstr>
      <vt:lpstr>Safety Beyond Compliance</vt:lpstr>
      <vt:lpstr>Safety Beyond Compliance</vt:lpstr>
      <vt:lpstr>Safety Beyond Compliance</vt:lpstr>
      <vt:lpstr>Safety Beyond Compliance</vt:lpstr>
      <vt:lpstr>PowerPoint Presentation</vt:lpstr>
      <vt:lpstr>Safety Beyond Compliance</vt:lpstr>
      <vt:lpstr>PowerPoint Presentation</vt:lpstr>
      <vt:lpstr>Safety Beyond Compliance</vt:lpstr>
      <vt:lpstr>Safety Beyond Compliance</vt:lpstr>
      <vt:lpstr>Safety Beyond Compliance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Penny</dc:creator>
  <cp:lastModifiedBy>AM &amp; Ben</cp:lastModifiedBy>
  <cp:revision>21</cp:revision>
  <dcterms:created xsi:type="dcterms:W3CDTF">2023-06-02T09:58:48Z</dcterms:created>
  <dcterms:modified xsi:type="dcterms:W3CDTF">2026-03-19T09:25:37Z</dcterms:modified>
</cp:coreProperties>
</file>