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09" r:id="rId5"/>
    <p:sldId id="307" r:id="rId6"/>
    <p:sldId id="319" r:id="rId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2C4464-E560-EC63-3C7B-6777497DAC0B}" name="Jessica Akester" initials="JA" userId="S::01442493@wf.uct.ac.za::925fe68b-d1d4-4039-a808-5b96b3d3b041" providerId="AD"/>
  <p188:author id="{A0DC9B71-745F-37C0-4BC9-6A4AB3FA0DBB}" name="Nicola Elliott-Wong | H3D Foundation" initials="NE" userId="S::nicola.elliott-wong@h3dfoundation.org::97d0c89c-f302-4400-a5a4-9d49eb4bfe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B0D"/>
    <a:srgbClr val="C23D26"/>
    <a:srgbClr val="993300"/>
    <a:srgbClr val="FBE5D6"/>
    <a:srgbClr val="5F2C09"/>
    <a:srgbClr val="482400"/>
    <a:srgbClr val="663300"/>
    <a:srgbClr val="603000"/>
    <a:srgbClr val="3A1D00"/>
    <a:srgbClr val="50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BAA40-98D4-4AB5-84C3-335CE3D1449B}" v="1" dt="2025-06-19T11:56:24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18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Elliott-Wong | H3D Foundation" userId="97d0c89c-f302-4400-a5a4-9d49eb4bfe25" providerId="ADAL" clId="{240BAA40-98D4-4AB5-84C3-335CE3D1449B}"/>
    <pc:docChg chg="undo custSel addSld delSld modSld">
      <pc:chgData name="Nicola Elliott-Wong | H3D Foundation" userId="97d0c89c-f302-4400-a5a4-9d49eb4bfe25" providerId="ADAL" clId="{240BAA40-98D4-4AB5-84C3-335CE3D1449B}" dt="2025-06-19T11:58:34.087" v="90" actId="3064"/>
      <pc:docMkLst>
        <pc:docMk/>
      </pc:docMkLst>
      <pc:sldChg chg="modSp mod">
        <pc:chgData name="Nicola Elliott-Wong | H3D Foundation" userId="97d0c89c-f302-4400-a5a4-9d49eb4bfe25" providerId="ADAL" clId="{240BAA40-98D4-4AB5-84C3-335CE3D1449B}" dt="2025-06-19T11:57:15.306" v="78" actId="20577"/>
        <pc:sldMkLst>
          <pc:docMk/>
          <pc:sldMk cId="47826976" sldId="307"/>
        </pc:sldMkLst>
        <pc:spChg chg="mod">
          <ac:chgData name="Nicola Elliott-Wong | H3D Foundation" userId="97d0c89c-f302-4400-a5a4-9d49eb4bfe25" providerId="ADAL" clId="{240BAA40-98D4-4AB5-84C3-335CE3D1449B}" dt="2025-06-19T11:57:15.306" v="78" actId="20577"/>
          <ac:spMkLst>
            <pc:docMk/>
            <pc:sldMk cId="47826976" sldId="307"/>
            <ac:spMk id="3" creationId="{790103E2-F8DE-D40E-4099-2810723BF76F}"/>
          </ac:spMkLst>
        </pc:spChg>
      </pc:sldChg>
      <pc:sldChg chg="addSp delSp modSp mod">
        <pc:chgData name="Nicola Elliott-Wong | H3D Foundation" userId="97d0c89c-f302-4400-a5a4-9d49eb4bfe25" providerId="ADAL" clId="{240BAA40-98D4-4AB5-84C3-335CE3D1449B}" dt="2025-06-19T11:58:34.087" v="90" actId="3064"/>
        <pc:sldMkLst>
          <pc:docMk/>
          <pc:sldMk cId="1249928648" sldId="309"/>
        </pc:sldMkLst>
        <pc:spChg chg="mod">
          <ac:chgData name="Nicola Elliott-Wong | H3D Foundation" userId="97d0c89c-f302-4400-a5a4-9d49eb4bfe25" providerId="ADAL" clId="{240BAA40-98D4-4AB5-84C3-335CE3D1449B}" dt="2025-06-19T11:56:00.193" v="4" actId="20577"/>
          <ac:spMkLst>
            <pc:docMk/>
            <pc:sldMk cId="1249928648" sldId="309"/>
            <ac:spMk id="2" creationId="{75ECDD44-D07E-5263-10F1-DB711ABD4CF1}"/>
          </ac:spMkLst>
        </pc:spChg>
        <pc:spChg chg="add mod">
          <ac:chgData name="Nicola Elliott-Wong | H3D Foundation" userId="97d0c89c-f302-4400-a5a4-9d49eb4bfe25" providerId="ADAL" clId="{240BAA40-98D4-4AB5-84C3-335CE3D1449B}" dt="2025-06-19T11:58:34.087" v="90" actId="3064"/>
          <ac:spMkLst>
            <pc:docMk/>
            <pc:sldMk cId="1249928648" sldId="309"/>
            <ac:spMk id="4" creationId="{7D091F2A-C937-6755-5AE6-0E9FDC9380E9}"/>
          </ac:spMkLst>
        </pc:spChg>
        <pc:spChg chg="mod">
          <ac:chgData name="Nicola Elliott-Wong | H3D Foundation" userId="97d0c89c-f302-4400-a5a4-9d49eb4bfe25" providerId="ADAL" clId="{240BAA40-98D4-4AB5-84C3-335CE3D1449B}" dt="2025-06-19T11:56:07.557" v="5" actId="20577"/>
          <ac:spMkLst>
            <pc:docMk/>
            <pc:sldMk cId="1249928648" sldId="309"/>
            <ac:spMk id="6" creationId="{089D05DD-E4CC-7658-5350-A7BE2C3CCCA3}"/>
          </ac:spMkLst>
        </pc:spChg>
        <pc:picChg chg="del">
          <ac:chgData name="Nicola Elliott-Wong | H3D Foundation" userId="97d0c89c-f302-4400-a5a4-9d49eb4bfe25" providerId="ADAL" clId="{240BAA40-98D4-4AB5-84C3-335CE3D1449B}" dt="2025-06-19T11:56:13.772" v="6" actId="478"/>
          <ac:picMkLst>
            <pc:docMk/>
            <pc:sldMk cId="1249928648" sldId="309"/>
            <ac:picMk id="9" creationId="{6E9B2DF4-270D-E290-123E-359051B62DB4}"/>
          </ac:picMkLst>
        </pc:picChg>
      </pc:sldChg>
      <pc:sldChg chg="del">
        <pc:chgData name="Nicola Elliott-Wong | H3D Foundation" userId="97d0c89c-f302-4400-a5a4-9d49eb4bfe25" providerId="ADAL" clId="{240BAA40-98D4-4AB5-84C3-335CE3D1449B}" dt="2025-06-19T11:57:07.453" v="72" actId="47"/>
        <pc:sldMkLst>
          <pc:docMk/>
          <pc:sldMk cId="3596723465" sldId="313"/>
        </pc:sldMkLst>
      </pc:sldChg>
      <pc:sldChg chg="del">
        <pc:chgData name="Nicola Elliott-Wong | H3D Foundation" userId="97d0c89c-f302-4400-a5a4-9d49eb4bfe25" providerId="ADAL" clId="{240BAA40-98D4-4AB5-84C3-335CE3D1449B}" dt="2025-06-19T11:57:08.309" v="73" actId="47"/>
        <pc:sldMkLst>
          <pc:docMk/>
          <pc:sldMk cId="1984737534" sldId="314"/>
        </pc:sldMkLst>
      </pc:sldChg>
      <pc:sldChg chg="del">
        <pc:chgData name="Nicola Elliott-Wong | H3D Foundation" userId="97d0c89c-f302-4400-a5a4-9d49eb4bfe25" providerId="ADAL" clId="{240BAA40-98D4-4AB5-84C3-335CE3D1449B}" dt="2025-06-19T11:57:09.238" v="74" actId="47"/>
        <pc:sldMkLst>
          <pc:docMk/>
          <pc:sldMk cId="359486817" sldId="315"/>
        </pc:sldMkLst>
      </pc:sldChg>
      <pc:sldChg chg="del">
        <pc:chgData name="Nicola Elliott-Wong | H3D Foundation" userId="97d0c89c-f302-4400-a5a4-9d49eb4bfe25" providerId="ADAL" clId="{240BAA40-98D4-4AB5-84C3-335CE3D1449B}" dt="2025-06-19T11:57:41.883" v="82" actId="47"/>
        <pc:sldMkLst>
          <pc:docMk/>
          <pc:sldMk cId="1512677243" sldId="316"/>
        </pc:sldMkLst>
      </pc:sldChg>
      <pc:sldChg chg="del">
        <pc:chgData name="Nicola Elliott-Wong | H3D Foundation" userId="97d0c89c-f302-4400-a5a4-9d49eb4bfe25" providerId="ADAL" clId="{240BAA40-98D4-4AB5-84C3-335CE3D1449B}" dt="2025-06-19T11:57:33.132" v="79" actId="47"/>
        <pc:sldMkLst>
          <pc:docMk/>
          <pc:sldMk cId="2742343633" sldId="318"/>
        </pc:sldMkLst>
      </pc:sldChg>
      <pc:sldChg chg="add del">
        <pc:chgData name="Nicola Elliott-Wong | H3D Foundation" userId="97d0c89c-f302-4400-a5a4-9d49eb4bfe25" providerId="ADAL" clId="{240BAA40-98D4-4AB5-84C3-335CE3D1449B}" dt="2025-06-19T11:57:36.616" v="81" actId="47"/>
        <pc:sldMkLst>
          <pc:docMk/>
          <pc:sldMk cId="1019131254" sldId="319"/>
        </pc:sldMkLst>
      </pc:sldChg>
      <pc:sldChg chg="del">
        <pc:chgData name="Nicola Elliott-Wong | H3D Foundation" userId="97d0c89c-f302-4400-a5a4-9d49eb4bfe25" providerId="ADAL" clId="{240BAA40-98D4-4AB5-84C3-335CE3D1449B}" dt="2025-06-19T11:57:44.329" v="83" actId="47"/>
        <pc:sldMkLst>
          <pc:docMk/>
          <pc:sldMk cId="2246767457" sldId="32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8655D1-71B8-1188-D174-A0153FF393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4D0D0-FD36-FA8B-1406-A877E23884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0D3BF-C215-4110-93AD-E91B66826526}" type="datetimeFigureOut">
              <a:rPr lang="en-ZA" smtClean="0"/>
              <a:t>2025/06/19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22A40-7AAD-D343-7771-B6CE913EC5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2948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23602-5504-49FE-80FD-A21EE91054C4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08A0F-E9BD-4856-94D8-C196C66C9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8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AF3A76-ACC5-7C2B-AAC8-A27D5A712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614738"/>
            <a:ext cx="5257800" cy="521327"/>
          </a:xfrm>
        </p:spPr>
        <p:txBody>
          <a:bodyPr/>
          <a:lstStyle>
            <a:lvl1pPr marL="0" indent="0" algn="ctr">
              <a:buNone/>
              <a:defRPr sz="2600">
                <a:solidFill>
                  <a:srgbClr val="993300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B2D7780-AC3A-C7C1-0D6F-62B24FF5C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391025"/>
            <a:ext cx="5257800" cy="5222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9900"/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208B8E-6469-69EE-2845-C259621E38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262563"/>
            <a:ext cx="5257800" cy="52228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latin typeface="Garamond" panose="020204040303010108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Institution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5E3076-463D-A6A3-9B00-14F4B9C42B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4188" y="5911850"/>
            <a:ext cx="1044575" cy="809625"/>
          </a:xfrm>
        </p:spPr>
        <p:txBody>
          <a:bodyPr/>
          <a:lstStyle/>
          <a:p>
            <a:endParaRPr lang="en-ZA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16555D33-EA4A-B383-30AF-56915B8630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02612" y="5911850"/>
            <a:ext cx="1044575" cy="809625"/>
          </a:xfrm>
        </p:spPr>
        <p:txBody>
          <a:bodyPr/>
          <a:lstStyle/>
          <a:p>
            <a:endParaRPr lang="en-ZA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833244F-C447-3F49-1FC3-D3DF01770A0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08126" y="5911849"/>
            <a:ext cx="1044575" cy="809625"/>
          </a:xfrm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736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8DEA-C30B-AAB4-2306-FC6418218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8380228" cy="538641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993300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B3368-480B-64EE-F7D7-8350DCC29A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29072"/>
            <a:ext cx="10515600" cy="4847891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638E67-10A9-0630-91E1-7E652849C466}"/>
              </a:ext>
            </a:extLst>
          </p:cNvPr>
          <p:cNvCxnSpPr>
            <a:cxnSpLocks/>
          </p:cNvCxnSpPr>
          <p:nvPr userDrawn="1"/>
        </p:nvCxnSpPr>
        <p:spPr>
          <a:xfrm>
            <a:off x="795668" y="903767"/>
            <a:ext cx="851845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8669EF7-FBA5-A203-BD87-266C2968376B}"/>
              </a:ext>
            </a:extLst>
          </p:cNvPr>
          <p:cNvSpPr/>
          <p:nvPr userDrawn="1"/>
        </p:nvSpPr>
        <p:spPr>
          <a:xfrm>
            <a:off x="1274134" y="3480659"/>
            <a:ext cx="4326235" cy="222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EB92CD38-E9A8-E8D1-7FAE-29753A9D8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12831" r="5426" b="14136"/>
          <a:stretch/>
        </p:blipFill>
        <p:spPr>
          <a:xfrm>
            <a:off x="9218428" y="107704"/>
            <a:ext cx="2870805" cy="8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B542F5-26EF-C202-4FA5-22A526EF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3041-E705-96CB-D849-73F56CAE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A61C7-4B2F-9A10-6335-23DF60BA9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6C620-F6AC-C7B4-6543-08246FFC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44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290BC-4BBB-244C-5D6C-200E28AD2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DD44-D07E-5263-10F1-DB711ABD4C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9640" y="506894"/>
            <a:ext cx="6865463" cy="1718221"/>
          </a:xfrm>
          <a:noFill/>
        </p:spPr>
        <p:txBody>
          <a:bodyPr anchor="ctr" anchorCtr="0">
            <a:normAutofit/>
          </a:bodyPr>
          <a:lstStyle/>
          <a:p>
            <a:pPr algn="l"/>
            <a:r>
              <a:rPr lang="en-US" sz="3600" dirty="0">
                <a:solidFill>
                  <a:srgbClr val="561B0D"/>
                </a:solidFill>
                <a:latin typeface="Garamond" panose="02020404030301010803" pitchFamily="18" charset="0"/>
              </a:rPr>
              <a:t>Title</a:t>
            </a:r>
            <a:endParaRPr lang="en-GB" sz="3600" dirty="0">
              <a:solidFill>
                <a:srgbClr val="561B0D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A46B0-CEFF-05D5-E90F-2EDC3FF49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8" y="2767202"/>
            <a:ext cx="5257800" cy="521327"/>
          </a:xfrm>
        </p:spPr>
        <p:txBody>
          <a:bodyPr/>
          <a:lstStyle/>
          <a:p>
            <a:r>
              <a:rPr lang="en-GB" dirty="0">
                <a:solidFill>
                  <a:srgbClr val="C23D26"/>
                </a:solidFill>
              </a:rPr>
              <a:t>[name of presenter]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9D05DD-E4CC-7658-5350-A7BE2C3CC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8" y="3569472"/>
            <a:ext cx="5257800" cy="522288"/>
          </a:xfrm>
        </p:spPr>
        <p:txBody>
          <a:bodyPr/>
          <a:lstStyle/>
          <a:p>
            <a:r>
              <a:rPr lang="en-GB" dirty="0"/>
              <a:t>[or relevant title]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4CFD18-AE52-83AD-C775-7EC54A869B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173" y="4372703"/>
            <a:ext cx="5569449" cy="52228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561B0D"/>
                </a:solidFill>
              </a:rPr>
              <a:t>[institution]</a:t>
            </a: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2DF73D3E-F22C-0265-3F81-E2F98D5D7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03" y="205479"/>
            <a:ext cx="5109543" cy="18955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40997-6BFD-8485-2430-F26418763D63}"/>
              </a:ext>
            </a:extLst>
          </p:cNvPr>
          <p:cNvSpPr txBox="1"/>
          <p:nvPr/>
        </p:nvSpPr>
        <p:spPr>
          <a:xfrm>
            <a:off x="6567560" y="5390114"/>
            <a:ext cx="121297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i="1" dirty="0"/>
              <a:t>Replace with logo</a:t>
            </a:r>
          </a:p>
          <a:p>
            <a:endParaRPr lang="en-ZA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3C899A-00DC-6983-9E29-A9B22AD14CC0}"/>
              </a:ext>
            </a:extLst>
          </p:cNvPr>
          <p:cNvSpPr txBox="1"/>
          <p:nvPr/>
        </p:nvSpPr>
        <p:spPr>
          <a:xfrm>
            <a:off x="8118407" y="5396269"/>
            <a:ext cx="121297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i="1" dirty="0"/>
              <a:t>Replace with logo</a:t>
            </a:r>
          </a:p>
          <a:p>
            <a:endParaRPr lang="en-ZA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C16A99-FF74-9B95-46F5-A6C0443697E4}"/>
              </a:ext>
            </a:extLst>
          </p:cNvPr>
          <p:cNvSpPr txBox="1"/>
          <p:nvPr/>
        </p:nvSpPr>
        <p:spPr>
          <a:xfrm>
            <a:off x="9669254" y="5397260"/>
            <a:ext cx="121297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i="1" dirty="0"/>
              <a:t>Replace with logo</a:t>
            </a:r>
          </a:p>
          <a:p>
            <a:endParaRPr lang="en-ZA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91F2A-C937-6755-5AE6-0E9FDC9380E9}"/>
              </a:ext>
            </a:extLst>
          </p:cNvPr>
          <p:cNvSpPr txBox="1"/>
          <p:nvPr/>
        </p:nvSpPr>
        <p:spPr>
          <a:xfrm>
            <a:off x="653143" y="2491273"/>
            <a:ext cx="5576549" cy="3970318"/>
          </a:xfrm>
          <a:prstGeom prst="rect">
            <a:avLst/>
          </a:prstGeom>
          <a:noFill/>
          <a:ln>
            <a:solidFill>
              <a:srgbClr val="561B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i="1" dirty="0"/>
              <a:t>Replace with team photo or topic-related image</a:t>
            </a:r>
            <a:r>
              <a:rPr lang="en-ZA" dirty="0"/>
              <a:t>. 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992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A5261-5258-E5A6-FE68-66061AB22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ADED-E0CF-6F1A-16CE-F78AC7EA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103E2-F8DE-D40E-4099-2810723BF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595"/>
            <a:ext cx="10515600" cy="34969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latin typeface="Garamond" panose="02020404030301010803" pitchFamily="18" charset="0"/>
              </a:rPr>
              <a:t>text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3E630-5547-2C1D-426B-06CA6DAE1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AA4D-8B82-8621-9DA8-6B29C93C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A30F8-20A9-F8B7-17F8-D1A9E3135D89}"/>
              </a:ext>
            </a:extLst>
          </p:cNvPr>
          <p:cNvSpPr txBox="1"/>
          <p:nvPr/>
        </p:nvSpPr>
        <p:spPr>
          <a:xfrm>
            <a:off x="712775" y="4883707"/>
            <a:ext cx="1076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93300"/>
                </a:solidFill>
                <a:latin typeface="Garamond" panose="02020404030301010803" pitchFamily="18" charset="0"/>
              </a:rPr>
              <a:t>Together we can unleash the potential of the continent! </a:t>
            </a:r>
          </a:p>
        </p:txBody>
      </p:sp>
      <p:pic>
        <p:nvPicPr>
          <p:cNvPr id="9" name="Picture 8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81DF7F6B-F826-B592-19FB-8BF74758F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26234" b="27057"/>
          <a:stretch/>
        </p:blipFill>
        <p:spPr>
          <a:xfrm>
            <a:off x="102528" y="1201577"/>
            <a:ext cx="11986944" cy="368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BB433423-A935-0C72-A726-0576D79DA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40" y="5711196"/>
            <a:ext cx="1594769" cy="80376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BF0BDE6-3EA2-B112-A565-D4F4CCF3B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27" y="6078743"/>
            <a:ext cx="3930543" cy="436217"/>
          </a:xfrm>
          <a:prstGeom prst="rect">
            <a:avLst/>
          </a:prstGeom>
        </p:spPr>
      </p:pic>
      <p:pic>
        <p:nvPicPr>
          <p:cNvPr id="13" name="Picture 12" descr="A logo for a foundation&#10;&#10;AI-generated content may be incorrect.">
            <a:extLst>
              <a:ext uri="{FF2B5EF4-FFF2-40B4-BE49-F238E27FC236}">
                <a16:creationId xmlns:a16="http://schemas.microsoft.com/office/drawing/2014/main" id="{CC4E63EA-A0CC-7BC9-0874-ED2E07D90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5"/>
          <a:stretch/>
        </p:blipFill>
        <p:spPr>
          <a:xfrm>
            <a:off x="9573488" y="5591396"/>
            <a:ext cx="1094857" cy="11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31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 ADDA4Malaria New Pres Template" id="{E933029E-CBA0-474A-AC96-EA57A4870B9D}" vid="{A8799E34-DD9C-4A38-803B-8C5CC8BADE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1353f5-7107-497d-acf0-e6b1e138a18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7C278C36E2B41AFF85E22F7DA9A7A" ma:contentTypeVersion="12" ma:contentTypeDescription="Create a new document." ma:contentTypeScope="" ma:versionID="9feb777c4e0f10c74b549bc224317e0c">
  <xsd:schema xmlns:xsd="http://www.w3.org/2001/XMLSchema" xmlns:xs="http://www.w3.org/2001/XMLSchema" xmlns:p="http://schemas.microsoft.com/office/2006/metadata/properties" xmlns:ns2="dc1353f5-7107-497d-acf0-e6b1e138a181" targetNamespace="http://schemas.microsoft.com/office/2006/metadata/properties" ma:root="true" ma:fieldsID="be03b8a3eb7946c130741b5df14c68e8" ns2:_="">
    <xsd:import namespace="dc1353f5-7107-497d-acf0-e6b1e138a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353f5-7107-497d-acf0-e6b1e138a1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2ec841c-a207-44a3-aa12-5138862fa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B0F06-E68C-4B39-98FB-0BD436D0EB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8B8740-5C62-4484-81CD-6C29705683E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c1353f5-7107-497d-acf0-e6b1e138a181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7A04C61-0184-4C82-8FF4-E49B91B8D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1353f5-7107-497d-acf0-e6b1e138a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Garamond</vt:lpstr>
      <vt:lpstr>Office Theme</vt:lpstr>
      <vt:lpstr>Title</vt:lpstr>
      <vt:lpstr>title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Ghananic</dc:creator>
  <cp:lastModifiedBy>Nicola Elliott-Wong | H3D Foundation</cp:lastModifiedBy>
  <cp:revision>23</cp:revision>
  <dcterms:created xsi:type="dcterms:W3CDTF">2024-02-26T10:39:21Z</dcterms:created>
  <dcterms:modified xsi:type="dcterms:W3CDTF">2025-06-19T11:58:39Z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0x01010044A7C278C36E2B41AFF85E22F7DA9A7A</vt:lpwstr>
  </property>
  <property fmtid="{D5CDD505-2E9C-101B-9397-08002B2CF9AE}" pid="3" name="MediaServiceImageTags">
    <vt:lpwstr/>
  </property>
</Properties>
</file>