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466" r:id="rId5"/>
    <p:sldId id="482" r:id="rId6"/>
    <p:sldId id="469" r:id="rId7"/>
    <p:sldId id="472" r:id="rId8"/>
    <p:sldId id="481" r:id="rId9"/>
    <p:sldId id="475" r:id="rId10"/>
    <p:sldId id="477" r:id="rId11"/>
    <p:sldId id="470" r:id="rId12"/>
    <p:sldId id="471" r:id="rId13"/>
    <p:sldId id="474" r:id="rId14"/>
    <p:sldId id="468" r:id="rId15"/>
    <p:sldId id="479" r:id="rId16"/>
    <p:sldId id="4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inks" initials="SW" lastIdx="1" clrIdx="0">
    <p:extLst>
      <p:ext uri="{19B8F6BF-5375-455C-9EA6-DF929625EA0E}">
        <p15:presenceInfo xmlns:p15="http://schemas.microsoft.com/office/powerpoint/2012/main" userId="S::01404354@wf.uct.ac.za::8deed980-353f-45f0-91b5-f5e35aaa1c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C3A"/>
    <a:srgbClr val="D8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80624-FE66-F62B-1843-11DDA81E62FC}" v="27" dt="2025-12-02T13:50:08.158"/>
    <p1510:client id="{BE40B3DE-E69D-55D6-541E-26FF808136BF}" v="9" dt="2025-12-02T14:40:15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frey Mayoka | H3D Foundation" userId="S::godfrey.mayoka@h3dfoundation.org::bf7d8192-a326-4d6e-925b-d8d749e92695" providerId="AD" clId="Web-{BE40B3DE-E69D-55D6-541E-26FF808136BF}"/>
    <pc:docChg chg="modSld">
      <pc:chgData name="Godfrey Mayoka | H3D Foundation" userId="S::godfrey.mayoka@h3dfoundation.org::bf7d8192-a326-4d6e-925b-d8d749e92695" providerId="AD" clId="Web-{BE40B3DE-E69D-55D6-541E-26FF808136BF}" dt="2025-12-02T14:40:15.530" v="7" actId="1076"/>
      <pc:docMkLst>
        <pc:docMk/>
      </pc:docMkLst>
      <pc:sldChg chg="addSp delSp modSp">
        <pc:chgData name="Godfrey Mayoka | H3D Foundation" userId="S::godfrey.mayoka@h3dfoundation.org::bf7d8192-a326-4d6e-925b-d8d749e92695" providerId="AD" clId="Web-{BE40B3DE-E69D-55D6-541E-26FF808136BF}" dt="2025-12-02T14:40:15.530" v="7" actId="1076"/>
        <pc:sldMkLst>
          <pc:docMk/>
          <pc:sldMk cId="3867728147" sldId="482"/>
        </pc:sldMkLst>
        <pc:spChg chg="add del mod">
          <ac:chgData name="Godfrey Mayoka | H3D Foundation" userId="S::godfrey.mayoka@h3dfoundation.org::bf7d8192-a326-4d6e-925b-d8d749e92695" providerId="AD" clId="Web-{BE40B3DE-E69D-55D6-541E-26FF808136BF}" dt="2025-12-02T14:39:54.514" v="3"/>
          <ac:spMkLst>
            <pc:docMk/>
            <pc:sldMk cId="3867728147" sldId="482"/>
            <ac:spMk id="3" creationId="{DEECBCC0-3AF9-3629-4040-3BBB53FCCC1D}"/>
          </ac:spMkLst>
        </pc:spChg>
        <pc:picChg chg="add mod">
          <ac:chgData name="Godfrey Mayoka | H3D Foundation" userId="S::godfrey.mayoka@h3dfoundation.org::bf7d8192-a326-4d6e-925b-d8d749e92695" providerId="AD" clId="Web-{BE40B3DE-E69D-55D6-541E-26FF808136BF}" dt="2025-12-02T14:40:15.530" v="7" actId="1076"/>
          <ac:picMkLst>
            <pc:docMk/>
            <pc:sldMk cId="3867728147" sldId="482"/>
            <ac:picMk id="4" creationId="{D33313DF-3177-EB11-0BCD-D84CC8E3CC64}"/>
          </ac:picMkLst>
        </pc:picChg>
        <pc:picChg chg="del">
          <ac:chgData name="Godfrey Mayoka | H3D Foundation" userId="S::godfrey.mayoka@h3dfoundation.org::bf7d8192-a326-4d6e-925b-d8d749e92695" providerId="AD" clId="Web-{BE40B3DE-E69D-55D6-541E-26FF808136BF}" dt="2025-12-02T14:39:32.686" v="2"/>
          <ac:picMkLst>
            <pc:docMk/>
            <pc:sldMk cId="3867728147" sldId="482"/>
            <ac:picMk id="6" creationId="{4BC215E0-67E5-A977-8C27-D8DCE974AE0C}"/>
          </ac:picMkLst>
        </pc:picChg>
        <pc:picChg chg="del">
          <ac:chgData name="Godfrey Mayoka | H3D Foundation" userId="S::godfrey.mayoka@h3dfoundation.org::bf7d8192-a326-4d6e-925b-d8d749e92695" providerId="AD" clId="Web-{BE40B3DE-E69D-55D6-541E-26FF808136BF}" dt="2025-12-02T14:39:32.045" v="1"/>
          <ac:picMkLst>
            <pc:docMk/>
            <pc:sldMk cId="3867728147" sldId="482"/>
            <ac:picMk id="7" creationId="{96E3083A-863B-BD9B-E3FE-66AB14968906}"/>
          </ac:picMkLst>
        </pc:picChg>
        <pc:picChg chg="del">
          <ac:chgData name="Godfrey Mayoka | H3D Foundation" userId="S::godfrey.mayoka@h3dfoundation.org::bf7d8192-a326-4d6e-925b-d8d749e92695" providerId="AD" clId="Web-{BE40B3DE-E69D-55D6-541E-26FF808136BF}" dt="2025-12-02T14:39:30.826" v="0"/>
          <ac:picMkLst>
            <pc:docMk/>
            <pc:sldMk cId="3867728147" sldId="482"/>
            <ac:picMk id="9" creationId="{940C8DBB-507A-0CD4-742A-ED4682401938}"/>
          </ac:picMkLst>
        </pc:picChg>
      </pc:sldChg>
    </pc:docChg>
  </pc:docChgLst>
  <pc:docChgLst>
    <pc:chgData name="Godfrey Mayoka | H3D Foundation" userId="S::godfrey.mayoka@h3dfoundation.org::bf7d8192-a326-4d6e-925b-d8d749e92695" providerId="AD" clId="Web-{16F80624-FE66-F62B-1843-11DDA81E62FC}"/>
    <pc:docChg chg="addSld modSld">
      <pc:chgData name="Godfrey Mayoka | H3D Foundation" userId="S::godfrey.mayoka@h3dfoundation.org::bf7d8192-a326-4d6e-925b-d8d749e92695" providerId="AD" clId="Web-{16F80624-FE66-F62B-1843-11DDA81E62FC}" dt="2025-12-02T13:50:08.158" v="25" actId="1076"/>
      <pc:docMkLst>
        <pc:docMk/>
      </pc:docMkLst>
      <pc:sldChg chg="addSp delSp modSp new">
        <pc:chgData name="Godfrey Mayoka | H3D Foundation" userId="S::godfrey.mayoka@h3dfoundation.org::bf7d8192-a326-4d6e-925b-d8d749e92695" providerId="AD" clId="Web-{16F80624-FE66-F62B-1843-11DDA81E62FC}" dt="2025-12-02T13:50:08.158" v="25" actId="1076"/>
        <pc:sldMkLst>
          <pc:docMk/>
          <pc:sldMk cId="3867728147" sldId="482"/>
        </pc:sldMkLst>
        <pc:spChg chg="del">
          <ac:chgData name="Godfrey Mayoka | H3D Foundation" userId="S::godfrey.mayoka@h3dfoundation.org::bf7d8192-a326-4d6e-925b-d8d749e92695" providerId="AD" clId="Web-{16F80624-FE66-F62B-1843-11DDA81E62FC}" dt="2025-12-02T13:47:13.360" v="1"/>
          <ac:spMkLst>
            <pc:docMk/>
            <pc:sldMk cId="3867728147" sldId="482"/>
            <ac:spMk id="2" creationId="{AECC8C39-725D-747A-5C6C-A73652B6F1CD}"/>
          </ac:spMkLst>
        </pc:spChg>
        <pc:spChg chg="del">
          <ac:chgData name="Godfrey Mayoka | H3D Foundation" userId="S::godfrey.mayoka@h3dfoundation.org::bf7d8192-a326-4d6e-925b-d8d749e92695" providerId="AD" clId="Web-{16F80624-FE66-F62B-1843-11DDA81E62FC}" dt="2025-12-02T13:47:20.938" v="3"/>
          <ac:spMkLst>
            <pc:docMk/>
            <pc:sldMk cId="3867728147" sldId="482"/>
            <ac:spMk id="3" creationId="{70E76771-57A6-DD7F-EDC5-3B028AF4C4B2}"/>
          </ac:spMkLst>
        </pc:spChg>
        <pc:spChg chg="del">
          <ac:chgData name="Godfrey Mayoka | H3D Foundation" userId="S::godfrey.mayoka@h3dfoundation.org::bf7d8192-a326-4d6e-925b-d8d749e92695" providerId="AD" clId="Web-{16F80624-FE66-F62B-1843-11DDA81E62FC}" dt="2025-12-02T13:47:18.423" v="2"/>
          <ac:spMkLst>
            <pc:docMk/>
            <pc:sldMk cId="3867728147" sldId="482"/>
            <ac:spMk id="4" creationId="{AD5BAE7F-563B-B859-C39D-946566EF4227}"/>
          </ac:spMkLst>
        </pc:spChg>
        <pc:picChg chg="add mod ord">
          <ac:chgData name="Godfrey Mayoka | H3D Foundation" userId="S::godfrey.mayoka@h3dfoundation.org::bf7d8192-a326-4d6e-925b-d8d749e92695" providerId="AD" clId="Web-{16F80624-FE66-F62B-1843-11DDA81E62FC}" dt="2025-12-02T13:47:34.719" v="8" actId="1076"/>
          <ac:picMkLst>
            <pc:docMk/>
            <pc:sldMk cId="3867728147" sldId="482"/>
            <ac:picMk id="6" creationId="{4BC215E0-67E5-A977-8C27-D8DCE974AE0C}"/>
          </ac:picMkLst>
        </pc:picChg>
        <pc:picChg chg="add mod">
          <ac:chgData name="Godfrey Mayoka | H3D Foundation" userId="S::godfrey.mayoka@h3dfoundation.org::bf7d8192-a326-4d6e-925b-d8d749e92695" providerId="AD" clId="Web-{16F80624-FE66-F62B-1843-11DDA81E62FC}" dt="2025-12-02T13:48:57.220" v="23" actId="14100"/>
          <ac:picMkLst>
            <pc:docMk/>
            <pc:sldMk cId="3867728147" sldId="482"/>
            <ac:picMk id="7" creationId="{96E3083A-863B-BD9B-E3FE-66AB14968906}"/>
          </ac:picMkLst>
        </pc:picChg>
        <pc:picChg chg="add del mod">
          <ac:chgData name="Godfrey Mayoka | H3D Foundation" userId="S::godfrey.mayoka@h3dfoundation.org::bf7d8192-a326-4d6e-925b-d8d749e92695" providerId="AD" clId="Web-{16F80624-FE66-F62B-1843-11DDA81E62FC}" dt="2025-12-02T13:48:49.501" v="20"/>
          <ac:picMkLst>
            <pc:docMk/>
            <pc:sldMk cId="3867728147" sldId="482"/>
            <ac:picMk id="8" creationId="{01852068-5179-B1F6-6DA7-A5E96BC01901}"/>
          </ac:picMkLst>
        </pc:picChg>
        <pc:picChg chg="add mod">
          <ac:chgData name="Godfrey Mayoka | H3D Foundation" userId="S::godfrey.mayoka@h3dfoundation.org::bf7d8192-a326-4d6e-925b-d8d749e92695" providerId="AD" clId="Web-{16F80624-FE66-F62B-1843-11DDA81E62FC}" dt="2025-12-02T13:50:08.158" v="25" actId="1076"/>
          <ac:picMkLst>
            <pc:docMk/>
            <pc:sldMk cId="3867728147" sldId="482"/>
            <ac:picMk id="9" creationId="{940C8DBB-507A-0CD4-742A-ED468240193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50653-C8FD-4706-84D6-7401DED1C7E8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EBA2D94-B3C5-44C1-9C07-44921C3D161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b="1" dirty="0"/>
        </a:p>
        <a:p>
          <a:endParaRPr lang="en-ZA" sz="1600" b="1" dirty="0"/>
        </a:p>
        <a:p>
          <a:r>
            <a:rPr lang="en-ZA" sz="1600" b="1" dirty="0"/>
            <a:t>John Woodland</a:t>
          </a:r>
          <a:r>
            <a:rPr lang="en-ZA" sz="1600" dirty="0"/>
            <a:t>*</a:t>
          </a:r>
          <a:endParaRPr lang="en-ZA" sz="1600" b="1" dirty="0"/>
        </a:p>
        <a:p>
          <a:r>
            <a:rPr lang="en-ZA" sz="1600" b="0" dirty="0"/>
            <a:t>Greg Basarab</a:t>
          </a:r>
        </a:p>
        <a:p>
          <a:pPr>
            <a:buNone/>
          </a:pPr>
          <a:r>
            <a:rPr lang="en-ZA" sz="1600" i="0" dirty="0"/>
            <a:t>Ronewa Tshinavhe</a:t>
          </a:r>
        </a:p>
        <a:p>
          <a:pPr>
            <a:buNone/>
          </a:pPr>
          <a:r>
            <a:rPr lang="en-ZA" sz="1600" dirty="0"/>
            <a:t>Adrienne Edkins</a:t>
          </a:r>
        </a:p>
        <a:p>
          <a:pPr>
            <a:buNone/>
          </a:pPr>
          <a:r>
            <a:rPr lang="en-ZA" sz="1600" dirty="0"/>
            <a:t>Ali Mohamed Ali </a:t>
          </a:r>
        </a:p>
        <a:p>
          <a:pPr>
            <a:buNone/>
          </a:pPr>
          <a:r>
            <a:rPr lang="en-ZA" sz="1600" dirty="0"/>
            <a:t>Andrea Zaliani</a:t>
          </a:r>
        </a:p>
        <a:p>
          <a:pPr>
            <a:buNone/>
          </a:pPr>
          <a:r>
            <a:rPr lang="en-ZA" sz="1600" dirty="0"/>
            <a:t>Bahne Stechmann</a:t>
          </a:r>
        </a:p>
        <a:p>
          <a:pPr>
            <a:buNone/>
          </a:pPr>
          <a:r>
            <a:rPr lang="en-ZA" sz="1600" dirty="0"/>
            <a:t>Caroline Maina </a:t>
          </a:r>
        </a:p>
        <a:p>
          <a:pPr>
            <a:buNone/>
          </a:pPr>
          <a:r>
            <a:rPr lang="en-ZA" sz="1600" dirty="0"/>
            <a:t>Clare Kimani </a:t>
          </a:r>
        </a:p>
        <a:p>
          <a:pPr>
            <a:buNone/>
          </a:pPr>
          <a:r>
            <a:rPr lang="en-ZA" sz="1600" dirty="0"/>
            <a:t>Fortunate Mokoena </a:t>
          </a:r>
        </a:p>
        <a:p>
          <a:pPr>
            <a:buNone/>
          </a:pPr>
          <a:r>
            <a:rPr lang="en-ZA" sz="1600" dirty="0"/>
            <a:t>Grace Mugumbate</a:t>
          </a:r>
        </a:p>
        <a:p>
          <a:pPr>
            <a:buNone/>
          </a:pPr>
          <a:r>
            <a:rPr lang="en-ZA" sz="1600" dirty="0"/>
            <a:t>Henrico </a:t>
          </a:r>
          <a:r>
            <a:rPr lang="en-ZA" sz="1600" dirty="0" err="1"/>
            <a:t>Langeveld</a:t>
          </a:r>
          <a:endParaRPr lang="en-ZA" sz="1600" dirty="0"/>
        </a:p>
        <a:p>
          <a:pPr>
            <a:buNone/>
          </a:pPr>
          <a:r>
            <a:rPr lang="en-ZA" sz="1600" dirty="0"/>
            <a:t>Grace Obi</a:t>
          </a:r>
        </a:p>
        <a:p>
          <a:pPr>
            <a:buNone/>
          </a:pPr>
          <a:r>
            <a:rPr lang="en-ZA" sz="1600" dirty="0"/>
            <a:t>Precious Ndebele</a:t>
          </a:r>
        </a:p>
      </dgm:t>
    </dgm:pt>
    <dgm:pt modelId="{6EEF6C2B-2CC2-48E5-814B-020EA094A841}" type="parTrans" cxnId="{1C5C70A4-4A88-4061-A88D-1D2890A6B3D8}">
      <dgm:prSet/>
      <dgm:spPr/>
      <dgm:t>
        <a:bodyPr/>
        <a:lstStyle/>
        <a:p>
          <a:endParaRPr lang="en-ZA" sz="1400"/>
        </a:p>
      </dgm:t>
    </dgm:pt>
    <dgm:pt modelId="{3D7F6D8E-9FDB-44E3-B1ED-A53A8EB113E8}" type="sibTrans" cxnId="{1C5C70A4-4A88-4061-A88D-1D2890A6B3D8}">
      <dgm:prSet/>
      <dgm:spPr/>
      <dgm:t>
        <a:bodyPr/>
        <a:lstStyle/>
        <a:p>
          <a:endParaRPr lang="en-ZA" sz="1400"/>
        </a:p>
      </dgm:t>
    </dgm:pt>
    <dgm:pt modelId="{0BD66A61-6958-4127-A584-62315B8A90A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endParaRPr lang="en-ZA" sz="1600" dirty="0"/>
        </a:p>
        <a:p>
          <a:r>
            <a:rPr lang="en-ZA" sz="1600" b="1" dirty="0"/>
            <a:t>Jessica Akester*</a:t>
          </a:r>
        </a:p>
        <a:p>
          <a:pPr>
            <a:buNone/>
          </a:pPr>
          <a:r>
            <a:rPr lang="en-ZA" sz="1600" i="0" dirty="0"/>
            <a:t>Venkata Sypu</a:t>
          </a:r>
        </a:p>
        <a:p>
          <a:pPr>
            <a:buNone/>
          </a:pPr>
          <a:r>
            <a:rPr lang="en-ZA" sz="1600" dirty="0" err="1"/>
            <a:t>Nyeleti</a:t>
          </a:r>
          <a:r>
            <a:rPr lang="en-ZA" sz="1600" dirty="0"/>
            <a:t> </a:t>
          </a:r>
          <a:r>
            <a:rPr lang="en-ZA" sz="1600" dirty="0" err="1"/>
            <a:t>Vukea</a:t>
          </a:r>
          <a:r>
            <a:rPr lang="en-ZA" sz="1600" dirty="0"/>
            <a:t> </a:t>
          </a:r>
        </a:p>
        <a:p>
          <a:pPr>
            <a:buNone/>
          </a:pPr>
          <a:r>
            <a:rPr lang="en-ZA" sz="1600" dirty="0"/>
            <a:t>Carsten </a:t>
          </a:r>
          <a:r>
            <a:rPr lang="en-ZA" sz="1600" dirty="0" err="1"/>
            <a:t>Hopf</a:t>
          </a:r>
          <a:endParaRPr lang="en-ZA" sz="1600" dirty="0"/>
        </a:p>
        <a:p>
          <a:pPr>
            <a:buNone/>
          </a:pPr>
          <a:r>
            <a:rPr lang="en-ZA" sz="1600" dirty="0"/>
            <a:t>Edwin Murungi </a:t>
          </a:r>
        </a:p>
        <a:p>
          <a:pPr>
            <a:buNone/>
          </a:pPr>
          <a:r>
            <a:rPr lang="en-ZA" sz="1600" dirty="0"/>
            <a:t>Festus Kojo Acquah </a:t>
          </a:r>
        </a:p>
        <a:p>
          <a:pPr>
            <a:buNone/>
          </a:pPr>
          <a:r>
            <a:rPr lang="en-ZA" sz="1600" dirty="0" err="1"/>
            <a:t>Tsungai</a:t>
          </a:r>
          <a:r>
            <a:rPr lang="en-ZA" sz="1600" dirty="0"/>
            <a:t> Faith </a:t>
          </a:r>
          <a:r>
            <a:rPr lang="en-ZA" sz="1600" dirty="0" err="1"/>
            <a:t>Manyadza</a:t>
          </a:r>
          <a:r>
            <a:rPr lang="en-ZA" sz="1600" dirty="0"/>
            <a:t> </a:t>
          </a:r>
        </a:p>
        <a:p>
          <a:pPr>
            <a:buNone/>
          </a:pPr>
          <a:r>
            <a:rPr lang="en-ZA" sz="1600" dirty="0"/>
            <a:t>Lyn-Marie Birkholtz</a:t>
          </a:r>
        </a:p>
        <a:p>
          <a:pPr>
            <a:buNone/>
          </a:pPr>
          <a:r>
            <a:rPr lang="en-ZA" sz="1600" dirty="0" err="1"/>
            <a:t>Lauve</a:t>
          </a:r>
          <a:r>
            <a:rPr lang="en-ZA" sz="1600" dirty="0"/>
            <a:t> </a:t>
          </a:r>
          <a:r>
            <a:rPr lang="en-ZA" sz="1600" dirty="0" err="1"/>
            <a:t>Yamthe</a:t>
          </a:r>
          <a:endParaRPr lang="en-ZA" sz="1600" dirty="0"/>
        </a:p>
        <a:p>
          <a:pPr>
            <a:buNone/>
          </a:pPr>
          <a:r>
            <a:rPr lang="en-ZA" sz="1600" dirty="0"/>
            <a:t>Leonard </a:t>
          </a:r>
          <a:r>
            <a:rPr lang="en-ZA" sz="1600" dirty="0" err="1"/>
            <a:t>Mudhebha</a:t>
          </a:r>
          <a:endParaRPr lang="en-ZA" sz="1600" dirty="0"/>
        </a:p>
        <a:p>
          <a:pPr>
            <a:buNone/>
          </a:pPr>
          <a:r>
            <a:rPr lang="en-ZA" sz="1600" dirty="0" err="1"/>
            <a:t>Leonnie</a:t>
          </a:r>
          <a:r>
            <a:rPr lang="en-ZA" sz="1600" dirty="0"/>
            <a:t> Hanitratina</a:t>
          </a:r>
        </a:p>
        <a:p>
          <a:pPr>
            <a:buNone/>
          </a:pPr>
          <a:r>
            <a:rPr lang="en-ZA" sz="1600" dirty="0"/>
            <a:t>Lydia </a:t>
          </a:r>
          <a:r>
            <a:rPr lang="en-ZA" sz="1600" dirty="0" err="1"/>
            <a:t>Kisula</a:t>
          </a:r>
          <a:r>
            <a:rPr lang="en-ZA" sz="1600" dirty="0"/>
            <a:t> </a:t>
          </a:r>
        </a:p>
        <a:p>
          <a:pPr>
            <a:buNone/>
          </a:pPr>
          <a:r>
            <a:rPr lang="en-ZA" sz="1600" dirty="0"/>
            <a:t>Mziyanda Mbaba</a:t>
          </a:r>
        </a:p>
        <a:p>
          <a:pPr>
            <a:buNone/>
          </a:pPr>
          <a:r>
            <a:rPr lang="en-ZA" sz="1600" dirty="0"/>
            <a:t>Liezl Gibhard</a:t>
          </a:r>
        </a:p>
        <a:p>
          <a:pPr>
            <a:buNone/>
          </a:pPr>
          <a:r>
            <a:rPr lang="en-ZA" sz="1600" i="0"/>
            <a:t>Chris Jurisch</a:t>
          </a:r>
          <a:endParaRPr lang="en-ZA" sz="1600" dirty="0"/>
        </a:p>
      </dgm:t>
    </dgm:pt>
    <dgm:pt modelId="{6DEE81FE-17B6-476C-89DE-EC24C79FAD5F}" type="parTrans" cxnId="{0AA3491D-C519-421E-B49A-326C5457F8AF}">
      <dgm:prSet/>
      <dgm:spPr/>
      <dgm:t>
        <a:bodyPr/>
        <a:lstStyle/>
        <a:p>
          <a:endParaRPr lang="en-ZA" sz="1400"/>
        </a:p>
      </dgm:t>
    </dgm:pt>
    <dgm:pt modelId="{BBEA2256-292A-43C6-B901-EA956CCFCBF7}" type="sibTrans" cxnId="{0AA3491D-C519-421E-B49A-326C5457F8AF}">
      <dgm:prSet/>
      <dgm:spPr/>
      <dgm:t>
        <a:bodyPr/>
        <a:lstStyle/>
        <a:p>
          <a:endParaRPr lang="en-ZA" sz="1400"/>
        </a:p>
      </dgm:t>
    </dgm:pt>
    <dgm:pt modelId="{F984B438-61E2-488B-BA2A-4C0F9A9457C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ZA" sz="1600" b="1" dirty="0"/>
        </a:p>
        <a:p>
          <a:r>
            <a:rPr lang="en-ZA" sz="1600" b="1" dirty="0"/>
            <a:t>Nicola Elliott-Wong*</a:t>
          </a:r>
        </a:p>
        <a:p>
          <a:pPr>
            <a:buNone/>
          </a:pPr>
          <a:r>
            <a:rPr lang="en-ZA" sz="1600" i="0" dirty="0"/>
            <a:t>Cleavon Cloete</a:t>
          </a:r>
        </a:p>
        <a:p>
          <a:pPr>
            <a:buNone/>
          </a:pPr>
          <a:r>
            <a:rPr lang="en-ZA" sz="1600" dirty="0" err="1"/>
            <a:t>Richwell</a:t>
          </a:r>
          <a:r>
            <a:rPr lang="en-ZA" sz="1600" dirty="0"/>
            <a:t> Mhlanga </a:t>
          </a:r>
        </a:p>
        <a:p>
          <a:pPr>
            <a:buNone/>
          </a:pPr>
          <a:r>
            <a:rPr lang="en-ZA" sz="1600" dirty="0"/>
            <a:t>Frank </a:t>
          </a:r>
          <a:r>
            <a:rPr lang="en-ZA" sz="1600" dirty="0" err="1"/>
            <a:t>Surup</a:t>
          </a:r>
          <a:endParaRPr lang="en-ZA" sz="1600" dirty="0"/>
        </a:p>
        <a:p>
          <a:pPr>
            <a:buNone/>
          </a:pPr>
          <a:r>
            <a:rPr lang="en-ZA" sz="1600" dirty="0" err="1"/>
            <a:t>Sithulisiwe</a:t>
          </a:r>
          <a:r>
            <a:rPr lang="en-ZA" sz="1600" dirty="0"/>
            <a:t> Ngwenya </a:t>
          </a:r>
        </a:p>
        <a:p>
          <a:pPr>
            <a:buNone/>
          </a:pPr>
          <a:r>
            <a:rPr lang="en-ZA" sz="1600" dirty="0"/>
            <a:t>Olayinka </a:t>
          </a:r>
          <a:r>
            <a:rPr lang="en-ZA" sz="1600" dirty="0" err="1"/>
            <a:t>Akinpelu</a:t>
          </a:r>
          <a:endParaRPr lang="en-ZA" sz="1600" dirty="0"/>
        </a:p>
        <a:p>
          <a:pPr>
            <a:buNone/>
          </a:pPr>
          <a:r>
            <a:rPr lang="en-ZA" sz="1600" dirty="0"/>
            <a:t>Justice </a:t>
          </a:r>
          <a:r>
            <a:rPr lang="en-ZA" sz="1600" dirty="0" err="1"/>
            <a:t>Akwensi</a:t>
          </a:r>
          <a:endParaRPr lang="en-ZA" sz="1600" dirty="0"/>
        </a:p>
        <a:p>
          <a:pPr>
            <a:buNone/>
          </a:pPr>
          <a:r>
            <a:rPr lang="en-ZA" sz="1600" dirty="0" err="1"/>
            <a:t>Kagisho</a:t>
          </a:r>
          <a:r>
            <a:rPr lang="en-ZA" sz="1600" dirty="0"/>
            <a:t> </a:t>
          </a:r>
          <a:r>
            <a:rPr lang="en-ZA" sz="1600" dirty="0" err="1"/>
            <a:t>Montjane</a:t>
          </a:r>
          <a:r>
            <a:rPr lang="en-ZA" sz="1600" dirty="0"/>
            <a:t> </a:t>
          </a:r>
        </a:p>
        <a:p>
          <a:pPr>
            <a:buNone/>
          </a:pPr>
          <a:r>
            <a:rPr lang="en-ZA" sz="1600" dirty="0" err="1"/>
            <a:t>Maeruf</a:t>
          </a:r>
          <a:r>
            <a:rPr lang="en-ZA" sz="1600" dirty="0"/>
            <a:t> </a:t>
          </a:r>
          <a:r>
            <a:rPr lang="en-ZA" sz="1600" dirty="0" err="1"/>
            <a:t>Fetu</a:t>
          </a:r>
          <a:r>
            <a:rPr lang="en-ZA" sz="1600" dirty="0"/>
            <a:t> Nassir</a:t>
          </a:r>
        </a:p>
        <a:p>
          <a:pPr>
            <a:buNone/>
          </a:pPr>
          <a:r>
            <a:rPr lang="en-ZA" sz="1600" i="0" dirty="0"/>
            <a:t>Peter Cheuka</a:t>
          </a:r>
        </a:p>
        <a:p>
          <a:pPr>
            <a:buNone/>
          </a:pPr>
          <a:r>
            <a:rPr lang="en-ZA" sz="1600" dirty="0" err="1"/>
            <a:t>Rajshekhar</a:t>
          </a:r>
          <a:r>
            <a:rPr lang="en-ZA" sz="1600" dirty="0"/>
            <a:t> </a:t>
          </a:r>
          <a:r>
            <a:rPr lang="en-ZA" sz="1600" dirty="0" err="1"/>
            <a:t>Karpoormath</a:t>
          </a:r>
          <a:r>
            <a:rPr lang="en-ZA" sz="1600" dirty="0"/>
            <a:t> </a:t>
          </a:r>
        </a:p>
        <a:p>
          <a:pPr>
            <a:buNone/>
          </a:pPr>
          <a:r>
            <a:rPr lang="en-ZA" sz="1600" dirty="0" err="1"/>
            <a:t>Redolf</a:t>
          </a:r>
          <a:r>
            <a:rPr lang="en-ZA" sz="1600" dirty="0"/>
            <a:t> </a:t>
          </a:r>
          <a:r>
            <a:rPr lang="en-ZA" sz="1600" dirty="0" err="1"/>
            <a:t>Segodi</a:t>
          </a:r>
          <a:r>
            <a:rPr lang="en-ZA" sz="1600" dirty="0"/>
            <a:t> </a:t>
          </a:r>
        </a:p>
        <a:p>
          <a:pPr>
            <a:buNone/>
          </a:pPr>
          <a:r>
            <a:rPr lang="en-ZA" sz="1600" dirty="0"/>
            <a:t>Nicolaas Salomane</a:t>
          </a:r>
        </a:p>
        <a:p>
          <a:pPr>
            <a:buNone/>
          </a:pPr>
          <a:r>
            <a:rPr lang="en-ZA" sz="1600" dirty="0"/>
            <a:t>Oluwatosin Audu</a:t>
          </a:r>
        </a:p>
        <a:p>
          <a:pPr>
            <a:buNone/>
          </a:pPr>
          <a:r>
            <a:rPr lang="en-ZA" sz="1600" dirty="0"/>
            <a:t>Mathew Njoroge</a:t>
          </a:r>
        </a:p>
      </dgm:t>
    </dgm:pt>
    <dgm:pt modelId="{361A1389-849D-4231-98F2-35A7020C3464}" type="parTrans" cxnId="{3C9FB29B-8B4B-4F76-886C-080442C6B920}">
      <dgm:prSet/>
      <dgm:spPr/>
      <dgm:t>
        <a:bodyPr/>
        <a:lstStyle/>
        <a:p>
          <a:endParaRPr lang="en-ZA" sz="1400"/>
        </a:p>
      </dgm:t>
    </dgm:pt>
    <dgm:pt modelId="{36BCE9E7-259B-4714-9991-D32149C6C1DD}" type="sibTrans" cxnId="{3C9FB29B-8B4B-4F76-886C-080442C6B920}">
      <dgm:prSet/>
      <dgm:spPr/>
      <dgm:t>
        <a:bodyPr/>
        <a:lstStyle/>
        <a:p>
          <a:endParaRPr lang="en-ZA" sz="1400"/>
        </a:p>
      </dgm:t>
    </dgm:pt>
    <dgm:pt modelId="{7F00B65B-A800-4A1D-AC5E-02D304894AC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r>
            <a:rPr lang="en-ZA" sz="1600" b="1" dirty="0"/>
            <a:t>Susan Winks*</a:t>
          </a:r>
        </a:p>
        <a:p>
          <a:pPr>
            <a:buNone/>
          </a:pPr>
          <a:r>
            <a:rPr lang="en-ZA" sz="1600" dirty="0" err="1"/>
            <a:t>Shamsuddeen</a:t>
          </a:r>
          <a:r>
            <a:rPr lang="en-ZA" sz="1600" dirty="0"/>
            <a:t> Yusuf </a:t>
          </a:r>
          <a:r>
            <a:rPr lang="en-ZA" sz="1600" dirty="0" err="1"/>
            <a:t>Ma'aruf</a:t>
          </a:r>
          <a:endParaRPr lang="en-ZA" sz="1600" dirty="0"/>
        </a:p>
        <a:p>
          <a:pPr>
            <a:buNone/>
          </a:pPr>
          <a:r>
            <a:rPr lang="en-ZA" sz="1600" i="0" dirty="0"/>
            <a:t>Rudy Cozett</a:t>
          </a:r>
        </a:p>
        <a:p>
          <a:pPr>
            <a:buNone/>
          </a:pPr>
          <a:r>
            <a:rPr lang="en-ZA" sz="1600" dirty="0" err="1"/>
            <a:t>Simnikiwe</a:t>
          </a:r>
          <a:r>
            <a:rPr lang="en-ZA" sz="1600" dirty="0"/>
            <a:t> </a:t>
          </a:r>
          <a:r>
            <a:rPr lang="en-ZA" sz="1600" dirty="0" err="1"/>
            <a:t>Nogqala</a:t>
          </a:r>
          <a:r>
            <a:rPr lang="en-ZA" sz="1600" dirty="0"/>
            <a:t> </a:t>
          </a:r>
        </a:p>
        <a:p>
          <a:pPr>
            <a:buNone/>
          </a:pPr>
          <a:r>
            <a:rPr lang="en-ZA" sz="1600" dirty="0"/>
            <a:t>Roslyn Thelingwani </a:t>
          </a:r>
        </a:p>
        <a:p>
          <a:pPr>
            <a:buNone/>
          </a:pPr>
          <a:r>
            <a:rPr lang="en-ZA" sz="1600" dirty="0"/>
            <a:t>Sheraz Gul</a:t>
          </a:r>
        </a:p>
        <a:p>
          <a:pPr>
            <a:buNone/>
          </a:pPr>
          <a:r>
            <a:rPr lang="en-ZA" sz="1600" dirty="0"/>
            <a:t>Arnold Donkor Forkuo</a:t>
          </a:r>
        </a:p>
        <a:p>
          <a:pPr>
            <a:buNone/>
          </a:pPr>
          <a:r>
            <a:rPr lang="en-ZA" sz="1600" dirty="0"/>
            <a:t>Sospeter Njeru </a:t>
          </a:r>
        </a:p>
        <a:p>
          <a:pPr>
            <a:buNone/>
          </a:pPr>
          <a:r>
            <a:rPr lang="en-ZA" sz="1600" dirty="0"/>
            <a:t>Mohammed Shaban</a:t>
          </a:r>
        </a:p>
        <a:p>
          <a:pPr>
            <a:buNone/>
          </a:pPr>
          <a:r>
            <a:rPr lang="en-ZA" sz="1600" dirty="0"/>
            <a:t>Sizwe Tshabalala</a:t>
          </a:r>
        </a:p>
        <a:p>
          <a:pPr>
            <a:buNone/>
          </a:pPr>
          <a:r>
            <a:rPr lang="en-ZA" sz="1600" dirty="0"/>
            <a:t>Richard Amewu</a:t>
          </a:r>
        </a:p>
        <a:p>
          <a:pPr>
            <a:buNone/>
          </a:pPr>
          <a:r>
            <a:rPr lang="en-ZA" sz="1600" dirty="0" err="1"/>
            <a:t>Rolivhuwa</a:t>
          </a:r>
          <a:r>
            <a:rPr lang="en-ZA" sz="1600" dirty="0"/>
            <a:t> Makotole</a:t>
          </a:r>
        </a:p>
        <a:p>
          <a:pPr>
            <a:buNone/>
          </a:pPr>
          <a:r>
            <a:rPr lang="en-ZA" sz="1600" dirty="0"/>
            <a:t>Ncina Mogolla</a:t>
          </a:r>
        </a:p>
        <a:p>
          <a:pPr>
            <a:buNone/>
          </a:pPr>
          <a:r>
            <a:rPr lang="en-ZA" sz="1600" dirty="0"/>
            <a:t>Lauren Coulson</a:t>
          </a:r>
        </a:p>
      </dgm:t>
    </dgm:pt>
    <dgm:pt modelId="{D3C2A25A-A8DE-412E-861A-93FA039FA3B8}" type="parTrans" cxnId="{66043F76-074E-4109-ADF0-393262E9218E}">
      <dgm:prSet/>
      <dgm:spPr/>
      <dgm:t>
        <a:bodyPr/>
        <a:lstStyle/>
        <a:p>
          <a:endParaRPr lang="en-ZA" sz="1400"/>
        </a:p>
      </dgm:t>
    </dgm:pt>
    <dgm:pt modelId="{96057E65-3200-4321-861F-89CA69BA01E7}" type="sibTrans" cxnId="{66043F76-074E-4109-ADF0-393262E9218E}">
      <dgm:prSet/>
      <dgm:spPr/>
      <dgm:t>
        <a:bodyPr/>
        <a:lstStyle/>
        <a:p>
          <a:endParaRPr lang="en-ZA" sz="1400"/>
        </a:p>
      </dgm:t>
    </dgm:pt>
    <dgm:pt modelId="{3FA625D4-0A6C-48A7-A76C-08336EA7E1D1}" type="pres">
      <dgm:prSet presAssocID="{33650653-C8FD-4706-84D6-7401DED1C7E8}" presName="theList" presStyleCnt="0">
        <dgm:presLayoutVars>
          <dgm:dir/>
          <dgm:animLvl val="lvl"/>
          <dgm:resizeHandles val="exact"/>
        </dgm:presLayoutVars>
      </dgm:prSet>
      <dgm:spPr/>
    </dgm:pt>
    <dgm:pt modelId="{840318EA-1A9D-400C-BAA5-CF46F1CCCD41}" type="pres">
      <dgm:prSet presAssocID="{9EBA2D94-B3C5-44C1-9C07-44921C3D1616}" presName="compNode" presStyleCnt="0"/>
      <dgm:spPr/>
    </dgm:pt>
    <dgm:pt modelId="{8486E1A3-C1DE-4C8B-AB64-DE22D5D87FE2}" type="pres">
      <dgm:prSet presAssocID="{9EBA2D94-B3C5-44C1-9C07-44921C3D1616}" presName="aNode" presStyleLbl="bgShp" presStyleIdx="0" presStyleCnt="4" custLinFactNeighborX="-102" custLinFactNeighborY="470"/>
      <dgm:spPr/>
    </dgm:pt>
    <dgm:pt modelId="{97421904-0072-425F-AD5E-CFE435AFEE85}" type="pres">
      <dgm:prSet presAssocID="{9EBA2D94-B3C5-44C1-9C07-44921C3D1616}" presName="textNode" presStyleLbl="bgShp" presStyleIdx="0" presStyleCnt="4"/>
      <dgm:spPr/>
    </dgm:pt>
    <dgm:pt modelId="{DA0F39F7-C4C1-4A15-9992-5DB0D3A23BD2}" type="pres">
      <dgm:prSet presAssocID="{9EBA2D94-B3C5-44C1-9C07-44921C3D1616}" presName="compChildNode" presStyleCnt="0"/>
      <dgm:spPr/>
    </dgm:pt>
    <dgm:pt modelId="{362C3A85-7E7F-4728-9480-2864CFE4A21A}" type="pres">
      <dgm:prSet presAssocID="{9EBA2D94-B3C5-44C1-9C07-44921C3D1616}" presName="theInnerList" presStyleCnt="0"/>
      <dgm:spPr/>
    </dgm:pt>
    <dgm:pt modelId="{404FD73B-461B-4E04-A74D-2B13A11FA876}" type="pres">
      <dgm:prSet presAssocID="{9EBA2D94-B3C5-44C1-9C07-44921C3D1616}" presName="aSpace" presStyleCnt="0"/>
      <dgm:spPr/>
    </dgm:pt>
    <dgm:pt modelId="{EDB66213-08F0-4379-B06D-8ADC171BDFA6}" type="pres">
      <dgm:prSet presAssocID="{0BD66A61-6958-4127-A584-62315B8A90A9}" presName="compNode" presStyleCnt="0"/>
      <dgm:spPr/>
    </dgm:pt>
    <dgm:pt modelId="{07AC41AF-39F8-4DC4-8851-E0F0800CA5C9}" type="pres">
      <dgm:prSet presAssocID="{0BD66A61-6958-4127-A584-62315B8A90A9}" presName="aNode" presStyleLbl="bgShp" presStyleIdx="1" presStyleCnt="4" custScaleX="109997"/>
      <dgm:spPr/>
    </dgm:pt>
    <dgm:pt modelId="{5A09BACC-3E16-4D3E-A5B0-05F54840E094}" type="pres">
      <dgm:prSet presAssocID="{0BD66A61-6958-4127-A584-62315B8A90A9}" presName="textNode" presStyleLbl="bgShp" presStyleIdx="1" presStyleCnt="4"/>
      <dgm:spPr/>
    </dgm:pt>
    <dgm:pt modelId="{BE8865FA-81F9-4799-91AB-A7A184F281C6}" type="pres">
      <dgm:prSet presAssocID="{0BD66A61-6958-4127-A584-62315B8A90A9}" presName="compChildNode" presStyleCnt="0"/>
      <dgm:spPr/>
    </dgm:pt>
    <dgm:pt modelId="{814EFE89-10B1-40DC-AD7D-9B4F45572B2B}" type="pres">
      <dgm:prSet presAssocID="{0BD66A61-6958-4127-A584-62315B8A90A9}" presName="theInnerList" presStyleCnt="0"/>
      <dgm:spPr/>
    </dgm:pt>
    <dgm:pt modelId="{BEAEF9B3-D527-409F-80DB-E5B27E9297ED}" type="pres">
      <dgm:prSet presAssocID="{0BD66A61-6958-4127-A584-62315B8A90A9}" presName="aSpace" presStyleCnt="0"/>
      <dgm:spPr/>
    </dgm:pt>
    <dgm:pt modelId="{6789E8D4-25EC-429D-86D3-25C64EB64A13}" type="pres">
      <dgm:prSet presAssocID="{F984B438-61E2-488B-BA2A-4C0F9A9457C1}" presName="compNode" presStyleCnt="0"/>
      <dgm:spPr/>
    </dgm:pt>
    <dgm:pt modelId="{B08D3BA9-8251-4FBD-9825-D35DD63B9243}" type="pres">
      <dgm:prSet presAssocID="{F984B438-61E2-488B-BA2A-4C0F9A9457C1}" presName="aNode" presStyleLbl="bgShp" presStyleIdx="2" presStyleCnt="4"/>
      <dgm:spPr/>
    </dgm:pt>
    <dgm:pt modelId="{C8C6B81F-3EF0-4116-9E92-6C565329F9F1}" type="pres">
      <dgm:prSet presAssocID="{F984B438-61E2-488B-BA2A-4C0F9A9457C1}" presName="textNode" presStyleLbl="bgShp" presStyleIdx="2" presStyleCnt="4"/>
      <dgm:spPr/>
    </dgm:pt>
    <dgm:pt modelId="{36C3DF94-3EE0-48F6-A07A-D0C98BFCB71D}" type="pres">
      <dgm:prSet presAssocID="{F984B438-61E2-488B-BA2A-4C0F9A9457C1}" presName="compChildNode" presStyleCnt="0"/>
      <dgm:spPr/>
    </dgm:pt>
    <dgm:pt modelId="{291DE2D2-D865-471F-A2FF-D156735ABE66}" type="pres">
      <dgm:prSet presAssocID="{F984B438-61E2-488B-BA2A-4C0F9A9457C1}" presName="theInnerList" presStyleCnt="0"/>
      <dgm:spPr/>
    </dgm:pt>
    <dgm:pt modelId="{CBEF827C-DD05-41E9-B71D-51408238FA7C}" type="pres">
      <dgm:prSet presAssocID="{F984B438-61E2-488B-BA2A-4C0F9A9457C1}" presName="aSpace" presStyleCnt="0"/>
      <dgm:spPr/>
    </dgm:pt>
    <dgm:pt modelId="{5F5A1C92-397C-45B8-9865-4E0300B9B91E}" type="pres">
      <dgm:prSet presAssocID="{7F00B65B-A800-4A1D-AC5E-02D304894AC9}" presName="compNode" presStyleCnt="0"/>
      <dgm:spPr/>
    </dgm:pt>
    <dgm:pt modelId="{4D2D92AA-BFFF-46C9-9B3F-0A1738AD9B66}" type="pres">
      <dgm:prSet presAssocID="{7F00B65B-A800-4A1D-AC5E-02D304894AC9}" presName="aNode" presStyleLbl="bgShp" presStyleIdx="3" presStyleCnt="4"/>
      <dgm:spPr/>
    </dgm:pt>
    <dgm:pt modelId="{483933B3-F5C9-41EC-AD57-C80ECA22A9E4}" type="pres">
      <dgm:prSet presAssocID="{7F00B65B-A800-4A1D-AC5E-02D304894AC9}" presName="textNode" presStyleLbl="bgShp" presStyleIdx="3" presStyleCnt="4"/>
      <dgm:spPr/>
    </dgm:pt>
    <dgm:pt modelId="{CFF1CA55-8828-45C7-951C-EE9478E1229C}" type="pres">
      <dgm:prSet presAssocID="{7F00B65B-A800-4A1D-AC5E-02D304894AC9}" presName="compChildNode" presStyleCnt="0"/>
      <dgm:spPr/>
    </dgm:pt>
    <dgm:pt modelId="{53490CCD-8B62-4F22-B737-652486B66317}" type="pres">
      <dgm:prSet presAssocID="{7F00B65B-A800-4A1D-AC5E-02D304894AC9}" presName="theInnerList" presStyleCnt="0"/>
      <dgm:spPr/>
    </dgm:pt>
  </dgm:ptLst>
  <dgm:cxnLst>
    <dgm:cxn modelId="{28D39012-9B84-48FF-9DE4-BDCFCC2F16CC}" type="presOf" srcId="{9EBA2D94-B3C5-44C1-9C07-44921C3D1616}" destId="{97421904-0072-425F-AD5E-CFE435AFEE85}" srcOrd="1" destOrd="0" presId="urn:microsoft.com/office/officeart/2005/8/layout/lProcess2"/>
    <dgm:cxn modelId="{0AA3491D-C519-421E-B49A-326C5457F8AF}" srcId="{33650653-C8FD-4706-84D6-7401DED1C7E8}" destId="{0BD66A61-6958-4127-A584-62315B8A90A9}" srcOrd="1" destOrd="0" parTransId="{6DEE81FE-17B6-476C-89DE-EC24C79FAD5F}" sibTransId="{BBEA2256-292A-43C6-B901-EA956CCFCBF7}"/>
    <dgm:cxn modelId="{7A3A453D-2ED2-4192-B7A4-3D5A97ABC2A9}" type="presOf" srcId="{33650653-C8FD-4706-84D6-7401DED1C7E8}" destId="{3FA625D4-0A6C-48A7-A76C-08336EA7E1D1}" srcOrd="0" destOrd="0" presId="urn:microsoft.com/office/officeart/2005/8/layout/lProcess2"/>
    <dgm:cxn modelId="{C2B4C86A-0650-4608-BDA0-25DAFD130427}" type="presOf" srcId="{F984B438-61E2-488B-BA2A-4C0F9A9457C1}" destId="{B08D3BA9-8251-4FBD-9825-D35DD63B9243}" srcOrd="0" destOrd="0" presId="urn:microsoft.com/office/officeart/2005/8/layout/lProcess2"/>
    <dgm:cxn modelId="{9507144E-E88D-4728-B811-E8CCE8B5477C}" type="presOf" srcId="{0BD66A61-6958-4127-A584-62315B8A90A9}" destId="{07AC41AF-39F8-4DC4-8851-E0F0800CA5C9}" srcOrd="0" destOrd="0" presId="urn:microsoft.com/office/officeart/2005/8/layout/lProcess2"/>
    <dgm:cxn modelId="{895D8055-6F4E-432C-BCCD-AC94606A1B3E}" type="presOf" srcId="{F984B438-61E2-488B-BA2A-4C0F9A9457C1}" destId="{C8C6B81F-3EF0-4116-9E92-6C565329F9F1}" srcOrd="1" destOrd="0" presId="urn:microsoft.com/office/officeart/2005/8/layout/lProcess2"/>
    <dgm:cxn modelId="{66043F76-074E-4109-ADF0-393262E9218E}" srcId="{33650653-C8FD-4706-84D6-7401DED1C7E8}" destId="{7F00B65B-A800-4A1D-AC5E-02D304894AC9}" srcOrd="3" destOrd="0" parTransId="{D3C2A25A-A8DE-412E-861A-93FA039FA3B8}" sibTransId="{96057E65-3200-4321-861F-89CA69BA01E7}"/>
    <dgm:cxn modelId="{C07AFD8E-5771-4A61-84B4-B0C570D4CBD4}" type="presOf" srcId="{7F00B65B-A800-4A1D-AC5E-02D304894AC9}" destId="{483933B3-F5C9-41EC-AD57-C80ECA22A9E4}" srcOrd="1" destOrd="0" presId="urn:microsoft.com/office/officeart/2005/8/layout/lProcess2"/>
    <dgm:cxn modelId="{3C9FB29B-8B4B-4F76-886C-080442C6B920}" srcId="{33650653-C8FD-4706-84D6-7401DED1C7E8}" destId="{F984B438-61E2-488B-BA2A-4C0F9A9457C1}" srcOrd="2" destOrd="0" parTransId="{361A1389-849D-4231-98F2-35A7020C3464}" sibTransId="{36BCE9E7-259B-4714-9991-D32149C6C1DD}"/>
    <dgm:cxn modelId="{852533A3-D539-463E-AAFA-F60718469272}" type="presOf" srcId="{7F00B65B-A800-4A1D-AC5E-02D304894AC9}" destId="{4D2D92AA-BFFF-46C9-9B3F-0A1738AD9B66}" srcOrd="0" destOrd="0" presId="urn:microsoft.com/office/officeart/2005/8/layout/lProcess2"/>
    <dgm:cxn modelId="{1C5C70A4-4A88-4061-A88D-1D2890A6B3D8}" srcId="{33650653-C8FD-4706-84D6-7401DED1C7E8}" destId="{9EBA2D94-B3C5-44C1-9C07-44921C3D1616}" srcOrd="0" destOrd="0" parTransId="{6EEF6C2B-2CC2-48E5-814B-020EA094A841}" sibTransId="{3D7F6D8E-9FDB-44E3-B1ED-A53A8EB113E8}"/>
    <dgm:cxn modelId="{944379D2-D770-4BA7-A51C-B9758BBB9168}" type="presOf" srcId="{0BD66A61-6958-4127-A584-62315B8A90A9}" destId="{5A09BACC-3E16-4D3E-A5B0-05F54840E094}" srcOrd="1" destOrd="0" presId="urn:microsoft.com/office/officeart/2005/8/layout/lProcess2"/>
    <dgm:cxn modelId="{65CE0CFF-4874-4128-9A36-8B5192E542B8}" type="presOf" srcId="{9EBA2D94-B3C5-44C1-9C07-44921C3D1616}" destId="{8486E1A3-C1DE-4C8B-AB64-DE22D5D87FE2}" srcOrd="0" destOrd="0" presId="urn:microsoft.com/office/officeart/2005/8/layout/lProcess2"/>
    <dgm:cxn modelId="{F6268AF7-8ED7-43AE-B8FD-C4D0F0DD1D50}" type="presParOf" srcId="{3FA625D4-0A6C-48A7-A76C-08336EA7E1D1}" destId="{840318EA-1A9D-400C-BAA5-CF46F1CCCD41}" srcOrd="0" destOrd="0" presId="urn:microsoft.com/office/officeart/2005/8/layout/lProcess2"/>
    <dgm:cxn modelId="{27879204-8FA2-4F99-B2FE-AD679B7A455F}" type="presParOf" srcId="{840318EA-1A9D-400C-BAA5-CF46F1CCCD41}" destId="{8486E1A3-C1DE-4C8B-AB64-DE22D5D87FE2}" srcOrd="0" destOrd="0" presId="urn:microsoft.com/office/officeart/2005/8/layout/lProcess2"/>
    <dgm:cxn modelId="{6E9D253B-EEF8-41E4-80B1-A46ED77CD9E6}" type="presParOf" srcId="{840318EA-1A9D-400C-BAA5-CF46F1CCCD41}" destId="{97421904-0072-425F-AD5E-CFE435AFEE85}" srcOrd="1" destOrd="0" presId="urn:microsoft.com/office/officeart/2005/8/layout/lProcess2"/>
    <dgm:cxn modelId="{17A383ED-6D66-4646-8D82-260DDE16D446}" type="presParOf" srcId="{840318EA-1A9D-400C-BAA5-CF46F1CCCD41}" destId="{DA0F39F7-C4C1-4A15-9992-5DB0D3A23BD2}" srcOrd="2" destOrd="0" presId="urn:microsoft.com/office/officeart/2005/8/layout/lProcess2"/>
    <dgm:cxn modelId="{2CEBCA37-38B9-4278-9DEE-4833F13380A3}" type="presParOf" srcId="{DA0F39F7-C4C1-4A15-9992-5DB0D3A23BD2}" destId="{362C3A85-7E7F-4728-9480-2864CFE4A21A}" srcOrd="0" destOrd="0" presId="urn:microsoft.com/office/officeart/2005/8/layout/lProcess2"/>
    <dgm:cxn modelId="{0D7EBA88-1EBA-4E3B-B9C8-63B46E40821B}" type="presParOf" srcId="{3FA625D4-0A6C-48A7-A76C-08336EA7E1D1}" destId="{404FD73B-461B-4E04-A74D-2B13A11FA876}" srcOrd="1" destOrd="0" presId="urn:microsoft.com/office/officeart/2005/8/layout/lProcess2"/>
    <dgm:cxn modelId="{E119F432-8C1B-4843-8EA6-A882C0A513DE}" type="presParOf" srcId="{3FA625D4-0A6C-48A7-A76C-08336EA7E1D1}" destId="{EDB66213-08F0-4379-B06D-8ADC171BDFA6}" srcOrd="2" destOrd="0" presId="urn:microsoft.com/office/officeart/2005/8/layout/lProcess2"/>
    <dgm:cxn modelId="{ED08647F-9CE3-4028-818F-DE65FE512DE4}" type="presParOf" srcId="{EDB66213-08F0-4379-B06D-8ADC171BDFA6}" destId="{07AC41AF-39F8-4DC4-8851-E0F0800CA5C9}" srcOrd="0" destOrd="0" presId="urn:microsoft.com/office/officeart/2005/8/layout/lProcess2"/>
    <dgm:cxn modelId="{28EB2DCA-3021-4D0A-B81F-3821FFB7AB1D}" type="presParOf" srcId="{EDB66213-08F0-4379-B06D-8ADC171BDFA6}" destId="{5A09BACC-3E16-4D3E-A5B0-05F54840E094}" srcOrd="1" destOrd="0" presId="urn:microsoft.com/office/officeart/2005/8/layout/lProcess2"/>
    <dgm:cxn modelId="{2ED47367-F584-4D51-8E7D-A7E81009B33E}" type="presParOf" srcId="{EDB66213-08F0-4379-B06D-8ADC171BDFA6}" destId="{BE8865FA-81F9-4799-91AB-A7A184F281C6}" srcOrd="2" destOrd="0" presId="urn:microsoft.com/office/officeart/2005/8/layout/lProcess2"/>
    <dgm:cxn modelId="{D7E4EC0E-2EF3-458C-BEB4-FAA5BDFE2C41}" type="presParOf" srcId="{BE8865FA-81F9-4799-91AB-A7A184F281C6}" destId="{814EFE89-10B1-40DC-AD7D-9B4F45572B2B}" srcOrd="0" destOrd="0" presId="urn:microsoft.com/office/officeart/2005/8/layout/lProcess2"/>
    <dgm:cxn modelId="{DA03BE15-A5CB-4A01-AF7E-B0B841F96805}" type="presParOf" srcId="{3FA625D4-0A6C-48A7-A76C-08336EA7E1D1}" destId="{BEAEF9B3-D527-409F-80DB-E5B27E9297ED}" srcOrd="3" destOrd="0" presId="urn:microsoft.com/office/officeart/2005/8/layout/lProcess2"/>
    <dgm:cxn modelId="{247D30C8-44CF-4291-8223-0C551B2332D7}" type="presParOf" srcId="{3FA625D4-0A6C-48A7-A76C-08336EA7E1D1}" destId="{6789E8D4-25EC-429D-86D3-25C64EB64A13}" srcOrd="4" destOrd="0" presId="urn:microsoft.com/office/officeart/2005/8/layout/lProcess2"/>
    <dgm:cxn modelId="{B4FE3C10-5EE4-4EA3-8679-CBF8E183ED0E}" type="presParOf" srcId="{6789E8D4-25EC-429D-86D3-25C64EB64A13}" destId="{B08D3BA9-8251-4FBD-9825-D35DD63B9243}" srcOrd="0" destOrd="0" presId="urn:microsoft.com/office/officeart/2005/8/layout/lProcess2"/>
    <dgm:cxn modelId="{56D51136-0746-4C0B-A7D0-7B64AB1FB24F}" type="presParOf" srcId="{6789E8D4-25EC-429D-86D3-25C64EB64A13}" destId="{C8C6B81F-3EF0-4116-9E92-6C565329F9F1}" srcOrd="1" destOrd="0" presId="urn:microsoft.com/office/officeart/2005/8/layout/lProcess2"/>
    <dgm:cxn modelId="{8631793F-462F-4D09-8C08-CB66E271D0C2}" type="presParOf" srcId="{6789E8D4-25EC-429D-86D3-25C64EB64A13}" destId="{36C3DF94-3EE0-48F6-A07A-D0C98BFCB71D}" srcOrd="2" destOrd="0" presId="urn:microsoft.com/office/officeart/2005/8/layout/lProcess2"/>
    <dgm:cxn modelId="{59F27963-9C41-4DE5-BEC0-90EF853441E6}" type="presParOf" srcId="{36C3DF94-3EE0-48F6-A07A-D0C98BFCB71D}" destId="{291DE2D2-D865-471F-A2FF-D156735ABE66}" srcOrd="0" destOrd="0" presId="urn:microsoft.com/office/officeart/2005/8/layout/lProcess2"/>
    <dgm:cxn modelId="{01D33D76-2589-49AC-B972-2578A31C9B79}" type="presParOf" srcId="{3FA625D4-0A6C-48A7-A76C-08336EA7E1D1}" destId="{CBEF827C-DD05-41E9-B71D-51408238FA7C}" srcOrd="5" destOrd="0" presId="urn:microsoft.com/office/officeart/2005/8/layout/lProcess2"/>
    <dgm:cxn modelId="{E88286AE-EBEE-4BF3-B1D6-050F9F7F2BA5}" type="presParOf" srcId="{3FA625D4-0A6C-48A7-A76C-08336EA7E1D1}" destId="{5F5A1C92-397C-45B8-9865-4E0300B9B91E}" srcOrd="6" destOrd="0" presId="urn:microsoft.com/office/officeart/2005/8/layout/lProcess2"/>
    <dgm:cxn modelId="{F1954DE1-271B-491F-B573-82C4624E0FE4}" type="presParOf" srcId="{5F5A1C92-397C-45B8-9865-4E0300B9B91E}" destId="{4D2D92AA-BFFF-46C9-9B3F-0A1738AD9B66}" srcOrd="0" destOrd="0" presId="urn:microsoft.com/office/officeart/2005/8/layout/lProcess2"/>
    <dgm:cxn modelId="{F9CC4BC8-7E99-4149-BA6B-89104016C8F9}" type="presParOf" srcId="{5F5A1C92-397C-45B8-9865-4E0300B9B91E}" destId="{483933B3-F5C9-41EC-AD57-C80ECA22A9E4}" srcOrd="1" destOrd="0" presId="urn:microsoft.com/office/officeart/2005/8/layout/lProcess2"/>
    <dgm:cxn modelId="{CFB03883-9E5D-4CF9-A12B-5A909E58BBA2}" type="presParOf" srcId="{5F5A1C92-397C-45B8-9865-4E0300B9B91E}" destId="{CFF1CA55-8828-45C7-951C-EE9478E1229C}" srcOrd="2" destOrd="0" presId="urn:microsoft.com/office/officeart/2005/8/layout/lProcess2"/>
    <dgm:cxn modelId="{F634479C-FF81-446A-A7F0-3B9A591D6DCA}" type="presParOf" srcId="{CFF1CA55-8828-45C7-951C-EE9478E1229C}" destId="{53490CCD-8B62-4F22-B737-652486B6631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50653-C8FD-4706-84D6-7401DED1C7E8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EBA2D94-B3C5-44C1-9C07-44921C3D161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4400" dirty="0"/>
            <a:t>Orange</a:t>
          </a:r>
          <a:endParaRPr lang="en-ZA" sz="4400" dirty="0"/>
        </a:p>
      </dgm:t>
    </dgm:pt>
    <dgm:pt modelId="{6EEF6C2B-2CC2-48E5-814B-020EA094A841}" type="parTrans" cxnId="{1C5C70A4-4A88-4061-A88D-1D2890A6B3D8}">
      <dgm:prSet/>
      <dgm:spPr/>
      <dgm:t>
        <a:bodyPr/>
        <a:lstStyle/>
        <a:p>
          <a:endParaRPr lang="en-ZA" sz="1400"/>
        </a:p>
      </dgm:t>
    </dgm:pt>
    <dgm:pt modelId="{3D7F6D8E-9FDB-44E3-B1ED-A53A8EB113E8}" type="sibTrans" cxnId="{1C5C70A4-4A88-4061-A88D-1D2890A6B3D8}">
      <dgm:prSet/>
      <dgm:spPr/>
      <dgm:t>
        <a:bodyPr/>
        <a:lstStyle/>
        <a:p>
          <a:endParaRPr lang="en-ZA" sz="1400"/>
        </a:p>
      </dgm:t>
    </dgm:pt>
    <dgm:pt modelId="{3C417F8C-9BC3-4167-A1C0-1E38AE806E30}">
      <dgm:prSet phldrT="[Text]" custT="1"/>
      <dgm:spPr/>
      <dgm:t>
        <a:bodyPr/>
        <a:lstStyle/>
        <a:p>
          <a:r>
            <a:rPr lang="en-US" sz="2800" dirty="0"/>
            <a:t>Biology</a:t>
          </a:r>
          <a:endParaRPr lang="en-ZA" sz="2800" dirty="0"/>
        </a:p>
      </dgm:t>
    </dgm:pt>
    <dgm:pt modelId="{B3903800-C650-40CB-AC37-4A78FC75C9B5}" type="parTrans" cxnId="{AB869854-B7DD-41C2-84A0-41BE094B4FAC}">
      <dgm:prSet/>
      <dgm:spPr/>
      <dgm:t>
        <a:bodyPr/>
        <a:lstStyle/>
        <a:p>
          <a:endParaRPr lang="en-ZA" sz="1400"/>
        </a:p>
      </dgm:t>
    </dgm:pt>
    <dgm:pt modelId="{62B31EB3-AE22-43D1-8DF0-7D8188DE5E36}" type="sibTrans" cxnId="{AB869854-B7DD-41C2-84A0-41BE094B4FAC}">
      <dgm:prSet/>
      <dgm:spPr/>
      <dgm:t>
        <a:bodyPr/>
        <a:lstStyle/>
        <a:p>
          <a:endParaRPr lang="en-ZA" sz="1400"/>
        </a:p>
      </dgm:t>
    </dgm:pt>
    <dgm:pt modelId="{ECA7A398-FFB9-47E8-B1D0-4294DD07D8E8}">
      <dgm:prSet phldrT="[Text]" custT="1"/>
      <dgm:spPr/>
      <dgm:t>
        <a:bodyPr/>
        <a:lstStyle/>
        <a:p>
          <a:r>
            <a:rPr lang="en-US" sz="2800" dirty="0"/>
            <a:t>ADME</a:t>
          </a:r>
          <a:endParaRPr lang="en-ZA" sz="2800" dirty="0"/>
        </a:p>
      </dgm:t>
    </dgm:pt>
    <dgm:pt modelId="{E0C0F351-A348-4E14-B8B9-435AD441B81E}" type="parTrans" cxnId="{003C7CFE-53A8-45CF-B092-342B64F06753}">
      <dgm:prSet/>
      <dgm:spPr/>
      <dgm:t>
        <a:bodyPr/>
        <a:lstStyle/>
        <a:p>
          <a:endParaRPr lang="en-ZA" sz="1400"/>
        </a:p>
      </dgm:t>
    </dgm:pt>
    <dgm:pt modelId="{6BDCB1E4-8DCE-4B0E-820E-B3CB47A65AE0}" type="sibTrans" cxnId="{003C7CFE-53A8-45CF-B092-342B64F06753}">
      <dgm:prSet/>
      <dgm:spPr/>
      <dgm:t>
        <a:bodyPr/>
        <a:lstStyle/>
        <a:p>
          <a:endParaRPr lang="en-ZA" sz="1400"/>
        </a:p>
      </dgm:t>
    </dgm:pt>
    <dgm:pt modelId="{0BD66A61-6958-4127-A584-62315B8A90A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4400" dirty="0"/>
            <a:t>Green</a:t>
          </a:r>
          <a:endParaRPr lang="en-ZA" sz="4400" dirty="0"/>
        </a:p>
      </dgm:t>
    </dgm:pt>
    <dgm:pt modelId="{6DEE81FE-17B6-476C-89DE-EC24C79FAD5F}" type="parTrans" cxnId="{0AA3491D-C519-421E-B49A-326C5457F8AF}">
      <dgm:prSet/>
      <dgm:spPr/>
      <dgm:t>
        <a:bodyPr/>
        <a:lstStyle/>
        <a:p>
          <a:endParaRPr lang="en-ZA" sz="1400"/>
        </a:p>
      </dgm:t>
    </dgm:pt>
    <dgm:pt modelId="{BBEA2256-292A-43C6-B901-EA956CCFCBF7}" type="sibTrans" cxnId="{0AA3491D-C519-421E-B49A-326C5457F8AF}">
      <dgm:prSet/>
      <dgm:spPr/>
      <dgm:t>
        <a:bodyPr/>
        <a:lstStyle/>
        <a:p>
          <a:endParaRPr lang="en-ZA" sz="1400"/>
        </a:p>
      </dgm:t>
    </dgm:pt>
    <dgm:pt modelId="{3B463A35-486F-49B9-ADF6-CDB0D6C7BB28}">
      <dgm:prSet phldrT="[Text]" custT="1"/>
      <dgm:spPr/>
      <dgm:t>
        <a:bodyPr/>
        <a:lstStyle/>
        <a:p>
          <a:r>
            <a:rPr lang="en-US" sz="2800" dirty="0"/>
            <a:t>ADME</a:t>
          </a:r>
          <a:endParaRPr lang="en-ZA" sz="2800" dirty="0"/>
        </a:p>
      </dgm:t>
    </dgm:pt>
    <dgm:pt modelId="{18B62130-D51E-492B-84AA-1026EC72EF90}" type="parTrans" cxnId="{C44583D5-F0B7-4B5A-B75E-6EADD4F7EB5F}">
      <dgm:prSet/>
      <dgm:spPr/>
      <dgm:t>
        <a:bodyPr/>
        <a:lstStyle/>
        <a:p>
          <a:endParaRPr lang="en-ZA" sz="1400"/>
        </a:p>
      </dgm:t>
    </dgm:pt>
    <dgm:pt modelId="{B1027A1C-9A72-4385-8CA4-566F7CCBBC37}" type="sibTrans" cxnId="{C44583D5-F0B7-4B5A-B75E-6EADD4F7EB5F}">
      <dgm:prSet/>
      <dgm:spPr/>
      <dgm:t>
        <a:bodyPr/>
        <a:lstStyle/>
        <a:p>
          <a:endParaRPr lang="en-ZA" sz="1400"/>
        </a:p>
      </dgm:t>
    </dgm:pt>
    <dgm:pt modelId="{60AC1A22-0BDB-4F29-A9E4-BAD7BFB9691B}">
      <dgm:prSet phldrT="[Text]" custT="1"/>
      <dgm:spPr/>
      <dgm:t>
        <a:bodyPr/>
        <a:lstStyle/>
        <a:p>
          <a:r>
            <a:rPr lang="en-US" sz="2800" dirty="0"/>
            <a:t>Biology</a:t>
          </a:r>
          <a:endParaRPr lang="en-ZA" sz="2800" dirty="0"/>
        </a:p>
      </dgm:t>
    </dgm:pt>
    <dgm:pt modelId="{F9069E2E-409A-46D9-8FE0-841E96E81FC4}" type="parTrans" cxnId="{F178E2C1-4BC5-469C-BC2C-5321AC70CCE5}">
      <dgm:prSet/>
      <dgm:spPr/>
      <dgm:t>
        <a:bodyPr/>
        <a:lstStyle/>
        <a:p>
          <a:endParaRPr lang="en-ZA" sz="1400"/>
        </a:p>
      </dgm:t>
    </dgm:pt>
    <dgm:pt modelId="{558460DB-048D-48CE-AF03-0749D04578BA}" type="sibTrans" cxnId="{F178E2C1-4BC5-469C-BC2C-5321AC70CCE5}">
      <dgm:prSet/>
      <dgm:spPr/>
      <dgm:t>
        <a:bodyPr/>
        <a:lstStyle/>
        <a:p>
          <a:endParaRPr lang="en-ZA" sz="1400"/>
        </a:p>
      </dgm:t>
    </dgm:pt>
    <dgm:pt modelId="{F984B438-61E2-488B-BA2A-4C0F9A9457C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4400" dirty="0"/>
            <a:t>Blue</a:t>
          </a:r>
          <a:endParaRPr lang="en-ZA" sz="4400" dirty="0"/>
        </a:p>
      </dgm:t>
    </dgm:pt>
    <dgm:pt modelId="{361A1389-849D-4231-98F2-35A7020C3464}" type="parTrans" cxnId="{3C9FB29B-8B4B-4F76-886C-080442C6B920}">
      <dgm:prSet/>
      <dgm:spPr/>
      <dgm:t>
        <a:bodyPr/>
        <a:lstStyle/>
        <a:p>
          <a:endParaRPr lang="en-ZA" sz="1400"/>
        </a:p>
      </dgm:t>
    </dgm:pt>
    <dgm:pt modelId="{36BCE9E7-259B-4714-9991-D32149C6C1DD}" type="sibTrans" cxnId="{3C9FB29B-8B4B-4F76-886C-080442C6B920}">
      <dgm:prSet/>
      <dgm:spPr/>
      <dgm:t>
        <a:bodyPr/>
        <a:lstStyle/>
        <a:p>
          <a:endParaRPr lang="en-ZA" sz="1400"/>
        </a:p>
      </dgm:t>
    </dgm:pt>
    <dgm:pt modelId="{AC26405C-213A-402B-B38B-93620CDB6D1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Chemistry</a:t>
          </a:r>
          <a:endParaRPr lang="en-ZA" sz="2800" dirty="0"/>
        </a:p>
      </dgm:t>
    </dgm:pt>
    <dgm:pt modelId="{31CBBB09-2F43-494B-83F6-09176C7C912B}" type="parTrans" cxnId="{431EA459-456B-447D-838B-F67333F480AC}">
      <dgm:prSet/>
      <dgm:spPr/>
      <dgm:t>
        <a:bodyPr/>
        <a:lstStyle/>
        <a:p>
          <a:endParaRPr lang="en-ZA" sz="1400"/>
        </a:p>
      </dgm:t>
    </dgm:pt>
    <dgm:pt modelId="{86DD6A2B-EEAE-4DD8-A5FE-FA3DE899C246}" type="sibTrans" cxnId="{431EA459-456B-447D-838B-F67333F480AC}">
      <dgm:prSet/>
      <dgm:spPr/>
      <dgm:t>
        <a:bodyPr/>
        <a:lstStyle/>
        <a:p>
          <a:endParaRPr lang="en-ZA" sz="1400"/>
        </a:p>
      </dgm:t>
    </dgm:pt>
    <dgm:pt modelId="{CDCED1FF-9AB3-4E6F-B1D2-742283A0B90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CADD/AI</a:t>
          </a:r>
          <a:endParaRPr lang="en-ZA" sz="2800" dirty="0"/>
        </a:p>
      </dgm:t>
    </dgm:pt>
    <dgm:pt modelId="{7B679C8E-50EA-4A58-953E-A94863D30746}" type="parTrans" cxnId="{E0B76368-6EF8-4589-9ED6-8140E95350E6}">
      <dgm:prSet/>
      <dgm:spPr/>
      <dgm:t>
        <a:bodyPr/>
        <a:lstStyle/>
        <a:p>
          <a:endParaRPr lang="en-ZA" sz="1400"/>
        </a:p>
      </dgm:t>
    </dgm:pt>
    <dgm:pt modelId="{44C5A289-57C2-4B01-BA2A-C0FD36CA497E}" type="sibTrans" cxnId="{E0B76368-6EF8-4589-9ED6-8140E95350E6}">
      <dgm:prSet/>
      <dgm:spPr/>
      <dgm:t>
        <a:bodyPr/>
        <a:lstStyle/>
        <a:p>
          <a:endParaRPr lang="en-ZA" sz="1400"/>
        </a:p>
      </dgm:t>
    </dgm:pt>
    <dgm:pt modelId="{7F00B65B-A800-4A1D-AC5E-02D304894AC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4400" dirty="0"/>
            <a:t>Yellow</a:t>
          </a:r>
        </a:p>
      </dgm:t>
    </dgm:pt>
    <dgm:pt modelId="{D3C2A25A-A8DE-412E-861A-93FA039FA3B8}" type="parTrans" cxnId="{66043F76-074E-4109-ADF0-393262E9218E}">
      <dgm:prSet/>
      <dgm:spPr/>
      <dgm:t>
        <a:bodyPr/>
        <a:lstStyle/>
        <a:p>
          <a:endParaRPr lang="en-ZA" sz="1400"/>
        </a:p>
      </dgm:t>
    </dgm:pt>
    <dgm:pt modelId="{96057E65-3200-4321-861F-89CA69BA01E7}" type="sibTrans" cxnId="{66043F76-074E-4109-ADF0-393262E9218E}">
      <dgm:prSet/>
      <dgm:spPr/>
      <dgm:t>
        <a:bodyPr/>
        <a:lstStyle/>
        <a:p>
          <a:endParaRPr lang="en-ZA" sz="1400"/>
        </a:p>
      </dgm:t>
    </dgm:pt>
    <dgm:pt modelId="{BEA9C0A3-6491-49C6-9B65-0C0E245D8F37}">
      <dgm:prSet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CADD/AI</a:t>
          </a:r>
          <a:endParaRPr lang="en-ZA" sz="2800" dirty="0"/>
        </a:p>
      </dgm:t>
    </dgm:pt>
    <dgm:pt modelId="{8EC2A70A-21FF-44E7-9B36-A349F27CB54B}" type="parTrans" cxnId="{2CFE00B8-B6A7-4546-AD2F-3998A9F572F7}">
      <dgm:prSet/>
      <dgm:spPr/>
      <dgm:t>
        <a:bodyPr/>
        <a:lstStyle/>
        <a:p>
          <a:endParaRPr lang="en-ZA" sz="1400"/>
        </a:p>
      </dgm:t>
    </dgm:pt>
    <dgm:pt modelId="{2F97D955-BBA9-4268-8E7D-7EDEF88564A5}" type="sibTrans" cxnId="{2CFE00B8-B6A7-4546-AD2F-3998A9F572F7}">
      <dgm:prSet/>
      <dgm:spPr/>
      <dgm:t>
        <a:bodyPr/>
        <a:lstStyle/>
        <a:p>
          <a:endParaRPr lang="en-ZA" sz="1400"/>
        </a:p>
      </dgm:t>
    </dgm:pt>
    <dgm:pt modelId="{05AC94C7-DDF6-4518-B5AF-26E57F173001}">
      <dgm:prSet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Chemistry</a:t>
          </a:r>
          <a:endParaRPr lang="en-ZA" sz="2800" dirty="0"/>
        </a:p>
      </dgm:t>
    </dgm:pt>
    <dgm:pt modelId="{0DD07786-D196-4D4D-A354-09F3494E1E4F}" type="parTrans" cxnId="{BC71252A-3810-4A06-BDA4-183E082FDDB4}">
      <dgm:prSet/>
      <dgm:spPr/>
      <dgm:t>
        <a:bodyPr/>
        <a:lstStyle/>
        <a:p>
          <a:endParaRPr lang="en-ZA" sz="1400"/>
        </a:p>
      </dgm:t>
    </dgm:pt>
    <dgm:pt modelId="{EB37DB1C-67B3-4B36-ACDE-2BDD9A2A9759}" type="sibTrans" cxnId="{BC71252A-3810-4A06-BDA4-183E082FDDB4}">
      <dgm:prSet/>
      <dgm:spPr/>
      <dgm:t>
        <a:bodyPr/>
        <a:lstStyle/>
        <a:p>
          <a:endParaRPr lang="en-ZA" sz="1400"/>
        </a:p>
      </dgm:t>
    </dgm:pt>
    <dgm:pt modelId="{3FA625D4-0A6C-48A7-A76C-08336EA7E1D1}" type="pres">
      <dgm:prSet presAssocID="{33650653-C8FD-4706-84D6-7401DED1C7E8}" presName="theList" presStyleCnt="0">
        <dgm:presLayoutVars>
          <dgm:dir/>
          <dgm:animLvl val="lvl"/>
          <dgm:resizeHandles val="exact"/>
        </dgm:presLayoutVars>
      </dgm:prSet>
      <dgm:spPr/>
    </dgm:pt>
    <dgm:pt modelId="{840318EA-1A9D-400C-BAA5-CF46F1CCCD41}" type="pres">
      <dgm:prSet presAssocID="{9EBA2D94-B3C5-44C1-9C07-44921C3D1616}" presName="compNode" presStyleCnt="0"/>
      <dgm:spPr/>
    </dgm:pt>
    <dgm:pt modelId="{8486E1A3-C1DE-4C8B-AB64-DE22D5D87FE2}" type="pres">
      <dgm:prSet presAssocID="{9EBA2D94-B3C5-44C1-9C07-44921C3D1616}" presName="aNode" presStyleLbl="bgShp" presStyleIdx="0" presStyleCnt="4"/>
      <dgm:spPr/>
    </dgm:pt>
    <dgm:pt modelId="{97421904-0072-425F-AD5E-CFE435AFEE85}" type="pres">
      <dgm:prSet presAssocID="{9EBA2D94-B3C5-44C1-9C07-44921C3D1616}" presName="textNode" presStyleLbl="bgShp" presStyleIdx="0" presStyleCnt="4"/>
      <dgm:spPr/>
    </dgm:pt>
    <dgm:pt modelId="{DA0F39F7-C4C1-4A15-9992-5DB0D3A23BD2}" type="pres">
      <dgm:prSet presAssocID="{9EBA2D94-B3C5-44C1-9C07-44921C3D1616}" presName="compChildNode" presStyleCnt="0"/>
      <dgm:spPr/>
    </dgm:pt>
    <dgm:pt modelId="{362C3A85-7E7F-4728-9480-2864CFE4A21A}" type="pres">
      <dgm:prSet presAssocID="{9EBA2D94-B3C5-44C1-9C07-44921C3D1616}" presName="theInnerList" presStyleCnt="0"/>
      <dgm:spPr/>
    </dgm:pt>
    <dgm:pt modelId="{2EA89013-257F-4C3B-BAF9-559275EC84FC}" type="pres">
      <dgm:prSet presAssocID="{3C417F8C-9BC3-4167-A1C0-1E38AE806E30}" presName="childNode" presStyleLbl="node1" presStyleIdx="0" presStyleCnt="8">
        <dgm:presLayoutVars>
          <dgm:bulletEnabled val="1"/>
        </dgm:presLayoutVars>
      </dgm:prSet>
      <dgm:spPr/>
    </dgm:pt>
    <dgm:pt modelId="{D8510911-A264-406D-BD7B-41F477A6AF2A}" type="pres">
      <dgm:prSet presAssocID="{3C417F8C-9BC3-4167-A1C0-1E38AE806E30}" presName="aSpace2" presStyleCnt="0"/>
      <dgm:spPr/>
    </dgm:pt>
    <dgm:pt modelId="{6DA8D090-17DF-42F1-8C86-F558DB551621}" type="pres">
      <dgm:prSet presAssocID="{ECA7A398-FFB9-47E8-B1D0-4294DD07D8E8}" presName="childNode" presStyleLbl="node1" presStyleIdx="1" presStyleCnt="8">
        <dgm:presLayoutVars>
          <dgm:bulletEnabled val="1"/>
        </dgm:presLayoutVars>
      </dgm:prSet>
      <dgm:spPr/>
    </dgm:pt>
    <dgm:pt modelId="{404FD73B-461B-4E04-A74D-2B13A11FA876}" type="pres">
      <dgm:prSet presAssocID="{9EBA2D94-B3C5-44C1-9C07-44921C3D1616}" presName="aSpace" presStyleCnt="0"/>
      <dgm:spPr/>
    </dgm:pt>
    <dgm:pt modelId="{EDB66213-08F0-4379-B06D-8ADC171BDFA6}" type="pres">
      <dgm:prSet presAssocID="{0BD66A61-6958-4127-A584-62315B8A90A9}" presName="compNode" presStyleCnt="0"/>
      <dgm:spPr/>
    </dgm:pt>
    <dgm:pt modelId="{07AC41AF-39F8-4DC4-8851-E0F0800CA5C9}" type="pres">
      <dgm:prSet presAssocID="{0BD66A61-6958-4127-A584-62315B8A90A9}" presName="aNode" presStyleLbl="bgShp" presStyleIdx="1" presStyleCnt="4"/>
      <dgm:spPr/>
    </dgm:pt>
    <dgm:pt modelId="{5A09BACC-3E16-4D3E-A5B0-05F54840E094}" type="pres">
      <dgm:prSet presAssocID="{0BD66A61-6958-4127-A584-62315B8A90A9}" presName="textNode" presStyleLbl="bgShp" presStyleIdx="1" presStyleCnt="4"/>
      <dgm:spPr/>
    </dgm:pt>
    <dgm:pt modelId="{BE8865FA-81F9-4799-91AB-A7A184F281C6}" type="pres">
      <dgm:prSet presAssocID="{0BD66A61-6958-4127-A584-62315B8A90A9}" presName="compChildNode" presStyleCnt="0"/>
      <dgm:spPr/>
    </dgm:pt>
    <dgm:pt modelId="{814EFE89-10B1-40DC-AD7D-9B4F45572B2B}" type="pres">
      <dgm:prSet presAssocID="{0BD66A61-6958-4127-A584-62315B8A90A9}" presName="theInnerList" presStyleCnt="0"/>
      <dgm:spPr/>
    </dgm:pt>
    <dgm:pt modelId="{181DCCEF-72FF-4FEC-871A-8CA956D67DCC}" type="pres">
      <dgm:prSet presAssocID="{3B463A35-486F-49B9-ADF6-CDB0D6C7BB28}" presName="childNode" presStyleLbl="node1" presStyleIdx="2" presStyleCnt="8">
        <dgm:presLayoutVars>
          <dgm:bulletEnabled val="1"/>
        </dgm:presLayoutVars>
      </dgm:prSet>
      <dgm:spPr/>
    </dgm:pt>
    <dgm:pt modelId="{7C0F71FB-23B4-49E1-8E53-207E551979D4}" type="pres">
      <dgm:prSet presAssocID="{3B463A35-486F-49B9-ADF6-CDB0D6C7BB28}" presName="aSpace2" presStyleCnt="0"/>
      <dgm:spPr/>
    </dgm:pt>
    <dgm:pt modelId="{2A05BF31-5F2D-4665-B9D1-2D73BC83379D}" type="pres">
      <dgm:prSet presAssocID="{60AC1A22-0BDB-4F29-A9E4-BAD7BFB9691B}" presName="childNode" presStyleLbl="node1" presStyleIdx="3" presStyleCnt="8">
        <dgm:presLayoutVars>
          <dgm:bulletEnabled val="1"/>
        </dgm:presLayoutVars>
      </dgm:prSet>
      <dgm:spPr/>
    </dgm:pt>
    <dgm:pt modelId="{BEAEF9B3-D527-409F-80DB-E5B27E9297ED}" type="pres">
      <dgm:prSet presAssocID="{0BD66A61-6958-4127-A584-62315B8A90A9}" presName="aSpace" presStyleCnt="0"/>
      <dgm:spPr/>
    </dgm:pt>
    <dgm:pt modelId="{6789E8D4-25EC-429D-86D3-25C64EB64A13}" type="pres">
      <dgm:prSet presAssocID="{F984B438-61E2-488B-BA2A-4C0F9A9457C1}" presName="compNode" presStyleCnt="0"/>
      <dgm:spPr/>
    </dgm:pt>
    <dgm:pt modelId="{B08D3BA9-8251-4FBD-9825-D35DD63B9243}" type="pres">
      <dgm:prSet presAssocID="{F984B438-61E2-488B-BA2A-4C0F9A9457C1}" presName="aNode" presStyleLbl="bgShp" presStyleIdx="2" presStyleCnt="4"/>
      <dgm:spPr/>
    </dgm:pt>
    <dgm:pt modelId="{C8C6B81F-3EF0-4116-9E92-6C565329F9F1}" type="pres">
      <dgm:prSet presAssocID="{F984B438-61E2-488B-BA2A-4C0F9A9457C1}" presName="textNode" presStyleLbl="bgShp" presStyleIdx="2" presStyleCnt="4"/>
      <dgm:spPr/>
    </dgm:pt>
    <dgm:pt modelId="{36C3DF94-3EE0-48F6-A07A-D0C98BFCB71D}" type="pres">
      <dgm:prSet presAssocID="{F984B438-61E2-488B-BA2A-4C0F9A9457C1}" presName="compChildNode" presStyleCnt="0"/>
      <dgm:spPr/>
    </dgm:pt>
    <dgm:pt modelId="{291DE2D2-D865-471F-A2FF-D156735ABE66}" type="pres">
      <dgm:prSet presAssocID="{F984B438-61E2-488B-BA2A-4C0F9A9457C1}" presName="theInnerList" presStyleCnt="0"/>
      <dgm:spPr/>
    </dgm:pt>
    <dgm:pt modelId="{3B0614BB-2AA1-4452-899F-29694BC4DED5}" type="pres">
      <dgm:prSet presAssocID="{AC26405C-213A-402B-B38B-93620CDB6D1A}" presName="childNode" presStyleLbl="node1" presStyleIdx="4" presStyleCnt="8">
        <dgm:presLayoutVars>
          <dgm:bulletEnabled val="1"/>
        </dgm:presLayoutVars>
      </dgm:prSet>
      <dgm:spPr/>
    </dgm:pt>
    <dgm:pt modelId="{FBF5B71F-E9CF-4D79-B441-BB9F61805DAD}" type="pres">
      <dgm:prSet presAssocID="{AC26405C-213A-402B-B38B-93620CDB6D1A}" presName="aSpace2" presStyleCnt="0"/>
      <dgm:spPr/>
    </dgm:pt>
    <dgm:pt modelId="{A7DEED6B-6AD7-4220-B255-67CA2A1C60D9}" type="pres">
      <dgm:prSet presAssocID="{CDCED1FF-9AB3-4E6F-B1D2-742283A0B901}" presName="childNode" presStyleLbl="node1" presStyleIdx="5" presStyleCnt="8">
        <dgm:presLayoutVars>
          <dgm:bulletEnabled val="1"/>
        </dgm:presLayoutVars>
      </dgm:prSet>
      <dgm:spPr/>
    </dgm:pt>
    <dgm:pt modelId="{CBEF827C-DD05-41E9-B71D-51408238FA7C}" type="pres">
      <dgm:prSet presAssocID="{F984B438-61E2-488B-BA2A-4C0F9A9457C1}" presName="aSpace" presStyleCnt="0"/>
      <dgm:spPr/>
    </dgm:pt>
    <dgm:pt modelId="{5F5A1C92-397C-45B8-9865-4E0300B9B91E}" type="pres">
      <dgm:prSet presAssocID="{7F00B65B-A800-4A1D-AC5E-02D304894AC9}" presName="compNode" presStyleCnt="0"/>
      <dgm:spPr/>
    </dgm:pt>
    <dgm:pt modelId="{4D2D92AA-BFFF-46C9-9B3F-0A1738AD9B66}" type="pres">
      <dgm:prSet presAssocID="{7F00B65B-A800-4A1D-AC5E-02D304894AC9}" presName="aNode" presStyleLbl="bgShp" presStyleIdx="3" presStyleCnt="4"/>
      <dgm:spPr/>
    </dgm:pt>
    <dgm:pt modelId="{483933B3-F5C9-41EC-AD57-C80ECA22A9E4}" type="pres">
      <dgm:prSet presAssocID="{7F00B65B-A800-4A1D-AC5E-02D304894AC9}" presName="textNode" presStyleLbl="bgShp" presStyleIdx="3" presStyleCnt="4"/>
      <dgm:spPr/>
    </dgm:pt>
    <dgm:pt modelId="{CFF1CA55-8828-45C7-951C-EE9478E1229C}" type="pres">
      <dgm:prSet presAssocID="{7F00B65B-A800-4A1D-AC5E-02D304894AC9}" presName="compChildNode" presStyleCnt="0"/>
      <dgm:spPr/>
    </dgm:pt>
    <dgm:pt modelId="{53490CCD-8B62-4F22-B737-652486B66317}" type="pres">
      <dgm:prSet presAssocID="{7F00B65B-A800-4A1D-AC5E-02D304894AC9}" presName="theInnerList" presStyleCnt="0"/>
      <dgm:spPr/>
    </dgm:pt>
    <dgm:pt modelId="{D5798E57-D15F-47C1-BFDB-8957607AA561}" type="pres">
      <dgm:prSet presAssocID="{BEA9C0A3-6491-49C6-9B65-0C0E245D8F37}" presName="childNode" presStyleLbl="node1" presStyleIdx="6" presStyleCnt="8">
        <dgm:presLayoutVars>
          <dgm:bulletEnabled val="1"/>
        </dgm:presLayoutVars>
      </dgm:prSet>
      <dgm:spPr/>
    </dgm:pt>
    <dgm:pt modelId="{12EB41CE-377E-4B83-A635-ACE51BAA521E}" type="pres">
      <dgm:prSet presAssocID="{BEA9C0A3-6491-49C6-9B65-0C0E245D8F37}" presName="aSpace2" presStyleCnt="0"/>
      <dgm:spPr/>
    </dgm:pt>
    <dgm:pt modelId="{373751CB-746A-4A6C-9DC1-EF086CC37932}" type="pres">
      <dgm:prSet presAssocID="{05AC94C7-DDF6-4518-B5AF-26E57F173001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20494605-2997-4013-8113-BC357C4BF3CF}" type="presOf" srcId="{CDCED1FF-9AB3-4E6F-B1D2-742283A0B901}" destId="{A7DEED6B-6AD7-4220-B255-67CA2A1C60D9}" srcOrd="0" destOrd="0" presId="urn:microsoft.com/office/officeart/2005/8/layout/lProcess2"/>
    <dgm:cxn modelId="{28D39012-9B84-48FF-9DE4-BDCFCC2F16CC}" type="presOf" srcId="{9EBA2D94-B3C5-44C1-9C07-44921C3D1616}" destId="{97421904-0072-425F-AD5E-CFE435AFEE85}" srcOrd="1" destOrd="0" presId="urn:microsoft.com/office/officeart/2005/8/layout/lProcess2"/>
    <dgm:cxn modelId="{0AA3491D-C519-421E-B49A-326C5457F8AF}" srcId="{33650653-C8FD-4706-84D6-7401DED1C7E8}" destId="{0BD66A61-6958-4127-A584-62315B8A90A9}" srcOrd="1" destOrd="0" parTransId="{6DEE81FE-17B6-476C-89DE-EC24C79FAD5F}" sibTransId="{BBEA2256-292A-43C6-B901-EA956CCFCBF7}"/>
    <dgm:cxn modelId="{BC71252A-3810-4A06-BDA4-183E082FDDB4}" srcId="{7F00B65B-A800-4A1D-AC5E-02D304894AC9}" destId="{05AC94C7-DDF6-4518-B5AF-26E57F173001}" srcOrd="1" destOrd="0" parTransId="{0DD07786-D196-4D4D-A354-09F3494E1E4F}" sibTransId="{EB37DB1C-67B3-4B36-ACDE-2BDD9A2A9759}"/>
    <dgm:cxn modelId="{57C0F532-3AA9-4E58-912A-4998CFAD8CF6}" type="presOf" srcId="{3C417F8C-9BC3-4167-A1C0-1E38AE806E30}" destId="{2EA89013-257F-4C3B-BAF9-559275EC84FC}" srcOrd="0" destOrd="0" presId="urn:microsoft.com/office/officeart/2005/8/layout/lProcess2"/>
    <dgm:cxn modelId="{7A3A453D-2ED2-4192-B7A4-3D5A97ABC2A9}" type="presOf" srcId="{33650653-C8FD-4706-84D6-7401DED1C7E8}" destId="{3FA625D4-0A6C-48A7-A76C-08336EA7E1D1}" srcOrd="0" destOrd="0" presId="urn:microsoft.com/office/officeart/2005/8/layout/lProcess2"/>
    <dgm:cxn modelId="{8A139B60-6F00-4506-BA91-A80769DA06E0}" type="presOf" srcId="{3B463A35-486F-49B9-ADF6-CDB0D6C7BB28}" destId="{181DCCEF-72FF-4FEC-871A-8CA956D67DCC}" srcOrd="0" destOrd="0" presId="urn:microsoft.com/office/officeart/2005/8/layout/lProcess2"/>
    <dgm:cxn modelId="{E0B76368-6EF8-4589-9ED6-8140E95350E6}" srcId="{F984B438-61E2-488B-BA2A-4C0F9A9457C1}" destId="{CDCED1FF-9AB3-4E6F-B1D2-742283A0B901}" srcOrd="1" destOrd="0" parTransId="{7B679C8E-50EA-4A58-953E-A94863D30746}" sibTransId="{44C5A289-57C2-4B01-BA2A-C0FD36CA497E}"/>
    <dgm:cxn modelId="{3C81924A-82DB-45F7-9325-6954A21CA73F}" type="presOf" srcId="{BEA9C0A3-6491-49C6-9B65-0C0E245D8F37}" destId="{D5798E57-D15F-47C1-BFDB-8957607AA561}" srcOrd="0" destOrd="0" presId="urn:microsoft.com/office/officeart/2005/8/layout/lProcess2"/>
    <dgm:cxn modelId="{C2B4C86A-0650-4608-BDA0-25DAFD130427}" type="presOf" srcId="{F984B438-61E2-488B-BA2A-4C0F9A9457C1}" destId="{B08D3BA9-8251-4FBD-9825-D35DD63B9243}" srcOrd="0" destOrd="0" presId="urn:microsoft.com/office/officeart/2005/8/layout/lProcess2"/>
    <dgm:cxn modelId="{9507144E-E88D-4728-B811-E8CCE8B5477C}" type="presOf" srcId="{0BD66A61-6958-4127-A584-62315B8A90A9}" destId="{07AC41AF-39F8-4DC4-8851-E0F0800CA5C9}" srcOrd="0" destOrd="0" presId="urn:microsoft.com/office/officeart/2005/8/layout/lProcess2"/>
    <dgm:cxn modelId="{AB869854-B7DD-41C2-84A0-41BE094B4FAC}" srcId="{9EBA2D94-B3C5-44C1-9C07-44921C3D1616}" destId="{3C417F8C-9BC3-4167-A1C0-1E38AE806E30}" srcOrd="0" destOrd="0" parTransId="{B3903800-C650-40CB-AC37-4A78FC75C9B5}" sibTransId="{62B31EB3-AE22-43D1-8DF0-7D8188DE5E36}"/>
    <dgm:cxn modelId="{895D8055-6F4E-432C-BCCD-AC94606A1B3E}" type="presOf" srcId="{F984B438-61E2-488B-BA2A-4C0F9A9457C1}" destId="{C8C6B81F-3EF0-4116-9E92-6C565329F9F1}" srcOrd="1" destOrd="0" presId="urn:microsoft.com/office/officeart/2005/8/layout/lProcess2"/>
    <dgm:cxn modelId="{66043F76-074E-4109-ADF0-393262E9218E}" srcId="{33650653-C8FD-4706-84D6-7401DED1C7E8}" destId="{7F00B65B-A800-4A1D-AC5E-02D304894AC9}" srcOrd="3" destOrd="0" parTransId="{D3C2A25A-A8DE-412E-861A-93FA039FA3B8}" sibTransId="{96057E65-3200-4321-861F-89CA69BA01E7}"/>
    <dgm:cxn modelId="{431EA459-456B-447D-838B-F67333F480AC}" srcId="{F984B438-61E2-488B-BA2A-4C0F9A9457C1}" destId="{AC26405C-213A-402B-B38B-93620CDB6D1A}" srcOrd="0" destOrd="0" parTransId="{31CBBB09-2F43-494B-83F6-09176C7C912B}" sibTransId="{86DD6A2B-EEAE-4DD8-A5FE-FA3DE899C246}"/>
    <dgm:cxn modelId="{EFA7B27F-BCE2-479B-81E2-AB80F0CB6F73}" type="presOf" srcId="{60AC1A22-0BDB-4F29-A9E4-BAD7BFB9691B}" destId="{2A05BF31-5F2D-4665-B9D1-2D73BC83379D}" srcOrd="0" destOrd="0" presId="urn:microsoft.com/office/officeart/2005/8/layout/lProcess2"/>
    <dgm:cxn modelId="{C07AFD8E-5771-4A61-84B4-B0C570D4CBD4}" type="presOf" srcId="{7F00B65B-A800-4A1D-AC5E-02D304894AC9}" destId="{483933B3-F5C9-41EC-AD57-C80ECA22A9E4}" srcOrd="1" destOrd="0" presId="urn:microsoft.com/office/officeart/2005/8/layout/lProcess2"/>
    <dgm:cxn modelId="{C01DEE9A-C5CF-415A-9ADA-55537ADEF1D3}" type="presOf" srcId="{ECA7A398-FFB9-47E8-B1D0-4294DD07D8E8}" destId="{6DA8D090-17DF-42F1-8C86-F558DB551621}" srcOrd="0" destOrd="0" presId="urn:microsoft.com/office/officeart/2005/8/layout/lProcess2"/>
    <dgm:cxn modelId="{3C9FB29B-8B4B-4F76-886C-080442C6B920}" srcId="{33650653-C8FD-4706-84D6-7401DED1C7E8}" destId="{F984B438-61E2-488B-BA2A-4C0F9A9457C1}" srcOrd="2" destOrd="0" parTransId="{361A1389-849D-4231-98F2-35A7020C3464}" sibTransId="{36BCE9E7-259B-4714-9991-D32149C6C1DD}"/>
    <dgm:cxn modelId="{852533A3-D539-463E-AAFA-F60718469272}" type="presOf" srcId="{7F00B65B-A800-4A1D-AC5E-02D304894AC9}" destId="{4D2D92AA-BFFF-46C9-9B3F-0A1738AD9B66}" srcOrd="0" destOrd="0" presId="urn:microsoft.com/office/officeart/2005/8/layout/lProcess2"/>
    <dgm:cxn modelId="{1C5C70A4-4A88-4061-A88D-1D2890A6B3D8}" srcId="{33650653-C8FD-4706-84D6-7401DED1C7E8}" destId="{9EBA2D94-B3C5-44C1-9C07-44921C3D1616}" srcOrd="0" destOrd="0" parTransId="{6EEF6C2B-2CC2-48E5-814B-020EA094A841}" sibTransId="{3D7F6D8E-9FDB-44E3-B1ED-A53A8EB113E8}"/>
    <dgm:cxn modelId="{2CFE00B8-B6A7-4546-AD2F-3998A9F572F7}" srcId="{7F00B65B-A800-4A1D-AC5E-02D304894AC9}" destId="{BEA9C0A3-6491-49C6-9B65-0C0E245D8F37}" srcOrd="0" destOrd="0" parTransId="{8EC2A70A-21FF-44E7-9B36-A349F27CB54B}" sibTransId="{2F97D955-BBA9-4268-8E7D-7EDEF88564A5}"/>
    <dgm:cxn modelId="{F178E2C1-4BC5-469C-BC2C-5321AC70CCE5}" srcId="{0BD66A61-6958-4127-A584-62315B8A90A9}" destId="{60AC1A22-0BDB-4F29-A9E4-BAD7BFB9691B}" srcOrd="1" destOrd="0" parTransId="{F9069E2E-409A-46D9-8FE0-841E96E81FC4}" sibTransId="{558460DB-048D-48CE-AF03-0749D04578BA}"/>
    <dgm:cxn modelId="{E930C6C5-BCCB-48F3-85A1-2CA756AE9AA3}" type="presOf" srcId="{AC26405C-213A-402B-B38B-93620CDB6D1A}" destId="{3B0614BB-2AA1-4452-899F-29694BC4DED5}" srcOrd="0" destOrd="0" presId="urn:microsoft.com/office/officeart/2005/8/layout/lProcess2"/>
    <dgm:cxn modelId="{944379D2-D770-4BA7-A51C-B9758BBB9168}" type="presOf" srcId="{0BD66A61-6958-4127-A584-62315B8A90A9}" destId="{5A09BACC-3E16-4D3E-A5B0-05F54840E094}" srcOrd="1" destOrd="0" presId="urn:microsoft.com/office/officeart/2005/8/layout/lProcess2"/>
    <dgm:cxn modelId="{C44583D5-F0B7-4B5A-B75E-6EADD4F7EB5F}" srcId="{0BD66A61-6958-4127-A584-62315B8A90A9}" destId="{3B463A35-486F-49B9-ADF6-CDB0D6C7BB28}" srcOrd="0" destOrd="0" parTransId="{18B62130-D51E-492B-84AA-1026EC72EF90}" sibTransId="{B1027A1C-9A72-4385-8CA4-566F7CCBBC37}"/>
    <dgm:cxn modelId="{B1FF22FB-F780-4747-BCF2-74ED45C595C7}" type="presOf" srcId="{05AC94C7-DDF6-4518-B5AF-26E57F173001}" destId="{373751CB-746A-4A6C-9DC1-EF086CC37932}" srcOrd="0" destOrd="0" presId="urn:microsoft.com/office/officeart/2005/8/layout/lProcess2"/>
    <dgm:cxn modelId="{003C7CFE-53A8-45CF-B092-342B64F06753}" srcId="{9EBA2D94-B3C5-44C1-9C07-44921C3D1616}" destId="{ECA7A398-FFB9-47E8-B1D0-4294DD07D8E8}" srcOrd="1" destOrd="0" parTransId="{E0C0F351-A348-4E14-B8B9-435AD441B81E}" sibTransId="{6BDCB1E4-8DCE-4B0E-820E-B3CB47A65AE0}"/>
    <dgm:cxn modelId="{65CE0CFF-4874-4128-9A36-8B5192E542B8}" type="presOf" srcId="{9EBA2D94-B3C5-44C1-9C07-44921C3D1616}" destId="{8486E1A3-C1DE-4C8B-AB64-DE22D5D87FE2}" srcOrd="0" destOrd="0" presId="urn:microsoft.com/office/officeart/2005/8/layout/lProcess2"/>
    <dgm:cxn modelId="{F6268AF7-8ED7-43AE-B8FD-C4D0F0DD1D50}" type="presParOf" srcId="{3FA625D4-0A6C-48A7-A76C-08336EA7E1D1}" destId="{840318EA-1A9D-400C-BAA5-CF46F1CCCD41}" srcOrd="0" destOrd="0" presId="urn:microsoft.com/office/officeart/2005/8/layout/lProcess2"/>
    <dgm:cxn modelId="{27879204-8FA2-4F99-B2FE-AD679B7A455F}" type="presParOf" srcId="{840318EA-1A9D-400C-BAA5-CF46F1CCCD41}" destId="{8486E1A3-C1DE-4C8B-AB64-DE22D5D87FE2}" srcOrd="0" destOrd="0" presId="urn:microsoft.com/office/officeart/2005/8/layout/lProcess2"/>
    <dgm:cxn modelId="{6E9D253B-EEF8-41E4-80B1-A46ED77CD9E6}" type="presParOf" srcId="{840318EA-1A9D-400C-BAA5-CF46F1CCCD41}" destId="{97421904-0072-425F-AD5E-CFE435AFEE85}" srcOrd="1" destOrd="0" presId="urn:microsoft.com/office/officeart/2005/8/layout/lProcess2"/>
    <dgm:cxn modelId="{17A383ED-6D66-4646-8D82-260DDE16D446}" type="presParOf" srcId="{840318EA-1A9D-400C-BAA5-CF46F1CCCD41}" destId="{DA0F39F7-C4C1-4A15-9992-5DB0D3A23BD2}" srcOrd="2" destOrd="0" presId="urn:microsoft.com/office/officeart/2005/8/layout/lProcess2"/>
    <dgm:cxn modelId="{2CEBCA37-38B9-4278-9DEE-4833F13380A3}" type="presParOf" srcId="{DA0F39F7-C4C1-4A15-9992-5DB0D3A23BD2}" destId="{362C3A85-7E7F-4728-9480-2864CFE4A21A}" srcOrd="0" destOrd="0" presId="urn:microsoft.com/office/officeart/2005/8/layout/lProcess2"/>
    <dgm:cxn modelId="{45BA4AF2-DD5E-4852-9C24-767E9141303D}" type="presParOf" srcId="{362C3A85-7E7F-4728-9480-2864CFE4A21A}" destId="{2EA89013-257F-4C3B-BAF9-559275EC84FC}" srcOrd="0" destOrd="0" presId="urn:microsoft.com/office/officeart/2005/8/layout/lProcess2"/>
    <dgm:cxn modelId="{AFCBEC76-DEA7-4067-A785-92D4C5E788DA}" type="presParOf" srcId="{362C3A85-7E7F-4728-9480-2864CFE4A21A}" destId="{D8510911-A264-406D-BD7B-41F477A6AF2A}" srcOrd="1" destOrd="0" presId="urn:microsoft.com/office/officeart/2005/8/layout/lProcess2"/>
    <dgm:cxn modelId="{2E5C5955-8AC0-439A-81B8-4AB061E934E0}" type="presParOf" srcId="{362C3A85-7E7F-4728-9480-2864CFE4A21A}" destId="{6DA8D090-17DF-42F1-8C86-F558DB551621}" srcOrd="2" destOrd="0" presId="urn:microsoft.com/office/officeart/2005/8/layout/lProcess2"/>
    <dgm:cxn modelId="{0D7EBA88-1EBA-4E3B-B9C8-63B46E40821B}" type="presParOf" srcId="{3FA625D4-0A6C-48A7-A76C-08336EA7E1D1}" destId="{404FD73B-461B-4E04-A74D-2B13A11FA876}" srcOrd="1" destOrd="0" presId="urn:microsoft.com/office/officeart/2005/8/layout/lProcess2"/>
    <dgm:cxn modelId="{E119F432-8C1B-4843-8EA6-A882C0A513DE}" type="presParOf" srcId="{3FA625D4-0A6C-48A7-A76C-08336EA7E1D1}" destId="{EDB66213-08F0-4379-B06D-8ADC171BDFA6}" srcOrd="2" destOrd="0" presId="urn:microsoft.com/office/officeart/2005/8/layout/lProcess2"/>
    <dgm:cxn modelId="{ED08647F-9CE3-4028-818F-DE65FE512DE4}" type="presParOf" srcId="{EDB66213-08F0-4379-B06D-8ADC171BDFA6}" destId="{07AC41AF-39F8-4DC4-8851-E0F0800CA5C9}" srcOrd="0" destOrd="0" presId="urn:microsoft.com/office/officeart/2005/8/layout/lProcess2"/>
    <dgm:cxn modelId="{28EB2DCA-3021-4D0A-B81F-3821FFB7AB1D}" type="presParOf" srcId="{EDB66213-08F0-4379-B06D-8ADC171BDFA6}" destId="{5A09BACC-3E16-4D3E-A5B0-05F54840E094}" srcOrd="1" destOrd="0" presId="urn:microsoft.com/office/officeart/2005/8/layout/lProcess2"/>
    <dgm:cxn modelId="{2ED47367-F584-4D51-8E7D-A7E81009B33E}" type="presParOf" srcId="{EDB66213-08F0-4379-B06D-8ADC171BDFA6}" destId="{BE8865FA-81F9-4799-91AB-A7A184F281C6}" srcOrd="2" destOrd="0" presId="urn:microsoft.com/office/officeart/2005/8/layout/lProcess2"/>
    <dgm:cxn modelId="{D7E4EC0E-2EF3-458C-BEB4-FAA5BDFE2C41}" type="presParOf" srcId="{BE8865FA-81F9-4799-91AB-A7A184F281C6}" destId="{814EFE89-10B1-40DC-AD7D-9B4F45572B2B}" srcOrd="0" destOrd="0" presId="urn:microsoft.com/office/officeart/2005/8/layout/lProcess2"/>
    <dgm:cxn modelId="{F60A0330-65AB-409F-9CA8-2FB4C71327DF}" type="presParOf" srcId="{814EFE89-10B1-40DC-AD7D-9B4F45572B2B}" destId="{181DCCEF-72FF-4FEC-871A-8CA956D67DCC}" srcOrd="0" destOrd="0" presId="urn:microsoft.com/office/officeart/2005/8/layout/lProcess2"/>
    <dgm:cxn modelId="{AE128070-63AD-41F6-86D0-408BC3D98612}" type="presParOf" srcId="{814EFE89-10B1-40DC-AD7D-9B4F45572B2B}" destId="{7C0F71FB-23B4-49E1-8E53-207E551979D4}" srcOrd="1" destOrd="0" presId="urn:microsoft.com/office/officeart/2005/8/layout/lProcess2"/>
    <dgm:cxn modelId="{40870076-6128-49E8-B6E6-598E386F0793}" type="presParOf" srcId="{814EFE89-10B1-40DC-AD7D-9B4F45572B2B}" destId="{2A05BF31-5F2D-4665-B9D1-2D73BC83379D}" srcOrd="2" destOrd="0" presId="urn:microsoft.com/office/officeart/2005/8/layout/lProcess2"/>
    <dgm:cxn modelId="{DA03BE15-A5CB-4A01-AF7E-B0B841F96805}" type="presParOf" srcId="{3FA625D4-0A6C-48A7-A76C-08336EA7E1D1}" destId="{BEAEF9B3-D527-409F-80DB-E5B27E9297ED}" srcOrd="3" destOrd="0" presId="urn:microsoft.com/office/officeart/2005/8/layout/lProcess2"/>
    <dgm:cxn modelId="{247D30C8-44CF-4291-8223-0C551B2332D7}" type="presParOf" srcId="{3FA625D4-0A6C-48A7-A76C-08336EA7E1D1}" destId="{6789E8D4-25EC-429D-86D3-25C64EB64A13}" srcOrd="4" destOrd="0" presId="urn:microsoft.com/office/officeart/2005/8/layout/lProcess2"/>
    <dgm:cxn modelId="{B4FE3C10-5EE4-4EA3-8679-CBF8E183ED0E}" type="presParOf" srcId="{6789E8D4-25EC-429D-86D3-25C64EB64A13}" destId="{B08D3BA9-8251-4FBD-9825-D35DD63B9243}" srcOrd="0" destOrd="0" presId="urn:microsoft.com/office/officeart/2005/8/layout/lProcess2"/>
    <dgm:cxn modelId="{56D51136-0746-4C0B-A7D0-7B64AB1FB24F}" type="presParOf" srcId="{6789E8D4-25EC-429D-86D3-25C64EB64A13}" destId="{C8C6B81F-3EF0-4116-9E92-6C565329F9F1}" srcOrd="1" destOrd="0" presId="urn:microsoft.com/office/officeart/2005/8/layout/lProcess2"/>
    <dgm:cxn modelId="{8631793F-462F-4D09-8C08-CB66E271D0C2}" type="presParOf" srcId="{6789E8D4-25EC-429D-86D3-25C64EB64A13}" destId="{36C3DF94-3EE0-48F6-A07A-D0C98BFCB71D}" srcOrd="2" destOrd="0" presId="urn:microsoft.com/office/officeart/2005/8/layout/lProcess2"/>
    <dgm:cxn modelId="{59F27963-9C41-4DE5-BEC0-90EF853441E6}" type="presParOf" srcId="{36C3DF94-3EE0-48F6-A07A-D0C98BFCB71D}" destId="{291DE2D2-D865-471F-A2FF-D156735ABE66}" srcOrd="0" destOrd="0" presId="urn:microsoft.com/office/officeart/2005/8/layout/lProcess2"/>
    <dgm:cxn modelId="{CB5485D4-7A36-4D9F-868D-72E60D0BB20D}" type="presParOf" srcId="{291DE2D2-D865-471F-A2FF-D156735ABE66}" destId="{3B0614BB-2AA1-4452-899F-29694BC4DED5}" srcOrd="0" destOrd="0" presId="urn:microsoft.com/office/officeart/2005/8/layout/lProcess2"/>
    <dgm:cxn modelId="{E5D07597-127A-4FA3-9A01-732C4E636AD9}" type="presParOf" srcId="{291DE2D2-D865-471F-A2FF-D156735ABE66}" destId="{FBF5B71F-E9CF-4D79-B441-BB9F61805DAD}" srcOrd="1" destOrd="0" presId="urn:microsoft.com/office/officeart/2005/8/layout/lProcess2"/>
    <dgm:cxn modelId="{EA573465-2796-4773-9B10-D190ED35CDC8}" type="presParOf" srcId="{291DE2D2-D865-471F-A2FF-D156735ABE66}" destId="{A7DEED6B-6AD7-4220-B255-67CA2A1C60D9}" srcOrd="2" destOrd="0" presId="urn:microsoft.com/office/officeart/2005/8/layout/lProcess2"/>
    <dgm:cxn modelId="{01D33D76-2589-49AC-B972-2578A31C9B79}" type="presParOf" srcId="{3FA625D4-0A6C-48A7-A76C-08336EA7E1D1}" destId="{CBEF827C-DD05-41E9-B71D-51408238FA7C}" srcOrd="5" destOrd="0" presId="urn:microsoft.com/office/officeart/2005/8/layout/lProcess2"/>
    <dgm:cxn modelId="{E88286AE-EBEE-4BF3-B1D6-050F9F7F2BA5}" type="presParOf" srcId="{3FA625D4-0A6C-48A7-A76C-08336EA7E1D1}" destId="{5F5A1C92-397C-45B8-9865-4E0300B9B91E}" srcOrd="6" destOrd="0" presId="urn:microsoft.com/office/officeart/2005/8/layout/lProcess2"/>
    <dgm:cxn modelId="{F1954DE1-271B-491F-B573-82C4624E0FE4}" type="presParOf" srcId="{5F5A1C92-397C-45B8-9865-4E0300B9B91E}" destId="{4D2D92AA-BFFF-46C9-9B3F-0A1738AD9B66}" srcOrd="0" destOrd="0" presId="urn:microsoft.com/office/officeart/2005/8/layout/lProcess2"/>
    <dgm:cxn modelId="{F9CC4BC8-7E99-4149-BA6B-89104016C8F9}" type="presParOf" srcId="{5F5A1C92-397C-45B8-9865-4E0300B9B91E}" destId="{483933B3-F5C9-41EC-AD57-C80ECA22A9E4}" srcOrd="1" destOrd="0" presId="urn:microsoft.com/office/officeart/2005/8/layout/lProcess2"/>
    <dgm:cxn modelId="{CFB03883-9E5D-4CF9-A12B-5A909E58BBA2}" type="presParOf" srcId="{5F5A1C92-397C-45B8-9865-4E0300B9B91E}" destId="{CFF1CA55-8828-45C7-951C-EE9478E1229C}" srcOrd="2" destOrd="0" presId="urn:microsoft.com/office/officeart/2005/8/layout/lProcess2"/>
    <dgm:cxn modelId="{F634479C-FF81-446A-A7F0-3B9A591D6DCA}" type="presParOf" srcId="{CFF1CA55-8828-45C7-951C-EE9478E1229C}" destId="{53490CCD-8B62-4F22-B737-652486B66317}" srcOrd="0" destOrd="0" presId="urn:microsoft.com/office/officeart/2005/8/layout/lProcess2"/>
    <dgm:cxn modelId="{8227DCD0-1E51-49CD-9347-EC52F8E396C2}" type="presParOf" srcId="{53490CCD-8B62-4F22-B737-652486B66317}" destId="{D5798E57-D15F-47C1-BFDB-8957607AA561}" srcOrd="0" destOrd="0" presId="urn:microsoft.com/office/officeart/2005/8/layout/lProcess2"/>
    <dgm:cxn modelId="{11250A0C-8489-4DB4-A536-578508A9AA72}" type="presParOf" srcId="{53490CCD-8B62-4F22-B737-652486B66317}" destId="{12EB41CE-377E-4B83-A635-ACE51BAA521E}" srcOrd="1" destOrd="0" presId="urn:microsoft.com/office/officeart/2005/8/layout/lProcess2"/>
    <dgm:cxn modelId="{365C24EA-764F-4605-9695-7675E2E7D92B}" type="presParOf" srcId="{53490CCD-8B62-4F22-B737-652486B66317}" destId="{373751CB-746A-4A6C-9DC1-EF086CC3793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50653-C8FD-4706-84D6-7401DED1C7E8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EBA2D94-B3C5-44C1-9C07-44921C3D161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4400" dirty="0"/>
            <a:t>Blue</a:t>
          </a:r>
          <a:endParaRPr lang="en-ZA" sz="4400" dirty="0"/>
        </a:p>
      </dgm:t>
    </dgm:pt>
    <dgm:pt modelId="{6EEF6C2B-2CC2-48E5-814B-020EA094A841}" type="parTrans" cxnId="{1C5C70A4-4A88-4061-A88D-1D2890A6B3D8}">
      <dgm:prSet/>
      <dgm:spPr/>
      <dgm:t>
        <a:bodyPr/>
        <a:lstStyle/>
        <a:p>
          <a:endParaRPr lang="en-ZA" sz="1400"/>
        </a:p>
      </dgm:t>
    </dgm:pt>
    <dgm:pt modelId="{3D7F6D8E-9FDB-44E3-B1ED-A53A8EB113E8}" type="sibTrans" cxnId="{1C5C70A4-4A88-4061-A88D-1D2890A6B3D8}">
      <dgm:prSet/>
      <dgm:spPr/>
      <dgm:t>
        <a:bodyPr/>
        <a:lstStyle/>
        <a:p>
          <a:endParaRPr lang="en-ZA" sz="1400"/>
        </a:p>
      </dgm:t>
    </dgm:pt>
    <dgm:pt modelId="{3C417F8C-9BC3-4167-A1C0-1E38AE806E30}">
      <dgm:prSet phldrT="[Text]" custT="1"/>
      <dgm:spPr/>
      <dgm:t>
        <a:bodyPr/>
        <a:lstStyle/>
        <a:p>
          <a:r>
            <a:rPr lang="en-US" sz="2800" dirty="0"/>
            <a:t>Biology</a:t>
          </a:r>
          <a:endParaRPr lang="en-ZA" sz="2800" dirty="0"/>
        </a:p>
      </dgm:t>
    </dgm:pt>
    <dgm:pt modelId="{B3903800-C650-40CB-AC37-4A78FC75C9B5}" type="parTrans" cxnId="{AB869854-B7DD-41C2-84A0-41BE094B4FAC}">
      <dgm:prSet/>
      <dgm:spPr/>
      <dgm:t>
        <a:bodyPr/>
        <a:lstStyle/>
        <a:p>
          <a:endParaRPr lang="en-ZA" sz="1400"/>
        </a:p>
      </dgm:t>
    </dgm:pt>
    <dgm:pt modelId="{62B31EB3-AE22-43D1-8DF0-7D8188DE5E36}" type="sibTrans" cxnId="{AB869854-B7DD-41C2-84A0-41BE094B4FAC}">
      <dgm:prSet/>
      <dgm:spPr/>
      <dgm:t>
        <a:bodyPr/>
        <a:lstStyle/>
        <a:p>
          <a:endParaRPr lang="en-ZA" sz="1400"/>
        </a:p>
      </dgm:t>
    </dgm:pt>
    <dgm:pt modelId="{ECA7A398-FFB9-47E8-B1D0-4294DD07D8E8}">
      <dgm:prSet phldrT="[Text]" custT="1"/>
      <dgm:spPr/>
      <dgm:t>
        <a:bodyPr/>
        <a:lstStyle/>
        <a:p>
          <a:r>
            <a:rPr lang="en-US" sz="2800" dirty="0"/>
            <a:t>ADME</a:t>
          </a:r>
          <a:endParaRPr lang="en-ZA" sz="2800" dirty="0"/>
        </a:p>
      </dgm:t>
    </dgm:pt>
    <dgm:pt modelId="{E0C0F351-A348-4E14-B8B9-435AD441B81E}" type="parTrans" cxnId="{003C7CFE-53A8-45CF-B092-342B64F06753}">
      <dgm:prSet/>
      <dgm:spPr/>
      <dgm:t>
        <a:bodyPr/>
        <a:lstStyle/>
        <a:p>
          <a:endParaRPr lang="en-ZA" sz="1400"/>
        </a:p>
      </dgm:t>
    </dgm:pt>
    <dgm:pt modelId="{6BDCB1E4-8DCE-4B0E-820E-B3CB47A65AE0}" type="sibTrans" cxnId="{003C7CFE-53A8-45CF-B092-342B64F06753}">
      <dgm:prSet/>
      <dgm:spPr/>
      <dgm:t>
        <a:bodyPr/>
        <a:lstStyle/>
        <a:p>
          <a:endParaRPr lang="en-ZA" sz="1400"/>
        </a:p>
      </dgm:t>
    </dgm:pt>
    <dgm:pt modelId="{0BD66A61-6958-4127-A584-62315B8A90A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ZA" sz="4400" dirty="0"/>
            <a:t>Yellow</a:t>
          </a:r>
        </a:p>
      </dgm:t>
    </dgm:pt>
    <dgm:pt modelId="{6DEE81FE-17B6-476C-89DE-EC24C79FAD5F}" type="parTrans" cxnId="{0AA3491D-C519-421E-B49A-326C5457F8AF}">
      <dgm:prSet/>
      <dgm:spPr/>
      <dgm:t>
        <a:bodyPr/>
        <a:lstStyle/>
        <a:p>
          <a:endParaRPr lang="en-ZA" sz="1400"/>
        </a:p>
      </dgm:t>
    </dgm:pt>
    <dgm:pt modelId="{BBEA2256-292A-43C6-B901-EA956CCFCBF7}" type="sibTrans" cxnId="{0AA3491D-C519-421E-B49A-326C5457F8AF}">
      <dgm:prSet/>
      <dgm:spPr/>
      <dgm:t>
        <a:bodyPr/>
        <a:lstStyle/>
        <a:p>
          <a:endParaRPr lang="en-ZA" sz="1400"/>
        </a:p>
      </dgm:t>
    </dgm:pt>
    <dgm:pt modelId="{3B463A35-486F-49B9-ADF6-CDB0D6C7BB28}">
      <dgm:prSet phldrT="[Text]" custT="1"/>
      <dgm:spPr/>
      <dgm:t>
        <a:bodyPr/>
        <a:lstStyle/>
        <a:p>
          <a:r>
            <a:rPr lang="en-US" sz="2800" dirty="0"/>
            <a:t>ADME</a:t>
          </a:r>
          <a:endParaRPr lang="en-ZA" sz="2800" dirty="0"/>
        </a:p>
      </dgm:t>
    </dgm:pt>
    <dgm:pt modelId="{18B62130-D51E-492B-84AA-1026EC72EF90}" type="parTrans" cxnId="{C44583D5-F0B7-4B5A-B75E-6EADD4F7EB5F}">
      <dgm:prSet/>
      <dgm:spPr/>
      <dgm:t>
        <a:bodyPr/>
        <a:lstStyle/>
        <a:p>
          <a:endParaRPr lang="en-ZA" sz="1400"/>
        </a:p>
      </dgm:t>
    </dgm:pt>
    <dgm:pt modelId="{B1027A1C-9A72-4385-8CA4-566F7CCBBC37}" type="sibTrans" cxnId="{C44583D5-F0B7-4B5A-B75E-6EADD4F7EB5F}">
      <dgm:prSet/>
      <dgm:spPr/>
      <dgm:t>
        <a:bodyPr/>
        <a:lstStyle/>
        <a:p>
          <a:endParaRPr lang="en-ZA" sz="1400"/>
        </a:p>
      </dgm:t>
    </dgm:pt>
    <dgm:pt modelId="{60AC1A22-0BDB-4F29-A9E4-BAD7BFB9691B}">
      <dgm:prSet phldrT="[Text]" custT="1"/>
      <dgm:spPr/>
      <dgm:t>
        <a:bodyPr/>
        <a:lstStyle/>
        <a:p>
          <a:r>
            <a:rPr lang="en-US" sz="2800" dirty="0"/>
            <a:t>Biology</a:t>
          </a:r>
          <a:endParaRPr lang="en-ZA" sz="2800" dirty="0"/>
        </a:p>
      </dgm:t>
    </dgm:pt>
    <dgm:pt modelId="{F9069E2E-409A-46D9-8FE0-841E96E81FC4}" type="parTrans" cxnId="{F178E2C1-4BC5-469C-BC2C-5321AC70CCE5}">
      <dgm:prSet/>
      <dgm:spPr/>
      <dgm:t>
        <a:bodyPr/>
        <a:lstStyle/>
        <a:p>
          <a:endParaRPr lang="en-ZA" sz="1400"/>
        </a:p>
      </dgm:t>
    </dgm:pt>
    <dgm:pt modelId="{558460DB-048D-48CE-AF03-0749D04578BA}" type="sibTrans" cxnId="{F178E2C1-4BC5-469C-BC2C-5321AC70CCE5}">
      <dgm:prSet/>
      <dgm:spPr/>
      <dgm:t>
        <a:bodyPr/>
        <a:lstStyle/>
        <a:p>
          <a:endParaRPr lang="en-ZA" sz="1400"/>
        </a:p>
      </dgm:t>
    </dgm:pt>
    <dgm:pt modelId="{F984B438-61E2-488B-BA2A-4C0F9A9457C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4400" dirty="0"/>
            <a:t>Orange</a:t>
          </a:r>
          <a:endParaRPr lang="en-ZA" sz="4400" dirty="0"/>
        </a:p>
      </dgm:t>
    </dgm:pt>
    <dgm:pt modelId="{361A1389-849D-4231-98F2-35A7020C3464}" type="parTrans" cxnId="{3C9FB29B-8B4B-4F76-886C-080442C6B920}">
      <dgm:prSet/>
      <dgm:spPr/>
      <dgm:t>
        <a:bodyPr/>
        <a:lstStyle/>
        <a:p>
          <a:endParaRPr lang="en-ZA" sz="1400"/>
        </a:p>
      </dgm:t>
    </dgm:pt>
    <dgm:pt modelId="{36BCE9E7-259B-4714-9991-D32149C6C1DD}" type="sibTrans" cxnId="{3C9FB29B-8B4B-4F76-886C-080442C6B920}">
      <dgm:prSet/>
      <dgm:spPr/>
      <dgm:t>
        <a:bodyPr/>
        <a:lstStyle/>
        <a:p>
          <a:endParaRPr lang="en-ZA" sz="1400"/>
        </a:p>
      </dgm:t>
    </dgm:pt>
    <dgm:pt modelId="{AC26405C-213A-402B-B38B-93620CDB6D1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Chemistry</a:t>
          </a:r>
          <a:endParaRPr lang="en-ZA" sz="2800" dirty="0"/>
        </a:p>
      </dgm:t>
    </dgm:pt>
    <dgm:pt modelId="{31CBBB09-2F43-494B-83F6-09176C7C912B}" type="parTrans" cxnId="{431EA459-456B-447D-838B-F67333F480AC}">
      <dgm:prSet/>
      <dgm:spPr/>
      <dgm:t>
        <a:bodyPr/>
        <a:lstStyle/>
        <a:p>
          <a:endParaRPr lang="en-ZA" sz="1400"/>
        </a:p>
      </dgm:t>
    </dgm:pt>
    <dgm:pt modelId="{86DD6A2B-EEAE-4DD8-A5FE-FA3DE899C246}" type="sibTrans" cxnId="{431EA459-456B-447D-838B-F67333F480AC}">
      <dgm:prSet/>
      <dgm:spPr/>
      <dgm:t>
        <a:bodyPr/>
        <a:lstStyle/>
        <a:p>
          <a:endParaRPr lang="en-ZA" sz="1400"/>
        </a:p>
      </dgm:t>
    </dgm:pt>
    <dgm:pt modelId="{CDCED1FF-9AB3-4E6F-B1D2-742283A0B90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CADD/AI</a:t>
          </a:r>
          <a:endParaRPr lang="en-ZA" sz="2800" dirty="0"/>
        </a:p>
      </dgm:t>
    </dgm:pt>
    <dgm:pt modelId="{7B679C8E-50EA-4A58-953E-A94863D30746}" type="parTrans" cxnId="{E0B76368-6EF8-4589-9ED6-8140E95350E6}">
      <dgm:prSet/>
      <dgm:spPr/>
      <dgm:t>
        <a:bodyPr/>
        <a:lstStyle/>
        <a:p>
          <a:endParaRPr lang="en-ZA" sz="1400"/>
        </a:p>
      </dgm:t>
    </dgm:pt>
    <dgm:pt modelId="{44C5A289-57C2-4B01-BA2A-C0FD36CA497E}" type="sibTrans" cxnId="{E0B76368-6EF8-4589-9ED6-8140E95350E6}">
      <dgm:prSet/>
      <dgm:spPr/>
      <dgm:t>
        <a:bodyPr/>
        <a:lstStyle/>
        <a:p>
          <a:endParaRPr lang="en-ZA" sz="1400"/>
        </a:p>
      </dgm:t>
    </dgm:pt>
    <dgm:pt modelId="{7F00B65B-A800-4A1D-AC5E-02D304894AC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4400" dirty="0"/>
            <a:t>Green</a:t>
          </a:r>
        </a:p>
      </dgm:t>
    </dgm:pt>
    <dgm:pt modelId="{D3C2A25A-A8DE-412E-861A-93FA039FA3B8}" type="parTrans" cxnId="{66043F76-074E-4109-ADF0-393262E9218E}">
      <dgm:prSet/>
      <dgm:spPr/>
      <dgm:t>
        <a:bodyPr/>
        <a:lstStyle/>
        <a:p>
          <a:endParaRPr lang="en-ZA" sz="1400"/>
        </a:p>
      </dgm:t>
    </dgm:pt>
    <dgm:pt modelId="{96057E65-3200-4321-861F-89CA69BA01E7}" type="sibTrans" cxnId="{66043F76-074E-4109-ADF0-393262E9218E}">
      <dgm:prSet/>
      <dgm:spPr/>
      <dgm:t>
        <a:bodyPr/>
        <a:lstStyle/>
        <a:p>
          <a:endParaRPr lang="en-ZA" sz="1400"/>
        </a:p>
      </dgm:t>
    </dgm:pt>
    <dgm:pt modelId="{BEA9C0A3-6491-49C6-9B65-0C0E245D8F37}">
      <dgm:prSet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CADD/AI</a:t>
          </a:r>
          <a:endParaRPr lang="en-ZA" sz="2800" dirty="0"/>
        </a:p>
      </dgm:t>
    </dgm:pt>
    <dgm:pt modelId="{8EC2A70A-21FF-44E7-9B36-A349F27CB54B}" type="parTrans" cxnId="{2CFE00B8-B6A7-4546-AD2F-3998A9F572F7}">
      <dgm:prSet/>
      <dgm:spPr/>
      <dgm:t>
        <a:bodyPr/>
        <a:lstStyle/>
        <a:p>
          <a:endParaRPr lang="en-ZA" sz="1400"/>
        </a:p>
      </dgm:t>
    </dgm:pt>
    <dgm:pt modelId="{2F97D955-BBA9-4268-8E7D-7EDEF88564A5}" type="sibTrans" cxnId="{2CFE00B8-B6A7-4546-AD2F-3998A9F572F7}">
      <dgm:prSet/>
      <dgm:spPr/>
      <dgm:t>
        <a:bodyPr/>
        <a:lstStyle/>
        <a:p>
          <a:endParaRPr lang="en-ZA" sz="1400"/>
        </a:p>
      </dgm:t>
    </dgm:pt>
    <dgm:pt modelId="{05AC94C7-DDF6-4518-B5AF-26E57F173001}">
      <dgm:prSet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Chemistry</a:t>
          </a:r>
          <a:endParaRPr lang="en-ZA" sz="2800" dirty="0"/>
        </a:p>
      </dgm:t>
    </dgm:pt>
    <dgm:pt modelId="{0DD07786-D196-4D4D-A354-09F3494E1E4F}" type="parTrans" cxnId="{BC71252A-3810-4A06-BDA4-183E082FDDB4}">
      <dgm:prSet/>
      <dgm:spPr/>
      <dgm:t>
        <a:bodyPr/>
        <a:lstStyle/>
        <a:p>
          <a:endParaRPr lang="en-ZA" sz="1400"/>
        </a:p>
      </dgm:t>
    </dgm:pt>
    <dgm:pt modelId="{EB37DB1C-67B3-4B36-ACDE-2BDD9A2A9759}" type="sibTrans" cxnId="{BC71252A-3810-4A06-BDA4-183E082FDDB4}">
      <dgm:prSet/>
      <dgm:spPr/>
      <dgm:t>
        <a:bodyPr/>
        <a:lstStyle/>
        <a:p>
          <a:endParaRPr lang="en-ZA" sz="1400"/>
        </a:p>
      </dgm:t>
    </dgm:pt>
    <dgm:pt modelId="{3FA625D4-0A6C-48A7-A76C-08336EA7E1D1}" type="pres">
      <dgm:prSet presAssocID="{33650653-C8FD-4706-84D6-7401DED1C7E8}" presName="theList" presStyleCnt="0">
        <dgm:presLayoutVars>
          <dgm:dir/>
          <dgm:animLvl val="lvl"/>
          <dgm:resizeHandles val="exact"/>
        </dgm:presLayoutVars>
      </dgm:prSet>
      <dgm:spPr/>
    </dgm:pt>
    <dgm:pt modelId="{840318EA-1A9D-400C-BAA5-CF46F1CCCD41}" type="pres">
      <dgm:prSet presAssocID="{9EBA2D94-B3C5-44C1-9C07-44921C3D1616}" presName="compNode" presStyleCnt="0"/>
      <dgm:spPr/>
    </dgm:pt>
    <dgm:pt modelId="{8486E1A3-C1DE-4C8B-AB64-DE22D5D87FE2}" type="pres">
      <dgm:prSet presAssocID="{9EBA2D94-B3C5-44C1-9C07-44921C3D1616}" presName="aNode" presStyleLbl="bgShp" presStyleIdx="0" presStyleCnt="4"/>
      <dgm:spPr/>
    </dgm:pt>
    <dgm:pt modelId="{97421904-0072-425F-AD5E-CFE435AFEE85}" type="pres">
      <dgm:prSet presAssocID="{9EBA2D94-B3C5-44C1-9C07-44921C3D1616}" presName="textNode" presStyleLbl="bgShp" presStyleIdx="0" presStyleCnt="4"/>
      <dgm:spPr/>
    </dgm:pt>
    <dgm:pt modelId="{DA0F39F7-C4C1-4A15-9992-5DB0D3A23BD2}" type="pres">
      <dgm:prSet presAssocID="{9EBA2D94-B3C5-44C1-9C07-44921C3D1616}" presName="compChildNode" presStyleCnt="0"/>
      <dgm:spPr/>
    </dgm:pt>
    <dgm:pt modelId="{362C3A85-7E7F-4728-9480-2864CFE4A21A}" type="pres">
      <dgm:prSet presAssocID="{9EBA2D94-B3C5-44C1-9C07-44921C3D1616}" presName="theInnerList" presStyleCnt="0"/>
      <dgm:spPr/>
    </dgm:pt>
    <dgm:pt modelId="{2EA89013-257F-4C3B-BAF9-559275EC84FC}" type="pres">
      <dgm:prSet presAssocID="{3C417F8C-9BC3-4167-A1C0-1E38AE806E30}" presName="childNode" presStyleLbl="node1" presStyleIdx="0" presStyleCnt="8">
        <dgm:presLayoutVars>
          <dgm:bulletEnabled val="1"/>
        </dgm:presLayoutVars>
      </dgm:prSet>
      <dgm:spPr/>
    </dgm:pt>
    <dgm:pt modelId="{D8510911-A264-406D-BD7B-41F477A6AF2A}" type="pres">
      <dgm:prSet presAssocID="{3C417F8C-9BC3-4167-A1C0-1E38AE806E30}" presName="aSpace2" presStyleCnt="0"/>
      <dgm:spPr/>
    </dgm:pt>
    <dgm:pt modelId="{6DA8D090-17DF-42F1-8C86-F558DB551621}" type="pres">
      <dgm:prSet presAssocID="{ECA7A398-FFB9-47E8-B1D0-4294DD07D8E8}" presName="childNode" presStyleLbl="node1" presStyleIdx="1" presStyleCnt="8">
        <dgm:presLayoutVars>
          <dgm:bulletEnabled val="1"/>
        </dgm:presLayoutVars>
      </dgm:prSet>
      <dgm:spPr/>
    </dgm:pt>
    <dgm:pt modelId="{404FD73B-461B-4E04-A74D-2B13A11FA876}" type="pres">
      <dgm:prSet presAssocID="{9EBA2D94-B3C5-44C1-9C07-44921C3D1616}" presName="aSpace" presStyleCnt="0"/>
      <dgm:spPr/>
    </dgm:pt>
    <dgm:pt modelId="{EDB66213-08F0-4379-B06D-8ADC171BDFA6}" type="pres">
      <dgm:prSet presAssocID="{0BD66A61-6958-4127-A584-62315B8A90A9}" presName="compNode" presStyleCnt="0"/>
      <dgm:spPr/>
    </dgm:pt>
    <dgm:pt modelId="{07AC41AF-39F8-4DC4-8851-E0F0800CA5C9}" type="pres">
      <dgm:prSet presAssocID="{0BD66A61-6958-4127-A584-62315B8A90A9}" presName="aNode" presStyleLbl="bgShp" presStyleIdx="1" presStyleCnt="4"/>
      <dgm:spPr/>
    </dgm:pt>
    <dgm:pt modelId="{5A09BACC-3E16-4D3E-A5B0-05F54840E094}" type="pres">
      <dgm:prSet presAssocID="{0BD66A61-6958-4127-A584-62315B8A90A9}" presName="textNode" presStyleLbl="bgShp" presStyleIdx="1" presStyleCnt="4"/>
      <dgm:spPr/>
    </dgm:pt>
    <dgm:pt modelId="{BE8865FA-81F9-4799-91AB-A7A184F281C6}" type="pres">
      <dgm:prSet presAssocID="{0BD66A61-6958-4127-A584-62315B8A90A9}" presName="compChildNode" presStyleCnt="0"/>
      <dgm:spPr/>
    </dgm:pt>
    <dgm:pt modelId="{814EFE89-10B1-40DC-AD7D-9B4F45572B2B}" type="pres">
      <dgm:prSet presAssocID="{0BD66A61-6958-4127-A584-62315B8A90A9}" presName="theInnerList" presStyleCnt="0"/>
      <dgm:spPr/>
    </dgm:pt>
    <dgm:pt modelId="{181DCCEF-72FF-4FEC-871A-8CA956D67DCC}" type="pres">
      <dgm:prSet presAssocID="{3B463A35-486F-49B9-ADF6-CDB0D6C7BB28}" presName="childNode" presStyleLbl="node1" presStyleIdx="2" presStyleCnt="8">
        <dgm:presLayoutVars>
          <dgm:bulletEnabled val="1"/>
        </dgm:presLayoutVars>
      </dgm:prSet>
      <dgm:spPr/>
    </dgm:pt>
    <dgm:pt modelId="{7C0F71FB-23B4-49E1-8E53-207E551979D4}" type="pres">
      <dgm:prSet presAssocID="{3B463A35-486F-49B9-ADF6-CDB0D6C7BB28}" presName="aSpace2" presStyleCnt="0"/>
      <dgm:spPr/>
    </dgm:pt>
    <dgm:pt modelId="{2A05BF31-5F2D-4665-B9D1-2D73BC83379D}" type="pres">
      <dgm:prSet presAssocID="{60AC1A22-0BDB-4F29-A9E4-BAD7BFB9691B}" presName="childNode" presStyleLbl="node1" presStyleIdx="3" presStyleCnt="8">
        <dgm:presLayoutVars>
          <dgm:bulletEnabled val="1"/>
        </dgm:presLayoutVars>
      </dgm:prSet>
      <dgm:spPr/>
    </dgm:pt>
    <dgm:pt modelId="{BEAEF9B3-D527-409F-80DB-E5B27E9297ED}" type="pres">
      <dgm:prSet presAssocID="{0BD66A61-6958-4127-A584-62315B8A90A9}" presName="aSpace" presStyleCnt="0"/>
      <dgm:spPr/>
    </dgm:pt>
    <dgm:pt modelId="{6789E8D4-25EC-429D-86D3-25C64EB64A13}" type="pres">
      <dgm:prSet presAssocID="{F984B438-61E2-488B-BA2A-4C0F9A9457C1}" presName="compNode" presStyleCnt="0"/>
      <dgm:spPr/>
    </dgm:pt>
    <dgm:pt modelId="{B08D3BA9-8251-4FBD-9825-D35DD63B9243}" type="pres">
      <dgm:prSet presAssocID="{F984B438-61E2-488B-BA2A-4C0F9A9457C1}" presName="aNode" presStyleLbl="bgShp" presStyleIdx="2" presStyleCnt="4"/>
      <dgm:spPr/>
    </dgm:pt>
    <dgm:pt modelId="{C8C6B81F-3EF0-4116-9E92-6C565329F9F1}" type="pres">
      <dgm:prSet presAssocID="{F984B438-61E2-488B-BA2A-4C0F9A9457C1}" presName="textNode" presStyleLbl="bgShp" presStyleIdx="2" presStyleCnt="4"/>
      <dgm:spPr/>
    </dgm:pt>
    <dgm:pt modelId="{36C3DF94-3EE0-48F6-A07A-D0C98BFCB71D}" type="pres">
      <dgm:prSet presAssocID="{F984B438-61E2-488B-BA2A-4C0F9A9457C1}" presName="compChildNode" presStyleCnt="0"/>
      <dgm:spPr/>
    </dgm:pt>
    <dgm:pt modelId="{291DE2D2-D865-471F-A2FF-D156735ABE66}" type="pres">
      <dgm:prSet presAssocID="{F984B438-61E2-488B-BA2A-4C0F9A9457C1}" presName="theInnerList" presStyleCnt="0"/>
      <dgm:spPr/>
    </dgm:pt>
    <dgm:pt modelId="{3B0614BB-2AA1-4452-899F-29694BC4DED5}" type="pres">
      <dgm:prSet presAssocID="{AC26405C-213A-402B-B38B-93620CDB6D1A}" presName="childNode" presStyleLbl="node1" presStyleIdx="4" presStyleCnt="8">
        <dgm:presLayoutVars>
          <dgm:bulletEnabled val="1"/>
        </dgm:presLayoutVars>
      </dgm:prSet>
      <dgm:spPr/>
    </dgm:pt>
    <dgm:pt modelId="{FBF5B71F-E9CF-4D79-B441-BB9F61805DAD}" type="pres">
      <dgm:prSet presAssocID="{AC26405C-213A-402B-B38B-93620CDB6D1A}" presName="aSpace2" presStyleCnt="0"/>
      <dgm:spPr/>
    </dgm:pt>
    <dgm:pt modelId="{A7DEED6B-6AD7-4220-B255-67CA2A1C60D9}" type="pres">
      <dgm:prSet presAssocID="{CDCED1FF-9AB3-4E6F-B1D2-742283A0B901}" presName="childNode" presStyleLbl="node1" presStyleIdx="5" presStyleCnt="8">
        <dgm:presLayoutVars>
          <dgm:bulletEnabled val="1"/>
        </dgm:presLayoutVars>
      </dgm:prSet>
      <dgm:spPr/>
    </dgm:pt>
    <dgm:pt modelId="{CBEF827C-DD05-41E9-B71D-51408238FA7C}" type="pres">
      <dgm:prSet presAssocID="{F984B438-61E2-488B-BA2A-4C0F9A9457C1}" presName="aSpace" presStyleCnt="0"/>
      <dgm:spPr/>
    </dgm:pt>
    <dgm:pt modelId="{5F5A1C92-397C-45B8-9865-4E0300B9B91E}" type="pres">
      <dgm:prSet presAssocID="{7F00B65B-A800-4A1D-AC5E-02D304894AC9}" presName="compNode" presStyleCnt="0"/>
      <dgm:spPr/>
    </dgm:pt>
    <dgm:pt modelId="{4D2D92AA-BFFF-46C9-9B3F-0A1738AD9B66}" type="pres">
      <dgm:prSet presAssocID="{7F00B65B-A800-4A1D-AC5E-02D304894AC9}" presName="aNode" presStyleLbl="bgShp" presStyleIdx="3" presStyleCnt="4"/>
      <dgm:spPr/>
    </dgm:pt>
    <dgm:pt modelId="{483933B3-F5C9-41EC-AD57-C80ECA22A9E4}" type="pres">
      <dgm:prSet presAssocID="{7F00B65B-A800-4A1D-AC5E-02D304894AC9}" presName="textNode" presStyleLbl="bgShp" presStyleIdx="3" presStyleCnt="4"/>
      <dgm:spPr/>
    </dgm:pt>
    <dgm:pt modelId="{CFF1CA55-8828-45C7-951C-EE9478E1229C}" type="pres">
      <dgm:prSet presAssocID="{7F00B65B-A800-4A1D-AC5E-02D304894AC9}" presName="compChildNode" presStyleCnt="0"/>
      <dgm:spPr/>
    </dgm:pt>
    <dgm:pt modelId="{53490CCD-8B62-4F22-B737-652486B66317}" type="pres">
      <dgm:prSet presAssocID="{7F00B65B-A800-4A1D-AC5E-02D304894AC9}" presName="theInnerList" presStyleCnt="0"/>
      <dgm:spPr/>
    </dgm:pt>
    <dgm:pt modelId="{D5798E57-D15F-47C1-BFDB-8957607AA561}" type="pres">
      <dgm:prSet presAssocID="{BEA9C0A3-6491-49C6-9B65-0C0E245D8F37}" presName="childNode" presStyleLbl="node1" presStyleIdx="6" presStyleCnt="8">
        <dgm:presLayoutVars>
          <dgm:bulletEnabled val="1"/>
        </dgm:presLayoutVars>
      </dgm:prSet>
      <dgm:spPr/>
    </dgm:pt>
    <dgm:pt modelId="{12EB41CE-377E-4B83-A635-ACE51BAA521E}" type="pres">
      <dgm:prSet presAssocID="{BEA9C0A3-6491-49C6-9B65-0C0E245D8F37}" presName="aSpace2" presStyleCnt="0"/>
      <dgm:spPr/>
    </dgm:pt>
    <dgm:pt modelId="{373751CB-746A-4A6C-9DC1-EF086CC37932}" type="pres">
      <dgm:prSet presAssocID="{05AC94C7-DDF6-4518-B5AF-26E57F173001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20494605-2997-4013-8113-BC357C4BF3CF}" type="presOf" srcId="{CDCED1FF-9AB3-4E6F-B1D2-742283A0B901}" destId="{A7DEED6B-6AD7-4220-B255-67CA2A1C60D9}" srcOrd="0" destOrd="0" presId="urn:microsoft.com/office/officeart/2005/8/layout/lProcess2"/>
    <dgm:cxn modelId="{28D39012-9B84-48FF-9DE4-BDCFCC2F16CC}" type="presOf" srcId="{9EBA2D94-B3C5-44C1-9C07-44921C3D1616}" destId="{97421904-0072-425F-AD5E-CFE435AFEE85}" srcOrd="1" destOrd="0" presId="urn:microsoft.com/office/officeart/2005/8/layout/lProcess2"/>
    <dgm:cxn modelId="{0AA3491D-C519-421E-B49A-326C5457F8AF}" srcId="{33650653-C8FD-4706-84D6-7401DED1C7E8}" destId="{0BD66A61-6958-4127-A584-62315B8A90A9}" srcOrd="1" destOrd="0" parTransId="{6DEE81FE-17B6-476C-89DE-EC24C79FAD5F}" sibTransId="{BBEA2256-292A-43C6-B901-EA956CCFCBF7}"/>
    <dgm:cxn modelId="{BC71252A-3810-4A06-BDA4-183E082FDDB4}" srcId="{7F00B65B-A800-4A1D-AC5E-02D304894AC9}" destId="{05AC94C7-DDF6-4518-B5AF-26E57F173001}" srcOrd="1" destOrd="0" parTransId="{0DD07786-D196-4D4D-A354-09F3494E1E4F}" sibTransId="{EB37DB1C-67B3-4B36-ACDE-2BDD9A2A9759}"/>
    <dgm:cxn modelId="{57C0F532-3AA9-4E58-912A-4998CFAD8CF6}" type="presOf" srcId="{3C417F8C-9BC3-4167-A1C0-1E38AE806E30}" destId="{2EA89013-257F-4C3B-BAF9-559275EC84FC}" srcOrd="0" destOrd="0" presId="urn:microsoft.com/office/officeart/2005/8/layout/lProcess2"/>
    <dgm:cxn modelId="{7A3A453D-2ED2-4192-B7A4-3D5A97ABC2A9}" type="presOf" srcId="{33650653-C8FD-4706-84D6-7401DED1C7E8}" destId="{3FA625D4-0A6C-48A7-A76C-08336EA7E1D1}" srcOrd="0" destOrd="0" presId="urn:microsoft.com/office/officeart/2005/8/layout/lProcess2"/>
    <dgm:cxn modelId="{8A139B60-6F00-4506-BA91-A80769DA06E0}" type="presOf" srcId="{3B463A35-486F-49B9-ADF6-CDB0D6C7BB28}" destId="{181DCCEF-72FF-4FEC-871A-8CA956D67DCC}" srcOrd="0" destOrd="0" presId="urn:microsoft.com/office/officeart/2005/8/layout/lProcess2"/>
    <dgm:cxn modelId="{E0B76368-6EF8-4589-9ED6-8140E95350E6}" srcId="{F984B438-61E2-488B-BA2A-4C0F9A9457C1}" destId="{CDCED1FF-9AB3-4E6F-B1D2-742283A0B901}" srcOrd="1" destOrd="0" parTransId="{7B679C8E-50EA-4A58-953E-A94863D30746}" sibTransId="{44C5A289-57C2-4B01-BA2A-C0FD36CA497E}"/>
    <dgm:cxn modelId="{3C81924A-82DB-45F7-9325-6954A21CA73F}" type="presOf" srcId="{BEA9C0A3-6491-49C6-9B65-0C0E245D8F37}" destId="{D5798E57-D15F-47C1-BFDB-8957607AA561}" srcOrd="0" destOrd="0" presId="urn:microsoft.com/office/officeart/2005/8/layout/lProcess2"/>
    <dgm:cxn modelId="{C2B4C86A-0650-4608-BDA0-25DAFD130427}" type="presOf" srcId="{F984B438-61E2-488B-BA2A-4C0F9A9457C1}" destId="{B08D3BA9-8251-4FBD-9825-D35DD63B9243}" srcOrd="0" destOrd="0" presId="urn:microsoft.com/office/officeart/2005/8/layout/lProcess2"/>
    <dgm:cxn modelId="{9507144E-E88D-4728-B811-E8CCE8B5477C}" type="presOf" srcId="{0BD66A61-6958-4127-A584-62315B8A90A9}" destId="{07AC41AF-39F8-4DC4-8851-E0F0800CA5C9}" srcOrd="0" destOrd="0" presId="urn:microsoft.com/office/officeart/2005/8/layout/lProcess2"/>
    <dgm:cxn modelId="{AB869854-B7DD-41C2-84A0-41BE094B4FAC}" srcId="{9EBA2D94-B3C5-44C1-9C07-44921C3D1616}" destId="{3C417F8C-9BC3-4167-A1C0-1E38AE806E30}" srcOrd="0" destOrd="0" parTransId="{B3903800-C650-40CB-AC37-4A78FC75C9B5}" sibTransId="{62B31EB3-AE22-43D1-8DF0-7D8188DE5E36}"/>
    <dgm:cxn modelId="{895D8055-6F4E-432C-BCCD-AC94606A1B3E}" type="presOf" srcId="{F984B438-61E2-488B-BA2A-4C0F9A9457C1}" destId="{C8C6B81F-3EF0-4116-9E92-6C565329F9F1}" srcOrd="1" destOrd="0" presId="urn:microsoft.com/office/officeart/2005/8/layout/lProcess2"/>
    <dgm:cxn modelId="{66043F76-074E-4109-ADF0-393262E9218E}" srcId="{33650653-C8FD-4706-84D6-7401DED1C7E8}" destId="{7F00B65B-A800-4A1D-AC5E-02D304894AC9}" srcOrd="3" destOrd="0" parTransId="{D3C2A25A-A8DE-412E-861A-93FA039FA3B8}" sibTransId="{96057E65-3200-4321-861F-89CA69BA01E7}"/>
    <dgm:cxn modelId="{431EA459-456B-447D-838B-F67333F480AC}" srcId="{F984B438-61E2-488B-BA2A-4C0F9A9457C1}" destId="{AC26405C-213A-402B-B38B-93620CDB6D1A}" srcOrd="0" destOrd="0" parTransId="{31CBBB09-2F43-494B-83F6-09176C7C912B}" sibTransId="{86DD6A2B-EEAE-4DD8-A5FE-FA3DE899C246}"/>
    <dgm:cxn modelId="{EFA7B27F-BCE2-479B-81E2-AB80F0CB6F73}" type="presOf" srcId="{60AC1A22-0BDB-4F29-A9E4-BAD7BFB9691B}" destId="{2A05BF31-5F2D-4665-B9D1-2D73BC83379D}" srcOrd="0" destOrd="0" presId="urn:microsoft.com/office/officeart/2005/8/layout/lProcess2"/>
    <dgm:cxn modelId="{C07AFD8E-5771-4A61-84B4-B0C570D4CBD4}" type="presOf" srcId="{7F00B65B-A800-4A1D-AC5E-02D304894AC9}" destId="{483933B3-F5C9-41EC-AD57-C80ECA22A9E4}" srcOrd="1" destOrd="0" presId="urn:microsoft.com/office/officeart/2005/8/layout/lProcess2"/>
    <dgm:cxn modelId="{C01DEE9A-C5CF-415A-9ADA-55537ADEF1D3}" type="presOf" srcId="{ECA7A398-FFB9-47E8-B1D0-4294DD07D8E8}" destId="{6DA8D090-17DF-42F1-8C86-F558DB551621}" srcOrd="0" destOrd="0" presId="urn:microsoft.com/office/officeart/2005/8/layout/lProcess2"/>
    <dgm:cxn modelId="{3C9FB29B-8B4B-4F76-886C-080442C6B920}" srcId="{33650653-C8FD-4706-84D6-7401DED1C7E8}" destId="{F984B438-61E2-488B-BA2A-4C0F9A9457C1}" srcOrd="2" destOrd="0" parTransId="{361A1389-849D-4231-98F2-35A7020C3464}" sibTransId="{36BCE9E7-259B-4714-9991-D32149C6C1DD}"/>
    <dgm:cxn modelId="{852533A3-D539-463E-AAFA-F60718469272}" type="presOf" srcId="{7F00B65B-A800-4A1D-AC5E-02D304894AC9}" destId="{4D2D92AA-BFFF-46C9-9B3F-0A1738AD9B66}" srcOrd="0" destOrd="0" presId="urn:microsoft.com/office/officeart/2005/8/layout/lProcess2"/>
    <dgm:cxn modelId="{1C5C70A4-4A88-4061-A88D-1D2890A6B3D8}" srcId="{33650653-C8FD-4706-84D6-7401DED1C7E8}" destId="{9EBA2D94-B3C5-44C1-9C07-44921C3D1616}" srcOrd="0" destOrd="0" parTransId="{6EEF6C2B-2CC2-48E5-814B-020EA094A841}" sibTransId="{3D7F6D8E-9FDB-44E3-B1ED-A53A8EB113E8}"/>
    <dgm:cxn modelId="{2CFE00B8-B6A7-4546-AD2F-3998A9F572F7}" srcId="{7F00B65B-A800-4A1D-AC5E-02D304894AC9}" destId="{BEA9C0A3-6491-49C6-9B65-0C0E245D8F37}" srcOrd="0" destOrd="0" parTransId="{8EC2A70A-21FF-44E7-9B36-A349F27CB54B}" sibTransId="{2F97D955-BBA9-4268-8E7D-7EDEF88564A5}"/>
    <dgm:cxn modelId="{F178E2C1-4BC5-469C-BC2C-5321AC70CCE5}" srcId="{0BD66A61-6958-4127-A584-62315B8A90A9}" destId="{60AC1A22-0BDB-4F29-A9E4-BAD7BFB9691B}" srcOrd="1" destOrd="0" parTransId="{F9069E2E-409A-46D9-8FE0-841E96E81FC4}" sibTransId="{558460DB-048D-48CE-AF03-0749D04578BA}"/>
    <dgm:cxn modelId="{E930C6C5-BCCB-48F3-85A1-2CA756AE9AA3}" type="presOf" srcId="{AC26405C-213A-402B-B38B-93620CDB6D1A}" destId="{3B0614BB-2AA1-4452-899F-29694BC4DED5}" srcOrd="0" destOrd="0" presId="urn:microsoft.com/office/officeart/2005/8/layout/lProcess2"/>
    <dgm:cxn modelId="{944379D2-D770-4BA7-A51C-B9758BBB9168}" type="presOf" srcId="{0BD66A61-6958-4127-A584-62315B8A90A9}" destId="{5A09BACC-3E16-4D3E-A5B0-05F54840E094}" srcOrd="1" destOrd="0" presId="urn:microsoft.com/office/officeart/2005/8/layout/lProcess2"/>
    <dgm:cxn modelId="{C44583D5-F0B7-4B5A-B75E-6EADD4F7EB5F}" srcId="{0BD66A61-6958-4127-A584-62315B8A90A9}" destId="{3B463A35-486F-49B9-ADF6-CDB0D6C7BB28}" srcOrd="0" destOrd="0" parTransId="{18B62130-D51E-492B-84AA-1026EC72EF90}" sibTransId="{B1027A1C-9A72-4385-8CA4-566F7CCBBC37}"/>
    <dgm:cxn modelId="{B1FF22FB-F780-4747-BCF2-74ED45C595C7}" type="presOf" srcId="{05AC94C7-DDF6-4518-B5AF-26E57F173001}" destId="{373751CB-746A-4A6C-9DC1-EF086CC37932}" srcOrd="0" destOrd="0" presId="urn:microsoft.com/office/officeart/2005/8/layout/lProcess2"/>
    <dgm:cxn modelId="{003C7CFE-53A8-45CF-B092-342B64F06753}" srcId="{9EBA2D94-B3C5-44C1-9C07-44921C3D1616}" destId="{ECA7A398-FFB9-47E8-B1D0-4294DD07D8E8}" srcOrd="1" destOrd="0" parTransId="{E0C0F351-A348-4E14-B8B9-435AD441B81E}" sibTransId="{6BDCB1E4-8DCE-4B0E-820E-B3CB47A65AE0}"/>
    <dgm:cxn modelId="{65CE0CFF-4874-4128-9A36-8B5192E542B8}" type="presOf" srcId="{9EBA2D94-B3C5-44C1-9C07-44921C3D1616}" destId="{8486E1A3-C1DE-4C8B-AB64-DE22D5D87FE2}" srcOrd="0" destOrd="0" presId="urn:microsoft.com/office/officeart/2005/8/layout/lProcess2"/>
    <dgm:cxn modelId="{F6268AF7-8ED7-43AE-B8FD-C4D0F0DD1D50}" type="presParOf" srcId="{3FA625D4-0A6C-48A7-A76C-08336EA7E1D1}" destId="{840318EA-1A9D-400C-BAA5-CF46F1CCCD41}" srcOrd="0" destOrd="0" presId="urn:microsoft.com/office/officeart/2005/8/layout/lProcess2"/>
    <dgm:cxn modelId="{27879204-8FA2-4F99-B2FE-AD679B7A455F}" type="presParOf" srcId="{840318EA-1A9D-400C-BAA5-CF46F1CCCD41}" destId="{8486E1A3-C1DE-4C8B-AB64-DE22D5D87FE2}" srcOrd="0" destOrd="0" presId="urn:microsoft.com/office/officeart/2005/8/layout/lProcess2"/>
    <dgm:cxn modelId="{6E9D253B-EEF8-41E4-80B1-A46ED77CD9E6}" type="presParOf" srcId="{840318EA-1A9D-400C-BAA5-CF46F1CCCD41}" destId="{97421904-0072-425F-AD5E-CFE435AFEE85}" srcOrd="1" destOrd="0" presId="urn:microsoft.com/office/officeart/2005/8/layout/lProcess2"/>
    <dgm:cxn modelId="{17A383ED-6D66-4646-8D82-260DDE16D446}" type="presParOf" srcId="{840318EA-1A9D-400C-BAA5-CF46F1CCCD41}" destId="{DA0F39F7-C4C1-4A15-9992-5DB0D3A23BD2}" srcOrd="2" destOrd="0" presId="urn:microsoft.com/office/officeart/2005/8/layout/lProcess2"/>
    <dgm:cxn modelId="{2CEBCA37-38B9-4278-9DEE-4833F13380A3}" type="presParOf" srcId="{DA0F39F7-C4C1-4A15-9992-5DB0D3A23BD2}" destId="{362C3A85-7E7F-4728-9480-2864CFE4A21A}" srcOrd="0" destOrd="0" presId="urn:microsoft.com/office/officeart/2005/8/layout/lProcess2"/>
    <dgm:cxn modelId="{45BA4AF2-DD5E-4852-9C24-767E9141303D}" type="presParOf" srcId="{362C3A85-7E7F-4728-9480-2864CFE4A21A}" destId="{2EA89013-257F-4C3B-BAF9-559275EC84FC}" srcOrd="0" destOrd="0" presId="urn:microsoft.com/office/officeart/2005/8/layout/lProcess2"/>
    <dgm:cxn modelId="{AFCBEC76-DEA7-4067-A785-92D4C5E788DA}" type="presParOf" srcId="{362C3A85-7E7F-4728-9480-2864CFE4A21A}" destId="{D8510911-A264-406D-BD7B-41F477A6AF2A}" srcOrd="1" destOrd="0" presId="urn:microsoft.com/office/officeart/2005/8/layout/lProcess2"/>
    <dgm:cxn modelId="{2E5C5955-8AC0-439A-81B8-4AB061E934E0}" type="presParOf" srcId="{362C3A85-7E7F-4728-9480-2864CFE4A21A}" destId="{6DA8D090-17DF-42F1-8C86-F558DB551621}" srcOrd="2" destOrd="0" presId="urn:microsoft.com/office/officeart/2005/8/layout/lProcess2"/>
    <dgm:cxn modelId="{0D7EBA88-1EBA-4E3B-B9C8-63B46E40821B}" type="presParOf" srcId="{3FA625D4-0A6C-48A7-A76C-08336EA7E1D1}" destId="{404FD73B-461B-4E04-A74D-2B13A11FA876}" srcOrd="1" destOrd="0" presId="urn:microsoft.com/office/officeart/2005/8/layout/lProcess2"/>
    <dgm:cxn modelId="{E119F432-8C1B-4843-8EA6-A882C0A513DE}" type="presParOf" srcId="{3FA625D4-0A6C-48A7-A76C-08336EA7E1D1}" destId="{EDB66213-08F0-4379-B06D-8ADC171BDFA6}" srcOrd="2" destOrd="0" presId="urn:microsoft.com/office/officeart/2005/8/layout/lProcess2"/>
    <dgm:cxn modelId="{ED08647F-9CE3-4028-818F-DE65FE512DE4}" type="presParOf" srcId="{EDB66213-08F0-4379-B06D-8ADC171BDFA6}" destId="{07AC41AF-39F8-4DC4-8851-E0F0800CA5C9}" srcOrd="0" destOrd="0" presId="urn:microsoft.com/office/officeart/2005/8/layout/lProcess2"/>
    <dgm:cxn modelId="{28EB2DCA-3021-4D0A-B81F-3821FFB7AB1D}" type="presParOf" srcId="{EDB66213-08F0-4379-B06D-8ADC171BDFA6}" destId="{5A09BACC-3E16-4D3E-A5B0-05F54840E094}" srcOrd="1" destOrd="0" presId="urn:microsoft.com/office/officeart/2005/8/layout/lProcess2"/>
    <dgm:cxn modelId="{2ED47367-F584-4D51-8E7D-A7E81009B33E}" type="presParOf" srcId="{EDB66213-08F0-4379-B06D-8ADC171BDFA6}" destId="{BE8865FA-81F9-4799-91AB-A7A184F281C6}" srcOrd="2" destOrd="0" presId="urn:microsoft.com/office/officeart/2005/8/layout/lProcess2"/>
    <dgm:cxn modelId="{D7E4EC0E-2EF3-458C-BEB4-FAA5BDFE2C41}" type="presParOf" srcId="{BE8865FA-81F9-4799-91AB-A7A184F281C6}" destId="{814EFE89-10B1-40DC-AD7D-9B4F45572B2B}" srcOrd="0" destOrd="0" presId="urn:microsoft.com/office/officeart/2005/8/layout/lProcess2"/>
    <dgm:cxn modelId="{F60A0330-65AB-409F-9CA8-2FB4C71327DF}" type="presParOf" srcId="{814EFE89-10B1-40DC-AD7D-9B4F45572B2B}" destId="{181DCCEF-72FF-4FEC-871A-8CA956D67DCC}" srcOrd="0" destOrd="0" presId="urn:microsoft.com/office/officeart/2005/8/layout/lProcess2"/>
    <dgm:cxn modelId="{AE128070-63AD-41F6-86D0-408BC3D98612}" type="presParOf" srcId="{814EFE89-10B1-40DC-AD7D-9B4F45572B2B}" destId="{7C0F71FB-23B4-49E1-8E53-207E551979D4}" srcOrd="1" destOrd="0" presId="urn:microsoft.com/office/officeart/2005/8/layout/lProcess2"/>
    <dgm:cxn modelId="{40870076-6128-49E8-B6E6-598E386F0793}" type="presParOf" srcId="{814EFE89-10B1-40DC-AD7D-9B4F45572B2B}" destId="{2A05BF31-5F2D-4665-B9D1-2D73BC83379D}" srcOrd="2" destOrd="0" presId="urn:microsoft.com/office/officeart/2005/8/layout/lProcess2"/>
    <dgm:cxn modelId="{DA03BE15-A5CB-4A01-AF7E-B0B841F96805}" type="presParOf" srcId="{3FA625D4-0A6C-48A7-A76C-08336EA7E1D1}" destId="{BEAEF9B3-D527-409F-80DB-E5B27E9297ED}" srcOrd="3" destOrd="0" presId="urn:microsoft.com/office/officeart/2005/8/layout/lProcess2"/>
    <dgm:cxn modelId="{247D30C8-44CF-4291-8223-0C551B2332D7}" type="presParOf" srcId="{3FA625D4-0A6C-48A7-A76C-08336EA7E1D1}" destId="{6789E8D4-25EC-429D-86D3-25C64EB64A13}" srcOrd="4" destOrd="0" presId="urn:microsoft.com/office/officeart/2005/8/layout/lProcess2"/>
    <dgm:cxn modelId="{B4FE3C10-5EE4-4EA3-8679-CBF8E183ED0E}" type="presParOf" srcId="{6789E8D4-25EC-429D-86D3-25C64EB64A13}" destId="{B08D3BA9-8251-4FBD-9825-D35DD63B9243}" srcOrd="0" destOrd="0" presId="urn:microsoft.com/office/officeart/2005/8/layout/lProcess2"/>
    <dgm:cxn modelId="{56D51136-0746-4C0B-A7D0-7B64AB1FB24F}" type="presParOf" srcId="{6789E8D4-25EC-429D-86D3-25C64EB64A13}" destId="{C8C6B81F-3EF0-4116-9E92-6C565329F9F1}" srcOrd="1" destOrd="0" presId="urn:microsoft.com/office/officeart/2005/8/layout/lProcess2"/>
    <dgm:cxn modelId="{8631793F-462F-4D09-8C08-CB66E271D0C2}" type="presParOf" srcId="{6789E8D4-25EC-429D-86D3-25C64EB64A13}" destId="{36C3DF94-3EE0-48F6-A07A-D0C98BFCB71D}" srcOrd="2" destOrd="0" presId="urn:microsoft.com/office/officeart/2005/8/layout/lProcess2"/>
    <dgm:cxn modelId="{59F27963-9C41-4DE5-BEC0-90EF853441E6}" type="presParOf" srcId="{36C3DF94-3EE0-48F6-A07A-D0C98BFCB71D}" destId="{291DE2D2-D865-471F-A2FF-D156735ABE66}" srcOrd="0" destOrd="0" presId="urn:microsoft.com/office/officeart/2005/8/layout/lProcess2"/>
    <dgm:cxn modelId="{CB5485D4-7A36-4D9F-868D-72E60D0BB20D}" type="presParOf" srcId="{291DE2D2-D865-471F-A2FF-D156735ABE66}" destId="{3B0614BB-2AA1-4452-899F-29694BC4DED5}" srcOrd="0" destOrd="0" presId="urn:microsoft.com/office/officeart/2005/8/layout/lProcess2"/>
    <dgm:cxn modelId="{E5D07597-127A-4FA3-9A01-732C4E636AD9}" type="presParOf" srcId="{291DE2D2-D865-471F-A2FF-D156735ABE66}" destId="{FBF5B71F-E9CF-4D79-B441-BB9F61805DAD}" srcOrd="1" destOrd="0" presId="urn:microsoft.com/office/officeart/2005/8/layout/lProcess2"/>
    <dgm:cxn modelId="{EA573465-2796-4773-9B10-D190ED35CDC8}" type="presParOf" srcId="{291DE2D2-D865-471F-A2FF-D156735ABE66}" destId="{A7DEED6B-6AD7-4220-B255-67CA2A1C60D9}" srcOrd="2" destOrd="0" presId="urn:microsoft.com/office/officeart/2005/8/layout/lProcess2"/>
    <dgm:cxn modelId="{01D33D76-2589-49AC-B972-2578A31C9B79}" type="presParOf" srcId="{3FA625D4-0A6C-48A7-A76C-08336EA7E1D1}" destId="{CBEF827C-DD05-41E9-B71D-51408238FA7C}" srcOrd="5" destOrd="0" presId="urn:microsoft.com/office/officeart/2005/8/layout/lProcess2"/>
    <dgm:cxn modelId="{E88286AE-EBEE-4BF3-B1D6-050F9F7F2BA5}" type="presParOf" srcId="{3FA625D4-0A6C-48A7-A76C-08336EA7E1D1}" destId="{5F5A1C92-397C-45B8-9865-4E0300B9B91E}" srcOrd="6" destOrd="0" presId="urn:microsoft.com/office/officeart/2005/8/layout/lProcess2"/>
    <dgm:cxn modelId="{F1954DE1-271B-491F-B573-82C4624E0FE4}" type="presParOf" srcId="{5F5A1C92-397C-45B8-9865-4E0300B9B91E}" destId="{4D2D92AA-BFFF-46C9-9B3F-0A1738AD9B66}" srcOrd="0" destOrd="0" presId="urn:microsoft.com/office/officeart/2005/8/layout/lProcess2"/>
    <dgm:cxn modelId="{F9CC4BC8-7E99-4149-BA6B-89104016C8F9}" type="presParOf" srcId="{5F5A1C92-397C-45B8-9865-4E0300B9B91E}" destId="{483933B3-F5C9-41EC-AD57-C80ECA22A9E4}" srcOrd="1" destOrd="0" presId="urn:microsoft.com/office/officeart/2005/8/layout/lProcess2"/>
    <dgm:cxn modelId="{CFB03883-9E5D-4CF9-A12B-5A909E58BBA2}" type="presParOf" srcId="{5F5A1C92-397C-45B8-9865-4E0300B9B91E}" destId="{CFF1CA55-8828-45C7-951C-EE9478E1229C}" srcOrd="2" destOrd="0" presId="urn:microsoft.com/office/officeart/2005/8/layout/lProcess2"/>
    <dgm:cxn modelId="{F634479C-FF81-446A-A7F0-3B9A591D6DCA}" type="presParOf" srcId="{CFF1CA55-8828-45C7-951C-EE9478E1229C}" destId="{53490CCD-8B62-4F22-B737-652486B66317}" srcOrd="0" destOrd="0" presId="urn:microsoft.com/office/officeart/2005/8/layout/lProcess2"/>
    <dgm:cxn modelId="{8227DCD0-1E51-49CD-9347-EC52F8E396C2}" type="presParOf" srcId="{53490CCD-8B62-4F22-B737-652486B66317}" destId="{D5798E57-D15F-47C1-BFDB-8957607AA561}" srcOrd="0" destOrd="0" presId="urn:microsoft.com/office/officeart/2005/8/layout/lProcess2"/>
    <dgm:cxn modelId="{11250A0C-8489-4DB4-A536-578508A9AA72}" type="presParOf" srcId="{53490CCD-8B62-4F22-B737-652486B66317}" destId="{12EB41CE-377E-4B83-A635-ACE51BAA521E}" srcOrd="1" destOrd="0" presId="urn:microsoft.com/office/officeart/2005/8/layout/lProcess2"/>
    <dgm:cxn modelId="{365C24EA-764F-4605-9695-7675E2E7D92B}" type="presParOf" srcId="{53490CCD-8B62-4F22-B737-652486B66317}" destId="{373751CB-746A-4A6C-9DC1-EF086CC37932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6E1A3-C1DE-4C8B-AB64-DE22D5D87FE2}">
      <dsp:nvSpPr>
        <dsp:cNvPr id="0" name=""/>
        <dsp:cNvSpPr/>
      </dsp:nvSpPr>
      <dsp:spPr>
        <a:xfrm>
          <a:off x="0" y="0"/>
          <a:ext cx="2633426" cy="49418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John Woodland</a:t>
          </a:r>
          <a:r>
            <a:rPr lang="en-ZA" sz="1600" kern="1200" dirty="0"/>
            <a:t>*</a:t>
          </a:r>
          <a:endParaRPr lang="en-ZA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kern="1200" dirty="0"/>
            <a:t>Greg Basarab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i="0" kern="1200" dirty="0"/>
            <a:t>Ronewa Tshinavhe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Adrienne Edkins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Ali Mohamed Ali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Andrea Zaliani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Bahne Stechmann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Caroline Maina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Clare Kimani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Fortunate Mokoena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Grace Mugumbate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Henrico </a:t>
          </a:r>
          <a:r>
            <a:rPr lang="en-ZA" sz="1600" kern="1200" dirty="0" err="1"/>
            <a:t>Langeveld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Grace Obi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Precious Ndebele</a:t>
          </a:r>
        </a:p>
      </dsp:txBody>
      <dsp:txXfrm>
        <a:off x="0" y="0"/>
        <a:ext cx="2633426" cy="1482552"/>
      </dsp:txXfrm>
    </dsp:sp>
    <dsp:sp modelId="{07AC41AF-39F8-4DC4-8851-E0F0800CA5C9}">
      <dsp:nvSpPr>
        <dsp:cNvPr id="0" name=""/>
        <dsp:cNvSpPr/>
      </dsp:nvSpPr>
      <dsp:spPr>
        <a:xfrm>
          <a:off x="2831285" y="0"/>
          <a:ext cx="2896690" cy="49418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Jessica Akester*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i="0" kern="1200" dirty="0"/>
            <a:t>Venkata Sypu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Nyeleti</a:t>
          </a:r>
          <a:r>
            <a:rPr lang="en-ZA" sz="1600" kern="1200" dirty="0"/>
            <a:t> </a:t>
          </a:r>
          <a:r>
            <a:rPr lang="en-ZA" sz="1600" kern="1200" dirty="0" err="1"/>
            <a:t>Vukea</a:t>
          </a:r>
          <a:r>
            <a:rPr lang="en-ZA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Carsten </a:t>
          </a:r>
          <a:r>
            <a:rPr lang="en-ZA" sz="1600" kern="1200" dirty="0" err="1"/>
            <a:t>Hopf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Edwin Murungi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Festus Kojo Acquah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Tsungai</a:t>
          </a:r>
          <a:r>
            <a:rPr lang="en-ZA" sz="1600" kern="1200" dirty="0"/>
            <a:t> Faith </a:t>
          </a:r>
          <a:r>
            <a:rPr lang="en-ZA" sz="1600" kern="1200" dirty="0" err="1"/>
            <a:t>Manyadza</a:t>
          </a:r>
          <a:r>
            <a:rPr lang="en-ZA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Lyn-Marie Birkholtz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Lauve</a:t>
          </a:r>
          <a:r>
            <a:rPr lang="en-ZA" sz="1600" kern="1200" dirty="0"/>
            <a:t> </a:t>
          </a:r>
          <a:r>
            <a:rPr lang="en-ZA" sz="1600" kern="1200" dirty="0" err="1"/>
            <a:t>Yamthe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Leonard </a:t>
          </a:r>
          <a:r>
            <a:rPr lang="en-ZA" sz="1600" kern="1200" dirty="0" err="1"/>
            <a:t>Mudhebha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Leonnie</a:t>
          </a:r>
          <a:r>
            <a:rPr lang="en-ZA" sz="1600" kern="1200" dirty="0"/>
            <a:t> Hanitratina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Lydia </a:t>
          </a:r>
          <a:r>
            <a:rPr lang="en-ZA" sz="1600" kern="1200" dirty="0" err="1"/>
            <a:t>Kisula</a:t>
          </a:r>
          <a:r>
            <a:rPr lang="en-ZA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Mziyanda Mbaba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Liezl Gibhard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i="0" kern="1200"/>
            <a:t>Chris Jurisch</a:t>
          </a:r>
          <a:endParaRPr lang="en-ZA" sz="1600" kern="1200" dirty="0"/>
        </a:p>
      </dsp:txBody>
      <dsp:txXfrm>
        <a:off x="2831285" y="0"/>
        <a:ext cx="2896690" cy="1482552"/>
      </dsp:txXfrm>
    </dsp:sp>
    <dsp:sp modelId="{B08D3BA9-8251-4FBD-9825-D35DD63B9243}">
      <dsp:nvSpPr>
        <dsp:cNvPr id="0" name=""/>
        <dsp:cNvSpPr/>
      </dsp:nvSpPr>
      <dsp:spPr>
        <a:xfrm>
          <a:off x="5925482" y="0"/>
          <a:ext cx="2633426" cy="494184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Nicola Elliott-Wong*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i="0" kern="1200" dirty="0"/>
            <a:t>Cleavon Cloete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Richwell</a:t>
          </a:r>
          <a:r>
            <a:rPr lang="en-ZA" sz="1600" kern="1200" dirty="0"/>
            <a:t> Mhlanga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Frank </a:t>
          </a:r>
          <a:r>
            <a:rPr lang="en-ZA" sz="1600" kern="1200" dirty="0" err="1"/>
            <a:t>Surup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Sithulisiwe</a:t>
          </a:r>
          <a:r>
            <a:rPr lang="en-ZA" sz="1600" kern="1200" dirty="0"/>
            <a:t> Ngwenya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Olayinka </a:t>
          </a:r>
          <a:r>
            <a:rPr lang="en-ZA" sz="1600" kern="1200" dirty="0" err="1"/>
            <a:t>Akinpelu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Justice </a:t>
          </a:r>
          <a:r>
            <a:rPr lang="en-ZA" sz="1600" kern="1200" dirty="0" err="1"/>
            <a:t>Akwensi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Kagisho</a:t>
          </a:r>
          <a:r>
            <a:rPr lang="en-ZA" sz="1600" kern="1200" dirty="0"/>
            <a:t> </a:t>
          </a:r>
          <a:r>
            <a:rPr lang="en-ZA" sz="1600" kern="1200" dirty="0" err="1"/>
            <a:t>Montjane</a:t>
          </a:r>
          <a:r>
            <a:rPr lang="en-ZA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Maeruf</a:t>
          </a:r>
          <a:r>
            <a:rPr lang="en-ZA" sz="1600" kern="1200" dirty="0"/>
            <a:t> </a:t>
          </a:r>
          <a:r>
            <a:rPr lang="en-ZA" sz="1600" kern="1200" dirty="0" err="1"/>
            <a:t>Fetu</a:t>
          </a:r>
          <a:r>
            <a:rPr lang="en-ZA" sz="1600" kern="1200" dirty="0"/>
            <a:t> Nassir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i="0" kern="1200" dirty="0"/>
            <a:t>Peter Cheuka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Rajshekhar</a:t>
          </a:r>
          <a:r>
            <a:rPr lang="en-ZA" sz="1600" kern="1200" dirty="0"/>
            <a:t> </a:t>
          </a:r>
          <a:r>
            <a:rPr lang="en-ZA" sz="1600" kern="1200" dirty="0" err="1"/>
            <a:t>Karpoormath</a:t>
          </a:r>
          <a:r>
            <a:rPr lang="en-ZA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Redolf</a:t>
          </a:r>
          <a:r>
            <a:rPr lang="en-ZA" sz="1600" kern="1200" dirty="0"/>
            <a:t> </a:t>
          </a:r>
          <a:r>
            <a:rPr lang="en-ZA" sz="1600" kern="1200" dirty="0" err="1"/>
            <a:t>Segodi</a:t>
          </a:r>
          <a:r>
            <a:rPr lang="en-ZA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Nicolaas Salomane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Oluwatosin Audu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Mathew Njoroge</a:t>
          </a:r>
        </a:p>
      </dsp:txBody>
      <dsp:txXfrm>
        <a:off x="5925482" y="0"/>
        <a:ext cx="2633426" cy="1482552"/>
      </dsp:txXfrm>
    </dsp:sp>
    <dsp:sp modelId="{4D2D92AA-BFFF-46C9-9B3F-0A1738AD9B66}">
      <dsp:nvSpPr>
        <dsp:cNvPr id="0" name=""/>
        <dsp:cNvSpPr/>
      </dsp:nvSpPr>
      <dsp:spPr>
        <a:xfrm>
          <a:off x="8756416" y="0"/>
          <a:ext cx="2633426" cy="494184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Susan Winks*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Shamsuddeen</a:t>
          </a:r>
          <a:r>
            <a:rPr lang="en-ZA" sz="1600" kern="1200" dirty="0"/>
            <a:t> Yusuf </a:t>
          </a:r>
          <a:r>
            <a:rPr lang="en-ZA" sz="1600" kern="1200" dirty="0" err="1"/>
            <a:t>Ma'aruf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i="0" kern="1200" dirty="0"/>
            <a:t>Rudy Cozett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Simnikiwe</a:t>
          </a:r>
          <a:r>
            <a:rPr lang="en-ZA" sz="1600" kern="1200" dirty="0"/>
            <a:t> </a:t>
          </a:r>
          <a:r>
            <a:rPr lang="en-ZA" sz="1600" kern="1200" dirty="0" err="1"/>
            <a:t>Nogqala</a:t>
          </a:r>
          <a:r>
            <a:rPr lang="en-ZA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Roslyn Thelingwani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Sheraz Gul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Arnold Donkor Forkuo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Sospeter Njeru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Mohammed Shaban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Sizwe Tshabalala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Richard Amewu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 err="1"/>
            <a:t>Rolivhuwa</a:t>
          </a:r>
          <a:r>
            <a:rPr lang="en-ZA" sz="1600" kern="1200" dirty="0"/>
            <a:t> Makotole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Ncina Mogolla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Lauren Coulson</a:t>
          </a:r>
        </a:p>
      </dsp:txBody>
      <dsp:txXfrm>
        <a:off x="8756416" y="0"/>
        <a:ext cx="2633426" cy="1482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6E1A3-C1DE-4C8B-AB64-DE22D5D87FE2}">
      <dsp:nvSpPr>
        <dsp:cNvPr id="0" name=""/>
        <dsp:cNvSpPr/>
      </dsp:nvSpPr>
      <dsp:spPr>
        <a:xfrm>
          <a:off x="2535" y="0"/>
          <a:ext cx="2487699" cy="43513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Orange</a:t>
          </a:r>
          <a:endParaRPr lang="en-ZA" sz="4400" kern="1200" dirty="0"/>
        </a:p>
      </dsp:txBody>
      <dsp:txXfrm>
        <a:off x="2535" y="0"/>
        <a:ext cx="2487699" cy="1305401"/>
      </dsp:txXfrm>
    </dsp:sp>
    <dsp:sp modelId="{2EA89013-257F-4C3B-BAF9-559275EC84FC}">
      <dsp:nvSpPr>
        <dsp:cNvPr id="0" name=""/>
        <dsp:cNvSpPr/>
      </dsp:nvSpPr>
      <dsp:spPr>
        <a:xfrm>
          <a:off x="25130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Biology</a:t>
          </a:r>
          <a:endParaRPr lang="en-ZA" sz="2800" kern="1200" dirty="0"/>
        </a:p>
      </dsp:txBody>
      <dsp:txXfrm>
        <a:off x="289732" y="1345103"/>
        <a:ext cx="1913305" cy="1235133"/>
      </dsp:txXfrm>
    </dsp:sp>
    <dsp:sp modelId="{6DA8D090-17DF-42F1-8C86-F558DB551621}">
      <dsp:nvSpPr>
        <dsp:cNvPr id="0" name=""/>
        <dsp:cNvSpPr/>
      </dsp:nvSpPr>
      <dsp:spPr>
        <a:xfrm>
          <a:off x="25130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ADME</a:t>
          </a:r>
          <a:endParaRPr lang="en-ZA" sz="2800" kern="1200" dirty="0"/>
        </a:p>
      </dsp:txBody>
      <dsp:txXfrm>
        <a:off x="289732" y="2858935"/>
        <a:ext cx="1913305" cy="1235133"/>
      </dsp:txXfrm>
    </dsp:sp>
    <dsp:sp modelId="{07AC41AF-39F8-4DC4-8851-E0F0800CA5C9}">
      <dsp:nvSpPr>
        <dsp:cNvPr id="0" name=""/>
        <dsp:cNvSpPr/>
      </dsp:nvSpPr>
      <dsp:spPr>
        <a:xfrm>
          <a:off x="2676811" y="0"/>
          <a:ext cx="2487699" cy="435133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Green</a:t>
          </a:r>
          <a:endParaRPr lang="en-ZA" sz="4400" kern="1200" dirty="0"/>
        </a:p>
      </dsp:txBody>
      <dsp:txXfrm>
        <a:off x="2676811" y="0"/>
        <a:ext cx="2487699" cy="1305401"/>
      </dsp:txXfrm>
    </dsp:sp>
    <dsp:sp modelId="{181DCCEF-72FF-4FEC-871A-8CA956D67DCC}">
      <dsp:nvSpPr>
        <dsp:cNvPr id="0" name=""/>
        <dsp:cNvSpPr/>
      </dsp:nvSpPr>
      <dsp:spPr>
        <a:xfrm>
          <a:off x="2925581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ADME</a:t>
          </a:r>
          <a:endParaRPr lang="en-ZA" sz="2800" kern="1200" dirty="0"/>
        </a:p>
      </dsp:txBody>
      <dsp:txXfrm>
        <a:off x="2964008" y="1345103"/>
        <a:ext cx="1913305" cy="1235133"/>
      </dsp:txXfrm>
    </dsp:sp>
    <dsp:sp modelId="{2A05BF31-5F2D-4665-B9D1-2D73BC83379D}">
      <dsp:nvSpPr>
        <dsp:cNvPr id="0" name=""/>
        <dsp:cNvSpPr/>
      </dsp:nvSpPr>
      <dsp:spPr>
        <a:xfrm>
          <a:off x="2925581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Biology</a:t>
          </a:r>
          <a:endParaRPr lang="en-ZA" sz="2800" kern="1200" dirty="0"/>
        </a:p>
      </dsp:txBody>
      <dsp:txXfrm>
        <a:off x="2964008" y="2858935"/>
        <a:ext cx="1913305" cy="1235133"/>
      </dsp:txXfrm>
    </dsp:sp>
    <dsp:sp modelId="{B08D3BA9-8251-4FBD-9825-D35DD63B9243}">
      <dsp:nvSpPr>
        <dsp:cNvPr id="0" name=""/>
        <dsp:cNvSpPr/>
      </dsp:nvSpPr>
      <dsp:spPr>
        <a:xfrm>
          <a:off x="5351088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Blue</a:t>
          </a:r>
          <a:endParaRPr lang="en-ZA" sz="4400" kern="1200" dirty="0"/>
        </a:p>
      </dsp:txBody>
      <dsp:txXfrm>
        <a:off x="5351088" y="0"/>
        <a:ext cx="2487699" cy="1305401"/>
      </dsp:txXfrm>
    </dsp:sp>
    <dsp:sp modelId="{3B0614BB-2AA1-4452-899F-29694BC4DED5}">
      <dsp:nvSpPr>
        <dsp:cNvPr id="0" name=""/>
        <dsp:cNvSpPr/>
      </dsp:nvSpPr>
      <dsp:spPr>
        <a:xfrm>
          <a:off x="5599858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Chemistry</a:t>
          </a:r>
          <a:endParaRPr lang="en-ZA" sz="2800" kern="1200" dirty="0"/>
        </a:p>
      </dsp:txBody>
      <dsp:txXfrm>
        <a:off x="5638285" y="1345103"/>
        <a:ext cx="1913305" cy="1235133"/>
      </dsp:txXfrm>
    </dsp:sp>
    <dsp:sp modelId="{A7DEED6B-6AD7-4220-B255-67CA2A1C60D9}">
      <dsp:nvSpPr>
        <dsp:cNvPr id="0" name=""/>
        <dsp:cNvSpPr/>
      </dsp:nvSpPr>
      <dsp:spPr>
        <a:xfrm>
          <a:off x="5599858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CADD/AI</a:t>
          </a:r>
          <a:endParaRPr lang="en-ZA" sz="2800" kern="1200" dirty="0"/>
        </a:p>
      </dsp:txBody>
      <dsp:txXfrm>
        <a:off x="5638285" y="2858935"/>
        <a:ext cx="1913305" cy="1235133"/>
      </dsp:txXfrm>
    </dsp:sp>
    <dsp:sp modelId="{4D2D92AA-BFFF-46C9-9B3F-0A1738AD9B66}">
      <dsp:nvSpPr>
        <dsp:cNvPr id="0" name=""/>
        <dsp:cNvSpPr/>
      </dsp:nvSpPr>
      <dsp:spPr>
        <a:xfrm>
          <a:off x="8025365" y="0"/>
          <a:ext cx="2487699" cy="435133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Yellow</a:t>
          </a:r>
        </a:p>
      </dsp:txBody>
      <dsp:txXfrm>
        <a:off x="8025365" y="0"/>
        <a:ext cx="2487699" cy="1305401"/>
      </dsp:txXfrm>
    </dsp:sp>
    <dsp:sp modelId="{D5798E57-D15F-47C1-BFDB-8957607AA561}">
      <dsp:nvSpPr>
        <dsp:cNvPr id="0" name=""/>
        <dsp:cNvSpPr/>
      </dsp:nvSpPr>
      <dsp:spPr>
        <a:xfrm>
          <a:off x="827413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CADD/AI</a:t>
          </a:r>
          <a:endParaRPr lang="en-ZA" sz="2800" kern="1200" dirty="0"/>
        </a:p>
      </dsp:txBody>
      <dsp:txXfrm>
        <a:off x="8312562" y="1345103"/>
        <a:ext cx="1913305" cy="1235133"/>
      </dsp:txXfrm>
    </dsp:sp>
    <dsp:sp modelId="{373751CB-746A-4A6C-9DC1-EF086CC37932}">
      <dsp:nvSpPr>
        <dsp:cNvPr id="0" name=""/>
        <dsp:cNvSpPr/>
      </dsp:nvSpPr>
      <dsp:spPr>
        <a:xfrm>
          <a:off x="827413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Chemistry</a:t>
          </a:r>
          <a:endParaRPr lang="en-ZA" sz="2800" kern="1200" dirty="0"/>
        </a:p>
      </dsp:txBody>
      <dsp:txXfrm>
        <a:off x="8312562" y="2858935"/>
        <a:ext cx="1913305" cy="1235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6E1A3-C1DE-4C8B-AB64-DE22D5D87FE2}">
      <dsp:nvSpPr>
        <dsp:cNvPr id="0" name=""/>
        <dsp:cNvSpPr/>
      </dsp:nvSpPr>
      <dsp:spPr>
        <a:xfrm>
          <a:off x="253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Blue</a:t>
          </a:r>
          <a:endParaRPr lang="en-ZA" sz="4400" kern="1200" dirty="0"/>
        </a:p>
      </dsp:txBody>
      <dsp:txXfrm>
        <a:off x="2535" y="0"/>
        <a:ext cx="2487699" cy="1305401"/>
      </dsp:txXfrm>
    </dsp:sp>
    <dsp:sp modelId="{2EA89013-257F-4C3B-BAF9-559275EC84FC}">
      <dsp:nvSpPr>
        <dsp:cNvPr id="0" name=""/>
        <dsp:cNvSpPr/>
      </dsp:nvSpPr>
      <dsp:spPr>
        <a:xfrm>
          <a:off x="25130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Biology</a:t>
          </a:r>
          <a:endParaRPr lang="en-ZA" sz="2800" kern="1200" dirty="0"/>
        </a:p>
      </dsp:txBody>
      <dsp:txXfrm>
        <a:off x="289732" y="1345103"/>
        <a:ext cx="1913305" cy="1235133"/>
      </dsp:txXfrm>
    </dsp:sp>
    <dsp:sp modelId="{6DA8D090-17DF-42F1-8C86-F558DB551621}">
      <dsp:nvSpPr>
        <dsp:cNvPr id="0" name=""/>
        <dsp:cNvSpPr/>
      </dsp:nvSpPr>
      <dsp:spPr>
        <a:xfrm>
          <a:off x="25130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ADME</a:t>
          </a:r>
          <a:endParaRPr lang="en-ZA" sz="2800" kern="1200" dirty="0"/>
        </a:p>
      </dsp:txBody>
      <dsp:txXfrm>
        <a:off x="289732" y="2858935"/>
        <a:ext cx="1913305" cy="1235133"/>
      </dsp:txXfrm>
    </dsp:sp>
    <dsp:sp modelId="{07AC41AF-39F8-4DC4-8851-E0F0800CA5C9}">
      <dsp:nvSpPr>
        <dsp:cNvPr id="0" name=""/>
        <dsp:cNvSpPr/>
      </dsp:nvSpPr>
      <dsp:spPr>
        <a:xfrm>
          <a:off x="2676811" y="0"/>
          <a:ext cx="2487699" cy="435133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4400" kern="1200" dirty="0"/>
            <a:t>Yellow</a:t>
          </a:r>
        </a:p>
      </dsp:txBody>
      <dsp:txXfrm>
        <a:off x="2676811" y="0"/>
        <a:ext cx="2487699" cy="1305401"/>
      </dsp:txXfrm>
    </dsp:sp>
    <dsp:sp modelId="{181DCCEF-72FF-4FEC-871A-8CA956D67DCC}">
      <dsp:nvSpPr>
        <dsp:cNvPr id="0" name=""/>
        <dsp:cNvSpPr/>
      </dsp:nvSpPr>
      <dsp:spPr>
        <a:xfrm>
          <a:off x="2925581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ADME</a:t>
          </a:r>
          <a:endParaRPr lang="en-ZA" sz="2800" kern="1200" dirty="0"/>
        </a:p>
      </dsp:txBody>
      <dsp:txXfrm>
        <a:off x="2964008" y="1345103"/>
        <a:ext cx="1913305" cy="1235133"/>
      </dsp:txXfrm>
    </dsp:sp>
    <dsp:sp modelId="{2A05BF31-5F2D-4665-B9D1-2D73BC83379D}">
      <dsp:nvSpPr>
        <dsp:cNvPr id="0" name=""/>
        <dsp:cNvSpPr/>
      </dsp:nvSpPr>
      <dsp:spPr>
        <a:xfrm>
          <a:off x="2925581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Biology</a:t>
          </a:r>
          <a:endParaRPr lang="en-ZA" sz="2800" kern="1200" dirty="0"/>
        </a:p>
      </dsp:txBody>
      <dsp:txXfrm>
        <a:off x="2964008" y="2858935"/>
        <a:ext cx="1913305" cy="1235133"/>
      </dsp:txXfrm>
    </dsp:sp>
    <dsp:sp modelId="{B08D3BA9-8251-4FBD-9825-D35DD63B9243}">
      <dsp:nvSpPr>
        <dsp:cNvPr id="0" name=""/>
        <dsp:cNvSpPr/>
      </dsp:nvSpPr>
      <dsp:spPr>
        <a:xfrm>
          <a:off x="5351088" y="0"/>
          <a:ext cx="2487699" cy="435133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Orange</a:t>
          </a:r>
          <a:endParaRPr lang="en-ZA" sz="4400" kern="1200" dirty="0"/>
        </a:p>
      </dsp:txBody>
      <dsp:txXfrm>
        <a:off x="5351088" y="0"/>
        <a:ext cx="2487699" cy="1305401"/>
      </dsp:txXfrm>
    </dsp:sp>
    <dsp:sp modelId="{3B0614BB-2AA1-4452-899F-29694BC4DED5}">
      <dsp:nvSpPr>
        <dsp:cNvPr id="0" name=""/>
        <dsp:cNvSpPr/>
      </dsp:nvSpPr>
      <dsp:spPr>
        <a:xfrm>
          <a:off x="5599858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Chemistry</a:t>
          </a:r>
          <a:endParaRPr lang="en-ZA" sz="2800" kern="1200" dirty="0"/>
        </a:p>
      </dsp:txBody>
      <dsp:txXfrm>
        <a:off x="5638285" y="1345103"/>
        <a:ext cx="1913305" cy="1235133"/>
      </dsp:txXfrm>
    </dsp:sp>
    <dsp:sp modelId="{A7DEED6B-6AD7-4220-B255-67CA2A1C60D9}">
      <dsp:nvSpPr>
        <dsp:cNvPr id="0" name=""/>
        <dsp:cNvSpPr/>
      </dsp:nvSpPr>
      <dsp:spPr>
        <a:xfrm>
          <a:off x="5599858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CADD/AI</a:t>
          </a:r>
          <a:endParaRPr lang="en-ZA" sz="2800" kern="1200" dirty="0"/>
        </a:p>
      </dsp:txBody>
      <dsp:txXfrm>
        <a:off x="5638285" y="2858935"/>
        <a:ext cx="1913305" cy="1235133"/>
      </dsp:txXfrm>
    </dsp:sp>
    <dsp:sp modelId="{4D2D92AA-BFFF-46C9-9B3F-0A1738AD9B66}">
      <dsp:nvSpPr>
        <dsp:cNvPr id="0" name=""/>
        <dsp:cNvSpPr/>
      </dsp:nvSpPr>
      <dsp:spPr>
        <a:xfrm>
          <a:off x="8025365" y="0"/>
          <a:ext cx="2487699" cy="435133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Green</a:t>
          </a:r>
        </a:p>
      </dsp:txBody>
      <dsp:txXfrm>
        <a:off x="8025365" y="0"/>
        <a:ext cx="2487699" cy="1305401"/>
      </dsp:txXfrm>
    </dsp:sp>
    <dsp:sp modelId="{D5798E57-D15F-47C1-BFDB-8957607AA561}">
      <dsp:nvSpPr>
        <dsp:cNvPr id="0" name=""/>
        <dsp:cNvSpPr/>
      </dsp:nvSpPr>
      <dsp:spPr>
        <a:xfrm>
          <a:off x="8274135" y="1306676"/>
          <a:ext cx="1990159" cy="131198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CADD/AI</a:t>
          </a:r>
          <a:endParaRPr lang="en-ZA" sz="2800" kern="1200" dirty="0"/>
        </a:p>
      </dsp:txBody>
      <dsp:txXfrm>
        <a:off x="8312562" y="1345103"/>
        <a:ext cx="1913305" cy="1235133"/>
      </dsp:txXfrm>
    </dsp:sp>
    <dsp:sp modelId="{373751CB-746A-4A6C-9DC1-EF086CC37932}">
      <dsp:nvSpPr>
        <dsp:cNvPr id="0" name=""/>
        <dsp:cNvSpPr/>
      </dsp:nvSpPr>
      <dsp:spPr>
        <a:xfrm>
          <a:off x="8274135" y="2820508"/>
          <a:ext cx="1990159" cy="131198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Chemistry</a:t>
          </a:r>
          <a:endParaRPr lang="en-ZA" sz="2800" kern="1200" dirty="0"/>
        </a:p>
      </dsp:txBody>
      <dsp:txXfrm>
        <a:off x="8312562" y="2858935"/>
        <a:ext cx="1913305" cy="123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5A81E-ECAF-4B3E-AC0F-CB7A879AA666}" type="datetimeFigureOut">
              <a:rPr lang="en-ZA" smtClean="0"/>
              <a:t>2025/12/02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CBF3-F9AD-465B-A36C-DF1C7FD4A9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45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5682D2-CE72-4957-BE59-2FC9D80A5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9DB12B2-FAA3-A770-DA86-02DF85BF40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9" name="Picture 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1E6AFDC-D246-CA2D-6C0C-903765BFFB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CAC1F9B-5599-06A3-F928-49FF0CCD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95B4C17-07A8-00FF-DE08-493F88103F48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sp>
        <p:nvSpPr>
          <p:cNvPr id="2" name="Google Shape;57;p19">
            <a:extLst>
              <a:ext uri="{FF2B5EF4-FFF2-40B4-BE49-F238E27FC236}">
                <a16:creationId xmlns:a16="http://schemas.microsoft.com/office/drawing/2014/main" id="{379E6853-ABC5-D1E2-DA9A-BCC99EF14A82}"/>
              </a:ext>
            </a:extLst>
          </p:cNvPr>
          <p:cNvSpPr/>
          <p:nvPr userDrawn="1"/>
        </p:nvSpPr>
        <p:spPr>
          <a:xfrm>
            <a:off x="0" y="6468384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8;p19">
            <a:extLst>
              <a:ext uri="{FF2B5EF4-FFF2-40B4-BE49-F238E27FC236}">
                <a16:creationId xmlns:a16="http://schemas.microsoft.com/office/drawing/2014/main" id="{87E1B8A3-730A-D94B-5D77-48957F933F6C}"/>
              </a:ext>
            </a:extLst>
          </p:cNvPr>
          <p:cNvSpPr txBox="1"/>
          <p:nvPr userDrawn="1"/>
        </p:nvSpPr>
        <p:spPr>
          <a:xfrm>
            <a:off x="105530" y="6505988"/>
            <a:ext cx="7914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Small Molecule Drug Discovery and Development</a:t>
            </a:r>
            <a:endParaRPr/>
          </a:p>
        </p:txBody>
      </p:sp>
      <p:sp>
        <p:nvSpPr>
          <p:cNvPr id="11" name="Google Shape;62;p19">
            <a:extLst>
              <a:ext uri="{FF2B5EF4-FFF2-40B4-BE49-F238E27FC236}">
                <a16:creationId xmlns:a16="http://schemas.microsoft.com/office/drawing/2014/main" id="{0790347E-CA41-E2F3-B229-B7771A076995}"/>
              </a:ext>
            </a:extLst>
          </p:cNvPr>
          <p:cNvSpPr/>
          <p:nvPr userDrawn="1"/>
        </p:nvSpPr>
        <p:spPr>
          <a:xfrm>
            <a:off x="0" y="-7685"/>
            <a:ext cx="3283775" cy="6865626"/>
          </a:xfrm>
          <a:prstGeom prst="rect">
            <a:avLst/>
          </a:prstGeom>
          <a:solidFill>
            <a:srgbClr val="D75C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67;p19">
            <a:extLst>
              <a:ext uri="{FF2B5EF4-FFF2-40B4-BE49-F238E27FC236}">
                <a16:creationId xmlns:a16="http://schemas.microsoft.com/office/drawing/2014/main" id="{6D46A7F5-0182-D1E8-63F6-D3486FA7B50B}"/>
              </a:ext>
            </a:extLst>
          </p:cNvPr>
          <p:cNvPicPr preferRelativeResize="0"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430" r="13231" b="-430"/>
          <a:stretch/>
        </p:blipFill>
        <p:spPr>
          <a:xfrm>
            <a:off x="-466021" y="2031"/>
            <a:ext cx="7471375" cy="688550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138C2B-0562-9CDE-3142-91DE88DC50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pic>
        <p:nvPicPr>
          <p:cNvPr id="6" name="Google Shape;61;p19">
            <a:extLst>
              <a:ext uri="{FF2B5EF4-FFF2-40B4-BE49-F238E27FC236}">
                <a16:creationId xmlns:a16="http://schemas.microsoft.com/office/drawing/2014/main" id="{297ACB16-DCB7-3B6A-3AB4-8E409F9823AD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E90E-058C-4445-998C-7A7B0CC2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29098-C70F-4EE4-B24A-30460810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C906-9BA8-4645-BF33-2532088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C8E3-895B-454A-9C56-2FF3B039BB74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FD910-D043-4C37-9C2E-E7769C58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B4D98-7AA8-4105-8C7E-E90D95F6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450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FB56B-379A-471F-8921-986BC1600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936C5-42D5-4232-9F88-D2EF6FC4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7133-D8A2-4B39-863B-82474879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6D5-6539-41C0-813A-128398F0D37C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40E7-7F93-4679-BD58-408A76A7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B6C9-1E6B-4F44-9E7B-414BB38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154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72C0-90D6-44EE-8BBD-00222CAFB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27635" cy="1325563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D85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AD93-AEC7-462C-AB2F-4B19DD62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2BCADD-F906-FD8B-B2DB-E2F8CA0C56F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80228" y="384246"/>
            <a:ext cx="2658898" cy="126609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>
                <a:latin typeface="Montserrat regular" panose="00000500000000000000" pitchFamily="2" charset="0"/>
              </a:defRPr>
            </a:lvl2pPr>
            <a:lvl3pPr marL="914400" indent="0">
              <a:buNone/>
              <a:defRPr>
                <a:latin typeface="Montserrat regular" panose="00000500000000000000" pitchFamily="2" charset="0"/>
              </a:defRPr>
            </a:lvl3pPr>
            <a:lvl4pPr marL="1371600" indent="0">
              <a:buNone/>
              <a:defRPr>
                <a:latin typeface="Montserrat regular" panose="00000500000000000000" pitchFamily="2" charset="0"/>
              </a:defRPr>
            </a:lvl4pPr>
            <a:lvl5pPr marL="1828800" indent="0">
              <a:buNone/>
              <a:defRPr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Insert your institution’s logo here</a:t>
            </a:r>
          </a:p>
        </p:txBody>
      </p:sp>
      <p:sp>
        <p:nvSpPr>
          <p:cNvPr id="4" name="Google Shape;88;p21">
            <a:extLst>
              <a:ext uri="{FF2B5EF4-FFF2-40B4-BE49-F238E27FC236}">
                <a16:creationId xmlns:a16="http://schemas.microsoft.com/office/drawing/2014/main" id="{E36AB5DF-37E8-4400-C3DC-F7B63E2E4922}"/>
              </a:ext>
            </a:extLst>
          </p:cNvPr>
          <p:cNvSpPr/>
          <p:nvPr userDrawn="1"/>
        </p:nvSpPr>
        <p:spPr>
          <a:xfrm>
            <a:off x="-21035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19F0CA59-E1F1-2EEB-D768-E048416C28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7330-6687-4FAD-A575-07FA831E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FB42D1-C534-400D-BC72-5CE77A30CD5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041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A9F4-8EFA-489D-8967-5CC64298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145F-6DA5-4120-B796-5C506C8025A0}" type="datetime1">
              <a:rPr lang="en-ZA" smtClean="0"/>
              <a:t>2025/12/02</a:t>
            </a:fld>
            <a:endParaRPr lang="en-ZA"/>
          </a:p>
        </p:txBody>
      </p:sp>
      <p:sp>
        <p:nvSpPr>
          <p:cNvPr id="7" name="Google Shape;85;p21">
            <a:extLst>
              <a:ext uri="{FF2B5EF4-FFF2-40B4-BE49-F238E27FC236}">
                <a16:creationId xmlns:a16="http://schemas.microsoft.com/office/drawing/2014/main" id="{42C25A98-236D-D8E9-0597-4B1426ADC2E6}"/>
              </a:ext>
            </a:extLst>
          </p:cNvPr>
          <p:cNvSpPr/>
          <p:nvPr userDrawn="1"/>
        </p:nvSpPr>
        <p:spPr>
          <a:xfrm>
            <a:off x="0" y="-7626"/>
            <a:ext cx="3283775" cy="6865626"/>
          </a:xfrm>
          <a:prstGeom prst="rect">
            <a:avLst/>
          </a:prstGeom>
          <a:solidFill>
            <a:srgbClr val="A2C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8;p21">
            <a:extLst>
              <a:ext uri="{FF2B5EF4-FFF2-40B4-BE49-F238E27FC236}">
                <a16:creationId xmlns:a16="http://schemas.microsoft.com/office/drawing/2014/main" id="{BCDC0CC4-98C0-B97E-209C-CBDBCF00876C}"/>
              </a:ext>
            </a:extLst>
          </p:cNvPr>
          <p:cNvSpPr/>
          <p:nvPr userDrawn="1"/>
        </p:nvSpPr>
        <p:spPr>
          <a:xfrm>
            <a:off x="-11799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0;p21">
            <a:extLst>
              <a:ext uri="{FF2B5EF4-FFF2-40B4-BE49-F238E27FC236}">
                <a16:creationId xmlns:a16="http://schemas.microsoft.com/office/drawing/2014/main" id="{3655FE03-55BB-4FC3-C0D5-B50D220E56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21">
            <a:extLst>
              <a:ext uri="{FF2B5EF4-FFF2-40B4-BE49-F238E27FC236}">
                <a16:creationId xmlns:a16="http://schemas.microsoft.com/office/drawing/2014/main" id="{A6903233-78EB-165B-FE45-38C0391A70B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11711" b="11711"/>
          <a:stretch/>
        </p:blipFill>
        <p:spPr>
          <a:xfrm>
            <a:off x="-628484" y="-3813"/>
            <a:ext cx="7471375" cy="6865626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2BBC74-181A-EFBF-47AA-551339986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6EB91FA-108C-D348-EB54-E962DC5F4B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14" name="Picture 1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4954A3A-1194-2022-60FA-F9F044705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3C95A22-197A-BF7A-D8AF-09E47AFB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1E06CC5-0EB7-9ED6-AF20-824E37AF1A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4EF7A7D8-505A-5386-3015-9BD9163D8D09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6797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29AA-25B2-46E8-B0C9-7D6185C8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7B2D-D0E2-49D2-A081-7A3D2B46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787A-AB8F-442F-A26B-C9DA0F14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C3CF-F105-4D66-9A61-F115F29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F69C-9A9F-477C-BC0E-51ED537629AC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4DBD6-76F1-4B36-B03F-193C2C90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3B44-D745-408A-92D4-41D0131B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386E-B291-40AC-9F66-E560A444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C494-2465-483E-8683-7892622A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B40CD-FE46-4B2F-899D-2AC3F7D8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C429E-E7E5-4DC9-9CE4-DF8B4FA27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11BF2-5FE9-46E8-A196-3A09681BE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B3255-BCD1-4309-AD1E-F2E651BB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0AB2-5740-438B-A64E-5A04BE3898DE}" type="datetime1">
              <a:rPr lang="en-ZA" smtClean="0"/>
              <a:t>2025/12/02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F60C4-8EE8-4F06-85E2-F416A736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AEC44-0376-40CE-99A9-55D06CFA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17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9552-8C80-4914-A0C7-12FC344A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5DF68-79CA-48C2-B41F-54FBCA5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88A4-9873-44D7-964E-DF50FC65B01E}" type="datetime1">
              <a:rPr lang="en-ZA" smtClean="0"/>
              <a:t>2025/12/02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31F56-E01E-4C85-B319-A85FBEFB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AD95A-1A1A-4656-A195-DF2642B7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7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54583-D8B4-407C-8162-4964DD80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0B1D-A7D5-4FAE-816D-7C2632CD26CE}" type="datetime1">
              <a:rPr lang="en-ZA" smtClean="0"/>
              <a:t>2025/12/02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8D757-58F3-4BCE-8C01-BD1A667A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98004-82A7-4CAA-ACEE-428564E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39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D6CD-A09E-4CB0-998D-10833994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8129-9B4B-4041-A735-1D4D0DA4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91C59-D6B1-4D51-B983-779128EC2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F0BF-06B3-4080-980E-83F0AEC8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0632-EAED-4BC2-B574-CFEDCC3FDAD8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C3E8-EED6-4E30-9724-E738B31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5116-05C0-48D2-8E08-16F3E7C6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7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C8BA-1426-40C6-B601-06520313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21B41-69C3-443E-BDC7-EA290711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35E5F-B068-4951-AEBF-F17E46E3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F5A9B-DEA3-4A43-A64A-1941FEC7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CEAB-B66D-483F-99E0-A055B17AFE4A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CB30-88DF-4C37-8AFB-C837CC3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AF9D-1B81-46D1-9747-0685CCF6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06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4E94D-4631-4775-B4A4-A3DB7D72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6FFB-E863-4BB5-ADEE-81BC7FA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E4D8-3261-4317-A9D6-9F42D14A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7D41-11E0-4D7C-9813-21FF8CDDA849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DE15-9392-40E3-9927-A7C45DFE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6C90-AC98-4846-BB84-3EC20BAFE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Google Shape;69;p19" descr="Icon&#10;&#10;Description automatically generated">
            <a:extLst>
              <a:ext uri="{FF2B5EF4-FFF2-40B4-BE49-F238E27FC236}">
                <a16:creationId xmlns:a16="http://schemas.microsoft.com/office/drawing/2014/main" id="{16475986-3960-A2BC-2E9D-0E3095C4223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5530" y="177362"/>
            <a:ext cx="15240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0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19">
            <a:extLst>
              <a:ext uri="{FF2B5EF4-FFF2-40B4-BE49-F238E27FC236}">
                <a16:creationId xmlns:a16="http://schemas.microsoft.com/office/drawing/2014/main" id="{FFFC2622-3DA9-6465-B414-FAFDB1CF650F}"/>
              </a:ext>
            </a:extLst>
          </p:cNvPr>
          <p:cNvSpPr txBox="1"/>
          <p:nvPr/>
        </p:nvSpPr>
        <p:spPr>
          <a:xfrm>
            <a:off x="6329367" y="2839875"/>
            <a:ext cx="5787186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A Comprehensive Workshop on Preclinical Drug Discovery (CDD)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Susan Winks</a:t>
            </a:r>
            <a:r>
              <a:rPr lang="en-US" sz="2000" b="0" i="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5F78-26AE-7C86-126C-7EEFDE7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/>
          <a:p>
            <a:r>
              <a:rPr lang="en-ZA" dirty="0"/>
              <a:t>Getting to know who is in the room!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FAA0-BB76-5458-78D4-7CD0C3B2E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690688"/>
            <a:ext cx="11046691" cy="4486275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Find someone you haven’t met before, introduce yourself and find out about them.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Prepare yourself, as you will then need to introduce your new friend to the room</a:t>
            </a:r>
          </a:p>
          <a:p>
            <a:r>
              <a:rPr lang="en-ZA" dirty="0"/>
              <a:t>their name</a:t>
            </a:r>
          </a:p>
          <a:p>
            <a:r>
              <a:rPr lang="en-ZA" dirty="0"/>
              <a:t>where they are from</a:t>
            </a:r>
          </a:p>
          <a:p>
            <a:r>
              <a:rPr lang="en-ZA" dirty="0"/>
              <a:t>what they do </a:t>
            </a:r>
          </a:p>
          <a:p>
            <a:r>
              <a:rPr lang="en-ZA" dirty="0"/>
              <a:t>what they are hoping to get out of the meeting.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EE8C6-B90E-5D1C-2952-188F3684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6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B1E43542-3D17-1DD0-3EB7-3C69C2DF2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6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F64D-914C-1D85-8477-744C40EA2A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FB42D1-C534-400D-BC72-5CE77A30CD5B}" type="slidenum">
              <a:rPr lang="en-ZA" smtClean="0">
                <a:solidFill>
                  <a:schemeClr val="bg1">
                    <a:lumMod val="75000"/>
                  </a:schemeClr>
                </a:solidFill>
              </a:rPr>
              <a:t>11</a:t>
            </a:fld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0A3B3-E27F-4C02-92E0-4342BDC289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6025" y="2766218"/>
            <a:ext cx="5726113" cy="1557337"/>
          </a:xfrm>
        </p:spPr>
        <p:txBody>
          <a:bodyPr anchor="b">
            <a:no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967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7C80-82E3-489C-5545-1F98A128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Tours Tues, 16 April</a:t>
            </a:r>
            <a:endParaRPr lang="en-ZA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784241-3B5D-723F-FB4C-C2985AF1E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21570"/>
              </p:ext>
            </p:extLst>
          </p:nvPr>
        </p:nvGraphicFramePr>
        <p:xfrm>
          <a:off x="446315" y="1390926"/>
          <a:ext cx="11096663" cy="4647039"/>
        </p:xfrm>
        <a:graphic>
          <a:graphicData uri="http://schemas.openxmlformats.org/drawingml/2006/table">
            <a:tbl>
              <a:tblPr/>
              <a:tblGrid>
                <a:gridCol w="756000">
                  <a:extLst>
                    <a:ext uri="{9D8B030D-6E8A-4147-A177-3AD203B41FA5}">
                      <a16:colId xmlns:a16="http://schemas.microsoft.com/office/drawing/2014/main" val="2580980168"/>
                    </a:ext>
                  </a:extLst>
                </a:gridCol>
                <a:gridCol w="1152417">
                  <a:extLst>
                    <a:ext uri="{9D8B030D-6E8A-4147-A177-3AD203B41FA5}">
                      <a16:colId xmlns:a16="http://schemas.microsoft.com/office/drawing/2014/main" val="267359474"/>
                    </a:ext>
                  </a:extLst>
                </a:gridCol>
                <a:gridCol w="1314158">
                  <a:extLst>
                    <a:ext uri="{9D8B030D-6E8A-4147-A177-3AD203B41FA5}">
                      <a16:colId xmlns:a16="http://schemas.microsoft.com/office/drawing/2014/main" val="1215893253"/>
                    </a:ext>
                  </a:extLst>
                </a:gridCol>
                <a:gridCol w="1079849">
                  <a:extLst>
                    <a:ext uri="{9D8B030D-6E8A-4147-A177-3AD203B41FA5}">
                      <a16:colId xmlns:a16="http://schemas.microsoft.com/office/drawing/2014/main" val="66757801"/>
                    </a:ext>
                  </a:extLst>
                </a:gridCol>
                <a:gridCol w="431313">
                  <a:extLst>
                    <a:ext uri="{9D8B030D-6E8A-4147-A177-3AD203B41FA5}">
                      <a16:colId xmlns:a16="http://schemas.microsoft.com/office/drawing/2014/main" val="263351302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72580699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85674116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92756966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284133792"/>
                    </a:ext>
                  </a:extLst>
                </a:gridCol>
                <a:gridCol w="1493875">
                  <a:extLst>
                    <a:ext uri="{9D8B030D-6E8A-4147-A177-3AD203B41FA5}">
                      <a16:colId xmlns:a16="http://schemas.microsoft.com/office/drawing/2014/main" val="4175945288"/>
                    </a:ext>
                  </a:extLst>
                </a:gridCol>
                <a:gridCol w="1377738">
                  <a:extLst>
                    <a:ext uri="{9D8B030D-6E8A-4147-A177-3AD203B41FA5}">
                      <a16:colId xmlns:a16="http://schemas.microsoft.com/office/drawing/2014/main" val="3398345189"/>
                    </a:ext>
                  </a:extLst>
                </a:gridCol>
                <a:gridCol w="431313">
                  <a:extLst>
                    <a:ext uri="{9D8B030D-6E8A-4147-A177-3AD203B41FA5}">
                      <a16:colId xmlns:a16="http://schemas.microsoft.com/office/drawing/2014/main" val="1727782890"/>
                    </a:ext>
                  </a:extLst>
                </a:gridCol>
              </a:tblGrid>
              <a:tr h="26299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Calibri" panose="020F0502020204030204" pitchFamily="34" charset="0"/>
                        </a:rPr>
                        <a:t>VW CDD Workshop Lab Demos (Group 1)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Calibri" panose="020F0502020204030204" pitchFamily="34" charset="0"/>
                        </a:rPr>
                        <a:t>Tues, 16 April 2024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VW CDD Workshop Lab Demos (Group 3)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Tues, 16 April 2024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91084"/>
                  </a:ext>
                </a:extLst>
              </a:tr>
              <a:tr h="13149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Facilitators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 Location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Facilitator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07892"/>
                  </a:ext>
                </a:extLst>
              </a:tr>
              <a:tr h="24666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14:15 - 14:30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IDM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Barnard Fuller Entrance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14:15 - 14:30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PD Hahn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35668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14:30 - 15:15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 Lab Demo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Nicolaas, Charles, Raygaana, Zaahida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 BSLII Lab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14:30 - 15:15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 Lab Demo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Tania, Grace, Christabel, Oluwatosin, Mziyanda, Sauvik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7D, Level 7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830929"/>
                  </a:ext>
                </a:extLst>
              </a:tr>
              <a:tr h="24666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15:15 - 15:30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GSH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15:15 - 15:30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Walk to Jack de Wet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997311"/>
                  </a:ext>
                </a:extLst>
              </a:tr>
              <a:tr h="262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15:30 - 16:15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ADME Lab Tour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Zama, Thulile, Warren, Nesia, Keabetswe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 Old Main Building Entrance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15:30 - 16:15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CADD and AI Demo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Stephen, Jason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De Wet Meeting Room, Level 6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015008"/>
                  </a:ext>
                </a:extLst>
              </a:tr>
              <a:tr h="24666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16:15 - 16:30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Hotel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16:15 - 16:30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Hotel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593539"/>
                  </a:ext>
                </a:extLst>
              </a:tr>
              <a:tr h="131497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562173"/>
                  </a:ext>
                </a:extLst>
              </a:tr>
              <a:tr h="131497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81806"/>
                  </a:ext>
                </a:extLst>
              </a:tr>
              <a:tr h="26847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</a:rPr>
                        <a:t>VW CDD Workshop Lab Demos (Group 2)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</a:rPr>
                        <a:t>Tues, 16 April 2024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VW CDD Workshop Lab Demos (Group 4)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Tues, 16 April 2024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68503"/>
                  </a:ext>
                </a:extLst>
              </a:tr>
              <a:tr h="131497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Facilitator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Facilitator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653845"/>
                  </a:ext>
                </a:extLst>
              </a:tr>
              <a:tr h="24666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14:15 - 14:30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GSH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14:15 - 14:30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PD Hahn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Barnard Fuller Entrance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27961"/>
                  </a:ext>
                </a:extLst>
              </a:tr>
              <a:tr h="262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14:30 - 15:15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ADME Lab Tour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Zama, Thulile, Warren, Nesia, Keabetswe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 BSLII Lab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14:30 - 15:15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CADD and AI Demo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Stephen, Jason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De Wet Meeting Room, Level 6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55880"/>
                  </a:ext>
                </a:extLst>
              </a:tr>
              <a:tr h="24666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15:15 - 15:30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IDM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15:15 - 15:30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Walk to Level 7 H3D lab 7D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55805"/>
                  </a:ext>
                </a:extLst>
              </a:tr>
              <a:tr h="39449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15:30 - 16:15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 Lab Demo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Nicolaas, Charles, Raygaana, Zaahida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 Old Main Building Entrance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15:30 - 16:15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 Lab Demo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Tania, Grace, Christabel, Oluwatosun, Mziyanda, Sauvik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7D, Level 7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673448"/>
                  </a:ext>
                </a:extLst>
              </a:tr>
              <a:tr h="24666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16:15 - 16:30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Hotel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9" marR="5539" marT="55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16:15 - 16:30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Hotel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539" marR="5539" marT="55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9584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07B90-E45F-7E4A-423F-20D514C2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12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FFFF34C7-7597-D6DB-0075-812A92536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7F4F-E4EA-4170-7E7C-29DBE377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Tours Wed, 17 April</a:t>
            </a:r>
            <a:endParaRPr lang="en-Z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69755B-D9DA-47C7-B70D-C4C394DA9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22109"/>
              </p:ext>
            </p:extLst>
          </p:nvPr>
        </p:nvGraphicFramePr>
        <p:xfrm>
          <a:off x="670249" y="1650338"/>
          <a:ext cx="10636408" cy="4553407"/>
        </p:xfrm>
        <a:graphic>
          <a:graphicData uri="http://schemas.openxmlformats.org/drawingml/2006/table">
            <a:tbl>
              <a:tblPr/>
              <a:tblGrid>
                <a:gridCol w="684000">
                  <a:extLst>
                    <a:ext uri="{9D8B030D-6E8A-4147-A177-3AD203B41FA5}">
                      <a16:colId xmlns:a16="http://schemas.microsoft.com/office/drawing/2014/main" val="1471225840"/>
                    </a:ext>
                  </a:extLst>
                </a:gridCol>
                <a:gridCol w="1119474">
                  <a:extLst>
                    <a:ext uri="{9D8B030D-6E8A-4147-A177-3AD203B41FA5}">
                      <a16:colId xmlns:a16="http://schemas.microsoft.com/office/drawing/2014/main" val="2986225307"/>
                    </a:ext>
                  </a:extLst>
                </a:gridCol>
                <a:gridCol w="1276593">
                  <a:extLst>
                    <a:ext uri="{9D8B030D-6E8A-4147-A177-3AD203B41FA5}">
                      <a16:colId xmlns:a16="http://schemas.microsoft.com/office/drawing/2014/main" val="3199891895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21628570"/>
                    </a:ext>
                  </a:extLst>
                </a:gridCol>
                <a:gridCol w="418985">
                  <a:extLst>
                    <a:ext uri="{9D8B030D-6E8A-4147-A177-3AD203B41FA5}">
                      <a16:colId xmlns:a16="http://schemas.microsoft.com/office/drawing/2014/main" val="1099701910"/>
                    </a:ext>
                  </a:extLst>
                </a:gridCol>
                <a:gridCol w="523731">
                  <a:extLst>
                    <a:ext uri="{9D8B030D-6E8A-4147-A177-3AD203B41FA5}">
                      <a16:colId xmlns:a16="http://schemas.microsoft.com/office/drawing/2014/main" val="1447428427"/>
                    </a:ext>
                  </a:extLst>
                </a:gridCol>
                <a:gridCol w="523731">
                  <a:extLst>
                    <a:ext uri="{9D8B030D-6E8A-4147-A177-3AD203B41FA5}">
                      <a16:colId xmlns:a16="http://schemas.microsoft.com/office/drawing/2014/main" val="34391437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6904236"/>
                    </a:ext>
                  </a:extLst>
                </a:gridCol>
                <a:gridCol w="1217674">
                  <a:extLst>
                    <a:ext uri="{9D8B030D-6E8A-4147-A177-3AD203B41FA5}">
                      <a16:colId xmlns:a16="http://schemas.microsoft.com/office/drawing/2014/main" val="2113638174"/>
                    </a:ext>
                  </a:extLst>
                </a:gridCol>
                <a:gridCol w="1200217">
                  <a:extLst>
                    <a:ext uri="{9D8B030D-6E8A-4147-A177-3AD203B41FA5}">
                      <a16:colId xmlns:a16="http://schemas.microsoft.com/office/drawing/2014/main" val="716872836"/>
                    </a:ext>
                  </a:extLst>
                </a:gridCol>
                <a:gridCol w="1315873">
                  <a:extLst>
                    <a:ext uri="{9D8B030D-6E8A-4147-A177-3AD203B41FA5}">
                      <a16:colId xmlns:a16="http://schemas.microsoft.com/office/drawing/2014/main" val="1996531392"/>
                    </a:ext>
                  </a:extLst>
                </a:gridCol>
                <a:gridCol w="418985">
                  <a:extLst>
                    <a:ext uri="{9D8B030D-6E8A-4147-A177-3AD203B41FA5}">
                      <a16:colId xmlns:a16="http://schemas.microsoft.com/office/drawing/2014/main" val="4275237546"/>
                    </a:ext>
                  </a:extLst>
                </a:gridCol>
              </a:tblGrid>
              <a:tr h="2863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Calibri" panose="020F0502020204030204" pitchFamily="34" charset="0"/>
                        </a:rPr>
                        <a:t>VW CDD Workshop Lab Demos (Group 1)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7D31"/>
                          </a:highlight>
                          <a:latin typeface="Calibri" panose="020F0502020204030204" pitchFamily="34" charset="0"/>
                        </a:rPr>
                        <a:t>Tues, 16 April 2024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VW CDD Workshop Lab Demos (Group 3)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Tues, 16 April 2024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78164"/>
                  </a:ext>
                </a:extLst>
              </a:tr>
              <a:tr h="143151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Facilitators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 Location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Facilitator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837741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14:15 - 14:30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PD Hahn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14:15 - 14:30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IDM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Barnard Fuller Entrance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94400"/>
                  </a:ext>
                </a:extLst>
              </a:tr>
              <a:tr h="504522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14:30 - 15:15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 Lab Demo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Tania, Grace, Christabel, Oluwatosun, Mziyanda, Sauvik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7D, Level 7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14:30 - 15:15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 Lab Demo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Nicolaas, Charles, Raygaana, Zaahida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 BSLII Lab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812716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15:15 - 15:30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Walk to Jack de Wet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15:15 - 15:30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GSH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191"/>
                  </a:ext>
                </a:extLst>
              </a:tr>
              <a:tr h="286301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15:30 - 16:15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CADD and AI Demo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Stephen, Jason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De Wet Meeting Room, Level 6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15:30 - 16:15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ADME Lab Tour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Zama, Thulile, Warren, Nesia, Keabetswe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 Old Main Building Entrance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426197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16:15 - 16:30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Hotel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16:15 - 16:30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Hotel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804170"/>
                  </a:ext>
                </a:extLst>
              </a:tr>
              <a:tr h="143151"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053799"/>
                  </a:ext>
                </a:extLst>
              </a:tr>
              <a:tr h="143151"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888794"/>
                  </a:ext>
                </a:extLst>
              </a:tr>
              <a:tr h="29226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</a:rPr>
                        <a:t>VW CDD Workshop Lab Demos (Group 2)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</a:rPr>
                        <a:t>Tues, 16 April 2024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VW CDD Workshop Lab Demos (Group 4)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Tues, 16 April 2024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34773"/>
                  </a:ext>
                </a:extLst>
              </a:tr>
              <a:tr h="14315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Facilitator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Facilitator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894036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14:15 - 14:30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PD Hahn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Barnard Fuller Entrance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14:15 - 14:30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GSH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79804"/>
                  </a:ext>
                </a:extLst>
              </a:tr>
              <a:tr h="286301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14:30 - 15:15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CADD and AI Demo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Stephen, Jason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De Wet Meeting Room, Level 6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14:30 - 15:15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ADME Lab Tour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Zama, Thulile, Warren, Nesia, Keabetswe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 BSLII Lab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8216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15:15 - 15:30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Walk to Level 7 H3D lab 7D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15:15 - 15:30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IDM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425"/>
                  </a:ext>
                </a:extLst>
              </a:tr>
              <a:tr h="429452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15:30 - 16:15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Chemistry Lab Demo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Tania, Grace, Christabel, Oluwatosun, Mziyanda, Sauvik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7D, Level 7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15:30 - 16:15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 Lab Demo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Nicolaas, Charles, Raygaana, Zaahida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 Old Main Building Entrance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479101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16:15 - 16:30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Hotel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16:15 - 16:30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Travel to Hotel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15 min</a:t>
                      </a:r>
                    </a:p>
                  </a:txBody>
                  <a:tcPr marL="5654" marR="5654" marT="5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3257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EC240-5D21-E854-90A6-F556EA6D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7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00817C25-862C-32CC-5A2E-2D0D380DB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1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2E42E-7FB5-BDB1-266D-CA33D514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4" name="Picture 3" descr="A black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D33313DF-3177-EB11-0BCD-D84CC8E3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2" y="173294"/>
            <a:ext cx="12192000" cy="57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62B7-DA44-C4CB-389E-E9D4C3F9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Workshop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7E620-C3DF-C6DB-2473-36C464C6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3E3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To teach the basic concepts of preclinical drug discovery research.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3E3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To facilitate practical, team-based sessions to reinforce key drug discovery concepts</a:t>
            </a:r>
            <a:r>
              <a:rPr lang="en-ZA" dirty="0">
                <a:solidFill>
                  <a:srgbClr val="3E3E3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3E3E3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To build collaborative international, interdisciplinary networks between the workshop participants.</a:t>
            </a:r>
            <a:endParaRPr lang="en-ZA" dirty="0">
              <a:latin typeface="Montserrat" panose="00000500000000000000" pitchFamily="2" charset="0"/>
            </a:endParaRPr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9ED5B-495A-F119-F4FC-5D742F73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6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29C5DA08-05DA-F1EC-0FDC-BA0DE034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2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A297-F181-A080-1CA3-12665CB9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74" y="16699"/>
            <a:ext cx="3030940" cy="569747"/>
          </a:xfrm>
        </p:spPr>
        <p:txBody>
          <a:bodyPr>
            <a:normAutofit fontScale="90000"/>
          </a:bodyPr>
          <a:lstStyle/>
          <a:p>
            <a:r>
              <a:rPr lang="en-ZA" dirty="0"/>
              <a:t>Programme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6A161-6B8B-78C2-453B-3D22ABEE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91494-12CD-68EE-9906-F018F6F9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4" y="586446"/>
            <a:ext cx="10440537" cy="58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DD50-C0FD-B31F-5C0E-FF24C3E2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27635" cy="595928"/>
          </a:xfrm>
        </p:spPr>
        <p:txBody>
          <a:bodyPr/>
          <a:lstStyle/>
          <a:p>
            <a:r>
              <a:rPr lang="en-ZA" dirty="0"/>
              <a:t>Break-away and Tour Groups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0CD4F3-992F-9480-9625-525BA9ABB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804847"/>
              </p:ext>
            </p:extLst>
          </p:nvPr>
        </p:nvGraphicFramePr>
        <p:xfrm>
          <a:off x="237698" y="1301675"/>
          <a:ext cx="11390195" cy="494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7433D-A7EC-E7CA-80BE-6378AAF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12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D982F492-FE2C-2C2A-A81B-0C9FDA2200D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</p:spPr>
      </p:pic>
    </p:spTree>
    <p:extLst>
      <p:ext uri="{BB962C8B-B14F-4D97-AF65-F5344CB8AC3E}">
        <p14:creationId xmlns:p14="http://schemas.microsoft.com/office/powerpoint/2010/main" val="227053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DD50-C0FD-B31F-5C0E-FF24C3E2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27635" cy="595928"/>
          </a:xfrm>
        </p:spPr>
        <p:txBody>
          <a:bodyPr/>
          <a:lstStyle/>
          <a:p>
            <a:r>
              <a:rPr lang="en-US" dirty="0"/>
              <a:t>Tues, 16 April 2024</a:t>
            </a:r>
            <a:endParaRPr lang="en-Z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0CD4F3-992F-9480-9625-525BA9ABB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9663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7433D-A7EC-E7CA-80BE-6378AAF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1E5CC70-6FD3-7D9C-1147-EB8E281C0F5C}"/>
              </a:ext>
            </a:extLst>
          </p:cNvPr>
          <p:cNvSpPr/>
          <p:nvPr/>
        </p:nvSpPr>
        <p:spPr>
          <a:xfrm rot="16200000">
            <a:off x="3174271" y="-1029785"/>
            <a:ext cx="339952" cy="50120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08CF6-14A9-6D14-91F4-4B0F7B20BE2D}"/>
              </a:ext>
            </a:extLst>
          </p:cNvPr>
          <p:cNvSpPr txBox="1"/>
          <p:nvPr/>
        </p:nvSpPr>
        <p:spPr>
          <a:xfrm>
            <a:off x="2570746" y="94900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 School</a:t>
            </a:r>
            <a:endParaRPr lang="en-ZA" b="1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70B8446-87EB-64CB-9668-9C103D4C5294}"/>
              </a:ext>
            </a:extLst>
          </p:cNvPr>
          <p:cNvSpPr/>
          <p:nvPr/>
        </p:nvSpPr>
        <p:spPr>
          <a:xfrm rot="16200000">
            <a:off x="8564858" y="-1029786"/>
            <a:ext cx="339952" cy="50120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33626-6EA7-A911-3B69-AFBFF0E676D4}"/>
              </a:ext>
            </a:extLst>
          </p:cNvPr>
          <p:cNvSpPr txBox="1"/>
          <p:nvPr/>
        </p:nvSpPr>
        <p:spPr>
          <a:xfrm>
            <a:off x="7888618" y="936953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PD Hahn</a:t>
            </a:r>
            <a:endParaRPr lang="en-ZA" b="1" dirty="0"/>
          </a:p>
        </p:txBody>
      </p:sp>
      <p:pic>
        <p:nvPicPr>
          <p:cNvPr id="12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D982F492-FE2C-2C2A-A81B-0C9FDA2200D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</p:spPr>
      </p:pic>
    </p:spTree>
    <p:extLst>
      <p:ext uri="{BB962C8B-B14F-4D97-AF65-F5344CB8AC3E}">
        <p14:creationId xmlns:p14="http://schemas.microsoft.com/office/powerpoint/2010/main" val="168212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DD50-C0FD-B31F-5C0E-FF24C3E2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27635" cy="595928"/>
          </a:xfrm>
        </p:spPr>
        <p:txBody>
          <a:bodyPr/>
          <a:lstStyle/>
          <a:p>
            <a:r>
              <a:rPr lang="en-US" dirty="0"/>
              <a:t>Wed, 17 April 2024</a:t>
            </a:r>
            <a:endParaRPr lang="en-Z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0CD4F3-992F-9480-9625-525BA9ABB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5497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7433D-A7EC-E7CA-80BE-6378AAF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1E5CC70-6FD3-7D9C-1147-EB8E281C0F5C}"/>
              </a:ext>
            </a:extLst>
          </p:cNvPr>
          <p:cNvSpPr/>
          <p:nvPr/>
        </p:nvSpPr>
        <p:spPr>
          <a:xfrm rot="16200000">
            <a:off x="3174271" y="-1029785"/>
            <a:ext cx="339952" cy="50120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08CF6-14A9-6D14-91F4-4B0F7B20BE2D}"/>
              </a:ext>
            </a:extLst>
          </p:cNvPr>
          <p:cNvSpPr txBox="1"/>
          <p:nvPr/>
        </p:nvSpPr>
        <p:spPr>
          <a:xfrm>
            <a:off x="2570746" y="94900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 School</a:t>
            </a:r>
            <a:endParaRPr lang="en-ZA" b="1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70B8446-87EB-64CB-9668-9C103D4C5294}"/>
              </a:ext>
            </a:extLst>
          </p:cNvPr>
          <p:cNvSpPr/>
          <p:nvPr/>
        </p:nvSpPr>
        <p:spPr>
          <a:xfrm rot="16200000">
            <a:off x="8564858" y="-1029786"/>
            <a:ext cx="339952" cy="50120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33626-6EA7-A911-3B69-AFBFF0E676D4}"/>
              </a:ext>
            </a:extLst>
          </p:cNvPr>
          <p:cNvSpPr txBox="1"/>
          <p:nvPr/>
        </p:nvSpPr>
        <p:spPr>
          <a:xfrm>
            <a:off x="7888618" y="936953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PD Hahn</a:t>
            </a:r>
            <a:endParaRPr lang="en-ZA" b="1" dirty="0"/>
          </a:p>
        </p:txBody>
      </p:sp>
      <p:pic>
        <p:nvPicPr>
          <p:cNvPr id="12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D982F492-FE2C-2C2A-A81B-0C9FDA2200D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</p:spPr>
      </p:pic>
    </p:spTree>
    <p:extLst>
      <p:ext uri="{BB962C8B-B14F-4D97-AF65-F5344CB8AC3E}">
        <p14:creationId xmlns:p14="http://schemas.microsoft.com/office/powerpoint/2010/main" val="118224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4177-7F1A-7DF6-E06D-227BC603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6CFA6-26D6-2B7E-4AED-E7CE31FB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Everyone participates​</a:t>
            </a:r>
          </a:p>
          <a:p>
            <a:endParaRPr lang="en-ZA" dirty="0"/>
          </a:p>
          <a:p>
            <a:r>
              <a:rPr lang="en-ZA" dirty="0"/>
              <a:t>One person speaks at a time​</a:t>
            </a:r>
          </a:p>
          <a:p>
            <a:endParaRPr lang="en-ZA" dirty="0"/>
          </a:p>
          <a:p>
            <a:r>
              <a:rPr lang="en-ZA" dirty="0"/>
              <a:t>Return promptly from breaks​</a:t>
            </a:r>
          </a:p>
          <a:p>
            <a:endParaRPr lang="en-ZA" dirty="0"/>
          </a:p>
          <a:p>
            <a:r>
              <a:rPr lang="en-ZA" dirty="0"/>
              <a:t>No laptops/cell phones to be used during the sessions​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Parking lot for off-topic discussion items</a:t>
            </a:r>
          </a:p>
          <a:p>
            <a:endParaRPr lang="en-ZA" dirty="0"/>
          </a:p>
          <a:p>
            <a:r>
              <a:rPr lang="en-ZA" dirty="0"/>
              <a:t>Code of Conduct has been shared, please adhere to these principles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38753-75F1-F067-37BF-AE62DEBC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6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482972A8-A865-014C-F1F7-207D4C06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23EE-71BE-181F-A0B3-15148505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House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5A08C-207C-208D-D8E0-3686789B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Bathroom Locations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Lunch location (Vegetarians to queue up first)</a:t>
            </a:r>
          </a:p>
          <a:p>
            <a:pPr>
              <a:lnSpc>
                <a:spcPct val="150000"/>
              </a:lnSpc>
            </a:pPr>
            <a:r>
              <a:rPr lang="en-US" dirty="0"/>
              <a:t>Dinner meals</a:t>
            </a:r>
          </a:p>
          <a:p>
            <a:pPr>
              <a:lnSpc>
                <a:spcPct val="150000"/>
              </a:lnSpc>
            </a:pP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41A3F-B461-57D3-FE18-08A0444D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6" name="Content Placeholder 9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638602D2-9886-0299-86D0-9473A6373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86" y="384176"/>
            <a:ext cx="1367857" cy="9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0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8C6BC0E042649962E521B6A2731E9" ma:contentTypeVersion="3" ma:contentTypeDescription="Create a new document." ma:contentTypeScope="" ma:versionID="83acd92991cd052380972e0bdc28ee20">
  <xsd:schema xmlns:xsd="http://www.w3.org/2001/XMLSchema" xmlns:xs="http://www.w3.org/2001/XMLSchema" xmlns:p="http://schemas.microsoft.com/office/2006/metadata/properties" xmlns:ns2="e6af5ca4-d897-44f7-a4c3-016c09251410" targetNamespace="http://schemas.microsoft.com/office/2006/metadata/properties" ma:root="true" ma:fieldsID="af313349e6b3067e0c5e4d62b92004ab" ns2:_="">
    <xsd:import namespace="e6af5ca4-d897-44f7-a4c3-016c09251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f5ca4-d897-44f7-a4c3-016c09251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57E757-C7A0-48C9-A01A-9A8F3C9BF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C563B-386C-426F-9B78-8203DC9D25ED}">
  <ds:schemaRefs>
    <ds:schemaRef ds:uri="http://purl.org/dc/elements/1.1/"/>
    <ds:schemaRef ds:uri="http://schemas.microsoft.com/office/2006/metadata/properties"/>
    <ds:schemaRef ds:uri="ed9eba1e-de0f-47f1-af31-795f0b67a61e"/>
    <ds:schemaRef ds:uri="617caac6-e32b-43f4-b15f-9e19ce02f2c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2A44B4-F30A-40D8-BD8C-1A796B597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f5ca4-d897-44f7-a4c3-016c09251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5506</TotalTime>
  <Words>1142</Words>
  <Application>Microsoft Office PowerPoint</Application>
  <PresentationFormat>Widescreen</PresentationFormat>
  <Paragraphs>428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Workshop Objectives</vt:lpstr>
      <vt:lpstr>Programme</vt:lpstr>
      <vt:lpstr>Break-away and Tour Groups</vt:lpstr>
      <vt:lpstr>Tues, 16 April 2024</vt:lpstr>
      <vt:lpstr>Wed, 17 April 2024</vt:lpstr>
      <vt:lpstr>Ground Rules</vt:lpstr>
      <vt:lpstr>House keeping</vt:lpstr>
      <vt:lpstr>Getting to know who is in the room!</vt:lpstr>
      <vt:lpstr>Questions?</vt:lpstr>
      <vt:lpstr>Lab Tours Tues, 16 April</vt:lpstr>
      <vt:lpstr>Lab Tours Wed, 17 April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H3D Foundation Vision, Mission and Governance</dc:title>
  <dc:creator>Susan Winks</dc:creator>
  <cp:lastModifiedBy>Susan Winks</cp:lastModifiedBy>
  <cp:revision>28</cp:revision>
  <dcterms:created xsi:type="dcterms:W3CDTF">2020-04-23T14:28:34Z</dcterms:created>
  <dcterms:modified xsi:type="dcterms:W3CDTF">2025-12-02T14:40:15Z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0x0101004AD8C6BC0E042649962E521B6A2731E9</vt:lpwstr>
  </property>
</Properties>
</file>