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notesSlides/notesSlide2.xml" ContentType="application/vnd.openxmlformats-officedocument.presentationml.notesSlide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autoCompressPictures="0">
  <p:sldMasterIdLst>
    <p:sldMasterId id="2147483903" r:id="rId4"/>
    <p:sldMasterId id="2147484042" r:id="rId5"/>
    <p:sldMasterId id="2147484230" r:id="rId6"/>
    <p:sldMasterId id="2147484316" r:id="rId7"/>
  </p:sldMasterIdLst>
  <p:notesMasterIdLst>
    <p:notesMasterId r:id="rId26"/>
  </p:notesMasterIdLst>
  <p:handoutMasterIdLst>
    <p:handoutMasterId r:id="rId27"/>
  </p:handoutMasterIdLst>
  <p:sldIdLst>
    <p:sldId id="256" r:id="rId8"/>
    <p:sldId id="2707" r:id="rId9"/>
    <p:sldId id="2716" r:id="rId10"/>
    <p:sldId id="2704" r:id="rId11"/>
    <p:sldId id="2838" r:id="rId12"/>
    <p:sldId id="2839" r:id="rId13"/>
    <p:sldId id="2744" r:id="rId14"/>
    <p:sldId id="2766" r:id="rId15"/>
    <p:sldId id="2778" r:id="rId16"/>
    <p:sldId id="2846" r:id="rId17"/>
    <p:sldId id="2841" r:id="rId18"/>
    <p:sldId id="2848" r:id="rId19"/>
    <p:sldId id="2843" r:id="rId20"/>
    <p:sldId id="2845" r:id="rId21"/>
    <p:sldId id="2847" r:id="rId22"/>
    <p:sldId id="2702" r:id="rId23"/>
    <p:sldId id="2708" r:id="rId24"/>
    <p:sldId id="2727" r:id="rId25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CC16F67-97A6-374B-809F-D4A1E11A2A97}">
          <p14:sldIdLst>
            <p14:sldId id="256"/>
            <p14:sldId id="2707"/>
            <p14:sldId id="2716"/>
            <p14:sldId id="2704"/>
            <p14:sldId id="2838"/>
            <p14:sldId id="2839"/>
            <p14:sldId id="2744"/>
            <p14:sldId id="2766"/>
            <p14:sldId id="2778"/>
            <p14:sldId id="2846"/>
            <p14:sldId id="2841"/>
            <p14:sldId id="2848"/>
            <p14:sldId id="2843"/>
            <p14:sldId id="2845"/>
            <p14:sldId id="2847"/>
            <p14:sldId id="2702"/>
            <p14:sldId id="2708"/>
            <p14:sldId id="27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56" userDrawn="1">
          <p15:clr>
            <a:srgbClr val="A4A3A4"/>
          </p15:clr>
        </p15:guide>
        <p15:guide id="2" pos="4488" userDrawn="1">
          <p15:clr>
            <a:srgbClr val="A4A3A4"/>
          </p15:clr>
        </p15:guide>
        <p15:guide id="3" orient="horz" pos="22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F45CEB-B925-BF40-553A-82138DA5F45F}" name="Debbie Friez" initials="DF" userId="XfdqQJrmvh3LnyOcfEzW7m3SX/0ga2/oGdVkepyW4Q8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E8E5E9"/>
    <a:srgbClr val="9EA700"/>
    <a:srgbClr val="009538"/>
    <a:srgbClr val="0074B4"/>
    <a:srgbClr val="FFC015"/>
    <a:srgbClr val="34A542"/>
    <a:srgbClr val="009F49"/>
    <a:srgbClr val="00A3E0"/>
    <a:srgbClr val="80BF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BDF769-EDA3-476D-9839-D51F1D750CF6}" v="29" dt="2026-07-21T20:52:04.426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1" d="100"/>
          <a:sy n="21" d="100"/>
        </p:scale>
        <p:origin x="1190" y="250"/>
      </p:cViewPr>
      <p:guideLst>
        <p:guide orient="horz" pos="456"/>
        <p:guide pos="4488"/>
        <p:guide orient="horz" pos="22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gs" Target="tags/tag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E71EC0D-AF35-919E-D2BA-950A4721A1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340509-458F-7573-ACC2-B00E1D4187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E7F22-948D-AA4F-814C-93880F003068}" type="datetimeFigureOut">
              <a:rPr lang="en-US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6DDE6C-DB6E-4169-5624-EE77C8F6DB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ECF922-39CA-19E1-7CF5-9400D098AC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53886-59B1-2245-9B94-9FD5DD0C4738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65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2CF37-722A-714A-959A-8C84ADA37DC8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8F416-7813-F54C-8E41-DDC794715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99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8F416-7813-F54C-8E41-DDC794715E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398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Host: You may be asking yourself, what even is an EVP? An Employee Value Proposition (EVP) is the unique set of benefits and rewards that a company offers to its employees in return for their skills, experience, and contributions.</a:t>
            </a:r>
            <a:endParaRPr lang="en-US">
              <a:solidFill>
                <a:srgbClr val="444444"/>
              </a:solidFill>
            </a:endParaRPr>
          </a:p>
          <a:p>
            <a:endParaRPr lang="en-US">
              <a:solidFill>
                <a:srgbClr val="444444"/>
              </a:solidFill>
            </a:endParaRPr>
          </a:p>
          <a:p>
            <a:r>
              <a:rPr lang="en-US"/>
              <a:t>Now that you know the definition of EVP, I want to start by asking a question.</a:t>
            </a:r>
            <a:endParaRPr lang="en-US">
              <a:solidFill>
                <a:srgbClr val="444444"/>
              </a:solidFill>
            </a:endParaRPr>
          </a:p>
          <a:p>
            <a:r>
              <a:rPr lang="en-US"/>
              <a:t>Does your club currently have a clearly defined and fully operational Employee Value Proposition?</a:t>
            </a:r>
            <a:endParaRPr lang="en-US">
              <a:solidFill>
                <a:srgbClr val="444444"/>
              </a:solidFill>
            </a:endParaRPr>
          </a:p>
          <a:p>
            <a:endParaRPr lang="en-US">
              <a:solidFill>
                <a:srgbClr val="444444"/>
              </a:solidFill>
            </a:endParaRPr>
          </a:p>
          <a:p>
            <a:r>
              <a:rPr lang="en-US"/>
              <a:t>If your answer is “no,” or even “I’m not quite sure,” you’re not alone. Most organizations and clubs find themselves somewhere in that in‑between space—and that’s exactly why today’s conversation matters.</a:t>
            </a:r>
            <a:endParaRPr lang="en-US">
              <a:solidFill>
                <a:srgbClr val="444444"/>
              </a:solidFill>
            </a:endParaRPr>
          </a:p>
          <a:p>
            <a:r>
              <a:rPr lang="en-US"/>
              <a:t>By the end of our time together, you’ll have a clear understanding of what an EVP is—and just as importantly, what it isn’t. We’ll talk through a practical framework you can use to shape your own EVP, and we’ll leave you with actionable next steps to help you get started or strengthen what you already have.</a:t>
            </a:r>
            <a:endParaRPr lang="en-US">
              <a:solidFill>
                <a:srgbClr val="444444"/>
              </a:solidFill>
            </a:endParaRPr>
          </a:p>
          <a:p>
            <a:endParaRPr lang="en-US">
              <a:solidFill>
                <a:srgbClr val="444444"/>
              </a:solidFill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711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5F63F-897C-63E1-6A2D-BC4E22140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533717-7B31-BD50-8CD3-37E1BE3DB8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C781EA-8D19-50A0-1F6B-6E17738330A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DD0AAAB-F9FF-2B57-1938-E21D9087F0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BDE5108-921E-AA9F-E791-5C35641306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Host</a:t>
            </a: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begin with what we’re seeing across the market today. Candidates don’t lack information — they lack trust.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They’re questioning what’s real, what’s accurate, and who they can believe. And that shift — from an information gap to a trust gap — is fundamentally reshaping how organizations attract, engage, and compete for talent.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pPr fontAlgn="t"/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the reality is, we’re operating in a world where candidates are overwhelmed with information—job ads, LinkedIn posts, career pages, reviews… it’s constant. And in that constant noise, trust has become the true differentiator.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because of that, most of it just becomes noise</a:t>
            </a:r>
            <a:r>
              <a:rPr lang="en-US"/>
              <a:t>.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everyone says things like </a:t>
            </a:r>
            <a:r>
              <a:rPr lang="en-US"/>
              <a:t>"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 culture</a:t>
            </a:r>
            <a:r>
              <a:rPr lang="en-US"/>
              <a:t>"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en-US"/>
              <a:t> "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competitive benefits</a:t>
            </a:r>
            <a:r>
              <a:rPr lang="en-US"/>
              <a:t>",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kind of stops meaning anything</a:t>
            </a:r>
            <a:r>
              <a:rPr lang="en-US"/>
              <a:t>.</a:t>
            </a:r>
            <a:endParaRPr lang="en-US">
              <a:ea typeface="+mn-ea"/>
              <a:cs typeface="+mn-cs"/>
            </a:endParaRPr>
          </a:p>
          <a:p>
            <a:br>
              <a:rPr lang="en-US" sz="1200" kern="1200">
                <a:effectLst/>
                <a:cs typeface="+mn-lt"/>
              </a:rPr>
            </a:b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“So all of that to say, candidates have adapted—they don’t rely on what organizations say anymore.”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“They look for signals they can actually trust: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pPr lvl="0"/>
            <a:r>
              <a:rPr lang="en-US">
                <a:effectLst/>
              </a:rPr>
              <a:t>What employees are saying about your organization</a:t>
            </a:r>
          </a:p>
          <a:p>
            <a:pPr lvl="0"/>
            <a:r>
              <a:rPr lang="en-US">
                <a:effectLst/>
              </a:rPr>
              <a:t>How they’re treated in the interview process </a:t>
            </a:r>
            <a:endParaRPr lang="en-US">
              <a:effectLst/>
              <a:ea typeface="Calibri"/>
              <a:cs typeface="Calibri"/>
            </a:endParaRPr>
          </a:p>
          <a:p>
            <a:pPr lvl="0"/>
            <a:r>
              <a:rPr lang="en-US">
                <a:effectLst/>
              </a:rPr>
              <a:t>Whether things feel consistent”</a:t>
            </a:r>
          </a:p>
          <a:p>
            <a:r>
              <a:rPr lang="en-US">
                <a:solidFill>
                  <a:srgbClr val="FF0000"/>
                </a:solidFill>
                <a:highlight>
                  <a:srgbClr val="FFFF00"/>
                </a:highlight>
              </a:rPr>
              <a:t>And what</a:t>
            </a:r>
            <a:r>
              <a:rPr lang="en-US" b="0">
                <a:solidFill>
                  <a:srgbClr val="FF0000"/>
                </a:solidFill>
                <a:effectLst/>
                <a:highlight>
                  <a:srgbClr val="FFFF00"/>
                </a:highlight>
              </a:rPr>
              <a:t> the company’s digital presence says about them such as online reviews like Glassdoor </a:t>
            </a:r>
          </a:p>
          <a:p>
            <a:pPr lvl="0"/>
            <a:endParaRPr lang="en-US">
              <a:effectLst/>
            </a:endParaRPr>
          </a:p>
          <a:p>
            <a:r>
              <a:rPr lang="en-US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Host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“This is the shift—from noise to trust.”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“And your EVP plays a huge role here—because if it’s not grounded in reality, it just adds to the noise.”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Take a look at the selection on this slide, Where would your organization fall today—noise or trust?”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Calibri"/>
              <a:cs typeface="Calibri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>
              <a:effectLst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D692BA-F0AA-4ADB-B5A1-E6C5231FC4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68D08-2DD5-022C-C783-0558998C38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632590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high-end private clubs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you're not competing with other seasonal employers—you are competing with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luxury hospitality brands, destination resorts, wineries, boutique hotels, and exclusive experiences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clubs that win talent position themselves as a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career accelerator and lifestyle choice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not a seasonal job.</a:t>
            </a: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Shift the Message: "This isn't a job—it's access."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Instead of marketing: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❌ Seasonal Server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❌ Golf Attendant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❌ Clubhouse Associate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Market: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✅ Work at one of the Pacific Northwest's most exclusive private clubs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✅ Learn luxury service from industry leaders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✅ Build a network with executives, business owners, and influential members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✅ Gain experience recognized by top clubs and resorts nationwide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251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3FDB0-B7EA-6FF7-AD65-C76EED234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BBB60C-382A-DE4E-1DB9-6947436AC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F63C54-7F00-7079-7DCE-EA9BD93BD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D886C-467B-D961-9ED3-78FCEC9113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8F416-7813-F54C-8E41-DDC794715E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346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66B7A-7496-1DDF-05F8-38EA9AB8D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5E4486-1AF9-2796-C866-2DAA920519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EDBCC-3B23-E414-5EAC-1542194BE6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2387F-9916-1F31-5449-0C3BB27511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8F416-7813-F54C-8E41-DDC794715E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984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C1DC9-8C86-C503-2357-55E79BA20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8D37B4-0DC2-7483-433E-00A2A9BC83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A0FDE1-C39F-2636-025D-EA12399D75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Highlight What Competitors Can't Offer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competitors can match pay.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cannot easily match:</a:t>
            </a: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alongside: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CEOs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Entrepreneurs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Professional athletes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Community leaders</a:t>
            </a: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Relationships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careers are launched through member connections.</a:t>
            </a: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Exclusivity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"Only 40 associates are selected each season."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Scarcity creates demand.</a:t>
            </a:r>
          </a:p>
          <a:p>
            <a:endParaRPr lang="en-US" sz="1200" b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a "Luxury Hospitality Fellowship"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an elite program:</a:t>
            </a: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Oregon Private Club Experience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Includes: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Rotational training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Leadership mentoring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Cross-functional development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Exposure to club management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candidates are joining a program, not filling a role</a:t>
            </a:r>
          </a:p>
          <a:p>
            <a:endParaRPr lang="en-US" sz="1200" b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Leverage the Membership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clubs overlook a huge advantage: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members.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members to help recruit from: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Hospitality networks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Universities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Business connections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Family networks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Members often have access to talent competitors can't reach.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D8D21-DAE2-BDE0-3596-3055BEB166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8F416-7813-F54C-8E41-DDC794715E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42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0292E-A1AF-8D8F-2543-EEAAD951D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4BEA81-858C-59F6-BD1A-13E0F02937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98DBA1-E739-F756-A775-57FFD0E45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A18BC-387B-C7C8-913B-457AB3484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8F416-7813-F54C-8E41-DDC794715E1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792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30A05-AA51-6A64-42D0-FE6904AF5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4EA0CD-ADEF-71E0-7917-908E2474E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2C2E6F-5009-F748-762A-FAEFBA5A0F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Create Employee Influencers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most believable recruiter is a current employee.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staff create content around: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day at the club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Employee housing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Behind the scenes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Golf access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Oregon adventures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Staff friendships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Candidates trust employees more than recruitment ads.</a:t>
            </a:r>
          </a:p>
          <a:p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Biggest Differentiator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clubs that will win over the next 5 years won't advertise: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"Hiring Seasonal Staff"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They'll advertise:</a:t>
            </a:r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"Spend a season working at one of Oregon's premier private clubs while building a luxury hospitality career, expanding your professional network, and experiencing one of the most desirable lifestyles in the Pacific Northwest."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positioning moves the conversation from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employment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experience, status, and career growth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—which is much harder for competitors to copy.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784B3-16B8-F442-C48A-9710A67611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D8F416-7813-F54C-8E41-DDC794715E1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469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9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9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2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2.xml"/><Relationship Id="rId4" Type="http://schemas.openxmlformats.org/officeDocument/2006/relationships/image" Target="../media/image4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4_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998875" y="2854246"/>
            <a:ext cx="9601200" cy="1708476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spcAft>
                <a:spcPts val="25"/>
              </a:spcAft>
              <a:defRPr sz="5400" b="1" i="0" baseline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Cover slide title line 1</a:t>
            </a:r>
            <a:br>
              <a:rPr lang="en-US"/>
            </a:br>
            <a:r>
              <a:rPr lang="en-US"/>
              <a:t>Cover slide title line 2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0FC5680D-30EE-6349-8180-7E8AC4702D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8875" y="4562722"/>
            <a:ext cx="5750725" cy="495590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/>
              <a:t>Presenter</a:t>
            </a: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C09AFBCC-62DD-C042-B15F-5DE955719D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9067" y="5094677"/>
            <a:ext cx="5749925" cy="3597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D8CF9-D695-B41C-EEAE-8B58051079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875" y="794569"/>
            <a:ext cx="3397292" cy="93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9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37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4" y="1590676"/>
            <a:ext cx="10838645" cy="4182062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2998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wo-line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076C2D8-B851-DA04-C743-A4F77904CD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029891"/>
            <a:ext cx="10912475" cy="398355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6A9D32-E1FF-B74D-9F92-03308B6F5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8071"/>
            <a:ext cx="10911840" cy="1311128"/>
          </a:xfrm>
        </p:spPr>
        <p:txBody>
          <a:bodyPr anchor="t" anchorCtr="0"/>
          <a:lstStyle/>
          <a:p>
            <a:r>
              <a:rPr lang="en-US"/>
              <a:t>Click to edit for two-line title</a:t>
            </a:r>
            <a:br>
              <a:rPr lang="en-US"/>
            </a:br>
            <a:r>
              <a:rPr lang="en-US"/>
              <a:t>Click to edit for two-line title</a:t>
            </a:r>
          </a:p>
        </p:txBody>
      </p:sp>
    </p:spTree>
    <p:extLst>
      <p:ext uri="{BB962C8B-B14F-4D97-AF65-F5344CB8AC3E}">
        <p14:creationId xmlns:p14="http://schemas.microsoft.com/office/powerpoint/2010/main" val="1448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A9D32-E1FF-B74D-9F92-03308B6F5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8071"/>
            <a:ext cx="10911840" cy="701731"/>
          </a:xfrm>
        </p:spPr>
        <p:txBody>
          <a:bodyPr anchor="t" anchorCtr="0"/>
          <a:lstStyle/>
          <a:p>
            <a:r>
              <a:rPr lang="en-US"/>
              <a:t>Click to edit single-line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2AE821B-BB72-E985-982C-77873C8F91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63" y="2042133"/>
            <a:ext cx="10912475" cy="397131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F8AA15-EADE-D141-9FE9-7EC08FB36F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9763" y="1339802"/>
            <a:ext cx="10912475" cy="4801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15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ngle-line title &amp;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16F79AD-462C-7431-36F2-EA0B3FC2C7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860" y="1590675"/>
            <a:ext cx="5119868" cy="442277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24343FD-4781-AC89-7EF9-DFBA4D482D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64" y="1590675"/>
            <a:ext cx="5119868" cy="442277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C453C7-847E-E602-EAC4-946300E938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8071"/>
            <a:ext cx="10911840" cy="701731"/>
          </a:xfrm>
        </p:spPr>
        <p:txBody>
          <a:bodyPr anchor="t" anchorCtr="0"/>
          <a:lstStyle/>
          <a:p>
            <a:r>
              <a:rPr lang="en-US"/>
              <a:t>Click to edit single-line title</a:t>
            </a:r>
          </a:p>
        </p:txBody>
      </p:sp>
    </p:spTree>
    <p:extLst>
      <p:ext uri="{BB962C8B-B14F-4D97-AF65-F5344CB8AC3E}">
        <p14:creationId xmlns:p14="http://schemas.microsoft.com/office/powerpoint/2010/main" val="92506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itle, content &amp; compa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2968C260-4726-F37E-0D7E-FA477ECFF6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2767" y="911482"/>
            <a:ext cx="6189233" cy="5946518"/>
          </a:xfrm>
          <a:prstGeom prst="rect">
            <a:avLst/>
          </a:prstGeo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D13E19-62E1-B06D-A05E-2E34E42FFE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1584325"/>
            <a:ext cx="10912475" cy="4462463"/>
          </a:xfrm>
          <a:prstGeom prst="rect">
            <a:avLst/>
          </a:prstGeom>
        </p:spPr>
        <p:txBody>
          <a:bodyPr/>
          <a:lstStyle>
            <a:lvl1pPr marL="233363" indent="-233363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7B63CD-95F4-7F40-B8A8-26A6F4F27E5D}"/>
              </a:ext>
            </a:extLst>
          </p:cNvPr>
          <p:cNvSpPr txBox="1"/>
          <p:nvPr/>
        </p:nvSpPr>
        <p:spPr>
          <a:xfrm>
            <a:off x="640079" y="6453866"/>
            <a:ext cx="26445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DBCBC25-67C4-CD4A-9816-4C2D4E53EDA5}" type="slidenum">
              <a:rPr lang="en-US" sz="700" b="0" i="0" kern="1200" smtClean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‹#›</a:t>
            </a:fld>
            <a:endParaRPr lang="en-US" sz="900" b="0" i="0" kern="1200">
              <a:solidFill>
                <a:schemeClr val="tx2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DAA480-0744-95D2-7AA5-30D6F94E9BA3}"/>
              </a:ext>
            </a:extLst>
          </p:cNvPr>
          <p:cNvSpPr txBox="1"/>
          <p:nvPr userDrawn="1"/>
        </p:nvSpPr>
        <p:spPr>
          <a:xfrm>
            <a:off x="640079" y="6453866"/>
            <a:ext cx="26445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DBCBC25-67C4-CD4A-9816-4C2D4E53EDA5}" type="slidenum">
              <a:rPr lang="en-US" sz="700" b="0" i="0" kern="1200" smtClean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‹#›</a:t>
            </a:fld>
            <a:endParaRPr lang="en-US" sz="900" b="0" i="0" kern="1200">
              <a:solidFill>
                <a:schemeClr val="tx2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898DF22-3CDE-2B4D-4A92-6EB37F9EDF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8071"/>
            <a:ext cx="10911840" cy="701731"/>
          </a:xfrm>
        </p:spPr>
        <p:txBody>
          <a:bodyPr anchor="t" anchorCtr="0"/>
          <a:lstStyle/>
          <a:p>
            <a:r>
              <a:rPr lang="en-US"/>
              <a:t>Click to edit single-line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134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righ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5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B6C379-C277-78E2-03AD-7A792599DB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933950" cy="6859394"/>
          </a:xfrm>
          <a:prstGeom prst="rect">
            <a:avLst/>
          </a:prstGeom>
        </p:spPr>
      </p:pic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4E22628A-DFD4-9911-AD61-7808C9272B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762" y="1509293"/>
            <a:ext cx="3675416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80936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righ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C10376-EFC5-E296-2A0E-7066D062E5CD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5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C419205F-182C-156D-62D0-34CDCCEB9F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762" y="1509293"/>
            <a:ext cx="3675416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30845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right_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46AF6C-F7B2-601A-7E1B-784F407F29F7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5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32816DD-12A4-18A5-3E18-2C0CF6877C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762" y="1509293"/>
            <a:ext cx="3675416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8667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Quot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B57D46-A05F-3A11-E982-333FD30C351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88952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33600" y="1894584"/>
            <a:ext cx="7985760" cy="327482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 marL="344487" indent="0" algn="ctr">
              <a:buFontTx/>
              <a:buNone/>
              <a:defRPr/>
            </a:lvl2pPr>
            <a:lvl3pPr marL="801687" indent="0" algn="ctr">
              <a:buFontTx/>
              <a:buNone/>
              <a:defRPr/>
            </a:lvl3pPr>
            <a:lvl4pPr marL="1204913" indent="0" algn="ctr">
              <a:buFontTx/>
              <a:buNone/>
              <a:defRPr/>
            </a:lvl4pPr>
            <a:lvl5pPr marL="1547813" indent="0" algn="ctr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345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Quot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C13304-3598-9690-73ED-7D783164BC05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33600" y="1894584"/>
            <a:ext cx="7985760" cy="3274824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 marL="344487" indent="0" algn="ctr">
              <a:buFontTx/>
              <a:buNone/>
              <a:defRPr/>
            </a:lvl2pPr>
            <a:lvl3pPr marL="801687" indent="0" algn="ctr">
              <a:buFontTx/>
              <a:buNone/>
              <a:defRPr/>
            </a:lvl3pPr>
            <a:lvl4pPr marL="1204913" indent="0" algn="ctr">
              <a:buFontTx/>
              <a:buNone/>
              <a:defRPr/>
            </a:lvl4pPr>
            <a:lvl5pPr marL="1547813" indent="0" algn="ctr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648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resen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C51832-D8E3-E401-E3D3-7D2C8DAFE9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11824" y="1376940"/>
            <a:ext cx="4931981" cy="4222359"/>
          </a:xfrm>
        </p:spPr>
        <p:txBody>
          <a:bodyPr anchor="ctr">
            <a:normAutofit/>
          </a:bodyPr>
          <a:lstStyle>
            <a:lvl1pPr marL="457200" indent="-457200"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2600"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Font typeface="Courier New" panose="02070309020205020404" pitchFamily="49" charset="0"/>
              <a:buChar char="o"/>
              <a:defRPr sz="2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itle Placeholder 5">
            <a:extLst>
              <a:ext uri="{FF2B5EF4-FFF2-40B4-BE49-F238E27FC236}">
                <a16:creationId xmlns:a16="http://schemas.microsoft.com/office/drawing/2014/main" id="{E851106E-DE82-C625-4045-ECC1E07C82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0326" y="5202267"/>
            <a:ext cx="3267282" cy="3970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ctr"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Presenter’s name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676A20D-8E18-282D-73C7-0A530A09D8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36428" y="1490968"/>
            <a:ext cx="3415079" cy="3415079"/>
          </a:xfrm>
          <a:prstGeom prst="ellipse">
            <a:avLst/>
          </a:prstGeom>
          <a:ln w="19050">
            <a:solidFill>
              <a:schemeClr val="accent6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8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right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82CE79C-F5C5-E59D-7608-BF045FFBE3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3505" y="640080"/>
            <a:ext cx="6361112" cy="769441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53">
            <a:extLst>
              <a:ext uri="{FF2B5EF4-FFF2-40B4-BE49-F238E27FC236}">
                <a16:creationId xmlns:a16="http://schemas.microsoft.com/office/drawing/2014/main" id="{B2F950F8-3E4E-39A7-9610-D6CFE03C15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57713" cy="6857039"/>
          </a:xfrm>
          <a:custGeom>
            <a:avLst/>
            <a:gdLst>
              <a:gd name="connsiteX0" fmla="*/ 0 w 4557713"/>
              <a:gd name="connsiteY0" fmla="*/ 0 h 6857039"/>
              <a:gd name="connsiteX1" fmla="*/ 4433535 w 4557713"/>
              <a:gd name="connsiteY1" fmla="*/ 0 h 6857039"/>
              <a:gd name="connsiteX2" fmla="*/ 4557713 w 4557713"/>
              <a:gd name="connsiteY2" fmla="*/ 124178 h 6857039"/>
              <a:gd name="connsiteX3" fmla="*/ 4557713 w 4557713"/>
              <a:gd name="connsiteY3" fmla="*/ 2656847 h 6857039"/>
              <a:gd name="connsiteX4" fmla="*/ 4220662 w 4557713"/>
              <a:gd name="connsiteY4" fmla="*/ 3384170 h 6857039"/>
              <a:gd name="connsiteX5" fmla="*/ 4209743 w 4557713"/>
              <a:gd name="connsiteY5" fmla="*/ 3393723 h 6857039"/>
              <a:gd name="connsiteX6" fmla="*/ 4194734 w 4557713"/>
              <a:gd name="connsiteY6" fmla="*/ 3427837 h 6857039"/>
              <a:gd name="connsiteX7" fmla="*/ 4209743 w 4557713"/>
              <a:gd name="connsiteY7" fmla="*/ 3461952 h 6857039"/>
              <a:gd name="connsiteX8" fmla="*/ 4220662 w 4557713"/>
              <a:gd name="connsiteY8" fmla="*/ 3471503 h 6857039"/>
              <a:gd name="connsiteX9" fmla="*/ 4557713 w 4557713"/>
              <a:gd name="connsiteY9" fmla="*/ 4198828 h 6857039"/>
              <a:gd name="connsiteX10" fmla="*/ 4557713 w 4557713"/>
              <a:gd name="connsiteY10" fmla="*/ 6720581 h 6857039"/>
              <a:gd name="connsiteX11" fmla="*/ 4421255 w 4557713"/>
              <a:gd name="connsiteY11" fmla="*/ 6857039 h 6857039"/>
              <a:gd name="connsiteX12" fmla="*/ 0 w 4557713"/>
              <a:gd name="connsiteY12" fmla="*/ 6857039 h 685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57713" h="6857039">
                <a:moveTo>
                  <a:pt x="0" y="0"/>
                </a:moveTo>
                <a:lnTo>
                  <a:pt x="4433535" y="0"/>
                </a:lnTo>
                <a:cubicBezTo>
                  <a:pt x="4501765" y="0"/>
                  <a:pt x="4557713" y="55949"/>
                  <a:pt x="4557713" y="124178"/>
                </a:cubicBezTo>
                <a:lnTo>
                  <a:pt x="4557713" y="2656847"/>
                </a:lnTo>
                <a:cubicBezTo>
                  <a:pt x="4550890" y="2793306"/>
                  <a:pt x="4503130" y="3105795"/>
                  <a:pt x="4220662" y="3384170"/>
                </a:cubicBezTo>
                <a:lnTo>
                  <a:pt x="4209743" y="3393723"/>
                </a:lnTo>
                <a:cubicBezTo>
                  <a:pt x="4200192" y="3403274"/>
                  <a:pt x="4194734" y="3415556"/>
                  <a:pt x="4194734" y="3427837"/>
                </a:cubicBezTo>
                <a:cubicBezTo>
                  <a:pt x="4194734" y="3440119"/>
                  <a:pt x="4198827" y="3452399"/>
                  <a:pt x="4209743" y="3461952"/>
                </a:cubicBezTo>
                <a:lnTo>
                  <a:pt x="4220662" y="3471503"/>
                </a:lnTo>
                <a:cubicBezTo>
                  <a:pt x="4503130" y="3751244"/>
                  <a:pt x="4550890" y="4063733"/>
                  <a:pt x="4557713" y="4198828"/>
                </a:cubicBezTo>
                <a:lnTo>
                  <a:pt x="4557713" y="6720581"/>
                </a:lnTo>
                <a:cubicBezTo>
                  <a:pt x="4557713" y="6795632"/>
                  <a:pt x="4496306" y="6857039"/>
                  <a:pt x="4421255" y="6857039"/>
                </a:cubicBezTo>
                <a:lnTo>
                  <a:pt x="0" y="685703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BB21C77-7987-C0FD-3FE3-3400505C36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590675"/>
            <a:ext cx="6361112" cy="442277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1272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left &amp; photo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EE7D744-0672-812A-6274-89D4325E04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67757" y="0"/>
            <a:ext cx="6324243" cy="6856731"/>
          </a:xfrm>
          <a:custGeom>
            <a:avLst/>
            <a:gdLst>
              <a:gd name="connsiteX0" fmla="*/ 68223 w 6324243"/>
              <a:gd name="connsiteY0" fmla="*/ 0 h 6856731"/>
              <a:gd name="connsiteX1" fmla="*/ 6324243 w 6324243"/>
              <a:gd name="connsiteY1" fmla="*/ 0 h 6856731"/>
              <a:gd name="connsiteX2" fmla="*/ 6324243 w 6324243"/>
              <a:gd name="connsiteY2" fmla="*/ 6856731 h 6856731"/>
              <a:gd name="connsiteX3" fmla="*/ 149503 w 6324243"/>
              <a:gd name="connsiteY3" fmla="*/ 6856731 h 6856731"/>
              <a:gd name="connsiteX4" fmla="*/ 125373 w 6324243"/>
              <a:gd name="connsiteY4" fmla="*/ 4163060 h 6856731"/>
              <a:gd name="connsiteX5" fmla="*/ 243483 w 6324243"/>
              <a:gd name="connsiteY5" fmla="*/ 3672840 h 6856731"/>
              <a:gd name="connsiteX6" fmla="*/ 244753 w 6324243"/>
              <a:gd name="connsiteY6" fmla="*/ 3667760 h 6856731"/>
              <a:gd name="connsiteX7" fmla="*/ 342543 w 6324243"/>
              <a:gd name="connsiteY7" fmla="*/ 3252470 h 6856731"/>
              <a:gd name="connsiteX8" fmla="*/ 68223 w 6324243"/>
              <a:gd name="connsiteY8" fmla="*/ 0 h 685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24243" h="6856731">
                <a:moveTo>
                  <a:pt x="68223" y="0"/>
                </a:moveTo>
                <a:lnTo>
                  <a:pt x="6324243" y="0"/>
                </a:lnTo>
                <a:lnTo>
                  <a:pt x="6324243" y="6856731"/>
                </a:lnTo>
                <a:lnTo>
                  <a:pt x="149503" y="6856731"/>
                </a:lnTo>
                <a:cubicBezTo>
                  <a:pt x="-84177" y="5760720"/>
                  <a:pt x="-5437" y="4818380"/>
                  <a:pt x="125373" y="4163060"/>
                </a:cubicBezTo>
                <a:cubicBezTo>
                  <a:pt x="159663" y="3986530"/>
                  <a:pt x="201573" y="3822700"/>
                  <a:pt x="243483" y="3672840"/>
                </a:cubicBezTo>
                <a:lnTo>
                  <a:pt x="244753" y="3667760"/>
                </a:lnTo>
                <a:cubicBezTo>
                  <a:pt x="280313" y="3540760"/>
                  <a:pt x="313333" y="3401060"/>
                  <a:pt x="342543" y="3252470"/>
                </a:cubicBezTo>
                <a:cubicBezTo>
                  <a:pt x="553363" y="2170430"/>
                  <a:pt x="460653" y="1076960"/>
                  <a:pt x="6822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B9C77A5-5B62-78D0-97BA-EB4295265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3" y="1590675"/>
            <a:ext cx="4889668" cy="442277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8600">
              <a:spcAft>
                <a:spcPts val="600"/>
              </a:spcAft>
              <a:buFont typeface="System Font Regular"/>
              <a:buChar char="◦"/>
              <a:tabLst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Placeholder 5">
            <a:extLst>
              <a:ext uri="{FF2B5EF4-FFF2-40B4-BE49-F238E27FC236}">
                <a16:creationId xmlns:a16="http://schemas.microsoft.com/office/drawing/2014/main" id="{E9527117-6728-CB07-E8E5-DEEB428A23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4889351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35662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left &amp; phot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7AC3C1A-3626-71D8-98F9-B60B98E808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>
          <a:xfrm>
            <a:off x="6950662" y="0"/>
            <a:ext cx="5241338" cy="6858002"/>
          </a:xfrm>
          <a:custGeom>
            <a:avLst/>
            <a:gdLst>
              <a:gd name="connsiteX0" fmla="*/ 2236070 w 5241338"/>
              <a:gd name="connsiteY0" fmla="*/ 0 h 6858002"/>
              <a:gd name="connsiteX1" fmla="*/ 5241338 w 5241338"/>
              <a:gd name="connsiteY1" fmla="*/ 0 h 6858002"/>
              <a:gd name="connsiteX2" fmla="*/ 5241338 w 5241338"/>
              <a:gd name="connsiteY2" fmla="*/ 6858002 h 6858002"/>
              <a:gd name="connsiteX3" fmla="*/ 0 w 5241338"/>
              <a:gd name="connsiteY3" fmla="*/ 6858002 h 6858002"/>
              <a:gd name="connsiteX4" fmla="*/ 917639 w 5241338"/>
              <a:gd name="connsiteY4" fmla="*/ 3905363 h 6858002"/>
              <a:gd name="connsiteX5" fmla="*/ 1186184 w 5241338"/>
              <a:gd name="connsiteY5" fmla="*/ 3501873 h 6858002"/>
              <a:gd name="connsiteX6" fmla="*/ 1188883 w 5241338"/>
              <a:gd name="connsiteY6" fmla="*/ 3497824 h 6858002"/>
              <a:gd name="connsiteX7" fmla="*/ 1412895 w 5241338"/>
              <a:gd name="connsiteY7" fmla="*/ 3155059 h 6858002"/>
              <a:gd name="connsiteX8" fmla="*/ 2234721 w 5241338"/>
              <a:gd name="connsiteY8" fmla="*/ 79618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41338" h="6858002">
                <a:moveTo>
                  <a:pt x="2236070" y="0"/>
                </a:moveTo>
                <a:lnTo>
                  <a:pt x="5241338" y="0"/>
                </a:lnTo>
                <a:lnTo>
                  <a:pt x="5241338" y="6858002"/>
                </a:lnTo>
                <a:lnTo>
                  <a:pt x="0" y="6858002"/>
                </a:lnTo>
                <a:cubicBezTo>
                  <a:pt x="82317" y="5540920"/>
                  <a:pt x="531691" y="4538265"/>
                  <a:pt x="917639" y="3905363"/>
                </a:cubicBezTo>
                <a:cubicBezTo>
                  <a:pt x="1008054" y="3756922"/>
                  <a:pt x="1098468" y="3623325"/>
                  <a:pt x="1186184" y="3501873"/>
                </a:cubicBezTo>
                <a:lnTo>
                  <a:pt x="1188883" y="3497824"/>
                </a:lnTo>
                <a:cubicBezTo>
                  <a:pt x="1261755" y="3393915"/>
                  <a:pt x="1337325" y="3280560"/>
                  <a:pt x="1412895" y="3155059"/>
                </a:cubicBezTo>
                <a:cubicBezTo>
                  <a:pt x="1967526" y="2234721"/>
                  <a:pt x="2244168" y="1199679"/>
                  <a:pt x="2234721" y="79618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4F1E0-DD86-3766-B9CF-F825182508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" y="1590675"/>
            <a:ext cx="6361112" cy="442277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itle Placeholder 5">
            <a:extLst>
              <a:ext uri="{FF2B5EF4-FFF2-40B4-BE49-F238E27FC236}">
                <a16:creationId xmlns:a16="http://schemas.microsoft.com/office/drawing/2014/main" id="{66DF7653-D167-63BA-5337-6B8BBE4A4C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7808181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81547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 left &amp; photo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F7AC3C1A-3626-71D8-98F9-B60B98E808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44170" y="-11430"/>
            <a:ext cx="7710218" cy="6869432"/>
          </a:xfrm>
          <a:custGeom>
            <a:avLst/>
            <a:gdLst>
              <a:gd name="connsiteX0" fmla="*/ 2236070 w 5241338"/>
              <a:gd name="connsiteY0" fmla="*/ 0 h 6858002"/>
              <a:gd name="connsiteX1" fmla="*/ 5241338 w 5241338"/>
              <a:gd name="connsiteY1" fmla="*/ 0 h 6858002"/>
              <a:gd name="connsiteX2" fmla="*/ 5241338 w 5241338"/>
              <a:gd name="connsiteY2" fmla="*/ 6858002 h 6858002"/>
              <a:gd name="connsiteX3" fmla="*/ 0 w 5241338"/>
              <a:gd name="connsiteY3" fmla="*/ 6858002 h 6858002"/>
              <a:gd name="connsiteX4" fmla="*/ 917639 w 5241338"/>
              <a:gd name="connsiteY4" fmla="*/ 3905363 h 6858002"/>
              <a:gd name="connsiteX5" fmla="*/ 1186184 w 5241338"/>
              <a:gd name="connsiteY5" fmla="*/ 3501873 h 6858002"/>
              <a:gd name="connsiteX6" fmla="*/ 1188883 w 5241338"/>
              <a:gd name="connsiteY6" fmla="*/ 3497824 h 6858002"/>
              <a:gd name="connsiteX7" fmla="*/ 1412895 w 5241338"/>
              <a:gd name="connsiteY7" fmla="*/ 3155059 h 6858002"/>
              <a:gd name="connsiteX8" fmla="*/ 2234721 w 5241338"/>
              <a:gd name="connsiteY8" fmla="*/ 79618 h 6858002"/>
              <a:gd name="connsiteX0" fmla="*/ 2236070 w 7675928"/>
              <a:gd name="connsiteY0" fmla="*/ 11430 h 6869432"/>
              <a:gd name="connsiteX1" fmla="*/ 7675928 w 7675928"/>
              <a:gd name="connsiteY1" fmla="*/ 0 h 6869432"/>
              <a:gd name="connsiteX2" fmla="*/ 5241338 w 7675928"/>
              <a:gd name="connsiteY2" fmla="*/ 6869432 h 6869432"/>
              <a:gd name="connsiteX3" fmla="*/ 0 w 7675928"/>
              <a:gd name="connsiteY3" fmla="*/ 6869432 h 6869432"/>
              <a:gd name="connsiteX4" fmla="*/ 917639 w 7675928"/>
              <a:gd name="connsiteY4" fmla="*/ 3916793 h 6869432"/>
              <a:gd name="connsiteX5" fmla="*/ 1186184 w 7675928"/>
              <a:gd name="connsiteY5" fmla="*/ 3513303 h 6869432"/>
              <a:gd name="connsiteX6" fmla="*/ 1188883 w 7675928"/>
              <a:gd name="connsiteY6" fmla="*/ 3509254 h 6869432"/>
              <a:gd name="connsiteX7" fmla="*/ 1412895 w 7675928"/>
              <a:gd name="connsiteY7" fmla="*/ 3166489 h 6869432"/>
              <a:gd name="connsiteX8" fmla="*/ 2234721 w 7675928"/>
              <a:gd name="connsiteY8" fmla="*/ 91048 h 6869432"/>
              <a:gd name="connsiteX9" fmla="*/ 2236070 w 7675928"/>
              <a:gd name="connsiteY9" fmla="*/ 11430 h 6869432"/>
              <a:gd name="connsiteX0" fmla="*/ 2236070 w 7755938"/>
              <a:gd name="connsiteY0" fmla="*/ 11430 h 6869432"/>
              <a:gd name="connsiteX1" fmla="*/ 7675928 w 7755938"/>
              <a:gd name="connsiteY1" fmla="*/ 0 h 6869432"/>
              <a:gd name="connsiteX2" fmla="*/ 7755938 w 7755938"/>
              <a:gd name="connsiteY2" fmla="*/ 6858002 h 6869432"/>
              <a:gd name="connsiteX3" fmla="*/ 0 w 7755938"/>
              <a:gd name="connsiteY3" fmla="*/ 6869432 h 6869432"/>
              <a:gd name="connsiteX4" fmla="*/ 917639 w 7755938"/>
              <a:gd name="connsiteY4" fmla="*/ 3916793 h 6869432"/>
              <a:gd name="connsiteX5" fmla="*/ 1186184 w 7755938"/>
              <a:gd name="connsiteY5" fmla="*/ 3513303 h 6869432"/>
              <a:gd name="connsiteX6" fmla="*/ 1188883 w 7755938"/>
              <a:gd name="connsiteY6" fmla="*/ 3509254 h 6869432"/>
              <a:gd name="connsiteX7" fmla="*/ 1412895 w 7755938"/>
              <a:gd name="connsiteY7" fmla="*/ 3166489 h 6869432"/>
              <a:gd name="connsiteX8" fmla="*/ 2234721 w 7755938"/>
              <a:gd name="connsiteY8" fmla="*/ 91048 h 6869432"/>
              <a:gd name="connsiteX9" fmla="*/ 2236070 w 7755938"/>
              <a:gd name="connsiteY9" fmla="*/ 11430 h 6869432"/>
              <a:gd name="connsiteX0" fmla="*/ 2236070 w 7710218"/>
              <a:gd name="connsiteY0" fmla="*/ 11430 h 6869432"/>
              <a:gd name="connsiteX1" fmla="*/ 7675928 w 7710218"/>
              <a:gd name="connsiteY1" fmla="*/ 0 h 6869432"/>
              <a:gd name="connsiteX2" fmla="*/ 7710218 w 7710218"/>
              <a:gd name="connsiteY2" fmla="*/ 6869432 h 6869432"/>
              <a:gd name="connsiteX3" fmla="*/ 0 w 7710218"/>
              <a:gd name="connsiteY3" fmla="*/ 6869432 h 6869432"/>
              <a:gd name="connsiteX4" fmla="*/ 917639 w 7710218"/>
              <a:gd name="connsiteY4" fmla="*/ 3916793 h 6869432"/>
              <a:gd name="connsiteX5" fmla="*/ 1186184 w 7710218"/>
              <a:gd name="connsiteY5" fmla="*/ 3513303 h 6869432"/>
              <a:gd name="connsiteX6" fmla="*/ 1188883 w 7710218"/>
              <a:gd name="connsiteY6" fmla="*/ 3509254 h 6869432"/>
              <a:gd name="connsiteX7" fmla="*/ 1412895 w 7710218"/>
              <a:gd name="connsiteY7" fmla="*/ 3166489 h 6869432"/>
              <a:gd name="connsiteX8" fmla="*/ 2234721 w 7710218"/>
              <a:gd name="connsiteY8" fmla="*/ 91048 h 6869432"/>
              <a:gd name="connsiteX9" fmla="*/ 2236070 w 7710218"/>
              <a:gd name="connsiteY9" fmla="*/ 11430 h 686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10218" h="6869432">
                <a:moveTo>
                  <a:pt x="2236070" y="11430"/>
                </a:moveTo>
                <a:lnTo>
                  <a:pt x="7675928" y="0"/>
                </a:lnTo>
                <a:lnTo>
                  <a:pt x="7710218" y="6869432"/>
                </a:lnTo>
                <a:lnTo>
                  <a:pt x="0" y="6869432"/>
                </a:lnTo>
                <a:cubicBezTo>
                  <a:pt x="82317" y="5552350"/>
                  <a:pt x="531691" y="4549695"/>
                  <a:pt x="917639" y="3916793"/>
                </a:cubicBezTo>
                <a:cubicBezTo>
                  <a:pt x="1008054" y="3768352"/>
                  <a:pt x="1098468" y="3634755"/>
                  <a:pt x="1186184" y="3513303"/>
                </a:cubicBezTo>
                <a:lnTo>
                  <a:pt x="1188883" y="3509254"/>
                </a:lnTo>
                <a:cubicBezTo>
                  <a:pt x="1261755" y="3405345"/>
                  <a:pt x="1337325" y="3291990"/>
                  <a:pt x="1412895" y="3166489"/>
                </a:cubicBezTo>
                <a:cubicBezTo>
                  <a:pt x="1967526" y="2246151"/>
                  <a:pt x="2244168" y="1211109"/>
                  <a:pt x="2234721" y="91048"/>
                </a:cubicBezTo>
                <a:cubicBezTo>
                  <a:pt x="2235171" y="64509"/>
                  <a:pt x="2235620" y="37969"/>
                  <a:pt x="2236070" y="1143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4F1E0-DD86-3766-B9CF-F825182508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" y="1590675"/>
            <a:ext cx="6361112" cy="442277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itle Placeholder 5">
            <a:extLst>
              <a:ext uri="{FF2B5EF4-FFF2-40B4-BE49-F238E27FC236}">
                <a16:creationId xmlns:a16="http://schemas.microsoft.com/office/drawing/2014/main" id="{66DF7653-D167-63BA-5337-6B8BBE4A4C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7808181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99032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left &amp; photo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F4737BF-371D-6FD6-23A4-DDD579BDD7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19850" y="1590675"/>
            <a:ext cx="5132388" cy="4422775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24343FD-4781-AC89-7EF9-DFBA4D482D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64" y="1590675"/>
            <a:ext cx="5119868" cy="442277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24D2F4-EB09-902A-BD70-CCB227693F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8071"/>
            <a:ext cx="10911840" cy="701731"/>
          </a:xfrm>
        </p:spPr>
        <p:txBody>
          <a:bodyPr anchor="t" anchorCtr="0"/>
          <a:lstStyle/>
          <a:p>
            <a:r>
              <a:rPr lang="en-US"/>
              <a:t>Click to edit single-line title</a:t>
            </a:r>
          </a:p>
        </p:txBody>
      </p:sp>
    </p:spTree>
    <p:extLst>
      <p:ext uri="{BB962C8B-B14F-4D97-AF65-F5344CB8AC3E}">
        <p14:creationId xmlns:p14="http://schemas.microsoft.com/office/powerpoint/2010/main" val="383201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4" y="1590676"/>
            <a:ext cx="10838645" cy="4182062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24971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wo-line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076C2D8-B851-DA04-C743-A4F77904CD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029891"/>
            <a:ext cx="10912475" cy="398355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6A9D32-E1FF-B74D-9F92-03308B6F5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8071"/>
            <a:ext cx="10911840" cy="1311128"/>
          </a:xfrm>
        </p:spPr>
        <p:txBody>
          <a:bodyPr anchor="t" anchorCtr="0"/>
          <a:lstStyle/>
          <a:p>
            <a:r>
              <a:rPr lang="en-US"/>
              <a:t>Click to edit for two-line title</a:t>
            </a:r>
            <a:br>
              <a:rPr lang="en-US"/>
            </a:br>
            <a:r>
              <a:rPr lang="en-US"/>
              <a:t>Click to edit for two-line title</a:t>
            </a:r>
          </a:p>
        </p:txBody>
      </p:sp>
    </p:spTree>
    <p:extLst>
      <p:ext uri="{BB962C8B-B14F-4D97-AF65-F5344CB8AC3E}">
        <p14:creationId xmlns:p14="http://schemas.microsoft.com/office/powerpoint/2010/main" val="3900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A9D32-E1FF-B74D-9F92-03308B6F5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8071"/>
            <a:ext cx="10911840" cy="701731"/>
          </a:xfrm>
        </p:spPr>
        <p:txBody>
          <a:bodyPr anchor="t" anchorCtr="0"/>
          <a:lstStyle/>
          <a:p>
            <a:r>
              <a:rPr lang="en-US"/>
              <a:t>Click to edit single-line title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2AE821B-BB72-E985-982C-77873C8F91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63" y="2042133"/>
            <a:ext cx="10912475" cy="397131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F8AA15-EADE-D141-9FE9-7EC08FB36F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9763" y="1339802"/>
            <a:ext cx="10912475" cy="4801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858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Title, content &amp; compa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2968C260-4726-F37E-0D7E-FA477ECFF6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2767" y="911482"/>
            <a:ext cx="6189233" cy="5946518"/>
          </a:xfrm>
          <a:prstGeom prst="rect">
            <a:avLst/>
          </a:prstGeo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D13E19-62E1-B06D-A05E-2E34E42FFE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1584325"/>
            <a:ext cx="10912475" cy="4462463"/>
          </a:xfrm>
          <a:prstGeom prst="rect">
            <a:avLst/>
          </a:prstGeom>
        </p:spPr>
        <p:txBody>
          <a:bodyPr/>
          <a:lstStyle>
            <a:lvl1pPr marL="233363" indent="-233363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7B63CD-95F4-7F40-B8A8-26A6F4F27E5D}"/>
              </a:ext>
            </a:extLst>
          </p:cNvPr>
          <p:cNvSpPr txBox="1"/>
          <p:nvPr/>
        </p:nvSpPr>
        <p:spPr>
          <a:xfrm>
            <a:off x="640079" y="6453866"/>
            <a:ext cx="26445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DBCBC25-67C4-CD4A-9816-4C2D4E53EDA5}" type="slidenum">
              <a:rPr lang="en-US" sz="700" b="0" i="0" kern="1200" smtClean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‹#›</a:t>
            </a:fld>
            <a:endParaRPr lang="en-US" sz="900" b="0" i="0" kern="1200">
              <a:solidFill>
                <a:schemeClr val="tx2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DAA480-0744-95D2-7AA5-30D6F94E9BA3}"/>
              </a:ext>
            </a:extLst>
          </p:cNvPr>
          <p:cNvSpPr txBox="1"/>
          <p:nvPr userDrawn="1"/>
        </p:nvSpPr>
        <p:spPr>
          <a:xfrm>
            <a:off x="640079" y="6453866"/>
            <a:ext cx="26445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DBCBC25-67C4-CD4A-9816-4C2D4E53EDA5}" type="slidenum">
              <a:rPr lang="en-US" sz="700" b="0" i="0" kern="1200" smtClean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‹#›</a:t>
            </a:fld>
            <a:endParaRPr lang="en-US" sz="900" b="0" i="0" kern="1200">
              <a:solidFill>
                <a:schemeClr val="tx2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" name="Title Placeholder 5">
            <a:extLst>
              <a:ext uri="{FF2B5EF4-FFF2-40B4-BE49-F238E27FC236}">
                <a16:creationId xmlns:a16="http://schemas.microsoft.com/office/drawing/2014/main" id="{E513995B-F0D6-578C-E458-0C671FFF5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270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wo column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BAD0D3E8-18D3-51C2-91D9-258DB3C0B28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5" name="Title Placeholder 5">
            <a:extLst>
              <a:ext uri="{FF2B5EF4-FFF2-40B4-BE49-F238E27FC236}">
                <a16:creationId xmlns:a16="http://schemas.microsoft.com/office/drawing/2014/main" id="{978A5BFE-C73E-1BB7-58EC-6B5412B9D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10911840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C2C39BE1-805C-EC11-4693-2483DE5BCE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2" y="2308485"/>
            <a:ext cx="4876617" cy="3704965"/>
          </a:xfrm>
          <a:prstGeom prst="rect">
            <a:avLst/>
          </a:prstGeom>
        </p:spPr>
        <p:txBody>
          <a:bodyPr anchor="t"/>
          <a:lstStyle>
            <a:lvl1pPr>
              <a:spcAft>
                <a:spcPts val="600"/>
              </a:spcAft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chemeClr val="accent3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5FD3AF5A-C130-2D65-2DE2-5B00FFD4CA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763" y="1621362"/>
            <a:ext cx="4877217" cy="554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r>
              <a:rPr lang="en-US"/>
              <a:t>Click to edit subtitle</a:t>
            </a:r>
          </a:p>
          <a:p>
            <a:pPr lvl="0"/>
            <a:endParaRPr lang="en-US"/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14788731-66F9-BE50-4E94-2D61B41652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5023" y="1621362"/>
            <a:ext cx="4877217" cy="554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r>
              <a:rPr lang="en-US"/>
              <a:t>Click to edit subtitle</a:t>
            </a:r>
          </a:p>
          <a:p>
            <a:pPr lvl="0"/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29EA12A-BAFE-19B0-0001-709CD8AE7D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75023" y="2308485"/>
            <a:ext cx="4876617" cy="3704965"/>
          </a:xfrm>
          <a:prstGeom prst="rect">
            <a:avLst/>
          </a:prstGeom>
        </p:spPr>
        <p:txBody>
          <a:bodyPr anchor="t"/>
          <a:lstStyle>
            <a:lvl1pPr>
              <a:spcAft>
                <a:spcPts val="600"/>
              </a:spcAft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chemeClr val="accent3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52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Agenda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4C34F9-C7DE-D848-BE92-163A88F028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5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5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>
                <a:solidFill>
                  <a:schemeClr val="bg1"/>
                </a:solidFill>
              </a:defRPr>
            </a:lvl2pPr>
            <a:lvl3pPr marL="1028700" indent="-227013">
              <a:lnSpc>
                <a:spcPct val="150000"/>
              </a:lnSpc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89D1DA2-2B4B-2C80-6DF7-8F6B63ABF9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762" y="1509293"/>
            <a:ext cx="3402151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6181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wo columns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67CCAC-C77F-B053-3041-3E93374CA93B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A7491D04-A5DE-FC74-7CFD-F54BC065A1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2" y="2308485"/>
            <a:ext cx="4876617" cy="3704965"/>
          </a:xfrm>
          <a:prstGeom prst="rect">
            <a:avLst/>
          </a:prstGeom>
        </p:spPr>
        <p:txBody>
          <a:bodyPr anchor="t"/>
          <a:lstStyle>
            <a:lvl1pPr>
              <a:spcAft>
                <a:spcPts val="600"/>
              </a:spcAft>
              <a:buClr>
                <a:srgbClr val="D0DF00"/>
              </a:buClr>
              <a:defRPr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buClr>
                <a:srgbClr val="D0DF00"/>
              </a:buClr>
              <a:defRPr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rgbClr val="D0DF00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buClr>
                <a:srgbClr val="D0DF00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D0DF00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7" name="Text Placeholder 36">
            <a:extLst>
              <a:ext uri="{FF2B5EF4-FFF2-40B4-BE49-F238E27FC236}">
                <a16:creationId xmlns:a16="http://schemas.microsoft.com/office/drawing/2014/main" id="{EDE7BF1D-E9B7-BB17-B843-771DFF71F9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9763" y="1621362"/>
            <a:ext cx="4877217" cy="554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D0DF00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69" name="Text Placeholder 36">
            <a:extLst>
              <a:ext uri="{FF2B5EF4-FFF2-40B4-BE49-F238E27FC236}">
                <a16:creationId xmlns:a16="http://schemas.microsoft.com/office/drawing/2014/main" id="{A7BB9A98-DABB-040B-1D41-A69D76E18C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5023" y="1621362"/>
            <a:ext cx="4877217" cy="554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D0DF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Tx/>
              <a:buNone/>
              <a:tabLst/>
              <a:defRPr/>
            </a:pPr>
            <a:r>
              <a:rPr lang="en-US"/>
              <a:t>Click to edit subtitle</a:t>
            </a:r>
          </a:p>
          <a:p>
            <a:pPr lvl="0"/>
            <a:endParaRPr lang="en-US"/>
          </a:p>
        </p:txBody>
      </p:sp>
      <p:sp>
        <p:nvSpPr>
          <p:cNvPr id="70" name="Title Placeholder 5">
            <a:extLst>
              <a:ext uri="{FF2B5EF4-FFF2-40B4-BE49-F238E27FC236}">
                <a16:creationId xmlns:a16="http://schemas.microsoft.com/office/drawing/2014/main" id="{660762AB-E155-7276-38DA-AF707B03F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10911840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85CDF92-B536-FBC2-2BFF-A099B00517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75023" y="2308485"/>
            <a:ext cx="4876617" cy="3704965"/>
          </a:xfrm>
          <a:prstGeom prst="rect">
            <a:avLst/>
          </a:prstGeom>
        </p:spPr>
        <p:txBody>
          <a:bodyPr anchor="t"/>
          <a:lstStyle>
            <a:lvl1pPr>
              <a:spcAft>
                <a:spcPts val="600"/>
              </a:spcAft>
              <a:buClr>
                <a:srgbClr val="D0DF00"/>
              </a:buClr>
              <a:defRPr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buClr>
                <a:srgbClr val="D0DF00"/>
              </a:buClr>
              <a:defRPr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rgbClr val="D0DF00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buClr>
                <a:srgbClr val="D0DF00"/>
              </a:buClr>
              <a:defRPr>
                <a:solidFill>
                  <a:schemeClr val="bg1"/>
                </a:solidFill>
              </a:defRPr>
            </a:lvl4pPr>
            <a:lvl5pPr>
              <a:buClr>
                <a:srgbClr val="D0DF00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5012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left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106544F-58E3-82C6-D20A-7CCF7C359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1254655"/>
            <a:ext cx="3310128" cy="4348690"/>
          </a:xfrm>
        </p:spPr>
        <p:txBody>
          <a:bodyPr anchor="ctr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4AE3A77-90ED-FA79-ABB4-7491AC99FC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22680" y="0"/>
            <a:ext cx="7969322" cy="6864758"/>
          </a:xfrm>
          <a:custGeom>
            <a:avLst/>
            <a:gdLst>
              <a:gd name="connsiteX0" fmla="*/ 68303 w 7969322"/>
              <a:gd name="connsiteY0" fmla="*/ 0 h 6864758"/>
              <a:gd name="connsiteX1" fmla="*/ 7969322 w 7969322"/>
              <a:gd name="connsiteY1" fmla="*/ 0 h 6864758"/>
              <a:gd name="connsiteX2" fmla="*/ 7969322 w 7969322"/>
              <a:gd name="connsiteY2" fmla="*/ 6864758 h 6864758"/>
              <a:gd name="connsiteX3" fmla="*/ 149678 w 7969322"/>
              <a:gd name="connsiteY3" fmla="*/ 6864758 h 6864758"/>
              <a:gd name="connsiteX4" fmla="*/ 125520 w 7969322"/>
              <a:gd name="connsiteY4" fmla="*/ 4167934 h 6864758"/>
              <a:gd name="connsiteX5" fmla="*/ 243768 w 7969322"/>
              <a:gd name="connsiteY5" fmla="*/ 3677140 h 6864758"/>
              <a:gd name="connsiteX6" fmla="*/ 245040 w 7969322"/>
              <a:gd name="connsiteY6" fmla="*/ 3672054 h 6864758"/>
              <a:gd name="connsiteX7" fmla="*/ 342944 w 7969322"/>
              <a:gd name="connsiteY7" fmla="*/ 3256278 h 6864758"/>
              <a:gd name="connsiteX8" fmla="*/ 68303 w 7969322"/>
              <a:gd name="connsiteY8" fmla="*/ 0 h 6864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69322" h="6864758">
                <a:moveTo>
                  <a:pt x="68303" y="0"/>
                </a:moveTo>
                <a:lnTo>
                  <a:pt x="7969322" y="0"/>
                </a:lnTo>
                <a:lnTo>
                  <a:pt x="7969322" y="6864758"/>
                </a:lnTo>
                <a:lnTo>
                  <a:pt x="149678" y="6864758"/>
                </a:lnTo>
                <a:cubicBezTo>
                  <a:pt x="-84276" y="5767464"/>
                  <a:pt x="-5443" y="4824020"/>
                  <a:pt x="125520" y="4167934"/>
                </a:cubicBezTo>
                <a:cubicBezTo>
                  <a:pt x="159850" y="3991197"/>
                  <a:pt x="201810" y="3827175"/>
                  <a:pt x="243768" y="3677140"/>
                </a:cubicBezTo>
                <a:lnTo>
                  <a:pt x="245040" y="3672054"/>
                </a:lnTo>
                <a:cubicBezTo>
                  <a:pt x="280641" y="3544906"/>
                  <a:pt x="313700" y="3405042"/>
                  <a:pt x="342944" y="3256278"/>
                </a:cubicBezTo>
                <a:cubicBezTo>
                  <a:pt x="554011" y="2172971"/>
                  <a:pt x="461192" y="1078221"/>
                  <a:pt x="6830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2082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hoto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106544F-58E3-82C6-D20A-7CCF7C359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40080"/>
            <a:ext cx="3051387" cy="2788920"/>
          </a:xfrm>
        </p:spPr>
        <p:txBody>
          <a:bodyPr anchor="t"/>
          <a:lstStyle>
            <a:lvl1pPr>
              <a:lnSpc>
                <a:spcPct val="100000"/>
              </a:lnSpc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B9C77A5-5B62-78D0-97BA-EB4295265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99467" y="640079"/>
            <a:ext cx="7352453" cy="2788921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3D8566B-B7FC-E860-F9A6-4F48C11E88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3825273"/>
            <a:ext cx="12192001" cy="3032729"/>
          </a:xfrm>
          <a:custGeom>
            <a:avLst/>
            <a:gdLst>
              <a:gd name="connsiteX0" fmla="*/ 0 w 12192001"/>
              <a:gd name="connsiteY0" fmla="*/ 0 h 3032729"/>
              <a:gd name="connsiteX1" fmla="*/ 5378225 w 12192001"/>
              <a:gd name="connsiteY1" fmla="*/ 0 h 3032729"/>
              <a:gd name="connsiteX2" fmla="*/ 6056549 w 12192001"/>
              <a:gd name="connsiteY2" fmla="*/ 314344 h 3032729"/>
              <a:gd name="connsiteX3" fmla="*/ 6065457 w 12192001"/>
              <a:gd name="connsiteY3" fmla="*/ 324527 h 3032729"/>
              <a:gd name="connsiteX4" fmla="*/ 6097274 w 12192001"/>
              <a:gd name="connsiteY4" fmla="*/ 338525 h 3032729"/>
              <a:gd name="connsiteX5" fmla="*/ 6129090 w 12192001"/>
              <a:gd name="connsiteY5" fmla="*/ 324527 h 3032729"/>
              <a:gd name="connsiteX6" fmla="*/ 6137999 w 12192001"/>
              <a:gd name="connsiteY6" fmla="*/ 314344 h 3032729"/>
              <a:gd name="connsiteX7" fmla="*/ 6816322 w 12192001"/>
              <a:gd name="connsiteY7" fmla="*/ 0 h 3032729"/>
              <a:gd name="connsiteX8" fmla="*/ 12192001 w 12192001"/>
              <a:gd name="connsiteY8" fmla="*/ 0 h 3032729"/>
              <a:gd name="connsiteX9" fmla="*/ 12192001 w 12192001"/>
              <a:gd name="connsiteY9" fmla="*/ 3032729 h 3032729"/>
              <a:gd name="connsiteX10" fmla="*/ 0 w 12192001"/>
              <a:gd name="connsiteY10" fmla="*/ 3032729 h 3032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1" h="3032729">
                <a:moveTo>
                  <a:pt x="0" y="0"/>
                </a:moveTo>
                <a:lnTo>
                  <a:pt x="5378225" y="0"/>
                </a:lnTo>
                <a:cubicBezTo>
                  <a:pt x="5505491" y="6364"/>
                  <a:pt x="5796928" y="50906"/>
                  <a:pt x="6056549" y="314344"/>
                </a:cubicBezTo>
                <a:lnTo>
                  <a:pt x="6065457" y="324527"/>
                </a:lnTo>
                <a:cubicBezTo>
                  <a:pt x="6074367" y="333435"/>
                  <a:pt x="6085820" y="338525"/>
                  <a:pt x="6097274" y="338525"/>
                </a:cubicBezTo>
                <a:cubicBezTo>
                  <a:pt x="6108727" y="338525"/>
                  <a:pt x="6120182" y="334708"/>
                  <a:pt x="6129090" y="324527"/>
                </a:cubicBezTo>
                <a:lnTo>
                  <a:pt x="6137999" y="314344"/>
                </a:lnTo>
                <a:cubicBezTo>
                  <a:pt x="6397620" y="50906"/>
                  <a:pt x="6689057" y="6364"/>
                  <a:pt x="6816322" y="0"/>
                </a:cubicBezTo>
                <a:lnTo>
                  <a:pt x="12192001" y="0"/>
                </a:lnTo>
                <a:lnTo>
                  <a:pt x="12192001" y="3032729"/>
                </a:lnTo>
                <a:lnTo>
                  <a:pt x="0" y="303272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50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Quot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2E9D5D25-A08D-6B8C-51E6-6ECE2FC6C8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1584694 w 12192002"/>
              <a:gd name="connsiteY0" fmla="*/ 1236098 h 6950597"/>
              <a:gd name="connsiteX1" fmla="*/ 1453081 w 12192002"/>
              <a:gd name="connsiteY1" fmla="*/ 1369488 h 6950597"/>
              <a:gd name="connsiteX2" fmla="*/ 1453081 w 12192002"/>
              <a:gd name="connsiteY2" fmla="*/ 5581109 h 6950597"/>
              <a:gd name="connsiteX3" fmla="*/ 1586472 w 12192002"/>
              <a:gd name="connsiteY3" fmla="*/ 5714502 h 6950597"/>
              <a:gd name="connsiteX4" fmla="*/ 5357011 w 12192002"/>
              <a:gd name="connsiteY4" fmla="*/ 5714502 h 6950597"/>
              <a:gd name="connsiteX5" fmla="*/ 6055985 w 12192002"/>
              <a:gd name="connsiteY5" fmla="*/ 5390804 h 6950597"/>
              <a:gd name="connsiteX6" fmla="*/ 6064876 w 12192002"/>
              <a:gd name="connsiteY6" fmla="*/ 5380133 h 6950597"/>
              <a:gd name="connsiteX7" fmla="*/ 6098669 w 12192002"/>
              <a:gd name="connsiteY7" fmla="*/ 5365905 h 6950597"/>
              <a:gd name="connsiteX8" fmla="*/ 6132461 w 12192002"/>
              <a:gd name="connsiteY8" fmla="*/ 5380133 h 6950597"/>
              <a:gd name="connsiteX9" fmla="*/ 6141355 w 12192002"/>
              <a:gd name="connsiteY9" fmla="*/ 5390804 h 6950597"/>
              <a:gd name="connsiteX10" fmla="*/ 6840326 w 12192002"/>
              <a:gd name="connsiteY10" fmla="*/ 5714502 h 6950597"/>
              <a:gd name="connsiteX11" fmla="*/ 10610865 w 12192002"/>
              <a:gd name="connsiteY11" fmla="*/ 5714502 h 6950597"/>
              <a:gd name="connsiteX12" fmla="*/ 10744257 w 12192002"/>
              <a:gd name="connsiteY12" fmla="*/ 5581109 h 6950597"/>
              <a:gd name="connsiteX13" fmla="*/ 10744257 w 12192002"/>
              <a:gd name="connsiteY13" fmla="*/ 1369488 h 6950597"/>
              <a:gd name="connsiteX14" fmla="*/ 10610865 w 12192002"/>
              <a:gd name="connsiteY14" fmla="*/ 1236098 h 6950597"/>
              <a:gd name="connsiteX15" fmla="*/ 0 w 12192002"/>
              <a:gd name="connsiteY15" fmla="*/ 0 h 6950597"/>
              <a:gd name="connsiteX16" fmla="*/ 12192002 w 12192002"/>
              <a:gd name="connsiteY16" fmla="*/ 0 h 6950597"/>
              <a:gd name="connsiteX17" fmla="*/ 12192002 w 12192002"/>
              <a:gd name="connsiteY17" fmla="*/ 6950597 h 6950597"/>
              <a:gd name="connsiteX18" fmla="*/ 0 w 12192002"/>
              <a:gd name="connsiteY18" fmla="*/ 6950597 h 695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2" h="6950597">
                <a:moveTo>
                  <a:pt x="1584694" y="1236098"/>
                </a:moveTo>
                <a:cubicBezTo>
                  <a:pt x="1509995" y="1236098"/>
                  <a:pt x="1449524" y="1296568"/>
                  <a:pt x="1453081" y="1369488"/>
                </a:cubicBezTo>
                <a:lnTo>
                  <a:pt x="1453081" y="5581109"/>
                </a:lnTo>
                <a:cubicBezTo>
                  <a:pt x="1453081" y="5654031"/>
                  <a:pt x="1513552" y="5714502"/>
                  <a:pt x="1586472" y="5714502"/>
                </a:cubicBezTo>
                <a:lnTo>
                  <a:pt x="5357011" y="5714502"/>
                </a:lnTo>
                <a:cubicBezTo>
                  <a:pt x="5488624" y="5709165"/>
                  <a:pt x="5789201" y="5662923"/>
                  <a:pt x="6055985" y="5390804"/>
                </a:cubicBezTo>
                <a:lnTo>
                  <a:pt x="6064876" y="5380133"/>
                </a:lnTo>
                <a:cubicBezTo>
                  <a:pt x="6073770" y="5371239"/>
                  <a:pt x="6086219" y="5365905"/>
                  <a:pt x="6098669" y="5365905"/>
                </a:cubicBezTo>
                <a:cubicBezTo>
                  <a:pt x="6111118" y="5365905"/>
                  <a:pt x="6123569" y="5371239"/>
                  <a:pt x="6132461" y="5380133"/>
                </a:cubicBezTo>
                <a:lnTo>
                  <a:pt x="6141355" y="5390804"/>
                </a:lnTo>
                <a:cubicBezTo>
                  <a:pt x="6409916" y="5661145"/>
                  <a:pt x="6710493" y="5707387"/>
                  <a:pt x="6840326" y="5714502"/>
                </a:cubicBezTo>
                <a:lnTo>
                  <a:pt x="10610865" y="5714502"/>
                </a:lnTo>
                <a:cubicBezTo>
                  <a:pt x="10683786" y="5714502"/>
                  <a:pt x="10744257" y="5654031"/>
                  <a:pt x="10744257" y="5581109"/>
                </a:cubicBezTo>
                <a:lnTo>
                  <a:pt x="10744257" y="1369488"/>
                </a:lnTo>
                <a:cubicBezTo>
                  <a:pt x="10744257" y="1296568"/>
                  <a:pt x="10683786" y="1236098"/>
                  <a:pt x="10610865" y="1236098"/>
                </a:cubicBezTo>
                <a:close/>
                <a:moveTo>
                  <a:pt x="0" y="0"/>
                </a:moveTo>
                <a:lnTo>
                  <a:pt x="12192002" y="0"/>
                </a:lnTo>
                <a:lnTo>
                  <a:pt x="12192002" y="6950597"/>
                </a:lnTo>
                <a:lnTo>
                  <a:pt x="0" y="695059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298F65E-EF5B-6FDD-8F0D-51ADF9BA80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23293" y="1896529"/>
            <a:ext cx="7745413" cy="3157537"/>
          </a:xfrm>
          <a:prstGeom prst="rect">
            <a:avLst/>
          </a:prstGeom>
        </p:spPr>
        <p:txBody>
          <a:bodyPr anchor="ctr"/>
          <a:lstStyle>
            <a:lvl1pPr marL="0" indent="0" algn="ctr">
              <a:spcAft>
                <a:spcPts val="600"/>
              </a:spcAft>
              <a:buFontTx/>
              <a:buNone/>
              <a:defRPr/>
            </a:lvl1pPr>
            <a:lvl2pPr marL="344487" indent="0" algn="ctr">
              <a:buFontTx/>
              <a:buNone/>
              <a:defRPr/>
            </a:lvl2pPr>
            <a:lvl3pPr marL="801687" indent="0" algn="ctr">
              <a:buFontTx/>
              <a:buNone/>
              <a:defRPr/>
            </a:lvl3pPr>
            <a:lvl4pPr marL="1204913" indent="0" algn="ctr">
              <a:buFontTx/>
              <a:buNone/>
              <a:defRPr/>
            </a:lvl4pPr>
            <a:lvl5pPr marL="1547813" indent="0" algn="ctr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297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&amp;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DE9EB0-D6F0-0D79-DE58-20289BFC9D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83C629F-613A-CAF4-5961-D00FF277E4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4218" y="1071748"/>
            <a:ext cx="4181424" cy="4714504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>
              <a:buFontTx/>
              <a:buNone/>
              <a:defRPr sz="5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8687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losing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ADDDE9-086B-CEB1-1070-98004A06D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468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15F863-51AB-9BA5-BC6D-CC5277D3B6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53594" y="5070654"/>
            <a:ext cx="3484812" cy="9576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2475336-56C1-F3D7-D323-8359E7BE3034}"/>
              </a:ext>
            </a:extLst>
          </p:cNvPr>
          <p:cNvSpPr txBox="1"/>
          <p:nvPr userDrawn="1"/>
        </p:nvSpPr>
        <p:spPr>
          <a:xfrm>
            <a:off x="2292348" y="1875799"/>
            <a:ext cx="768032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Aptos" panose="020B0004020202020204" pitchFamily="34" charset="0"/>
              </a:rPr>
              <a:t>Thank you.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103D46-075A-B764-D509-ECBA069E8AEC}"/>
              </a:ext>
            </a:extLst>
          </p:cNvPr>
          <p:cNvSpPr txBox="1"/>
          <p:nvPr userDrawn="1"/>
        </p:nvSpPr>
        <p:spPr>
          <a:xfrm>
            <a:off x="2292348" y="2890047"/>
            <a:ext cx="76803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0">
                <a:solidFill>
                  <a:srgbClr val="80BF41"/>
                </a:solidFill>
                <a:latin typeface="Aptos" panose="020B0004020202020204" pitchFamily="34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46350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losing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ADDDE9-086B-CEB1-1070-98004A06D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027" b="10085"/>
          <a:stretch/>
        </p:blipFill>
        <p:spPr>
          <a:xfrm>
            <a:off x="0" y="960895"/>
            <a:ext cx="12192000" cy="589710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2475336-56C1-F3D7-D323-8359E7BE3034}"/>
              </a:ext>
            </a:extLst>
          </p:cNvPr>
          <p:cNvSpPr txBox="1"/>
          <p:nvPr userDrawn="1"/>
        </p:nvSpPr>
        <p:spPr>
          <a:xfrm>
            <a:off x="2292348" y="2748177"/>
            <a:ext cx="768032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Aptos" panose="020B0004020202020204" pitchFamily="34" charset="0"/>
              </a:rPr>
              <a:t>Any questions?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BC39B1-8BBA-A2AF-F68C-033BF5866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86168"/>
          <a:stretch/>
        </p:blipFill>
        <p:spPr>
          <a:xfrm rot="10800000" flipH="1">
            <a:off x="0" y="0"/>
            <a:ext cx="12192000" cy="96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1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losing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ADDDE9-086B-CEB1-1070-98004A06D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468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15F863-51AB-9BA5-BC6D-CC5277D3B6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53594" y="5070654"/>
            <a:ext cx="3484812" cy="9576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2475336-56C1-F3D7-D323-8359E7BE3034}"/>
              </a:ext>
            </a:extLst>
          </p:cNvPr>
          <p:cNvSpPr txBox="1"/>
          <p:nvPr userDrawn="1"/>
        </p:nvSpPr>
        <p:spPr>
          <a:xfrm>
            <a:off x="2292348" y="2027495"/>
            <a:ext cx="768032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Aptos" panose="020B00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03555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&amp; contac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36E4749-5669-D648-BE91-98B95C69EC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2767" y="911482"/>
            <a:ext cx="6189233" cy="5946518"/>
          </a:xfrm>
          <a:prstGeom prst="rect">
            <a:avLst/>
          </a:prstGeom>
          <a:noFill/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A4E433A-B844-FA55-A489-C1792654F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2767" y="911482"/>
            <a:ext cx="6189233" cy="5946518"/>
          </a:xfrm>
          <a:prstGeom prst="rect">
            <a:avLst/>
          </a:prstGeom>
          <a:noFill/>
        </p:spPr>
      </p:pic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4EB5F0AC-9B08-5B48-3B71-2D373529BF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19694" y="5139971"/>
            <a:ext cx="2420938" cy="708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AutoShape 98">
            <a:extLst>
              <a:ext uri="{FF2B5EF4-FFF2-40B4-BE49-F238E27FC236}">
                <a16:creationId xmlns:a16="http://schemas.microsoft.com/office/drawing/2014/main" id="{A6D412BA-9E9E-8E4C-833A-A9484B000281}"/>
              </a:ext>
            </a:extLst>
          </p:cNvPr>
          <p:cNvSpPr>
            <a:spLocks/>
          </p:cNvSpPr>
          <p:nvPr/>
        </p:nvSpPr>
        <p:spPr bwMode="auto">
          <a:xfrm flipH="1">
            <a:off x="1849714" y="4874233"/>
            <a:ext cx="179495" cy="25523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7647"/>
                </a:moveTo>
                <a:cubicBezTo>
                  <a:pt x="21599" y="8410"/>
                  <a:pt x="21443" y="9124"/>
                  <a:pt x="21132" y="9804"/>
                </a:cubicBezTo>
                <a:cubicBezTo>
                  <a:pt x="20820" y="10488"/>
                  <a:pt x="20404" y="11134"/>
                  <a:pt x="19880" y="11747"/>
                </a:cubicBezTo>
                <a:lnTo>
                  <a:pt x="12619" y="20679"/>
                </a:lnTo>
                <a:cubicBezTo>
                  <a:pt x="12095" y="21292"/>
                  <a:pt x="11491" y="21599"/>
                  <a:pt x="10804" y="21599"/>
                </a:cubicBezTo>
                <a:cubicBezTo>
                  <a:pt x="10112" y="21599"/>
                  <a:pt x="9520" y="21292"/>
                  <a:pt x="9024" y="20679"/>
                </a:cubicBezTo>
                <a:lnTo>
                  <a:pt x="1727" y="11718"/>
                </a:lnTo>
                <a:cubicBezTo>
                  <a:pt x="1203" y="11106"/>
                  <a:pt x="783" y="10462"/>
                  <a:pt x="472" y="9782"/>
                </a:cubicBezTo>
                <a:cubicBezTo>
                  <a:pt x="156" y="9110"/>
                  <a:pt x="0" y="8398"/>
                  <a:pt x="0" y="7647"/>
                </a:cubicBezTo>
                <a:cubicBezTo>
                  <a:pt x="0" y="6594"/>
                  <a:pt x="279" y="5601"/>
                  <a:pt x="843" y="4669"/>
                </a:cubicBezTo>
                <a:cubicBezTo>
                  <a:pt x="1403" y="3737"/>
                  <a:pt x="2179" y="2921"/>
                  <a:pt x="3164" y="2227"/>
                </a:cubicBezTo>
                <a:cubicBezTo>
                  <a:pt x="4143" y="1538"/>
                  <a:pt x="5296" y="990"/>
                  <a:pt x="6615" y="595"/>
                </a:cubicBezTo>
                <a:cubicBezTo>
                  <a:pt x="7936" y="197"/>
                  <a:pt x="9344" y="0"/>
                  <a:pt x="10819" y="0"/>
                </a:cubicBezTo>
                <a:cubicBezTo>
                  <a:pt x="12315" y="0"/>
                  <a:pt x="13719" y="197"/>
                  <a:pt x="15023" y="595"/>
                </a:cubicBezTo>
                <a:cubicBezTo>
                  <a:pt x="16335" y="993"/>
                  <a:pt x="17475" y="1538"/>
                  <a:pt x="18451" y="2227"/>
                </a:cubicBezTo>
                <a:cubicBezTo>
                  <a:pt x="19427" y="2921"/>
                  <a:pt x="20200" y="3737"/>
                  <a:pt x="20756" y="4669"/>
                </a:cubicBezTo>
                <a:cubicBezTo>
                  <a:pt x="21320" y="5603"/>
                  <a:pt x="21599" y="6594"/>
                  <a:pt x="21599" y="7647"/>
                </a:cubicBezTo>
                <a:moveTo>
                  <a:pt x="10819" y="11408"/>
                </a:moveTo>
                <a:cubicBezTo>
                  <a:pt x="11547" y="11408"/>
                  <a:pt x="12240" y="11309"/>
                  <a:pt x="12900" y="11114"/>
                </a:cubicBezTo>
                <a:cubicBezTo>
                  <a:pt x="13556" y="10922"/>
                  <a:pt x="14127" y="10651"/>
                  <a:pt x="14612" y="10310"/>
                </a:cubicBezTo>
                <a:cubicBezTo>
                  <a:pt x="15096" y="9968"/>
                  <a:pt x="15476" y="9564"/>
                  <a:pt x="15748" y="9107"/>
                </a:cubicBezTo>
                <a:cubicBezTo>
                  <a:pt x="16028" y="8650"/>
                  <a:pt x="16164" y="8158"/>
                  <a:pt x="16164" y="7645"/>
                </a:cubicBezTo>
                <a:cubicBezTo>
                  <a:pt x="16164" y="7131"/>
                  <a:pt x="16028" y="6642"/>
                  <a:pt x="15748" y="6176"/>
                </a:cubicBezTo>
                <a:cubicBezTo>
                  <a:pt x="15476" y="5713"/>
                  <a:pt x="15096" y="5304"/>
                  <a:pt x="14612" y="4951"/>
                </a:cubicBezTo>
                <a:cubicBezTo>
                  <a:pt x="14128" y="4604"/>
                  <a:pt x="13564" y="4327"/>
                  <a:pt x="12908" y="4135"/>
                </a:cubicBezTo>
                <a:cubicBezTo>
                  <a:pt x="12256" y="3943"/>
                  <a:pt x="11564" y="3842"/>
                  <a:pt x="10820" y="3842"/>
                </a:cubicBezTo>
                <a:cubicBezTo>
                  <a:pt x="10068" y="3842"/>
                  <a:pt x="9376" y="3940"/>
                  <a:pt x="8736" y="4135"/>
                </a:cubicBezTo>
                <a:cubicBezTo>
                  <a:pt x="8092" y="4327"/>
                  <a:pt x="7528" y="4604"/>
                  <a:pt x="7032" y="4951"/>
                </a:cubicBezTo>
                <a:cubicBezTo>
                  <a:pt x="6532" y="5304"/>
                  <a:pt x="6148" y="5713"/>
                  <a:pt x="5872" y="6171"/>
                </a:cubicBezTo>
                <a:cubicBezTo>
                  <a:pt x="5596" y="6628"/>
                  <a:pt x="5460" y="7119"/>
                  <a:pt x="5460" y="7642"/>
                </a:cubicBezTo>
                <a:cubicBezTo>
                  <a:pt x="5460" y="8155"/>
                  <a:pt x="5596" y="8644"/>
                  <a:pt x="5872" y="9104"/>
                </a:cubicBezTo>
                <a:cubicBezTo>
                  <a:pt x="6148" y="9561"/>
                  <a:pt x="6532" y="9965"/>
                  <a:pt x="7032" y="10307"/>
                </a:cubicBezTo>
                <a:cubicBezTo>
                  <a:pt x="7528" y="10648"/>
                  <a:pt x="8092" y="10919"/>
                  <a:pt x="8736" y="11111"/>
                </a:cubicBezTo>
                <a:cubicBezTo>
                  <a:pt x="9376" y="11309"/>
                  <a:pt x="10068" y="11408"/>
                  <a:pt x="10819" y="11408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Freeform 215">
            <a:extLst>
              <a:ext uri="{FF2B5EF4-FFF2-40B4-BE49-F238E27FC236}">
                <a16:creationId xmlns:a16="http://schemas.microsoft.com/office/drawing/2014/main" id="{33363F6F-C099-344C-AEB5-22D15976F6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154990" y="4852490"/>
            <a:ext cx="166184" cy="311878"/>
          </a:xfrm>
          <a:custGeom>
            <a:avLst/>
            <a:gdLst>
              <a:gd name="T0" fmla="*/ 583 w 646"/>
              <a:gd name="T1" fmla="*/ 0 h 1210"/>
              <a:gd name="T2" fmla="*/ 62 w 646"/>
              <a:gd name="T3" fmla="*/ 0 h 1210"/>
              <a:gd name="T4" fmla="*/ 0 w 646"/>
              <a:gd name="T5" fmla="*/ 63 h 1210"/>
              <a:gd name="T6" fmla="*/ 0 w 646"/>
              <a:gd name="T7" fmla="*/ 1146 h 1210"/>
              <a:gd name="T8" fmla="*/ 62 w 646"/>
              <a:gd name="T9" fmla="*/ 1209 h 1210"/>
              <a:gd name="T10" fmla="*/ 583 w 646"/>
              <a:gd name="T11" fmla="*/ 1209 h 1210"/>
              <a:gd name="T12" fmla="*/ 645 w 646"/>
              <a:gd name="T13" fmla="*/ 1146 h 1210"/>
              <a:gd name="T14" fmla="*/ 645 w 646"/>
              <a:gd name="T15" fmla="*/ 63 h 1210"/>
              <a:gd name="T16" fmla="*/ 583 w 646"/>
              <a:gd name="T17" fmla="*/ 0 h 1210"/>
              <a:gd name="T18" fmla="*/ 229 w 646"/>
              <a:gd name="T19" fmla="*/ 94 h 1210"/>
              <a:gd name="T20" fmla="*/ 416 w 646"/>
              <a:gd name="T21" fmla="*/ 94 h 1210"/>
              <a:gd name="T22" fmla="*/ 416 w 646"/>
              <a:gd name="T23" fmla="*/ 104 h 1210"/>
              <a:gd name="T24" fmla="*/ 229 w 646"/>
              <a:gd name="T25" fmla="*/ 104 h 1210"/>
              <a:gd name="T26" fmla="*/ 229 w 646"/>
              <a:gd name="T27" fmla="*/ 94 h 1210"/>
              <a:gd name="T28" fmla="*/ 322 w 646"/>
              <a:gd name="T29" fmla="*/ 1146 h 1210"/>
              <a:gd name="T30" fmla="*/ 291 w 646"/>
              <a:gd name="T31" fmla="*/ 1104 h 1210"/>
              <a:gd name="T32" fmla="*/ 322 w 646"/>
              <a:gd name="T33" fmla="*/ 1073 h 1210"/>
              <a:gd name="T34" fmla="*/ 364 w 646"/>
              <a:gd name="T35" fmla="*/ 1104 h 1210"/>
              <a:gd name="T36" fmla="*/ 322 w 646"/>
              <a:gd name="T37" fmla="*/ 1146 h 1210"/>
              <a:gd name="T38" fmla="*/ 604 w 646"/>
              <a:gd name="T39" fmla="*/ 1011 h 1210"/>
              <a:gd name="T40" fmla="*/ 41 w 646"/>
              <a:gd name="T41" fmla="*/ 1011 h 1210"/>
              <a:gd name="T42" fmla="*/ 41 w 646"/>
              <a:gd name="T43" fmla="*/ 177 h 1210"/>
              <a:gd name="T44" fmla="*/ 604 w 646"/>
              <a:gd name="T45" fmla="*/ 177 h 1210"/>
              <a:gd name="T46" fmla="*/ 604 w 646"/>
              <a:gd name="T47" fmla="*/ 1011 h 1210"/>
              <a:gd name="T48" fmla="*/ 604 w 646"/>
              <a:gd name="T49" fmla="*/ 1011 h 1210"/>
              <a:gd name="T50" fmla="*/ 604 w 646"/>
              <a:gd name="T51" fmla="*/ 1011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46" h="1210">
                <a:moveTo>
                  <a:pt x="583" y="0"/>
                </a:moveTo>
                <a:cubicBezTo>
                  <a:pt x="62" y="0"/>
                  <a:pt x="62" y="0"/>
                  <a:pt x="62" y="0"/>
                </a:cubicBezTo>
                <a:cubicBezTo>
                  <a:pt x="31" y="0"/>
                  <a:pt x="0" y="31"/>
                  <a:pt x="0" y="63"/>
                </a:cubicBezTo>
                <a:cubicBezTo>
                  <a:pt x="0" y="1146"/>
                  <a:pt x="0" y="1146"/>
                  <a:pt x="0" y="1146"/>
                </a:cubicBezTo>
                <a:cubicBezTo>
                  <a:pt x="0" y="1177"/>
                  <a:pt x="31" y="1209"/>
                  <a:pt x="62" y="1209"/>
                </a:cubicBezTo>
                <a:cubicBezTo>
                  <a:pt x="583" y="1209"/>
                  <a:pt x="583" y="1209"/>
                  <a:pt x="583" y="1209"/>
                </a:cubicBezTo>
                <a:cubicBezTo>
                  <a:pt x="614" y="1209"/>
                  <a:pt x="645" y="1177"/>
                  <a:pt x="645" y="1146"/>
                </a:cubicBezTo>
                <a:cubicBezTo>
                  <a:pt x="645" y="63"/>
                  <a:pt x="645" y="63"/>
                  <a:pt x="645" y="63"/>
                </a:cubicBezTo>
                <a:cubicBezTo>
                  <a:pt x="645" y="31"/>
                  <a:pt x="614" y="0"/>
                  <a:pt x="583" y="0"/>
                </a:cubicBezTo>
                <a:close/>
                <a:moveTo>
                  <a:pt x="229" y="94"/>
                </a:moveTo>
                <a:cubicBezTo>
                  <a:pt x="416" y="94"/>
                  <a:pt x="416" y="94"/>
                  <a:pt x="416" y="94"/>
                </a:cubicBezTo>
                <a:cubicBezTo>
                  <a:pt x="416" y="104"/>
                  <a:pt x="416" y="104"/>
                  <a:pt x="416" y="104"/>
                </a:cubicBezTo>
                <a:cubicBezTo>
                  <a:pt x="229" y="104"/>
                  <a:pt x="229" y="104"/>
                  <a:pt x="229" y="104"/>
                </a:cubicBezTo>
                <a:lnTo>
                  <a:pt x="229" y="94"/>
                </a:lnTo>
                <a:close/>
                <a:moveTo>
                  <a:pt x="322" y="1146"/>
                </a:moveTo>
                <a:cubicBezTo>
                  <a:pt x="302" y="1146"/>
                  <a:pt x="291" y="1125"/>
                  <a:pt x="291" y="1104"/>
                </a:cubicBezTo>
                <a:cubicBezTo>
                  <a:pt x="291" y="1084"/>
                  <a:pt x="302" y="1073"/>
                  <a:pt x="322" y="1073"/>
                </a:cubicBezTo>
                <a:cubicBezTo>
                  <a:pt x="343" y="1073"/>
                  <a:pt x="364" y="1084"/>
                  <a:pt x="364" y="1104"/>
                </a:cubicBezTo>
                <a:cubicBezTo>
                  <a:pt x="364" y="1125"/>
                  <a:pt x="343" y="1146"/>
                  <a:pt x="322" y="1146"/>
                </a:cubicBezTo>
                <a:close/>
                <a:moveTo>
                  <a:pt x="604" y="1011"/>
                </a:moveTo>
                <a:cubicBezTo>
                  <a:pt x="41" y="1011"/>
                  <a:pt x="41" y="1011"/>
                  <a:pt x="41" y="1011"/>
                </a:cubicBezTo>
                <a:cubicBezTo>
                  <a:pt x="41" y="177"/>
                  <a:pt x="41" y="177"/>
                  <a:pt x="41" y="177"/>
                </a:cubicBezTo>
                <a:cubicBezTo>
                  <a:pt x="604" y="177"/>
                  <a:pt x="604" y="177"/>
                  <a:pt x="604" y="177"/>
                </a:cubicBezTo>
                <a:lnTo>
                  <a:pt x="604" y="1011"/>
                </a:lnTo>
                <a:close/>
                <a:moveTo>
                  <a:pt x="604" y="1011"/>
                </a:moveTo>
                <a:lnTo>
                  <a:pt x="604" y="10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chemeClr val="accent1"/>
              </a:solidFill>
            </a:endParaRPr>
          </a:p>
        </p:txBody>
      </p:sp>
      <p:sp>
        <p:nvSpPr>
          <p:cNvPr id="8" name="AutoShape 81">
            <a:extLst>
              <a:ext uri="{FF2B5EF4-FFF2-40B4-BE49-F238E27FC236}">
                <a16:creationId xmlns:a16="http://schemas.microsoft.com/office/drawing/2014/main" id="{BEBCC025-BAF3-C142-9F44-643BB1AFB844}"/>
              </a:ext>
            </a:extLst>
          </p:cNvPr>
          <p:cNvSpPr>
            <a:spLocks/>
          </p:cNvSpPr>
          <p:nvPr/>
        </p:nvSpPr>
        <p:spPr bwMode="auto">
          <a:xfrm flipH="1">
            <a:off x="8351459" y="4921265"/>
            <a:ext cx="237952" cy="17432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782" y="15633"/>
                </a:moveTo>
                <a:cubicBezTo>
                  <a:pt x="11211" y="15633"/>
                  <a:pt x="11622" y="15565"/>
                  <a:pt x="12011" y="15416"/>
                </a:cubicBezTo>
                <a:cubicBezTo>
                  <a:pt x="12403" y="15272"/>
                  <a:pt x="12778" y="15084"/>
                  <a:pt x="13138" y="14855"/>
                </a:cubicBezTo>
                <a:cubicBezTo>
                  <a:pt x="13498" y="14626"/>
                  <a:pt x="13845" y="14361"/>
                  <a:pt x="14181" y="14073"/>
                </a:cubicBezTo>
                <a:cubicBezTo>
                  <a:pt x="14516" y="13774"/>
                  <a:pt x="14844" y="13471"/>
                  <a:pt x="15168" y="13160"/>
                </a:cubicBezTo>
                <a:cubicBezTo>
                  <a:pt x="16142" y="12226"/>
                  <a:pt x="17126" y="11306"/>
                  <a:pt x="18120" y="10410"/>
                </a:cubicBezTo>
                <a:cubicBezTo>
                  <a:pt x="19112" y="9515"/>
                  <a:pt x="20113" y="8616"/>
                  <a:pt x="21120" y="7714"/>
                </a:cubicBezTo>
                <a:cubicBezTo>
                  <a:pt x="21198" y="7640"/>
                  <a:pt x="21279" y="7570"/>
                  <a:pt x="21360" y="7496"/>
                </a:cubicBezTo>
                <a:cubicBezTo>
                  <a:pt x="21443" y="7429"/>
                  <a:pt x="21524" y="7347"/>
                  <a:pt x="21599" y="7250"/>
                </a:cubicBezTo>
                <a:lnTo>
                  <a:pt x="21599" y="19981"/>
                </a:lnTo>
                <a:cubicBezTo>
                  <a:pt x="21599" y="20416"/>
                  <a:pt x="21470" y="20800"/>
                  <a:pt x="21208" y="21118"/>
                </a:cubicBezTo>
                <a:cubicBezTo>
                  <a:pt x="20946" y="21438"/>
                  <a:pt x="20632" y="21599"/>
                  <a:pt x="20265" y="21599"/>
                </a:cubicBezTo>
                <a:lnTo>
                  <a:pt x="1346" y="21599"/>
                </a:lnTo>
                <a:cubicBezTo>
                  <a:pt x="979" y="21599"/>
                  <a:pt x="663" y="21438"/>
                  <a:pt x="396" y="21118"/>
                </a:cubicBezTo>
                <a:cubicBezTo>
                  <a:pt x="132" y="20803"/>
                  <a:pt x="0" y="20419"/>
                  <a:pt x="0" y="19981"/>
                </a:cubicBezTo>
                <a:lnTo>
                  <a:pt x="0" y="7250"/>
                </a:lnTo>
                <a:cubicBezTo>
                  <a:pt x="75" y="7347"/>
                  <a:pt x="156" y="7429"/>
                  <a:pt x="239" y="7496"/>
                </a:cubicBezTo>
                <a:cubicBezTo>
                  <a:pt x="320" y="7570"/>
                  <a:pt x="401" y="7640"/>
                  <a:pt x="479" y="7714"/>
                </a:cubicBezTo>
                <a:cubicBezTo>
                  <a:pt x="1488" y="8616"/>
                  <a:pt x="2487" y="9514"/>
                  <a:pt x="3481" y="10410"/>
                </a:cubicBezTo>
                <a:cubicBezTo>
                  <a:pt x="4473" y="11306"/>
                  <a:pt x="5457" y="12223"/>
                  <a:pt x="6434" y="13160"/>
                </a:cubicBezTo>
                <a:cubicBezTo>
                  <a:pt x="6738" y="13454"/>
                  <a:pt x="7058" y="13744"/>
                  <a:pt x="7394" y="14038"/>
                </a:cubicBezTo>
                <a:cubicBezTo>
                  <a:pt x="7729" y="14338"/>
                  <a:pt x="8079" y="14599"/>
                  <a:pt x="8437" y="14840"/>
                </a:cubicBezTo>
                <a:cubicBezTo>
                  <a:pt x="8797" y="15075"/>
                  <a:pt x="9174" y="15269"/>
                  <a:pt x="9568" y="15413"/>
                </a:cubicBezTo>
                <a:cubicBezTo>
                  <a:pt x="9965" y="15563"/>
                  <a:pt x="10371" y="15633"/>
                  <a:pt x="10782" y="15633"/>
                </a:cubicBezTo>
                <a:moveTo>
                  <a:pt x="10782" y="12413"/>
                </a:moveTo>
                <a:cubicBezTo>
                  <a:pt x="10540" y="12413"/>
                  <a:pt x="10278" y="12334"/>
                  <a:pt x="9996" y="12167"/>
                </a:cubicBezTo>
                <a:cubicBezTo>
                  <a:pt x="9715" y="12005"/>
                  <a:pt x="9441" y="11806"/>
                  <a:pt x="9171" y="11576"/>
                </a:cubicBezTo>
                <a:cubicBezTo>
                  <a:pt x="8900" y="11347"/>
                  <a:pt x="8638" y="11106"/>
                  <a:pt x="8380" y="10854"/>
                </a:cubicBezTo>
                <a:cubicBezTo>
                  <a:pt x="8121" y="10601"/>
                  <a:pt x="7896" y="10390"/>
                  <a:pt x="7700" y="10222"/>
                </a:cubicBezTo>
                <a:cubicBezTo>
                  <a:pt x="6752" y="9356"/>
                  <a:pt x="5819" y="8507"/>
                  <a:pt x="4891" y="7664"/>
                </a:cubicBezTo>
                <a:cubicBezTo>
                  <a:pt x="3966" y="6815"/>
                  <a:pt x="3023" y="5960"/>
                  <a:pt x="2061" y="5087"/>
                </a:cubicBezTo>
                <a:cubicBezTo>
                  <a:pt x="1882" y="4920"/>
                  <a:pt x="1672" y="4691"/>
                  <a:pt x="1434" y="4406"/>
                </a:cubicBezTo>
                <a:cubicBezTo>
                  <a:pt x="1194" y="4118"/>
                  <a:pt x="974" y="3804"/>
                  <a:pt x="766" y="3460"/>
                </a:cubicBezTo>
                <a:cubicBezTo>
                  <a:pt x="560" y="3110"/>
                  <a:pt x="384" y="2761"/>
                  <a:pt x="239" y="2405"/>
                </a:cubicBezTo>
                <a:cubicBezTo>
                  <a:pt x="95" y="2050"/>
                  <a:pt x="22" y="1724"/>
                  <a:pt x="22" y="1436"/>
                </a:cubicBezTo>
                <a:cubicBezTo>
                  <a:pt x="22" y="1051"/>
                  <a:pt x="164" y="713"/>
                  <a:pt x="443" y="425"/>
                </a:cubicBezTo>
                <a:cubicBezTo>
                  <a:pt x="727" y="143"/>
                  <a:pt x="1025" y="0"/>
                  <a:pt x="1346" y="0"/>
                </a:cubicBezTo>
                <a:lnTo>
                  <a:pt x="20265" y="0"/>
                </a:lnTo>
                <a:cubicBezTo>
                  <a:pt x="20583" y="0"/>
                  <a:pt x="20882" y="143"/>
                  <a:pt x="21161" y="425"/>
                </a:cubicBezTo>
                <a:cubicBezTo>
                  <a:pt x="21438" y="713"/>
                  <a:pt x="21577" y="1051"/>
                  <a:pt x="21577" y="1436"/>
                </a:cubicBezTo>
                <a:cubicBezTo>
                  <a:pt x="21577" y="1724"/>
                  <a:pt x="21504" y="2050"/>
                  <a:pt x="21360" y="2405"/>
                </a:cubicBezTo>
                <a:cubicBezTo>
                  <a:pt x="21215" y="2761"/>
                  <a:pt x="21039" y="3110"/>
                  <a:pt x="20833" y="3460"/>
                </a:cubicBezTo>
                <a:cubicBezTo>
                  <a:pt x="20627" y="3804"/>
                  <a:pt x="20402" y="4121"/>
                  <a:pt x="20165" y="4406"/>
                </a:cubicBezTo>
                <a:cubicBezTo>
                  <a:pt x="19927" y="4691"/>
                  <a:pt x="19717" y="4923"/>
                  <a:pt x="19538" y="5087"/>
                </a:cubicBezTo>
                <a:cubicBezTo>
                  <a:pt x="18578" y="5948"/>
                  <a:pt x="17633" y="6803"/>
                  <a:pt x="16708" y="7652"/>
                </a:cubicBezTo>
                <a:cubicBezTo>
                  <a:pt x="15782" y="8501"/>
                  <a:pt x="14844" y="9356"/>
                  <a:pt x="13899" y="10222"/>
                </a:cubicBezTo>
                <a:cubicBezTo>
                  <a:pt x="13703" y="10390"/>
                  <a:pt x="13481" y="10601"/>
                  <a:pt x="13226" y="10854"/>
                </a:cubicBezTo>
                <a:cubicBezTo>
                  <a:pt x="12971" y="11106"/>
                  <a:pt x="12709" y="11347"/>
                  <a:pt x="12435" y="11576"/>
                </a:cubicBezTo>
                <a:cubicBezTo>
                  <a:pt x="12161" y="11806"/>
                  <a:pt x="11884" y="12005"/>
                  <a:pt x="11603" y="12167"/>
                </a:cubicBezTo>
                <a:cubicBezTo>
                  <a:pt x="11321" y="12334"/>
                  <a:pt x="11064" y="12413"/>
                  <a:pt x="10829" y="12413"/>
                </a:cubicBezTo>
                <a:lnTo>
                  <a:pt x="10804" y="12413"/>
                </a:lnTo>
                <a:lnTo>
                  <a:pt x="10782" y="124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CEBD0B-B850-1A41-81FF-5383CAC2C73C}"/>
              </a:ext>
            </a:extLst>
          </p:cNvPr>
          <p:cNvSpPr txBox="1"/>
          <p:nvPr/>
        </p:nvSpPr>
        <p:spPr>
          <a:xfrm>
            <a:off x="2076501" y="4824801"/>
            <a:ext cx="1926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2"/>
                </a:solidFill>
                <a:latin typeface="Aptos" panose="020B0004020202020204" pitchFamily="34" charset="0"/>
              </a:rPr>
              <a:t>Location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2215A1-F8D7-F442-A2EA-6BA68E3AB8B5}"/>
              </a:ext>
            </a:extLst>
          </p:cNvPr>
          <p:cNvSpPr txBox="1"/>
          <p:nvPr/>
        </p:nvSpPr>
        <p:spPr>
          <a:xfrm>
            <a:off x="5355119" y="4839152"/>
            <a:ext cx="1926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2"/>
                </a:solidFill>
                <a:latin typeface="Aptos" panose="020B0004020202020204" pitchFamily="34" charset="0"/>
              </a:rPr>
              <a:t>Phone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B30918-0DCF-3448-BED7-C22A2EE75F33}"/>
              </a:ext>
            </a:extLst>
          </p:cNvPr>
          <p:cNvSpPr txBox="1"/>
          <p:nvPr/>
        </p:nvSpPr>
        <p:spPr>
          <a:xfrm>
            <a:off x="8633736" y="4839152"/>
            <a:ext cx="1926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2"/>
                </a:solidFill>
                <a:latin typeface="Aptos" panose="020B0004020202020204" pitchFamily="34" charset="0"/>
              </a:rPr>
              <a:t>Email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741D0E-B1DB-B5FC-9F11-9F1F5A51C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367" y="1796157"/>
            <a:ext cx="6654800" cy="1828800"/>
          </a:xfrm>
          <a:prstGeom prst="rect">
            <a:avLst/>
          </a:prstGeom>
        </p:spPr>
      </p:pic>
      <p:sp>
        <p:nvSpPr>
          <p:cNvPr id="15" name="AutoShape 98">
            <a:extLst>
              <a:ext uri="{FF2B5EF4-FFF2-40B4-BE49-F238E27FC236}">
                <a16:creationId xmlns:a16="http://schemas.microsoft.com/office/drawing/2014/main" id="{DBA866FD-6B3E-3865-8ECA-E12364B80803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849714" y="4874233"/>
            <a:ext cx="179495" cy="25523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7647"/>
                </a:moveTo>
                <a:cubicBezTo>
                  <a:pt x="21599" y="8410"/>
                  <a:pt x="21443" y="9124"/>
                  <a:pt x="21132" y="9804"/>
                </a:cubicBezTo>
                <a:cubicBezTo>
                  <a:pt x="20820" y="10488"/>
                  <a:pt x="20404" y="11134"/>
                  <a:pt x="19880" y="11747"/>
                </a:cubicBezTo>
                <a:lnTo>
                  <a:pt x="12619" y="20679"/>
                </a:lnTo>
                <a:cubicBezTo>
                  <a:pt x="12095" y="21292"/>
                  <a:pt x="11491" y="21599"/>
                  <a:pt x="10804" y="21599"/>
                </a:cubicBezTo>
                <a:cubicBezTo>
                  <a:pt x="10112" y="21599"/>
                  <a:pt x="9520" y="21292"/>
                  <a:pt x="9024" y="20679"/>
                </a:cubicBezTo>
                <a:lnTo>
                  <a:pt x="1727" y="11718"/>
                </a:lnTo>
                <a:cubicBezTo>
                  <a:pt x="1203" y="11106"/>
                  <a:pt x="783" y="10462"/>
                  <a:pt x="472" y="9782"/>
                </a:cubicBezTo>
                <a:cubicBezTo>
                  <a:pt x="156" y="9110"/>
                  <a:pt x="0" y="8398"/>
                  <a:pt x="0" y="7647"/>
                </a:cubicBezTo>
                <a:cubicBezTo>
                  <a:pt x="0" y="6594"/>
                  <a:pt x="279" y="5601"/>
                  <a:pt x="843" y="4669"/>
                </a:cubicBezTo>
                <a:cubicBezTo>
                  <a:pt x="1403" y="3737"/>
                  <a:pt x="2179" y="2921"/>
                  <a:pt x="3164" y="2227"/>
                </a:cubicBezTo>
                <a:cubicBezTo>
                  <a:pt x="4143" y="1538"/>
                  <a:pt x="5296" y="990"/>
                  <a:pt x="6615" y="595"/>
                </a:cubicBezTo>
                <a:cubicBezTo>
                  <a:pt x="7936" y="197"/>
                  <a:pt x="9344" y="0"/>
                  <a:pt x="10819" y="0"/>
                </a:cubicBezTo>
                <a:cubicBezTo>
                  <a:pt x="12315" y="0"/>
                  <a:pt x="13719" y="197"/>
                  <a:pt x="15023" y="595"/>
                </a:cubicBezTo>
                <a:cubicBezTo>
                  <a:pt x="16335" y="993"/>
                  <a:pt x="17475" y="1538"/>
                  <a:pt x="18451" y="2227"/>
                </a:cubicBezTo>
                <a:cubicBezTo>
                  <a:pt x="19427" y="2921"/>
                  <a:pt x="20200" y="3737"/>
                  <a:pt x="20756" y="4669"/>
                </a:cubicBezTo>
                <a:cubicBezTo>
                  <a:pt x="21320" y="5603"/>
                  <a:pt x="21599" y="6594"/>
                  <a:pt x="21599" y="7647"/>
                </a:cubicBezTo>
                <a:moveTo>
                  <a:pt x="10819" y="11408"/>
                </a:moveTo>
                <a:cubicBezTo>
                  <a:pt x="11547" y="11408"/>
                  <a:pt x="12240" y="11309"/>
                  <a:pt x="12900" y="11114"/>
                </a:cubicBezTo>
                <a:cubicBezTo>
                  <a:pt x="13556" y="10922"/>
                  <a:pt x="14127" y="10651"/>
                  <a:pt x="14612" y="10310"/>
                </a:cubicBezTo>
                <a:cubicBezTo>
                  <a:pt x="15096" y="9968"/>
                  <a:pt x="15476" y="9564"/>
                  <a:pt x="15748" y="9107"/>
                </a:cubicBezTo>
                <a:cubicBezTo>
                  <a:pt x="16028" y="8650"/>
                  <a:pt x="16164" y="8158"/>
                  <a:pt x="16164" y="7645"/>
                </a:cubicBezTo>
                <a:cubicBezTo>
                  <a:pt x="16164" y="7131"/>
                  <a:pt x="16028" y="6642"/>
                  <a:pt x="15748" y="6176"/>
                </a:cubicBezTo>
                <a:cubicBezTo>
                  <a:pt x="15476" y="5713"/>
                  <a:pt x="15096" y="5304"/>
                  <a:pt x="14612" y="4951"/>
                </a:cubicBezTo>
                <a:cubicBezTo>
                  <a:pt x="14128" y="4604"/>
                  <a:pt x="13564" y="4327"/>
                  <a:pt x="12908" y="4135"/>
                </a:cubicBezTo>
                <a:cubicBezTo>
                  <a:pt x="12256" y="3943"/>
                  <a:pt x="11564" y="3842"/>
                  <a:pt x="10820" y="3842"/>
                </a:cubicBezTo>
                <a:cubicBezTo>
                  <a:pt x="10068" y="3842"/>
                  <a:pt x="9376" y="3940"/>
                  <a:pt x="8736" y="4135"/>
                </a:cubicBezTo>
                <a:cubicBezTo>
                  <a:pt x="8092" y="4327"/>
                  <a:pt x="7528" y="4604"/>
                  <a:pt x="7032" y="4951"/>
                </a:cubicBezTo>
                <a:cubicBezTo>
                  <a:pt x="6532" y="5304"/>
                  <a:pt x="6148" y="5713"/>
                  <a:pt x="5872" y="6171"/>
                </a:cubicBezTo>
                <a:cubicBezTo>
                  <a:pt x="5596" y="6628"/>
                  <a:pt x="5460" y="7119"/>
                  <a:pt x="5460" y="7642"/>
                </a:cubicBezTo>
                <a:cubicBezTo>
                  <a:pt x="5460" y="8155"/>
                  <a:pt x="5596" y="8644"/>
                  <a:pt x="5872" y="9104"/>
                </a:cubicBezTo>
                <a:cubicBezTo>
                  <a:pt x="6148" y="9561"/>
                  <a:pt x="6532" y="9965"/>
                  <a:pt x="7032" y="10307"/>
                </a:cubicBezTo>
                <a:cubicBezTo>
                  <a:pt x="7528" y="10648"/>
                  <a:pt x="8092" y="10919"/>
                  <a:pt x="8736" y="11111"/>
                </a:cubicBezTo>
                <a:cubicBezTo>
                  <a:pt x="9376" y="11309"/>
                  <a:pt x="10068" y="11408"/>
                  <a:pt x="10819" y="11408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6" name="Freeform 215">
            <a:extLst>
              <a:ext uri="{FF2B5EF4-FFF2-40B4-BE49-F238E27FC236}">
                <a16:creationId xmlns:a16="http://schemas.microsoft.com/office/drawing/2014/main" id="{C7AD1405-587B-6027-EF0D-C619AD3D7BF8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5154990" y="4852490"/>
            <a:ext cx="166184" cy="311878"/>
          </a:xfrm>
          <a:custGeom>
            <a:avLst/>
            <a:gdLst>
              <a:gd name="T0" fmla="*/ 583 w 646"/>
              <a:gd name="T1" fmla="*/ 0 h 1210"/>
              <a:gd name="T2" fmla="*/ 62 w 646"/>
              <a:gd name="T3" fmla="*/ 0 h 1210"/>
              <a:gd name="T4" fmla="*/ 0 w 646"/>
              <a:gd name="T5" fmla="*/ 63 h 1210"/>
              <a:gd name="T6" fmla="*/ 0 w 646"/>
              <a:gd name="T7" fmla="*/ 1146 h 1210"/>
              <a:gd name="T8" fmla="*/ 62 w 646"/>
              <a:gd name="T9" fmla="*/ 1209 h 1210"/>
              <a:gd name="T10" fmla="*/ 583 w 646"/>
              <a:gd name="T11" fmla="*/ 1209 h 1210"/>
              <a:gd name="T12" fmla="*/ 645 w 646"/>
              <a:gd name="T13" fmla="*/ 1146 h 1210"/>
              <a:gd name="T14" fmla="*/ 645 w 646"/>
              <a:gd name="T15" fmla="*/ 63 h 1210"/>
              <a:gd name="T16" fmla="*/ 583 w 646"/>
              <a:gd name="T17" fmla="*/ 0 h 1210"/>
              <a:gd name="T18" fmla="*/ 229 w 646"/>
              <a:gd name="T19" fmla="*/ 94 h 1210"/>
              <a:gd name="T20" fmla="*/ 416 w 646"/>
              <a:gd name="T21" fmla="*/ 94 h 1210"/>
              <a:gd name="T22" fmla="*/ 416 w 646"/>
              <a:gd name="T23" fmla="*/ 104 h 1210"/>
              <a:gd name="T24" fmla="*/ 229 w 646"/>
              <a:gd name="T25" fmla="*/ 104 h 1210"/>
              <a:gd name="T26" fmla="*/ 229 w 646"/>
              <a:gd name="T27" fmla="*/ 94 h 1210"/>
              <a:gd name="T28" fmla="*/ 322 w 646"/>
              <a:gd name="T29" fmla="*/ 1146 h 1210"/>
              <a:gd name="T30" fmla="*/ 291 w 646"/>
              <a:gd name="T31" fmla="*/ 1104 h 1210"/>
              <a:gd name="T32" fmla="*/ 322 w 646"/>
              <a:gd name="T33" fmla="*/ 1073 h 1210"/>
              <a:gd name="T34" fmla="*/ 364 w 646"/>
              <a:gd name="T35" fmla="*/ 1104 h 1210"/>
              <a:gd name="T36" fmla="*/ 322 w 646"/>
              <a:gd name="T37" fmla="*/ 1146 h 1210"/>
              <a:gd name="T38" fmla="*/ 604 w 646"/>
              <a:gd name="T39" fmla="*/ 1011 h 1210"/>
              <a:gd name="T40" fmla="*/ 41 w 646"/>
              <a:gd name="T41" fmla="*/ 1011 h 1210"/>
              <a:gd name="T42" fmla="*/ 41 w 646"/>
              <a:gd name="T43" fmla="*/ 177 h 1210"/>
              <a:gd name="T44" fmla="*/ 604 w 646"/>
              <a:gd name="T45" fmla="*/ 177 h 1210"/>
              <a:gd name="T46" fmla="*/ 604 w 646"/>
              <a:gd name="T47" fmla="*/ 1011 h 1210"/>
              <a:gd name="T48" fmla="*/ 604 w 646"/>
              <a:gd name="T49" fmla="*/ 1011 h 1210"/>
              <a:gd name="T50" fmla="*/ 604 w 646"/>
              <a:gd name="T51" fmla="*/ 1011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46" h="1210">
                <a:moveTo>
                  <a:pt x="583" y="0"/>
                </a:moveTo>
                <a:cubicBezTo>
                  <a:pt x="62" y="0"/>
                  <a:pt x="62" y="0"/>
                  <a:pt x="62" y="0"/>
                </a:cubicBezTo>
                <a:cubicBezTo>
                  <a:pt x="31" y="0"/>
                  <a:pt x="0" y="31"/>
                  <a:pt x="0" y="63"/>
                </a:cubicBezTo>
                <a:cubicBezTo>
                  <a:pt x="0" y="1146"/>
                  <a:pt x="0" y="1146"/>
                  <a:pt x="0" y="1146"/>
                </a:cubicBezTo>
                <a:cubicBezTo>
                  <a:pt x="0" y="1177"/>
                  <a:pt x="31" y="1209"/>
                  <a:pt x="62" y="1209"/>
                </a:cubicBezTo>
                <a:cubicBezTo>
                  <a:pt x="583" y="1209"/>
                  <a:pt x="583" y="1209"/>
                  <a:pt x="583" y="1209"/>
                </a:cubicBezTo>
                <a:cubicBezTo>
                  <a:pt x="614" y="1209"/>
                  <a:pt x="645" y="1177"/>
                  <a:pt x="645" y="1146"/>
                </a:cubicBezTo>
                <a:cubicBezTo>
                  <a:pt x="645" y="63"/>
                  <a:pt x="645" y="63"/>
                  <a:pt x="645" y="63"/>
                </a:cubicBezTo>
                <a:cubicBezTo>
                  <a:pt x="645" y="31"/>
                  <a:pt x="614" y="0"/>
                  <a:pt x="583" y="0"/>
                </a:cubicBezTo>
                <a:close/>
                <a:moveTo>
                  <a:pt x="229" y="94"/>
                </a:moveTo>
                <a:cubicBezTo>
                  <a:pt x="416" y="94"/>
                  <a:pt x="416" y="94"/>
                  <a:pt x="416" y="94"/>
                </a:cubicBezTo>
                <a:cubicBezTo>
                  <a:pt x="416" y="104"/>
                  <a:pt x="416" y="104"/>
                  <a:pt x="416" y="104"/>
                </a:cubicBezTo>
                <a:cubicBezTo>
                  <a:pt x="229" y="104"/>
                  <a:pt x="229" y="104"/>
                  <a:pt x="229" y="104"/>
                </a:cubicBezTo>
                <a:lnTo>
                  <a:pt x="229" y="94"/>
                </a:lnTo>
                <a:close/>
                <a:moveTo>
                  <a:pt x="322" y="1146"/>
                </a:moveTo>
                <a:cubicBezTo>
                  <a:pt x="302" y="1146"/>
                  <a:pt x="291" y="1125"/>
                  <a:pt x="291" y="1104"/>
                </a:cubicBezTo>
                <a:cubicBezTo>
                  <a:pt x="291" y="1084"/>
                  <a:pt x="302" y="1073"/>
                  <a:pt x="322" y="1073"/>
                </a:cubicBezTo>
                <a:cubicBezTo>
                  <a:pt x="343" y="1073"/>
                  <a:pt x="364" y="1084"/>
                  <a:pt x="364" y="1104"/>
                </a:cubicBezTo>
                <a:cubicBezTo>
                  <a:pt x="364" y="1125"/>
                  <a:pt x="343" y="1146"/>
                  <a:pt x="322" y="1146"/>
                </a:cubicBezTo>
                <a:close/>
                <a:moveTo>
                  <a:pt x="604" y="1011"/>
                </a:moveTo>
                <a:cubicBezTo>
                  <a:pt x="41" y="1011"/>
                  <a:pt x="41" y="1011"/>
                  <a:pt x="41" y="1011"/>
                </a:cubicBezTo>
                <a:cubicBezTo>
                  <a:pt x="41" y="177"/>
                  <a:pt x="41" y="177"/>
                  <a:pt x="41" y="177"/>
                </a:cubicBezTo>
                <a:cubicBezTo>
                  <a:pt x="604" y="177"/>
                  <a:pt x="604" y="177"/>
                  <a:pt x="604" y="177"/>
                </a:cubicBezTo>
                <a:lnTo>
                  <a:pt x="604" y="1011"/>
                </a:lnTo>
                <a:close/>
                <a:moveTo>
                  <a:pt x="604" y="1011"/>
                </a:moveTo>
                <a:lnTo>
                  <a:pt x="604" y="10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7" name="AutoShape 81">
            <a:extLst>
              <a:ext uri="{FF2B5EF4-FFF2-40B4-BE49-F238E27FC236}">
                <a16:creationId xmlns:a16="http://schemas.microsoft.com/office/drawing/2014/main" id="{9C6C5699-F0E0-68B2-5FB9-CCABEE6B9F2D}"/>
              </a:ext>
            </a:extLst>
          </p:cNvPr>
          <p:cNvSpPr>
            <a:spLocks/>
          </p:cNvSpPr>
          <p:nvPr userDrawn="1"/>
        </p:nvSpPr>
        <p:spPr bwMode="auto">
          <a:xfrm flipH="1">
            <a:off x="8351459" y="4921265"/>
            <a:ext cx="237952" cy="17432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782" y="15633"/>
                </a:moveTo>
                <a:cubicBezTo>
                  <a:pt x="11211" y="15633"/>
                  <a:pt x="11622" y="15565"/>
                  <a:pt x="12011" y="15416"/>
                </a:cubicBezTo>
                <a:cubicBezTo>
                  <a:pt x="12403" y="15272"/>
                  <a:pt x="12778" y="15084"/>
                  <a:pt x="13138" y="14855"/>
                </a:cubicBezTo>
                <a:cubicBezTo>
                  <a:pt x="13498" y="14626"/>
                  <a:pt x="13845" y="14361"/>
                  <a:pt x="14181" y="14073"/>
                </a:cubicBezTo>
                <a:cubicBezTo>
                  <a:pt x="14516" y="13774"/>
                  <a:pt x="14844" y="13471"/>
                  <a:pt x="15168" y="13160"/>
                </a:cubicBezTo>
                <a:cubicBezTo>
                  <a:pt x="16142" y="12226"/>
                  <a:pt x="17126" y="11306"/>
                  <a:pt x="18120" y="10410"/>
                </a:cubicBezTo>
                <a:cubicBezTo>
                  <a:pt x="19112" y="9515"/>
                  <a:pt x="20113" y="8616"/>
                  <a:pt x="21120" y="7714"/>
                </a:cubicBezTo>
                <a:cubicBezTo>
                  <a:pt x="21198" y="7640"/>
                  <a:pt x="21279" y="7570"/>
                  <a:pt x="21360" y="7496"/>
                </a:cubicBezTo>
                <a:cubicBezTo>
                  <a:pt x="21443" y="7429"/>
                  <a:pt x="21524" y="7347"/>
                  <a:pt x="21599" y="7250"/>
                </a:cubicBezTo>
                <a:lnTo>
                  <a:pt x="21599" y="19981"/>
                </a:lnTo>
                <a:cubicBezTo>
                  <a:pt x="21599" y="20416"/>
                  <a:pt x="21470" y="20800"/>
                  <a:pt x="21208" y="21118"/>
                </a:cubicBezTo>
                <a:cubicBezTo>
                  <a:pt x="20946" y="21438"/>
                  <a:pt x="20632" y="21599"/>
                  <a:pt x="20265" y="21599"/>
                </a:cubicBezTo>
                <a:lnTo>
                  <a:pt x="1346" y="21599"/>
                </a:lnTo>
                <a:cubicBezTo>
                  <a:pt x="979" y="21599"/>
                  <a:pt x="663" y="21438"/>
                  <a:pt x="396" y="21118"/>
                </a:cubicBezTo>
                <a:cubicBezTo>
                  <a:pt x="132" y="20803"/>
                  <a:pt x="0" y="20419"/>
                  <a:pt x="0" y="19981"/>
                </a:cubicBezTo>
                <a:lnTo>
                  <a:pt x="0" y="7250"/>
                </a:lnTo>
                <a:cubicBezTo>
                  <a:pt x="75" y="7347"/>
                  <a:pt x="156" y="7429"/>
                  <a:pt x="239" y="7496"/>
                </a:cubicBezTo>
                <a:cubicBezTo>
                  <a:pt x="320" y="7570"/>
                  <a:pt x="401" y="7640"/>
                  <a:pt x="479" y="7714"/>
                </a:cubicBezTo>
                <a:cubicBezTo>
                  <a:pt x="1488" y="8616"/>
                  <a:pt x="2487" y="9514"/>
                  <a:pt x="3481" y="10410"/>
                </a:cubicBezTo>
                <a:cubicBezTo>
                  <a:pt x="4473" y="11306"/>
                  <a:pt x="5457" y="12223"/>
                  <a:pt x="6434" y="13160"/>
                </a:cubicBezTo>
                <a:cubicBezTo>
                  <a:pt x="6738" y="13454"/>
                  <a:pt x="7058" y="13744"/>
                  <a:pt x="7394" y="14038"/>
                </a:cubicBezTo>
                <a:cubicBezTo>
                  <a:pt x="7729" y="14338"/>
                  <a:pt x="8079" y="14599"/>
                  <a:pt x="8437" y="14840"/>
                </a:cubicBezTo>
                <a:cubicBezTo>
                  <a:pt x="8797" y="15075"/>
                  <a:pt x="9174" y="15269"/>
                  <a:pt x="9568" y="15413"/>
                </a:cubicBezTo>
                <a:cubicBezTo>
                  <a:pt x="9965" y="15563"/>
                  <a:pt x="10371" y="15633"/>
                  <a:pt x="10782" y="15633"/>
                </a:cubicBezTo>
                <a:moveTo>
                  <a:pt x="10782" y="12413"/>
                </a:moveTo>
                <a:cubicBezTo>
                  <a:pt x="10540" y="12413"/>
                  <a:pt x="10278" y="12334"/>
                  <a:pt x="9996" y="12167"/>
                </a:cubicBezTo>
                <a:cubicBezTo>
                  <a:pt x="9715" y="12005"/>
                  <a:pt x="9441" y="11806"/>
                  <a:pt x="9171" y="11576"/>
                </a:cubicBezTo>
                <a:cubicBezTo>
                  <a:pt x="8900" y="11347"/>
                  <a:pt x="8638" y="11106"/>
                  <a:pt x="8380" y="10854"/>
                </a:cubicBezTo>
                <a:cubicBezTo>
                  <a:pt x="8121" y="10601"/>
                  <a:pt x="7896" y="10390"/>
                  <a:pt x="7700" y="10222"/>
                </a:cubicBezTo>
                <a:cubicBezTo>
                  <a:pt x="6752" y="9356"/>
                  <a:pt x="5819" y="8507"/>
                  <a:pt x="4891" y="7664"/>
                </a:cubicBezTo>
                <a:cubicBezTo>
                  <a:pt x="3966" y="6815"/>
                  <a:pt x="3023" y="5960"/>
                  <a:pt x="2061" y="5087"/>
                </a:cubicBezTo>
                <a:cubicBezTo>
                  <a:pt x="1882" y="4920"/>
                  <a:pt x="1672" y="4691"/>
                  <a:pt x="1434" y="4406"/>
                </a:cubicBezTo>
                <a:cubicBezTo>
                  <a:pt x="1194" y="4118"/>
                  <a:pt x="974" y="3804"/>
                  <a:pt x="766" y="3460"/>
                </a:cubicBezTo>
                <a:cubicBezTo>
                  <a:pt x="560" y="3110"/>
                  <a:pt x="384" y="2761"/>
                  <a:pt x="239" y="2405"/>
                </a:cubicBezTo>
                <a:cubicBezTo>
                  <a:pt x="95" y="2050"/>
                  <a:pt x="22" y="1724"/>
                  <a:pt x="22" y="1436"/>
                </a:cubicBezTo>
                <a:cubicBezTo>
                  <a:pt x="22" y="1051"/>
                  <a:pt x="164" y="713"/>
                  <a:pt x="443" y="425"/>
                </a:cubicBezTo>
                <a:cubicBezTo>
                  <a:pt x="727" y="143"/>
                  <a:pt x="1025" y="0"/>
                  <a:pt x="1346" y="0"/>
                </a:cubicBezTo>
                <a:lnTo>
                  <a:pt x="20265" y="0"/>
                </a:lnTo>
                <a:cubicBezTo>
                  <a:pt x="20583" y="0"/>
                  <a:pt x="20882" y="143"/>
                  <a:pt x="21161" y="425"/>
                </a:cubicBezTo>
                <a:cubicBezTo>
                  <a:pt x="21438" y="713"/>
                  <a:pt x="21577" y="1051"/>
                  <a:pt x="21577" y="1436"/>
                </a:cubicBezTo>
                <a:cubicBezTo>
                  <a:pt x="21577" y="1724"/>
                  <a:pt x="21504" y="2050"/>
                  <a:pt x="21360" y="2405"/>
                </a:cubicBezTo>
                <a:cubicBezTo>
                  <a:pt x="21215" y="2761"/>
                  <a:pt x="21039" y="3110"/>
                  <a:pt x="20833" y="3460"/>
                </a:cubicBezTo>
                <a:cubicBezTo>
                  <a:pt x="20627" y="3804"/>
                  <a:pt x="20402" y="4121"/>
                  <a:pt x="20165" y="4406"/>
                </a:cubicBezTo>
                <a:cubicBezTo>
                  <a:pt x="19927" y="4691"/>
                  <a:pt x="19717" y="4923"/>
                  <a:pt x="19538" y="5087"/>
                </a:cubicBezTo>
                <a:cubicBezTo>
                  <a:pt x="18578" y="5948"/>
                  <a:pt x="17633" y="6803"/>
                  <a:pt x="16708" y="7652"/>
                </a:cubicBezTo>
                <a:cubicBezTo>
                  <a:pt x="15782" y="8501"/>
                  <a:pt x="14844" y="9356"/>
                  <a:pt x="13899" y="10222"/>
                </a:cubicBezTo>
                <a:cubicBezTo>
                  <a:pt x="13703" y="10390"/>
                  <a:pt x="13481" y="10601"/>
                  <a:pt x="13226" y="10854"/>
                </a:cubicBezTo>
                <a:cubicBezTo>
                  <a:pt x="12971" y="11106"/>
                  <a:pt x="12709" y="11347"/>
                  <a:pt x="12435" y="11576"/>
                </a:cubicBezTo>
                <a:cubicBezTo>
                  <a:pt x="12161" y="11806"/>
                  <a:pt x="11884" y="12005"/>
                  <a:pt x="11603" y="12167"/>
                </a:cubicBezTo>
                <a:cubicBezTo>
                  <a:pt x="11321" y="12334"/>
                  <a:pt x="11064" y="12413"/>
                  <a:pt x="10829" y="12413"/>
                </a:cubicBezTo>
                <a:lnTo>
                  <a:pt x="10804" y="12413"/>
                </a:lnTo>
                <a:lnTo>
                  <a:pt x="10782" y="124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lIns="38100" tIns="38100" rIns="38100" bIns="38100" anchor="ctr"/>
          <a:lstStyle/>
          <a:p>
            <a:pPr defTabSz="342528">
              <a:defRPr/>
            </a:pPr>
            <a:endParaRPr lang="es-ES" sz="210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2F1BE3F-58C6-F53C-A55D-9D30F7F5DB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76450" y="5139971"/>
            <a:ext cx="2420938" cy="708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36F86A33-1478-37BE-9D25-A73D580466E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56946" y="5139971"/>
            <a:ext cx="2420938" cy="7080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03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4_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36E4749-5669-D648-BE91-98B95C69EC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2767" y="911482"/>
            <a:ext cx="6189233" cy="5946518"/>
          </a:xfrm>
          <a:prstGeom prst="rect">
            <a:avLst/>
          </a:prstGeom>
          <a:noFill/>
        </p:spPr>
      </p:pic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43E2F6C2-3F38-7E12-F42D-AC50F50F10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02767" y="911482"/>
            <a:ext cx="6189233" cy="5946518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625E1C-DE7E-ED49-FDA3-0933E7EE7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326" y="2514600"/>
            <a:ext cx="6654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3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Agenda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90A9B5-5550-AF9B-1E38-3745CFF1C1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5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50000"/>
              </a:lnSpc>
              <a:buClr>
                <a:srgbClr val="D0DF00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buClr>
                <a:srgbClr val="D0DF00"/>
              </a:buClr>
              <a:defRPr>
                <a:solidFill>
                  <a:schemeClr val="bg1"/>
                </a:solidFill>
              </a:defRPr>
            </a:lvl2pPr>
            <a:lvl3pPr marL="1028700" indent="-227013">
              <a:lnSpc>
                <a:spcPct val="150000"/>
              </a:lnSpc>
              <a:buClr>
                <a:srgbClr val="D0DF00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buClr>
                <a:srgbClr val="D0DF00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buClr>
                <a:srgbClr val="D0DF00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263B034-D39E-AE15-0B17-E70033077EF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762" y="1509293"/>
            <a:ext cx="3402151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08618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7F24F66A-1620-C47A-8DEB-005454B11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8875" y="2520612"/>
            <a:ext cx="9601200" cy="1708476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spcAft>
                <a:spcPts val="25"/>
              </a:spcAft>
              <a:defRPr sz="5400" b="1" i="0" baseline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Cover slide title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77A8199F-8021-6532-EE10-5AC2EC2820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8875" y="4229088"/>
            <a:ext cx="5750725" cy="495590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/>
              <a:t>Presenter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0E2738A1-F0DA-F539-2723-C2762F6841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9067" y="4761043"/>
            <a:ext cx="5749925" cy="3597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F1B0E2-A5D0-BC8B-5E5B-D5A270F86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111" y="598836"/>
            <a:ext cx="4009171" cy="156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4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3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noucemen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4069" y="2291564"/>
            <a:ext cx="8216252" cy="27855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600"/>
              </a:spcAft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 marL="1028700" indent="-227013">
              <a:spcAft>
                <a:spcPts val="600"/>
              </a:spcAft>
              <a:buClr>
                <a:schemeClr val="accent5"/>
              </a:buClr>
              <a:buFont typeface="System Font Regular"/>
              <a:buChar char="◦"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069" y="1624669"/>
            <a:ext cx="8216252" cy="5802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92098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nouncement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4069" y="2291564"/>
            <a:ext cx="8216252" cy="27855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600"/>
              </a:spcAft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 marL="1028700" indent="-227013">
              <a:spcAft>
                <a:spcPts val="600"/>
              </a:spcAft>
              <a:buClr>
                <a:schemeClr val="accent5"/>
              </a:buClr>
              <a:buFont typeface="System Font Regular"/>
              <a:buChar char="◦"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069" y="1624669"/>
            <a:ext cx="8216252" cy="5802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sz="35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1930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1">
    <p:bg>
      <p:bgPr>
        <a:blipFill dpi="0" rotWithShape="1">
          <a:blip r:embed="rId2">
            <a:alphaModFix amt="6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BABFD81-1E5E-3D26-D1D6-E25ACDAE2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080" y="581755"/>
            <a:ext cx="10766425" cy="811213"/>
          </a:xfrm>
        </p:spPr>
        <p:txBody>
          <a:bodyPr/>
          <a:lstStyle>
            <a:lvl1pPr>
              <a:buFontTx/>
              <a:buNone/>
              <a:defRPr sz="4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908814F-A85D-6C37-A578-EFDABE7384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0856" y="4871824"/>
            <a:ext cx="3267282" cy="612170"/>
          </a:xfrm>
        </p:spPr>
        <p:txBody>
          <a:bodyPr anchor="t">
            <a:normAutofit/>
          </a:bodyPr>
          <a:lstStyle>
            <a:lvl1pPr marL="457200" indent="-457200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3" name="Title Placeholder 5">
            <a:extLst>
              <a:ext uri="{FF2B5EF4-FFF2-40B4-BE49-F238E27FC236}">
                <a16:creationId xmlns:a16="http://schemas.microsoft.com/office/drawing/2014/main" id="{1D7DB3D6-15BF-A20A-1A5C-CA5FC52E00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0856" y="4376059"/>
            <a:ext cx="3267282" cy="3990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ctr"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Presenter’s name</a:t>
            </a:r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571372EA-5544-C8A5-0A76-9E74C119E5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71616" y="2179295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82AD519-2A0F-DF1B-AEE4-D5A57EDC0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62359" y="4871824"/>
            <a:ext cx="3267282" cy="612170"/>
          </a:xfrm>
        </p:spPr>
        <p:txBody>
          <a:bodyPr anchor="t">
            <a:normAutofit/>
          </a:bodyPr>
          <a:lstStyle>
            <a:lvl1pPr marL="457200" indent="-457200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124420AE-6C61-6DD8-3A32-127DDA9BEF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13119" y="2179295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316A274-0E05-4885-1E01-06C65DD0DE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3862" y="4871824"/>
            <a:ext cx="3267282" cy="612170"/>
          </a:xfrm>
        </p:spPr>
        <p:txBody>
          <a:bodyPr anchor="t">
            <a:normAutofit/>
          </a:bodyPr>
          <a:lstStyle>
            <a:lvl1pPr marL="457200" indent="-457200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3FEBE55-66A1-B17D-1A1A-75245712A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54622" y="2179295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5A21D48-ADB2-89A9-42D3-AE810828DF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62463" y="4376059"/>
            <a:ext cx="3267075" cy="400050"/>
          </a:xfrm>
        </p:spPr>
        <p:txBody>
          <a:bodyPr/>
          <a:lstStyle>
            <a:lvl1pPr algn="ctr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EC78EC0C-12F9-15DD-803F-BA1267828D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4069" y="4376059"/>
            <a:ext cx="3267075" cy="400050"/>
          </a:xfrm>
        </p:spPr>
        <p:txBody>
          <a:bodyPr/>
          <a:lstStyle>
            <a:lvl1pPr algn="ctr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162300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BABFD81-1E5E-3D26-D1D6-E25ACDAE2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080" y="581755"/>
            <a:ext cx="10766425" cy="811213"/>
          </a:xfrm>
        </p:spPr>
        <p:txBody>
          <a:bodyPr/>
          <a:lstStyle>
            <a:lvl1pPr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908814F-A85D-6C37-A578-EFDABE7384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0856" y="4871824"/>
            <a:ext cx="3267282" cy="612170"/>
          </a:xfrm>
        </p:spPr>
        <p:txBody>
          <a:bodyPr anchor="t">
            <a:normAutofit/>
          </a:bodyPr>
          <a:lstStyle>
            <a:lvl1pPr marL="457200" indent="-457200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3" name="Title Placeholder 5">
            <a:extLst>
              <a:ext uri="{FF2B5EF4-FFF2-40B4-BE49-F238E27FC236}">
                <a16:creationId xmlns:a16="http://schemas.microsoft.com/office/drawing/2014/main" id="{1D7DB3D6-15BF-A20A-1A5C-CA5FC52E00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0856" y="4376059"/>
            <a:ext cx="3267282" cy="3990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ctr"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Presenter’s name</a:t>
            </a:r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571372EA-5544-C8A5-0A76-9E74C119E5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71616" y="2179295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82AD519-2A0F-DF1B-AEE4-D5A57EDC0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62359" y="4871824"/>
            <a:ext cx="3267282" cy="612170"/>
          </a:xfrm>
        </p:spPr>
        <p:txBody>
          <a:bodyPr anchor="t">
            <a:normAutofit/>
          </a:bodyPr>
          <a:lstStyle>
            <a:lvl1pPr marL="457200" indent="-457200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124420AE-6C61-6DD8-3A32-127DDA9BEF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13119" y="2179295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316A274-0E05-4885-1E01-06C65DD0DE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3862" y="4871824"/>
            <a:ext cx="3267282" cy="612170"/>
          </a:xfrm>
        </p:spPr>
        <p:txBody>
          <a:bodyPr anchor="t">
            <a:normAutofit/>
          </a:bodyPr>
          <a:lstStyle>
            <a:lvl1pPr marL="457200" indent="-457200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3FEBE55-66A1-B17D-1A1A-75245712A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54622" y="2179295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5A21D48-ADB2-89A9-42D3-AE810828DF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62463" y="4376059"/>
            <a:ext cx="3267075" cy="400050"/>
          </a:xfrm>
        </p:spPr>
        <p:txBody>
          <a:bodyPr/>
          <a:lstStyle>
            <a:lvl1pPr algn="ctr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EC78EC0C-12F9-15DD-803F-BA1267828D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4069" y="4376059"/>
            <a:ext cx="3267075" cy="400050"/>
          </a:xfrm>
        </p:spPr>
        <p:txBody>
          <a:bodyPr/>
          <a:lstStyle>
            <a:lvl1pPr algn="ctr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246869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5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50000"/>
              </a:lnSpc>
              <a:buClr>
                <a:srgbClr val="002060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buClr>
                <a:srgbClr val="002060"/>
              </a:buClr>
              <a:defRPr>
                <a:solidFill>
                  <a:schemeClr val="bg1"/>
                </a:solidFill>
              </a:defRPr>
            </a:lvl2pPr>
            <a:lvl3pPr marL="1028700" indent="-227013">
              <a:lnSpc>
                <a:spcPct val="150000"/>
              </a:lnSpc>
              <a:buClr>
                <a:srgbClr val="002060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89D1DA2-2B4B-2C80-6DF7-8F6B63ABF9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6590" y="1509293"/>
            <a:ext cx="3938588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07515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5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50000"/>
              </a:lnSpc>
              <a:buClr>
                <a:srgbClr val="B7DB57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buClr>
                <a:srgbClr val="B7DB57"/>
              </a:buClr>
              <a:defRPr>
                <a:solidFill>
                  <a:schemeClr val="bg1"/>
                </a:solidFill>
              </a:defRPr>
            </a:lvl2pPr>
            <a:lvl3pPr marL="1028700" indent="-227013">
              <a:lnSpc>
                <a:spcPct val="150000"/>
              </a:lnSpc>
              <a:buClr>
                <a:srgbClr val="B7DB57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buClr>
                <a:srgbClr val="D0DF00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buClr>
                <a:srgbClr val="D0DF00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F15C02A9-DEC3-00FE-ECB8-95D2756EC2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6590" y="1509293"/>
            <a:ext cx="3938588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91053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blu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blu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7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blu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15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Divider_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6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blu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4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gree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92850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gree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30529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gree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28245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gree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335864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content blu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4" y="1590676"/>
            <a:ext cx="10838645" cy="4182062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buClr>
                <a:schemeClr val="accent5"/>
              </a:buClr>
              <a:defRPr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buClr>
                <a:schemeClr val="accent5"/>
              </a:buClr>
              <a:defRPr>
                <a:solidFill>
                  <a:schemeClr val="bg1"/>
                </a:solidFill>
              </a:defRPr>
            </a:lvl2pPr>
            <a:lvl3pPr marL="1028700" indent="-227013">
              <a:spcAft>
                <a:spcPts val="600"/>
              </a:spcAft>
              <a:buClr>
                <a:schemeClr val="accent5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6222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-line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6076C2D8-B851-DA04-C743-A4F77904CD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2029891"/>
            <a:ext cx="10912475" cy="398355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buClr>
                <a:schemeClr val="accent5"/>
              </a:buClr>
              <a:defRPr/>
            </a:lvl1pPr>
            <a:lvl2pPr>
              <a:spcAft>
                <a:spcPts val="600"/>
              </a:spcAft>
              <a:buClr>
                <a:schemeClr val="accent5"/>
              </a:buClr>
              <a:defRPr/>
            </a:lvl2pPr>
            <a:lvl3pPr marL="1028700" indent="-227013">
              <a:spcAft>
                <a:spcPts val="600"/>
              </a:spcAft>
              <a:buClr>
                <a:schemeClr val="accent5"/>
              </a:buClr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6A9D32-E1FF-B74D-9F92-03308B6F5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8071"/>
            <a:ext cx="10911840" cy="1311128"/>
          </a:xfrm>
        </p:spPr>
        <p:txBody>
          <a:bodyPr anchor="t" anchorCtr="0"/>
          <a:lstStyle/>
          <a:p>
            <a:r>
              <a:rPr lang="en-US"/>
              <a:t>Click to edit for two-line title</a:t>
            </a:r>
            <a:br>
              <a:rPr lang="en-US"/>
            </a:br>
            <a:r>
              <a:rPr lang="en-US"/>
              <a:t>Click to edit for two-line title</a:t>
            </a:r>
          </a:p>
        </p:txBody>
      </p:sp>
    </p:spTree>
    <p:extLst>
      <p:ext uri="{BB962C8B-B14F-4D97-AF65-F5344CB8AC3E}">
        <p14:creationId xmlns:p14="http://schemas.microsoft.com/office/powerpoint/2010/main" val="257620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72475336-56C1-F3D7-D323-8359E7BE3034}"/>
              </a:ext>
            </a:extLst>
          </p:cNvPr>
          <p:cNvSpPr txBox="1"/>
          <p:nvPr/>
        </p:nvSpPr>
        <p:spPr>
          <a:xfrm>
            <a:off x="2292348" y="1653377"/>
            <a:ext cx="768032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Aptos" panose="020B0004020202020204" pitchFamily="34" charset="0"/>
              </a:rPr>
              <a:t>Thank you.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103D46-075A-B764-D509-ECBA069E8AEC}"/>
              </a:ext>
            </a:extLst>
          </p:cNvPr>
          <p:cNvSpPr txBox="1"/>
          <p:nvPr/>
        </p:nvSpPr>
        <p:spPr>
          <a:xfrm>
            <a:off x="2292348" y="2667625"/>
            <a:ext cx="76803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0">
                <a:solidFill>
                  <a:schemeClr val="accent2"/>
                </a:solidFill>
                <a:latin typeface="Aptos" panose="020B0004020202020204" pitchFamily="34" charset="0"/>
              </a:rPr>
              <a:t>Any questions?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33319F-F85C-73B5-1472-4404B9E76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150" y="4427515"/>
            <a:ext cx="3949699" cy="153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0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4" y="1590676"/>
            <a:ext cx="10838645" cy="4182062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1305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ontent left &amp; photo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EE7D744-0672-812A-6274-89D4325E04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67757" y="0"/>
            <a:ext cx="6324243" cy="6856731"/>
          </a:xfrm>
          <a:custGeom>
            <a:avLst/>
            <a:gdLst>
              <a:gd name="connsiteX0" fmla="*/ 68223 w 6324243"/>
              <a:gd name="connsiteY0" fmla="*/ 0 h 6856731"/>
              <a:gd name="connsiteX1" fmla="*/ 6324243 w 6324243"/>
              <a:gd name="connsiteY1" fmla="*/ 0 h 6856731"/>
              <a:gd name="connsiteX2" fmla="*/ 6324243 w 6324243"/>
              <a:gd name="connsiteY2" fmla="*/ 6856731 h 6856731"/>
              <a:gd name="connsiteX3" fmla="*/ 149503 w 6324243"/>
              <a:gd name="connsiteY3" fmla="*/ 6856731 h 6856731"/>
              <a:gd name="connsiteX4" fmla="*/ 125373 w 6324243"/>
              <a:gd name="connsiteY4" fmla="*/ 4163060 h 6856731"/>
              <a:gd name="connsiteX5" fmla="*/ 243483 w 6324243"/>
              <a:gd name="connsiteY5" fmla="*/ 3672840 h 6856731"/>
              <a:gd name="connsiteX6" fmla="*/ 244753 w 6324243"/>
              <a:gd name="connsiteY6" fmla="*/ 3667760 h 6856731"/>
              <a:gd name="connsiteX7" fmla="*/ 342543 w 6324243"/>
              <a:gd name="connsiteY7" fmla="*/ 3252470 h 6856731"/>
              <a:gd name="connsiteX8" fmla="*/ 68223 w 6324243"/>
              <a:gd name="connsiteY8" fmla="*/ 0 h 685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24243" h="6856731">
                <a:moveTo>
                  <a:pt x="68223" y="0"/>
                </a:moveTo>
                <a:lnTo>
                  <a:pt x="6324243" y="0"/>
                </a:lnTo>
                <a:lnTo>
                  <a:pt x="6324243" y="6856731"/>
                </a:lnTo>
                <a:lnTo>
                  <a:pt x="149503" y="6856731"/>
                </a:lnTo>
                <a:cubicBezTo>
                  <a:pt x="-84177" y="5760720"/>
                  <a:pt x="-5437" y="4818380"/>
                  <a:pt x="125373" y="4163060"/>
                </a:cubicBezTo>
                <a:cubicBezTo>
                  <a:pt x="159663" y="3986530"/>
                  <a:pt x="201573" y="3822700"/>
                  <a:pt x="243483" y="3672840"/>
                </a:cubicBezTo>
                <a:lnTo>
                  <a:pt x="244753" y="3667760"/>
                </a:lnTo>
                <a:cubicBezTo>
                  <a:pt x="280313" y="3540760"/>
                  <a:pt x="313333" y="3401060"/>
                  <a:pt x="342543" y="3252470"/>
                </a:cubicBezTo>
                <a:cubicBezTo>
                  <a:pt x="553363" y="2170430"/>
                  <a:pt x="460653" y="1076960"/>
                  <a:pt x="6822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B9C77A5-5B62-78D0-97BA-EB4295265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763" y="1590675"/>
            <a:ext cx="4889668" cy="442277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00" indent="-228600">
              <a:spcAft>
                <a:spcPts val="600"/>
              </a:spcAft>
              <a:buFont typeface="System Font Regular"/>
              <a:buChar char="◦"/>
              <a:tabLst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Placeholder 5">
            <a:extLst>
              <a:ext uri="{FF2B5EF4-FFF2-40B4-BE49-F238E27FC236}">
                <a16:creationId xmlns:a16="http://schemas.microsoft.com/office/drawing/2014/main" id="{E9527117-6728-CB07-E8E5-DEEB428A23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4889351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41946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Divider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380675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Title, content &amp; compa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2968C260-4726-F37E-0D7E-FA477ECFF6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2767" y="911482"/>
            <a:ext cx="6189233" cy="5946518"/>
          </a:xfrm>
          <a:prstGeom prst="rect">
            <a:avLst/>
          </a:prstGeo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D13E19-62E1-B06D-A05E-2E34E42FFE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3" y="1584325"/>
            <a:ext cx="10912475" cy="4462463"/>
          </a:xfrm>
          <a:prstGeom prst="rect">
            <a:avLst/>
          </a:prstGeom>
        </p:spPr>
        <p:txBody>
          <a:bodyPr/>
          <a:lstStyle>
            <a:lvl1pPr marL="233363" indent="-233363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/>
            </a:lvl1pPr>
            <a:lvl2pPr>
              <a:spcAft>
                <a:spcPts val="600"/>
              </a:spcAft>
              <a:defRPr/>
            </a:lvl2pPr>
            <a:lvl3pPr marL="1028700" indent="-227013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7B63CD-95F4-7F40-B8A8-26A6F4F27E5D}"/>
              </a:ext>
            </a:extLst>
          </p:cNvPr>
          <p:cNvSpPr txBox="1"/>
          <p:nvPr/>
        </p:nvSpPr>
        <p:spPr>
          <a:xfrm>
            <a:off x="640079" y="6453866"/>
            <a:ext cx="26445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DBCBC25-67C4-CD4A-9816-4C2D4E53EDA5}" type="slidenum">
              <a:rPr lang="en-US" sz="700" b="0" i="0" kern="1200" smtClean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‹#›</a:t>
            </a:fld>
            <a:endParaRPr lang="en-US" sz="900" b="0" i="0" kern="1200">
              <a:solidFill>
                <a:schemeClr val="tx2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DAA480-0744-95D2-7AA5-30D6F94E9BA3}"/>
              </a:ext>
            </a:extLst>
          </p:cNvPr>
          <p:cNvSpPr txBox="1"/>
          <p:nvPr userDrawn="1"/>
        </p:nvSpPr>
        <p:spPr>
          <a:xfrm>
            <a:off x="640079" y="6453866"/>
            <a:ext cx="26445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DBCBC25-67C4-CD4A-9816-4C2D4E53EDA5}" type="slidenum">
              <a:rPr lang="en-US" sz="700" b="0" i="0" kern="1200" smtClean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‹#›</a:t>
            </a:fld>
            <a:endParaRPr lang="en-US" sz="900" b="0" i="0" kern="1200">
              <a:solidFill>
                <a:schemeClr val="tx2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" name="Title Placeholder 5">
            <a:extLst>
              <a:ext uri="{FF2B5EF4-FFF2-40B4-BE49-F238E27FC236}">
                <a16:creationId xmlns:a16="http://schemas.microsoft.com/office/drawing/2014/main" id="{E513995B-F0D6-578C-E458-0C671FFF5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636497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184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7F24F66A-1620-C47A-8DEB-005454B11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8875" y="2520612"/>
            <a:ext cx="9601200" cy="1708476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spcAft>
                <a:spcPts val="25"/>
              </a:spcAft>
              <a:defRPr sz="5400" b="1" i="0" baseline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Cover slide title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77A8199F-8021-6532-EE10-5AC2EC2820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8876" y="4229088"/>
            <a:ext cx="5750725" cy="495590"/>
          </a:xfrm>
          <a:prstGeom prst="rect">
            <a:avLst/>
          </a:prstGeom>
        </p:spPr>
        <p:txBody>
          <a:bodyPr>
            <a:normAutofit/>
          </a:bodyPr>
          <a:lstStyle>
            <a:lvl1pPr marL="228611" marR="0" indent="-228611" algn="l" defTabSz="91444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11" marR="0" lvl="0" indent="-228611" algn="l" defTabSz="91444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/>
              <a:t>Presenter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0E2738A1-F0DA-F539-2723-C2762F6841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9067" y="4761043"/>
            <a:ext cx="5749925" cy="3597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11" marR="0" lvl="0" indent="-228611" algn="l" defTabSz="914446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Date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F1B0E2-A5D0-BC8B-5E5B-D5A270F86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112" y="598836"/>
            <a:ext cx="4009171" cy="156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7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3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noucemen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4069" y="2291565"/>
            <a:ext cx="8216252" cy="27855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600"/>
              </a:spcAft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 marL="1028751" indent="-227025">
              <a:spcAft>
                <a:spcPts val="600"/>
              </a:spcAft>
              <a:buClr>
                <a:schemeClr val="accent5"/>
              </a:buClr>
              <a:buFont typeface="System Font Regular"/>
              <a:buChar char="◦"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069" y="1624669"/>
            <a:ext cx="8216252" cy="5802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sz="35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92043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nouncement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4069" y="2291565"/>
            <a:ext cx="8216252" cy="278553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spcAft>
                <a:spcPts val="600"/>
              </a:spcAft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 marL="1028751" indent="-227025">
              <a:spcAft>
                <a:spcPts val="600"/>
              </a:spcAft>
              <a:buClr>
                <a:schemeClr val="accent5"/>
              </a:buClr>
              <a:buFont typeface="System Font Regular"/>
              <a:buChar char="◦"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069" y="1624669"/>
            <a:ext cx="8216252" cy="5802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sz="35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6133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er 1">
    <p:bg>
      <p:bgPr>
        <a:blipFill dpi="0" rotWithShape="1">
          <a:blip r:embed="rId2">
            <a:alphaModFix amt="6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BABFD81-1E5E-3D26-D1D6-E25ACDAE2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081" y="581756"/>
            <a:ext cx="10766425" cy="811213"/>
          </a:xfrm>
        </p:spPr>
        <p:txBody>
          <a:bodyPr/>
          <a:lstStyle>
            <a:lvl1pPr>
              <a:buFontTx/>
              <a:buNone/>
              <a:defRPr sz="4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908814F-A85D-6C37-A578-EFDABE7384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0856" y="4871824"/>
            <a:ext cx="3267282" cy="612170"/>
          </a:xfrm>
        </p:spPr>
        <p:txBody>
          <a:bodyPr anchor="t">
            <a:normAutofit/>
          </a:bodyPr>
          <a:lstStyle>
            <a:lvl1pPr marL="457223" indent="-457223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51" indent="-227025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3" name="Title Placeholder 5">
            <a:extLst>
              <a:ext uri="{FF2B5EF4-FFF2-40B4-BE49-F238E27FC236}">
                <a16:creationId xmlns:a16="http://schemas.microsoft.com/office/drawing/2014/main" id="{1D7DB3D6-15BF-A20A-1A5C-CA5FC52E00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0856" y="4376060"/>
            <a:ext cx="3267282" cy="3990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ctr"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Presenter’s name</a:t>
            </a:r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571372EA-5544-C8A5-0A76-9E74C119E5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71616" y="2179296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82AD519-2A0F-DF1B-AEE4-D5A57EDC0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62360" y="4871824"/>
            <a:ext cx="3267282" cy="612170"/>
          </a:xfrm>
        </p:spPr>
        <p:txBody>
          <a:bodyPr anchor="t">
            <a:normAutofit/>
          </a:bodyPr>
          <a:lstStyle>
            <a:lvl1pPr marL="457223" indent="-457223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51" indent="-227025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124420AE-6C61-6DD8-3A32-127DDA9BEF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13120" y="2179296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316A274-0E05-4885-1E01-06C65DD0DE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3862" y="4871824"/>
            <a:ext cx="3267282" cy="612170"/>
          </a:xfrm>
        </p:spPr>
        <p:txBody>
          <a:bodyPr anchor="t">
            <a:normAutofit/>
          </a:bodyPr>
          <a:lstStyle>
            <a:lvl1pPr marL="457223" indent="-457223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51" indent="-227025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3FEBE55-66A1-B17D-1A1A-75245712A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54622" y="2179296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5A21D48-ADB2-89A9-42D3-AE810828DF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62464" y="4376060"/>
            <a:ext cx="3267075" cy="400050"/>
          </a:xfrm>
        </p:spPr>
        <p:txBody>
          <a:bodyPr/>
          <a:lstStyle>
            <a:lvl1pPr algn="ctr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EC78EC0C-12F9-15DD-803F-BA1267828D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4070" y="4376060"/>
            <a:ext cx="3267075" cy="400050"/>
          </a:xfrm>
        </p:spPr>
        <p:txBody>
          <a:bodyPr/>
          <a:lstStyle>
            <a:lvl1pPr algn="ctr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248815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er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FBABFD81-1E5E-3D26-D1D6-E25ACDAE2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081" y="581756"/>
            <a:ext cx="10766425" cy="811213"/>
          </a:xfrm>
        </p:spPr>
        <p:txBody>
          <a:bodyPr/>
          <a:lstStyle>
            <a:lvl1pPr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908814F-A85D-6C37-A578-EFDABE7384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0856" y="4871824"/>
            <a:ext cx="3267282" cy="612170"/>
          </a:xfrm>
        </p:spPr>
        <p:txBody>
          <a:bodyPr anchor="t">
            <a:normAutofit/>
          </a:bodyPr>
          <a:lstStyle>
            <a:lvl1pPr marL="457223" indent="-457223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51" indent="-227025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3" name="Title Placeholder 5">
            <a:extLst>
              <a:ext uri="{FF2B5EF4-FFF2-40B4-BE49-F238E27FC236}">
                <a16:creationId xmlns:a16="http://schemas.microsoft.com/office/drawing/2014/main" id="{1D7DB3D6-15BF-A20A-1A5C-CA5FC52E00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0856" y="4376060"/>
            <a:ext cx="3267282" cy="3990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ctr"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Presenter’s name</a:t>
            </a:r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571372EA-5544-C8A5-0A76-9E74C119E5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71616" y="2179296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82AD519-2A0F-DF1B-AEE4-D5A57EDC0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62360" y="4871824"/>
            <a:ext cx="3267282" cy="612170"/>
          </a:xfrm>
        </p:spPr>
        <p:txBody>
          <a:bodyPr anchor="t">
            <a:normAutofit/>
          </a:bodyPr>
          <a:lstStyle>
            <a:lvl1pPr marL="457223" indent="-457223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51" indent="-227025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14" name="Picture Placeholder 16">
            <a:extLst>
              <a:ext uri="{FF2B5EF4-FFF2-40B4-BE49-F238E27FC236}">
                <a16:creationId xmlns:a16="http://schemas.microsoft.com/office/drawing/2014/main" id="{124420AE-6C61-6DD8-3A32-127DDA9BEF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13120" y="2179296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316A274-0E05-4885-1E01-06C65DD0DE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03862" y="4871824"/>
            <a:ext cx="3267282" cy="612170"/>
          </a:xfrm>
        </p:spPr>
        <p:txBody>
          <a:bodyPr anchor="t">
            <a:normAutofit/>
          </a:bodyPr>
          <a:lstStyle>
            <a:lvl1pPr marL="457223" indent="-457223" algn="ctr"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None/>
              <a:defRPr sz="1600" b="0">
                <a:solidFill>
                  <a:schemeClr val="accent5"/>
                </a:solidFill>
              </a:defRPr>
            </a:lvl1pPr>
            <a:lvl2pPr>
              <a:spcAft>
                <a:spcPts val="600"/>
              </a:spcAft>
              <a:buClr>
                <a:srgbClr val="002060"/>
              </a:buClr>
              <a:defRPr sz="1600">
                <a:solidFill>
                  <a:schemeClr val="bg1"/>
                </a:solidFill>
              </a:defRPr>
            </a:lvl2pPr>
            <a:lvl3pPr marL="1028751" indent="-227025">
              <a:spcAft>
                <a:spcPts val="600"/>
              </a:spcAft>
              <a:buClr>
                <a:srgbClr val="002060"/>
              </a:buClr>
              <a:buFont typeface="Courier New" panose="02070309020205020404" pitchFamily="49" charset="0"/>
              <a:buChar char="o"/>
              <a:defRPr sz="16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  <a:p>
            <a:pPr lvl="0"/>
            <a:r>
              <a:rPr lang="en-US"/>
              <a:t>Location</a:t>
            </a:r>
          </a:p>
          <a:p>
            <a:pPr lvl="0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3FEBE55-66A1-B17D-1A1A-75245712A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54622" y="2179296"/>
            <a:ext cx="1965762" cy="1965762"/>
          </a:xfrm>
          <a:prstGeom prst="ellipse">
            <a:avLst/>
          </a:prstGeom>
          <a:noFill/>
          <a:ln w="69850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5A21D48-ADB2-89A9-42D3-AE810828DF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62464" y="4376060"/>
            <a:ext cx="3267075" cy="400050"/>
          </a:xfrm>
        </p:spPr>
        <p:txBody>
          <a:bodyPr/>
          <a:lstStyle>
            <a:lvl1pPr algn="ctr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EC78EC0C-12F9-15DD-803F-BA1267828D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4070" y="4376060"/>
            <a:ext cx="3267075" cy="400050"/>
          </a:xfrm>
        </p:spPr>
        <p:txBody>
          <a:bodyPr/>
          <a:lstStyle>
            <a:lvl1pPr algn="ctr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Presenter’s name</a:t>
            </a:r>
          </a:p>
        </p:txBody>
      </p:sp>
    </p:spTree>
    <p:extLst>
      <p:ext uri="{BB962C8B-B14F-4D97-AF65-F5344CB8AC3E}">
        <p14:creationId xmlns:p14="http://schemas.microsoft.com/office/powerpoint/2010/main" val="17556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6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50000"/>
              </a:lnSpc>
              <a:buClr>
                <a:srgbClr val="002060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buClr>
                <a:srgbClr val="002060"/>
              </a:buClr>
              <a:defRPr>
                <a:solidFill>
                  <a:schemeClr val="bg1"/>
                </a:solidFill>
              </a:defRPr>
            </a:lvl2pPr>
            <a:lvl3pPr marL="1028751" indent="-227025">
              <a:lnSpc>
                <a:spcPct val="150000"/>
              </a:lnSpc>
              <a:buClr>
                <a:srgbClr val="002060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89D1DA2-2B4B-2C80-6DF7-8F6B63ABF9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6590" y="1509294"/>
            <a:ext cx="3938588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88113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82FA42-1EF9-219B-E547-3AEE4A7579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71744" y="845736"/>
            <a:ext cx="5980494" cy="5167715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50000"/>
              </a:lnSpc>
              <a:buClr>
                <a:srgbClr val="B7DB57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buClr>
                <a:srgbClr val="B7DB57"/>
              </a:buClr>
              <a:defRPr>
                <a:solidFill>
                  <a:schemeClr val="bg1"/>
                </a:solidFill>
              </a:defRPr>
            </a:lvl2pPr>
            <a:lvl3pPr marL="1028751" indent="-227025">
              <a:lnSpc>
                <a:spcPct val="150000"/>
              </a:lnSpc>
              <a:buClr>
                <a:srgbClr val="B7DB57"/>
              </a:buClr>
              <a:buFont typeface="System Font Regular"/>
              <a:buChar char="◦"/>
              <a:defRPr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buClr>
                <a:srgbClr val="D0DF00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buClr>
                <a:srgbClr val="D0DF00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F15C02A9-DEC3-00FE-ECB8-95D2756EC2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6590" y="1509294"/>
            <a:ext cx="3938588" cy="381867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42435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blu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7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7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blu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7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Divider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Background 1</a:t>
            </a:r>
          </a:p>
        </p:txBody>
      </p:sp>
    </p:spTree>
    <p:extLst>
      <p:ext uri="{BB962C8B-B14F-4D97-AF65-F5344CB8AC3E}">
        <p14:creationId xmlns:p14="http://schemas.microsoft.com/office/powerpoint/2010/main" val="224268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blu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7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8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blu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28159-20CD-2FFF-F2E5-8E427C0D5F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7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11341"/>
            <a:ext cx="16023771" cy="854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9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gree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7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91713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gree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7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3120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green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7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329992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 green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7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33011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. photo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82CE79C-F5C5-E59D-7608-BF045FFBE3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3505" y="640081"/>
            <a:ext cx="6361112" cy="769441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53">
            <a:extLst>
              <a:ext uri="{FF2B5EF4-FFF2-40B4-BE49-F238E27FC236}">
                <a16:creationId xmlns:a16="http://schemas.microsoft.com/office/drawing/2014/main" id="{B2F950F8-3E4E-39A7-9610-D6CFE03C15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>
          <a:xfrm>
            <a:off x="-1" y="1"/>
            <a:ext cx="4557713" cy="6857039"/>
          </a:xfrm>
          <a:custGeom>
            <a:avLst/>
            <a:gdLst>
              <a:gd name="connsiteX0" fmla="*/ 0 w 4557713"/>
              <a:gd name="connsiteY0" fmla="*/ 0 h 6857039"/>
              <a:gd name="connsiteX1" fmla="*/ 4433535 w 4557713"/>
              <a:gd name="connsiteY1" fmla="*/ 0 h 6857039"/>
              <a:gd name="connsiteX2" fmla="*/ 4557713 w 4557713"/>
              <a:gd name="connsiteY2" fmla="*/ 124178 h 6857039"/>
              <a:gd name="connsiteX3" fmla="*/ 4557713 w 4557713"/>
              <a:gd name="connsiteY3" fmla="*/ 2656847 h 6857039"/>
              <a:gd name="connsiteX4" fmla="*/ 4220662 w 4557713"/>
              <a:gd name="connsiteY4" fmla="*/ 3384170 h 6857039"/>
              <a:gd name="connsiteX5" fmla="*/ 4209743 w 4557713"/>
              <a:gd name="connsiteY5" fmla="*/ 3393723 h 6857039"/>
              <a:gd name="connsiteX6" fmla="*/ 4194734 w 4557713"/>
              <a:gd name="connsiteY6" fmla="*/ 3427837 h 6857039"/>
              <a:gd name="connsiteX7" fmla="*/ 4209743 w 4557713"/>
              <a:gd name="connsiteY7" fmla="*/ 3461952 h 6857039"/>
              <a:gd name="connsiteX8" fmla="*/ 4220662 w 4557713"/>
              <a:gd name="connsiteY8" fmla="*/ 3471503 h 6857039"/>
              <a:gd name="connsiteX9" fmla="*/ 4557713 w 4557713"/>
              <a:gd name="connsiteY9" fmla="*/ 4198828 h 6857039"/>
              <a:gd name="connsiteX10" fmla="*/ 4557713 w 4557713"/>
              <a:gd name="connsiteY10" fmla="*/ 6720581 h 6857039"/>
              <a:gd name="connsiteX11" fmla="*/ 4421255 w 4557713"/>
              <a:gd name="connsiteY11" fmla="*/ 6857039 h 6857039"/>
              <a:gd name="connsiteX12" fmla="*/ 0 w 4557713"/>
              <a:gd name="connsiteY12" fmla="*/ 6857039 h 685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57713" h="6857039">
                <a:moveTo>
                  <a:pt x="0" y="0"/>
                </a:moveTo>
                <a:lnTo>
                  <a:pt x="4433535" y="0"/>
                </a:lnTo>
                <a:cubicBezTo>
                  <a:pt x="4501765" y="0"/>
                  <a:pt x="4557713" y="55949"/>
                  <a:pt x="4557713" y="124178"/>
                </a:cubicBezTo>
                <a:lnTo>
                  <a:pt x="4557713" y="2656847"/>
                </a:lnTo>
                <a:cubicBezTo>
                  <a:pt x="4550890" y="2793306"/>
                  <a:pt x="4503130" y="3105795"/>
                  <a:pt x="4220662" y="3384170"/>
                </a:cubicBezTo>
                <a:lnTo>
                  <a:pt x="4209743" y="3393723"/>
                </a:lnTo>
                <a:cubicBezTo>
                  <a:pt x="4200192" y="3403274"/>
                  <a:pt x="4194734" y="3415556"/>
                  <a:pt x="4194734" y="3427837"/>
                </a:cubicBezTo>
                <a:cubicBezTo>
                  <a:pt x="4194734" y="3440119"/>
                  <a:pt x="4198827" y="3452399"/>
                  <a:pt x="4209743" y="3461952"/>
                </a:cubicBezTo>
                <a:lnTo>
                  <a:pt x="4220662" y="3471503"/>
                </a:lnTo>
                <a:cubicBezTo>
                  <a:pt x="4503130" y="3751244"/>
                  <a:pt x="4550890" y="4063733"/>
                  <a:pt x="4557713" y="4198828"/>
                </a:cubicBezTo>
                <a:lnTo>
                  <a:pt x="4557713" y="6720581"/>
                </a:lnTo>
                <a:cubicBezTo>
                  <a:pt x="4557713" y="6795632"/>
                  <a:pt x="4496306" y="6857039"/>
                  <a:pt x="4421255" y="6857039"/>
                </a:cubicBezTo>
                <a:lnTo>
                  <a:pt x="0" y="685703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BB21C77-7987-C0FD-3FE3-3400505C36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590676"/>
            <a:ext cx="6361112" cy="442277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51" indent="-227025">
              <a:spcAft>
                <a:spcPts val="600"/>
              </a:spcAft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874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5" y="1590676"/>
            <a:ext cx="10838645" cy="4182062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51" indent="-227025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1" y="636498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94831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5619B-8F80-66DD-EF8C-A0B04AE2A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91415B-02E3-F37B-342E-68F33924F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BC843-8C4B-8617-EC36-393417DA1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48683-B8AA-5191-4998-F4C5C085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1276B-5511-B3E6-218B-6CF0B7B41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865217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8B663-5D2B-5981-FF1B-3DF2CB7D5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B956F-DA32-BFAA-2BB6-2C2542EC4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12BE9-35B3-AAEB-AACC-18909DDD5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1B0C2-5FE3-FA0E-D4B0-B646A8BB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2B30E-B602-FA42-D199-12C081488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662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Divider_Gre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2DA03DEB-34FD-F64F-9784-FAA0F355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11341"/>
            <a:ext cx="16023771" cy="854831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720CD-482C-2014-1490-7A4A4CB37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2500" y="2532856"/>
            <a:ext cx="10287000" cy="1792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Background 2</a:t>
            </a:r>
          </a:p>
        </p:txBody>
      </p:sp>
    </p:spTree>
    <p:extLst>
      <p:ext uri="{BB962C8B-B14F-4D97-AF65-F5344CB8AC3E}">
        <p14:creationId xmlns:p14="http://schemas.microsoft.com/office/powerpoint/2010/main" val="16475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5B384-DE30-85E7-1B3B-6AAD03637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9A2AD-F6A0-5B67-D296-695225CB8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2BC82-7C33-35DC-2BAC-8542A5F01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046C2-6514-7A30-B7EA-E11562F9B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8B513-1E5F-482F-11B0-DBA08A9D1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31935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49895-E2DA-8D5C-B317-C353A4E87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7F9D4-71CA-E8C0-2004-12E3BBCA5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201DB6-DC6F-CD2D-3D4A-D418BFCA9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F4F6A-5B5B-DA9A-F2A4-37BC5117E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C3C20-9787-70F0-1138-131BC177F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FAAD1-0A3E-A89E-97B7-A358C265F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166850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E532D-1345-817C-98B9-D2B159DF5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65201-EE4E-20DD-AF95-AC6BE6CF4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6DDFE-7AAF-18A9-5088-4EB7EAC04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888534-EFE8-2385-89F5-DDC6AECB60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B4A6CA-D05E-F870-A207-3A99C2576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5147A1-4589-B608-560A-29D1F638E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B05A1F-5672-2CB6-7478-0516A231A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4B9E4F-D198-57B5-4C9B-C6963FFED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132464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6A502-1C55-E6E4-8EA5-0F7DB89F9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8DFE8-68B2-65DA-FA73-BCC3AE7CF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BD82A0-A4FE-E2F9-1B5C-B0B06B70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AF0601-29BC-42E2-428D-62BF3046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58160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3C1D51-5681-65B1-8E94-88733AD84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8DB00D-86E3-39A3-0379-142699C3E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2F42D-F393-EDC0-0EBC-9490EBB5C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7180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64AE-2010-5BED-EAD6-A0B597C20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0732B-E963-F866-D988-607AA6F10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027CA3-AF74-5834-8304-174459A4C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AE5353-84F7-52E2-D432-87C032EB6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987BF9-47BB-ED09-3D0D-E32A47971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9D5E8-9B85-A9B6-4DBF-44842178C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4632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D7B5C-8AE9-0FB9-60D1-23835D7E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45250A-8D10-33FD-84D4-EC410D5D02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C2C0B3-B60B-08CB-B9D8-5EEEA4E2B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1BD0A-FB03-AE10-63AD-3D26B9169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84EA2-EB0B-09EA-BC97-14DED89F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DF296-DF88-BCF1-53A2-5EA7ED0A9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26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2911E-E6ED-8401-2EAB-7BD0E3EF6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939781-7265-4A9B-D1D4-4D899E43E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5BD7D-E3D2-8024-6434-592238D84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2E66D-37CA-F17A-7BE3-04074D5DE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F269A-31B4-0E2E-CD4A-C9E019B25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060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9EB400-26D7-116E-F42E-08204A6E63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274215-76EE-8C18-C8D1-ED0D0363F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620661-3B11-CDF5-3BC7-488656B6D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47B14-EB88-BC7A-9B16-680EC6C8D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C0DAB-8CFC-D4AF-9E76-7E21EEA78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4571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5" y="1590676"/>
            <a:ext cx="10838645" cy="4182062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 marL="1028751" indent="-227025">
              <a:spcAft>
                <a:spcPts val="600"/>
              </a:spcAft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1" y="636497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895917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resen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26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am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2E9D5D25-A08D-6B8C-51E6-6ECE2FC6C8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1584694 w 12192002"/>
              <a:gd name="connsiteY0" fmla="*/ 1236098 h 6950597"/>
              <a:gd name="connsiteX1" fmla="*/ 1453081 w 12192002"/>
              <a:gd name="connsiteY1" fmla="*/ 1369488 h 6950597"/>
              <a:gd name="connsiteX2" fmla="*/ 1453081 w 12192002"/>
              <a:gd name="connsiteY2" fmla="*/ 5581109 h 6950597"/>
              <a:gd name="connsiteX3" fmla="*/ 1586472 w 12192002"/>
              <a:gd name="connsiteY3" fmla="*/ 5714502 h 6950597"/>
              <a:gd name="connsiteX4" fmla="*/ 5357011 w 12192002"/>
              <a:gd name="connsiteY4" fmla="*/ 5714502 h 6950597"/>
              <a:gd name="connsiteX5" fmla="*/ 6055985 w 12192002"/>
              <a:gd name="connsiteY5" fmla="*/ 5390804 h 6950597"/>
              <a:gd name="connsiteX6" fmla="*/ 6064876 w 12192002"/>
              <a:gd name="connsiteY6" fmla="*/ 5380133 h 6950597"/>
              <a:gd name="connsiteX7" fmla="*/ 6098669 w 12192002"/>
              <a:gd name="connsiteY7" fmla="*/ 5365905 h 6950597"/>
              <a:gd name="connsiteX8" fmla="*/ 6132461 w 12192002"/>
              <a:gd name="connsiteY8" fmla="*/ 5380133 h 6950597"/>
              <a:gd name="connsiteX9" fmla="*/ 6141355 w 12192002"/>
              <a:gd name="connsiteY9" fmla="*/ 5390804 h 6950597"/>
              <a:gd name="connsiteX10" fmla="*/ 6840326 w 12192002"/>
              <a:gd name="connsiteY10" fmla="*/ 5714502 h 6950597"/>
              <a:gd name="connsiteX11" fmla="*/ 10610865 w 12192002"/>
              <a:gd name="connsiteY11" fmla="*/ 5714502 h 6950597"/>
              <a:gd name="connsiteX12" fmla="*/ 10744257 w 12192002"/>
              <a:gd name="connsiteY12" fmla="*/ 5581109 h 6950597"/>
              <a:gd name="connsiteX13" fmla="*/ 10744257 w 12192002"/>
              <a:gd name="connsiteY13" fmla="*/ 1369488 h 6950597"/>
              <a:gd name="connsiteX14" fmla="*/ 10610865 w 12192002"/>
              <a:gd name="connsiteY14" fmla="*/ 1236098 h 6950597"/>
              <a:gd name="connsiteX15" fmla="*/ 0 w 12192002"/>
              <a:gd name="connsiteY15" fmla="*/ 0 h 6950597"/>
              <a:gd name="connsiteX16" fmla="*/ 12192002 w 12192002"/>
              <a:gd name="connsiteY16" fmla="*/ 0 h 6950597"/>
              <a:gd name="connsiteX17" fmla="*/ 12192002 w 12192002"/>
              <a:gd name="connsiteY17" fmla="*/ 6950597 h 6950597"/>
              <a:gd name="connsiteX18" fmla="*/ 0 w 12192002"/>
              <a:gd name="connsiteY18" fmla="*/ 6950597 h 695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2" h="6950597">
                <a:moveTo>
                  <a:pt x="1584694" y="1236098"/>
                </a:moveTo>
                <a:cubicBezTo>
                  <a:pt x="1509995" y="1236098"/>
                  <a:pt x="1449524" y="1296568"/>
                  <a:pt x="1453081" y="1369488"/>
                </a:cubicBezTo>
                <a:lnTo>
                  <a:pt x="1453081" y="5581109"/>
                </a:lnTo>
                <a:cubicBezTo>
                  <a:pt x="1453081" y="5654031"/>
                  <a:pt x="1513552" y="5714502"/>
                  <a:pt x="1586472" y="5714502"/>
                </a:cubicBezTo>
                <a:lnTo>
                  <a:pt x="5357011" y="5714502"/>
                </a:lnTo>
                <a:cubicBezTo>
                  <a:pt x="5488624" y="5709165"/>
                  <a:pt x="5789201" y="5662923"/>
                  <a:pt x="6055985" y="5390804"/>
                </a:cubicBezTo>
                <a:lnTo>
                  <a:pt x="6064876" y="5380133"/>
                </a:lnTo>
                <a:cubicBezTo>
                  <a:pt x="6073770" y="5371239"/>
                  <a:pt x="6086219" y="5365905"/>
                  <a:pt x="6098669" y="5365905"/>
                </a:cubicBezTo>
                <a:cubicBezTo>
                  <a:pt x="6111118" y="5365905"/>
                  <a:pt x="6123569" y="5371239"/>
                  <a:pt x="6132461" y="5380133"/>
                </a:cubicBezTo>
                <a:lnTo>
                  <a:pt x="6141355" y="5390804"/>
                </a:lnTo>
                <a:cubicBezTo>
                  <a:pt x="6409916" y="5661145"/>
                  <a:pt x="6710493" y="5707387"/>
                  <a:pt x="6840326" y="5714502"/>
                </a:cubicBezTo>
                <a:lnTo>
                  <a:pt x="10610865" y="5714502"/>
                </a:lnTo>
                <a:cubicBezTo>
                  <a:pt x="10683786" y="5714502"/>
                  <a:pt x="10744257" y="5654031"/>
                  <a:pt x="10744257" y="5581109"/>
                </a:cubicBezTo>
                <a:lnTo>
                  <a:pt x="10744257" y="1369488"/>
                </a:lnTo>
                <a:cubicBezTo>
                  <a:pt x="10744257" y="1296568"/>
                  <a:pt x="10683786" y="1236098"/>
                  <a:pt x="10610865" y="1236098"/>
                </a:cubicBezTo>
                <a:close/>
                <a:moveTo>
                  <a:pt x="0" y="0"/>
                </a:moveTo>
                <a:lnTo>
                  <a:pt x="12192002" y="0"/>
                </a:lnTo>
                <a:lnTo>
                  <a:pt x="12192002" y="6950597"/>
                </a:lnTo>
                <a:lnTo>
                  <a:pt x="0" y="6950597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298F65E-EF5B-6FDD-8F0D-51ADF9BA80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23294" y="1896529"/>
            <a:ext cx="7745413" cy="3157537"/>
          </a:xfrm>
          <a:prstGeom prst="rect">
            <a:avLst/>
          </a:prstGeom>
        </p:spPr>
        <p:txBody>
          <a:bodyPr anchor="ctr"/>
          <a:lstStyle>
            <a:lvl1pPr marL="0" indent="0" algn="ctr">
              <a:spcAft>
                <a:spcPts val="600"/>
              </a:spcAft>
              <a:buFontTx/>
              <a:buNone/>
              <a:defRPr/>
            </a:lvl1pPr>
            <a:lvl2pPr marL="344505" indent="0" algn="ctr">
              <a:buFontTx/>
              <a:buNone/>
              <a:defRPr/>
            </a:lvl2pPr>
            <a:lvl3pPr marL="801727" indent="0" algn="ctr">
              <a:buFontTx/>
              <a:buNone/>
              <a:defRPr/>
            </a:lvl3pPr>
            <a:lvl4pPr marL="1204974" indent="0" algn="ctr">
              <a:buFontTx/>
              <a:buNone/>
              <a:defRPr/>
            </a:lvl4pPr>
            <a:lvl5pPr marL="1547891" indent="0" algn="ctr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0559471"/>
      </p:ext>
    </p:extLst>
  </p:cSld>
  <p:clrMapOvr>
    <a:masterClrMapping/>
  </p:clrMapOvr>
  <p:hf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titl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7F8AA4-8AB9-A4FF-CC28-74167B6997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765" y="1851102"/>
            <a:ext cx="10838645" cy="4237464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buClr>
                <a:schemeClr val="accent5"/>
              </a:buClr>
              <a:defRPr/>
            </a:lvl1pPr>
            <a:lvl2pPr>
              <a:spcAft>
                <a:spcPts val="600"/>
              </a:spcAft>
              <a:buClr>
                <a:schemeClr val="accent5"/>
              </a:buClr>
              <a:defRPr/>
            </a:lvl2pPr>
            <a:lvl3pPr marL="1028751" indent="-227025">
              <a:spcAft>
                <a:spcPts val="600"/>
              </a:spcAft>
              <a:buClr>
                <a:schemeClr val="accent5"/>
              </a:buClr>
              <a:buFont typeface="System Font Regular"/>
              <a:buChar char="◦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itle Placeholder 5">
            <a:extLst>
              <a:ext uri="{FF2B5EF4-FFF2-40B4-BE49-F238E27FC236}">
                <a16:creationId xmlns:a16="http://schemas.microsoft.com/office/drawing/2014/main" id="{E5D9A138-3AFA-DB37-7E49-30D0B8BE05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1" y="370130"/>
            <a:ext cx="10838329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652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4_Closing"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AC3192-EEA0-5910-FB2C-914DF05528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2841760" y="2162068"/>
            <a:ext cx="6360198" cy="24750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29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60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79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640080" y="640080"/>
            <a:ext cx="10911840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CC5AD9-84F7-7448-BB8C-5F84FEFF26DF}"/>
              </a:ext>
            </a:extLst>
          </p:cNvPr>
          <p:cNvSpPr txBox="1"/>
          <p:nvPr/>
        </p:nvSpPr>
        <p:spPr>
          <a:xfrm>
            <a:off x="626632" y="6453866"/>
            <a:ext cx="264451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DBCBC25-67C4-CD4A-9816-4C2D4E53EDA5}" type="slidenum">
              <a:rPr lang="en-US" sz="700" b="0" i="0" kern="1200" smtClean="0">
                <a:solidFill>
                  <a:schemeClr val="tx2"/>
                </a:solidFill>
                <a:latin typeface="+mj-lt"/>
                <a:ea typeface="+mn-ea"/>
                <a:cs typeface="+mn-cs"/>
              </a:rPr>
              <a:t>‹#›</a:t>
            </a:fld>
            <a:endParaRPr lang="en-US" sz="900" b="0" i="0" kern="1200">
              <a:solidFill>
                <a:schemeClr val="tx2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0ED4360-B660-FCA1-C74E-F8AAC68BC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595550"/>
            <a:ext cx="10911839" cy="457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lvl="0"/>
            <a:r>
              <a:rPr lang="en-US"/>
              <a:t>Bullet 1</a:t>
            </a:r>
          </a:p>
          <a:p>
            <a:pPr lvl="1"/>
            <a:r>
              <a:rPr lang="en-US"/>
              <a:t>Dash Bullet 2</a:t>
            </a:r>
          </a:p>
          <a:p>
            <a:pPr lvl="2"/>
            <a:r>
              <a:rPr lang="en-US"/>
              <a:t>Bullet 3</a:t>
            </a:r>
          </a:p>
        </p:txBody>
      </p:sp>
    </p:spTree>
    <p:custDataLst>
      <p:tags r:id="rId41"/>
    </p:custDataLst>
    <p:extLst>
      <p:ext uri="{BB962C8B-B14F-4D97-AF65-F5344CB8AC3E}">
        <p14:creationId xmlns:p14="http://schemas.microsoft.com/office/powerpoint/2010/main" val="100046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4038" r:id="rId2"/>
    <p:sldLayoutId id="2147484018" r:id="rId3"/>
    <p:sldLayoutId id="2147483984" r:id="rId4"/>
    <p:sldLayoutId id="2147484039" r:id="rId5"/>
    <p:sldLayoutId id="2147484040" r:id="rId6"/>
    <p:sldLayoutId id="2147484021" r:id="rId7"/>
    <p:sldLayoutId id="2147484022" r:id="rId8"/>
    <p:sldLayoutId id="2147484041" r:id="rId9"/>
    <p:sldLayoutId id="2147483976" r:id="rId10"/>
    <p:sldLayoutId id="2147483911" r:id="rId11"/>
    <p:sldLayoutId id="2147483912" r:id="rId12"/>
    <p:sldLayoutId id="2147483914" r:id="rId13"/>
    <p:sldLayoutId id="2147483905" r:id="rId14"/>
    <p:sldLayoutId id="2147483910" r:id="rId15"/>
    <p:sldLayoutId id="2147483978" r:id="rId16"/>
    <p:sldLayoutId id="2147483977" r:id="rId17"/>
    <p:sldLayoutId id="2147483979" r:id="rId18"/>
    <p:sldLayoutId id="2147483980" r:id="rId19"/>
    <p:sldLayoutId id="2147484024" r:id="rId20"/>
    <p:sldLayoutId id="2147484025" r:id="rId21"/>
    <p:sldLayoutId id="2147484026" r:id="rId22"/>
    <p:sldLayoutId id="2147484037" r:id="rId23"/>
    <p:sldLayoutId id="2147484027" r:id="rId24"/>
    <p:sldLayoutId id="2147484028" r:id="rId25"/>
    <p:sldLayoutId id="2147484029" r:id="rId26"/>
    <p:sldLayoutId id="2147484030" r:id="rId27"/>
    <p:sldLayoutId id="2147484031" r:id="rId28"/>
    <p:sldLayoutId id="2147483953" r:id="rId29"/>
    <p:sldLayoutId id="2147483975" r:id="rId30"/>
    <p:sldLayoutId id="2147484032" r:id="rId31"/>
    <p:sldLayoutId id="2147484033" r:id="rId32"/>
    <p:sldLayoutId id="2147484034" r:id="rId33"/>
    <p:sldLayoutId id="2147484035" r:id="rId34"/>
    <p:sldLayoutId id="2147484036" r:id="rId35"/>
    <p:sldLayoutId id="2147484020" r:id="rId36"/>
    <p:sldLayoutId id="2147484023" r:id="rId37"/>
    <p:sldLayoutId id="2147483922" r:id="rId38"/>
    <p:sldLayoutId id="2147483923" r:id="rId3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5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SzTx/>
        <a:buFont typeface="Arial" panose="020B0604020202020204" pitchFamily="34" charset="0"/>
        <a:buChar char="•"/>
        <a:tabLst/>
        <a:defRPr sz="2800" b="0" i="0" kern="1200" baseline="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1pPr>
      <a:lvl2pPr marL="631825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Font typeface="System Font Regular"/>
        <a:buChar char="–"/>
        <a:tabLst/>
        <a:defRPr sz="2800" b="0" i="0" kern="120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2pPr>
      <a:lvl3pPr marL="10287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Font typeface="System Font Regular"/>
        <a:buChar char="◦"/>
        <a:tabLst/>
        <a:defRPr sz="2800" b="0" i="0" kern="120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3pPr>
      <a:lvl4pPr marL="143351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Font typeface="System Font Regular"/>
        <a:buChar char="◦"/>
        <a:tabLst/>
        <a:defRPr sz="2800" b="0" i="0" kern="1200">
          <a:solidFill>
            <a:schemeClr val="tx2"/>
          </a:solidFill>
          <a:latin typeface="+mn-lt"/>
          <a:ea typeface="Depot New Rg" charset="0"/>
          <a:cs typeface="Depot New Rg" charset="0"/>
        </a:defRPr>
      </a:lvl4pPr>
      <a:lvl5pPr marL="1779588" indent="-231775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Font typeface=".Lucida Grande UI Regular"/>
        <a:buChar char="▫"/>
        <a:tabLst/>
        <a:defRPr sz="2800" b="0" i="0" kern="1200">
          <a:solidFill>
            <a:schemeClr val="tx2"/>
          </a:solidFill>
          <a:latin typeface="+mn-lt"/>
          <a:ea typeface="Depot New Rg" charset="0"/>
          <a:cs typeface="Depot New Rg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640080" y="640080"/>
            <a:ext cx="10911840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0ED4360-B660-FCA1-C74E-F8AAC68BC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595550"/>
            <a:ext cx="10911839" cy="457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lvl="0"/>
            <a:r>
              <a:rPr lang="en-US"/>
              <a:t>Bullet 1</a:t>
            </a:r>
          </a:p>
          <a:p>
            <a:pPr lvl="1"/>
            <a:r>
              <a:rPr lang="en-US"/>
              <a:t>Dash Bullet 2</a:t>
            </a:r>
          </a:p>
          <a:p>
            <a:pPr lvl="2"/>
            <a:r>
              <a:rPr lang="en-US"/>
              <a:t>Bullet 3</a:t>
            </a:r>
          </a:p>
        </p:txBody>
      </p:sp>
    </p:spTree>
    <p:custDataLst>
      <p:tags r:id="rId23"/>
    </p:custDataLst>
    <p:extLst>
      <p:ext uri="{BB962C8B-B14F-4D97-AF65-F5344CB8AC3E}">
        <p14:creationId xmlns:p14="http://schemas.microsoft.com/office/powerpoint/2010/main" val="126119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  <p:sldLayoutId id="2147484055" r:id="rId13"/>
    <p:sldLayoutId id="2147484056" r:id="rId14"/>
    <p:sldLayoutId id="2147484057" r:id="rId15"/>
    <p:sldLayoutId id="2147484062" r:id="rId16"/>
    <p:sldLayoutId id="2147484079" r:id="rId17"/>
    <p:sldLayoutId id="2147484083" r:id="rId18"/>
    <p:sldLayoutId id="2147484132" r:id="rId19"/>
    <p:sldLayoutId id="2147484180" r:id="rId20"/>
    <p:sldLayoutId id="2147484229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5"/>
        </a:buClr>
        <a:buSzTx/>
        <a:buFont typeface="Arial" panose="020B0604020202020204" pitchFamily="34" charset="0"/>
        <a:buChar char="•"/>
        <a:tabLst/>
        <a:defRPr sz="2800" b="0" i="0" kern="1200" baseline="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1pPr>
      <a:lvl2pPr marL="631825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5"/>
        </a:buClr>
        <a:buFont typeface="System Font Regular"/>
        <a:buChar char="–"/>
        <a:tabLst/>
        <a:defRPr sz="2800" b="0" i="0" kern="120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2pPr>
      <a:lvl3pPr marL="1028700" indent="-227013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5"/>
        </a:buClr>
        <a:buFont typeface="System Font Regular"/>
        <a:buChar char="◦"/>
        <a:tabLst/>
        <a:defRPr sz="2800" b="0" i="0" kern="120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3pPr>
      <a:lvl4pPr marL="143351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Font typeface="System Font Regular"/>
        <a:buChar char="◦"/>
        <a:tabLst/>
        <a:defRPr sz="2800" b="0" i="0" kern="1200">
          <a:solidFill>
            <a:schemeClr val="tx2"/>
          </a:solidFill>
          <a:latin typeface="+mn-lt"/>
          <a:ea typeface="Depot New Rg" charset="0"/>
          <a:cs typeface="Depot New Rg" charset="0"/>
        </a:defRPr>
      </a:lvl4pPr>
      <a:lvl5pPr marL="1779588" indent="-231775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Font typeface=".Lucida Grande UI Regular"/>
        <a:buChar char="▫"/>
        <a:tabLst/>
        <a:defRPr sz="2800" b="0" i="0" kern="1200">
          <a:solidFill>
            <a:schemeClr val="tx2"/>
          </a:solidFill>
          <a:latin typeface="+mn-lt"/>
          <a:ea typeface="Depot New Rg" charset="0"/>
          <a:cs typeface="Depot New Rg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5"/>
          <p:cNvSpPr>
            <a:spLocks noGrp="1"/>
          </p:cNvSpPr>
          <p:nvPr>
            <p:ph type="title"/>
          </p:nvPr>
        </p:nvSpPr>
        <p:spPr>
          <a:xfrm>
            <a:off x="640080" y="640081"/>
            <a:ext cx="10911840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0ED4360-B660-FCA1-C74E-F8AAC68BC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1595550"/>
            <a:ext cx="10911839" cy="457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lvl="0"/>
            <a:r>
              <a:rPr lang="en-US"/>
              <a:t>Bullet 1</a:t>
            </a:r>
          </a:p>
          <a:p>
            <a:pPr lvl="1"/>
            <a:r>
              <a:rPr lang="en-US"/>
              <a:t>Dash Bullet 2</a:t>
            </a:r>
          </a:p>
          <a:p>
            <a:pPr lvl="2"/>
            <a:r>
              <a:rPr lang="en-US"/>
              <a:t>Bullet 3</a:t>
            </a:r>
          </a:p>
        </p:txBody>
      </p:sp>
    </p:spTree>
    <p:custDataLst>
      <p:tags r:id="rId19"/>
    </p:custDataLst>
    <p:extLst>
      <p:ext uri="{BB962C8B-B14F-4D97-AF65-F5344CB8AC3E}">
        <p14:creationId xmlns:p14="http://schemas.microsoft.com/office/powerpoint/2010/main" val="392992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1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  <p:sldLayoutId id="2147484243" r:id="rId13"/>
    <p:sldLayoutId id="2147484244" r:id="rId14"/>
    <p:sldLayoutId id="2147484245" r:id="rId15"/>
    <p:sldLayoutId id="2147484279" r:id="rId16"/>
    <p:sldLayoutId id="2147484293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1pPr>
    </p:titleStyle>
    <p:bodyStyle>
      <a:lvl1pPr marL="228611" marR="0" indent="-228611" algn="l" defTabSz="914446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5"/>
        </a:buClr>
        <a:buSzTx/>
        <a:buFont typeface="Arial" panose="020B0604020202020204" pitchFamily="34" charset="0"/>
        <a:buChar char="•"/>
        <a:tabLst/>
        <a:defRPr sz="2800" b="0" i="0" kern="1200" baseline="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1pPr>
      <a:lvl2pPr marL="631857" indent="-287352" algn="l" defTabSz="91444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5"/>
        </a:buClr>
        <a:buFont typeface="System Font Regular"/>
        <a:buChar char="–"/>
        <a:tabLst/>
        <a:defRPr sz="2800" b="0" i="0" kern="120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2pPr>
      <a:lvl3pPr marL="1028751" indent="-227025" algn="l" defTabSz="91444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5"/>
        </a:buClr>
        <a:buFont typeface="System Font Regular"/>
        <a:buChar char="◦"/>
        <a:tabLst/>
        <a:defRPr sz="2800" b="0" i="0" kern="1200">
          <a:solidFill>
            <a:schemeClr val="tx2"/>
          </a:solidFill>
          <a:latin typeface="Aptos" panose="020B0004020202020204" pitchFamily="34" charset="0"/>
          <a:ea typeface="Aptos" panose="020B0004020202020204" pitchFamily="34" charset="0"/>
          <a:cs typeface="Aptos" panose="020B0004020202020204" pitchFamily="34" charset="0"/>
        </a:defRPr>
      </a:lvl3pPr>
      <a:lvl4pPr marL="1433585" indent="-228611" algn="l" defTabSz="91444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Font typeface="System Font Regular"/>
        <a:buChar char="◦"/>
        <a:tabLst/>
        <a:defRPr sz="2800" b="0" i="0" kern="1200">
          <a:solidFill>
            <a:schemeClr val="tx2"/>
          </a:solidFill>
          <a:latin typeface="+mn-lt"/>
          <a:ea typeface="Depot New Rg" charset="0"/>
          <a:cs typeface="Depot New Rg" charset="0"/>
        </a:defRPr>
      </a:lvl4pPr>
      <a:lvl5pPr marL="1779677" indent="-231787" algn="l" defTabSz="914446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Font typeface=".Lucida Grande UI Regular"/>
        <a:buChar char="▫"/>
        <a:tabLst/>
        <a:defRPr sz="2800" b="0" i="0" kern="1200">
          <a:solidFill>
            <a:schemeClr val="tx2"/>
          </a:solidFill>
          <a:latin typeface="+mn-lt"/>
          <a:ea typeface="Depot New Rg" charset="0"/>
          <a:cs typeface="Depot New Rg" charset="0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>
          <p15:clr>
            <a:srgbClr val="F26B43"/>
          </p15:clr>
        </p15:guide>
        <p15:guide id="2" pos="57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48E5F-3259-AA91-57CF-189ECDEED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C277B-2F5A-713F-A5C8-9116F297A5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7FEA8-73EF-78CC-F2F6-75519C3AD2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E1692-AFF2-37BE-04F9-59A608221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740D1-7213-32F6-6A6E-1F1A52560E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7"/>
    </p:custDataLst>
    <p:extLst>
      <p:ext uri="{BB962C8B-B14F-4D97-AF65-F5344CB8AC3E}">
        <p14:creationId xmlns:p14="http://schemas.microsoft.com/office/powerpoint/2010/main" val="21604831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17" r:id="rId1"/>
    <p:sldLayoutId id="2147484318" r:id="rId2"/>
    <p:sldLayoutId id="2147484319" r:id="rId3"/>
    <p:sldLayoutId id="2147484320" r:id="rId4"/>
    <p:sldLayoutId id="2147484321" r:id="rId5"/>
    <p:sldLayoutId id="2147484322" r:id="rId6"/>
    <p:sldLayoutId id="2147484323" r:id="rId7"/>
    <p:sldLayoutId id="2147484324" r:id="rId8"/>
    <p:sldLayoutId id="2147484325" r:id="rId9"/>
    <p:sldLayoutId id="2147484326" r:id="rId10"/>
    <p:sldLayoutId id="2147484327" r:id="rId11"/>
    <p:sldLayoutId id="2147484328" r:id="rId12"/>
    <p:sldLayoutId id="2147484329" r:id="rId13"/>
    <p:sldLayoutId id="2147484330" r:id="rId14"/>
    <p:sldLayoutId id="2147484331" r:id="rId15"/>
  </p:sldLayoutIdLst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>
          <p15:clr>
            <a:srgbClr val="F26B43"/>
          </p15:clr>
        </p15:guide>
        <p15:guide id="2" pos="57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23.xml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6.svg"/><Relationship Id="rId2" Type="http://schemas.openxmlformats.org/officeDocument/2006/relationships/slideLayout" Target="../slideLayouts/slideLayout77.xml"/><Relationship Id="rId1" Type="http://schemas.openxmlformats.org/officeDocument/2006/relationships/tags" Target="../tags/tag24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25.xml"/><Relationship Id="rId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A568C-D4CC-83BD-0A14-098216B12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cs typeface="Arial" panose="020B0604020202020204" pitchFamily="34" charset="0"/>
              </a:rPr>
              <a:t>Win the Talent </a:t>
            </a:r>
            <a:b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cs typeface="Arial" panose="020B0604020202020204" pitchFamily="34" charset="0"/>
              </a:rPr>
            </a:b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cs typeface="Arial" panose="020B0604020202020204" pitchFamily="34" charset="0"/>
              </a:rPr>
              <a:t>Tug-of-War: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95020-7A0F-D54A-2ECF-983A93D62B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8874" y="4229088"/>
            <a:ext cx="7987183" cy="1107684"/>
          </a:xfrm>
        </p:spPr>
        <p:txBody>
          <a:bodyPr>
            <a:normAutofit/>
          </a:bodyPr>
          <a:lstStyle/>
          <a:p>
            <a:r>
              <a:rPr lang="en-US" sz="2800">
                <a:latin typeface="Poppins" pitchFamily="2" charset="77"/>
              </a:rPr>
              <a:t>Meeting and Exceeding</a:t>
            </a:r>
          </a:p>
          <a:p>
            <a:r>
              <a:rPr lang="en-US" sz="2800">
                <a:latin typeface="Poppins" pitchFamily="2" charset="77"/>
              </a:rPr>
              <a:t>Changing Employee Expectations</a:t>
            </a:r>
            <a:endParaRPr lang="en-US" sz="2800"/>
          </a:p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14885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F4A26-9730-0438-62F8-BEC7E8923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4D5EFCA-C2AE-F48C-A75C-256F1293B23A}"/>
              </a:ext>
            </a:extLst>
          </p:cNvPr>
          <p:cNvSpPr txBox="1">
            <a:spLocks/>
          </p:cNvSpPr>
          <p:nvPr/>
        </p:nvSpPr>
        <p:spPr>
          <a:xfrm>
            <a:off x="1023844" y="3419081"/>
            <a:ext cx="4399037" cy="218146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 sz="2800" b="0" i="0" kern="1200" baseline="0">
                <a:solidFill>
                  <a:schemeClr val="tx2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1pPr>
            <a:lvl2pPr marL="631825" indent="-287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System Font Regular"/>
              <a:buChar char="–"/>
              <a:tabLst/>
              <a:defRPr sz="2800" b="0" i="0" kern="1200">
                <a:solidFill>
                  <a:schemeClr val="tx2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2pPr>
            <a:lvl3pPr marL="10287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System Font Regular"/>
              <a:buChar char="◦"/>
              <a:tabLst/>
              <a:defRPr sz="2800" b="0" i="0" kern="1200">
                <a:solidFill>
                  <a:schemeClr val="tx2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3pPr>
            <a:lvl4pPr marL="1433513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System Font Regular"/>
              <a:buChar char="◦"/>
              <a:tabLst/>
              <a:defRPr sz="2800" b="0" i="0" kern="1200">
                <a:solidFill>
                  <a:schemeClr val="tx2"/>
                </a:solidFill>
                <a:latin typeface="+mn-lt"/>
                <a:ea typeface="Depot New Rg" charset="0"/>
                <a:cs typeface="Depot New Rg" charset="0"/>
              </a:defRPr>
            </a:lvl4pPr>
            <a:lvl5pPr marL="1779588" indent="-2317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.Lucida Grande UI Regular"/>
              <a:buChar char="▫"/>
              <a:tabLst/>
              <a:defRPr sz="2800" b="0" i="0" kern="1200">
                <a:solidFill>
                  <a:schemeClr val="tx2"/>
                </a:solidFill>
                <a:latin typeface="+mn-lt"/>
                <a:ea typeface="Depot New Rg" charset="0"/>
                <a:cs typeface="Depot New Rg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9C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Methods to identify candidate priorities: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9C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Employee and candidate surveys 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9C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Stay and exit interviews 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9C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Hiring manager feedback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9C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Market research</a:t>
            </a:r>
          </a:p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9C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rPr>
              <a:t>Online employer reviews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52EBCD4C-E99F-F6DC-1019-6CDAD3FFD8FB}"/>
              </a:ext>
            </a:extLst>
          </p:cNvPr>
          <p:cNvSpPr txBox="1">
            <a:spLocks/>
          </p:cNvSpPr>
          <p:nvPr/>
        </p:nvSpPr>
        <p:spPr>
          <a:xfrm>
            <a:off x="1023844" y="1112468"/>
            <a:ext cx="5074920" cy="19244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" panose="020B0604020202020204"/>
              </a:rPr>
              <a:t>Understanding What Candidates Value Most</a:t>
            </a: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E21CF5AF-3428-30F8-100F-9024065F74A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4506" b="14506"/>
          <a:stretch/>
        </p:blipFill>
        <p:spPr>
          <a:xfrm>
            <a:off x="6262421" y="-7258"/>
            <a:ext cx="5926802" cy="6863989"/>
          </a:xfrm>
          <a:custGeom>
            <a:avLst/>
            <a:gdLst>
              <a:gd name="connsiteX0" fmla="*/ 68223 w 6324243"/>
              <a:gd name="connsiteY0" fmla="*/ 0 h 6856731"/>
              <a:gd name="connsiteX1" fmla="*/ 6324243 w 6324243"/>
              <a:gd name="connsiteY1" fmla="*/ 0 h 6856731"/>
              <a:gd name="connsiteX2" fmla="*/ 6324243 w 6324243"/>
              <a:gd name="connsiteY2" fmla="*/ 6856731 h 6856731"/>
              <a:gd name="connsiteX3" fmla="*/ 149503 w 6324243"/>
              <a:gd name="connsiteY3" fmla="*/ 6856731 h 6856731"/>
              <a:gd name="connsiteX4" fmla="*/ 125373 w 6324243"/>
              <a:gd name="connsiteY4" fmla="*/ 4163060 h 6856731"/>
              <a:gd name="connsiteX5" fmla="*/ 243483 w 6324243"/>
              <a:gd name="connsiteY5" fmla="*/ 3672840 h 6856731"/>
              <a:gd name="connsiteX6" fmla="*/ 244753 w 6324243"/>
              <a:gd name="connsiteY6" fmla="*/ 3667760 h 6856731"/>
              <a:gd name="connsiteX7" fmla="*/ 342543 w 6324243"/>
              <a:gd name="connsiteY7" fmla="*/ 3252470 h 6856731"/>
              <a:gd name="connsiteX8" fmla="*/ 68223 w 6324243"/>
              <a:gd name="connsiteY8" fmla="*/ 0 h 685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24243" h="6856731">
                <a:moveTo>
                  <a:pt x="68223" y="0"/>
                </a:moveTo>
                <a:lnTo>
                  <a:pt x="6324243" y="0"/>
                </a:lnTo>
                <a:lnTo>
                  <a:pt x="6324243" y="6856731"/>
                </a:lnTo>
                <a:lnTo>
                  <a:pt x="149503" y="6856731"/>
                </a:lnTo>
                <a:cubicBezTo>
                  <a:pt x="-84177" y="5760720"/>
                  <a:pt x="-5437" y="4818380"/>
                  <a:pt x="125373" y="4163060"/>
                </a:cubicBezTo>
                <a:cubicBezTo>
                  <a:pt x="159663" y="3986530"/>
                  <a:pt x="201573" y="3822700"/>
                  <a:pt x="243483" y="3672840"/>
                </a:cubicBezTo>
                <a:lnTo>
                  <a:pt x="244753" y="3667760"/>
                </a:lnTo>
                <a:cubicBezTo>
                  <a:pt x="280313" y="3540760"/>
                  <a:pt x="313333" y="3401060"/>
                  <a:pt x="342543" y="3252470"/>
                </a:cubicBezTo>
                <a:cubicBezTo>
                  <a:pt x="553363" y="2170430"/>
                  <a:pt x="460653" y="1076960"/>
                  <a:pt x="68223" y="0"/>
                </a:cubicBezTo>
                <a:close/>
              </a:path>
            </a:pathLst>
          </a:cu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40031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675C2-2CDF-0AF7-FF6A-12B58384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D0B421-1CC3-2D32-C5D1-6665D9642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2632531"/>
            <a:ext cx="10567670" cy="1592937"/>
          </a:xfrm>
        </p:spPr>
        <p:txBody>
          <a:bodyPr/>
          <a:lstStyle/>
          <a:p>
            <a:pPr algn="ctr" rtl="0"/>
            <a:r>
              <a:rPr lang="en-US" sz="5400" i="0" u="none" strike="noStrike">
                <a:solidFill>
                  <a:schemeClr val="accent1"/>
                </a:solidFill>
                <a:effectLst/>
                <a:latin typeface="+mn-lt"/>
              </a:rPr>
              <a:t>Where do clubs often misalign with candidate expectations?</a:t>
            </a:r>
            <a:endParaRPr lang="en-US" sz="540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246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01FA7-779A-4C85-8D03-9A211233E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C75E5E-3E34-993B-A56F-237818013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25354" y="0"/>
            <a:ext cx="9769566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9B7DDB28-E161-F2A7-619D-FB01DAE64271}"/>
              </a:ext>
            </a:extLst>
          </p:cNvPr>
          <p:cNvGrpSpPr/>
          <p:nvPr/>
        </p:nvGrpSpPr>
        <p:grpSpPr>
          <a:xfrm>
            <a:off x="5069035" y="697584"/>
            <a:ext cx="6403385" cy="5458120"/>
            <a:chOff x="5219864" y="663389"/>
            <a:chExt cx="6332373" cy="5620870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DEFCA56F-4410-55DE-CE84-E97311A7E183}"/>
                </a:ext>
              </a:extLst>
            </p:cNvPr>
            <p:cNvSpPr/>
            <p:nvPr/>
          </p:nvSpPr>
          <p:spPr>
            <a:xfrm>
              <a:off x="5248339" y="685800"/>
              <a:ext cx="4405564" cy="5522976"/>
            </a:xfrm>
            <a:prstGeom prst="roundRect">
              <a:avLst>
                <a:gd name="adj" fmla="val 11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27358453-59A6-8A0C-8E28-BE99BA0E2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5219864" y="663389"/>
              <a:ext cx="6332373" cy="5620870"/>
            </a:xfrm>
            <a:prstGeom prst="rect">
              <a:avLst/>
            </a:prstGeom>
          </p:spPr>
        </p:pic>
      </p:grp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9D3A5C4-A536-7E91-0507-9244C87E6D6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542835" y="2578302"/>
            <a:ext cx="5122187" cy="3043110"/>
          </a:xfrm>
        </p:spPr>
        <p:txBody>
          <a:bodyPr>
            <a:noAutofit/>
          </a:bodyPr>
          <a:lstStyle/>
          <a:p>
            <a:pPr rtl="0">
              <a:spcAft>
                <a:spcPts val="1200"/>
              </a:spcAft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+mn-lt"/>
              </a:rPr>
              <a:t>Purpose &amp; Impact: 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+mn-lt"/>
              </a:rPr>
              <a:t>Showcase work that benefits workers and the community</a:t>
            </a:r>
            <a:endParaRPr lang="en-US" sz="1200" b="0">
              <a:effectLst/>
              <a:latin typeface="+mn-lt"/>
            </a:endParaRPr>
          </a:p>
          <a:p>
            <a:pPr rtl="0">
              <a:spcAft>
                <a:spcPts val="1200"/>
              </a:spcAft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+mn-lt"/>
              </a:rPr>
              <a:t>Flexibility: 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+mn-lt"/>
              </a:rPr>
              <a:t>Offer flexible work and paid leave policies</a:t>
            </a:r>
            <a:endParaRPr lang="en-US" sz="1200" b="0">
              <a:effectLst/>
              <a:latin typeface="+mn-lt"/>
            </a:endParaRPr>
          </a:p>
          <a:p>
            <a:pPr rtl="0">
              <a:spcAft>
                <a:spcPts val="1200"/>
              </a:spcAft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+mn-lt"/>
              </a:rPr>
              <a:t>Financial Security: 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+mn-lt"/>
              </a:rPr>
              <a:t>Create compensation packages that have real value</a:t>
            </a:r>
            <a:endParaRPr lang="en-US" sz="1200" b="0">
              <a:effectLst/>
              <a:latin typeface="+mn-lt"/>
            </a:endParaRPr>
          </a:p>
          <a:p>
            <a:pPr rtl="0">
              <a:spcAft>
                <a:spcPts val="1200"/>
              </a:spcAft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+mn-lt"/>
              </a:rPr>
              <a:t>Career Growth: 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+mn-lt"/>
              </a:rPr>
              <a:t>Outline clear career paths development programs</a:t>
            </a:r>
            <a:endParaRPr lang="en-US" sz="1800" u="none" strike="noStrike">
              <a:solidFill>
                <a:srgbClr val="000000"/>
              </a:solidFill>
              <a:effectLst/>
              <a:latin typeface="+mn-lt"/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4779A1F1-D3B0-5824-3748-017E3C3844BD}"/>
              </a:ext>
            </a:extLst>
          </p:cNvPr>
          <p:cNvSpPr txBox="1">
            <a:spLocks/>
          </p:cNvSpPr>
          <p:nvPr/>
        </p:nvSpPr>
        <p:spPr>
          <a:xfrm>
            <a:off x="5542835" y="1314901"/>
            <a:ext cx="5644180" cy="9100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5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" panose="020B0604020202020204"/>
              </a:rPr>
              <a:t>Structuring Compensation, Benefits &amp; Workplace Culture</a:t>
            </a:r>
          </a:p>
        </p:txBody>
      </p:sp>
    </p:spTree>
    <p:extLst>
      <p:ext uri="{BB962C8B-B14F-4D97-AF65-F5344CB8AC3E}">
        <p14:creationId xmlns:p14="http://schemas.microsoft.com/office/powerpoint/2010/main" val="354813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88F11-0A69-2A62-48A5-A2147A6D8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10602E-C5A5-B568-6DD4-0ACF23CF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700" y="2099537"/>
            <a:ext cx="10306600" cy="2340834"/>
          </a:xfrm>
        </p:spPr>
        <p:txBody>
          <a:bodyPr/>
          <a:lstStyle/>
          <a:p>
            <a:pPr algn="ctr" rtl="0"/>
            <a:r>
              <a:rPr lang="en-US" sz="5400" i="0" u="none" strike="noStrike">
                <a:solidFill>
                  <a:schemeClr val="accent1"/>
                </a:solidFill>
                <a:effectLst/>
                <a:latin typeface="+mn-lt"/>
              </a:rPr>
              <a:t>What’s one unique way your club highlights its employee value proposition?</a:t>
            </a:r>
            <a:endParaRPr lang="en-US" sz="540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584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3AA5C-6C3C-E414-4790-1B22C56EE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181752D-8324-D699-C00A-FF6AE9807B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668588"/>
            <a:ext cx="10287000" cy="1792287"/>
          </a:xfrm>
        </p:spPr>
        <p:txBody>
          <a:bodyPr>
            <a:noAutofit/>
          </a:bodyPr>
          <a:lstStyle/>
          <a:p>
            <a:r>
              <a:rPr lang="en-US" i="0" u="none" strike="noStrike">
                <a:effectLst/>
                <a:latin typeface="+mn-lt"/>
              </a:rPr>
              <a:t>Key Features of Great Employee Branding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8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897A3-7127-1B3C-C930-235555F44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81E650-A499-B73E-C10E-EEA3AF651E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57" r="-70"/>
          <a:stretch>
            <a:fillRect/>
          </a:stretch>
        </p:blipFill>
        <p:spPr>
          <a:xfrm>
            <a:off x="-3776415" y="0"/>
            <a:ext cx="9323823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3C8DC75-4706-6EF2-102C-00F153F59C3A}"/>
              </a:ext>
            </a:extLst>
          </p:cNvPr>
          <p:cNvGrpSpPr/>
          <p:nvPr/>
        </p:nvGrpSpPr>
        <p:grpSpPr>
          <a:xfrm>
            <a:off x="5090806" y="1252211"/>
            <a:ext cx="6091329" cy="4232636"/>
            <a:chOff x="5219864" y="663389"/>
            <a:chExt cx="6332373" cy="5620870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8C47069-1B23-8764-2087-CCF79FE2238B}"/>
                </a:ext>
              </a:extLst>
            </p:cNvPr>
            <p:cNvSpPr/>
            <p:nvPr/>
          </p:nvSpPr>
          <p:spPr>
            <a:xfrm>
              <a:off x="5248339" y="685800"/>
              <a:ext cx="4405564" cy="5522976"/>
            </a:xfrm>
            <a:prstGeom prst="roundRect">
              <a:avLst>
                <a:gd name="adj" fmla="val 11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9AB558C3-5024-2BD3-851D-28DB99C73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5219864" y="663389"/>
              <a:ext cx="6332373" cy="5620870"/>
            </a:xfrm>
            <a:prstGeom prst="rect">
              <a:avLst/>
            </a:prstGeom>
          </p:spPr>
        </p:pic>
      </p:grp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7FE69B0-8D0C-1105-ED02-964BC1FBEC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42835" y="1982859"/>
            <a:ext cx="5122187" cy="3043110"/>
          </a:xfrm>
        </p:spPr>
        <p:txBody>
          <a:bodyPr>
            <a:noAutofit/>
          </a:bodyPr>
          <a:lstStyle/>
          <a:p>
            <a:pPr rtl="0">
              <a:spcAft>
                <a:spcPts val="1200"/>
              </a:spcAft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+mn-lt"/>
              </a:rPr>
              <a:t>Authenticity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+mn-lt"/>
              </a:rPr>
              <a:t> – Showcase real employee experiences and company culture.</a:t>
            </a:r>
            <a:endParaRPr lang="en-US" sz="1200" b="0">
              <a:effectLst/>
              <a:latin typeface="+mn-lt"/>
            </a:endParaRPr>
          </a:p>
          <a:p>
            <a:pPr rtl="0">
              <a:spcAft>
                <a:spcPts val="1200"/>
              </a:spcAft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+mn-lt"/>
              </a:rPr>
              <a:t>Clear EVP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+mn-lt"/>
              </a:rPr>
              <a:t> – Communicate what sets your workplace apart (purpose, benefits, growth).</a:t>
            </a:r>
            <a:endParaRPr lang="en-US" sz="1200" b="0">
              <a:effectLst/>
              <a:latin typeface="+mn-lt"/>
            </a:endParaRPr>
          </a:p>
          <a:p>
            <a:pPr rtl="0">
              <a:spcAft>
                <a:spcPts val="1200"/>
              </a:spcAft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+mn-lt"/>
              </a:rPr>
              <a:t>Employee Advocacy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+mn-lt"/>
              </a:rPr>
              <a:t> – Encourage employees to share their stories and workplace experiences.</a:t>
            </a:r>
            <a:endParaRPr lang="en-US" sz="1200" b="0">
              <a:effectLst/>
              <a:latin typeface="+mn-lt"/>
            </a:endParaRPr>
          </a:p>
          <a:p>
            <a:pPr>
              <a:spcAft>
                <a:spcPts val="1200"/>
              </a:spcAft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+mn-lt"/>
              </a:rPr>
              <a:t>Strong Online Presence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+mn-lt"/>
              </a:rPr>
              <a:t> – Optimize your career site, LinkedIn, and online employer profiles.</a:t>
            </a:r>
            <a:endParaRPr lang="en-US" sz="1800" u="none" strike="noStrike">
              <a:solidFill>
                <a:srgbClr val="00000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081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20BF3C-42C8-8013-766C-D3E5BF19D4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pPr fontAlgn="base">
              <a:lnSpc>
                <a:spcPct val="100000"/>
              </a:lnSpc>
              <a:spcAft>
                <a:spcPts val="2000"/>
              </a:spcAft>
            </a:pPr>
            <a:r>
              <a:rPr lang="en-US"/>
              <a:t>Know what motivates each generation to craft a compelling EVP.</a:t>
            </a:r>
          </a:p>
          <a:p>
            <a:pPr fontAlgn="base">
              <a:lnSpc>
                <a:spcPct val="100000"/>
              </a:lnSpc>
              <a:spcAft>
                <a:spcPts val="2000"/>
              </a:spcAft>
            </a:pPr>
            <a:r>
              <a:rPr lang="en-US"/>
              <a:t>Tailor your EVP to balance purpose, flexibility, financial security, and growth.</a:t>
            </a:r>
          </a:p>
          <a:p>
            <a:pPr fontAlgn="base">
              <a:lnSpc>
                <a:spcPct val="100000"/>
              </a:lnSpc>
              <a:spcAft>
                <a:spcPts val="2000"/>
              </a:spcAft>
            </a:pPr>
            <a:r>
              <a:rPr lang="en-US"/>
              <a:t>Assess candidate priorities regularly through surveys, interviews, and market research.</a:t>
            </a:r>
          </a:p>
          <a:p>
            <a:pPr fontAlgn="base">
              <a:lnSpc>
                <a:spcPct val="100000"/>
              </a:lnSpc>
              <a:spcAft>
                <a:spcPts val="2000"/>
              </a:spcAft>
            </a:pPr>
            <a:r>
              <a:rPr lang="en-US"/>
              <a:t>Avoid EVP misalignment by offering benefits and culture that match workforce expectations.</a:t>
            </a:r>
          </a:p>
          <a:p>
            <a:pPr fontAlgn="base">
              <a:lnSpc>
                <a:spcPct val="100000"/>
              </a:lnSpc>
              <a:spcAft>
                <a:spcPts val="2000"/>
              </a:spcAft>
            </a:pPr>
            <a:r>
              <a:rPr lang="en-US"/>
              <a:t>Leverage employer branding to stand out in a competitive talent market.</a:t>
            </a:r>
          </a:p>
          <a:p>
            <a:pPr fontAlgn="base">
              <a:lnSpc>
                <a:spcPct val="100000"/>
              </a:lnSpc>
              <a:spcAft>
                <a:spcPts val="2000"/>
              </a:spcAft>
            </a:pPr>
            <a:r>
              <a:rPr lang="en-US"/>
              <a:t>Adapt and refine your EVP to attract, engage, and retain top talent.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03E95-ED31-8C12-03D2-A4FDC9BE58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9762" y="1820377"/>
            <a:ext cx="3500531" cy="3818678"/>
          </a:xfrm>
        </p:spPr>
        <p:txBody>
          <a:bodyPr/>
          <a:lstStyle/>
          <a:p>
            <a:pPr algn="l"/>
            <a:r>
              <a:rPr lang="en-US" sz="4800"/>
              <a:t>Summary </a:t>
            </a:r>
            <a:br>
              <a:rPr lang="en-US" sz="4800"/>
            </a:br>
            <a:r>
              <a:rPr lang="en-US" sz="4800"/>
              <a:t>&amp; Recap</a:t>
            </a:r>
          </a:p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0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B21CD5-CEA7-B5A7-4C03-61B7873648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E2A54A-1667-06D1-7CBC-5FA47207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2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542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27ECF38-1667-FE05-DF8A-310AB7304B8E}"/>
              </a:ext>
            </a:extLst>
          </p:cNvPr>
          <p:cNvGrpSpPr/>
          <p:nvPr/>
        </p:nvGrpSpPr>
        <p:grpSpPr>
          <a:xfrm>
            <a:off x="718758" y="1641025"/>
            <a:ext cx="8937305" cy="701731"/>
            <a:chOff x="394741" y="1694709"/>
            <a:chExt cx="8614629" cy="552764"/>
          </a:xfrm>
        </p:grpSpPr>
        <p:sp>
          <p:nvSpPr>
            <p:cNvPr id="4" name="Rounded Rectangle 54">
              <a:extLst>
                <a:ext uri="{FF2B5EF4-FFF2-40B4-BE49-F238E27FC236}">
                  <a16:creationId xmlns:a16="http://schemas.microsoft.com/office/drawing/2014/main" id="{526FEE52-3AA1-C159-F1EC-580E8DD45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741" y="1694709"/>
              <a:ext cx="568174" cy="550312"/>
            </a:xfrm>
            <a:prstGeom prst="roundRect">
              <a:avLst>
                <a:gd name="adj" fmla="val 7051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73152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ea typeface="Helvetica Neue" panose="02000503000000020004" pitchFamily="2" charset="0"/>
                  <a:cs typeface="Arial" panose="020B0604020202020204" pitchFamily="34" charset="0"/>
                  <a:sym typeface="Helvetica Neue" panose="02000503000000020004" pitchFamily="2" charset="0"/>
                </a:rPr>
                <a:t>1</a:t>
              </a:r>
            </a:p>
          </p:txBody>
        </p:sp>
        <p:sp>
          <p:nvSpPr>
            <p:cNvPr id="5" name="Rounded Rectangle 54">
              <a:extLst>
                <a:ext uri="{FF2B5EF4-FFF2-40B4-BE49-F238E27FC236}">
                  <a16:creationId xmlns:a16="http://schemas.microsoft.com/office/drawing/2014/main" id="{AB2ABBAD-4DD6-3185-AE96-EAED6783F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227" y="1694811"/>
              <a:ext cx="8103143" cy="55266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 panose="02000503000000020004" pitchFamily="2" charset="0"/>
              </a:endParaRPr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B7FEFA31-4AE7-07C2-5D2A-C239664491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7407" y="1795472"/>
              <a:ext cx="5238372" cy="35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0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883CB"/>
                </a:buClr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Welcome and Introductions</a:t>
              </a: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 panose="02000503000000020004" pitchFamily="2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634EF3A-EAD9-58D5-27F7-D8A31C580F96}"/>
              </a:ext>
            </a:extLst>
          </p:cNvPr>
          <p:cNvGrpSpPr/>
          <p:nvPr/>
        </p:nvGrpSpPr>
        <p:grpSpPr>
          <a:xfrm>
            <a:off x="718760" y="2574943"/>
            <a:ext cx="8937304" cy="2470512"/>
            <a:chOff x="394742" y="1976152"/>
            <a:chExt cx="4792961" cy="1591872"/>
          </a:xfrm>
        </p:grpSpPr>
        <p:sp>
          <p:nvSpPr>
            <p:cNvPr id="8" name="Rounded Rectangle 54">
              <a:extLst>
                <a:ext uri="{FF2B5EF4-FFF2-40B4-BE49-F238E27FC236}">
                  <a16:creationId xmlns:a16="http://schemas.microsoft.com/office/drawing/2014/main" id="{A31A3890-4048-9F9B-7514-E50B14A21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742" y="1976152"/>
              <a:ext cx="314031" cy="1591768"/>
            </a:xfrm>
            <a:prstGeom prst="roundRect">
              <a:avLst>
                <a:gd name="adj" fmla="val 7051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73152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ea typeface="Helvetica Neue" panose="02000503000000020004" pitchFamily="2" charset="0"/>
                  <a:cs typeface="Arial" panose="020B0604020202020204" pitchFamily="34" charset="0"/>
                  <a:sym typeface="Helvetica Neue" panose="02000503000000020004" pitchFamily="2" charset="0"/>
                </a:rPr>
                <a:t>2</a:t>
              </a:r>
            </a:p>
          </p:txBody>
        </p:sp>
        <p:sp>
          <p:nvSpPr>
            <p:cNvPr id="9" name="Rounded Rectangle 54">
              <a:extLst>
                <a:ext uri="{FF2B5EF4-FFF2-40B4-BE49-F238E27FC236}">
                  <a16:creationId xmlns:a16="http://schemas.microsoft.com/office/drawing/2014/main" id="{C461AD6E-6A10-368D-AA7C-2F2BF26C76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319" y="1976255"/>
              <a:ext cx="4508384" cy="159176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 panose="02000503000000020004" pitchFamily="2" charset="0"/>
              </a:endParaRPr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6C2DC0E7-2933-1796-1D2C-C6F4CF7968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505" y="2109874"/>
              <a:ext cx="4176746" cy="1340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0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+mn-cs"/>
                </a:rPr>
                <a:t>Winning the Talent Tug-o-War</a:t>
              </a: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  <a:p>
              <a:pPr marL="457200" marR="0" lvl="0" indent="0" algn="l" defTabSz="914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 Understanding the Generational Motivations in Today’s Workforce</a:t>
              </a:r>
            </a:p>
            <a:p>
              <a:pPr marL="457200" marR="0" lvl="0" indent="0" algn="l" defTabSz="914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 Aligning Your Employee Value Proposition (EVP) with What Candidates Want</a:t>
              </a:r>
            </a:p>
            <a:p>
              <a:pPr marL="457200" marR="0" lvl="0" indent="0" algn="l" defTabSz="914400" rtl="0" eaLnBrk="1" fontAlgn="base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 Making Your Employer Brand Stand Out in a Crowded Market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A3D7CB-4E26-3393-5119-5655286FA520}"/>
              </a:ext>
            </a:extLst>
          </p:cNvPr>
          <p:cNvGrpSpPr/>
          <p:nvPr/>
        </p:nvGrpSpPr>
        <p:grpSpPr>
          <a:xfrm>
            <a:off x="718758" y="5277481"/>
            <a:ext cx="8937305" cy="701731"/>
            <a:chOff x="394741" y="1694709"/>
            <a:chExt cx="8614629" cy="552764"/>
          </a:xfrm>
        </p:grpSpPr>
        <p:sp>
          <p:nvSpPr>
            <p:cNvPr id="12" name="Rounded Rectangle 54">
              <a:extLst>
                <a:ext uri="{FF2B5EF4-FFF2-40B4-BE49-F238E27FC236}">
                  <a16:creationId xmlns:a16="http://schemas.microsoft.com/office/drawing/2014/main" id="{BC78BD67-9972-B020-8557-9D6AF2C15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741" y="1694709"/>
              <a:ext cx="568174" cy="550312"/>
            </a:xfrm>
            <a:prstGeom prst="roundRect">
              <a:avLst>
                <a:gd name="adj" fmla="val 7051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73152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ea typeface="Helvetica Neue" panose="02000503000000020004" pitchFamily="2" charset="0"/>
                  <a:cs typeface="Arial" panose="020B0604020202020204" pitchFamily="34" charset="0"/>
                  <a:sym typeface="Helvetica Neue" panose="02000503000000020004" pitchFamily="2" charset="0"/>
                </a:rPr>
                <a:t>3</a:t>
              </a:r>
            </a:p>
          </p:txBody>
        </p:sp>
        <p:sp>
          <p:nvSpPr>
            <p:cNvPr id="13" name="Rounded Rectangle 54">
              <a:extLst>
                <a:ext uri="{FF2B5EF4-FFF2-40B4-BE49-F238E27FC236}">
                  <a16:creationId xmlns:a16="http://schemas.microsoft.com/office/drawing/2014/main" id="{5C6227C3-58E7-A5E8-5FFF-80AE14DE2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227" y="1694811"/>
              <a:ext cx="8103143" cy="55266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txBody>
            <a:bodyPr lIns="0" tIns="0" rIns="0" bIns="0" anchor="ctr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 panose="02000503000000020004" pitchFamily="2" charset="0"/>
              </a:endParaRPr>
            </a:p>
          </p:txBody>
        </p:sp>
        <p:sp>
          <p:nvSpPr>
            <p:cNvPr id="14" name="TextBox 8">
              <a:extLst>
                <a:ext uri="{FF2B5EF4-FFF2-40B4-BE49-F238E27FC236}">
                  <a16:creationId xmlns:a16="http://schemas.microsoft.com/office/drawing/2014/main" id="{8ACB6565-8063-FCD0-B515-6002F1E063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7407" y="1795472"/>
              <a:ext cx="5238372" cy="35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anchorCtr="0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883CB"/>
                </a:buClr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Q&amp;A</a:t>
              </a: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Helvetica Neue" panose="02000503000000020004" pitchFamily="2" charset="0"/>
                <a:cs typeface="Arial" panose="020B0604020202020204" pitchFamily="34" charset="0"/>
                <a:sym typeface="Helvetica Neue" panose="02000503000000020004" pitchFamily="2" charset="0"/>
              </a:endParaRPr>
            </a:p>
          </p:txBody>
        </p:sp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FEE41686-11C3-1B04-62F4-8989F6B56C98}"/>
              </a:ext>
            </a:extLst>
          </p:cNvPr>
          <p:cNvSpPr txBox="1">
            <a:spLocks/>
          </p:cNvSpPr>
          <p:nvPr/>
        </p:nvSpPr>
        <p:spPr>
          <a:xfrm>
            <a:off x="640080" y="636497"/>
            <a:ext cx="7808181" cy="7017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1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0830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B7A07B-8ABB-92F8-9B64-F6ECCC485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36497"/>
            <a:ext cx="10838329" cy="928716"/>
          </a:xfrm>
        </p:spPr>
        <p:txBody>
          <a:bodyPr/>
          <a:lstStyle/>
          <a:p>
            <a:pPr algn="ctr"/>
            <a:r>
              <a:rPr lang="en-US" sz="6000"/>
              <a:t>Welcome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25F78-C7A7-BECC-B800-B8E4808AD3FB}"/>
              </a:ext>
            </a:extLst>
          </p:cNvPr>
          <p:cNvSpPr txBox="1"/>
          <p:nvPr/>
        </p:nvSpPr>
        <p:spPr>
          <a:xfrm>
            <a:off x="4632923" y="4987021"/>
            <a:ext cx="29261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effectLst/>
              </a:rPr>
              <a:t>Michele Anderson</a:t>
            </a:r>
            <a:br>
              <a:rPr lang="en-US" sz="2400" b="0" i="0">
                <a:effectLst/>
                <a:latin typeface="-apple-system"/>
              </a:rPr>
            </a:br>
            <a:r>
              <a:rPr lang="en-US" sz="1600" b="0" i="0">
                <a:solidFill>
                  <a:schemeClr val="accent3"/>
                </a:solidFill>
                <a:effectLst/>
              </a:rPr>
              <a:t>Manager of Talent Consulting, Insperity</a:t>
            </a:r>
            <a:endParaRPr lang="en-US" sz="1600"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E9AAE7-848F-6AE9-E857-39E828A125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8" r="2358"/>
          <a:stretch/>
        </p:blipFill>
        <p:spPr>
          <a:xfrm>
            <a:off x="4879848" y="2332254"/>
            <a:ext cx="2432304" cy="2432304"/>
          </a:xfrm>
          <a:prstGeom prst="ellipse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C2742FD-5D3F-B665-F219-8CBEC6D11F3E}"/>
              </a:ext>
            </a:extLst>
          </p:cNvPr>
          <p:cNvGrpSpPr/>
          <p:nvPr/>
        </p:nvGrpSpPr>
        <p:grpSpPr>
          <a:xfrm>
            <a:off x="4768405" y="2243584"/>
            <a:ext cx="770886" cy="770884"/>
            <a:chOff x="2496296" y="2123360"/>
            <a:chExt cx="770886" cy="77088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C8EE66A-7B00-F997-5DA0-A35960170838}"/>
                </a:ext>
              </a:extLst>
            </p:cNvPr>
            <p:cNvSpPr/>
            <p:nvPr/>
          </p:nvSpPr>
          <p:spPr>
            <a:xfrm>
              <a:off x="2496298" y="2123360"/>
              <a:ext cx="770884" cy="7708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AA6B3B7-A769-DD7E-528E-DC67EDA9C583}"/>
                </a:ext>
              </a:extLst>
            </p:cNvPr>
            <p:cNvSpPr txBox="1"/>
            <p:nvPr/>
          </p:nvSpPr>
          <p:spPr>
            <a:xfrm>
              <a:off x="2496296" y="2324136"/>
              <a:ext cx="77088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>
                  <a:solidFill>
                    <a:schemeClr val="bg1"/>
                  </a:solidFill>
                </a:rPr>
                <a:t>Host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331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117EF4E-93AC-6BCA-D5D1-A280514FE6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532063"/>
            <a:ext cx="10287000" cy="1792287"/>
          </a:xfrm>
        </p:spPr>
        <p:txBody>
          <a:bodyPr>
            <a:noAutofit/>
          </a:bodyPr>
          <a:lstStyle/>
          <a:p>
            <a:r>
              <a:rPr lang="en-US" i="0" u="none" strike="noStrike">
                <a:effectLst/>
                <a:latin typeface="+mn-lt"/>
              </a:rPr>
              <a:t>Understanding the Generational Motivations in Today’s Workforce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19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C3D02-7C15-828D-0273-631A1073E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5B28583-7D09-CA97-1EE1-053FC66D5778}"/>
              </a:ext>
            </a:extLst>
          </p:cNvPr>
          <p:cNvSpPr/>
          <p:nvPr/>
        </p:nvSpPr>
        <p:spPr>
          <a:xfrm>
            <a:off x="1" y="3205114"/>
            <a:ext cx="3014630" cy="36528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00B60A5-7147-E08F-3C04-9892472DCB77}"/>
              </a:ext>
            </a:extLst>
          </p:cNvPr>
          <p:cNvSpPr/>
          <p:nvPr/>
        </p:nvSpPr>
        <p:spPr>
          <a:xfrm>
            <a:off x="3059124" y="3205114"/>
            <a:ext cx="3014630" cy="3652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162D04-65EE-54A5-CD6F-941079531F52}"/>
              </a:ext>
            </a:extLst>
          </p:cNvPr>
          <p:cNvSpPr/>
          <p:nvPr/>
        </p:nvSpPr>
        <p:spPr>
          <a:xfrm>
            <a:off x="6118247" y="3205114"/>
            <a:ext cx="3014630" cy="36528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4C5D841-E1A4-5739-A0AA-F3B615CFF4E1}"/>
              </a:ext>
            </a:extLst>
          </p:cNvPr>
          <p:cNvSpPr/>
          <p:nvPr/>
        </p:nvSpPr>
        <p:spPr>
          <a:xfrm>
            <a:off x="9177370" y="3205114"/>
            <a:ext cx="3014630" cy="36528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5B268A9-DA8B-7976-9DE8-968FCB766E8E}"/>
              </a:ext>
            </a:extLst>
          </p:cNvPr>
          <p:cNvSpPr/>
          <p:nvPr/>
        </p:nvSpPr>
        <p:spPr>
          <a:xfrm>
            <a:off x="2836837" y="746870"/>
            <a:ext cx="6518326" cy="5802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Key generational motivations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759BE6-9031-31DA-FC61-9CF2C60323C8}"/>
              </a:ext>
            </a:extLst>
          </p:cNvPr>
          <p:cNvSpPr txBox="1"/>
          <p:nvPr/>
        </p:nvSpPr>
        <p:spPr>
          <a:xfrm>
            <a:off x="411333" y="1758293"/>
            <a:ext cx="24698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Baby Boomers 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(Born 1946-1964)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5F2453-04D9-585D-43A4-E8FC582A4C5E}"/>
              </a:ext>
            </a:extLst>
          </p:cNvPr>
          <p:cNvSpPr txBox="1"/>
          <p:nvPr/>
        </p:nvSpPr>
        <p:spPr>
          <a:xfrm>
            <a:off x="368370" y="3530580"/>
            <a:ext cx="2469822" cy="1159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4310" marR="0" lvl="0" indent="-19431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Job stability</a:t>
            </a:r>
          </a:p>
          <a:p>
            <a:pPr marL="194310" marR="0" lvl="0" indent="-19431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Financial security</a:t>
            </a:r>
          </a:p>
          <a:p>
            <a:pPr marL="194310" marR="0" lvl="0" indent="-19431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Recognition for expertise and experience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ACE533B-2CD0-C514-F59A-6976F03C1443}"/>
              </a:ext>
            </a:extLst>
          </p:cNvPr>
          <p:cNvCxnSpPr>
            <a:cxnSpLocks/>
          </p:cNvCxnSpPr>
          <p:nvPr/>
        </p:nvCxnSpPr>
        <p:spPr>
          <a:xfrm>
            <a:off x="298209" y="2001548"/>
            <a:ext cx="0" cy="1097280"/>
          </a:xfrm>
          <a:prstGeom prst="line">
            <a:avLst/>
          </a:prstGeom>
          <a:ln w="22225" cap="rnd">
            <a:solidFill>
              <a:schemeClr val="accent5"/>
            </a:solidFill>
            <a:round/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E015F6-5CC1-4A63-53ED-D59BD2A8DA7A}"/>
              </a:ext>
            </a:extLst>
          </p:cNvPr>
          <p:cNvSpPr txBox="1"/>
          <p:nvPr/>
        </p:nvSpPr>
        <p:spPr>
          <a:xfrm>
            <a:off x="3428846" y="1758293"/>
            <a:ext cx="24698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 X 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(Born 1965-1980)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7F4EA5-54F4-B6B5-B76A-F9D6BBDF735B}"/>
              </a:ext>
            </a:extLst>
          </p:cNvPr>
          <p:cNvSpPr txBox="1"/>
          <p:nvPr/>
        </p:nvSpPr>
        <p:spPr>
          <a:xfrm>
            <a:off x="3331528" y="3530580"/>
            <a:ext cx="2469822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Work-life balance</a:t>
            </a:r>
          </a:p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Upskilling opportunities</a:t>
            </a:r>
          </a:p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Practical benefits </a:t>
            </a:r>
            <a:b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(e.g., retirement plans, healthcare)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839187-C7C0-7FB5-333F-77478FFDE5A8}"/>
              </a:ext>
            </a:extLst>
          </p:cNvPr>
          <p:cNvSpPr txBox="1"/>
          <p:nvPr/>
        </p:nvSpPr>
        <p:spPr>
          <a:xfrm>
            <a:off x="6473703" y="1758293"/>
            <a:ext cx="24698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Millennials 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(Born 1981-1996)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4F12FE-7DF8-DB87-21EB-C0BE37EB0D28}"/>
              </a:ext>
            </a:extLst>
          </p:cNvPr>
          <p:cNvSpPr txBox="1"/>
          <p:nvPr/>
        </p:nvSpPr>
        <p:spPr>
          <a:xfrm>
            <a:off x="6278252" y="3530580"/>
            <a:ext cx="2469822" cy="943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Purpose-driven work </a:t>
            </a:r>
          </a:p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Flexibility in work </a:t>
            </a:r>
          </a:p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Career advancement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93E30C-A54A-0695-A14F-E6F7C001F632}"/>
              </a:ext>
            </a:extLst>
          </p:cNvPr>
          <p:cNvSpPr txBox="1"/>
          <p:nvPr/>
        </p:nvSpPr>
        <p:spPr>
          <a:xfrm>
            <a:off x="9537413" y="1758293"/>
            <a:ext cx="24698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Gen Z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(Born 1997-2012)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35505D-AE22-696C-22AD-9464C18E7C1A}"/>
              </a:ext>
            </a:extLst>
          </p:cNvPr>
          <p:cNvSpPr txBox="1"/>
          <p:nvPr/>
        </p:nvSpPr>
        <p:spPr>
          <a:xfrm>
            <a:off x="9449774" y="3530580"/>
            <a:ext cx="2469822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Inclusive and diverse workplace culture</a:t>
            </a:r>
          </a:p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Transparent leadership </a:t>
            </a:r>
          </a:p>
          <a:p>
            <a:pPr marL="192024" marR="0" lvl="0" indent="-192024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Programs that support well-being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83652DC-49AE-6747-8720-091798BA5D98}"/>
              </a:ext>
            </a:extLst>
          </p:cNvPr>
          <p:cNvCxnSpPr>
            <a:cxnSpLocks/>
          </p:cNvCxnSpPr>
          <p:nvPr/>
        </p:nvCxnSpPr>
        <p:spPr>
          <a:xfrm>
            <a:off x="3289955" y="2001548"/>
            <a:ext cx="0" cy="1097280"/>
          </a:xfrm>
          <a:prstGeom prst="line">
            <a:avLst/>
          </a:prstGeom>
          <a:ln w="22225" cap="rnd">
            <a:solidFill>
              <a:schemeClr val="accent1"/>
            </a:solidFill>
            <a:round/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6301DF-9022-65D6-F17F-019966600217}"/>
              </a:ext>
            </a:extLst>
          </p:cNvPr>
          <p:cNvCxnSpPr>
            <a:cxnSpLocks/>
          </p:cNvCxnSpPr>
          <p:nvPr/>
        </p:nvCxnSpPr>
        <p:spPr>
          <a:xfrm>
            <a:off x="6334813" y="2001548"/>
            <a:ext cx="0" cy="1097280"/>
          </a:xfrm>
          <a:prstGeom prst="line">
            <a:avLst/>
          </a:prstGeom>
          <a:ln w="22225" cap="rnd">
            <a:solidFill>
              <a:schemeClr val="accent2"/>
            </a:solidFill>
            <a:round/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1F465D-0E36-2D40-3374-1DA8A0B7AAFF}"/>
              </a:ext>
            </a:extLst>
          </p:cNvPr>
          <p:cNvCxnSpPr>
            <a:cxnSpLocks/>
          </p:cNvCxnSpPr>
          <p:nvPr/>
        </p:nvCxnSpPr>
        <p:spPr>
          <a:xfrm>
            <a:off x="9398524" y="2001548"/>
            <a:ext cx="0" cy="1097280"/>
          </a:xfrm>
          <a:prstGeom prst="line">
            <a:avLst/>
          </a:prstGeom>
          <a:ln w="22225" cap="rnd">
            <a:solidFill>
              <a:schemeClr val="accent4"/>
            </a:solidFill>
            <a:round/>
            <a:headEnd type="oval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FB4C3DC2-54DA-23DA-72B4-15ED5031323B}"/>
              </a:ext>
            </a:extLst>
          </p:cNvPr>
          <p:cNvSpPr/>
          <p:nvPr/>
        </p:nvSpPr>
        <p:spPr>
          <a:xfrm>
            <a:off x="1" y="3098828"/>
            <a:ext cx="12192000" cy="45719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35000">
                <a:schemeClr val="accent2"/>
              </a:gs>
              <a:gs pos="69000">
                <a:schemeClr val="accent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68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E4CF7-E032-0157-9993-CC8C11677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17A1ADD-46CD-FB97-B6AA-15841BF464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532063"/>
            <a:ext cx="10287000" cy="1792287"/>
          </a:xfrm>
        </p:spPr>
        <p:txBody>
          <a:bodyPr>
            <a:noAutofit/>
          </a:bodyPr>
          <a:lstStyle/>
          <a:p>
            <a:r>
              <a:rPr lang="en-US" i="0" u="none" strike="noStrike">
                <a:effectLst/>
                <a:latin typeface="+mn-lt"/>
              </a:rPr>
              <a:t>Aligning Your Clubs EVP with What Candidates Want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977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1E85A5B-8D9B-3BC3-3087-94DC094D45C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" b="666"/>
          <a:stretch>
            <a:fillRect/>
          </a:stretch>
        </p:blipFill>
        <p:spPr>
          <a:custGeom>
            <a:avLst/>
            <a:gdLst>
              <a:gd name="connsiteX0" fmla="*/ 1584694 w 12192002"/>
              <a:gd name="connsiteY0" fmla="*/ 1236098 h 6950597"/>
              <a:gd name="connsiteX1" fmla="*/ 1453081 w 12192002"/>
              <a:gd name="connsiteY1" fmla="*/ 1369488 h 6950597"/>
              <a:gd name="connsiteX2" fmla="*/ 1453081 w 12192002"/>
              <a:gd name="connsiteY2" fmla="*/ 5581109 h 6950597"/>
              <a:gd name="connsiteX3" fmla="*/ 1586472 w 12192002"/>
              <a:gd name="connsiteY3" fmla="*/ 5714502 h 6950597"/>
              <a:gd name="connsiteX4" fmla="*/ 5357011 w 12192002"/>
              <a:gd name="connsiteY4" fmla="*/ 5714502 h 6950597"/>
              <a:gd name="connsiteX5" fmla="*/ 6055985 w 12192002"/>
              <a:gd name="connsiteY5" fmla="*/ 5390804 h 6950597"/>
              <a:gd name="connsiteX6" fmla="*/ 6064876 w 12192002"/>
              <a:gd name="connsiteY6" fmla="*/ 5380133 h 6950597"/>
              <a:gd name="connsiteX7" fmla="*/ 6098669 w 12192002"/>
              <a:gd name="connsiteY7" fmla="*/ 5365905 h 6950597"/>
              <a:gd name="connsiteX8" fmla="*/ 6132461 w 12192002"/>
              <a:gd name="connsiteY8" fmla="*/ 5380133 h 6950597"/>
              <a:gd name="connsiteX9" fmla="*/ 6141355 w 12192002"/>
              <a:gd name="connsiteY9" fmla="*/ 5390804 h 6950597"/>
              <a:gd name="connsiteX10" fmla="*/ 6840326 w 12192002"/>
              <a:gd name="connsiteY10" fmla="*/ 5714502 h 6950597"/>
              <a:gd name="connsiteX11" fmla="*/ 10610865 w 12192002"/>
              <a:gd name="connsiteY11" fmla="*/ 5714502 h 6950597"/>
              <a:gd name="connsiteX12" fmla="*/ 10744257 w 12192002"/>
              <a:gd name="connsiteY12" fmla="*/ 5581109 h 6950597"/>
              <a:gd name="connsiteX13" fmla="*/ 10744257 w 12192002"/>
              <a:gd name="connsiteY13" fmla="*/ 1369488 h 6950597"/>
              <a:gd name="connsiteX14" fmla="*/ 10610865 w 12192002"/>
              <a:gd name="connsiteY14" fmla="*/ 1236098 h 6950597"/>
              <a:gd name="connsiteX15" fmla="*/ 0 w 12192002"/>
              <a:gd name="connsiteY15" fmla="*/ 0 h 6950597"/>
              <a:gd name="connsiteX16" fmla="*/ 12192002 w 12192002"/>
              <a:gd name="connsiteY16" fmla="*/ 0 h 6950597"/>
              <a:gd name="connsiteX17" fmla="*/ 12192002 w 12192002"/>
              <a:gd name="connsiteY17" fmla="*/ 6950597 h 6950597"/>
              <a:gd name="connsiteX18" fmla="*/ 0 w 12192002"/>
              <a:gd name="connsiteY18" fmla="*/ 6950597 h 695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2" h="6950597">
                <a:moveTo>
                  <a:pt x="1584694" y="1236098"/>
                </a:moveTo>
                <a:cubicBezTo>
                  <a:pt x="1509995" y="1236098"/>
                  <a:pt x="1449524" y="1296568"/>
                  <a:pt x="1453081" y="1369488"/>
                </a:cubicBezTo>
                <a:lnTo>
                  <a:pt x="1453081" y="5581109"/>
                </a:lnTo>
                <a:cubicBezTo>
                  <a:pt x="1453081" y="5654031"/>
                  <a:pt x="1513552" y="5714502"/>
                  <a:pt x="1586472" y="5714502"/>
                </a:cubicBezTo>
                <a:lnTo>
                  <a:pt x="5357011" y="5714502"/>
                </a:lnTo>
                <a:cubicBezTo>
                  <a:pt x="5488624" y="5709165"/>
                  <a:pt x="5789201" y="5662923"/>
                  <a:pt x="6055985" y="5390804"/>
                </a:cubicBezTo>
                <a:lnTo>
                  <a:pt x="6064876" y="5380133"/>
                </a:lnTo>
                <a:cubicBezTo>
                  <a:pt x="6073770" y="5371239"/>
                  <a:pt x="6086219" y="5365905"/>
                  <a:pt x="6098669" y="5365905"/>
                </a:cubicBezTo>
                <a:cubicBezTo>
                  <a:pt x="6111118" y="5365905"/>
                  <a:pt x="6123569" y="5371239"/>
                  <a:pt x="6132461" y="5380133"/>
                </a:cubicBezTo>
                <a:lnTo>
                  <a:pt x="6141355" y="5390804"/>
                </a:lnTo>
                <a:cubicBezTo>
                  <a:pt x="6409916" y="5661145"/>
                  <a:pt x="6710493" y="5707387"/>
                  <a:pt x="6840326" y="5714502"/>
                </a:cubicBezTo>
                <a:lnTo>
                  <a:pt x="10610865" y="5714502"/>
                </a:lnTo>
                <a:cubicBezTo>
                  <a:pt x="10683786" y="5714502"/>
                  <a:pt x="10744257" y="5654031"/>
                  <a:pt x="10744257" y="5581109"/>
                </a:cubicBezTo>
                <a:lnTo>
                  <a:pt x="10744257" y="1369488"/>
                </a:lnTo>
                <a:cubicBezTo>
                  <a:pt x="10744257" y="1296568"/>
                  <a:pt x="10683786" y="1236098"/>
                  <a:pt x="10610865" y="1236098"/>
                </a:cubicBezTo>
                <a:close/>
                <a:moveTo>
                  <a:pt x="0" y="0"/>
                </a:moveTo>
                <a:lnTo>
                  <a:pt x="12192002" y="0"/>
                </a:lnTo>
                <a:lnTo>
                  <a:pt x="12192002" y="6950597"/>
                </a:lnTo>
                <a:lnTo>
                  <a:pt x="0" y="6950597"/>
                </a:lnTo>
                <a:close/>
              </a:path>
            </a:pathLst>
          </a:custGeom>
          <a:solidFill>
            <a:srgbClr val="FFFFFF">
              <a:lumMod val="65000"/>
            </a:srgbClr>
          </a:solidFill>
        </p:spPr>
      </p:pic>
      <p:sp>
        <p:nvSpPr>
          <p:cNvPr id="3" name="Text Placeholder 2" hidden="1">
            <a:extLst>
              <a:ext uri="{FF2B5EF4-FFF2-40B4-BE49-F238E27FC236}">
                <a16:creationId xmlns:a16="http://schemas.microsoft.com/office/drawing/2014/main" id="{B434157A-AD3A-BE84-452B-DD556CFF9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82B7F3E-C02B-6DBA-38B7-1BBC74434ABC}"/>
              </a:ext>
            </a:extLst>
          </p:cNvPr>
          <p:cNvSpPr txBox="1">
            <a:spLocks/>
          </p:cNvSpPr>
          <p:nvPr/>
        </p:nvSpPr>
        <p:spPr>
          <a:xfrm>
            <a:off x="2098575" y="2787257"/>
            <a:ext cx="7909025" cy="2521343"/>
          </a:xfrm>
          <a:prstGeom prst="rect">
            <a:avLst/>
          </a:prstGeom>
        </p:spPr>
        <p:txBody>
          <a:bodyPr vert="horz" lIns="60960" tIns="30480" rIns="60960" bIns="3048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16731" indent="0" algn="ctr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2531" indent="0" algn="ctr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7370" indent="0" algn="ctr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21720" indent="0" algn="ctr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30"/>
            <a:r>
              <a:rPr lang="en-US" sz="2933" dirty="0">
                <a:solidFill>
                  <a:srgbClr val="242C54"/>
                </a:solidFill>
                <a:latin typeface="Aptos" panose="020B0004020202020204" pitchFamily="34" charset="0"/>
              </a:rPr>
              <a:t>An Employee Value Proposition (EVP) is the unique set of </a:t>
            </a:r>
            <a:r>
              <a:rPr lang="en-US" sz="2933" b="1" dirty="0">
                <a:solidFill>
                  <a:srgbClr val="0D9CCC"/>
                </a:solidFill>
                <a:latin typeface="Aptos" panose="020B0004020202020204" pitchFamily="34" charset="0"/>
              </a:rPr>
              <a:t>benefits</a:t>
            </a:r>
            <a:r>
              <a:rPr lang="en-US" sz="2933" b="1" dirty="0">
                <a:solidFill>
                  <a:srgbClr val="242C54"/>
                </a:solidFill>
                <a:latin typeface="Aptos" panose="020B0004020202020204" pitchFamily="34" charset="0"/>
              </a:rPr>
              <a:t> </a:t>
            </a:r>
            <a:r>
              <a:rPr lang="en-US" sz="2933" dirty="0">
                <a:solidFill>
                  <a:srgbClr val="242C54"/>
                </a:solidFill>
                <a:latin typeface="Aptos" panose="020B0004020202020204" pitchFamily="34" charset="0"/>
              </a:rPr>
              <a:t>and</a:t>
            </a:r>
            <a:r>
              <a:rPr lang="en-US" sz="2933" b="1" dirty="0">
                <a:solidFill>
                  <a:srgbClr val="242C54"/>
                </a:solidFill>
                <a:latin typeface="Aptos" panose="020B0004020202020204" pitchFamily="34" charset="0"/>
              </a:rPr>
              <a:t> </a:t>
            </a:r>
            <a:r>
              <a:rPr lang="en-US" sz="2933" b="1" dirty="0">
                <a:solidFill>
                  <a:srgbClr val="0D9CCC"/>
                </a:solidFill>
                <a:latin typeface="Aptos" panose="020B0004020202020204" pitchFamily="34" charset="0"/>
              </a:rPr>
              <a:t>rewards</a:t>
            </a:r>
            <a:r>
              <a:rPr lang="en-US" sz="2933" dirty="0">
                <a:solidFill>
                  <a:srgbClr val="242C54"/>
                </a:solidFill>
                <a:latin typeface="Aptos" panose="020B0004020202020204" pitchFamily="34" charset="0"/>
              </a:rPr>
              <a:t> that a organization offers to its employees in </a:t>
            </a:r>
            <a:r>
              <a:rPr lang="en-US" sz="2933">
                <a:solidFill>
                  <a:srgbClr val="242C54"/>
                </a:solidFill>
                <a:latin typeface="Aptos" panose="020B0004020202020204" pitchFamily="34" charset="0"/>
              </a:rPr>
              <a:t>return    for </a:t>
            </a:r>
            <a:r>
              <a:rPr lang="en-US" sz="2933" dirty="0">
                <a:solidFill>
                  <a:srgbClr val="242C54"/>
                </a:solidFill>
                <a:latin typeface="Aptos" panose="020B0004020202020204" pitchFamily="34" charset="0"/>
              </a:rPr>
              <a:t>their skills, experience, and contributions.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FD9BC0-FB67-5100-B915-A46D35756360}"/>
              </a:ext>
            </a:extLst>
          </p:cNvPr>
          <p:cNvSpPr txBox="1">
            <a:spLocks/>
          </p:cNvSpPr>
          <p:nvPr/>
        </p:nvSpPr>
        <p:spPr>
          <a:xfrm>
            <a:off x="1287023" y="2085527"/>
            <a:ext cx="9617953" cy="80021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630"/>
            <a:r>
              <a:rPr lang="en-US" sz="4800" b="1">
                <a:solidFill>
                  <a:srgbClr val="242C54"/>
                </a:solidFill>
                <a:latin typeface="Aptos" panose="020B0004020202020204" pitchFamily="34" charset="0"/>
              </a:rPr>
              <a:t>What is EVP?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549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D4D60-BF77-B2F8-384D-887F476EE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 hidden="1">
            <a:extLst>
              <a:ext uri="{FF2B5EF4-FFF2-40B4-BE49-F238E27FC236}">
                <a16:creationId xmlns:a16="http://schemas.microsoft.com/office/drawing/2014/main" id="{8001C655-8EB2-A217-3F1B-AF162EC3EB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D8B1ED4-CAB4-55AF-BB14-3465FF354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636498"/>
            <a:ext cx="10838329" cy="1315040"/>
          </a:xfrm>
        </p:spPr>
        <p:txBody>
          <a:bodyPr/>
          <a:lstStyle/>
          <a:p>
            <a:r>
              <a:rPr lang="en-US">
                <a:solidFill>
                  <a:srgbClr val="001D5F"/>
                </a:solidFill>
                <a:latin typeface="Aptos Bold"/>
                <a:ea typeface="Aptos Bold"/>
                <a:cs typeface="Aptos Bold"/>
                <a:sym typeface="Aptos Bold"/>
              </a:rPr>
              <a:t>Noise vs. Trust</a:t>
            </a:r>
            <a:br>
              <a:rPr lang="en-US">
                <a:solidFill>
                  <a:srgbClr val="001D5F"/>
                </a:solidFill>
                <a:latin typeface="Aptos Bold"/>
                <a:ea typeface="Aptos Bold"/>
                <a:cs typeface="Aptos Bold"/>
                <a:sym typeface="Aptos Bold"/>
              </a:rPr>
            </a:br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65CA560-70AD-2961-025C-36EC496E5A15}"/>
              </a:ext>
            </a:extLst>
          </p:cNvPr>
          <p:cNvGrpSpPr/>
          <p:nvPr/>
        </p:nvGrpSpPr>
        <p:grpSpPr>
          <a:xfrm>
            <a:off x="639763" y="1446579"/>
            <a:ext cx="4876801" cy="4559479"/>
            <a:chOff x="959644" y="2169868"/>
            <a:chExt cx="7315201" cy="6839218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02CADACB-2488-5567-F74B-06BD1A73BB38}"/>
                </a:ext>
              </a:extLst>
            </p:cNvPr>
            <p:cNvSpPr/>
            <p:nvPr/>
          </p:nvSpPr>
          <p:spPr>
            <a:xfrm>
              <a:off x="959644" y="2398467"/>
              <a:ext cx="7315199" cy="6610619"/>
            </a:xfrm>
            <a:prstGeom prst="roundRect">
              <a:avLst>
                <a:gd name="adj" fmla="val 6968"/>
              </a:avLst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8" name="TextBox 42">
              <a:extLst>
                <a:ext uri="{FF2B5EF4-FFF2-40B4-BE49-F238E27FC236}">
                  <a16:creationId xmlns:a16="http://schemas.microsoft.com/office/drawing/2014/main" id="{0DDC96C0-D4DC-90FB-7595-A33B30DC086B}"/>
                </a:ext>
              </a:extLst>
            </p:cNvPr>
            <p:cNvSpPr txBox="1"/>
            <p:nvPr/>
          </p:nvSpPr>
          <p:spPr>
            <a:xfrm>
              <a:off x="2194085" y="4318609"/>
              <a:ext cx="6080760" cy="33234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  <a:t>“We have a great culture”</a:t>
              </a:r>
            </a:p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  <a:t>“We offer competitive pay”</a:t>
              </a:r>
            </a:p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sym typeface="Open Sauce"/>
                </a:rPr>
                <a:t>“We care about our people”</a:t>
              </a:r>
            </a:p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sym typeface="Open Sauce"/>
                </a:rPr>
                <a:t>Stock photos &amp; generic </a:t>
              </a:r>
              <a:b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sym typeface="Open Sauce"/>
                </a:rPr>
              </a:b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sym typeface="Open Sauce"/>
                </a:rPr>
                <a:t>job descriptions</a:t>
              </a:r>
            </a:p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sym typeface="Open Sauce"/>
                </a:rPr>
                <a:t>Overly polished employer branding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id="{6979C7CA-A863-DB6E-6159-419D4A354FFE}"/>
                </a:ext>
              </a:extLst>
            </p:cNvPr>
            <p:cNvSpPr txBox="1"/>
            <p:nvPr/>
          </p:nvSpPr>
          <p:spPr>
            <a:xfrm>
              <a:off x="2194083" y="3571743"/>
              <a:ext cx="6080761" cy="673418"/>
            </a:xfrm>
            <a:prstGeom prst="rect">
              <a:avLst/>
            </a:prstGeom>
          </p:spPr>
          <p:txBody>
            <a:bodyPr lIns="0" tIns="0" rIns="0" bIns="0" rtlCol="0" anchor="ctr">
              <a:noAutofit/>
            </a:bodyPr>
            <a:lstStyle/>
            <a:p>
              <a:pPr defTabSz="609630">
                <a:lnSpc>
                  <a:spcPts val="1866"/>
                </a:lnSpc>
                <a:spcBef>
                  <a:spcPct val="0"/>
                </a:spcBef>
              </a:pPr>
              <a:r>
                <a:rPr lang="en-US" sz="2133" b="1">
                  <a:solidFill>
                    <a:srgbClr val="000000"/>
                  </a:solidFill>
                  <a:latin typeface="Aptos" panose="020B0004020202020204" pitchFamily="34" charset="0"/>
                  <a:ea typeface="Canva Sans Italics"/>
                  <a:cs typeface="Canva Sans Italics"/>
                  <a:sym typeface="Canva Sans Italics"/>
                </a:rPr>
                <a:t>What clubs push out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AA828003-EF19-F75B-ADE7-ED16AF6EC1AB}"/>
                </a:ext>
              </a:extLst>
            </p:cNvPr>
            <p:cNvSpPr/>
            <p:nvPr/>
          </p:nvSpPr>
          <p:spPr>
            <a:xfrm>
              <a:off x="959645" y="2398468"/>
              <a:ext cx="7315200" cy="914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r>
                <a:rPr lang="en-US" sz="2400" b="1">
                  <a:solidFill>
                    <a:srgbClr val="FFFFFF"/>
                  </a:solidFill>
                  <a:latin typeface="Arial"/>
                </a:rPr>
                <a:t>NOISE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5BE512D-9AD0-75C5-6AA7-9E22171E7E05}"/>
                </a:ext>
              </a:extLst>
            </p:cNvPr>
            <p:cNvGrpSpPr/>
            <p:nvPr/>
          </p:nvGrpSpPr>
          <p:grpSpPr>
            <a:xfrm>
              <a:off x="959645" y="2169868"/>
              <a:ext cx="1371600" cy="1371600"/>
              <a:chOff x="1497012" y="3908353"/>
              <a:chExt cx="1371600" cy="1371600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CF4CDB8D-B04C-73B1-C900-AB3CFD2FA4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497012" y="3908353"/>
                <a:ext cx="1371600" cy="1371600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en-US" sz="1200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0" name="Graphic 49" descr="Hand outline">
                <a:extLst>
                  <a:ext uri="{FF2B5EF4-FFF2-40B4-BE49-F238E27FC236}">
                    <a16:creationId xmlns:a16="http://schemas.microsoft.com/office/drawing/2014/main" id="{19D7783B-1518-0791-FEC9-1327F6F0F8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25612" y="4125188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247A7CC-01D9-ED43-D426-A28A05300516}"/>
              </a:ext>
            </a:extLst>
          </p:cNvPr>
          <p:cNvGrpSpPr/>
          <p:nvPr/>
        </p:nvGrpSpPr>
        <p:grpSpPr>
          <a:xfrm>
            <a:off x="6583998" y="1458133"/>
            <a:ext cx="4894413" cy="4547926"/>
            <a:chOff x="9875996" y="2187199"/>
            <a:chExt cx="7341619" cy="6821889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D9AE21F0-A95C-9E6D-CF6B-7DBDC1FFA3AF}"/>
                </a:ext>
              </a:extLst>
            </p:cNvPr>
            <p:cNvSpPr/>
            <p:nvPr/>
          </p:nvSpPr>
          <p:spPr>
            <a:xfrm>
              <a:off x="9875996" y="2398467"/>
              <a:ext cx="7315199" cy="6610621"/>
            </a:xfrm>
            <a:prstGeom prst="roundRect">
              <a:avLst>
                <a:gd name="adj" fmla="val 6968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6" name="TextBox 53">
              <a:extLst>
                <a:ext uri="{FF2B5EF4-FFF2-40B4-BE49-F238E27FC236}">
                  <a16:creationId xmlns:a16="http://schemas.microsoft.com/office/drawing/2014/main" id="{3DA0F2FB-348F-6433-47D1-D2268B619AAA}"/>
                </a:ext>
              </a:extLst>
            </p:cNvPr>
            <p:cNvSpPr txBox="1"/>
            <p:nvPr/>
          </p:nvSpPr>
          <p:spPr>
            <a:xfrm>
              <a:off x="11136851" y="3571743"/>
              <a:ext cx="6080762" cy="673418"/>
            </a:xfrm>
            <a:prstGeom prst="rect">
              <a:avLst/>
            </a:prstGeom>
          </p:spPr>
          <p:txBody>
            <a:bodyPr lIns="0" tIns="0" rIns="0" bIns="0" rtlCol="0" anchor="ctr">
              <a:noAutofit/>
            </a:bodyPr>
            <a:lstStyle/>
            <a:p>
              <a:pPr defTabSz="609630">
                <a:lnSpc>
                  <a:spcPts val="1866"/>
                </a:lnSpc>
                <a:spcBef>
                  <a:spcPct val="0"/>
                </a:spcBef>
              </a:pPr>
              <a:r>
                <a:rPr lang="en-US" sz="2133" b="1">
                  <a:solidFill>
                    <a:srgbClr val="000000"/>
                  </a:solidFill>
                  <a:latin typeface="Aptos" panose="020B0004020202020204" pitchFamily="34" charset="0"/>
                  <a:ea typeface="Canva Sans Italics"/>
                  <a:cs typeface="Canva Sans Italics"/>
                  <a:sym typeface="Canva Sans Italics"/>
                </a:rPr>
                <a:t>What candidates believe</a:t>
              </a:r>
            </a:p>
          </p:txBody>
        </p:sp>
        <p:sp>
          <p:nvSpPr>
            <p:cNvPr id="23" name="TextBox 51">
              <a:extLst>
                <a:ext uri="{FF2B5EF4-FFF2-40B4-BE49-F238E27FC236}">
                  <a16:creationId xmlns:a16="http://schemas.microsoft.com/office/drawing/2014/main" id="{8F970333-AD95-727D-BFE4-1552120B18BD}"/>
                </a:ext>
              </a:extLst>
            </p:cNvPr>
            <p:cNvSpPr txBox="1"/>
            <p:nvPr/>
          </p:nvSpPr>
          <p:spPr>
            <a:xfrm>
              <a:off x="11136852" y="4318609"/>
              <a:ext cx="5697102" cy="37234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  <a:t>Consistency between message </a:t>
              </a:r>
              <a:b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</a:b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  <a:t>&amp; reality</a:t>
              </a:r>
            </a:p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  <a:t>Transparency in recruiter conversations</a:t>
              </a:r>
            </a:p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  <a:t>Interview experience</a:t>
              </a:r>
            </a:p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  <a:t>Real stories from current employees</a:t>
              </a:r>
            </a:p>
            <a:p>
              <a:pPr marL="228611" indent="-228611" defTabSz="609630">
                <a:spcBef>
                  <a:spcPts val="400"/>
                </a:spcBef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733">
                  <a:solidFill>
                    <a:srgbClr val="000000"/>
                  </a:solidFill>
                  <a:latin typeface="Aptos" panose="020B0004020202020204" pitchFamily="34" charset="0"/>
                  <a:ea typeface="Open Sauce"/>
                  <a:cs typeface="Open Sauce"/>
                  <a:sym typeface="Open Sauce"/>
                </a:rPr>
                <a:t>Employee reviews &amp; word of mouth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31157C7E-A29D-286A-C01C-D42D7468FB99}"/>
                </a:ext>
              </a:extLst>
            </p:cNvPr>
            <p:cNvSpPr/>
            <p:nvPr/>
          </p:nvSpPr>
          <p:spPr>
            <a:xfrm>
              <a:off x="9902415" y="2398468"/>
              <a:ext cx="7315200" cy="9144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r>
                <a:rPr lang="en-US" sz="2400" b="1">
                  <a:solidFill>
                    <a:srgbClr val="FFFFFF"/>
                  </a:solidFill>
                  <a:latin typeface="Arial"/>
                </a:rPr>
                <a:t>TRUST</a:t>
              </a: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6BEE57FD-A756-B26A-1B60-CB20E119C79F}"/>
                </a:ext>
              </a:extLst>
            </p:cNvPr>
            <p:cNvGrpSpPr/>
            <p:nvPr/>
          </p:nvGrpSpPr>
          <p:grpSpPr>
            <a:xfrm>
              <a:off x="9902415" y="2187199"/>
              <a:ext cx="1371600" cy="1371600"/>
              <a:chOff x="9902415" y="2187199"/>
              <a:chExt cx="1371600" cy="1371600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D850238A-5247-A916-8C65-83D02C0B53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902415" y="2187199"/>
                <a:ext cx="1371600" cy="1371600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630"/>
                <a:endParaRPr lang="en-US" sz="1200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5" name="Graphic 54" descr="Thumbs up sign outline">
                <a:extLst>
                  <a:ext uri="{FF2B5EF4-FFF2-40B4-BE49-F238E27FC236}">
                    <a16:creationId xmlns:a16="http://schemas.microsoft.com/office/drawing/2014/main" id="{71060931-540E-CA6D-DE25-3BDBC76D8C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0131015" y="2385524"/>
                <a:ext cx="914400" cy="9144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780977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428C6-DDDE-34FC-9E56-7A6EEE3FC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01D5F"/>
                </a:solidFill>
                <a:latin typeface="Aptos Bold"/>
                <a:ea typeface="Aptos Bold"/>
                <a:cs typeface="Aptos Bold"/>
                <a:sym typeface="Aptos Bold"/>
              </a:rPr>
              <a:t>What is EVP?</a:t>
            </a:r>
            <a:br>
              <a:rPr lang="en-US" i="1">
                <a:solidFill>
                  <a:srgbClr val="001D5F"/>
                </a:solidFill>
                <a:latin typeface="Aptos Bold"/>
                <a:ea typeface="Aptos Bold"/>
                <a:cs typeface="Aptos Bold"/>
                <a:sym typeface="Aptos Bold"/>
              </a:rPr>
            </a:br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3953844-3E6A-D07C-966D-ABF90B73C3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5" r="16625"/>
          <a:stretch>
            <a:fillRect/>
          </a:stretch>
        </p:blipFill>
        <p:spPr>
          <a:xfrm>
            <a:off x="-1" y="1"/>
            <a:ext cx="4557713" cy="6857039"/>
          </a:xfrm>
          <a:custGeom>
            <a:avLst/>
            <a:gdLst>
              <a:gd name="connsiteX0" fmla="*/ 0 w 4557713"/>
              <a:gd name="connsiteY0" fmla="*/ 0 h 6857039"/>
              <a:gd name="connsiteX1" fmla="*/ 4433535 w 4557713"/>
              <a:gd name="connsiteY1" fmla="*/ 0 h 6857039"/>
              <a:gd name="connsiteX2" fmla="*/ 4557713 w 4557713"/>
              <a:gd name="connsiteY2" fmla="*/ 124178 h 6857039"/>
              <a:gd name="connsiteX3" fmla="*/ 4557713 w 4557713"/>
              <a:gd name="connsiteY3" fmla="*/ 2656847 h 6857039"/>
              <a:gd name="connsiteX4" fmla="*/ 4220662 w 4557713"/>
              <a:gd name="connsiteY4" fmla="*/ 3384170 h 6857039"/>
              <a:gd name="connsiteX5" fmla="*/ 4209743 w 4557713"/>
              <a:gd name="connsiteY5" fmla="*/ 3393723 h 6857039"/>
              <a:gd name="connsiteX6" fmla="*/ 4194734 w 4557713"/>
              <a:gd name="connsiteY6" fmla="*/ 3427837 h 6857039"/>
              <a:gd name="connsiteX7" fmla="*/ 4209743 w 4557713"/>
              <a:gd name="connsiteY7" fmla="*/ 3461952 h 6857039"/>
              <a:gd name="connsiteX8" fmla="*/ 4220662 w 4557713"/>
              <a:gd name="connsiteY8" fmla="*/ 3471503 h 6857039"/>
              <a:gd name="connsiteX9" fmla="*/ 4557713 w 4557713"/>
              <a:gd name="connsiteY9" fmla="*/ 4198828 h 6857039"/>
              <a:gd name="connsiteX10" fmla="*/ 4557713 w 4557713"/>
              <a:gd name="connsiteY10" fmla="*/ 6720581 h 6857039"/>
              <a:gd name="connsiteX11" fmla="*/ 4421255 w 4557713"/>
              <a:gd name="connsiteY11" fmla="*/ 6857039 h 6857039"/>
              <a:gd name="connsiteX12" fmla="*/ 0 w 4557713"/>
              <a:gd name="connsiteY12" fmla="*/ 6857039 h 685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57713" h="6857039">
                <a:moveTo>
                  <a:pt x="0" y="0"/>
                </a:moveTo>
                <a:lnTo>
                  <a:pt x="4433535" y="0"/>
                </a:lnTo>
                <a:cubicBezTo>
                  <a:pt x="4501765" y="0"/>
                  <a:pt x="4557713" y="55949"/>
                  <a:pt x="4557713" y="124178"/>
                </a:cubicBezTo>
                <a:lnTo>
                  <a:pt x="4557713" y="2656847"/>
                </a:lnTo>
                <a:cubicBezTo>
                  <a:pt x="4550890" y="2793306"/>
                  <a:pt x="4503130" y="3105795"/>
                  <a:pt x="4220662" y="3384170"/>
                </a:cubicBezTo>
                <a:lnTo>
                  <a:pt x="4209743" y="3393723"/>
                </a:lnTo>
                <a:cubicBezTo>
                  <a:pt x="4200192" y="3403274"/>
                  <a:pt x="4194734" y="3415556"/>
                  <a:pt x="4194734" y="3427837"/>
                </a:cubicBezTo>
                <a:cubicBezTo>
                  <a:pt x="4194734" y="3440119"/>
                  <a:pt x="4198827" y="3452399"/>
                  <a:pt x="4209743" y="3461952"/>
                </a:cubicBezTo>
                <a:lnTo>
                  <a:pt x="4220662" y="3471503"/>
                </a:lnTo>
                <a:cubicBezTo>
                  <a:pt x="4503130" y="3751244"/>
                  <a:pt x="4550890" y="4063733"/>
                  <a:pt x="4557713" y="4198828"/>
                </a:cubicBezTo>
                <a:lnTo>
                  <a:pt x="4557713" y="6720581"/>
                </a:lnTo>
                <a:cubicBezTo>
                  <a:pt x="4557713" y="6795632"/>
                  <a:pt x="4496306" y="6857039"/>
                  <a:pt x="4421255" y="6857039"/>
                </a:cubicBezTo>
                <a:lnTo>
                  <a:pt x="0" y="6857039"/>
                </a:lnTo>
                <a:close/>
              </a:path>
            </a:pathLst>
          </a:custGeom>
          <a:solidFill>
            <a:srgbClr val="FFFFFF">
              <a:lumMod val="65000"/>
            </a:srgbClr>
          </a:solidFill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69E3F1-C3BC-6FA4-337A-A134CD74DC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3188" y="1590676"/>
            <a:ext cx="6361112" cy="1217482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en-US" sz="2133"/>
              <a:t>EVP is the Value Exchange:</a:t>
            </a:r>
          </a:p>
          <a:p>
            <a:pPr lvl="1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ea typeface="Arial"/>
                <a:cs typeface="Arial"/>
                <a:sym typeface="Arial"/>
              </a:rPr>
              <a:t>Why someone joins</a:t>
            </a:r>
          </a:p>
          <a:p>
            <a:pPr lvl="1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ea typeface="Arial"/>
                <a:cs typeface="Arial"/>
                <a:sym typeface="Arial"/>
              </a:rPr>
              <a:t>Why they decide to stay</a:t>
            </a:r>
          </a:p>
          <a:p>
            <a:pPr marL="403245" lvl="1" indent="0">
              <a:buNone/>
            </a:pPr>
            <a:r>
              <a:rPr lang="en-US" sz="2133"/>
              <a:t>EVP is </a:t>
            </a:r>
            <a:r>
              <a:rPr lang="en-US" sz="2133" b="1"/>
              <a:t>not:</a:t>
            </a:r>
          </a:p>
          <a:p>
            <a:pPr lvl="1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/>
              <a:t>A tagline</a:t>
            </a:r>
          </a:p>
          <a:p>
            <a:pPr lvl="1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/>
              <a:t>A career site headline</a:t>
            </a:r>
          </a:p>
          <a:p>
            <a:pPr lvl="1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/>
              <a:t>Aspirational promises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34E9F38-708F-FD22-C247-49CFD9DE0A5D}"/>
              </a:ext>
            </a:extLst>
          </p:cNvPr>
          <p:cNvSpPr txBox="1">
            <a:spLocks/>
          </p:cNvSpPr>
          <p:nvPr/>
        </p:nvSpPr>
        <p:spPr>
          <a:xfrm>
            <a:off x="5183188" y="5889887"/>
            <a:ext cx="6361112" cy="458815"/>
          </a:xfrm>
          <a:prstGeom prst="rect">
            <a:avLst/>
          </a:prstGeom>
        </p:spPr>
        <p:txBody>
          <a:bodyPr vert="horz" wrap="square" lIns="60960" tIns="30480" rIns="60960" bIns="30480" rtlCol="0">
            <a:noAutofit/>
          </a:bodyPr>
          <a:lstStyle>
            <a:lvl1pPr marL="342900" marR="0" indent="-3429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tabLst/>
              <a:defRPr sz="4200" b="0" i="0" kern="1200" baseline="0">
                <a:solidFill>
                  <a:schemeClr val="tx2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1pPr>
            <a:lvl2pPr marL="947738" indent="-431007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5"/>
              </a:buClr>
              <a:buFont typeface="System Font Regular"/>
              <a:buChar char="–"/>
              <a:tabLst/>
              <a:defRPr sz="4200" b="0" i="0" kern="1200">
                <a:solidFill>
                  <a:schemeClr val="tx2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2pPr>
            <a:lvl3pPr marL="1543050" indent="-34052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accent5"/>
              </a:buClr>
              <a:buFont typeface="Courier New" panose="02070309020205020404" pitchFamily="49" charset="0"/>
              <a:buChar char="o"/>
              <a:tabLst/>
              <a:defRPr sz="4200" b="0" i="0" kern="1200">
                <a:solidFill>
                  <a:schemeClr val="tx2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defRPr>
            </a:lvl3pPr>
            <a:lvl4pPr marL="2150270" indent="-342900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System Font Regular"/>
              <a:buChar char="◦"/>
              <a:tabLst/>
              <a:defRPr sz="4200" b="0" i="0" kern="1200">
                <a:solidFill>
                  <a:schemeClr val="tx2"/>
                </a:solidFill>
                <a:latin typeface="+mn-lt"/>
                <a:ea typeface="Depot New Rg" charset="0"/>
                <a:cs typeface="Depot New Rg" charset="0"/>
              </a:defRPr>
            </a:lvl4pPr>
            <a:lvl5pPr marL="2669382" indent="-347663" algn="l" defTabSz="13716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.Lucida Grande UI Regular"/>
              <a:buChar char="▫"/>
              <a:tabLst/>
              <a:defRPr sz="4200" b="0" i="0" kern="1200">
                <a:solidFill>
                  <a:schemeClr val="tx2"/>
                </a:solidFill>
                <a:latin typeface="+mn-lt"/>
                <a:ea typeface="Depot New Rg" charset="0"/>
                <a:cs typeface="Depot New Rg" charset="0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46">
              <a:spcAft>
                <a:spcPts val="400"/>
              </a:spcAft>
              <a:buClr>
                <a:srgbClr val="58CBE8"/>
              </a:buClr>
              <a:buNone/>
            </a:pPr>
            <a:r>
              <a:rPr lang="en-US" sz="1600">
                <a:solidFill>
                  <a:srgbClr val="000000"/>
                </a:solidFill>
                <a:ea typeface="Arial"/>
                <a:cs typeface="Arial"/>
                <a:sym typeface="Arial"/>
              </a:rPr>
              <a:t>If your EVP only lives on your career page, it’s not an EVP, it’s marketing.</a:t>
            </a:r>
          </a:p>
          <a:p>
            <a:pPr marL="784265" lvl="1" indent="-381019" defTabSz="914446">
              <a:spcAft>
                <a:spcPts val="400"/>
              </a:spcAft>
              <a:buClr>
                <a:srgbClr val="58CBE8"/>
              </a:buClr>
            </a:pPr>
            <a:endParaRPr lang="en-US" sz="240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7F7267-4065-7242-889D-8EDBBD545835}"/>
              </a:ext>
            </a:extLst>
          </p:cNvPr>
          <p:cNvGrpSpPr/>
          <p:nvPr/>
        </p:nvGrpSpPr>
        <p:grpSpPr>
          <a:xfrm>
            <a:off x="5183188" y="3430719"/>
            <a:ext cx="6361112" cy="1836607"/>
            <a:chOff x="7774782" y="5146078"/>
            <a:chExt cx="9541668" cy="2754910"/>
          </a:xfrm>
        </p:grpSpPr>
        <p:sp>
          <p:nvSpPr>
            <p:cNvPr id="7" name="Text Placeholder 3">
              <a:extLst>
                <a:ext uri="{FF2B5EF4-FFF2-40B4-BE49-F238E27FC236}">
                  <a16:creationId xmlns:a16="http://schemas.microsoft.com/office/drawing/2014/main" id="{F4251E50-22CB-6EE3-580F-8C85EEEF0D92}"/>
                </a:ext>
              </a:extLst>
            </p:cNvPr>
            <p:cNvSpPr txBox="1">
              <a:spLocks/>
            </p:cNvSpPr>
            <p:nvPr/>
          </p:nvSpPr>
          <p:spPr>
            <a:xfrm>
              <a:off x="7774782" y="5146078"/>
              <a:ext cx="9541668" cy="2754910"/>
            </a:xfrm>
            <a:prstGeom prst="rect">
              <a:avLst/>
            </a:prstGeom>
          </p:spPr>
          <p:txBody>
            <a:bodyPr vert="horz" wrap="square" lIns="60960" tIns="30480" rIns="60960" bIns="30480" rtlCol="0">
              <a:noAutofit/>
            </a:bodyPr>
            <a:lstStyle>
              <a:lvl1pPr marL="342900" marR="0" indent="-34290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>
                  <a:schemeClr val="accent5"/>
                </a:buClr>
                <a:buSzTx/>
                <a:buFont typeface="Arial" panose="020B0604020202020204" pitchFamily="34" charset="0"/>
                <a:buChar char="•"/>
                <a:tabLst/>
                <a:defRPr sz="4200" b="0" i="0" kern="1200" baseline="0">
                  <a:solidFill>
                    <a:schemeClr val="tx2"/>
                  </a:solidFill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defRPr>
              </a:lvl1pPr>
              <a:lvl2pPr marL="947738" indent="-431007" algn="l" defTabSz="13716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>
                  <a:schemeClr val="accent5"/>
                </a:buClr>
                <a:buFont typeface="System Font Regular"/>
                <a:buChar char="–"/>
                <a:tabLst/>
                <a:defRPr sz="4200" b="0" i="0" kern="1200">
                  <a:solidFill>
                    <a:schemeClr val="tx2"/>
                  </a:solidFill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defRPr>
              </a:lvl2pPr>
              <a:lvl3pPr marL="1543050" indent="-340520" algn="l" defTabSz="13716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>
                  <a:schemeClr val="accent5"/>
                </a:buClr>
                <a:buFont typeface="Courier New" panose="02070309020205020404" pitchFamily="49" charset="0"/>
                <a:buChar char="o"/>
                <a:tabLst/>
                <a:defRPr sz="4200" b="0" i="0" kern="1200">
                  <a:solidFill>
                    <a:schemeClr val="tx2"/>
                  </a:solidFill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defRPr>
              </a:lvl3pPr>
              <a:lvl4pPr marL="2150270" indent="-342900" algn="l" defTabSz="13716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Font typeface="System Font Regular"/>
                <a:buChar char="◦"/>
                <a:tabLst/>
                <a:defRPr sz="4200" b="0" i="0" kern="1200">
                  <a:solidFill>
                    <a:schemeClr val="tx2"/>
                  </a:solidFill>
                  <a:latin typeface="+mn-lt"/>
                  <a:ea typeface="Depot New Rg" charset="0"/>
                  <a:cs typeface="Depot New Rg" charset="0"/>
                </a:defRPr>
              </a:lvl4pPr>
              <a:lvl5pPr marL="2669382" indent="-347663" algn="l" defTabSz="13716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Font typeface=".Lucida Grande UI Regular"/>
                <a:buChar char="▫"/>
                <a:tabLst/>
                <a:defRPr sz="4200" b="0" i="0" kern="1200">
                  <a:solidFill>
                    <a:schemeClr val="tx2"/>
                  </a:solidFill>
                  <a:latin typeface="+mn-lt"/>
                  <a:ea typeface="Depot New Rg" charset="0"/>
                  <a:cs typeface="Depot New Rg" charset="0"/>
                </a:defRPr>
              </a:lvl5pPr>
              <a:lvl6pPr marL="3771900" indent="-342900" algn="l" defTabSz="13716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457700" indent="-342900" algn="l" defTabSz="13716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143500" indent="-342900" algn="l" defTabSz="13716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829300" indent="-342900" algn="l" defTabSz="13716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-58741" defTabSz="914446">
                <a:spcAft>
                  <a:spcPts val="600"/>
                </a:spcAft>
                <a:buClr>
                  <a:srgbClr val="58CBE8"/>
                </a:buClr>
                <a:buNone/>
              </a:pPr>
              <a:r>
                <a:rPr lang="en-US" sz="2133">
                  <a:solidFill>
                    <a:srgbClr val="000000"/>
                  </a:solidFill>
                </a:rPr>
                <a:t>What strong EVP’s have in common:</a:t>
              </a:r>
            </a:p>
          </p:txBody>
        </p:sp>
        <p:sp>
          <p:nvSpPr>
            <p:cNvPr id="9" name="Text Placeholder 3">
              <a:extLst>
                <a:ext uri="{FF2B5EF4-FFF2-40B4-BE49-F238E27FC236}">
                  <a16:creationId xmlns:a16="http://schemas.microsoft.com/office/drawing/2014/main" id="{9A146BB8-ABFE-9BC4-4841-424241BBDB57}"/>
                </a:ext>
              </a:extLst>
            </p:cNvPr>
            <p:cNvSpPr txBox="1">
              <a:spLocks/>
            </p:cNvSpPr>
            <p:nvPr/>
          </p:nvSpPr>
          <p:spPr>
            <a:xfrm>
              <a:off x="7774782" y="5751580"/>
              <a:ext cx="9541668" cy="1154162"/>
            </a:xfrm>
            <a:prstGeom prst="rect">
              <a:avLst/>
            </a:prstGeom>
          </p:spPr>
          <p:txBody>
            <a:bodyPr vert="horz" wrap="square" lIns="60960" tIns="30480" rIns="60960" bIns="30480" numCol="2" rtlCol="0">
              <a:noAutofit/>
            </a:bodyPr>
            <a:lstStyle>
              <a:lvl1pPr marL="342900" marR="0" indent="-34290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>
                  <a:schemeClr val="accent5"/>
                </a:buClr>
                <a:buSzTx/>
                <a:buFont typeface="Arial" panose="020B0604020202020204" pitchFamily="34" charset="0"/>
                <a:buChar char="•"/>
                <a:tabLst/>
                <a:defRPr sz="4200" b="0" i="0" kern="1200" baseline="0">
                  <a:solidFill>
                    <a:schemeClr val="tx2"/>
                  </a:solidFill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defRPr>
              </a:lvl1pPr>
              <a:lvl2pPr marL="947738" indent="-431007" algn="l" defTabSz="13716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>
                  <a:schemeClr val="accent5"/>
                </a:buClr>
                <a:buFont typeface="System Font Regular"/>
                <a:buChar char="–"/>
                <a:tabLst/>
                <a:defRPr sz="4200" b="0" i="0" kern="1200">
                  <a:solidFill>
                    <a:schemeClr val="tx2"/>
                  </a:solidFill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defRPr>
              </a:lvl2pPr>
              <a:lvl3pPr marL="1543050" indent="-340520" algn="l" defTabSz="13716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>
                  <a:schemeClr val="accent5"/>
                </a:buClr>
                <a:buFont typeface="Courier New" panose="02070309020205020404" pitchFamily="49" charset="0"/>
                <a:buChar char="o"/>
                <a:tabLst/>
                <a:defRPr sz="4200" b="0" i="0" kern="1200">
                  <a:solidFill>
                    <a:schemeClr val="tx2"/>
                  </a:solidFill>
                  <a:latin typeface="Aptos" panose="020B0004020202020204" pitchFamily="34" charset="0"/>
                  <a:ea typeface="Aptos" panose="020B0004020202020204" pitchFamily="34" charset="0"/>
                  <a:cs typeface="Aptos" panose="020B0004020202020204" pitchFamily="34" charset="0"/>
                </a:defRPr>
              </a:lvl3pPr>
              <a:lvl4pPr marL="2150270" indent="-342900" algn="l" defTabSz="13716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Font typeface="System Font Regular"/>
                <a:buChar char="◦"/>
                <a:tabLst/>
                <a:defRPr sz="4200" b="0" i="0" kern="1200">
                  <a:solidFill>
                    <a:schemeClr val="tx2"/>
                  </a:solidFill>
                  <a:latin typeface="+mn-lt"/>
                  <a:ea typeface="Depot New Rg" charset="0"/>
                  <a:cs typeface="Depot New Rg" charset="0"/>
                </a:defRPr>
              </a:lvl4pPr>
              <a:lvl5pPr marL="2669382" indent="-347663" algn="l" defTabSz="13716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Font typeface=".Lucida Grande UI Regular"/>
                <a:buChar char="▫"/>
                <a:tabLst/>
                <a:defRPr sz="4200" b="0" i="0" kern="1200">
                  <a:solidFill>
                    <a:schemeClr val="tx2"/>
                  </a:solidFill>
                  <a:latin typeface="+mn-lt"/>
                  <a:ea typeface="Depot New Rg" charset="0"/>
                  <a:cs typeface="Depot New Rg" charset="0"/>
                </a:defRPr>
              </a:lvl5pPr>
              <a:lvl6pPr marL="3771900" indent="-342900" algn="l" defTabSz="13716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457700" indent="-342900" algn="l" defTabSz="13716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143500" indent="-342900" algn="l" defTabSz="13716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829300" indent="-342900" algn="l" defTabSz="13716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34016" lvl="2" indent="-426741" defTabSz="914446">
                <a:spcAft>
                  <a:spcPts val="400"/>
                </a:spcAft>
                <a:buClr>
                  <a:srgbClr val="58CBE8"/>
                </a:buClr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Credibility</a:t>
              </a:r>
            </a:p>
            <a:p>
              <a:pPr marL="634016" lvl="2" indent="-426741" defTabSz="914446">
                <a:spcAft>
                  <a:spcPts val="400"/>
                </a:spcAft>
                <a:buClr>
                  <a:srgbClr val="58CBE8"/>
                </a:buClr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Relevance</a:t>
              </a:r>
            </a:p>
            <a:p>
              <a:pPr marL="634016" lvl="2" indent="-426741" defTabSz="914446">
                <a:spcAft>
                  <a:spcPts val="400"/>
                </a:spcAft>
                <a:buClr>
                  <a:srgbClr val="58CBE8"/>
                </a:buClr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Differentiation</a:t>
              </a:r>
            </a:p>
            <a:p>
              <a:pPr marL="634016" lvl="2" indent="-426741" defTabSz="914446">
                <a:spcAft>
                  <a:spcPts val="400"/>
                </a:spcAft>
                <a:buClr>
                  <a:srgbClr val="58CBE8"/>
                </a:buClr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Consistency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1684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n3jjED4V"/>
  <p:tag name="ARTICULATE_PROJECT_OPEN" val="0"/>
  <p:tag name="ARTICULATE_SLIDE_COUNT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BRIGHTSLIDE_SLIDE_COLLAPSE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Insperity theme">
  <a:themeElements>
    <a:clrScheme name="Insperity Color Palette">
      <a:dk1>
        <a:srgbClr val="000000"/>
      </a:dk1>
      <a:lt1>
        <a:srgbClr val="FFFFFF"/>
      </a:lt1>
      <a:dk2>
        <a:srgbClr val="000000"/>
      </a:dk2>
      <a:lt2>
        <a:srgbClr val="E8E5E9"/>
      </a:lt2>
      <a:accent1>
        <a:srgbClr val="004C97"/>
      </a:accent1>
      <a:accent2>
        <a:srgbClr val="009539"/>
      </a:accent2>
      <a:accent3>
        <a:srgbClr val="00A3DF"/>
      </a:accent3>
      <a:accent4>
        <a:srgbClr val="83BD00"/>
      </a:accent4>
      <a:accent5>
        <a:srgbClr val="001D5F"/>
      </a:accent5>
      <a:accent6>
        <a:srgbClr val="59CBE8"/>
      </a:accent6>
      <a:hlink>
        <a:srgbClr val="0071CE"/>
      </a:hlink>
      <a:folHlink>
        <a:srgbClr val="0071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4 Powerpoint Template" id="{FB07AA1F-9198-7A4D-AAEA-359097FEB135}" vid="{5123E0DE-AF91-484D-844D-DC88C9690058}"/>
    </a:ext>
  </a:extLst>
</a:theme>
</file>

<file path=ppt/theme/theme2.xml><?xml version="1.0" encoding="utf-8"?>
<a:theme xmlns:a="http://schemas.openxmlformats.org/drawingml/2006/main" name="InsperityTheme">
  <a:themeElements>
    <a:clrScheme name="Insperity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205B"/>
      </a:accent1>
      <a:accent2>
        <a:srgbClr val="79C300"/>
      </a:accent2>
      <a:accent3>
        <a:srgbClr val="0079CF"/>
      </a:accent3>
      <a:accent4>
        <a:srgbClr val="00892F"/>
      </a:accent4>
      <a:accent5>
        <a:srgbClr val="58CBE8"/>
      </a:accent5>
      <a:accent6>
        <a:srgbClr val="013E33"/>
      </a:accent6>
      <a:hlink>
        <a:srgbClr val="0077CF"/>
      </a:hlink>
      <a:folHlink>
        <a:srgbClr val="58CBE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91440" tIns="45720" rIns="91440" bIns="45720" rtlCol="0" anchor="t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Insperity-2026-Extended" id="{4F98D725-78CE-9540-8EA0-DB0EE64382E7}" vid="{8605C64B-5ACA-2E47-B692-351E98E94B57}"/>
    </a:ext>
  </a:extLst>
</a:theme>
</file>

<file path=ppt/theme/theme3.xml><?xml version="1.0" encoding="utf-8"?>
<a:theme xmlns:a="http://schemas.openxmlformats.org/drawingml/2006/main" name="NSP2026!">
  <a:themeElements>
    <a:clrScheme name="NSP2026!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205B"/>
      </a:accent1>
      <a:accent2>
        <a:srgbClr val="79C300"/>
      </a:accent2>
      <a:accent3>
        <a:srgbClr val="0079CF"/>
      </a:accent3>
      <a:accent4>
        <a:srgbClr val="00892F"/>
      </a:accent4>
      <a:accent5>
        <a:srgbClr val="58CBE8"/>
      </a:accent5>
      <a:accent6>
        <a:srgbClr val="013E33"/>
      </a:accent6>
      <a:hlink>
        <a:srgbClr val="0077CF"/>
      </a:hlink>
      <a:folHlink>
        <a:srgbClr val="58CBE8"/>
      </a:folHlink>
    </a:clrScheme>
    <a:fontScheme name="Custom 1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91440" tIns="45720" rIns="91440" bIns="45720" rtlCol="0" anchor="t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SP2026!" id="{4DB21458-6F6C-4EFB-8886-DEB6C058BF0C}" vid="{8170B631-1BC6-45C7-8555-AFBA9D78734D}"/>
    </a:ext>
  </a:extLst>
</a:theme>
</file>

<file path=ppt/theme/theme4.xml><?xml version="1.0" encoding="utf-8"?>
<a:theme xmlns:a="http://schemas.openxmlformats.org/drawingml/2006/main" name="NSP 2026">
  <a:themeElements>
    <a:clrScheme name="Inspirit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75B0"/>
      </a:accent1>
      <a:accent2>
        <a:srgbClr val="242C54"/>
      </a:accent2>
      <a:accent3>
        <a:srgbClr val="0D9CCC"/>
      </a:accent3>
      <a:accent4>
        <a:srgbClr val="74B951"/>
      </a:accent4>
      <a:accent5>
        <a:srgbClr val="009646"/>
      </a:accent5>
      <a:accent6>
        <a:srgbClr val="08332C"/>
      </a:accent6>
      <a:hlink>
        <a:srgbClr val="0D9CCC"/>
      </a:hlink>
      <a:folHlink>
        <a:srgbClr val="0D9CCC"/>
      </a:folHlink>
    </a:clrScheme>
    <a:fontScheme name="Custom 3">
      <a:majorFont>
        <a:latin typeface="Brando Sans BoldLF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E7890D21078D4BB41716A2973113EB" ma:contentTypeVersion="16" ma:contentTypeDescription="Create a new document." ma:contentTypeScope="" ma:versionID="7360fbd60f0b20e3f13eecd0074185aa">
  <xsd:schema xmlns:xsd="http://www.w3.org/2001/XMLSchema" xmlns:xs="http://www.w3.org/2001/XMLSchema" xmlns:p="http://schemas.microsoft.com/office/2006/metadata/properties" xmlns:ns1="http://schemas.microsoft.com/sharepoint/v3" xmlns:ns2="df69ae34-ba4d-49e5-b792-d80c5c345449" xmlns:ns3="9481e5d0-aa13-4f53-a15e-760de9dbf0a2" targetNamespace="http://schemas.microsoft.com/office/2006/metadata/properties" ma:root="true" ma:fieldsID="67921c0cd6bfafcd5802945ba22b3bbf" ns1:_="" ns2:_="" ns3:_="">
    <xsd:import namespace="http://schemas.microsoft.com/sharepoint/v3"/>
    <xsd:import namespace="df69ae34-ba4d-49e5-b792-d80c5c345449"/>
    <xsd:import namespace="9481e5d0-aa13-4f53-a15e-760de9dbf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69ae34-ba4d-49e5-b792-d80c5c3454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0224c58a-c626-40e8-9773-436c32ddfc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1e5d0-aa13-4f53-a15e-760de9dbf0a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2d56ca45-200a-458e-85f3-ccbc90059665}" ma:internalName="TaxCatchAll" ma:showField="CatchAllData" ma:web="9481e5d0-aa13-4f53-a15e-760de9dbf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9481e5d0-aa13-4f53-a15e-760de9dbf0a2" xsi:nil="true"/>
    <lcf76f155ced4ddcb4097134ff3c332f xmlns="df69ae34-ba4d-49e5-b792-d80c5c34544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CCD353-9F7E-42A6-890B-933269559272}">
  <ds:schemaRefs>
    <ds:schemaRef ds:uri="9481e5d0-aa13-4f53-a15e-760de9dbf0a2"/>
    <ds:schemaRef ds:uri="df69ae34-ba4d-49e5-b792-d80c5c3454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1AD39CE-D37D-4620-A9EF-8B837E2C3263}">
  <ds:schemaRefs>
    <ds:schemaRef ds:uri="9481e5d0-aa13-4f53-a15e-760de9dbf0a2"/>
    <ds:schemaRef ds:uri="9c865afd-fbf9-455c-87f1-600e8e581a67"/>
    <ds:schemaRef ds:uri="a705cd1b-f76e-4b2f-bffc-1c10b6c843b9"/>
    <ds:schemaRef ds:uri="df69ae34-ba4d-49e5-b792-d80c5c345449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E45E791-ABE7-45E0-B459-5D099306941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f5062a4-bf54-4baa-b779-ebdd18e78e13}" enabled="1" method="Privileged" siteId="{895d9ea7-ce11-4131-829f-33f878d784b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1406</Words>
  <Application>Microsoft Office PowerPoint</Application>
  <PresentationFormat>Widescreen</PresentationFormat>
  <Paragraphs>187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.Lucida Grande UI Regular</vt:lpstr>
      <vt:lpstr>-apple-system</vt:lpstr>
      <vt:lpstr>Aptos</vt:lpstr>
      <vt:lpstr>Aptos Bold</vt:lpstr>
      <vt:lpstr>Aptos Display</vt:lpstr>
      <vt:lpstr>Arial</vt:lpstr>
      <vt:lpstr>Brando Sans BoldLF</vt:lpstr>
      <vt:lpstr>Calibri</vt:lpstr>
      <vt:lpstr>Courier New</vt:lpstr>
      <vt:lpstr>Gill Sans</vt:lpstr>
      <vt:lpstr>Poppins</vt:lpstr>
      <vt:lpstr>System Font Regular</vt:lpstr>
      <vt:lpstr>1_Insperity theme</vt:lpstr>
      <vt:lpstr>InsperityTheme</vt:lpstr>
      <vt:lpstr>NSP2026!</vt:lpstr>
      <vt:lpstr>NSP 2026</vt:lpstr>
      <vt:lpstr>Win the Talent  Tug-of-War:</vt:lpstr>
      <vt:lpstr>PowerPoint Presentation</vt:lpstr>
      <vt:lpstr>Welcome</vt:lpstr>
      <vt:lpstr>PowerPoint Presentation</vt:lpstr>
      <vt:lpstr>PowerPoint Presentation</vt:lpstr>
      <vt:lpstr>PowerPoint Presentation</vt:lpstr>
      <vt:lpstr>PowerPoint Presentation</vt:lpstr>
      <vt:lpstr>Noise vs. Trust </vt:lpstr>
      <vt:lpstr>What is EVP? </vt:lpstr>
      <vt:lpstr>PowerPoint Presentation</vt:lpstr>
      <vt:lpstr>Where do clubs often misalign with candidate expectations?</vt:lpstr>
      <vt:lpstr>PowerPoint Presentation</vt:lpstr>
      <vt:lpstr>What’s one unique way your club highlights its employee value proposition?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Insperity,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use this template</dc:title>
  <dc:creator>Eunice Garcia</dc:creator>
  <cp:lastModifiedBy>Susan Rogers</cp:lastModifiedBy>
  <cp:revision>2</cp:revision>
  <dcterms:created xsi:type="dcterms:W3CDTF">2024-10-08T16:06:36Z</dcterms:created>
  <dcterms:modified xsi:type="dcterms:W3CDTF">2026-07-28T18:42:17Z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0x010100B4E7890D21078D4BB41716A2973113EB</vt:lpwstr>
  </property>
  <property fmtid="{D5CDD505-2E9C-101B-9397-08002B2CF9AE}" pid="3" name="MediaServiceImageTags">
    <vt:lpwstr/>
  </property>
</Properties>
</file>