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303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98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99" r:id="rId31"/>
    <p:sldId id="284" r:id="rId32"/>
    <p:sldId id="285" r:id="rId33"/>
    <p:sldId id="286" r:id="rId34"/>
    <p:sldId id="287" r:id="rId35"/>
    <p:sldId id="301" r:id="rId36"/>
    <p:sldId id="302" r:id="rId37"/>
    <p:sldId id="288" r:id="rId38"/>
    <p:sldId id="300" r:id="rId39"/>
    <p:sldId id="289" r:id="rId40"/>
    <p:sldId id="290" r:id="rId41"/>
    <p:sldId id="291" r:id="rId42"/>
    <p:sldId id="306" r:id="rId43"/>
    <p:sldId id="307" r:id="rId44"/>
    <p:sldId id="308" r:id="rId45"/>
    <p:sldId id="304" r:id="rId46"/>
    <p:sldId id="292" r:id="rId47"/>
    <p:sldId id="293" r:id="rId48"/>
    <p:sldId id="294" r:id="rId49"/>
    <p:sldId id="305" r:id="rId50"/>
    <p:sldId id="296" r:id="rId51"/>
    <p:sldId id="297" r:id="rId5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manysyllables.com/" TargetMode="External"/><Relationship Id="rId2" Type="http://schemas.openxmlformats.org/officeDocument/2006/relationships/hyperlink" Target="/https:/www.thefreedictionary.com/" TargetMode="External"/><Relationship Id="rId1" Type="http://schemas.openxmlformats.org/officeDocument/2006/relationships/hyperlink" Target="/https:/www.merriam-webster.com/" TargetMode="External"/><Relationship Id="rId5" Type="http://schemas.openxmlformats.org/officeDocument/2006/relationships/hyperlink" Target="https://www.ordbogen.com/" TargetMode="External"/><Relationship Id="rId4" Type="http://schemas.openxmlformats.org/officeDocument/2006/relationships/hyperlink" Target="https://howjsay.com/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how+to+use+cornell+notes&amp;rlz=1C1GCEA_enDK1157DK1157&amp;oq=How+to+Use+Cornell+Notes&amp;gs_lcrp=EgZjaHJvbWUqBwgAEAAYgAQyBwgAEAAYgAQyBwgBEAAYgAQyBwgCEAAYgAQyBwgDEAAYgAQyBwgEEAAYgAQyBwgFEAAYgAQyBwgGEAAYgAQyBwgHEAAYgAQyBwgIEAAYgAQyDQgJEAAYhgMYgAQYigXSAQc2OTZqMGo3qAIAsAIA&amp;sourceid=chrome&amp;ie=UTF-8" TargetMode="External"/><Relationship Id="rId1" Type="http://schemas.openxmlformats.org/officeDocument/2006/relationships/hyperlink" Target="https://studypedia.au.dk/studiestrategier/notestrategier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dbogen.com/da/search/classic?query=jump&amp;dictionaryId=ordbogen-daen" TargetMode="External"/><Relationship Id="rId1" Type="http://schemas.openxmlformats.org/officeDocument/2006/relationships/hyperlink" Target="https://ordblindematerialer.dk/" TargetMode="Externa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oglinks.dk/engelsk/internetoevelser-engelsk" TargetMode="External"/><Relationship Id="rId1" Type="http://schemas.openxmlformats.org/officeDocument/2006/relationships/hyperlink" Target="https://learnenglishteens.britishcouncil.org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manysyllables.com/" TargetMode="External"/><Relationship Id="rId2" Type="http://schemas.openxmlformats.org/officeDocument/2006/relationships/hyperlink" Target="/https:/www.thefreedictionary.com/" TargetMode="External"/><Relationship Id="rId1" Type="http://schemas.openxmlformats.org/officeDocument/2006/relationships/hyperlink" Target="/https:/www.merriam-webster.com/" TargetMode="External"/><Relationship Id="rId5" Type="http://schemas.openxmlformats.org/officeDocument/2006/relationships/hyperlink" Target="https://www.ordbogen.com/" TargetMode="External"/><Relationship Id="rId4" Type="http://schemas.openxmlformats.org/officeDocument/2006/relationships/hyperlink" Target="https://howjsay.com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how+to+use+cornell+notes&amp;rlz=1C1GCEA_enDK1157DK1157&amp;oq=How+to+Use+Cornell+Notes&amp;gs_lcrp=EgZjaHJvbWUqBwgAEAAYgAQyBwgAEAAYgAQyBwgBEAAYgAQyBwgCEAAYgAQyBwgDEAAYgAQyBwgEEAAYgAQyBwgFEAAYgAQyBwgGEAAYgAQyBwgHEAAYgAQyBwgIEAAYgAQyDQgJEAAYhgMYgAQYigXSAQc2OTZqMGo3qAIAsAIA&amp;sourceid=chrome&amp;ie=UTF-8" TargetMode="External"/><Relationship Id="rId1" Type="http://schemas.openxmlformats.org/officeDocument/2006/relationships/hyperlink" Target="https://studypedia.au.dk/studiestrategier/notestrategier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dbogen.com/da/search/classic?query=jump&amp;dictionaryId=ordbogen-daen" TargetMode="External"/><Relationship Id="rId1" Type="http://schemas.openxmlformats.org/officeDocument/2006/relationships/hyperlink" Target="https://ordblindematerialer.dk/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roglinks.dk/engelsk/internetoevelser-engelsk" TargetMode="External"/><Relationship Id="rId1" Type="http://schemas.openxmlformats.org/officeDocument/2006/relationships/hyperlink" Target="https://learnenglishteens.britishcouncil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FFA3E-0A4C-42AF-96DB-217CED347DA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F0BF4CB4-31A0-4ABE-A520-9B4B4195EBD7}">
      <dgm:prSet/>
      <dgm:spPr/>
      <dgm:t>
        <a:bodyPr/>
        <a:lstStyle/>
        <a:p>
          <a:pPr>
            <a:defRPr cap="all"/>
          </a:pPr>
          <a:r>
            <a:rPr lang="da-DK"/>
            <a:t>film</a:t>
          </a:r>
          <a:endParaRPr lang="en-US"/>
        </a:p>
      </dgm:t>
    </dgm:pt>
    <dgm:pt modelId="{57D738BC-5650-44D0-A46C-8CF296B35D91}" type="parTrans" cxnId="{F8D7D1E1-B1FA-4457-9C21-AE90A72BC236}">
      <dgm:prSet/>
      <dgm:spPr/>
      <dgm:t>
        <a:bodyPr/>
        <a:lstStyle/>
        <a:p>
          <a:endParaRPr lang="en-US"/>
        </a:p>
      </dgm:t>
    </dgm:pt>
    <dgm:pt modelId="{67E6C133-4958-42F0-B303-641355406BFD}" type="sibTrans" cxnId="{F8D7D1E1-B1FA-4457-9C21-AE90A72BC236}">
      <dgm:prSet/>
      <dgm:spPr/>
      <dgm:t>
        <a:bodyPr/>
        <a:lstStyle/>
        <a:p>
          <a:endParaRPr lang="en-US"/>
        </a:p>
      </dgm:t>
    </dgm:pt>
    <dgm:pt modelId="{38A9A958-182A-41D5-BC6C-F236AA1D51EA}">
      <dgm:prSet/>
      <dgm:spPr/>
      <dgm:t>
        <a:bodyPr/>
        <a:lstStyle/>
        <a:p>
          <a:pPr>
            <a:defRPr cap="all"/>
          </a:pPr>
          <a:r>
            <a:rPr lang="da-DK"/>
            <a:t>tv-serier</a:t>
          </a:r>
          <a:endParaRPr lang="en-US"/>
        </a:p>
      </dgm:t>
    </dgm:pt>
    <dgm:pt modelId="{1CBFD7BA-2E97-4438-B0D1-25F8983A2DE0}" type="parTrans" cxnId="{9D47E323-AFD5-4E69-A7F8-CB570A12DF77}">
      <dgm:prSet/>
      <dgm:spPr/>
      <dgm:t>
        <a:bodyPr/>
        <a:lstStyle/>
        <a:p>
          <a:endParaRPr lang="en-US"/>
        </a:p>
      </dgm:t>
    </dgm:pt>
    <dgm:pt modelId="{476382E4-1C3B-48F8-8121-1B3AC49F58FC}" type="sibTrans" cxnId="{9D47E323-AFD5-4E69-A7F8-CB570A12DF77}">
      <dgm:prSet/>
      <dgm:spPr/>
      <dgm:t>
        <a:bodyPr/>
        <a:lstStyle/>
        <a:p>
          <a:endParaRPr lang="en-US"/>
        </a:p>
      </dgm:t>
    </dgm:pt>
    <dgm:pt modelId="{DB0FAD92-C9F7-4097-851E-AB855133C855}">
      <dgm:prSet/>
      <dgm:spPr/>
      <dgm:t>
        <a:bodyPr/>
        <a:lstStyle/>
        <a:p>
          <a:pPr>
            <a:defRPr cap="all"/>
          </a:pPr>
          <a:r>
            <a:rPr lang="da-DK"/>
            <a:t>musik</a:t>
          </a:r>
          <a:endParaRPr lang="en-US"/>
        </a:p>
      </dgm:t>
    </dgm:pt>
    <dgm:pt modelId="{2F549D2B-C1B3-47EB-A751-A0929F85AC81}" type="parTrans" cxnId="{7F8F2443-4764-4011-9B89-1B28DE7E433B}">
      <dgm:prSet/>
      <dgm:spPr/>
      <dgm:t>
        <a:bodyPr/>
        <a:lstStyle/>
        <a:p>
          <a:endParaRPr lang="en-US"/>
        </a:p>
      </dgm:t>
    </dgm:pt>
    <dgm:pt modelId="{51512534-279E-46AF-88F6-28DCC84CF5F2}" type="sibTrans" cxnId="{7F8F2443-4764-4011-9B89-1B28DE7E433B}">
      <dgm:prSet/>
      <dgm:spPr/>
      <dgm:t>
        <a:bodyPr/>
        <a:lstStyle/>
        <a:p>
          <a:endParaRPr lang="en-US"/>
        </a:p>
      </dgm:t>
    </dgm:pt>
    <dgm:pt modelId="{68B9B612-D543-4323-BA84-7CADA7C1CA4B}">
      <dgm:prSet/>
      <dgm:spPr/>
      <dgm:t>
        <a:bodyPr/>
        <a:lstStyle/>
        <a:p>
          <a:pPr>
            <a:defRPr cap="all"/>
          </a:pPr>
          <a:r>
            <a:rPr lang="da-DK"/>
            <a:t>podcasts</a:t>
          </a:r>
          <a:endParaRPr lang="en-US"/>
        </a:p>
      </dgm:t>
    </dgm:pt>
    <dgm:pt modelId="{3A50E22F-FDAF-477E-9DB0-6EAA57EC872C}" type="parTrans" cxnId="{48E31FAC-721D-48ED-9F68-8CDB4958E007}">
      <dgm:prSet/>
      <dgm:spPr/>
      <dgm:t>
        <a:bodyPr/>
        <a:lstStyle/>
        <a:p>
          <a:endParaRPr lang="en-US"/>
        </a:p>
      </dgm:t>
    </dgm:pt>
    <dgm:pt modelId="{0D2F8027-568B-498B-970C-0F85843129D3}" type="sibTrans" cxnId="{48E31FAC-721D-48ED-9F68-8CDB4958E007}">
      <dgm:prSet/>
      <dgm:spPr/>
      <dgm:t>
        <a:bodyPr/>
        <a:lstStyle/>
        <a:p>
          <a:endParaRPr lang="en-US"/>
        </a:p>
      </dgm:t>
    </dgm:pt>
    <dgm:pt modelId="{9143C780-9A20-466C-AD04-8C1715D11F89}">
      <dgm:prSet/>
      <dgm:spPr/>
      <dgm:t>
        <a:bodyPr/>
        <a:lstStyle/>
        <a:p>
          <a:pPr>
            <a:defRPr cap="all"/>
          </a:pPr>
          <a:r>
            <a:rPr lang="da-DK"/>
            <a:t>spil</a:t>
          </a:r>
          <a:endParaRPr lang="en-US"/>
        </a:p>
      </dgm:t>
    </dgm:pt>
    <dgm:pt modelId="{737F92EA-7BED-49CD-B08D-0CBC9BB7DAF3}" type="parTrans" cxnId="{5980A854-C4BE-4E06-B0B2-0C872FFB76A0}">
      <dgm:prSet/>
      <dgm:spPr/>
      <dgm:t>
        <a:bodyPr/>
        <a:lstStyle/>
        <a:p>
          <a:endParaRPr lang="en-US"/>
        </a:p>
      </dgm:t>
    </dgm:pt>
    <dgm:pt modelId="{89720520-30F3-41EE-9E11-8CC534800705}" type="sibTrans" cxnId="{5980A854-C4BE-4E06-B0B2-0C872FFB76A0}">
      <dgm:prSet/>
      <dgm:spPr/>
      <dgm:t>
        <a:bodyPr/>
        <a:lstStyle/>
        <a:p>
          <a:endParaRPr lang="en-US"/>
        </a:p>
      </dgm:t>
    </dgm:pt>
    <dgm:pt modelId="{04F14163-5F04-4973-AFB0-82B0A2946E78}" type="pres">
      <dgm:prSet presAssocID="{3A7FFA3E-0A4C-42AF-96DB-217CED347DA8}" presName="root" presStyleCnt="0">
        <dgm:presLayoutVars>
          <dgm:dir/>
          <dgm:resizeHandles val="exact"/>
        </dgm:presLayoutVars>
      </dgm:prSet>
      <dgm:spPr/>
    </dgm:pt>
    <dgm:pt modelId="{2E9B2A09-DF61-4850-B6C9-BA3FAC5B09C0}" type="pres">
      <dgm:prSet presAssocID="{F0BF4CB4-31A0-4ABE-A520-9B4B4195EBD7}" presName="compNode" presStyleCnt="0"/>
      <dgm:spPr/>
    </dgm:pt>
    <dgm:pt modelId="{2F10B646-D164-45C2-B638-B48B7CB50E00}" type="pres">
      <dgm:prSet presAssocID="{F0BF4CB4-31A0-4ABE-A520-9B4B4195EBD7}" presName="iconBgRect" presStyleLbl="bgShp" presStyleIdx="0" presStyleCnt="5"/>
      <dgm:spPr/>
    </dgm:pt>
    <dgm:pt modelId="{D121ED72-54E7-4472-B605-D5F4A7AEACCD}" type="pres">
      <dgm:prSet presAssocID="{F0BF4CB4-31A0-4ABE-A520-9B4B4195EBD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59818E6-E8E6-4FA2-B896-DC15A7E9B0DE}" type="pres">
      <dgm:prSet presAssocID="{F0BF4CB4-31A0-4ABE-A520-9B4B4195EBD7}" presName="spaceRect" presStyleCnt="0"/>
      <dgm:spPr/>
    </dgm:pt>
    <dgm:pt modelId="{7B0C86FA-37B8-414B-9277-96E0570F6667}" type="pres">
      <dgm:prSet presAssocID="{F0BF4CB4-31A0-4ABE-A520-9B4B4195EBD7}" presName="textRect" presStyleLbl="revTx" presStyleIdx="0" presStyleCnt="5">
        <dgm:presLayoutVars>
          <dgm:chMax val="1"/>
          <dgm:chPref val="1"/>
        </dgm:presLayoutVars>
      </dgm:prSet>
      <dgm:spPr/>
    </dgm:pt>
    <dgm:pt modelId="{7EA528C9-0E59-4EC6-A9F6-2C2BA61884C0}" type="pres">
      <dgm:prSet presAssocID="{67E6C133-4958-42F0-B303-641355406BFD}" presName="sibTrans" presStyleCnt="0"/>
      <dgm:spPr/>
    </dgm:pt>
    <dgm:pt modelId="{C2EE0E8F-FB08-4088-BDF6-0F277FEC74EB}" type="pres">
      <dgm:prSet presAssocID="{38A9A958-182A-41D5-BC6C-F236AA1D51EA}" presName="compNode" presStyleCnt="0"/>
      <dgm:spPr/>
    </dgm:pt>
    <dgm:pt modelId="{6F7B85D5-79F4-4F9D-97EE-7CBC657C055D}" type="pres">
      <dgm:prSet presAssocID="{38A9A958-182A-41D5-BC6C-F236AA1D51EA}" presName="iconBgRect" presStyleLbl="bgShp" presStyleIdx="1" presStyleCnt="5"/>
      <dgm:spPr/>
    </dgm:pt>
    <dgm:pt modelId="{F9091466-0888-4C9A-A37B-2DF193FD41AB}" type="pres">
      <dgm:prSet presAssocID="{38A9A958-182A-41D5-BC6C-F236AA1D51E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10F16268-CCCE-4794-8C83-785DC50C55C8}" type="pres">
      <dgm:prSet presAssocID="{38A9A958-182A-41D5-BC6C-F236AA1D51EA}" presName="spaceRect" presStyleCnt="0"/>
      <dgm:spPr/>
    </dgm:pt>
    <dgm:pt modelId="{942EA6BA-84A1-4263-9001-C31B5B0648F6}" type="pres">
      <dgm:prSet presAssocID="{38A9A958-182A-41D5-BC6C-F236AA1D51EA}" presName="textRect" presStyleLbl="revTx" presStyleIdx="1" presStyleCnt="5">
        <dgm:presLayoutVars>
          <dgm:chMax val="1"/>
          <dgm:chPref val="1"/>
        </dgm:presLayoutVars>
      </dgm:prSet>
      <dgm:spPr/>
    </dgm:pt>
    <dgm:pt modelId="{106A2BC9-5E13-4B3A-8996-9CDD79EA9B4C}" type="pres">
      <dgm:prSet presAssocID="{476382E4-1C3B-48F8-8121-1B3AC49F58FC}" presName="sibTrans" presStyleCnt="0"/>
      <dgm:spPr/>
    </dgm:pt>
    <dgm:pt modelId="{E51103EE-F5F9-46F8-8612-6A1608C78118}" type="pres">
      <dgm:prSet presAssocID="{DB0FAD92-C9F7-4097-851E-AB855133C855}" presName="compNode" presStyleCnt="0"/>
      <dgm:spPr/>
    </dgm:pt>
    <dgm:pt modelId="{ADBF83F7-2563-449F-8985-F6BD241E932D}" type="pres">
      <dgm:prSet presAssocID="{DB0FAD92-C9F7-4097-851E-AB855133C855}" presName="iconBgRect" presStyleLbl="bgShp" presStyleIdx="2" presStyleCnt="5"/>
      <dgm:spPr/>
    </dgm:pt>
    <dgm:pt modelId="{D8DB6A6B-CBB2-4BED-BE06-994783497560}" type="pres">
      <dgm:prSet presAssocID="{DB0FAD92-C9F7-4097-851E-AB855133C85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53E1C2BA-5E9D-405E-B2E9-22B4B5F93A54}" type="pres">
      <dgm:prSet presAssocID="{DB0FAD92-C9F7-4097-851E-AB855133C855}" presName="spaceRect" presStyleCnt="0"/>
      <dgm:spPr/>
    </dgm:pt>
    <dgm:pt modelId="{BD88DDAA-24D1-4CFB-B8C0-F827D5A84D15}" type="pres">
      <dgm:prSet presAssocID="{DB0FAD92-C9F7-4097-851E-AB855133C855}" presName="textRect" presStyleLbl="revTx" presStyleIdx="2" presStyleCnt="5">
        <dgm:presLayoutVars>
          <dgm:chMax val="1"/>
          <dgm:chPref val="1"/>
        </dgm:presLayoutVars>
      </dgm:prSet>
      <dgm:spPr/>
    </dgm:pt>
    <dgm:pt modelId="{D99DC4F2-EE94-4D32-BEC2-3368106F05E7}" type="pres">
      <dgm:prSet presAssocID="{51512534-279E-46AF-88F6-28DCC84CF5F2}" presName="sibTrans" presStyleCnt="0"/>
      <dgm:spPr/>
    </dgm:pt>
    <dgm:pt modelId="{7A17CB82-030C-4842-B940-DE61844D9CB3}" type="pres">
      <dgm:prSet presAssocID="{68B9B612-D543-4323-BA84-7CADA7C1CA4B}" presName="compNode" presStyleCnt="0"/>
      <dgm:spPr/>
    </dgm:pt>
    <dgm:pt modelId="{92A9CB9A-C02E-49C7-A9BE-FA1B6AE10663}" type="pres">
      <dgm:prSet presAssocID="{68B9B612-D543-4323-BA84-7CADA7C1CA4B}" presName="iconBgRect" presStyleLbl="bgShp" presStyleIdx="3" presStyleCnt="5"/>
      <dgm:spPr/>
    </dgm:pt>
    <dgm:pt modelId="{E3A821C6-5DA4-455B-9791-02EC8AB20452}" type="pres">
      <dgm:prSet presAssocID="{68B9B612-D543-4323-BA84-7CADA7C1CA4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vedtelefoner"/>
        </a:ext>
      </dgm:extLst>
    </dgm:pt>
    <dgm:pt modelId="{A437D768-99B5-42EE-8A54-3F611AB3A493}" type="pres">
      <dgm:prSet presAssocID="{68B9B612-D543-4323-BA84-7CADA7C1CA4B}" presName="spaceRect" presStyleCnt="0"/>
      <dgm:spPr/>
    </dgm:pt>
    <dgm:pt modelId="{D715E082-FCE5-4F7D-A838-C1A8DE467A42}" type="pres">
      <dgm:prSet presAssocID="{68B9B612-D543-4323-BA84-7CADA7C1CA4B}" presName="textRect" presStyleLbl="revTx" presStyleIdx="3" presStyleCnt="5">
        <dgm:presLayoutVars>
          <dgm:chMax val="1"/>
          <dgm:chPref val="1"/>
        </dgm:presLayoutVars>
      </dgm:prSet>
      <dgm:spPr/>
    </dgm:pt>
    <dgm:pt modelId="{10556121-54F0-4B9C-801C-4E11299CD4E2}" type="pres">
      <dgm:prSet presAssocID="{0D2F8027-568B-498B-970C-0F85843129D3}" presName="sibTrans" presStyleCnt="0"/>
      <dgm:spPr/>
    </dgm:pt>
    <dgm:pt modelId="{B188670E-422F-4377-83EB-EC7231100741}" type="pres">
      <dgm:prSet presAssocID="{9143C780-9A20-466C-AD04-8C1715D11F89}" presName="compNode" presStyleCnt="0"/>
      <dgm:spPr/>
    </dgm:pt>
    <dgm:pt modelId="{814FC3AB-C3F1-44AF-9603-70E305EBA962}" type="pres">
      <dgm:prSet presAssocID="{9143C780-9A20-466C-AD04-8C1715D11F89}" presName="iconBgRect" presStyleLbl="bgShp" presStyleIdx="4" presStyleCnt="5"/>
      <dgm:spPr/>
    </dgm:pt>
    <dgm:pt modelId="{FAD4FEEE-B724-4224-962E-F5AABF10E111}" type="pres">
      <dgm:prSet presAssocID="{9143C780-9A20-466C-AD04-8C1715D11F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6D1478B9-82AF-4A91-93B2-39535FBEED74}" type="pres">
      <dgm:prSet presAssocID="{9143C780-9A20-466C-AD04-8C1715D11F89}" presName="spaceRect" presStyleCnt="0"/>
      <dgm:spPr/>
    </dgm:pt>
    <dgm:pt modelId="{0B6FF27B-0A37-477D-9EC1-B9AD70850676}" type="pres">
      <dgm:prSet presAssocID="{9143C780-9A20-466C-AD04-8C1715D11F8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D47E323-AFD5-4E69-A7F8-CB570A12DF77}" srcId="{3A7FFA3E-0A4C-42AF-96DB-217CED347DA8}" destId="{38A9A958-182A-41D5-BC6C-F236AA1D51EA}" srcOrd="1" destOrd="0" parTransId="{1CBFD7BA-2E97-4438-B0D1-25F8983A2DE0}" sibTransId="{476382E4-1C3B-48F8-8121-1B3AC49F58FC}"/>
    <dgm:cxn modelId="{8FF31736-88E4-469C-AAAE-99BDFD2BE228}" type="presOf" srcId="{F0BF4CB4-31A0-4ABE-A520-9B4B4195EBD7}" destId="{7B0C86FA-37B8-414B-9277-96E0570F6667}" srcOrd="0" destOrd="0" presId="urn:microsoft.com/office/officeart/2018/5/layout/IconCircleLabelList"/>
    <dgm:cxn modelId="{7F8F2443-4764-4011-9B89-1B28DE7E433B}" srcId="{3A7FFA3E-0A4C-42AF-96DB-217CED347DA8}" destId="{DB0FAD92-C9F7-4097-851E-AB855133C855}" srcOrd="2" destOrd="0" parTransId="{2F549D2B-C1B3-47EB-A751-A0929F85AC81}" sibTransId="{51512534-279E-46AF-88F6-28DCC84CF5F2}"/>
    <dgm:cxn modelId="{A460EC64-B165-46C2-8EB2-E77DFBB60DE9}" type="presOf" srcId="{DB0FAD92-C9F7-4097-851E-AB855133C855}" destId="{BD88DDAA-24D1-4CFB-B8C0-F827D5A84D15}" srcOrd="0" destOrd="0" presId="urn:microsoft.com/office/officeart/2018/5/layout/IconCircleLabelList"/>
    <dgm:cxn modelId="{5980A854-C4BE-4E06-B0B2-0C872FFB76A0}" srcId="{3A7FFA3E-0A4C-42AF-96DB-217CED347DA8}" destId="{9143C780-9A20-466C-AD04-8C1715D11F89}" srcOrd="4" destOrd="0" parTransId="{737F92EA-7BED-49CD-B08D-0CBC9BB7DAF3}" sibTransId="{89720520-30F3-41EE-9E11-8CC534800705}"/>
    <dgm:cxn modelId="{0FFA4E83-7D69-4DC3-8796-D7ADF9B920F7}" type="presOf" srcId="{38A9A958-182A-41D5-BC6C-F236AA1D51EA}" destId="{942EA6BA-84A1-4263-9001-C31B5B0648F6}" srcOrd="0" destOrd="0" presId="urn:microsoft.com/office/officeart/2018/5/layout/IconCircleLabelList"/>
    <dgm:cxn modelId="{ED28B787-E364-404D-8073-62BCE715B28B}" type="presOf" srcId="{3A7FFA3E-0A4C-42AF-96DB-217CED347DA8}" destId="{04F14163-5F04-4973-AFB0-82B0A2946E78}" srcOrd="0" destOrd="0" presId="urn:microsoft.com/office/officeart/2018/5/layout/IconCircleLabelList"/>
    <dgm:cxn modelId="{48E31FAC-721D-48ED-9F68-8CDB4958E007}" srcId="{3A7FFA3E-0A4C-42AF-96DB-217CED347DA8}" destId="{68B9B612-D543-4323-BA84-7CADA7C1CA4B}" srcOrd="3" destOrd="0" parTransId="{3A50E22F-FDAF-477E-9DB0-6EAA57EC872C}" sibTransId="{0D2F8027-568B-498B-970C-0F85843129D3}"/>
    <dgm:cxn modelId="{7AE129DA-D3AF-47DB-A0D7-09C851BC46D8}" type="presOf" srcId="{9143C780-9A20-466C-AD04-8C1715D11F89}" destId="{0B6FF27B-0A37-477D-9EC1-B9AD70850676}" srcOrd="0" destOrd="0" presId="urn:microsoft.com/office/officeart/2018/5/layout/IconCircleLabelList"/>
    <dgm:cxn modelId="{F8D7D1E1-B1FA-4457-9C21-AE90A72BC236}" srcId="{3A7FFA3E-0A4C-42AF-96DB-217CED347DA8}" destId="{F0BF4CB4-31A0-4ABE-A520-9B4B4195EBD7}" srcOrd="0" destOrd="0" parTransId="{57D738BC-5650-44D0-A46C-8CF296B35D91}" sibTransId="{67E6C133-4958-42F0-B303-641355406BFD}"/>
    <dgm:cxn modelId="{A0F8F1E8-2E7B-49E2-B27C-F9BA3D662DB9}" type="presOf" srcId="{68B9B612-D543-4323-BA84-7CADA7C1CA4B}" destId="{D715E082-FCE5-4F7D-A838-C1A8DE467A42}" srcOrd="0" destOrd="0" presId="urn:microsoft.com/office/officeart/2018/5/layout/IconCircleLabelList"/>
    <dgm:cxn modelId="{91B84622-6B09-4B57-BBC0-6AA2629381FD}" type="presParOf" srcId="{04F14163-5F04-4973-AFB0-82B0A2946E78}" destId="{2E9B2A09-DF61-4850-B6C9-BA3FAC5B09C0}" srcOrd="0" destOrd="0" presId="urn:microsoft.com/office/officeart/2018/5/layout/IconCircleLabelList"/>
    <dgm:cxn modelId="{EDDA0640-C8E3-4114-A012-B028AF11EC65}" type="presParOf" srcId="{2E9B2A09-DF61-4850-B6C9-BA3FAC5B09C0}" destId="{2F10B646-D164-45C2-B638-B48B7CB50E00}" srcOrd="0" destOrd="0" presId="urn:microsoft.com/office/officeart/2018/5/layout/IconCircleLabelList"/>
    <dgm:cxn modelId="{68D34FD8-3645-47A1-8B86-B205515E6DB1}" type="presParOf" srcId="{2E9B2A09-DF61-4850-B6C9-BA3FAC5B09C0}" destId="{D121ED72-54E7-4472-B605-D5F4A7AEACCD}" srcOrd="1" destOrd="0" presId="urn:microsoft.com/office/officeart/2018/5/layout/IconCircleLabelList"/>
    <dgm:cxn modelId="{F2E3AB54-2318-4788-A8AB-3FC63DDA2E7F}" type="presParOf" srcId="{2E9B2A09-DF61-4850-B6C9-BA3FAC5B09C0}" destId="{559818E6-E8E6-4FA2-B896-DC15A7E9B0DE}" srcOrd="2" destOrd="0" presId="urn:microsoft.com/office/officeart/2018/5/layout/IconCircleLabelList"/>
    <dgm:cxn modelId="{2246E6B1-A5DE-4A69-AB66-51416D69582E}" type="presParOf" srcId="{2E9B2A09-DF61-4850-B6C9-BA3FAC5B09C0}" destId="{7B0C86FA-37B8-414B-9277-96E0570F6667}" srcOrd="3" destOrd="0" presId="urn:microsoft.com/office/officeart/2018/5/layout/IconCircleLabelList"/>
    <dgm:cxn modelId="{D00021C7-F355-4955-B446-9D9E310117A0}" type="presParOf" srcId="{04F14163-5F04-4973-AFB0-82B0A2946E78}" destId="{7EA528C9-0E59-4EC6-A9F6-2C2BA61884C0}" srcOrd="1" destOrd="0" presId="urn:microsoft.com/office/officeart/2018/5/layout/IconCircleLabelList"/>
    <dgm:cxn modelId="{E4AD8600-7443-40C2-BED6-8BE0DD353BB4}" type="presParOf" srcId="{04F14163-5F04-4973-AFB0-82B0A2946E78}" destId="{C2EE0E8F-FB08-4088-BDF6-0F277FEC74EB}" srcOrd="2" destOrd="0" presId="urn:microsoft.com/office/officeart/2018/5/layout/IconCircleLabelList"/>
    <dgm:cxn modelId="{7E7AD8E5-2DFD-471E-A961-AAF5BFB90A2B}" type="presParOf" srcId="{C2EE0E8F-FB08-4088-BDF6-0F277FEC74EB}" destId="{6F7B85D5-79F4-4F9D-97EE-7CBC657C055D}" srcOrd="0" destOrd="0" presId="urn:microsoft.com/office/officeart/2018/5/layout/IconCircleLabelList"/>
    <dgm:cxn modelId="{65BC27A6-5EB2-45D6-BE11-C229596B0CF2}" type="presParOf" srcId="{C2EE0E8F-FB08-4088-BDF6-0F277FEC74EB}" destId="{F9091466-0888-4C9A-A37B-2DF193FD41AB}" srcOrd="1" destOrd="0" presId="urn:microsoft.com/office/officeart/2018/5/layout/IconCircleLabelList"/>
    <dgm:cxn modelId="{2ED0E29C-43E5-4B5E-B3C6-F29309BEE9A6}" type="presParOf" srcId="{C2EE0E8F-FB08-4088-BDF6-0F277FEC74EB}" destId="{10F16268-CCCE-4794-8C83-785DC50C55C8}" srcOrd="2" destOrd="0" presId="urn:microsoft.com/office/officeart/2018/5/layout/IconCircleLabelList"/>
    <dgm:cxn modelId="{CEE5D965-D3BA-4123-964D-E13F78F38B06}" type="presParOf" srcId="{C2EE0E8F-FB08-4088-BDF6-0F277FEC74EB}" destId="{942EA6BA-84A1-4263-9001-C31B5B0648F6}" srcOrd="3" destOrd="0" presId="urn:microsoft.com/office/officeart/2018/5/layout/IconCircleLabelList"/>
    <dgm:cxn modelId="{BDD15C4A-2CCF-4C42-8CF6-F67D11C5DE10}" type="presParOf" srcId="{04F14163-5F04-4973-AFB0-82B0A2946E78}" destId="{106A2BC9-5E13-4B3A-8996-9CDD79EA9B4C}" srcOrd="3" destOrd="0" presId="urn:microsoft.com/office/officeart/2018/5/layout/IconCircleLabelList"/>
    <dgm:cxn modelId="{990C99DC-2BEB-472B-8C1A-E6C15C97584F}" type="presParOf" srcId="{04F14163-5F04-4973-AFB0-82B0A2946E78}" destId="{E51103EE-F5F9-46F8-8612-6A1608C78118}" srcOrd="4" destOrd="0" presId="urn:microsoft.com/office/officeart/2018/5/layout/IconCircleLabelList"/>
    <dgm:cxn modelId="{234A89BF-8CF7-42FB-B685-057DC58C91B8}" type="presParOf" srcId="{E51103EE-F5F9-46F8-8612-6A1608C78118}" destId="{ADBF83F7-2563-449F-8985-F6BD241E932D}" srcOrd="0" destOrd="0" presId="urn:microsoft.com/office/officeart/2018/5/layout/IconCircleLabelList"/>
    <dgm:cxn modelId="{B9D0F32E-00ED-4A77-847E-3A60FA1BEC11}" type="presParOf" srcId="{E51103EE-F5F9-46F8-8612-6A1608C78118}" destId="{D8DB6A6B-CBB2-4BED-BE06-994783497560}" srcOrd="1" destOrd="0" presId="urn:microsoft.com/office/officeart/2018/5/layout/IconCircleLabelList"/>
    <dgm:cxn modelId="{75CF34C9-98F2-453B-8D03-B766195A7647}" type="presParOf" srcId="{E51103EE-F5F9-46F8-8612-6A1608C78118}" destId="{53E1C2BA-5E9D-405E-B2E9-22B4B5F93A54}" srcOrd="2" destOrd="0" presId="urn:microsoft.com/office/officeart/2018/5/layout/IconCircleLabelList"/>
    <dgm:cxn modelId="{EC567AA2-4E6B-4E7C-A0AA-3FD3FF7C1E75}" type="presParOf" srcId="{E51103EE-F5F9-46F8-8612-6A1608C78118}" destId="{BD88DDAA-24D1-4CFB-B8C0-F827D5A84D15}" srcOrd="3" destOrd="0" presId="urn:microsoft.com/office/officeart/2018/5/layout/IconCircleLabelList"/>
    <dgm:cxn modelId="{1DE8C9C2-79D7-4881-8105-38552747A8DF}" type="presParOf" srcId="{04F14163-5F04-4973-AFB0-82B0A2946E78}" destId="{D99DC4F2-EE94-4D32-BEC2-3368106F05E7}" srcOrd="5" destOrd="0" presId="urn:microsoft.com/office/officeart/2018/5/layout/IconCircleLabelList"/>
    <dgm:cxn modelId="{230385C9-7A7D-4CC2-8765-6ED91437B018}" type="presParOf" srcId="{04F14163-5F04-4973-AFB0-82B0A2946E78}" destId="{7A17CB82-030C-4842-B940-DE61844D9CB3}" srcOrd="6" destOrd="0" presId="urn:microsoft.com/office/officeart/2018/5/layout/IconCircleLabelList"/>
    <dgm:cxn modelId="{BD4E9511-1A66-48DF-9B26-B57D24E3EF6A}" type="presParOf" srcId="{7A17CB82-030C-4842-B940-DE61844D9CB3}" destId="{92A9CB9A-C02E-49C7-A9BE-FA1B6AE10663}" srcOrd="0" destOrd="0" presId="urn:microsoft.com/office/officeart/2018/5/layout/IconCircleLabelList"/>
    <dgm:cxn modelId="{01DE005C-D885-42F1-A45B-C2EBBB406536}" type="presParOf" srcId="{7A17CB82-030C-4842-B940-DE61844D9CB3}" destId="{E3A821C6-5DA4-455B-9791-02EC8AB20452}" srcOrd="1" destOrd="0" presId="urn:microsoft.com/office/officeart/2018/5/layout/IconCircleLabelList"/>
    <dgm:cxn modelId="{B509F74B-AF10-4C7A-9101-841BEC24E896}" type="presParOf" srcId="{7A17CB82-030C-4842-B940-DE61844D9CB3}" destId="{A437D768-99B5-42EE-8A54-3F611AB3A493}" srcOrd="2" destOrd="0" presId="urn:microsoft.com/office/officeart/2018/5/layout/IconCircleLabelList"/>
    <dgm:cxn modelId="{84AF68D7-6CC4-4828-BAC8-8C274190A9C5}" type="presParOf" srcId="{7A17CB82-030C-4842-B940-DE61844D9CB3}" destId="{D715E082-FCE5-4F7D-A838-C1A8DE467A42}" srcOrd="3" destOrd="0" presId="urn:microsoft.com/office/officeart/2018/5/layout/IconCircleLabelList"/>
    <dgm:cxn modelId="{8CF341B8-A80B-48D4-9380-F70CB5DA95F2}" type="presParOf" srcId="{04F14163-5F04-4973-AFB0-82B0A2946E78}" destId="{10556121-54F0-4B9C-801C-4E11299CD4E2}" srcOrd="7" destOrd="0" presId="urn:microsoft.com/office/officeart/2018/5/layout/IconCircleLabelList"/>
    <dgm:cxn modelId="{E778ACB1-0DF6-4C0C-8EE0-08EBA0E2F5D9}" type="presParOf" srcId="{04F14163-5F04-4973-AFB0-82B0A2946E78}" destId="{B188670E-422F-4377-83EB-EC7231100741}" srcOrd="8" destOrd="0" presId="urn:microsoft.com/office/officeart/2018/5/layout/IconCircleLabelList"/>
    <dgm:cxn modelId="{06B2F34E-22E1-4311-B3EF-E41BD457EC29}" type="presParOf" srcId="{B188670E-422F-4377-83EB-EC7231100741}" destId="{814FC3AB-C3F1-44AF-9603-70E305EBA962}" srcOrd="0" destOrd="0" presId="urn:microsoft.com/office/officeart/2018/5/layout/IconCircleLabelList"/>
    <dgm:cxn modelId="{35428262-AA22-4699-8250-2730D71FB3A4}" type="presParOf" srcId="{B188670E-422F-4377-83EB-EC7231100741}" destId="{FAD4FEEE-B724-4224-962E-F5AABF10E111}" srcOrd="1" destOrd="0" presId="urn:microsoft.com/office/officeart/2018/5/layout/IconCircleLabelList"/>
    <dgm:cxn modelId="{16768190-349E-4216-831A-39DF029E8247}" type="presParOf" srcId="{B188670E-422F-4377-83EB-EC7231100741}" destId="{6D1478B9-82AF-4A91-93B2-39535FBEED74}" srcOrd="2" destOrd="0" presId="urn:microsoft.com/office/officeart/2018/5/layout/IconCircleLabelList"/>
    <dgm:cxn modelId="{B4CEE444-3373-4DDF-9386-87EC61A7896B}" type="presParOf" srcId="{B188670E-422F-4377-83EB-EC7231100741}" destId="{0B6FF27B-0A37-477D-9EC1-B9AD7085067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89513-9610-42CA-9C02-8C113CF8D9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E2B18-8DBF-48C0-AC93-7456BB6EE1FF}">
      <dgm:prSet/>
      <dgm:spPr/>
      <dgm:t>
        <a:bodyPr/>
        <a:lstStyle/>
        <a:p>
          <a:r>
            <a:rPr lang="da-DK" dirty="0"/>
            <a:t>Opfordre eleven til at anvende:</a:t>
          </a:r>
          <a:endParaRPr lang="en-US" dirty="0"/>
        </a:p>
      </dgm:t>
    </dgm:pt>
    <dgm:pt modelId="{2549FFC9-F2C2-4E09-B645-910FE28D450D}" type="parTrans" cxnId="{6D7E4E19-6D13-474C-9D5A-26F966958737}">
      <dgm:prSet/>
      <dgm:spPr/>
      <dgm:t>
        <a:bodyPr/>
        <a:lstStyle/>
        <a:p>
          <a:endParaRPr lang="en-US"/>
        </a:p>
      </dgm:t>
    </dgm:pt>
    <dgm:pt modelId="{D382A8F0-8F37-411B-AD3A-90D9CC6108F4}" type="sibTrans" cxnId="{6D7E4E19-6D13-474C-9D5A-26F966958737}">
      <dgm:prSet/>
      <dgm:spPr/>
      <dgm:t>
        <a:bodyPr/>
        <a:lstStyle/>
        <a:p>
          <a:endParaRPr lang="en-US"/>
        </a:p>
      </dgm:t>
    </dgm:pt>
    <dgm:pt modelId="{5EFCBB50-191A-4F01-BA2F-33D964810241}">
      <dgm:prSet custT="1"/>
      <dgm:spPr/>
      <dgm:t>
        <a:bodyPr/>
        <a:lstStyle/>
        <a:p>
          <a:r>
            <a:rPr lang="da-DK" sz="2000" dirty="0"/>
            <a:t>LST-programmerne/Words oplæsningsfunktion</a:t>
          </a:r>
          <a:endParaRPr lang="en-US" sz="2000" dirty="0"/>
        </a:p>
      </dgm:t>
    </dgm:pt>
    <dgm:pt modelId="{BCF8B283-ADB7-4BD9-9FF8-3E5B6B04A2EF}" type="parTrans" cxnId="{DBD68188-1B6C-4BAA-9AD1-7651BC8AB24E}">
      <dgm:prSet/>
      <dgm:spPr/>
      <dgm:t>
        <a:bodyPr/>
        <a:lstStyle/>
        <a:p>
          <a:endParaRPr lang="en-US"/>
        </a:p>
      </dgm:t>
    </dgm:pt>
    <dgm:pt modelId="{EE53C87E-FD6C-4638-8240-2E6452491D3A}" type="sibTrans" cxnId="{DBD68188-1B6C-4BAA-9AD1-7651BC8AB24E}">
      <dgm:prSet/>
      <dgm:spPr/>
      <dgm:t>
        <a:bodyPr/>
        <a:lstStyle/>
        <a:p>
          <a:endParaRPr lang="en-US"/>
        </a:p>
      </dgm:t>
    </dgm:pt>
    <dgm:pt modelId="{0955161C-A15C-47C8-BC5D-470E2A1CB568}">
      <dgm:prSet custT="1"/>
      <dgm:spPr/>
      <dgm:t>
        <a:bodyPr/>
        <a:lstStyle/>
        <a:p>
          <a:r>
            <a:rPr lang="da-DK" sz="2000" dirty="0"/>
            <a:t>Ordbøger:</a:t>
          </a:r>
          <a:endParaRPr lang="en-US" sz="2000" dirty="0"/>
        </a:p>
      </dgm:t>
    </dgm:pt>
    <dgm:pt modelId="{860E736D-C0C1-4D9D-BD8A-0568558466BB}" type="parTrans" cxnId="{EC5E43BA-B128-457D-A71D-3C5710E14F23}">
      <dgm:prSet/>
      <dgm:spPr/>
      <dgm:t>
        <a:bodyPr/>
        <a:lstStyle/>
        <a:p>
          <a:endParaRPr lang="en-US"/>
        </a:p>
      </dgm:t>
    </dgm:pt>
    <dgm:pt modelId="{225EDBAC-7AA6-4C5B-A389-EFF036A2D22F}" type="sibTrans" cxnId="{EC5E43BA-B128-457D-A71D-3C5710E14F23}">
      <dgm:prSet/>
      <dgm:spPr/>
      <dgm:t>
        <a:bodyPr/>
        <a:lstStyle/>
        <a:p>
          <a:endParaRPr lang="en-US"/>
        </a:p>
      </dgm:t>
    </dgm:pt>
    <dgm:pt modelId="{264077AB-2726-4652-971B-FB8CA7296817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"/>
            </a:rPr>
            <a:t>Merriam-Webster</a:t>
          </a:r>
          <a:r>
            <a:rPr lang="en-US" sz="2000" dirty="0"/>
            <a:t> </a:t>
          </a:r>
          <a:r>
            <a:rPr lang="da-DK" sz="2000" dirty="0"/>
            <a:t> </a:t>
          </a:r>
          <a:endParaRPr lang="en-US" sz="2000" dirty="0"/>
        </a:p>
      </dgm:t>
    </dgm:pt>
    <dgm:pt modelId="{18367C0B-7025-4C40-A907-06B76049CA2B}" type="parTrans" cxnId="{ABB152DB-C4F1-40EE-A59C-18A19E5A2643}">
      <dgm:prSet/>
      <dgm:spPr/>
      <dgm:t>
        <a:bodyPr/>
        <a:lstStyle/>
        <a:p>
          <a:endParaRPr lang="en-US"/>
        </a:p>
      </dgm:t>
    </dgm:pt>
    <dgm:pt modelId="{DD6F9FFC-73C6-456C-8B59-2FCD94CDAD11}" type="sibTrans" cxnId="{ABB152DB-C4F1-40EE-A59C-18A19E5A2643}">
      <dgm:prSet/>
      <dgm:spPr/>
      <dgm:t>
        <a:bodyPr/>
        <a:lstStyle/>
        <a:p>
          <a:endParaRPr lang="en-US"/>
        </a:p>
      </dgm:t>
    </dgm:pt>
    <dgm:pt modelId="{43840085-4067-4273-A583-EAB997ADBF15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2"/>
            </a:rPr>
            <a:t>The Free Dictionary</a:t>
          </a:r>
          <a:r>
            <a:rPr lang="en-US" sz="2000" dirty="0"/>
            <a:t> </a:t>
          </a:r>
        </a:p>
      </dgm:t>
    </dgm:pt>
    <dgm:pt modelId="{9AF584AF-3082-4FCB-B10E-9514106E73B6}" type="parTrans" cxnId="{3DF49ADC-B1F3-4097-BEE1-1123AC4F3174}">
      <dgm:prSet/>
      <dgm:spPr/>
      <dgm:t>
        <a:bodyPr/>
        <a:lstStyle/>
        <a:p>
          <a:endParaRPr lang="en-US"/>
        </a:p>
      </dgm:t>
    </dgm:pt>
    <dgm:pt modelId="{0A45EB7B-A20E-4B99-A74C-B3A1C7FF20F2}" type="sibTrans" cxnId="{3DF49ADC-B1F3-4097-BEE1-1123AC4F3174}">
      <dgm:prSet/>
      <dgm:spPr/>
      <dgm:t>
        <a:bodyPr/>
        <a:lstStyle/>
        <a:p>
          <a:endParaRPr lang="en-US"/>
        </a:p>
      </dgm:t>
    </dgm:pt>
    <dgm:pt modelId="{74450EB7-30F5-412C-ADF5-D90F78F81DC5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3"/>
            </a:rPr>
            <a:t>How Many Syllables</a:t>
          </a:r>
          <a:endParaRPr lang="en-US" sz="2000" dirty="0"/>
        </a:p>
      </dgm:t>
    </dgm:pt>
    <dgm:pt modelId="{9CB01532-43CA-4D67-8634-DDAB729BA78B}" type="parTrans" cxnId="{8797CDF0-8279-476A-B188-8351F1846FCE}">
      <dgm:prSet/>
      <dgm:spPr/>
      <dgm:t>
        <a:bodyPr/>
        <a:lstStyle/>
        <a:p>
          <a:endParaRPr lang="en-US"/>
        </a:p>
      </dgm:t>
    </dgm:pt>
    <dgm:pt modelId="{1AC85334-C38D-4C84-A153-A8ADB5EC33D8}" type="sibTrans" cxnId="{8797CDF0-8279-476A-B188-8351F1846FCE}">
      <dgm:prSet/>
      <dgm:spPr/>
      <dgm:t>
        <a:bodyPr/>
        <a:lstStyle/>
        <a:p>
          <a:endParaRPr lang="en-US"/>
        </a:p>
      </dgm:t>
    </dgm:pt>
    <dgm:pt modelId="{5BEE9898-5516-43CA-9291-5F1D156D6184}">
      <dgm:prSet custT="1"/>
      <dgm:spPr/>
      <dgm:t>
        <a:bodyPr/>
        <a:lstStyle/>
        <a:p>
          <a:r>
            <a:rPr lang="en-US" sz="2000" dirty="0" err="1">
              <a:hlinkClick xmlns:r="http://schemas.openxmlformats.org/officeDocument/2006/relationships" r:id="rId4"/>
            </a:rPr>
            <a:t>Howjsay</a:t>
          </a:r>
          <a:r>
            <a:rPr lang="en-US" sz="2000" dirty="0"/>
            <a:t> </a:t>
          </a:r>
        </a:p>
      </dgm:t>
    </dgm:pt>
    <dgm:pt modelId="{0F1F4D2B-449E-4CE2-BB69-0DFC34487260}" type="parTrans" cxnId="{FB85F9EA-0B02-4E07-97E7-AACF6B955440}">
      <dgm:prSet/>
      <dgm:spPr/>
      <dgm:t>
        <a:bodyPr/>
        <a:lstStyle/>
        <a:p>
          <a:endParaRPr lang="en-US"/>
        </a:p>
      </dgm:t>
    </dgm:pt>
    <dgm:pt modelId="{CE289741-993F-4F83-939D-E902151A67F1}" type="sibTrans" cxnId="{FB85F9EA-0B02-4E07-97E7-AACF6B955440}">
      <dgm:prSet/>
      <dgm:spPr/>
      <dgm:t>
        <a:bodyPr/>
        <a:lstStyle/>
        <a:p>
          <a:endParaRPr lang="en-US"/>
        </a:p>
      </dgm:t>
    </dgm:pt>
    <dgm:pt modelId="{F7DCF513-9CB6-4C9A-B977-10B1FE5787A1}">
      <dgm:prSet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5"/>
            </a:rPr>
            <a:t>Ordbogen.com</a:t>
          </a:r>
          <a:r>
            <a:rPr lang="en-US" sz="2000" dirty="0"/>
            <a:t>: </a:t>
          </a:r>
          <a:r>
            <a:rPr lang="en-US" sz="2000" dirty="0" err="1"/>
            <a:t>Engelsk</a:t>
          </a:r>
          <a:r>
            <a:rPr lang="en-US" sz="2000" dirty="0"/>
            <a:t>/Dansk </a:t>
          </a:r>
        </a:p>
      </dgm:t>
    </dgm:pt>
    <dgm:pt modelId="{86C31064-9EAC-4FAE-88AE-71B389992933}" type="parTrans" cxnId="{1E3F15A7-2387-4232-ACF9-25B57B7A7190}">
      <dgm:prSet/>
      <dgm:spPr/>
      <dgm:t>
        <a:bodyPr/>
        <a:lstStyle/>
        <a:p>
          <a:endParaRPr lang="en-US"/>
        </a:p>
      </dgm:t>
    </dgm:pt>
    <dgm:pt modelId="{F7ABB1DE-11E0-4509-93D8-64F4F29981DE}" type="sibTrans" cxnId="{1E3F15A7-2387-4232-ACF9-25B57B7A7190}">
      <dgm:prSet/>
      <dgm:spPr/>
      <dgm:t>
        <a:bodyPr/>
        <a:lstStyle/>
        <a:p>
          <a:endParaRPr lang="en-US"/>
        </a:p>
      </dgm:t>
    </dgm:pt>
    <dgm:pt modelId="{1B99F88D-5C3F-479F-8ABF-EDD3F5D4C59C}">
      <dgm:prSet/>
      <dgm:spPr/>
      <dgm:t>
        <a:bodyPr/>
        <a:lstStyle/>
        <a:p>
          <a:r>
            <a:rPr lang="da-DK"/>
            <a:t>Alternativt kan ord indtales af SPS-vejlederen, så eleven kan lytte og gentage</a:t>
          </a:r>
          <a:endParaRPr lang="en-US"/>
        </a:p>
      </dgm:t>
    </dgm:pt>
    <dgm:pt modelId="{E353552C-2849-4C8F-A1CC-D618DABE9277}" type="parTrans" cxnId="{54E7F2BF-D324-48E5-B48E-C69AB13F1929}">
      <dgm:prSet/>
      <dgm:spPr/>
      <dgm:t>
        <a:bodyPr/>
        <a:lstStyle/>
        <a:p>
          <a:endParaRPr lang="en-US"/>
        </a:p>
      </dgm:t>
    </dgm:pt>
    <dgm:pt modelId="{385D63A3-1700-411C-A672-D5FD21969233}" type="sibTrans" cxnId="{54E7F2BF-D324-48E5-B48E-C69AB13F1929}">
      <dgm:prSet/>
      <dgm:spPr/>
      <dgm:t>
        <a:bodyPr/>
        <a:lstStyle/>
        <a:p>
          <a:endParaRPr lang="en-US"/>
        </a:p>
      </dgm:t>
    </dgm:pt>
    <dgm:pt modelId="{2F0D021D-913E-4208-A520-310F42FF0E27}">
      <dgm:prSet/>
      <dgm:spPr/>
      <dgm:t>
        <a:bodyPr/>
        <a:lstStyle/>
        <a:p>
          <a:endParaRPr lang="en-US" sz="1900" dirty="0"/>
        </a:p>
      </dgm:t>
    </dgm:pt>
    <dgm:pt modelId="{F67D282E-3396-4DC0-B8A3-6C94B7BC9B38}" type="parTrans" cxnId="{C357EC01-04F2-493A-ABAE-39C9809DAAC2}">
      <dgm:prSet/>
      <dgm:spPr/>
      <dgm:t>
        <a:bodyPr/>
        <a:lstStyle/>
        <a:p>
          <a:endParaRPr lang="da-DK"/>
        </a:p>
      </dgm:t>
    </dgm:pt>
    <dgm:pt modelId="{64F99C6F-68BB-4320-B458-77535A6FEF26}" type="sibTrans" cxnId="{C357EC01-04F2-493A-ABAE-39C9809DAAC2}">
      <dgm:prSet/>
      <dgm:spPr/>
      <dgm:t>
        <a:bodyPr/>
        <a:lstStyle/>
        <a:p>
          <a:endParaRPr lang="da-DK"/>
        </a:p>
      </dgm:t>
    </dgm:pt>
    <dgm:pt modelId="{8E891ED5-4D54-4D8B-9DEA-B6B8CB6BF6F7}" type="pres">
      <dgm:prSet presAssocID="{69E89513-9610-42CA-9C02-8C113CF8D936}" presName="linear" presStyleCnt="0">
        <dgm:presLayoutVars>
          <dgm:animLvl val="lvl"/>
          <dgm:resizeHandles val="exact"/>
        </dgm:presLayoutVars>
      </dgm:prSet>
      <dgm:spPr/>
    </dgm:pt>
    <dgm:pt modelId="{8FD90726-2FFF-4A10-9531-070604E21BCF}" type="pres">
      <dgm:prSet presAssocID="{FE2E2B18-8DBF-48C0-AC93-7456BB6EE1F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22DC16-68D8-4B5A-948C-92E5BDF2EB2B}" type="pres">
      <dgm:prSet presAssocID="{FE2E2B18-8DBF-48C0-AC93-7456BB6EE1FF}" presName="childText" presStyleLbl="revTx" presStyleIdx="0" presStyleCnt="1">
        <dgm:presLayoutVars>
          <dgm:bulletEnabled val="1"/>
        </dgm:presLayoutVars>
      </dgm:prSet>
      <dgm:spPr/>
    </dgm:pt>
    <dgm:pt modelId="{8515CF05-E8EF-4903-996F-190A2441B830}" type="pres">
      <dgm:prSet presAssocID="{1B99F88D-5C3F-479F-8ABF-EDD3F5D4C5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357EC01-04F2-493A-ABAE-39C9809DAAC2}" srcId="{FE2E2B18-8DBF-48C0-AC93-7456BB6EE1FF}" destId="{2F0D021D-913E-4208-A520-310F42FF0E27}" srcOrd="2" destOrd="0" parTransId="{F67D282E-3396-4DC0-B8A3-6C94B7BC9B38}" sibTransId="{64F99C6F-68BB-4320-B458-77535A6FEF26}"/>
    <dgm:cxn modelId="{6D7E4E19-6D13-474C-9D5A-26F966958737}" srcId="{69E89513-9610-42CA-9C02-8C113CF8D936}" destId="{FE2E2B18-8DBF-48C0-AC93-7456BB6EE1FF}" srcOrd="0" destOrd="0" parTransId="{2549FFC9-F2C2-4E09-B645-910FE28D450D}" sibTransId="{D382A8F0-8F37-411B-AD3A-90D9CC6108F4}"/>
    <dgm:cxn modelId="{23793A26-1CDD-4E91-BDE0-1B376EA3770A}" type="presOf" srcId="{5EFCBB50-191A-4F01-BA2F-33D964810241}" destId="{C022DC16-68D8-4B5A-948C-92E5BDF2EB2B}" srcOrd="0" destOrd="0" presId="urn:microsoft.com/office/officeart/2005/8/layout/vList2"/>
    <dgm:cxn modelId="{6C659E5B-FDB4-4F7E-80EE-E20D502A1D90}" type="presOf" srcId="{43840085-4067-4273-A583-EAB997ADBF15}" destId="{C022DC16-68D8-4B5A-948C-92E5BDF2EB2B}" srcOrd="0" destOrd="3" presId="urn:microsoft.com/office/officeart/2005/8/layout/vList2"/>
    <dgm:cxn modelId="{898A7362-4229-4118-9935-27FD238A61AC}" type="presOf" srcId="{74450EB7-30F5-412C-ADF5-D90F78F81DC5}" destId="{C022DC16-68D8-4B5A-948C-92E5BDF2EB2B}" srcOrd="0" destOrd="4" presId="urn:microsoft.com/office/officeart/2005/8/layout/vList2"/>
    <dgm:cxn modelId="{A6F85470-C15E-4DC1-9D86-C4AE6A04B709}" type="presOf" srcId="{1B99F88D-5C3F-479F-8ABF-EDD3F5D4C59C}" destId="{8515CF05-E8EF-4903-996F-190A2441B830}" srcOrd="0" destOrd="0" presId="urn:microsoft.com/office/officeart/2005/8/layout/vList2"/>
    <dgm:cxn modelId="{CAE40679-D5A3-4C71-B44E-79E0F00233D8}" type="presOf" srcId="{0955161C-A15C-47C8-BC5D-470E2A1CB568}" destId="{C022DC16-68D8-4B5A-948C-92E5BDF2EB2B}" srcOrd="0" destOrd="1" presId="urn:microsoft.com/office/officeart/2005/8/layout/vList2"/>
    <dgm:cxn modelId="{DBD68188-1B6C-4BAA-9AD1-7651BC8AB24E}" srcId="{FE2E2B18-8DBF-48C0-AC93-7456BB6EE1FF}" destId="{5EFCBB50-191A-4F01-BA2F-33D964810241}" srcOrd="0" destOrd="0" parTransId="{BCF8B283-ADB7-4BD9-9FF8-3E5B6B04A2EF}" sibTransId="{EE53C87E-FD6C-4638-8240-2E6452491D3A}"/>
    <dgm:cxn modelId="{254DD998-A462-4DD7-8FF1-6EC4425E6DAD}" type="presOf" srcId="{69E89513-9610-42CA-9C02-8C113CF8D936}" destId="{8E891ED5-4D54-4D8B-9DEA-B6B8CB6BF6F7}" srcOrd="0" destOrd="0" presId="urn:microsoft.com/office/officeart/2005/8/layout/vList2"/>
    <dgm:cxn modelId="{25E30E9C-6519-4599-8082-A0906186A55D}" type="presOf" srcId="{5BEE9898-5516-43CA-9291-5F1D156D6184}" destId="{C022DC16-68D8-4B5A-948C-92E5BDF2EB2B}" srcOrd="0" destOrd="5" presId="urn:microsoft.com/office/officeart/2005/8/layout/vList2"/>
    <dgm:cxn modelId="{1E3F15A7-2387-4232-ACF9-25B57B7A7190}" srcId="{0955161C-A15C-47C8-BC5D-470E2A1CB568}" destId="{F7DCF513-9CB6-4C9A-B977-10B1FE5787A1}" srcOrd="4" destOrd="0" parTransId="{86C31064-9EAC-4FAE-88AE-71B389992933}" sibTransId="{F7ABB1DE-11E0-4509-93D8-64F4F29981DE}"/>
    <dgm:cxn modelId="{209D91AE-C94D-4751-8595-34FF54106DAB}" type="presOf" srcId="{FE2E2B18-8DBF-48C0-AC93-7456BB6EE1FF}" destId="{8FD90726-2FFF-4A10-9531-070604E21BCF}" srcOrd="0" destOrd="0" presId="urn:microsoft.com/office/officeart/2005/8/layout/vList2"/>
    <dgm:cxn modelId="{EC5E43BA-B128-457D-A71D-3C5710E14F23}" srcId="{FE2E2B18-8DBF-48C0-AC93-7456BB6EE1FF}" destId="{0955161C-A15C-47C8-BC5D-470E2A1CB568}" srcOrd="1" destOrd="0" parTransId="{860E736D-C0C1-4D9D-BD8A-0568558466BB}" sibTransId="{225EDBAC-7AA6-4C5B-A389-EFF036A2D22F}"/>
    <dgm:cxn modelId="{1C6599BF-B31F-4C80-B09C-419A8C9C13F4}" type="presOf" srcId="{2F0D021D-913E-4208-A520-310F42FF0E27}" destId="{C022DC16-68D8-4B5A-948C-92E5BDF2EB2B}" srcOrd="0" destOrd="7" presId="urn:microsoft.com/office/officeart/2005/8/layout/vList2"/>
    <dgm:cxn modelId="{54E7F2BF-D324-48E5-B48E-C69AB13F1929}" srcId="{69E89513-9610-42CA-9C02-8C113CF8D936}" destId="{1B99F88D-5C3F-479F-8ABF-EDD3F5D4C59C}" srcOrd="1" destOrd="0" parTransId="{E353552C-2849-4C8F-A1CC-D618DABE9277}" sibTransId="{385D63A3-1700-411C-A672-D5FD21969233}"/>
    <dgm:cxn modelId="{133DD4D2-79AF-4A76-A11E-B241B8F18229}" type="presOf" srcId="{F7DCF513-9CB6-4C9A-B977-10B1FE5787A1}" destId="{C022DC16-68D8-4B5A-948C-92E5BDF2EB2B}" srcOrd="0" destOrd="6" presId="urn:microsoft.com/office/officeart/2005/8/layout/vList2"/>
    <dgm:cxn modelId="{ABB152DB-C4F1-40EE-A59C-18A19E5A2643}" srcId="{0955161C-A15C-47C8-BC5D-470E2A1CB568}" destId="{264077AB-2726-4652-971B-FB8CA7296817}" srcOrd="0" destOrd="0" parTransId="{18367C0B-7025-4C40-A907-06B76049CA2B}" sibTransId="{DD6F9FFC-73C6-456C-8B59-2FCD94CDAD11}"/>
    <dgm:cxn modelId="{3DF49ADC-B1F3-4097-BEE1-1123AC4F3174}" srcId="{0955161C-A15C-47C8-BC5D-470E2A1CB568}" destId="{43840085-4067-4273-A583-EAB997ADBF15}" srcOrd="1" destOrd="0" parTransId="{9AF584AF-3082-4FCB-B10E-9514106E73B6}" sibTransId="{0A45EB7B-A20E-4B99-A74C-B3A1C7FF20F2}"/>
    <dgm:cxn modelId="{E9DF2EDF-04A9-4F3B-BA95-B35859CE3A9B}" type="presOf" srcId="{264077AB-2726-4652-971B-FB8CA7296817}" destId="{C022DC16-68D8-4B5A-948C-92E5BDF2EB2B}" srcOrd="0" destOrd="2" presId="urn:microsoft.com/office/officeart/2005/8/layout/vList2"/>
    <dgm:cxn modelId="{FB85F9EA-0B02-4E07-97E7-AACF6B955440}" srcId="{0955161C-A15C-47C8-BC5D-470E2A1CB568}" destId="{5BEE9898-5516-43CA-9291-5F1D156D6184}" srcOrd="3" destOrd="0" parTransId="{0F1F4D2B-449E-4CE2-BB69-0DFC34487260}" sibTransId="{CE289741-993F-4F83-939D-E902151A67F1}"/>
    <dgm:cxn modelId="{8797CDF0-8279-476A-B188-8351F1846FCE}" srcId="{0955161C-A15C-47C8-BC5D-470E2A1CB568}" destId="{74450EB7-30F5-412C-ADF5-D90F78F81DC5}" srcOrd="2" destOrd="0" parTransId="{9CB01532-43CA-4D67-8634-DDAB729BA78B}" sibTransId="{1AC85334-C38D-4C84-A153-A8ADB5EC33D8}"/>
    <dgm:cxn modelId="{1158BA40-BD54-4D75-AB64-9A9EFD0100DD}" type="presParOf" srcId="{8E891ED5-4D54-4D8B-9DEA-B6B8CB6BF6F7}" destId="{8FD90726-2FFF-4A10-9531-070604E21BCF}" srcOrd="0" destOrd="0" presId="urn:microsoft.com/office/officeart/2005/8/layout/vList2"/>
    <dgm:cxn modelId="{C198C50B-CEB1-4CF5-82EC-32D6DAB027E4}" type="presParOf" srcId="{8E891ED5-4D54-4D8B-9DEA-B6B8CB6BF6F7}" destId="{C022DC16-68D8-4B5A-948C-92E5BDF2EB2B}" srcOrd="1" destOrd="0" presId="urn:microsoft.com/office/officeart/2005/8/layout/vList2"/>
    <dgm:cxn modelId="{16496687-FD58-42F7-9820-92360EFE664F}" type="presParOf" srcId="{8E891ED5-4D54-4D8B-9DEA-B6B8CB6BF6F7}" destId="{8515CF05-E8EF-4903-996F-190A2441B8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9C0B22-9226-4422-9CEC-46390D9D854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9C205-1EC9-4479-AFFF-C6B525B6D17A}">
      <dgm:prSet custT="1"/>
      <dgm:spPr/>
      <dgm:t>
        <a:bodyPr/>
        <a:lstStyle/>
        <a:p>
          <a:r>
            <a:rPr lang="da-DK" sz="1600" dirty="0"/>
            <a:t>God mulighed for at øve læse- og notatteknikker, ordforrådstræning og forståelsesarbejde </a:t>
          </a:r>
          <a:endParaRPr lang="en-US" sz="1600" dirty="0"/>
        </a:p>
      </dgm:t>
    </dgm:pt>
    <dgm:pt modelId="{80D771F6-50E0-4563-AF9A-092CF27C3CB7}" type="parTrans" cxnId="{0F9D4CF5-B066-4E88-A176-8712A5602CA6}">
      <dgm:prSet/>
      <dgm:spPr/>
      <dgm:t>
        <a:bodyPr/>
        <a:lstStyle/>
        <a:p>
          <a:endParaRPr lang="en-US"/>
        </a:p>
      </dgm:t>
    </dgm:pt>
    <dgm:pt modelId="{6D93D8B2-2DDF-4625-8AFA-1476BEEE32AD}" type="sibTrans" cxnId="{0F9D4CF5-B066-4E88-A176-8712A5602CA6}">
      <dgm:prSet/>
      <dgm:spPr/>
      <dgm:t>
        <a:bodyPr/>
        <a:lstStyle/>
        <a:p>
          <a:endParaRPr lang="en-US"/>
        </a:p>
      </dgm:t>
    </dgm:pt>
    <dgm:pt modelId="{185814C2-F64C-43F4-9A31-5294014E95D8}">
      <dgm:prSet custT="1"/>
      <dgm:spPr/>
      <dgm:t>
        <a:bodyPr/>
        <a:lstStyle/>
        <a:p>
          <a:r>
            <a:rPr lang="da-DK" sz="2000" dirty="0"/>
            <a:t>Ordforrådsarbejde</a:t>
          </a:r>
          <a:endParaRPr lang="en-US" sz="2000" dirty="0"/>
        </a:p>
      </dgm:t>
    </dgm:pt>
    <dgm:pt modelId="{FD090BA8-D701-4E1A-B2E7-6237892A3D04}" type="parTrans" cxnId="{E2244943-AEBD-4AD4-B86B-C646F84CC0BC}">
      <dgm:prSet/>
      <dgm:spPr/>
      <dgm:t>
        <a:bodyPr/>
        <a:lstStyle/>
        <a:p>
          <a:endParaRPr lang="en-US"/>
        </a:p>
      </dgm:t>
    </dgm:pt>
    <dgm:pt modelId="{7148FC04-D026-481A-AFD4-829747C52B52}" type="sibTrans" cxnId="{E2244943-AEBD-4AD4-B86B-C646F84CC0BC}">
      <dgm:prSet/>
      <dgm:spPr/>
      <dgm:t>
        <a:bodyPr/>
        <a:lstStyle/>
        <a:p>
          <a:endParaRPr lang="en-US"/>
        </a:p>
      </dgm:t>
    </dgm:pt>
    <dgm:pt modelId="{EC471EE9-1FC1-46EE-9823-7561B57C5080}">
      <dgm:prSet custT="1"/>
      <dgm:spPr/>
      <dgm:t>
        <a:bodyPr/>
        <a:lstStyle/>
        <a:p>
          <a:endParaRPr lang="en-US" sz="1800" dirty="0"/>
        </a:p>
      </dgm:t>
    </dgm:pt>
    <dgm:pt modelId="{9F5895E6-8238-4EF9-836D-FC0883395176}" type="parTrans" cxnId="{41082DB3-0192-4587-A611-80EF95149F44}">
      <dgm:prSet/>
      <dgm:spPr/>
      <dgm:t>
        <a:bodyPr/>
        <a:lstStyle/>
        <a:p>
          <a:endParaRPr lang="en-US"/>
        </a:p>
      </dgm:t>
    </dgm:pt>
    <dgm:pt modelId="{48C61B10-3A94-4059-95FE-1214320057D0}" type="sibTrans" cxnId="{41082DB3-0192-4587-A611-80EF95149F44}">
      <dgm:prSet/>
      <dgm:spPr/>
      <dgm:t>
        <a:bodyPr/>
        <a:lstStyle/>
        <a:p>
          <a:endParaRPr lang="en-US"/>
        </a:p>
      </dgm:t>
    </dgm:pt>
    <dgm:pt modelId="{AFF12626-A6D2-46DA-A92A-E18DEF5072EF}">
      <dgm:prSet/>
      <dgm:spPr/>
      <dgm:t>
        <a:bodyPr/>
        <a:lstStyle/>
        <a:p>
          <a:r>
            <a:rPr lang="da-DK" sz="1500" b="1" dirty="0"/>
            <a:t>SLAP</a:t>
          </a:r>
          <a:r>
            <a:rPr lang="da-DK" sz="1500" dirty="0"/>
            <a:t>: En ordforrådsteknik under læsning </a:t>
          </a:r>
          <a:endParaRPr lang="en-US" sz="1500" dirty="0"/>
        </a:p>
      </dgm:t>
    </dgm:pt>
    <dgm:pt modelId="{D63B4708-059C-49E4-9FD1-9CAD4FF6B4C6}" type="parTrans" cxnId="{A76DC9BB-87FB-4B16-B6F0-22EF0CC9E667}">
      <dgm:prSet/>
      <dgm:spPr/>
      <dgm:t>
        <a:bodyPr/>
        <a:lstStyle/>
        <a:p>
          <a:endParaRPr lang="en-US"/>
        </a:p>
      </dgm:t>
    </dgm:pt>
    <dgm:pt modelId="{F450DE0E-ABD1-4933-B9C0-A9A97B3BACB4}" type="sibTrans" cxnId="{A76DC9BB-87FB-4B16-B6F0-22EF0CC9E667}">
      <dgm:prSet/>
      <dgm:spPr/>
      <dgm:t>
        <a:bodyPr/>
        <a:lstStyle/>
        <a:p>
          <a:endParaRPr lang="en-US"/>
        </a:p>
      </dgm:t>
    </dgm:pt>
    <dgm:pt modelId="{6D321D03-14E3-46C7-AB98-709B3865BE8E}">
      <dgm:prSet/>
      <dgm:spPr/>
      <dgm:t>
        <a:bodyPr/>
        <a:lstStyle/>
        <a:p>
          <a:endParaRPr lang="en-US" sz="1500" dirty="0"/>
        </a:p>
      </dgm:t>
    </dgm:pt>
    <dgm:pt modelId="{9460C464-5111-4F0F-99E9-2A5D4B7F5817}" type="parTrans" cxnId="{2738D21E-821E-4159-8B1D-91B4139A7714}">
      <dgm:prSet/>
      <dgm:spPr/>
      <dgm:t>
        <a:bodyPr/>
        <a:lstStyle/>
        <a:p>
          <a:endParaRPr lang="da-DK"/>
        </a:p>
      </dgm:t>
    </dgm:pt>
    <dgm:pt modelId="{F5D9E2D0-9056-4DE0-8934-8208A455E4CF}" type="sibTrans" cxnId="{2738D21E-821E-4159-8B1D-91B4139A7714}">
      <dgm:prSet/>
      <dgm:spPr/>
      <dgm:t>
        <a:bodyPr/>
        <a:lstStyle/>
        <a:p>
          <a:endParaRPr lang="da-DK"/>
        </a:p>
      </dgm:t>
    </dgm:pt>
    <dgm:pt modelId="{251D5123-72CA-4DCD-93D5-CC53E5644319}">
      <dgm:prSet custT="1"/>
      <dgm:spPr/>
      <dgm:t>
        <a:bodyPr/>
        <a:lstStyle/>
        <a:p>
          <a:r>
            <a:rPr lang="da-DK" sz="1500" dirty="0">
              <a:solidFill>
                <a:schemeClr val="bg1">
                  <a:lumMod val="65000"/>
                  <a:lumOff val="35000"/>
                </a:schemeClr>
              </a:solidFill>
            </a:rPr>
            <a:t>Find svære ord i teksten som kan arbejdes med i SPS-timerne (evt. forud for engelsktimerne)</a:t>
          </a:r>
          <a:endParaRPr lang="en-US" sz="1800" dirty="0">
            <a:solidFill>
              <a:schemeClr val="bg1">
                <a:lumMod val="65000"/>
                <a:lumOff val="35000"/>
              </a:schemeClr>
            </a:solidFill>
          </a:endParaRPr>
        </a:p>
      </dgm:t>
    </dgm:pt>
    <dgm:pt modelId="{F34AD3C6-E6F0-4960-A667-737632AF8170}" type="parTrans" cxnId="{333804A5-756F-4486-897A-2C9223821737}">
      <dgm:prSet/>
      <dgm:spPr/>
      <dgm:t>
        <a:bodyPr/>
        <a:lstStyle/>
        <a:p>
          <a:endParaRPr lang="da-DK"/>
        </a:p>
      </dgm:t>
    </dgm:pt>
    <dgm:pt modelId="{B29ACEC6-8BA9-4962-B5F2-DF1AE6E3FBCC}" type="sibTrans" cxnId="{333804A5-756F-4486-897A-2C9223821737}">
      <dgm:prSet/>
      <dgm:spPr/>
      <dgm:t>
        <a:bodyPr/>
        <a:lstStyle/>
        <a:p>
          <a:endParaRPr lang="da-DK"/>
        </a:p>
      </dgm:t>
    </dgm:pt>
    <dgm:pt modelId="{5858F5B5-AB29-4225-B55E-3FBC07143786}">
      <dgm:prSet/>
      <dgm:spPr/>
      <dgm:t>
        <a:bodyPr/>
        <a:lstStyle/>
        <a:p>
          <a:r>
            <a:rPr lang="da-DK" sz="1500" b="1" dirty="0" err="1"/>
            <a:t>S</a:t>
          </a:r>
          <a:r>
            <a:rPr lang="da-DK" sz="1500" dirty="0" err="1"/>
            <a:t>ay</a:t>
          </a:r>
          <a:r>
            <a:rPr lang="da-DK" sz="1500" dirty="0"/>
            <a:t> the </a:t>
          </a:r>
          <a:r>
            <a:rPr lang="da-DK" sz="1500" dirty="0" err="1"/>
            <a:t>word</a:t>
          </a:r>
          <a:endParaRPr lang="en-US" sz="1500" dirty="0"/>
        </a:p>
      </dgm:t>
    </dgm:pt>
    <dgm:pt modelId="{78AB596C-F965-4560-9C36-A3773533C429}" type="parTrans" cxnId="{462C22B8-5F4A-4569-82BD-4AE094C42F39}">
      <dgm:prSet/>
      <dgm:spPr/>
      <dgm:t>
        <a:bodyPr/>
        <a:lstStyle/>
        <a:p>
          <a:endParaRPr lang="da-DK"/>
        </a:p>
      </dgm:t>
    </dgm:pt>
    <dgm:pt modelId="{CCEC02B0-8EA6-4588-81F0-D19FA1AA4EDC}" type="sibTrans" cxnId="{462C22B8-5F4A-4569-82BD-4AE094C42F39}">
      <dgm:prSet/>
      <dgm:spPr/>
      <dgm:t>
        <a:bodyPr/>
        <a:lstStyle/>
        <a:p>
          <a:endParaRPr lang="da-DK"/>
        </a:p>
      </dgm:t>
    </dgm:pt>
    <dgm:pt modelId="{2687B73D-107E-4CEF-8C2A-05F89C87B21B}">
      <dgm:prSet/>
      <dgm:spPr/>
      <dgm:t>
        <a:bodyPr/>
        <a:lstStyle/>
        <a:p>
          <a:r>
            <a:rPr lang="da-DK" sz="1500" b="1" dirty="0"/>
            <a:t>L</a:t>
          </a:r>
          <a:r>
            <a:rPr lang="da-DK" sz="1500" dirty="0"/>
            <a:t>ook for </a:t>
          </a:r>
          <a:r>
            <a:rPr lang="da-DK" sz="1500" dirty="0" err="1"/>
            <a:t>clues</a:t>
          </a:r>
          <a:endParaRPr lang="en-US" sz="1500" dirty="0"/>
        </a:p>
      </dgm:t>
    </dgm:pt>
    <dgm:pt modelId="{A2BE3127-F7C9-47DD-9226-A4AD967459DC}" type="parTrans" cxnId="{8FDB8FCE-7EA3-46DC-9926-0DD3453DB79A}">
      <dgm:prSet/>
      <dgm:spPr/>
      <dgm:t>
        <a:bodyPr/>
        <a:lstStyle/>
        <a:p>
          <a:endParaRPr lang="da-DK"/>
        </a:p>
      </dgm:t>
    </dgm:pt>
    <dgm:pt modelId="{5D805FF7-54FA-47D8-9684-384CB8756BF2}" type="sibTrans" cxnId="{8FDB8FCE-7EA3-46DC-9926-0DD3453DB79A}">
      <dgm:prSet/>
      <dgm:spPr/>
      <dgm:t>
        <a:bodyPr/>
        <a:lstStyle/>
        <a:p>
          <a:endParaRPr lang="da-DK"/>
        </a:p>
      </dgm:t>
    </dgm:pt>
    <dgm:pt modelId="{FCF24D4D-3ACB-40BD-B21E-906014C9C1D4}">
      <dgm:prSet/>
      <dgm:spPr/>
      <dgm:t>
        <a:bodyPr/>
        <a:lstStyle/>
        <a:p>
          <a:r>
            <a:rPr lang="da-DK" sz="1500" b="1" dirty="0"/>
            <a:t>A</a:t>
          </a:r>
          <a:r>
            <a:rPr lang="da-DK" sz="1500" dirty="0"/>
            <a:t>sk </a:t>
          </a:r>
          <a:r>
            <a:rPr lang="da-DK" sz="1500" dirty="0" err="1"/>
            <a:t>yourself</a:t>
          </a:r>
          <a:r>
            <a:rPr lang="da-DK" sz="1500" dirty="0"/>
            <a:t> </a:t>
          </a:r>
          <a:r>
            <a:rPr lang="da-DK" sz="1500" dirty="0" err="1"/>
            <a:t>what</a:t>
          </a:r>
          <a:r>
            <a:rPr lang="da-DK" sz="1500" dirty="0"/>
            <a:t> the </a:t>
          </a:r>
          <a:r>
            <a:rPr lang="da-DK" sz="1500" dirty="0" err="1"/>
            <a:t>word</a:t>
          </a:r>
          <a:r>
            <a:rPr lang="da-DK" sz="1500" dirty="0"/>
            <a:t> </a:t>
          </a:r>
          <a:r>
            <a:rPr lang="da-DK" sz="1500" dirty="0" err="1"/>
            <a:t>might</a:t>
          </a:r>
          <a:r>
            <a:rPr lang="da-DK" sz="1500" dirty="0"/>
            <a:t> </a:t>
          </a:r>
          <a:r>
            <a:rPr lang="da-DK" sz="1500" dirty="0" err="1"/>
            <a:t>mean</a:t>
          </a:r>
          <a:r>
            <a:rPr lang="da-DK" sz="1500" dirty="0"/>
            <a:t>; </a:t>
          </a:r>
          <a:r>
            <a:rPr lang="da-DK" sz="1500" dirty="0" err="1"/>
            <a:t>think</a:t>
          </a:r>
          <a:r>
            <a:rPr lang="da-DK" sz="1500" dirty="0"/>
            <a:t> of a </a:t>
          </a:r>
          <a:r>
            <a:rPr lang="da-DK" sz="1500" dirty="0" err="1"/>
            <a:t>word</a:t>
          </a:r>
          <a:r>
            <a:rPr lang="da-DK" sz="1500" dirty="0"/>
            <a:t> </a:t>
          </a:r>
          <a:r>
            <a:rPr lang="da-DK" sz="1500" dirty="0" err="1"/>
            <a:t>that</a:t>
          </a:r>
          <a:r>
            <a:rPr lang="da-DK" sz="1500" dirty="0"/>
            <a:t> </a:t>
          </a:r>
          <a:r>
            <a:rPr lang="da-DK" sz="1500" dirty="0" err="1"/>
            <a:t>expresses</a:t>
          </a:r>
          <a:r>
            <a:rPr lang="da-DK" sz="1500" dirty="0"/>
            <a:t> </a:t>
          </a:r>
          <a:r>
            <a:rPr lang="da-DK" sz="1500" dirty="0" err="1"/>
            <a:t>that</a:t>
          </a:r>
          <a:r>
            <a:rPr lang="da-DK" sz="1500" dirty="0"/>
            <a:t> </a:t>
          </a:r>
          <a:r>
            <a:rPr lang="da-DK" sz="1500" dirty="0" err="1"/>
            <a:t>meaning</a:t>
          </a:r>
          <a:endParaRPr lang="en-US" sz="1500" dirty="0"/>
        </a:p>
      </dgm:t>
    </dgm:pt>
    <dgm:pt modelId="{D1CC4C35-45EA-46DD-8400-91797C4E994F}" type="parTrans" cxnId="{28E776B2-8407-4CF0-B956-EDEF2145A55E}">
      <dgm:prSet/>
      <dgm:spPr/>
      <dgm:t>
        <a:bodyPr/>
        <a:lstStyle/>
        <a:p>
          <a:endParaRPr lang="da-DK"/>
        </a:p>
      </dgm:t>
    </dgm:pt>
    <dgm:pt modelId="{34627EC3-6427-4086-8A71-C33A973DF6BC}" type="sibTrans" cxnId="{28E776B2-8407-4CF0-B956-EDEF2145A55E}">
      <dgm:prSet/>
      <dgm:spPr/>
      <dgm:t>
        <a:bodyPr/>
        <a:lstStyle/>
        <a:p>
          <a:endParaRPr lang="da-DK"/>
        </a:p>
      </dgm:t>
    </dgm:pt>
    <dgm:pt modelId="{DE42BD90-6150-42EF-97FF-01EBA6AD3DFD}">
      <dgm:prSet/>
      <dgm:spPr/>
      <dgm:t>
        <a:bodyPr/>
        <a:lstStyle/>
        <a:p>
          <a:r>
            <a:rPr lang="da-DK" sz="1500" b="1" dirty="0"/>
            <a:t>P</a:t>
          </a:r>
          <a:r>
            <a:rPr lang="da-DK" sz="1500" dirty="0"/>
            <a:t>ut the </a:t>
          </a:r>
          <a:r>
            <a:rPr lang="da-DK" sz="1500" dirty="0" err="1"/>
            <a:t>word</a:t>
          </a:r>
          <a:r>
            <a:rPr lang="da-DK" sz="1500" dirty="0"/>
            <a:t> in the passage in </a:t>
          </a:r>
          <a:r>
            <a:rPr lang="da-DK" sz="1500" dirty="0" err="1"/>
            <a:t>place</a:t>
          </a:r>
          <a:r>
            <a:rPr lang="da-DK" sz="1500" dirty="0"/>
            <a:t> of the </a:t>
          </a:r>
          <a:r>
            <a:rPr lang="da-DK" sz="1500" dirty="0" err="1"/>
            <a:t>unfamiliar</a:t>
          </a:r>
          <a:r>
            <a:rPr lang="da-DK" sz="1500" dirty="0"/>
            <a:t> </a:t>
          </a:r>
          <a:r>
            <a:rPr lang="da-DK" sz="1500" dirty="0" err="1"/>
            <a:t>word</a:t>
          </a:r>
          <a:r>
            <a:rPr lang="da-DK" sz="1500" dirty="0"/>
            <a:t>. </a:t>
          </a:r>
          <a:r>
            <a:rPr lang="da-DK" sz="1500" dirty="0" err="1"/>
            <a:t>Does</a:t>
          </a:r>
          <a:r>
            <a:rPr lang="da-DK" sz="1500" dirty="0"/>
            <a:t> it </a:t>
          </a:r>
          <a:r>
            <a:rPr lang="da-DK" sz="1500" dirty="0" err="1"/>
            <a:t>make</a:t>
          </a:r>
          <a:r>
            <a:rPr lang="da-DK" sz="1500" dirty="0"/>
            <a:t> sense?</a:t>
          </a:r>
          <a:endParaRPr lang="en-US" sz="1500" dirty="0"/>
        </a:p>
      </dgm:t>
    </dgm:pt>
    <dgm:pt modelId="{81F6004F-4205-437A-8655-316B1BBC5ACB}" type="parTrans" cxnId="{8758E6A7-BEB7-4398-9027-98C0EBE32F6A}">
      <dgm:prSet/>
      <dgm:spPr/>
      <dgm:t>
        <a:bodyPr/>
        <a:lstStyle/>
        <a:p>
          <a:endParaRPr lang="da-DK"/>
        </a:p>
      </dgm:t>
    </dgm:pt>
    <dgm:pt modelId="{CBC7CDBB-8EE5-4E24-8FB5-B8D5C7F16DFE}" type="sibTrans" cxnId="{8758E6A7-BEB7-4398-9027-98C0EBE32F6A}">
      <dgm:prSet/>
      <dgm:spPr/>
      <dgm:t>
        <a:bodyPr/>
        <a:lstStyle/>
        <a:p>
          <a:endParaRPr lang="da-DK"/>
        </a:p>
      </dgm:t>
    </dgm:pt>
    <dgm:pt modelId="{B36F27CD-A36B-4C6E-9C9B-C9F2D52C5AA5}" type="pres">
      <dgm:prSet presAssocID="{B29C0B22-9226-4422-9CEC-46390D9D8546}" presName="linear" presStyleCnt="0">
        <dgm:presLayoutVars>
          <dgm:dir/>
          <dgm:animLvl val="lvl"/>
          <dgm:resizeHandles val="exact"/>
        </dgm:presLayoutVars>
      </dgm:prSet>
      <dgm:spPr/>
    </dgm:pt>
    <dgm:pt modelId="{C2CA3E64-A52B-4469-BCC0-D0804F3238AE}" type="pres">
      <dgm:prSet presAssocID="{D779C205-1EC9-4479-AFFF-C6B525B6D17A}" presName="parentLin" presStyleCnt="0"/>
      <dgm:spPr/>
    </dgm:pt>
    <dgm:pt modelId="{33335DC1-69E5-4840-AB01-0661B08E6CC6}" type="pres">
      <dgm:prSet presAssocID="{D779C205-1EC9-4479-AFFF-C6B525B6D17A}" presName="parentLeftMargin" presStyleLbl="node1" presStyleIdx="0" presStyleCnt="2"/>
      <dgm:spPr/>
    </dgm:pt>
    <dgm:pt modelId="{0B14BFBB-7C58-4D5B-B17A-703F649479D4}" type="pres">
      <dgm:prSet presAssocID="{D779C205-1EC9-4479-AFFF-C6B525B6D17A}" presName="parentText" presStyleLbl="node1" presStyleIdx="0" presStyleCnt="2" custScaleX="121272" custScaleY="149403" custLinFactNeighborX="-8696" custLinFactNeighborY="41947">
        <dgm:presLayoutVars>
          <dgm:chMax val="0"/>
          <dgm:bulletEnabled val="1"/>
        </dgm:presLayoutVars>
      </dgm:prSet>
      <dgm:spPr/>
    </dgm:pt>
    <dgm:pt modelId="{B3DF9C9A-753D-440A-AFE8-85F344F9AAF9}" type="pres">
      <dgm:prSet presAssocID="{D779C205-1EC9-4479-AFFF-C6B525B6D17A}" presName="negativeSpace" presStyleCnt="0"/>
      <dgm:spPr/>
    </dgm:pt>
    <dgm:pt modelId="{9A651441-F22B-416E-B232-5FC6AADFA0A3}" type="pres">
      <dgm:prSet presAssocID="{D779C205-1EC9-4479-AFFF-C6B525B6D17A}" presName="childText" presStyleLbl="conFgAcc1" presStyleIdx="0" presStyleCnt="2">
        <dgm:presLayoutVars>
          <dgm:bulletEnabled val="1"/>
        </dgm:presLayoutVars>
      </dgm:prSet>
      <dgm:spPr/>
    </dgm:pt>
    <dgm:pt modelId="{1BA2673F-C7DB-496E-9A84-6214A414ADEB}" type="pres">
      <dgm:prSet presAssocID="{6D93D8B2-2DDF-4625-8AFA-1476BEEE32AD}" presName="spaceBetweenRectangles" presStyleCnt="0"/>
      <dgm:spPr/>
    </dgm:pt>
    <dgm:pt modelId="{A21BA998-862C-4868-AC4B-B76CCA80AF3A}" type="pres">
      <dgm:prSet presAssocID="{185814C2-F64C-43F4-9A31-5294014E95D8}" presName="parentLin" presStyleCnt="0"/>
      <dgm:spPr/>
    </dgm:pt>
    <dgm:pt modelId="{BF204575-DEDE-447D-9EF7-F89D522D4D23}" type="pres">
      <dgm:prSet presAssocID="{185814C2-F64C-43F4-9A31-5294014E95D8}" presName="parentLeftMargin" presStyleLbl="node1" presStyleIdx="0" presStyleCnt="2"/>
      <dgm:spPr/>
    </dgm:pt>
    <dgm:pt modelId="{171259AD-FE7B-48BE-A7EF-08A795CDF88B}" type="pres">
      <dgm:prSet presAssocID="{185814C2-F64C-43F4-9A31-5294014E95D8}" presName="parentText" presStyleLbl="node1" presStyleIdx="1" presStyleCnt="2" custScaleX="100304" custScaleY="124201" custLinFactNeighborX="-5898" custLinFactNeighborY="1796">
        <dgm:presLayoutVars>
          <dgm:chMax val="0"/>
          <dgm:bulletEnabled val="1"/>
        </dgm:presLayoutVars>
      </dgm:prSet>
      <dgm:spPr/>
    </dgm:pt>
    <dgm:pt modelId="{0C2327D5-E9C6-4352-A122-6E23344CB6EE}" type="pres">
      <dgm:prSet presAssocID="{185814C2-F64C-43F4-9A31-5294014E95D8}" presName="negativeSpace" presStyleCnt="0"/>
      <dgm:spPr/>
    </dgm:pt>
    <dgm:pt modelId="{9AD9E192-9F29-42CD-9958-45733C3946E0}" type="pres">
      <dgm:prSet presAssocID="{185814C2-F64C-43F4-9A31-5294014E95D8}" presName="childText" presStyleLbl="conFgAcc1" presStyleIdx="1" presStyleCnt="2" custScaleY="130383" custLinFactNeighborY="8260">
        <dgm:presLayoutVars>
          <dgm:bulletEnabled val="1"/>
        </dgm:presLayoutVars>
      </dgm:prSet>
      <dgm:spPr/>
    </dgm:pt>
  </dgm:ptLst>
  <dgm:cxnLst>
    <dgm:cxn modelId="{E50DBE03-F306-43CC-8517-A925AC8093F5}" type="presOf" srcId="{D779C205-1EC9-4479-AFFF-C6B525B6D17A}" destId="{0B14BFBB-7C58-4D5B-B17A-703F649479D4}" srcOrd="1" destOrd="0" presId="urn:microsoft.com/office/officeart/2005/8/layout/list1"/>
    <dgm:cxn modelId="{2738D21E-821E-4159-8B1D-91B4139A7714}" srcId="{251D5123-72CA-4DCD-93D5-CC53E5644319}" destId="{6D321D03-14E3-46C7-AB98-709B3865BE8E}" srcOrd="0" destOrd="0" parTransId="{9460C464-5111-4F0F-99E9-2A5D4B7F5817}" sibTransId="{F5D9E2D0-9056-4DE0-8934-8208A455E4CF}"/>
    <dgm:cxn modelId="{12530A1F-1D8C-4532-A893-6F07BA82027D}" type="presOf" srcId="{B29C0B22-9226-4422-9CEC-46390D9D8546}" destId="{B36F27CD-A36B-4C6E-9C9B-C9F2D52C5AA5}" srcOrd="0" destOrd="0" presId="urn:microsoft.com/office/officeart/2005/8/layout/list1"/>
    <dgm:cxn modelId="{467D7D28-0195-4E38-A35A-BFC4CF2D69DB}" type="presOf" srcId="{2687B73D-107E-4CEF-8C2A-05F89C87B21B}" destId="{9AD9E192-9F29-42CD-9958-45733C3946E0}" srcOrd="0" destOrd="5" presId="urn:microsoft.com/office/officeart/2005/8/layout/list1"/>
    <dgm:cxn modelId="{49E01C3C-EFF5-4F72-A433-97B178E120CB}" type="presOf" srcId="{185814C2-F64C-43F4-9A31-5294014E95D8}" destId="{BF204575-DEDE-447D-9EF7-F89D522D4D23}" srcOrd="0" destOrd="0" presId="urn:microsoft.com/office/officeart/2005/8/layout/list1"/>
    <dgm:cxn modelId="{EDE52E5F-D198-4611-847A-1BF2A8DFC5C4}" type="presOf" srcId="{AFF12626-A6D2-46DA-A92A-E18DEF5072EF}" destId="{9AD9E192-9F29-42CD-9958-45733C3946E0}" srcOrd="0" destOrd="3" presId="urn:microsoft.com/office/officeart/2005/8/layout/list1"/>
    <dgm:cxn modelId="{6514E962-0547-4F9C-8AF7-759D32A51215}" type="presOf" srcId="{DE42BD90-6150-42EF-97FF-01EBA6AD3DFD}" destId="{9AD9E192-9F29-42CD-9958-45733C3946E0}" srcOrd="0" destOrd="7" presId="urn:microsoft.com/office/officeart/2005/8/layout/list1"/>
    <dgm:cxn modelId="{E2244943-AEBD-4AD4-B86B-C646F84CC0BC}" srcId="{B29C0B22-9226-4422-9CEC-46390D9D8546}" destId="{185814C2-F64C-43F4-9A31-5294014E95D8}" srcOrd="1" destOrd="0" parTransId="{FD090BA8-D701-4E1A-B2E7-6237892A3D04}" sibTransId="{7148FC04-D026-481A-AFD4-829747C52B52}"/>
    <dgm:cxn modelId="{D74B3C82-80A5-4D6F-B03F-C5B570E532C1}" type="presOf" srcId="{FCF24D4D-3ACB-40BD-B21E-906014C9C1D4}" destId="{9AD9E192-9F29-42CD-9958-45733C3946E0}" srcOrd="0" destOrd="6" presId="urn:microsoft.com/office/officeart/2005/8/layout/list1"/>
    <dgm:cxn modelId="{BC45D293-52F4-495B-8DD9-091A7CDAF5C8}" type="presOf" srcId="{6D321D03-14E3-46C7-AB98-709B3865BE8E}" destId="{9AD9E192-9F29-42CD-9958-45733C3946E0}" srcOrd="0" destOrd="2" presId="urn:microsoft.com/office/officeart/2005/8/layout/list1"/>
    <dgm:cxn modelId="{333804A5-756F-4486-897A-2C9223821737}" srcId="{185814C2-F64C-43F4-9A31-5294014E95D8}" destId="{251D5123-72CA-4DCD-93D5-CC53E5644319}" srcOrd="1" destOrd="0" parTransId="{F34AD3C6-E6F0-4960-A667-737632AF8170}" sibTransId="{B29ACEC6-8BA9-4962-B5F2-DF1AE6E3FBCC}"/>
    <dgm:cxn modelId="{8758E6A7-BEB7-4398-9027-98C0EBE32F6A}" srcId="{AFF12626-A6D2-46DA-A92A-E18DEF5072EF}" destId="{DE42BD90-6150-42EF-97FF-01EBA6AD3DFD}" srcOrd="3" destOrd="0" parTransId="{81F6004F-4205-437A-8655-316B1BBC5ACB}" sibTransId="{CBC7CDBB-8EE5-4E24-8FB5-B8D5C7F16DFE}"/>
    <dgm:cxn modelId="{9D1628AD-8E23-442C-9073-29EE26037E6D}" type="presOf" srcId="{EC471EE9-1FC1-46EE-9823-7561B57C5080}" destId="{9AD9E192-9F29-42CD-9958-45733C3946E0}" srcOrd="0" destOrd="0" presId="urn:microsoft.com/office/officeart/2005/8/layout/list1"/>
    <dgm:cxn modelId="{28E776B2-8407-4CF0-B956-EDEF2145A55E}" srcId="{AFF12626-A6D2-46DA-A92A-E18DEF5072EF}" destId="{FCF24D4D-3ACB-40BD-B21E-906014C9C1D4}" srcOrd="2" destOrd="0" parTransId="{D1CC4C35-45EA-46DD-8400-91797C4E994F}" sibTransId="{34627EC3-6427-4086-8A71-C33A973DF6BC}"/>
    <dgm:cxn modelId="{41082DB3-0192-4587-A611-80EF95149F44}" srcId="{185814C2-F64C-43F4-9A31-5294014E95D8}" destId="{EC471EE9-1FC1-46EE-9823-7561B57C5080}" srcOrd="0" destOrd="0" parTransId="{9F5895E6-8238-4EF9-836D-FC0883395176}" sibTransId="{48C61B10-3A94-4059-95FE-1214320057D0}"/>
    <dgm:cxn modelId="{DA6733B3-E9A0-44BB-BB7A-9349D61E3711}" type="presOf" srcId="{251D5123-72CA-4DCD-93D5-CC53E5644319}" destId="{9AD9E192-9F29-42CD-9958-45733C3946E0}" srcOrd="0" destOrd="1" presId="urn:microsoft.com/office/officeart/2005/8/layout/list1"/>
    <dgm:cxn modelId="{77560EB4-CB00-4271-9D08-AFFBEB46D9F8}" type="presOf" srcId="{5858F5B5-AB29-4225-B55E-3FBC07143786}" destId="{9AD9E192-9F29-42CD-9958-45733C3946E0}" srcOrd="0" destOrd="4" presId="urn:microsoft.com/office/officeart/2005/8/layout/list1"/>
    <dgm:cxn modelId="{462C22B8-5F4A-4569-82BD-4AE094C42F39}" srcId="{AFF12626-A6D2-46DA-A92A-E18DEF5072EF}" destId="{5858F5B5-AB29-4225-B55E-3FBC07143786}" srcOrd="0" destOrd="0" parTransId="{78AB596C-F965-4560-9C36-A3773533C429}" sibTransId="{CCEC02B0-8EA6-4588-81F0-D19FA1AA4EDC}"/>
    <dgm:cxn modelId="{A76DC9BB-87FB-4B16-B6F0-22EF0CC9E667}" srcId="{185814C2-F64C-43F4-9A31-5294014E95D8}" destId="{AFF12626-A6D2-46DA-A92A-E18DEF5072EF}" srcOrd="2" destOrd="0" parTransId="{D63B4708-059C-49E4-9FD1-9CAD4FF6B4C6}" sibTransId="{F450DE0E-ABD1-4933-B9C0-A9A97B3BACB4}"/>
    <dgm:cxn modelId="{2A3991C1-023D-4D7A-B976-650F13BE0A64}" type="presOf" srcId="{D779C205-1EC9-4479-AFFF-C6B525B6D17A}" destId="{33335DC1-69E5-4840-AB01-0661B08E6CC6}" srcOrd="0" destOrd="0" presId="urn:microsoft.com/office/officeart/2005/8/layout/list1"/>
    <dgm:cxn modelId="{8FDB8FCE-7EA3-46DC-9926-0DD3453DB79A}" srcId="{AFF12626-A6D2-46DA-A92A-E18DEF5072EF}" destId="{2687B73D-107E-4CEF-8C2A-05F89C87B21B}" srcOrd="1" destOrd="0" parTransId="{A2BE3127-F7C9-47DD-9226-A4AD967459DC}" sibTransId="{5D805FF7-54FA-47D8-9684-384CB8756BF2}"/>
    <dgm:cxn modelId="{0F9D4CF5-B066-4E88-A176-8712A5602CA6}" srcId="{B29C0B22-9226-4422-9CEC-46390D9D8546}" destId="{D779C205-1EC9-4479-AFFF-C6B525B6D17A}" srcOrd="0" destOrd="0" parTransId="{80D771F6-50E0-4563-AF9A-092CF27C3CB7}" sibTransId="{6D93D8B2-2DDF-4625-8AFA-1476BEEE32AD}"/>
    <dgm:cxn modelId="{EC8A85F7-4D9A-444A-9D67-D35A8E3FD1B5}" type="presOf" srcId="{185814C2-F64C-43F4-9A31-5294014E95D8}" destId="{171259AD-FE7B-48BE-A7EF-08A795CDF88B}" srcOrd="1" destOrd="0" presId="urn:microsoft.com/office/officeart/2005/8/layout/list1"/>
    <dgm:cxn modelId="{FA1AE283-CE10-468F-A018-2D89B784CFE1}" type="presParOf" srcId="{B36F27CD-A36B-4C6E-9C9B-C9F2D52C5AA5}" destId="{C2CA3E64-A52B-4469-BCC0-D0804F3238AE}" srcOrd="0" destOrd="0" presId="urn:microsoft.com/office/officeart/2005/8/layout/list1"/>
    <dgm:cxn modelId="{8E521279-AC80-4697-8CC9-AA61E160E7B2}" type="presParOf" srcId="{C2CA3E64-A52B-4469-BCC0-D0804F3238AE}" destId="{33335DC1-69E5-4840-AB01-0661B08E6CC6}" srcOrd="0" destOrd="0" presId="urn:microsoft.com/office/officeart/2005/8/layout/list1"/>
    <dgm:cxn modelId="{4342D0A5-0667-4272-9557-F87131036E9E}" type="presParOf" srcId="{C2CA3E64-A52B-4469-BCC0-D0804F3238AE}" destId="{0B14BFBB-7C58-4D5B-B17A-703F649479D4}" srcOrd="1" destOrd="0" presId="urn:microsoft.com/office/officeart/2005/8/layout/list1"/>
    <dgm:cxn modelId="{A3525747-3770-4466-A43B-B1C9F9D53041}" type="presParOf" srcId="{B36F27CD-A36B-4C6E-9C9B-C9F2D52C5AA5}" destId="{B3DF9C9A-753D-440A-AFE8-85F344F9AAF9}" srcOrd="1" destOrd="0" presId="urn:microsoft.com/office/officeart/2005/8/layout/list1"/>
    <dgm:cxn modelId="{3499CB62-E739-456D-AE7D-8A8607EE1CB5}" type="presParOf" srcId="{B36F27CD-A36B-4C6E-9C9B-C9F2D52C5AA5}" destId="{9A651441-F22B-416E-B232-5FC6AADFA0A3}" srcOrd="2" destOrd="0" presId="urn:microsoft.com/office/officeart/2005/8/layout/list1"/>
    <dgm:cxn modelId="{B8179275-6958-4BAB-8CEE-D7E2C87D8F60}" type="presParOf" srcId="{B36F27CD-A36B-4C6E-9C9B-C9F2D52C5AA5}" destId="{1BA2673F-C7DB-496E-9A84-6214A414ADEB}" srcOrd="3" destOrd="0" presId="urn:microsoft.com/office/officeart/2005/8/layout/list1"/>
    <dgm:cxn modelId="{F46E5AE0-E7F4-4AC0-9C8E-C5C80BBDA805}" type="presParOf" srcId="{B36F27CD-A36B-4C6E-9C9B-C9F2D52C5AA5}" destId="{A21BA998-862C-4868-AC4B-B76CCA80AF3A}" srcOrd="4" destOrd="0" presId="urn:microsoft.com/office/officeart/2005/8/layout/list1"/>
    <dgm:cxn modelId="{7392F11D-A5F8-44AB-8607-ED90A26BE1F2}" type="presParOf" srcId="{A21BA998-862C-4868-AC4B-B76CCA80AF3A}" destId="{BF204575-DEDE-447D-9EF7-F89D522D4D23}" srcOrd="0" destOrd="0" presId="urn:microsoft.com/office/officeart/2005/8/layout/list1"/>
    <dgm:cxn modelId="{8D5655F1-B205-4336-8B76-FDBC687CA63C}" type="presParOf" srcId="{A21BA998-862C-4868-AC4B-B76CCA80AF3A}" destId="{171259AD-FE7B-48BE-A7EF-08A795CDF88B}" srcOrd="1" destOrd="0" presId="urn:microsoft.com/office/officeart/2005/8/layout/list1"/>
    <dgm:cxn modelId="{5DE48D1F-D6C3-4B7B-9DE2-1B2982B5D20E}" type="presParOf" srcId="{B36F27CD-A36B-4C6E-9C9B-C9F2D52C5AA5}" destId="{0C2327D5-E9C6-4352-A122-6E23344CB6EE}" srcOrd="5" destOrd="0" presId="urn:microsoft.com/office/officeart/2005/8/layout/list1"/>
    <dgm:cxn modelId="{CE0682CB-9A2C-4F89-A687-9B4004FA1866}" type="presParOf" srcId="{B36F27CD-A36B-4C6E-9C9B-C9F2D52C5AA5}" destId="{9AD9E192-9F29-42CD-9958-45733C3946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6D56C-D66E-48FD-8EE2-616FE9F83E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808297-0C0F-45AF-AAAB-1850D33D16BA}">
      <dgm:prSet custT="1"/>
      <dgm:spPr/>
      <dgm:t>
        <a:bodyPr/>
        <a:lstStyle/>
        <a:p>
          <a:r>
            <a:rPr lang="da-DK" sz="2800" dirty="0"/>
            <a:t>Diktering i kontekst (hvis relevant)</a:t>
          </a:r>
          <a:endParaRPr lang="en-US" sz="2800" dirty="0"/>
        </a:p>
      </dgm:t>
    </dgm:pt>
    <dgm:pt modelId="{5E8FC001-A030-4A05-AF8D-318EBE6DB2C4}" type="parTrans" cxnId="{5695A655-BA5B-4A35-9194-1233EB58A318}">
      <dgm:prSet/>
      <dgm:spPr/>
      <dgm:t>
        <a:bodyPr/>
        <a:lstStyle/>
        <a:p>
          <a:endParaRPr lang="en-US"/>
        </a:p>
      </dgm:t>
    </dgm:pt>
    <dgm:pt modelId="{3CBC6D45-69C9-457A-B742-467F25058FB1}" type="sibTrans" cxnId="{5695A655-BA5B-4A35-9194-1233EB58A318}">
      <dgm:prSet/>
      <dgm:spPr/>
      <dgm:t>
        <a:bodyPr/>
        <a:lstStyle/>
        <a:p>
          <a:endParaRPr lang="en-US"/>
        </a:p>
      </dgm:t>
    </dgm:pt>
    <dgm:pt modelId="{6D5037E4-DE2A-4494-A245-E3A7785BD58D}">
      <dgm:prSet custT="1"/>
      <dgm:spPr/>
      <dgm:t>
        <a:bodyPr/>
        <a:lstStyle/>
        <a:p>
          <a:r>
            <a:rPr lang="da-DK" sz="2800" dirty="0"/>
            <a:t>Notatteknikker</a:t>
          </a:r>
          <a:endParaRPr lang="en-US" sz="2800" dirty="0"/>
        </a:p>
      </dgm:t>
    </dgm:pt>
    <dgm:pt modelId="{63B1D072-2632-4297-9227-1B8215182EDB}" type="parTrans" cxnId="{A189A01D-0FFC-4421-B3F8-93EC50858803}">
      <dgm:prSet/>
      <dgm:spPr/>
      <dgm:t>
        <a:bodyPr/>
        <a:lstStyle/>
        <a:p>
          <a:endParaRPr lang="en-US"/>
        </a:p>
      </dgm:t>
    </dgm:pt>
    <dgm:pt modelId="{534DD71E-DA70-4EE9-81A0-13C354E700E3}" type="sibTrans" cxnId="{A189A01D-0FFC-4421-B3F8-93EC50858803}">
      <dgm:prSet/>
      <dgm:spPr/>
      <dgm:t>
        <a:bodyPr/>
        <a:lstStyle/>
        <a:p>
          <a:endParaRPr lang="en-US"/>
        </a:p>
      </dgm:t>
    </dgm:pt>
    <dgm:pt modelId="{38E8BA3B-C120-4D81-B4F7-D7C2C61095D6}">
      <dgm:prSet/>
      <dgm:spPr/>
      <dgm:t>
        <a:bodyPr/>
        <a:lstStyle/>
        <a:p>
          <a:r>
            <a:rPr lang="en-US" sz="2600" dirty="0"/>
            <a:t>AU </a:t>
          </a:r>
          <a:r>
            <a:rPr lang="en-US" sz="2600" dirty="0" err="1"/>
            <a:t>Studypedia</a:t>
          </a:r>
          <a:r>
            <a:rPr lang="en-US" sz="2600" dirty="0"/>
            <a:t> - </a:t>
          </a:r>
          <a:r>
            <a:rPr lang="en-US" sz="2600" dirty="0" err="1">
              <a:hlinkClick xmlns:r="http://schemas.openxmlformats.org/officeDocument/2006/relationships" r:id="rId1"/>
            </a:rPr>
            <a:t>Notestrategier</a:t>
          </a:r>
          <a:endParaRPr lang="en-US" sz="2600" dirty="0"/>
        </a:p>
      </dgm:t>
    </dgm:pt>
    <dgm:pt modelId="{E9348B17-F6F4-48FD-914F-B7955F998565}" type="parTrans" cxnId="{07846202-2E28-40C2-8671-DA4DDFDDF629}">
      <dgm:prSet/>
      <dgm:spPr/>
      <dgm:t>
        <a:bodyPr/>
        <a:lstStyle/>
        <a:p>
          <a:endParaRPr lang="en-US"/>
        </a:p>
      </dgm:t>
    </dgm:pt>
    <dgm:pt modelId="{92756B95-F130-4D7D-810B-EB05B967BA6F}" type="sibTrans" cxnId="{07846202-2E28-40C2-8671-DA4DDFDDF629}">
      <dgm:prSet/>
      <dgm:spPr/>
      <dgm:t>
        <a:bodyPr/>
        <a:lstStyle/>
        <a:p>
          <a:endParaRPr lang="en-US"/>
        </a:p>
      </dgm:t>
    </dgm:pt>
    <dgm:pt modelId="{BD45D49D-CC2B-4D5A-A77C-6B64D9679952}">
      <dgm:prSet custT="1"/>
      <dgm:spPr/>
      <dgm:t>
        <a:bodyPr/>
        <a:lstStyle/>
        <a:p>
          <a:r>
            <a:rPr lang="da-DK" sz="2600" dirty="0"/>
            <a:t>Brug AI til </a:t>
          </a:r>
          <a:r>
            <a:rPr lang="da-DK" sz="2600" dirty="0" err="1"/>
            <a:t>notattagning</a:t>
          </a:r>
          <a:r>
            <a:rPr lang="da-DK" sz="2600" dirty="0"/>
            <a:t> ifm. faglige diskussioner / gruppesamtaler</a:t>
          </a:r>
          <a:endParaRPr lang="en-US" sz="2600" dirty="0"/>
        </a:p>
      </dgm:t>
    </dgm:pt>
    <dgm:pt modelId="{76F1D641-0AC0-42E3-B455-060355C4945B}" type="parTrans" cxnId="{8584F6B3-E9CB-439A-85CC-E0EB5F658811}">
      <dgm:prSet/>
      <dgm:spPr/>
      <dgm:t>
        <a:bodyPr/>
        <a:lstStyle/>
        <a:p>
          <a:endParaRPr lang="en-US"/>
        </a:p>
      </dgm:t>
    </dgm:pt>
    <dgm:pt modelId="{D47D9403-0FE9-4BB3-B5CC-5BF97FD5ECA4}" type="sibTrans" cxnId="{8584F6B3-E9CB-439A-85CC-E0EB5F658811}">
      <dgm:prSet/>
      <dgm:spPr/>
      <dgm:t>
        <a:bodyPr/>
        <a:lstStyle/>
        <a:p>
          <a:endParaRPr lang="en-US"/>
        </a:p>
      </dgm:t>
    </dgm:pt>
    <dgm:pt modelId="{8F68BA8F-62D1-4A44-9ED7-140BB35F9BE1}">
      <dgm:prSet custT="1"/>
      <dgm:spPr/>
      <dgm:t>
        <a:bodyPr/>
        <a:lstStyle/>
        <a:p>
          <a:r>
            <a:rPr lang="da-DK" sz="1800" dirty="0"/>
            <a:t>OBS: Alle i gruppen skal give tilladelse</a:t>
          </a:r>
          <a:endParaRPr lang="en-US" sz="2600" dirty="0">
            <a:highlight>
              <a:srgbClr val="FFFF00"/>
            </a:highlight>
          </a:endParaRPr>
        </a:p>
      </dgm:t>
    </dgm:pt>
    <dgm:pt modelId="{A69AC500-55BF-4D5E-ADBB-0868F55ADE0D}" type="parTrans" cxnId="{752BC18D-AB88-477D-8002-B235121ED045}">
      <dgm:prSet/>
      <dgm:spPr/>
      <dgm:t>
        <a:bodyPr/>
        <a:lstStyle/>
        <a:p>
          <a:endParaRPr lang="da-DK"/>
        </a:p>
      </dgm:t>
    </dgm:pt>
    <dgm:pt modelId="{482E4223-99EB-448C-91B3-64B75043CAA3}" type="sibTrans" cxnId="{752BC18D-AB88-477D-8002-B235121ED045}">
      <dgm:prSet/>
      <dgm:spPr/>
      <dgm:t>
        <a:bodyPr/>
        <a:lstStyle/>
        <a:p>
          <a:endParaRPr lang="da-DK"/>
        </a:p>
      </dgm:t>
    </dgm:pt>
    <dgm:pt modelId="{36EE7D9B-7552-4EFA-9F35-A4A15DEC841A}">
      <dgm:prSet/>
      <dgm:spPr/>
      <dgm:t>
        <a:bodyPr/>
        <a:lstStyle/>
        <a:p>
          <a:r>
            <a:rPr lang="da-DK" sz="2600" dirty="0">
              <a:hlinkClick xmlns:r="http://schemas.openxmlformats.org/officeDocument/2006/relationships" r:id="rId2"/>
            </a:rPr>
            <a:t>Cornell Note </a:t>
          </a:r>
          <a:r>
            <a:rPr lang="da-DK" sz="2600" dirty="0" err="1">
              <a:hlinkClick xmlns:r="http://schemas.openxmlformats.org/officeDocument/2006/relationships" r:id="rId2"/>
            </a:rPr>
            <a:t>Taking</a:t>
          </a:r>
          <a:r>
            <a:rPr lang="da-DK" sz="2600" dirty="0">
              <a:hlinkClick xmlns:r="http://schemas.openxmlformats.org/officeDocument/2006/relationships" r:id="rId2"/>
            </a:rPr>
            <a:t> Method </a:t>
          </a:r>
          <a:r>
            <a:rPr lang="da-DK" sz="2600" dirty="0"/>
            <a:t>(YouTube video)</a:t>
          </a:r>
          <a:endParaRPr lang="en-US" sz="2600" dirty="0"/>
        </a:p>
      </dgm:t>
    </dgm:pt>
    <dgm:pt modelId="{35DEA060-A873-4A6F-B606-FFFCD77B68E1}" type="parTrans" cxnId="{30092D75-9D63-4FC6-84D0-A3D9DC3BDC70}">
      <dgm:prSet/>
      <dgm:spPr/>
      <dgm:t>
        <a:bodyPr/>
        <a:lstStyle/>
        <a:p>
          <a:endParaRPr lang="da-DK"/>
        </a:p>
      </dgm:t>
    </dgm:pt>
    <dgm:pt modelId="{F27CB597-E8DD-4DA2-A9E6-8746C8F34963}" type="sibTrans" cxnId="{30092D75-9D63-4FC6-84D0-A3D9DC3BDC70}">
      <dgm:prSet/>
      <dgm:spPr/>
      <dgm:t>
        <a:bodyPr/>
        <a:lstStyle/>
        <a:p>
          <a:endParaRPr lang="da-DK"/>
        </a:p>
      </dgm:t>
    </dgm:pt>
    <dgm:pt modelId="{594B290C-8941-48F3-9FA3-6A408D06F711}" type="pres">
      <dgm:prSet presAssocID="{4516D56C-D66E-48FD-8EE2-616FE9F83EC2}" presName="linear" presStyleCnt="0">
        <dgm:presLayoutVars>
          <dgm:animLvl val="lvl"/>
          <dgm:resizeHandles val="exact"/>
        </dgm:presLayoutVars>
      </dgm:prSet>
      <dgm:spPr/>
    </dgm:pt>
    <dgm:pt modelId="{74275670-9FEC-4F0F-9AEB-5C5FCD484D30}" type="pres">
      <dgm:prSet presAssocID="{6D808297-0C0F-45AF-AAAB-1850D33D16BA}" presName="parentText" presStyleLbl="node1" presStyleIdx="0" presStyleCnt="2" custScaleY="57006">
        <dgm:presLayoutVars>
          <dgm:chMax val="0"/>
          <dgm:bulletEnabled val="1"/>
        </dgm:presLayoutVars>
      </dgm:prSet>
      <dgm:spPr/>
    </dgm:pt>
    <dgm:pt modelId="{D1BCFA6C-CC83-408B-8335-491854EA283E}" type="pres">
      <dgm:prSet presAssocID="{3CBC6D45-69C9-457A-B742-467F25058FB1}" presName="spacer" presStyleCnt="0"/>
      <dgm:spPr/>
    </dgm:pt>
    <dgm:pt modelId="{038C5957-F9DE-4D12-ACDA-A660F03290EF}" type="pres">
      <dgm:prSet presAssocID="{6D5037E4-DE2A-4494-A245-E3A7785BD58D}" presName="parentText" presStyleLbl="node1" presStyleIdx="1" presStyleCnt="2" custScaleY="57006">
        <dgm:presLayoutVars>
          <dgm:chMax val="0"/>
          <dgm:bulletEnabled val="1"/>
        </dgm:presLayoutVars>
      </dgm:prSet>
      <dgm:spPr/>
    </dgm:pt>
    <dgm:pt modelId="{7F7E5997-2304-45E8-9D06-41B53A9C2D30}" type="pres">
      <dgm:prSet presAssocID="{6D5037E4-DE2A-4494-A245-E3A7785BD5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846202-2E28-40C2-8671-DA4DDFDDF629}" srcId="{6D5037E4-DE2A-4494-A245-E3A7785BD58D}" destId="{38E8BA3B-C120-4D81-B4F7-D7C2C61095D6}" srcOrd="0" destOrd="0" parTransId="{E9348B17-F6F4-48FD-914F-B7955F998565}" sibTransId="{92756B95-F130-4D7D-810B-EB05B967BA6F}"/>
    <dgm:cxn modelId="{A189A01D-0FFC-4421-B3F8-93EC50858803}" srcId="{4516D56C-D66E-48FD-8EE2-616FE9F83EC2}" destId="{6D5037E4-DE2A-4494-A245-E3A7785BD58D}" srcOrd="1" destOrd="0" parTransId="{63B1D072-2632-4297-9227-1B8215182EDB}" sibTransId="{534DD71E-DA70-4EE9-81A0-13C354E700E3}"/>
    <dgm:cxn modelId="{769F5E4A-F3AE-4C5E-B702-790CDCC5945A}" type="presOf" srcId="{4516D56C-D66E-48FD-8EE2-616FE9F83EC2}" destId="{594B290C-8941-48F3-9FA3-6A408D06F711}" srcOrd="0" destOrd="0" presId="urn:microsoft.com/office/officeart/2005/8/layout/vList2"/>
    <dgm:cxn modelId="{61B1D273-60D0-4AF1-90B9-5B50593BA7E5}" type="presOf" srcId="{8F68BA8F-62D1-4A44-9ED7-140BB35F9BE1}" destId="{7F7E5997-2304-45E8-9D06-41B53A9C2D30}" srcOrd="0" destOrd="3" presId="urn:microsoft.com/office/officeart/2005/8/layout/vList2"/>
    <dgm:cxn modelId="{30092D75-9D63-4FC6-84D0-A3D9DC3BDC70}" srcId="{6D5037E4-DE2A-4494-A245-E3A7785BD58D}" destId="{36EE7D9B-7552-4EFA-9F35-A4A15DEC841A}" srcOrd="1" destOrd="0" parTransId="{35DEA060-A873-4A6F-B606-FFFCD77B68E1}" sibTransId="{F27CB597-E8DD-4DA2-A9E6-8746C8F34963}"/>
    <dgm:cxn modelId="{5695A655-BA5B-4A35-9194-1233EB58A318}" srcId="{4516D56C-D66E-48FD-8EE2-616FE9F83EC2}" destId="{6D808297-0C0F-45AF-AAAB-1850D33D16BA}" srcOrd="0" destOrd="0" parTransId="{5E8FC001-A030-4A05-AF8D-318EBE6DB2C4}" sibTransId="{3CBC6D45-69C9-457A-B742-467F25058FB1}"/>
    <dgm:cxn modelId="{D2D5BA77-55D7-4E0E-BFBD-B0898C1BCB5A}" type="presOf" srcId="{36EE7D9B-7552-4EFA-9F35-A4A15DEC841A}" destId="{7F7E5997-2304-45E8-9D06-41B53A9C2D30}" srcOrd="0" destOrd="1" presId="urn:microsoft.com/office/officeart/2005/8/layout/vList2"/>
    <dgm:cxn modelId="{05CA897A-3B74-4D08-A17C-E05DC24029B5}" type="presOf" srcId="{6D5037E4-DE2A-4494-A245-E3A7785BD58D}" destId="{038C5957-F9DE-4D12-ACDA-A660F03290EF}" srcOrd="0" destOrd="0" presId="urn:microsoft.com/office/officeart/2005/8/layout/vList2"/>
    <dgm:cxn modelId="{752BC18D-AB88-477D-8002-B235121ED045}" srcId="{BD45D49D-CC2B-4D5A-A77C-6B64D9679952}" destId="{8F68BA8F-62D1-4A44-9ED7-140BB35F9BE1}" srcOrd="0" destOrd="0" parTransId="{A69AC500-55BF-4D5E-ADBB-0868F55ADE0D}" sibTransId="{482E4223-99EB-448C-91B3-64B75043CAA3}"/>
    <dgm:cxn modelId="{63831D95-4F91-426B-B397-CF13357AB9A3}" type="presOf" srcId="{6D808297-0C0F-45AF-AAAB-1850D33D16BA}" destId="{74275670-9FEC-4F0F-9AEB-5C5FCD484D30}" srcOrd="0" destOrd="0" presId="urn:microsoft.com/office/officeart/2005/8/layout/vList2"/>
    <dgm:cxn modelId="{8584F6B3-E9CB-439A-85CC-E0EB5F658811}" srcId="{6D5037E4-DE2A-4494-A245-E3A7785BD58D}" destId="{BD45D49D-CC2B-4D5A-A77C-6B64D9679952}" srcOrd="2" destOrd="0" parTransId="{76F1D641-0AC0-42E3-B455-060355C4945B}" sibTransId="{D47D9403-0FE9-4BB3-B5CC-5BF97FD5ECA4}"/>
    <dgm:cxn modelId="{AB096BC4-87E8-47C9-B006-D8BD400F2FDC}" type="presOf" srcId="{BD45D49D-CC2B-4D5A-A77C-6B64D9679952}" destId="{7F7E5997-2304-45E8-9D06-41B53A9C2D30}" srcOrd="0" destOrd="2" presId="urn:microsoft.com/office/officeart/2005/8/layout/vList2"/>
    <dgm:cxn modelId="{6BC314C9-4BF2-4479-B39B-EA9436D906AA}" type="presOf" srcId="{38E8BA3B-C120-4D81-B4F7-D7C2C61095D6}" destId="{7F7E5997-2304-45E8-9D06-41B53A9C2D30}" srcOrd="0" destOrd="0" presId="urn:microsoft.com/office/officeart/2005/8/layout/vList2"/>
    <dgm:cxn modelId="{98907F96-D527-47EB-A41D-FB7FDB65E299}" type="presParOf" srcId="{594B290C-8941-48F3-9FA3-6A408D06F711}" destId="{74275670-9FEC-4F0F-9AEB-5C5FCD484D30}" srcOrd="0" destOrd="0" presId="urn:microsoft.com/office/officeart/2005/8/layout/vList2"/>
    <dgm:cxn modelId="{9017E7BD-471E-4815-8EA0-5926417DF90D}" type="presParOf" srcId="{594B290C-8941-48F3-9FA3-6A408D06F711}" destId="{D1BCFA6C-CC83-408B-8335-491854EA283E}" srcOrd="1" destOrd="0" presId="urn:microsoft.com/office/officeart/2005/8/layout/vList2"/>
    <dgm:cxn modelId="{31DB2FA4-9DFA-4D10-B5FA-5F441B95E4C1}" type="presParOf" srcId="{594B290C-8941-48F3-9FA3-6A408D06F711}" destId="{038C5957-F9DE-4D12-ACDA-A660F03290EF}" srcOrd="2" destOrd="0" presId="urn:microsoft.com/office/officeart/2005/8/layout/vList2"/>
    <dgm:cxn modelId="{C62FF0AC-2B3E-484A-AD4E-8CB799A44347}" type="presParOf" srcId="{594B290C-8941-48F3-9FA3-6A408D06F711}" destId="{7F7E5997-2304-45E8-9D06-41B53A9C2D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9C1795-DEBE-4A5F-B042-6709DAEEBD0A}" type="doc">
      <dgm:prSet loTypeId="urn:microsoft.com/office/officeart/2005/8/layout/h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97D657-C197-4F77-95F8-2B3EB8F615FB}">
      <dgm:prSet/>
      <dgm:spPr/>
      <dgm:t>
        <a:bodyPr/>
        <a:lstStyle/>
        <a:p>
          <a:r>
            <a:rPr lang="da-DK" dirty="0"/>
            <a:t>Opmærksomhed på endelsen –s</a:t>
          </a:r>
          <a:endParaRPr lang="en-US" dirty="0"/>
        </a:p>
      </dgm:t>
    </dgm:pt>
    <dgm:pt modelId="{966F138A-9190-4C90-A8A1-07EF566485DD}" type="parTrans" cxnId="{4BAF5363-D9DC-4308-A8E6-36BCA1397F77}">
      <dgm:prSet/>
      <dgm:spPr/>
      <dgm:t>
        <a:bodyPr/>
        <a:lstStyle/>
        <a:p>
          <a:endParaRPr lang="en-US"/>
        </a:p>
      </dgm:t>
    </dgm:pt>
    <dgm:pt modelId="{52E61415-CBC1-433D-BA8F-7C1A74353E47}" type="sibTrans" cxnId="{4BAF5363-D9DC-4308-A8E6-36BCA1397F77}">
      <dgm:prSet/>
      <dgm:spPr/>
      <dgm:t>
        <a:bodyPr/>
        <a:lstStyle/>
        <a:p>
          <a:endParaRPr lang="en-US"/>
        </a:p>
      </dgm:t>
    </dgm:pt>
    <dgm:pt modelId="{5900F9D0-8690-45A8-9228-290F01A264A0}">
      <dgm:prSet/>
      <dgm:spPr/>
      <dgm:t>
        <a:bodyPr/>
        <a:lstStyle/>
        <a:p>
          <a:r>
            <a:rPr lang="da-DK" b="1" dirty="0"/>
            <a:t>Udsagnsord i 3. person, ental, nutid </a:t>
          </a:r>
          <a:r>
            <a:rPr lang="da-DK" dirty="0"/>
            <a:t>(kongruens – he/</a:t>
          </a:r>
          <a:r>
            <a:rPr lang="da-DK" dirty="0" err="1"/>
            <a:t>she</a:t>
          </a:r>
          <a:r>
            <a:rPr lang="da-DK" dirty="0"/>
            <a:t>/it)</a:t>
          </a:r>
          <a:endParaRPr lang="en-US" dirty="0"/>
        </a:p>
      </dgm:t>
    </dgm:pt>
    <dgm:pt modelId="{49A1AF02-7E02-417C-81C1-50F61AF9C380}" type="parTrans" cxnId="{55350722-25BD-44F5-BF7F-1EA914DA94E3}">
      <dgm:prSet/>
      <dgm:spPr/>
      <dgm:t>
        <a:bodyPr/>
        <a:lstStyle/>
        <a:p>
          <a:endParaRPr lang="en-US"/>
        </a:p>
      </dgm:t>
    </dgm:pt>
    <dgm:pt modelId="{D54DCFF3-4EA5-40FB-ADB1-8653E9FEBE41}" type="sibTrans" cxnId="{55350722-25BD-44F5-BF7F-1EA914DA94E3}">
      <dgm:prSet/>
      <dgm:spPr/>
      <dgm:t>
        <a:bodyPr/>
        <a:lstStyle/>
        <a:p>
          <a:endParaRPr lang="en-US"/>
        </a:p>
      </dgm:t>
    </dgm:pt>
    <dgm:pt modelId="{D9780618-BE9D-41FC-B884-A7C81F923F25}">
      <dgm:prSet/>
      <dgm:spPr/>
      <dgm:t>
        <a:bodyPr/>
        <a:lstStyle/>
        <a:p>
          <a:r>
            <a:rPr lang="da-DK"/>
            <a:t>DO-omskrivning </a:t>
          </a:r>
          <a:endParaRPr lang="en-US"/>
        </a:p>
      </dgm:t>
    </dgm:pt>
    <dgm:pt modelId="{0DD072CA-8B9E-48F9-A2D2-2D98802CFB27}" type="parTrans" cxnId="{75FEE11C-0A50-4FF8-9F01-451223C6071E}">
      <dgm:prSet/>
      <dgm:spPr/>
      <dgm:t>
        <a:bodyPr/>
        <a:lstStyle/>
        <a:p>
          <a:endParaRPr lang="en-US"/>
        </a:p>
      </dgm:t>
    </dgm:pt>
    <dgm:pt modelId="{A50834C8-A01B-412F-BC12-A50A00219EB3}" type="sibTrans" cxnId="{75FEE11C-0A50-4FF8-9F01-451223C6071E}">
      <dgm:prSet/>
      <dgm:spPr/>
      <dgm:t>
        <a:bodyPr/>
        <a:lstStyle/>
        <a:p>
          <a:endParaRPr lang="en-US"/>
        </a:p>
      </dgm:t>
    </dgm:pt>
    <dgm:pt modelId="{54CCE824-EB5D-4E65-81E9-674B43D2EDF2}">
      <dgm:prSet/>
      <dgm:spPr/>
      <dgm:t>
        <a:bodyPr/>
        <a:lstStyle/>
        <a:p>
          <a:r>
            <a:rPr lang="da-DK" dirty="0"/>
            <a:t>Spørgsmål: </a:t>
          </a:r>
          <a:r>
            <a:rPr lang="da-DK" b="1" dirty="0"/>
            <a:t>Do</a:t>
          </a:r>
          <a:r>
            <a:rPr lang="da-DK" dirty="0"/>
            <a:t> </a:t>
          </a:r>
          <a:r>
            <a:rPr lang="da-DK" dirty="0" err="1"/>
            <a:t>you</a:t>
          </a:r>
          <a:r>
            <a:rPr lang="da-DK" dirty="0"/>
            <a:t> </a:t>
          </a:r>
          <a:r>
            <a:rPr lang="da-DK" b="1" dirty="0" err="1"/>
            <a:t>play</a:t>
          </a:r>
          <a:r>
            <a:rPr lang="da-DK" dirty="0"/>
            <a:t> </a:t>
          </a:r>
          <a:r>
            <a:rPr lang="da-DK" dirty="0" err="1"/>
            <a:t>soccer</a:t>
          </a:r>
          <a:r>
            <a:rPr lang="da-DK" dirty="0"/>
            <a:t>?</a:t>
          </a:r>
          <a:endParaRPr lang="en-US" dirty="0"/>
        </a:p>
      </dgm:t>
    </dgm:pt>
    <dgm:pt modelId="{51B1A205-2407-4382-A4DA-1FEB19011ABB}" type="parTrans" cxnId="{5B8CFB17-B308-42E4-AC31-C961F2F3A9ED}">
      <dgm:prSet/>
      <dgm:spPr/>
      <dgm:t>
        <a:bodyPr/>
        <a:lstStyle/>
        <a:p>
          <a:endParaRPr lang="en-US"/>
        </a:p>
      </dgm:t>
    </dgm:pt>
    <dgm:pt modelId="{1428844D-21EF-4053-89D4-A9817260AF0C}" type="sibTrans" cxnId="{5B8CFB17-B308-42E4-AC31-C961F2F3A9ED}">
      <dgm:prSet/>
      <dgm:spPr/>
      <dgm:t>
        <a:bodyPr/>
        <a:lstStyle/>
        <a:p>
          <a:endParaRPr lang="en-US"/>
        </a:p>
      </dgm:t>
    </dgm:pt>
    <dgm:pt modelId="{3994D8A3-B481-4B29-9D29-56905E0884EE}">
      <dgm:prSet/>
      <dgm:spPr/>
      <dgm:t>
        <a:bodyPr/>
        <a:lstStyle/>
        <a:p>
          <a:r>
            <a:rPr lang="da-DK" dirty="0"/>
            <a:t>Korte svar:</a:t>
          </a:r>
          <a:endParaRPr lang="en-US" dirty="0"/>
        </a:p>
      </dgm:t>
    </dgm:pt>
    <dgm:pt modelId="{A50F5B46-C30F-4ED4-B0FC-C94556DAA3C2}" type="parTrans" cxnId="{2C427B10-90B0-4B48-8B36-8A39D4FC5C7D}">
      <dgm:prSet/>
      <dgm:spPr/>
      <dgm:t>
        <a:bodyPr/>
        <a:lstStyle/>
        <a:p>
          <a:endParaRPr lang="en-US"/>
        </a:p>
      </dgm:t>
    </dgm:pt>
    <dgm:pt modelId="{62BA0CD4-6F47-435C-9E44-5606E1E3AA1B}" type="sibTrans" cxnId="{2C427B10-90B0-4B48-8B36-8A39D4FC5C7D}">
      <dgm:prSet/>
      <dgm:spPr/>
      <dgm:t>
        <a:bodyPr/>
        <a:lstStyle/>
        <a:p>
          <a:endParaRPr lang="en-US"/>
        </a:p>
      </dgm:t>
    </dgm:pt>
    <dgm:pt modelId="{88369C19-2B97-4C81-BA74-5A266813B8AE}">
      <dgm:prSet/>
      <dgm:spPr/>
      <dgm:t>
        <a:bodyPr/>
        <a:lstStyle/>
        <a:p>
          <a:r>
            <a:rPr lang="da-DK" dirty="0"/>
            <a:t>Nægtelser: He </a:t>
          </a:r>
          <a:r>
            <a:rPr lang="da-DK" b="1" dirty="0" err="1"/>
            <a:t>does</a:t>
          </a:r>
          <a:r>
            <a:rPr lang="da-DK" dirty="0"/>
            <a:t> not </a:t>
          </a:r>
          <a:r>
            <a:rPr lang="da-DK" b="1" dirty="0" err="1"/>
            <a:t>play</a:t>
          </a:r>
          <a:r>
            <a:rPr lang="da-DK" dirty="0"/>
            <a:t> </a:t>
          </a:r>
          <a:r>
            <a:rPr lang="da-DK" dirty="0" err="1"/>
            <a:t>soccer</a:t>
          </a:r>
          <a:r>
            <a:rPr lang="da-DK" dirty="0"/>
            <a:t>.</a:t>
          </a:r>
          <a:endParaRPr lang="en-US" dirty="0"/>
        </a:p>
      </dgm:t>
    </dgm:pt>
    <dgm:pt modelId="{22CEE992-7D73-439F-AA2D-9D0CB17362B8}" type="parTrans" cxnId="{4163BCBC-B4BD-4005-B9EF-3C5C5327FEC1}">
      <dgm:prSet/>
      <dgm:spPr/>
      <dgm:t>
        <a:bodyPr/>
        <a:lstStyle/>
        <a:p>
          <a:endParaRPr lang="en-US"/>
        </a:p>
      </dgm:t>
    </dgm:pt>
    <dgm:pt modelId="{69148398-6F63-4B49-AD87-A56082C25CFF}" type="sibTrans" cxnId="{4163BCBC-B4BD-4005-B9EF-3C5C5327FEC1}">
      <dgm:prSet/>
      <dgm:spPr/>
      <dgm:t>
        <a:bodyPr/>
        <a:lstStyle/>
        <a:p>
          <a:endParaRPr lang="en-US"/>
        </a:p>
      </dgm:t>
    </dgm:pt>
    <dgm:pt modelId="{458B7A0B-62E3-46AC-AB5E-0F13B6269C1C}">
      <dgm:prSet/>
      <dgm:spPr/>
      <dgm:t>
        <a:bodyPr/>
        <a:lstStyle/>
        <a:p>
          <a:r>
            <a:rPr lang="da-DK"/>
            <a:t>Ordstilling</a:t>
          </a:r>
          <a:endParaRPr lang="en-US"/>
        </a:p>
      </dgm:t>
    </dgm:pt>
    <dgm:pt modelId="{5B94F19D-FBF4-40BE-9ABE-C4D7AF527B78}" type="parTrans" cxnId="{789EC1B8-7FD2-417E-A4A3-7ED9C89E3A95}">
      <dgm:prSet/>
      <dgm:spPr/>
      <dgm:t>
        <a:bodyPr/>
        <a:lstStyle/>
        <a:p>
          <a:endParaRPr lang="en-US"/>
        </a:p>
      </dgm:t>
    </dgm:pt>
    <dgm:pt modelId="{C25F4B1A-9595-4E43-9F70-F5C94B89F4F9}" type="sibTrans" cxnId="{789EC1B8-7FD2-417E-A4A3-7ED9C89E3A95}">
      <dgm:prSet/>
      <dgm:spPr/>
      <dgm:t>
        <a:bodyPr/>
        <a:lstStyle/>
        <a:p>
          <a:endParaRPr lang="en-US"/>
        </a:p>
      </dgm:t>
    </dgm:pt>
    <dgm:pt modelId="{D3D58DD4-A8FE-4BD1-91CA-906AF1956BC5}">
      <dgm:prSet/>
      <dgm:spPr/>
      <dgm:t>
        <a:bodyPr/>
        <a:lstStyle/>
        <a:p>
          <a:r>
            <a:rPr lang="da-DK" dirty="0"/>
            <a:t>Placering af tidsadverbier</a:t>
          </a:r>
          <a:endParaRPr lang="en-US" dirty="0"/>
        </a:p>
      </dgm:t>
    </dgm:pt>
    <dgm:pt modelId="{78132A13-BA67-4D6E-9297-70BA04EFF7B0}" type="parTrans" cxnId="{9EB0B9DA-DE63-431F-BBEB-77519BDB0858}">
      <dgm:prSet/>
      <dgm:spPr/>
      <dgm:t>
        <a:bodyPr/>
        <a:lstStyle/>
        <a:p>
          <a:endParaRPr lang="en-US"/>
        </a:p>
      </dgm:t>
    </dgm:pt>
    <dgm:pt modelId="{8D2B2BCD-B29B-43B5-9989-362E9DA4EF25}" type="sibTrans" cxnId="{9EB0B9DA-DE63-431F-BBEB-77519BDB0858}">
      <dgm:prSet/>
      <dgm:spPr/>
      <dgm:t>
        <a:bodyPr/>
        <a:lstStyle/>
        <a:p>
          <a:endParaRPr lang="en-US"/>
        </a:p>
      </dgm:t>
    </dgm:pt>
    <dgm:pt modelId="{AB628F2E-C424-4306-A42C-4B1E2353B502}">
      <dgm:prSet/>
      <dgm:spPr/>
      <dgm:t>
        <a:bodyPr/>
        <a:lstStyle/>
        <a:p>
          <a:r>
            <a:rPr lang="da-DK"/>
            <a:t>Ordbogstræning </a:t>
          </a:r>
          <a:endParaRPr lang="en-US"/>
        </a:p>
      </dgm:t>
    </dgm:pt>
    <dgm:pt modelId="{AD821EB0-E16C-41C9-9B78-71AAF4C51429}" type="parTrans" cxnId="{2472B373-A736-4DE0-8736-E4F02570375A}">
      <dgm:prSet/>
      <dgm:spPr/>
      <dgm:t>
        <a:bodyPr/>
        <a:lstStyle/>
        <a:p>
          <a:endParaRPr lang="en-US"/>
        </a:p>
      </dgm:t>
    </dgm:pt>
    <dgm:pt modelId="{FE0A0F10-0AAE-483D-B295-3E4443DB904B}" type="sibTrans" cxnId="{2472B373-A736-4DE0-8736-E4F02570375A}">
      <dgm:prSet/>
      <dgm:spPr/>
      <dgm:t>
        <a:bodyPr/>
        <a:lstStyle/>
        <a:p>
          <a:endParaRPr lang="en-US"/>
        </a:p>
      </dgm:t>
    </dgm:pt>
    <dgm:pt modelId="{376CBB83-9A75-4909-8B70-61574FE1DBB5}">
      <dgm:prSet/>
      <dgm:spPr/>
      <dgm:t>
        <a:bodyPr/>
        <a:lstStyle/>
        <a:p>
          <a:r>
            <a:rPr lang="en-US" dirty="0"/>
            <a:t>Vis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træn</a:t>
          </a:r>
          <a:r>
            <a:rPr lang="en-US" dirty="0"/>
            <a:t>, </a:t>
          </a:r>
          <a:r>
            <a:rPr lang="en-US" dirty="0" err="1"/>
            <a:t>hvor</a:t>
          </a:r>
          <a:r>
            <a:rPr lang="en-US" dirty="0"/>
            <a:t> man finder </a:t>
          </a:r>
          <a:r>
            <a:rPr lang="en-US" dirty="0" err="1"/>
            <a:t>ordklassen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bøjningsendelser</a:t>
          </a:r>
          <a:endParaRPr lang="en-US" dirty="0"/>
        </a:p>
      </dgm:t>
    </dgm:pt>
    <dgm:pt modelId="{3A306D9F-FCE6-4C0C-A1A0-EA8ECFE1E90C}" type="parTrans" cxnId="{E2CB2F41-1DE4-4A9C-BEA7-76C8F82EFA48}">
      <dgm:prSet/>
      <dgm:spPr/>
      <dgm:t>
        <a:bodyPr/>
        <a:lstStyle/>
        <a:p>
          <a:endParaRPr lang="en-US"/>
        </a:p>
      </dgm:t>
    </dgm:pt>
    <dgm:pt modelId="{345629ED-FB4F-4E24-8B89-75C08F9AFAFC}" type="sibTrans" cxnId="{E2CB2F41-1DE4-4A9C-BEA7-76C8F82EFA48}">
      <dgm:prSet/>
      <dgm:spPr/>
      <dgm:t>
        <a:bodyPr/>
        <a:lstStyle/>
        <a:p>
          <a:endParaRPr lang="en-US"/>
        </a:p>
      </dgm:t>
    </dgm:pt>
    <dgm:pt modelId="{FD0F7BEF-8F9B-4AB4-AF3E-21B803F1AE8F}">
      <dgm:prSet/>
      <dgm:spPr/>
      <dgm:t>
        <a:bodyPr/>
        <a:lstStyle/>
        <a:p>
          <a:r>
            <a:rPr lang="da-DK" b="0" dirty="0"/>
            <a:t>Navneord i flertal</a:t>
          </a:r>
          <a:endParaRPr lang="en-US" b="0" dirty="0"/>
        </a:p>
      </dgm:t>
    </dgm:pt>
    <dgm:pt modelId="{85624914-E01E-447E-9F62-C88E7A53CDD9}" type="parTrans" cxnId="{55EC54A8-25D3-4CA5-8E6D-4A865CBE3F9D}">
      <dgm:prSet/>
      <dgm:spPr/>
      <dgm:t>
        <a:bodyPr/>
        <a:lstStyle/>
        <a:p>
          <a:endParaRPr lang="da-DK"/>
        </a:p>
      </dgm:t>
    </dgm:pt>
    <dgm:pt modelId="{B6A4903A-B305-4335-9906-86C0BA3B639B}" type="sibTrans" cxnId="{55EC54A8-25D3-4CA5-8E6D-4A865CBE3F9D}">
      <dgm:prSet/>
      <dgm:spPr/>
      <dgm:t>
        <a:bodyPr/>
        <a:lstStyle/>
        <a:p>
          <a:endParaRPr lang="da-DK"/>
        </a:p>
      </dgm:t>
    </dgm:pt>
    <dgm:pt modelId="{ABA3457A-15AB-42B9-90FE-8A0FC7F4B3B8}">
      <dgm:prSet/>
      <dgm:spPr/>
      <dgm:t>
        <a:bodyPr/>
        <a:lstStyle/>
        <a:p>
          <a:r>
            <a:rPr lang="da-DK" b="0" dirty="0"/>
            <a:t>Ejefald</a:t>
          </a:r>
          <a:endParaRPr lang="en-US" b="0" dirty="0"/>
        </a:p>
      </dgm:t>
    </dgm:pt>
    <dgm:pt modelId="{149A2858-B2D4-46E1-9989-9BD1A34FD41D}" type="parTrans" cxnId="{53469627-B4C2-4FD6-9E7E-367B7DE7B5A1}">
      <dgm:prSet/>
      <dgm:spPr/>
      <dgm:t>
        <a:bodyPr/>
        <a:lstStyle/>
        <a:p>
          <a:endParaRPr lang="da-DK"/>
        </a:p>
      </dgm:t>
    </dgm:pt>
    <dgm:pt modelId="{2F71FB6A-70B5-4CA1-8FA6-CD625E62D812}" type="sibTrans" cxnId="{53469627-B4C2-4FD6-9E7E-367B7DE7B5A1}">
      <dgm:prSet/>
      <dgm:spPr/>
      <dgm:t>
        <a:bodyPr/>
        <a:lstStyle/>
        <a:p>
          <a:endParaRPr lang="da-DK"/>
        </a:p>
      </dgm:t>
    </dgm:pt>
    <dgm:pt modelId="{BF0B71BB-5D6B-494F-8468-D7ABA55A1810}">
      <dgm:prSet/>
      <dgm:spPr/>
      <dgm:t>
        <a:bodyPr/>
        <a:lstStyle/>
        <a:p>
          <a:r>
            <a:rPr lang="da-DK" dirty="0"/>
            <a:t>OBS: Husk altid apostrof på engelsk!</a:t>
          </a:r>
          <a:endParaRPr lang="en-US" dirty="0"/>
        </a:p>
      </dgm:t>
    </dgm:pt>
    <dgm:pt modelId="{1053A23F-C8D7-4567-BF6C-7280ACB97146}" type="parTrans" cxnId="{D63FCEF7-D325-423A-BEA5-E425159EFCAB}">
      <dgm:prSet/>
      <dgm:spPr/>
      <dgm:t>
        <a:bodyPr/>
        <a:lstStyle/>
        <a:p>
          <a:endParaRPr lang="da-DK"/>
        </a:p>
      </dgm:t>
    </dgm:pt>
    <dgm:pt modelId="{2D997312-D657-42A7-AEE9-1E37B997CA5A}" type="sibTrans" cxnId="{D63FCEF7-D325-423A-BEA5-E425159EFCAB}">
      <dgm:prSet/>
      <dgm:spPr/>
      <dgm:t>
        <a:bodyPr/>
        <a:lstStyle/>
        <a:p>
          <a:endParaRPr lang="da-DK"/>
        </a:p>
      </dgm:t>
    </dgm:pt>
    <dgm:pt modelId="{E73C703A-9DF4-496E-B569-A6D55BEA5FAA}">
      <dgm:prSet/>
      <dgm:spPr/>
      <dgm:t>
        <a:bodyPr/>
        <a:lstStyle/>
        <a:p>
          <a:r>
            <a:rPr lang="da-DK" b="1"/>
            <a:t>Sometimes</a:t>
          </a:r>
          <a:r>
            <a:rPr lang="da-DK"/>
            <a:t>, I go to the movies.</a:t>
          </a:r>
          <a:endParaRPr lang="en-US"/>
        </a:p>
      </dgm:t>
    </dgm:pt>
    <dgm:pt modelId="{85EAF49A-A0FB-403F-BF4C-772EFE280BF5}" type="parTrans" cxnId="{7B4D8301-54D6-4C77-9577-2FADF9E6B474}">
      <dgm:prSet/>
      <dgm:spPr/>
      <dgm:t>
        <a:bodyPr/>
        <a:lstStyle/>
        <a:p>
          <a:endParaRPr lang="da-DK"/>
        </a:p>
      </dgm:t>
    </dgm:pt>
    <dgm:pt modelId="{1C350BBD-285C-454F-8764-27D80A4484FB}" type="sibTrans" cxnId="{7B4D8301-54D6-4C77-9577-2FADF9E6B474}">
      <dgm:prSet/>
      <dgm:spPr/>
      <dgm:t>
        <a:bodyPr/>
        <a:lstStyle/>
        <a:p>
          <a:endParaRPr lang="da-DK"/>
        </a:p>
      </dgm:t>
    </dgm:pt>
    <dgm:pt modelId="{0DC7038D-933C-4660-AC5F-439623289FA3}">
      <dgm:prSet/>
      <dgm:spPr/>
      <dgm:t>
        <a:bodyPr/>
        <a:lstStyle/>
        <a:p>
          <a:r>
            <a:rPr lang="da-DK"/>
            <a:t>I go to the movies </a:t>
          </a:r>
          <a:r>
            <a:rPr lang="da-DK" b="1"/>
            <a:t>sometimes</a:t>
          </a:r>
          <a:r>
            <a:rPr lang="da-DK"/>
            <a:t>.</a:t>
          </a:r>
          <a:endParaRPr lang="en-US"/>
        </a:p>
      </dgm:t>
    </dgm:pt>
    <dgm:pt modelId="{E1B98F9A-0955-4548-AE0E-4E1203B2DB87}" type="parTrans" cxnId="{DF12CD96-CBD9-4785-9B74-D016A5A0381B}">
      <dgm:prSet/>
      <dgm:spPr/>
      <dgm:t>
        <a:bodyPr/>
        <a:lstStyle/>
        <a:p>
          <a:endParaRPr lang="da-DK"/>
        </a:p>
      </dgm:t>
    </dgm:pt>
    <dgm:pt modelId="{EEAB1F79-6893-415F-9FFF-1433D6C52995}" type="sibTrans" cxnId="{DF12CD96-CBD9-4785-9B74-D016A5A0381B}">
      <dgm:prSet/>
      <dgm:spPr/>
      <dgm:t>
        <a:bodyPr/>
        <a:lstStyle/>
        <a:p>
          <a:endParaRPr lang="da-DK"/>
        </a:p>
      </dgm:t>
    </dgm:pt>
    <dgm:pt modelId="{F1DC47FB-36D8-4C04-B382-6B26842F4D48}">
      <dgm:prSet/>
      <dgm:spPr/>
      <dgm:t>
        <a:bodyPr/>
        <a:lstStyle/>
        <a:p>
          <a:r>
            <a:rPr lang="da-DK"/>
            <a:t>I </a:t>
          </a:r>
          <a:r>
            <a:rPr lang="da-DK" b="1"/>
            <a:t>sometimes</a:t>
          </a:r>
          <a:r>
            <a:rPr lang="da-DK"/>
            <a:t> go to the movies.</a:t>
          </a:r>
          <a:endParaRPr lang="en-US"/>
        </a:p>
      </dgm:t>
    </dgm:pt>
    <dgm:pt modelId="{D8B9051C-DF68-4B3F-9D3D-C668E7EE5DBD}" type="parTrans" cxnId="{3C1582E5-C277-490F-AAD5-708A47E35D87}">
      <dgm:prSet/>
      <dgm:spPr/>
      <dgm:t>
        <a:bodyPr/>
        <a:lstStyle/>
        <a:p>
          <a:endParaRPr lang="da-DK"/>
        </a:p>
      </dgm:t>
    </dgm:pt>
    <dgm:pt modelId="{E8DA305A-6AD0-4447-84C6-0DB88E3CBF99}" type="sibTrans" cxnId="{3C1582E5-C277-490F-AAD5-708A47E35D87}">
      <dgm:prSet/>
      <dgm:spPr/>
      <dgm:t>
        <a:bodyPr/>
        <a:lstStyle/>
        <a:p>
          <a:endParaRPr lang="da-DK"/>
        </a:p>
      </dgm:t>
    </dgm:pt>
    <dgm:pt modelId="{CD768340-CFD5-42E6-9655-BCD56BD2A427}">
      <dgm:prSet/>
      <dgm:spPr/>
      <dgm:t>
        <a:bodyPr/>
        <a:lstStyle/>
        <a:p>
          <a:r>
            <a:rPr lang="en-US" dirty="0" err="1"/>
            <a:t>Bøjningsendelsernes</a:t>
          </a:r>
          <a:r>
            <a:rPr lang="en-US" dirty="0"/>
            <a:t> </a:t>
          </a:r>
          <a:r>
            <a:rPr lang="en-US" dirty="0" err="1"/>
            <a:t>rækkefølge</a:t>
          </a:r>
          <a:r>
            <a:rPr lang="en-US" dirty="0"/>
            <a:t> </a:t>
          </a:r>
          <a:r>
            <a:rPr lang="en-US" dirty="0" err="1"/>
            <a:t>tydeliggøres</a:t>
          </a:r>
          <a:endParaRPr lang="en-US" dirty="0"/>
        </a:p>
      </dgm:t>
    </dgm:pt>
    <dgm:pt modelId="{C2804E3D-FE68-417F-A813-1187AE5EE492}" type="parTrans" cxnId="{F16DB6CE-7E0C-42D0-9C2C-C00D5E54E647}">
      <dgm:prSet/>
      <dgm:spPr/>
      <dgm:t>
        <a:bodyPr/>
        <a:lstStyle/>
        <a:p>
          <a:endParaRPr lang="da-DK"/>
        </a:p>
      </dgm:t>
    </dgm:pt>
    <dgm:pt modelId="{99F5CA6A-9D85-4251-B096-FACDF03B3F56}" type="sibTrans" cxnId="{F16DB6CE-7E0C-42D0-9C2C-C00D5E54E647}">
      <dgm:prSet/>
      <dgm:spPr/>
      <dgm:t>
        <a:bodyPr/>
        <a:lstStyle/>
        <a:p>
          <a:endParaRPr lang="da-DK"/>
        </a:p>
      </dgm:t>
    </dgm:pt>
    <dgm:pt modelId="{ED3CD526-D5EA-446C-9CC7-3A7B5B0A774B}">
      <dgm:prSet/>
      <dgm:spPr/>
      <dgm:t>
        <a:bodyPr/>
        <a:lstStyle/>
        <a:p>
          <a:endParaRPr lang="en-US" dirty="0"/>
        </a:p>
      </dgm:t>
    </dgm:pt>
    <dgm:pt modelId="{8D801597-01A6-4ECC-A3F6-5A72E40D1F4C}" type="parTrans" cxnId="{B6760B7A-05C3-4458-82E1-E0A952B1045B}">
      <dgm:prSet/>
      <dgm:spPr/>
      <dgm:t>
        <a:bodyPr/>
        <a:lstStyle/>
        <a:p>
          <a:endParaRPr lang="da-DK"/>
        </a:p>
      </dgm:t>
    </dgm:pt>
    <dgm:pt modelId="{CEAC667F-8B95-449B-8E83-6D15EA88405D}" type="sibTrans" cxnId="{B6760B7A-05C3-4458-82E1-E0A952B1045B}">
      <dgm:prSet/>
      <dgm:spPr/>
      <dgm:t>
        <a:bodyPr/>
        <a:lstStyle/>
        <a:p>
          <a:endParaRPr lang="da-DK"/>
        </a:p>
      </dgm:t>
    </dgm:pt>
    <dgm:pt modelId="{85FACFAE-CE27-433A-9F57-384D7914D1D9}">
      <dgm:prSet/>
      <dgm:spPr/>
      <dgm:t>
        <a:bodyPr/>
        <a:lstStyle/>
        <a:p>
          <a:endParaRPr lang="en-US" dirty="0"/>
        </a:p>
      </dgm:t>
    </dgm:pt>
    <dgm:pt modelId="{A901F68B-C651-4148-8FA1-239F806E82B8}" type="parTrans" cxnId="{922CB42B-4BCF-4A82-B0EF-B03BA71010C1}">
      <dgm:prSet/>
      <dgm:spPr/>
      <dgm:t>
        <a:bodyPr/>
        <a:lstStyle/>
        <a:p>
          <a:endParaRPr lang="da-DK"/>
        </a:p>
      </dgm:t>
    </dgm:pt>
    <dgm:pt modelId="{7D08160C-14D9-44E9-A412-1ADA95C53B9A}" type="sibTrans" cxnId="{922CB42B-4BCF-4A82-B0EF-B03BA71010C1}">
      <dgm:prSet/>
      <dgm:spPr/>
      <dgm:t>
        <a:bodyPr/>
        <a:lstStyle/>
        <a:p>
          <a:endParaRPr lang="da-DK"/>
        </a:p>
      </dgm:t>
    </dgm:pt>
    <dgm:pt modelId="{8123F275-989E-4FE8-8CBD-30FAF71A492E}">
      <dgm:prSet/>
      <dgm:spPr/>
      <dgm:t>
        <a:bodyPr/>
        <a:lstStyle/>
        <a:p>
          <a:endParaRPr lang="en-US" dirty="0"/>
        </a:p>
      </dgm:t>
    </dgm:pt>
    <dgm:pt modelId="{80788A93-5CA5-4167-A7C9-B320BD6EE521}" type="parTrans" cxnId="{72E71292-3625-4383-9F6C-278EBEC2466D}">
      <dgm:prSet/>
      <dgm:spPr/>
      <dgm:t>
        <a:bodyPr/>
        <a:lstStyle/>
        <a:p>
          <a:endParaRPr lang="da-DK"/>
        </a:p>
      </dgm:t>
    </dgm:pt>
    <dgm:pt modelId="{29E0C4B1-3B61-4282-8A40-97ECA0404BF3}" type="sibTrans" cxnId="{72E71292-3625-4383-9F6C-278EBEC2466D}">
      <dgm:prSet/>
      <dgm:spPr/>
      <dgm:t>
        <a:bodyPr/>
        <a:lstStyle/>
        <a:p>
          <a:endParaRPr lang="da-DK"/>
        </a:p>
      </dgm:t>
    </dgm:pt>
    <dgm:pt modelId="{8E18E5DC-15F0-43EA-AFD4-4EF340BDB151}">
      <dgm:prSet/>
      <dgm:spPr/>
      <dgm:t>
        <a:bodyPr/>
        <a:lstStyle/>
        <a:p>
          <a:endParaRPr lang="en-US" dirty="0"/>
        </a:p>
      </dgm:t>
    </dgm:pt>
    <dgm:pt modelId="{78B6EEC9-E8FE-499F-95EB-A8AE0C0B8E77}" type="parTrans" cxnId="{D5E306AA-3D75-4E96-8DFB-C4506AEB5E8F}">
      <dgm:prSet/>
      <dgm:spPr/>
      <dgm:t>
        <a:bodyPr/>
        <a:lstStyle/>
        <a:p>
          <a:endParaRPr lang="da-DK"/>
        </a:p>
      </dgm:t>
    </dgm:pt>
    <dgm:pt modelId="{94ED6460-48E0-40F3-BB50-F531BA4017C3}" type="sibTrans" cxnId="{D5E306AA-3D75-4E96-8DFB-C4506AEB5E8F}">
      <dgm:prSet/>
      <dgm:spPr/>
      <dgm:t>
        <a:bodyPr/>
        <a:lstStyle/>
        <a:p>
          <a:endParaRPr lang="da-DK"/>
        </a:p>
      </dgm:t>
    </dgm:pt>
    <dgm:pt modelId="{EB959655-604C-4E1B-BD5D-1B496DB50749}">
      <dgm:prSet/>
      <dgm:spPr/>
      <dgm:t>
        <a:bodyPr/>
        <a:lstStyle/>
        <a:p>
          <a:endParaRPr lang="en-US" dirty="0"/>
        </a:p>
      </dgm:t>
    </dgm:pt>
    <dgm:pt modelId="{8C594665-DA0A-4366-8917-27C200A34DBF}" type="parTrans" cxnId="{EF947B90-7416-4CA8-8038-09DDFFE4159D}">
      <dgm:prSet/>
      <dgm:spPr/>
      <dgm:t>
        <a:bodyPr/>
        <a:lstStyle/>
        <a:p>
          <a:endParaRPr lang="da-DK"/>
        </a:p>
      </dgm:t>
    </dgm:pt>
    <dgm:pt modelId="{7108A5C7-4EEF-45C0-92AA-A206913B0F77}" type="sibTrans" cxnId="{EF947B90-7416-4CA8-8038-09DDFFE4159D}">
      <dgm:prSet/>
      <dgm:spPr/>
      <dgm:t>
        <a:bodyPr/>
        <a:lstStyle/>
        <a:p>
          <a:endParaRPr lang="da-DK"/>
        </a:p>
      </dgm:t>
    </dgm:pt>
    <dgm:pt modelId="{D1579061-545E-4CFC-9A9A-E9F0FF6BF17F}">
      <dgm:prSet/>
      <dgm:spPr/>
      <dgm:t>
        <a:bodyPr/>
        <a:lstStyle/>
        <a:p>
          <a:endParaRPr lang="en-US" dirty="0"/>
        </a:p>
      </dgm:t>
    </dgm:pt>
    <dgm:pt modelId="{BEA77C88-C443-4192-9B51-CAC13EE621D1}" type="parTrans" cxnId="{D8F1E044-325B-4AF3-9866-EC97C058E93E}">
      <dgm:prSet/>
      <dgm:spPr/>
      <dgm:t>
        <a:bodyPr/>
        <a:lstStyle/>
        <a:p>
          <a:endParaRPr lang="da-DK"/>
        </a:p>
      </dgm:t>
    </dgm:pt>
    <dgm:pt modelId="{D67C1244-D307-424B-9178-0FD4112C7C37}" type="sibTrans" cxnId="{D8F1E044-325B-4AF3-9866-EC97C058E93E}">
      <dgm:prSet/>
      <dgm:spPr/>
      <dgm:t>
        <a:bodyPr/>
        <a:lstStyle/>
        <a:p>
          <a:endParaRPr lang="da-DK"/>
        </a:p>
      </dgm:t>
    </dgm:pt>
    <dgm:pt modelId="{2A64CB88-8793-4E99-B500-4FCEFA4758A9}">
      <dgm:prSet/>
      <dgm:spPr/>
      <dgm:t>
        <a:bodyPr/>
        <a:lstStyle/>
        <a:p>
          <a:r>
            <a:rPr lang="da-DK" dirty="0"/>
            <a:t>No, I </a:t>
          </a:r>
          <a:r>
            <a:rPr lang="da-DK" b="1" dirty="0"/>
            <a:t>do </a:t>
          </a:r>
          <a:r>
            <a:rPr lang="da-DK" dirty="0"/>
            <a:t>not. </a:t>
          </a:r>
          <a:endParaRPr lang="en-US" dirty="0"/>
        </a:p>
      </dgm:t>
    </dgm:pt>
    <dgm:pt modelId="{7B559472-8628-4571-A105-161C3F29F2DB}" type="parTrans" cxnId="{08187833-459C-4742-BA08-85A5B1555A37}">
      <dgm:prSet/>
      <dgm:spPr/>
      <dgm:t>
        <a:bodyPr/>
        <a:lstStyle/>
        <a:p>
          <a:endParaRPr lang="da-DK"/>
        </a:p>
      </dgm:t>
    </dgm:pt>
    <dgm:pt modelId="{09390592-44F4-4C25-AEEA-F880927E88E2}" type="sibTrans" cxnId="{08187833-459C-4742-BA08-85A5B1555A37}">
      <dgm:prSet/>
      <dgm:spPr/>
      <dgm:t>
        <a:bodyPr/>
        <a:lstStyle/>
        <a:p>
          <a:endParaRPr lang="da-DK"/>
        </a:p>
      </dgm:t>
    </dgm:pt>
    <dgm:pt modelId="{AD819ED4-9579-4C6D-A4CC-8614320D2454}">
      <dgm:prSet/>
      <dgm:spPr/>
      <dgm:t>
        <a:bodyPr/>
        <a:lstStyle/>
        <a:p>
          <a:r>
            <a:rPr lang="en-US" dirty="0"/>
            <a:t>Yes, I </a:t>
          </a:r>
          <a:r>
            <a:rPr lang="en-US" b="1" dirty="0"/>
            <a:t>do</a:t>
          </a:r>
          <a:r>
            <a:rPr lang="en-US" dirty="0"/>
            <a:t>.</a:t>
          </a:r>
        </a:p>
      </dgm:t>
    </dgm:pt>
    <dgm:pt modelId="{7A429BCF-D316-4017-9044-DEB878455A9C}" type="parTrans" cxnId="{3D031113-5213-4D62-9803-2436902F8B95}">
      <dgm:prSet/>
      <dgm:spPr/>
      <dgm:t>
        <a:bodyPr/>
        <a:lstStyle/>
        <a:p>
          <a:endParaRPr lang="da-DK"/>
        </a:p>
      </dgm:t>
    </dgm:pt>
    <dgm:pt modelId="{2ECF9C37-EFB4-4490-AA9E-A40C119CA6D3}" type="sibTrans" cxnId="{3D031113-5213-4D62-9803-2436902F8B95}">
      <dgm:prSet/>
      <dgm:spPr/>
      <dgm:t>
        <a:bodyPr/>
        <a:lstStyle/>
        <a:p>
          <a:endParaRPr lang="da-DK"/>
        </a:p>
      </dgm:t>
    </dgm:pt>
    <dgm:pt modelId="{2EDB1BC8-1684-492D-8C81-1468A88BF4D6}">
      <dgm:prSet/>
      <dgm:spPr/>
      <dgm:t>
        <a:bodyPr/>
        <a:lstStyle/>
        <a:p>
          <a:endParaRPr lang="en-US" dirty="0"/>
        </a:p>
      </dgm:t>
    </dgm:pt>
    <dgm:pt modelId="{F9BAE18C-8CE2-415C-B25B-732EB123B106}" type="parTrans" cxnId="{E9D52FBD-6210-4B94-AA8E-890687CBC297}">
      <dgm:prSet/>
      <dgm:spPr/>
      <dgm:t>
        <a:bodyPr/>
        <a:lstStyle/>
        <a:p>
          <a:endParaRPr lang="da-DK"/>
        </a:p>
      </dgm:t>
    </dgm:pt>
    <dgm:pt modelId="{35FFE11A-D004-4ACA-8FD7-AC114B09A1B7}" type="sibTrans" cxnId="{E9D52FBD-6210-4B94-AA8E-890687CBC297}">
      <dgm:prSet/>
      <dgm:spPr/>
      <dgm:t>
        <a:bodyPr/>
        <a:lstStyle/>
        <a:p>
          <a:endParaRPr lang="da-DK"/>
        </a:p>
      </dgm:t>
    </dgm:pt>
    <dgm:pt modelId="{CACA1010-1DB6-4115-BE99-47A7671EAB0F}">
      <dgm:prSet/>
      <dgm:spPr/>
      <dgm:t>
        <a:bodyPr/>
        <a:lstStyle/>
        <a:p>
          <a:r>
            <a:rPr lang="en-US" dirty="0"/>
            <a:t>Find </a:t>
          </a:r>
          <a:r>
            <a:rPr lang="en-US" dirty="0" err="1"/>
            <a:t>øvelser</a:t>
          </a:r>
          <a:r>
            <a:rPr lang="en-US" dirty="0"/>
            <a:t> under </a:t>
          </a:r>
          <a:r>
            <a:rPr lang="en-US" dirty="0" err="1"/>
            <a:t>engelsk</a:t>
          </a:r>
          <a:r>
            <a:rPr lang="en-US" dirty="0"/>
            <a:t> </a:t>
          </a:r>
          <a:r>
            <a:rPr lang="en-US" dirty="0">
              <a:hlinkClick xmlns:r="http://schemas.openxmlformats.org/officeDocument/2006/relationships" r:id="rId1"/>
            </a:rPr>
            <a:t>her</a:t>
          </a:r>
          <a:endParaRPr lang="en-US" dirty="0"/>
        </a:p>
      </dgm:t>
    </dgm:pt>
    <dgm:pt modelId="{1A134273-9721-452B-AE8A-61E16F4577CA}" type="parTrans" cxnId="{8CC7B5F4-15EE-468B-90E5-DDBF0F205F7D}">
      <dgm:prSet/>
      <dgm:spPr/>
      <dgm:t>
        <a:bodyPr/>
        <a:lstStyle/>
        <a:p>
          <a:endParaRPr lang="da-DK"/>
        </a:p>
      </dgm:t>
    </dgm:pt>
    <dgm:pt modelId="{FD6C2B93-E263-42FE-8DF4-83DB8210593C}" type="sibTrans" cxnId="{8CC7B5F4-15EE-468B-90E5-DDBF0F205F7D}">
      <dgm:prSet/>
      <dgm:spPr/>
      <dgm:t>
        <a:bodyPr/>
        <a:lstStyle/>
        <a:p>
          <a:endParaRPr lang="da-DK"/>
        </a:p>
      </dgm:t>
    </dgm:pt>
    <dgm:pt modelId="{61A38665-F2F1-490E-9FA3-DF8E75A20457}">
      <dgm:prSet/>
      <dgm:spPr/>
      <dgm:t>
        <a:bodyPr/>
        <a:lstStyle/>
        <a:p>
          <a:endParaRPr lang="en-US" dirty="0"/>
        </a:p>
      </dgm:t>
    </dgm:pt>
    <dgm:pt modelId="{F9D1415F-92EC-4F98-B9EC-4EBEE1CA3DCA}" type="parTrans" cxnId="{8A4848B2-6315-4F6A-ABA5-F07B715078BB}">
      <dgm:prSet/>
      <dgm:spPr/>
      <dgm:t>
        <a:bodyPr/>
        <a:lstStyle/>
        <a:p>
          <a:endParaRPr lang="da-DK"/>
        </a:p>
      </dgm:t>
    </dgm:pt>
    <dgm:pt modelId="{C81F7702-2360-4644-B1FC-B88CC0BDBFE7}" type="sibTrans" cxnId="{8A4848B2-6315-4F6A-ABA5-F07B715078BB}">
      <dgm:prSet/>
      <dgm:spPr/>
      <dgm:t>
        <a:bodyPr/>
        <a:lstStyle/>
        <a:p>
          <a:endParaRPr lang="da-DK"/>
        </a:p>
      </dgm:t>
    </dgm:pt>
    <dgm:pt modelId="{3FC4374D-0EB4-4950-8969-80A11BEF8CEE}">
      <dgm:prSet/>
      <dgm:spPr/>
      <dgm:t>
        <a:bodyPr/>
        <a:lstStyle/>
        <a:p>
          <a:endParaRPr lang="en-US" dirty="0"/>
        </a:p>
      </dgm:t>
    </dgm:pt>
    <dgm:pt modelId="{13393272-63FB-4111-ADE9-1429DDACCCA6}" type="parTrans" cxnId="{446D6A2B-F75C-4D79-B2A2-2FA1A4350B40}">
      <dgm:prSet/>
      <dgm:spPr/>
      <dgm:t>
        <a:bodyPr/>
        <a:lstStyle/>
        <a:p>
          <a:endParaRPr lang="da-DK"/>
        </a:p>
      </dgm:t>
    </dgm:pt>
    <dgm:pt modelId="{B8705644-251E-4926-B84B-C1CE125FBB6B}" type="sibTrans" cxnId="{446D6A2B-F75C-4D79-B2A2-2FA1A4350B40}">
      <dgm:prSet/>
      <dgm:spPr/>
      <dgm:t>
        <a:bodyPr/>
        <a:lstStyle/>
        <a:p>
          <a:endParaRPr lang="da-DK"/>
        </a:p>
      </dgm:t>
    </dgm:pt>
    <dgm:pt modelId="{09320F2C-401B-4BBE-962B-6415FDD6FD1C}">
      <dgm:prSet/>
      <dgm:spPr/>
      <dgm:t>
        <a:bodyPr/>
        <a:lstStyle/>
        <a:p>
          <a:r>
            <a:rPr lang="en-US" dirty="0" err="1"/>
            <a:t>F.eks</a:t>
          </a:r>
          <a:r>
            <a:rPr lang="en-US" dirty="0"/>
            <a:t>.: </a:t>
          </a:r>
          <a:r>
            <a:rPr lang="en-US" dirty="0">
              <a:hlinkClick xmlns:r="http://schemas.openxmlformats.org/officeDocument/2006/relationships" r:id="rId2"/>
            </a:rPr>
            <a:t>jump</a:t>
          </a:r>
          <a:endParaRPr lang="en-US" dirty="0"/>
        </a:p>
      </dgm:t>
    </dgm:pt>
    <dgm:pt modelId="{D559AB3E-5CBC-4B33-87CB-D8235D7874DD}" type="parTrans" cxnId="{38FBAA46-17AF-486F-86EF-88F32FF8E2BC}">
      <dgm:prSet/>
      <dgm:spPr/>
      <dgm:t>
        <a:bodyPr/>
        <a:lstStyle/>
        <a:p>
          <a:endParaRPr lang="da-DK"/>
        </a:p>
      </dgm:t>
    </dgm:pt>
    <dgm:pt modelId="{A565B195-58B4-4F99-B02B-8980E95720B8}" type="sibTrans" cxnId="{38FBAA46-17AF-486F-86EF-88F32FF8E2BC}">
      <dgm:prSet/>
      <dgm:spPr/>
      <dgm:t>
        <a:bodyPr/>
        <a:lstStyle/>
        <a:p>
          <a:endParaRPr lang="da-DK"/>
        </a:p>
      </dgm:t>
    </dgm:pt>
    <dgm:pt modelId="{03FDBF5D-B1AD-40C7-AF63-F52EDCDA59B4}">
      <dgm:prSet/>
      <dgm:spPr/>
      <dgm:t>
        <a:bodyPr/>
        <a:lstStyle/>
        <a:p>
          <a:endParaRPr lang="en-US" dirty="0"/>
        </a:p>
      </dgm:t>
    </dgm:pt>
    <dgm:pt modelId="{5CDBD802-8A3B-4D64-B470-569623D18314}" type="parTrans" cxnId="{34BB330C-C34D-4862-A866-7DF085895DB0}">
      <dgm:prSet/>
      <dgm:spPr/>
      <dgm:t>
        <a:bodyPr/>
        <a:lstStyle/>
        <a:p>
          <a:endParaRPr lang="da-DK"/>
        </a:p>
      </dgm:t>
    </dgm:pt>
    <dgm:pt modelId="{0D7F97AC-03E8-4047-8FBD-7D3C2DBC6A23}" type="sibTrans" cxnId="{34BB330C-C34D-4862-A866-7DF085895DB0}">
      <dgm:prSet/>
      <dgm:spPr/>
      <dgm:t>
        <a:bodyPr/>
        <a:lstStyle/>
        <a:p>
          <a:endParaRPr lang="da-DK"/>
        </a:p>
      </dgm:t>
    </dgm:pt>
    <dgm:pt modelId="{9A7CB1A6-542A-448A-96D3-693939437AC2}">
      <dgm:prSet/>
      <dgm:spPr/>
      <dgm:t>
        <a:bodyPr/>
        <a:lstStyle/>
        <a:p>
          <a:r>
            <a:rPr lang="en-US" dirty="0" err="1"/>
            <a:t>Bøjningsskema</a:t>
          </a:r>
          <a:endParaRPr lang="en-US" dirty="0"/>
        </a:p>
      </dgm:t>
    </dgm:pt>
    <dgm:pt modelId="{095CB142-CB0A-413D-B50A-CD99EF743629}" type="parTrans" cxnId="{A3F19745-44C0-44CC-BB67-EE77888460D4}">
      <dgm:prSet/>
      <dgm:spPr/>
      <dgm:t>
        <a:bodyPr/>
        <a:lstStyle/>
        <a:p>
          <a:endParaRPr lang="da-DK"/>
        </a:p>
      </dgm:t>
    </dgm:pt>
    <dgm:pt modelId="{302C364F-B4D4-4B82-B098-8A94E923223E}" type="sibTrans" cxnId="{A3F19745-44C0-44CC-BB67-EE77888460D4}">
      <dgm:prSet/>
      <dgm:spPr/>
      <dgm:t>
        <a:bodyPr/>
        <a:lstStyle/>
        <a:p>
          <a:endParaRPr lang="da-DK"/>
        </a:p>
      </dgm:t>
    </dgm:pt>
    <dgm:pt modelId="{AA2A713D-ED2A-4B0E-864E-F2E9CA66E645}" type="pres">
      <dgm:prSet presAssocID="{DC9C1795-DEBE-4A5F-B042-6709DAEEBD0A}" presName="Name0" presStyleCnt="0">
        <dgm:presLayoutVars>
          <dgm:dir/>
          <dgm:animLvl val="lvl"/>
          <dgm:resizeHandles val="exact"/>
        </dgm:presLayoutVars>
      </dgm:prSet>
      <dgm:spPr/>
    </dgm:pt>
    <dgm:pt modelId="{591C5392-51AC-4643-9834-EDDFB7AE7252}" type="pres">
      <dgm:prSet presAssocID="{8F97D657-C197-4F77-95F8-2B3EB8F615FB}" presName="composite" presStyleCnt="0"/>
      <dgm:spPr/>
    </dgm:pt>
    <dgm:pt modelId="{8796FBD4-4C39-48E9-B73F-3FF6EE4E9970}" type="pres">
      <dgm:prSet presAssocID="{8F97D657-C197-4F77-95F8-2B3EB8F615F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40D44B6-A4CE-4ABA-BD72-F93C31FFFBF5}" type="pres">
      <dgm:prSet presAssocID="{8F97D657-C197-4F77-95F8-2B3EB8F615FB}" presName="desTx" presStyleLbl="alignAccFollowNode1" presStyleIdx="0" presStyleCnt="4">
        <dgm:presLayoutVars>
          <dgm:bulletEnabled val="1"/>
        </dgm:presLayoutVars>
      </dgm:prSet>
      <dgm:spPr/>
    </dgm:pt>
    <dgm:pt modelId="{EEC6D6FB-B97D-48F8-863B-9EFECE047E3E}" type="pres">
      <dgm:prSet presAssocID="{52E61415-CBC1-433D-BA8F-7C1A74353E47}" presName="space" presStyleCnt="0"/>
      <dgm:spPr/>
    </dgm:pt>
    <dgm:pt modelId="{F37E4146-3E51-48BE-B7AE-98B340D1CD68}" type="pres">
      <dgm:prSet presAssocID="{D9780618-BE9D-41FC-B884-A7C81F923F25}" presName="composite" presStyleCnt="0"/>
      <dgm:spPr/>
    </dgm:pt>
    <dgm:pt modelId="{FAB0C133-053D-4D45-B1AD-23E02D9045B3}" type="pres">
      <dgm:prSet presAssocID="{D9780618-BE9D-41FC-B884-A7C81F923F2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95F7BB-A035-4B23-9CA7-134FD20DB905}" type="pres">
      <dgm:prSet presAssocID="{D9780618-BE9D-41FC-B884-A7C81F923F25}" presName="desTx" presStyleLbl="alignAccFollowNode1" presStyleIdx="1" presStyleCnt="4">
        <dgm:presLayoutVars>
          <dgm:bulletEnabled val="1"/>
        </dgm:presLayoutVars>
      </dgm:prSet>
      <dgm:spPr/>
    </dgm:pt>
    <dgm:pt modelId="{E32659BB-891C-46C0-8C27-7449610D8490}" type="pres">
      <dgm:prSet presAssocID="{A50834C8-A01B-412F-BC12-A50A00219EB3}" presName="space" presStyleCnt="0"/>
      <dgm:spPr/>
    </dgm:pt>
    <dgm:pt modelId="{47293508-6E4C-49E4-B979-71B2D3BA5D0A}" type="pres">
      <dgm:prSet presAssocID="{458B7A0B-62E3-46AC-AB5E-0F13B6269C1C}" presName="composite" presStyleCnt="0"/>
      <dgm:spPr/>
    </dgm:pt>
    <dgm:pt modelId="{DD8C711C-DB43-4018-BD6D-6922018295CB}" type="pres">
      <dgm:prSet presAssocID="{458B7A0B-62E3-46AC-AB5E-0F13B6269C1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0A81FDD-E119-4388-A7BB-99BD25EBCD56}" type="pres">
      <dgm:prSet presAssocID="{458B7A0B-62E3-46AC-AB5E-0F13B6269C1C}" presName="desTx" presStyleLbl="alignAccFollowNode1" presStyleIdx="2" presStyleCnt="4">
        <dgm:presLayoutVars>
          <dgm:bulletEnabled val="1"/>
        </dgm:presLayoutVars>
      </dgm:prSet>
      <dgm:spPr/>
    </dgm:pt>
    <dgm:pt modelId="{2C31DA14-4565-4DD1-B325-90ADB0EB74E2}" type="pres">
      <dgm:prSet presAssocID="{C25F4B1A-9595-4E43-9F70-F5C94B89F4F9}" presName="space" presStyleCnt="0"/>
      <dgm:spPr/>
    </dgm:pt>
    <dgm:pt modelId="{A534F825-FDF1-4FC4-A38E-AE276922A0CF}" type="pres">
      <dgm:prSet presAssocID="{AB628F2E-C424-4306-A42C-4B1E2353B502}" presName="composite" presStyleCnt="0"/>
      <dgm:spPr/>
    </dgm:pt>
    <dgm:pt modelId="{552DC544-F1E3-4A7E-BECA-D33126E65A30}" type="pres">
      <dgm:prSet presAssocID="{AB628F2E-C424-4306-A42C-4B1E2353B50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8E2066A-5207-4655-93C4-AFDE45C0FCFA}" type="pres">
      <dgm:prSet presAssocID="{AB628F2E-C424-4306-A42C-4B1E2353B50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B4D8301-54D6-4C77-9577-2FADF9E6B474}" srcId="{EB959655-604C-4E1B-BD5D-1B496DB50749}" destId="{E73C703A-9DF4-496E-B569-A6D55BEA5FAA}" srcOrd="0" destOrd="0" parTransId="{85EAF49A-A0FB-403F-BF4C-772EFE280BF5}" sibTransId="{1C350BBD-285C-454F-8764-27D80A4484FB}"/>
    <dgm:cxn modelId="{77166208-88A5-47DD-8855-F02E23574728}" type="presOf" srcId="{54CCE824-EB5D-4E65-81E9-674B43D2EDF2}" destId="{0D95F7BB-A035-4B23-9CA7-134FD20DB905}" srcOrd="0" destOrd="0" presId="urn:microsoft.com/office/officeart/2005/8/layout/hList1"/>
    <dgm:cxn modelId="{34BB330C-C34D-4862-A866-7DF085895DB0}" srcId="{AB628F2E-C424-4306-A42C-4B1E2353B502}" destId="{03FDBF5D-B1AD-40C7-AF63-F52EDCDA59B4}" srcOrd="3" destOrd="0" parTransId="{5CDBD802-8A3B-4D64-B470-569623D18314}" sibTransId="{0D7F97AC-03E8-4047-8FBD-7D3C2DBC6A23}"/>
    <dgm:cxn modelId="{5A3EA50F-19B2-480A-8AF2-60B733DF1C7E}" type="presOf" srcId="{9A7CB1A6-542A-448A-96D3-693939437AC2}" destId="{58E2066A-5207-4655-93C4-AFDE45C0FCFA}" srcOrd="0" destOrd="4" presId="urn:microsoft.com/office/officeart/2005/8/layout/hList1"/>
    <dgm:cxn modelId="{7F201710-E4A0-4622-A717-6AD4183BE477}" type="presOf" srcId="{EB959655-604C-4E1B-BD5D-1B496DB50749}" destId="{00A81FDD-E119-4388-A7BB-99BD25EBCD56}" srcOrd="0" destOrd="1" presId="urn:microsoft.com/office/officeart/2005/8/layout/hList1"/>
    <dgm:cxn modelId="{2C427B10-90B0-4B48-8B36-8A39D4FC5C7D}" srcId="{D9780618-BE9D-41FC-B884-A7C81F923F25}" destId="{3994D8A3-B481-4B29-9D29-56905E0884EE}" srcOrd="2" destOrd="0" parTransId="{A50F5B46-C30F-4ED4-B0FC-C94556DAA3C2}" sibTransId="{62BA0CD4-6F47-435C-9E44-5606E1E3AA1B}"/>
    <dgm:cxn modelId="{50CDD711-7CAD-4BFE-A560-548D72872C04}" type="presOf" srcId="{F1DC47FB-36D8-4C04-B382-6B26842F4D48}" destId="{00A81FDD-E119-4388-A7BB-99BD25EBCD56}" srcOrd="0" destOrd="4" presId="urn:microsoft.com/office/officeart/2005/8/layout/hList1"/>
    <dgm:cxn modelId="{3D031113-5213-4D62-9803-2436902F8B95}" srcId="{3994D8A3-B481-4B29-9D29-56905E0884EE}" destId="{AD819ED4-9579-4C6D-A4CC-8614320D2454}" srcOrd="1" destOrd="0" parTransId="{7A429BCF-D316-4017-9044-DEB878455A9C}" sibTransId="{2ECF9C37-EFB4-4490-AA9E-A40C119CA6D3}"/>
    <dgm:cxn modelId="{5B8CFB17-B308-42E4-AC31-C961F2F3A9ED}" srcId="{D9780618-BE9D-41FC-B884-A7C81F923F25}" destId="{54CCE824-EB5D-4E65-81E9-674B43D2EDF2}" srcOrd="0" destOrd="0" parTransId="{51B1A205-2407-4382-A4DA-1FEB19011ABB}" sibTransId="{1428844D-21EF-4053-89D4-A9817260AF0C}"/>
    <dgm:cxn modelId="{B42D4A1C-5C1D-4FA3-A9C3-3096AF3CABA5}" type="presOf" srcId="{2A64CB88-8793-4E99-B500-4FCEFA4758A9}" destId="{0D95F7BB-A035-4B23-9CA7-134FD20DB905}" srcOrd="0" destOrd="3" presId="urn:microsoft.com/office/officeart/2005/8/layout/hList1"/>
    <dgm:cxn modelId="{75FEE11C-0A50-4FF8-9F01-451223C6071E}" srcId="{DC9C1795-DEBE-4A5F-B042-6709DAEEBD0A}" destId="{D9780618-BE9D-41FC-B884-A7C81F923F25}" srcOrd="1" destOrd="0" parTransId="{0DD072CA-8B9E-48F9-A2D2-2D98802CFB27}" sibTransId="{A50834C8-A01B-412F-BC12-A50A00219EB3}"/>
    <dgm:cxn modelId="{55350722-25BD-44F5-BF7F-1EA914DA94E3}" srcId="{8F97D657-C197-4F77-95F8-2B3EB8F615FB}" destId="{5900F9D0-8690-45A8-9228-290F01A264A0}" srcOrd="0" destOrd="0" parTransId="{49A1AF02-7E02-417C-81C1-50F61AF9C380}" sibTransId="{D54DCFF3-4EA5-40FB-ADB1-8653E9FEBE41}"/>
    <dgm:cxn modelId="{8CD81E27-5A94-4254-96C4-059ABB407F50}" type="presOf" srcId="{D3D58DD4-A8FE-4BD1-91CA-906AF1956BC5}" destId="{00A81FDD-E119-4388-A7BB-99BD25EBCD56}" srcOrd="0" destOrd="0" presId="urn:microsoft.com/office/officeart/2005/8/layout/hList1"/>
    <dgm:cxn modelId="{53469627-B4C2-4FD6-9E7E-367B7DE7B5A1}" srcId="{8F97D657-C197-4F77-95F8-2B3EB8F615FB}" destId="{ABA3457A-15AB-42B9-90FE-8A0FC7F4B3B8}" srcOrd="4" destOrd="0" parTransId="{149A2858-B2D4-46E1-9989-9BD1A34FD41D}" sibTransId="{2F71FB6A-70B5-4CA1-8FA6-CD625E62D812}"/>
    <dgm:cxn modelId="{5AF1A027-0DE0-481B-A480-A1AF69AA51A5}" type="presOf" srcId="{AD819ED4-9579-4C6D-A4CC-8614320D2454}" destId="{0D95F7BB-A035-4B23-9CA7-134FD20DB905}" srcOrd="0" destOrd="4" presId="urn:microsoft.com/office/officeart/2005/8/layout/hList1"/>
    <dgm:cxn modelId="{A6EDC22A-5964-461B-AE0C-624D2430B809}" type="presOf" srcId="{0DC7038D-933C-4660-AC5F-439623289FA3}" destId="{00A81FDD-E119-4388-A7BB-99BD25EBCD56}" srcOrd="0" destOrd="3" presId="urn:microsoft.com/office/officeart/2005/8/layout/hList1"/>
    <dgm:cxn modelId="{446D6A2B-F75C-4D79-B2A2-2FA1A4350B40}" srcId="{AB628F2E-C424-4306-A42C-4B1E2353B502}" destId="{3FC4374D-0EB4-4950-8969-80A11BEF8CEE}" srcOrd="5" destOrd="0" parTransId="{13393272-63FB-4111-ADE9-1429DDACCCA6}" sibTransId="{B8705644-251E-4926-B84B-C1CE125FBB6B}"/>
    <dgm:cxn modelId="{922CB42B-4BCF-4A82-B0EF-B03BA71010C1}" srcId="{8F97D657-C197-4F77-95F8-2B3EB8F615FB}" destId="{85FACFAE-CE27-433A-9F57-384D7914D1D9}" srcOrd="3" destOrd="0" parTransId="{A901F68B-C651-4148-8FA1-239F806E82B8}" sibTransId="{7D08160C-14D9-44E9-A412-1ADA95C53B9A}"/>
    <dgm:cxn modelId="{08187833-459C-4742-BA08-85A5B1555A37}" srcId="{3994D8A3-B481-4B29-9D29-56905E0884EE}" destId="{2A64CB88-8793-4E99-B500-4FCEFA4758A9}" srcOrd="0" destOrd="0" parTransId="{7B559472-8628-4571-A105-161C3F29F2DB}" sibTransId="{09390592-44F4-4C25-AEEA-F880927E88E2}"/>
    <dgm:cxn modelId="{ECB6C95D-FADA-4DB5-9231-7B1B52C760BE}" type="presOf" srcId="{8F97D657-C197-4F77-95F8-2B3EB8F615FB}" destId="{8796FBD4-4C39-48E9-B73F-3FF6EE4E9970}" srcOrd="0" destOrd="0" presId="urn:microsoft.com/office/officeart/2005/8/layout/hList1"/>
    <dgm:cxn modelId="{A0F98960-5242-4E72-BD95-D23A96659E7F}" type="presOf" srcId="{AB628F2E-C424-4306-A42C-4B1E2353B502}" destId="{552DC544-F1E3-4A7E-BECA-D33126E65A30}" srcOrd="0" destOrd="0" presId="urn:microsoft.com/office/officeart/2005/8/layout/hList1"/>
    <dgm:cxn modelId="{E2CB2F41-1DE4-4A9C-BEA7-76C8F82EFA48}" srcId="{AB628F2E-C424-4306-A42C-4B1E2353B502}" destId="{376CBB83-9A75-4909-8B70-61574FE1DBB5}" srcOrd="0" destOrd="0" parTransId="{3A306D9F-FCE6-4C0C-A1A0-EA8ECFE1E90C}" sibTransId="{345629ED-FB4F-4E24-8B89-75C08F9AFAFC}"/>
    <dgm:cxn modelId="{4BAF5363-D9DC-4308-A8E6-36BCA1397F77}" srcId="{DC9C1795-DEBE-4A5F-B042-6709DAEEBD0A}" destId="{8F97D657-C197-4F77-95F8-2B3EB8F615FB}" srcOrd="0" destOrd="0" parTransId="{966F138A-9190-4C90-A8A1-07EF566485DD}" sibTransId="{52E61415-CBC1-433D-BA8F-7C1A74353E47}"/>
    <dgm:cxn modelId="{D8F1E044-325B-4AF3-9866-EC97C058E93E}" srcId="{AB628F2E-C424-4306-A42C-4B1E2353B502}" destId="{D1579061-545E-4CFC-9A9A-E9F0FF6BF17F}" srcOrd="1" destOrd="0" parTransId="{BEA77C88-C443-4192-9B51-CAC13EE621D1}" sibTransId="{D67C1244-D307-424B-9178-0FD4112C7C37}"/>
    <dgm:cxn modelId="{A3F19745-44C0-44CC-BB67-EE77888460D4}" srcId="{AB628F2E-C424-4306-A42C-4B1E2353B502}" destId="{9A7CB1A6-542A-448A-96D3-693939437AC2}" srcOrd="4" destOrd="0" parTransId="{095CB142-CB0A-413D-B50A-CD99EF743629}" sibTransId="{302C364F-B4D4-4B82-B098-8A94E923223E}"/>
    <dgm:cxn modelId="{38FBAA46-17AF-486F-86EF-88F32FF8E2BC}" srcId="{AB628F2E-C424-4306-A42C-4B1E2353B502}" destId="{09320F2C-401B-4BBE-962B-6415FDD6FD1C}" srcOrd="6" destOrd="0" parTransId="{D559AB3E-5CBC-4B33-87CB-D8235D7874DD}" sibTransId="{A565B195-58B4-4F99-B02B-8980E95720B8}"/>
    <dgm:cxn modelId="{51327C67-63E9-4759-A099-3E6CB88C1F96}" type="presOf" srcId="{8E18E5DC-15F0-43EA-AFD4-4EF340BDB151}" destId="{0D95F7BB-A035-4B23-9CA7-134FD20DB905}" srcOrd="0" destOrd="5" presId="urn:microsoft.com/office/officeart/2005/8/layout/hList1"/>
    <dgm:cxn modelId="{627D7A48-ADA1-42CB-8F9F-E76174BCB3C9}" type="presOf" srcId="{09320F2C-401B-4BBE-962B-6415FDD6FD1C}" destId="{58E2066A-5207-4655-93C4-AFDE45C0FCFA}" srcOrd="0" destOrd="6" presId="urn:microsoft.com/office/officeart/2005/8/layout/hList1"/>
    <dgm:cxn modelId="{5D26D772-0C84-415B-A01E-A780B2C3C81D}" type="presOf" srcId="{BF0B71BB-5D6B-494F-8468-D7ABA55A1810}" destId="{840D44B6-A4CE-4ABA-BD72-F93C31FFFBF5}" srcOrd="0" destOrd="5" presId="urn:microsoft.com/office/officeart/2005/8/layout/hList1"/>
    <dgm:cxn modelId="{2472B373-A736-4DE0-8736-E4F02570375A}" srcId="{DC9C1795-DEBE-4A5F-B042-6709DAEEBD0A}" destId="{AB628F2E-C424-4306-A42C-4B1E2353B502}" srcOrd="3" destOrd="0" parTransId="{AD821EB0-E16C-41C9-9B78-71AAF4C51429}" sibTransId="{FE0A0F10-0AAE-483D-B295-3E4443DB904B}"/>
    <dgm:cxn modelId="{A84F2854-6EAC-429D-8B5F-B0C8CF262F30}" type="presOf" srcId="{5900F9D0-8690-45A8-9228-290F01A264A0}" destId="{840D44B6-A4CE-4ABA-BD72-F93C31FFFBF5}" srcOrd="0" destOrd="0" presId="urn:microsoft.com/office/officeart/2005/8/layout/hList1"/>
    <dgm:cxn modelId="{CA72D075-3A29-4E6F-A685-A6D892044ACA}" type="presOf" srcId="{85FACFAE-CE27-433A-9F57-384D7914D1D9}" destId="{840D44B6-A4CE-4ABA-BD72-F93C31FFFBF5}" srcOrd="0" destOrd="3" presId="urn:microsoft.com/office/officeart/2005/8/layout/hList1"/>
    <dgm:cxn modelId="{4D541C56-F0F3-4ECE-9D8F-F56336B6C889}" type="presOf" srcId="{376CBB83-9A75-4909-8B70-61574FE1DBB5}" destId="{58E2066A-5207-4655-93C4-AFDE45C0FCFA}" srcOrd="0" destOrd="0" presId="urn:microsoft.com/office/officeart/2005/8/layout/hList1"/>
    <dgm:cxn modelId="{B6760B7A-05C3-4458-82E1-E0A952B1045B}" srcId="{8F97D657-C197-4F77-95F8-2B3EB8F615FB}" destId="{ED3CD526-D5EA-446C-9CC7-3A7B5B0A774B}" srcOrd="1" destOrd="0" parTransId="{8D801597-01A6-4ECC-A3F6-5A72E40D1F4C}" sibTransId="{CEAC667F-8B95-449B-8E83-6D15EA88405D}"/>
    <dgm:cxn modelId="{EF947B90-7416-4CA8-8038-09DDFFE4159D}" srcId="{458B7A0B-62E3-46AC-AB5E-0F13B6269C1C}" destId="{EB959655-604C-4E1B-BD5D-1B496DB50749}" srcOrd="1" destOrd="0" parTransId="{8C594665-DA0A-4366-8917-27C200A34DBF}" sibTransId="{7108A5C7-4EEF-45C0-92AA-A206913B0F77}"/>
    <dgm:cxn modelId="{4391A190-51B0-41E3-B2C3-B28FFA5E9650}" type="presOf" srcId="{CD768340-CFD5-42E6-9655-BCD56BD2A427}" destId="{58E2066A-5207-4655-93C4-AFDE45C0FCFA}" srcOrd="0" destOrd="2" presId="urn:microsoft.com/office/officeart/2005/8/layout/hList1"/>
    <dgm:cxn modelId="{72E71292-3625-4383-9F6C-278EBEC2466D}" srcId="{D9780618-BE9D-41FC-B884-A7C81F923F25}" destId="{8123F275-989E-4FE8-8CBD-30FAF71A492E}" srcOrd="1" destOrd="0" parTransId="{80788A93-5CA5-4167-A7C9-B320BD6EE521}" sibTransId="{29E0C4B1-3B61-4282-8A40-97ECA0404BF3}"/>
    <dgm:cxn modelId="{DF12CD96-CBD9-4785-9B74-D016A5A0381B}" srcId="{EB959655-604C-4E1B-BD5D-1B496DB50749}" destId="{0DC7038D-933C-4660-AC5F-439623289FA3}" srcOrd="1" destOrd="0" parTransId="{E1B98F9A-0955-4548-AE0E-4E1203B2DB87}" sibTransId="{EEAB1F79-6893-415F-9FFF-1433D6C52995}"/>
    <dgm:cxn modelId="{C3A33C9B-A86C-47B0-947C-2804EE2FA91F}" type="presOf" srcId="{2EDB1BC8-1684-492D-8C81-1468A88BF4D6}" destId="{840D44B6-A4CE-4ABA-BD72-F93C31FFFBF5}" srcOrd="0" destOrd="6" presId="urn:microsoft.com/office/officeart/2005/8/layout/hList1"/>
    <dgm:cxn modelId="{55EC54A8-25D3-4CA5-8E6D-4A865CBE3F9D}" srcId="{8F97D657-C197-4F77-95F8-2B3EB8F615FB}" destId="{FD0F7BEF-8F9B-4AB4-AF3E-21B803F1AE8F}" srcOrd="2" destOrd="0" parTransId="{85624914-E01E-447E-9F62-C88E7A53CDD9}" sibTransId="{B6A4903A-B305-4335-9906-86C0BA3B639B}"/>
    <dgm:cxn modelId="{059C7BA8-62E5-41F1-A8F5-F2CA8EDADAC2}" type="presOf" srcId="{61A38665-F2F1-490E-9FA3-DF8E75A20457}" destId="{840D44B6-A4CE-4ABA-BD72-F93C31FFFBF5}" srcOrd="0" destOrd="8" presId="urn:microsoft.com/office/officeart/2005/8/layout/hList1"/>
    <dgm:cxn modelId="{D5E306AA-3D75-4E96-8DFB-C4506AEB5E8F}" srcId="{D9780618-BE9D-41FC-B884-A7C81F923F25}" destId="{8E18E5DC-15F0-43EA-AFD4-4EF340BDB151}" srcOrd="3" destOrd="0" parTransId="{78B6EEC9-E8FE-499F-95EB-A8AE0C0B8E77}" sibTransId="{94ED6460-48E0-40F3-BB50-F531BA4017C3}"/>
    <dgm:cxn modelId="{E13AE7AE-7050-4B2B-9362-70420287DAAA}" type="presOf" srcId="{D9780618-BE9D-41FC-B884-A7C81F923F25}" destId="{FAB0C133-053D-4D45-B1AD-23E02D9045B3}" srcOrd="0" destOrd="0" presId="urn:microsoft.com/office/officeart/2005/8/layout/hList1"/>
    <dgm:cxn modelId="{8A4848B2-6315-4F6A-ABA5-F07B715078BB}" srcId="{8F97D657-C197-4F77-95F8-2B3EB8F615FB}" destId="{61A38665-F2F1-490E-9FA3-DF8E75A20457}" srcOrd="6" destOrd="0" parTransId="{F9D1415F-92EC-4F98-B9EC-4EBEE1CA3DCA}" sibTransId="{C81F7702-2360-4644-B1FC-B88CC0BDBFE7}"/>
    <dgm:cxn modelId="{BA2B32B7-5D36-428D-AAF8-F0B5ECD6E60C}" type="presOf" srcId="{DC9C1795-DEBE-4A5F-B042-6709DAEEBD0A}" destId="{AA2A713D-ED2A-4B0E-864E-F2E9CA66E645}" srcOrd="0" destOrd="0" presId="urn:microsoft.com/office/officeart/2005/8/layout/hList1"/>
    <dgm:cxn modelId="{789EC1B8-7FD2-417E-A4A3-7ED9C89E3A95}" srcId="{DC9C1795-DEBE-4A5F-B042-6709DAEEBD0A}" destId="{458B7A0B-62E3-46AC-AB5E-0F13B6269C1C}" srcOrd="2" destOrd="0" parTransId="{5B94F19D-FBF4-40BE-9ABE-C4D7AF527B78}" sibTransId="{C25F4B1A-9595-4E43-9F70-F5C94B89F4F9}"/>
    <dgm:cxn modelId="{836209BB-4447-4367-AD89-F42C792364DC}" type="presOf" srcId="{8123F275-989E-4FE8-8CBD-30FAF71A492E}" destId="{0D95F7BB-A035-4B23-9CA7-134FD20DB905}" srcOrd="0" destOrd="1" presId="urn:microsoft.com/office/officeart/2005/8/layout/hList1"/>
    <dgm:cxn modelId="{C57B3ABC-CCE5-44F2-991E-611E2E8CDCE5}" type="presOf" srcId="{D1579061-545E-4CFC-9A9A-E9F0FF6BF17F}" destId="{58E2066A-5207-4655-93C4-AFDE45C0FCFA}" srcOrd="0" destOrd="1" presId="urn:microsoft.com/office/officeart/2005/8/layout/hList1"/>
    <dgm:cxn modelId="{4163BCBC-B4BD-4005-B9EF-3C5C5327FEC1}" srcId="{D9780618-BE9D-41FC-B884-A7C81F923F25}" destId="{88369C19-2B97-4C81-BA74-5A266813B8AE}" srcOrd="4" destOrd="0" parTransId="{22CEE992-7D73-439F-AA2D-9D0CB17362B8}" sibTransId="{69148398-6F63-4B49-AD87-A56082C25CFF}"/>
    <dgm:cxn modelId="{E9D52FBD-6210-4B94-AA8E-890687CBC297}" srcId="{ABA3457A-15AB-42B9-90FE-8A0FC7F4B3B8}" destId="{2EDB1BC8-1684-492D-8C81-1468A88BF4D6}" srcOrd="1" destOrd="0" parTransId="{F9BAE18C-8CE2-415C-B25B-732EB123B106}" sibTransId="{35FFE11A-D004-4ACA-8FD7-AC114B09A1B7}"/>
    <dgm:cxn modelId="{FCFBCEC6-A51E-4147-8CA2-68CA2AF0528E}" type="presOf" srcId="{88369C19-2B97-4C81-BA74-5A266813B8AE}" destId="{0D95F7BB-A035-4B23-9CA7-134FD20DB905}" srcOrd="0" destOrd="6" presId="urn:microsoft.com/office/officeart/2005/8/layout/hList1"/>
    <dgm:cxn modelId="{C346A7CE-A6BF-4182-8389-7719A937D85D}" type="presOf" srcId="{3994D8A3-B481-4B29-9D29-56905E0884EE}" destId="{0D95F7BB-A035-4B23-9CA7-134FD20DB905}" srcOrd="0" destOrd="2" presId="urn:microsoft.com/office/officeart/2005/8/layout/hList1"/>
    <dgm:cxn modelId="{F16DB6CE-7E0C-42D0-9C2C-C00D5E54E647}" srcId="{AB628F2E-C424-4306-A42C-4B1E2353B502}" destId="{CD768340-CFD5-42E6-9655-BCD56BD2A427}" srcOrd="2" destOrd="0" parTransId="{C2804E3D-FE68-417F-A813-1187AE5EE492}" sibTransId="{99F5CA6A-9D85-4251-B096-FACDF03B3F56}"/>
    <dgm:cxn modelId="{9EB0B9DA-DE63-431F-BBEB-77519BDB0858}" srcId="{458B7A0B-62E3-46AC-AB5E-0F13B6269C1C}" destId="{D3D58DD4-A8FE-4BD1-91CA-906AF1956BC5}" srcOrd="0" destOrd="0" parTransId="{78132A13-BA67-4D6E-9297-70BA04EFF7B0}" sibTransId="{8D2B2BCD-B29B-43B5-9989-362E9DA4EF25}"/>
    <dgm:cxn modelId="{BE7818DF-E849-4E46-ADF2-66D0FE59FC7D}" type="presOf" srcId="{3FC4374D-0EB4-4950-8969-80A11BEF8CEE}" destId="{58E2066A-5207-4655-93C4-AFDE45C0FCFA}" srcOrd="0" destOrd="5" presId="urn:microsoft.com/office/officeart/2005/8/layout/hList1"/>
    <dgm:cxn modelId="{3C1582E5-C277-490F-AAD5-708A47E35D87}" srcId="{EB959655-604C-4E1B-BD5D-1B496DB50749}" destId="{F1DC47FB-36D8-4C04-B382-6B26842F4D48}" srcOrd="2" destOrd="0" parTransId="{D8B9051C-DF68-4B3F-9D3D-C668E7EE5DBD}" sibTransId="{E8DA305A-6AD0-4447-84C6-0DB88E3CBF99}"/>
    <dgm:cxn modelId="{BCAB36E8-6BE2-4C2F-9046-3FF3DA4A5113}" type="presOf" srcId="{CACA1010-1DB6-4115-BE99-47A7671EAB0F}" destId="{840D44B6-A4CE-4ABA-BD72-F93C31FFFBF5}" srcOrd="0" destOrd="7" presId="urn:microsoft.com/office/officeart/2005/8/layout/hList1"/>
    <dgm:cxn modelId="{A17C92EA-CEB1-4DEC-B788-69D4E1744D56}" type="presOf" srcId="{458B7A0B-62E3-46AC-AB5E-0F13B6269C1C}" destId="{DD8C711C-DB43-4018-BD6D-6922018295CB}" srcOrd="0" destOrd="0" presId="urn:microsoft.com/office/officeart/2005/8/layout/hList1"/>
    <dgm:cxn modelId="{5CEEF0EC-45DE-418E-9ED9-5266B5D160FA}" type="presOf" srcId="{FD0F7BEF-8F9B-4AB4-AF3E-21B803F1AE8F}" destId="{840D44B6-A4CE-4ABA-BD72-F93C31FFFBF5}" srcOrd="0" destOrd="2" presId="urn:microsoft.com/office/officeart/2005/8/layout/hList1"/>
    <dgm:cxn modelId="{D7CAA9F0-FE57-442B-91ED-52B396F0770F}" type="presOf" srcId="{ED3CD526-D5EA-446C-9CC7-3A7B5B0A774B}" destId="{840D44B6-A4CE-4ABA-BD72-F93C31FFFBF5}" srcOrd="0" destOrd="1" presId="urn:microsoft.com/office/officeart/2005/8/layout/hList1"/>
    <dgm:cxn modelId="{0BACA1F2-0A4A-41BF-8A7A-287D6E1E00AF}" type="presOf" srcId="{ABA3457A-15AB-42B9-90FE-8A0FC7F4B3B8}" destId="{840D44B6-A4CE-4ABA-BD72-F93C31FFFBF5}" srcOrd="0" destOrd="4" presId="urn:microsoft.com/office/officeart/2005/8/layout/hList1"/>
    <dgm:cxn modelId="{8CC7B5F4-15EE-468B-90E5-DDBF0F205F7D}" srcId="{8F97D657-C197-4F77-95F8-2B3EB8F615FB}" destId="{CACA1010-1DB6-4115-BE99-47A7671EAB0F}" srcOrd="5" destOrd="0" parTransId="{1A134273-9721-452B-AE8A-61E16F4577CA}" sibTransId="{FD6C2B93-E263-42FE-8DF4-83DB8210593C}"/>
    <dgm:cxn modelId="{D63FCEF7-D325-423A-BEA5-E425159EFCAB}" srcId="{ABA3457A-15AB-42B9-90FE-8A0FC7F4B3B8}" destId="{BF0B71BB-5D6B-494F-8468-D7ABA55A1810}" srcOrd="0" destOrd="0" parTransId="{1053A23F-C8D7-4567-BF6C-7280ACB97146}" sibTransId="{2D997312-D657-42A7-AEE9-1E37B997CA5A}"/>
    <dgm:cxn modelId="{4F8A5BFD-5A8E-4001-A9C9-D6836844B570}" type="presOf" srcId="{03FDBF5D-B1AD-40C7-AF63-F52EDCDA59B4}" destId="{58E2066A-5207-4655-93C4-AFDE45C0FCFA}" srcOrd="0" destOrd="3" presId="urn:microsoft.com/office/officeart/2005/8/layout/hList1"/>
    <dgm:cxn modelId="{E408E2FF-2A83-4BEA-92A5-E401193321A0}" type="presOf" srcId="{E73C703A-9DF4-496E-B569-A6D55BEA5FAA}" destId="{00A81FDD-E119-4388-A7BB-99BD25EBCD56}" srcOrd="0" destOrd="2" presId="urn:microsoft.com/office/officeart/2005/8/layout/hList1"/>
    <dgm:cxn modelId="{83A28370-2AA5-41E1-8D29-7E4B911C954F}" type="presParOf" srcId="{AA2A713D-ED2A-4B0E-864E-F2E9CA66E645}" destId="{591C5392-51AC-4643-9834-EDDFB7AE7252}" srcOrd="0" destOrd="0" presId="urn:microsoft.com/office/officeart/2005/8/layout/hList1"/>
    <dgm:cxn modelId="{018AFC7B-3E38-43C7-8786-413CD8334143}" type="presParOf" srcId="{591C5392-51AC-4643-9834-EDDFB7AE7252}" destId="{8796FBD4-4C39-48E9-B73F-3FF6EE4E9970}" srcOrd="0" destOrd="0" presId="urn:microsoft.com/office/officeart/2005/8/layout/hList1"/>
    <dgm:cxn modelId="{A1515561-1516-4CEB-A165-358D8BB74850}" type="presParOf" srcId="{591C5392-51AC-4643-9834-EDDFB7AE7252}" destId="{840D44B6-A4CE-4ABA-BD72-F93C31FFFBF5}" srcOrd="1" destOrd="0" presId="urn:microsoft.com/office/officeart/2005/8/layout/hList1"/>
    <dgm:cxn modelId="{6686DEC7-75AE-4EED-B6B4-7D1F455A3863}" type="presParOf" srcId="{AA2A713D-ED2A-4B0E-864E-F2E9CA66E645}" destId="{EEC6D6FB-B97D-48F8-863B-9EFECE047E3E}" srcOrd="1" destOrd="0" presId="urn:microsoft.com/office/officeart/2005/8/layout/hList1"/>
    <dgm:cxn modelId="{FD5E14F3-4895-4481-AD21-6B5A0EEAC78B}" type="presParOf" srcId="{AA2A713D-ED2A-4B0E-864E-F2E9CA66E645}" destId="{F37E4146-3E51-48BE-B7AE-98B340D1CD68}" srcOrd="2" destOrd="0" presId="urn:microsoft.com/office/officeart/2005/8/layout/hList1"/>
    <dgm:cxn modelId="{3A14DCFF-8F83-4256-9FBD-465CEA95A86B}" type="presParOf" srcId="{F37E4146-3E51-48BE-B7AE-98B340D1CD68}" destId="{FAB0C133-053D-4D45-B1AD-23E02D9045B3}" srcOrd="0" destOrd="0" presId="urn:microsoft.com/office/officeart/2005/8/layout/hList1"/>
    <dgm:cxn modelId="{D9E19313-6E3C-48D6-B405-0522A1CA2742}" type="presParOf" srcId="{F37E4146-3E51-48BE-B7AE-98B340D1CD68}" destId="{0D95F7BB-A035-4B23-9CA7-134FD20DB905}" srcOrd="1" destOrd="0" presId="urn:microsoft.com/office/officeart/2005/8/layout/hList1"/>
    <dgm:cxn modelId="{38200746-8B18-4A6E-A4F4-0E5414F2FC02}" type="presParOf" srcId="{AA2A713D-ED2A-4B0E-864E-F2E9CA66E645}" destId="{E32659BB-891C-46C0-8C27-7449610D8490}" srcOrd="3" destOrd="0" presId="urn:microsoft.com/office/officeart/2005/8/layout/hList1"/>
    <dgm:cxn modelId="{F65C76F1-0866-4F0B-806E-970DEA557461}" type="presParOf" srcId="{AA2A713D-ED2A-4B0E-864E-F2E9CA66E645}" destId="{47293508-6E4C-49E4-B979-71B2D3BA5D0A}" srcOrd="4" destOrd="0" presId="urn:microsoft.com/office/officeart/2005/8/layout/hList1"/>
    <dgm:cxn modelId="{DE7334C0-E678-4C8F-9703-EF3004166F22}" type="presParOf" srcId="{47293508-6E4C-49E4-B979-71B2D3BA5D0A}" destId="{DD8C711C-DB43-4018-BD6D-6922018295CB}" srcOrd="0" destOrd="0" presId="urn:microsoft.com/office/officeart/2005/8/layout/hList1"/>
    <dgm:cxn modelId="{D1BDE7FA-419E-4EDA-A018-AF96A219A7D3}" type="presParOf" srcId="{47293508-6E4C-49E4-B979-71B2D3BA5D0A}" destId="{00A81FDD-E119-4388-A7BB-99BD25EBCD56}" srcOrd="1" destOrd="0" presId="urn:microsoft.com/office/officeart/2005/8/layout/hList1"/>
    <dgm:cxn modelId="{D4B0C48E-5FBE-4B6B-A9DE-94B20768FB71}" type="presParOf" srcId="{AA2A713D-ED2A-4B0E-864E-F2E9CA66E645}" destId="{2C31DA14-4565-4DD1-B325-90ADB0EB74E2}" srcOrd="5" destOrd="0" presId="urn:microsoft.com/office/officeart/2005/8/layout/hList1"/>
    <dgm:cxn modelId="{B0D4BB7C-1069-48DA-B3EF-CF77847D0BBE}" type="presParOf" srcId="{AA2A713D-ED2A-4B0E-864E-F2E9CA66E645}" destId="{A534F825-FDF1-4FC4-A38E-AE276922A0CF}" srcOrd="6" destOrd="0" presId="urn:microsoft.com/office/officeart/2005/8/layout/hList1"/>
    <dgm:cxn modelId="{6AAB9A57-179C-4E13-B03E-FB86E45E2123}" type="presParOf" srcId="{A534F825-FDF1-4FC4-A38E-AE276922A0CF}" destId="{552DC544-F1E3-4A7E-BECA-D33126E65A30}" srcOrd="0" destOrd="0" presId="urn:microsoft.com/office/officeart/2005/8/layout/hList1"/>
    <dgm:cxn modelId="{3F9B44E7-958B-4BB3-8063-CD6F8DD27E8F}" type="presParOf" srcId="{A534F825-FDF1-4FC4-A38E-AE276922A0CF}" destId="{58E2066A-5207-4655-93C4-AFDE45C0FC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81E332-6C2D-47B6-8747-1293E834AA9F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CA1300A-9718-4867-B811-3D8FD65A4B13}">
      <dgm:prSet/>
      <dgm:spPr/>
      <dgm:t>
        <a:bodyPr/>
        <a:lstStyle/>
        <a:p>
          <a:r>
            <a:rPr lang="da-DK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British Council: </a:t>
          </a:r>
          <a:r>
            <a:rPr lang="da-DK" dirty="0" err="1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LearnEnglish</a:t>
          </a:r>
          <a:r>
            <a:rPr lang="da-DK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Teens</a:t>
          </a:r>
          <a:endParaRPr lang="en-US" dirty="0">
            <a:solidFill>
              <a:schemeClr val="tx1">
                <a:lumMod val="95000"/>
              </a:schemeClr>
            </a:solidFill>
          </a:endParaRPr>
        </a:p>
      </dgm:t>
    </dgm:pt>
    <dgm:pt modelId="{BACDD0AE-D74D-4F6B-B52D-56CE194B4B5D}" type="parTrans" cxnId="{7847C93B-A994-4910-BC95-9638F38327F9}">
      <dgm:prSet/>
      <dgm:spPr/>
      <dgm:t>
        <a:bodyPr/>
        <a:lstStyle/>
        <a:p>
          <a:endParaRPr lang="en-US"/>
        </a:p>
      </dgm:t>
    </dgm:pt>
    <dgm:pt modelId="{77959539-47C0-4CCD-A35A-391C614FA324}" type="sibTrans" cxnId="{7847C93B-A994-4910-BC95-9638F38327F9}">
      <dgm:prSet/>
      <dgm:spPr/>
      <dgm:t>
        <a:bodyPr/>
        <a:lstStyle/>
        <a:p>
          <a:endParaRPr lang="en-US"/>
        </a:p>
      </dgm:t>
    </dgm:pt>
    <dgm:pt modelId="{242F5EE3-2AEA-4F7F-8C7C-21E70D64D392}">
      <dgm:prSet/>
      <dgm:spPr/>
      <dgm:t>
        <a:bodyPr/>
        <a:lstStyle/>
        <a:p>
          <a:r>
            <a:rPr lang="da-DK"/>
            <a:t>Ordforråd</a:t>
          </a:r>
          <a:endParaRPr lang="en-US"/>
        </a:p>
      </dgm:t>
    </dgm:pt>
    <dgm:pt modelId="{E085CE59-F6F9-40B0-AF76-633FDB00EAC9}" type="parTrans" cxnId="{E518694A-9602-481B-A50B-624C008B5C55}">
      <dgm:prSet/>
      <dgm:spPr/>
      <dgm:t>
        <a:bodyPr/>
        <a:lstStyle/>
        <a:p>
          <a:endParaRPr lang="en-US"/>
        </a:p>
      </dgm:t>
    </dgm:pt>
    <dgm:pt modelId="{85C33571-C818-4FBC-AD5D-859C824B8355}" type="sibTrans" cxnId="{E518694A-9602-481B-A50B-624C008B5C55}">
      <dgm:prSet/>
      <dgm:spPr/>
      <dgm:t>
        <a:bodyPr/>
        <a:lstStyle/>
        <a:p>
          <a:endParaRPr lang="en-US"/>
        </a:p>
      </dgm:t>
    </dgm:pt>
    <dgm:pt modelId="{1D46D703-CAA1-40AC-BA78-FBDB1473320B}">
      <dgm:prSet/>
      <dgm:spPr/>
      <dgm:t>
        <a:bodyPr/>
        <a:lstStyle/>
        <a:p>
          <a:r>
            <a:rPr lang="da-DK"/>
            <a:t>Grammatik</a:t>
          </a:r>
          <a:endParaRPr lang="en-US"/>
        </a:p>
      </dgm:t>
    </dgm:pt>
    <dgm:pt modelId="{862D5320-BD3E-47E9-BCB1-E7863C881E1A}" type="parTrans" cxnId="{11054DCA-2D2C-4591-B7D3-9A6FF7EC4C3D}">
      <dgm:prSet/>
      <dgm:spPr/>
      <dgm:t>
        <a:bodyPr/>
        <a:lstStyle/>
        <a:p>
          <a:endParaRPr lang="en-US"/>
        </a:p>
      </dgm:t>
    </dgm:pt>
    <dgm:pt modelId="{841F737C-167F-4353-98FA-E54DD87F068F}" type="sibTrans" cxnId="{11054DCA-2D2C-4591-B7D3-9A6FF7EC4C3D}">
      <dgm:prSet/>
      <dgm:spPr/>
      <dgm:t>
        <a:bodyPr/>
        <a:lstStyle/>
        <a:p>
          <a:endParaRPr lang="en-US"/>
        </a:p>
      </dgm:t>
    </dgm:pt>
    <dgm:pt modelId="{D49966FA-8579-4799-87E1-1CA9C7BF7785}">
      <dgm:prSet/>
      <dgm:spPr/>
      <dgm:t>
        <a:bodyPr/>
        <a:lstStyle/>
        <a:p>
          <a:r>
            <a:rPr lang="da-DK"/>
            <a:t>Skills</a:t>
          </a:r>
          <a:endParaRPr lang="en-US"/>
        </a:p>
      </dgm:t>
    </dgm:pt>
    <dgm:pt modelId="{106627C9-A5F2-4ACF-B170-8E9D9188A695}" type="parTrans" cxnId="{0E2F418A-C6B7-43A8-9C1F-66C3D2BDF00C}">
      <dgm:prSet/>
      <dgm:spPr/>
      <dgm:t>
        <a:bodyPr/>
        <a:lstStyle/>
        <a:p>
          <a:endParaRPr lang="en-US"/>
        </a:p>
      </dgm:t>
    </dgm:pt>
    <dgm:pt modelId="{E6C13418-8CBF-4138-8CED-C7280881A2F7}" type="sibTrans" cxnId="{0E2F418A-C6B7-43A8-9C1F-66C3D2BDF00C}">
      <dgm:prSet/>
      <dgm:spPr/>
      <dgm:t>
        <a:bodyPr/>
        <a:lstStyle/>
        <a:p>
          <a:endParaRPr lang="en-US"/>
        </a:p>
      </dgm:t>
    </dgm:pt>
    <dgm:pt modelId="{C6EAC977-AF37-414A-8DF5-5F24BDD7C424}">
      <dgm:prSet/>
      <dgm:spPr/>
      <dgm:t>
        <a:bodyPr/>
        <a:lstStyle/>
        <a:p>
          <a:r>
            <a:rPr lang="da-DK"/>
            <a:t>Læsning</a:t>
          </a:r>
          <a:endParaRPr lang="en-US"/>
        </a:p>
      </dgm:t>
    </dgm:pt>
    <dgm:pt modelId="{F80CCD13-2189-4B07-8FF5-4E638FBE036F}" type="parTrans" cxnId="{34815290-5266-4C79-8D91-B1911EA05E37}">
      <dgm:prSet/>
      <dgm:spPr/>
      <dgm:t>
        <a:bodyPr/>
        <a:lstStyle/>
        <a:p>
          <a:endParaRPr lang="en-US"/>
        </a:p>
      </dgm:t>
    </dgm:pt>
    <dgm:pt modelId="{E4B1A970-35A6-48AF-83CC-A169A569FFFD}" type="sibTrans" cxnId="{34815290-5266-4C79-8D91-B1911EA05E37}">
      <dgm:prSet/>
      <dgm:spPr/>
      <dgm:t>
        <a:bodyPr/>
        <a:lstStyle/>
        <a:p>
          <a:endParaRPr lang="en-US"/>
        </a:p>
      </dgm:t>
    </dgm:pt>
    <dgm:pt modelId="{4379EADC-00B8-4893-AADF-F738EB364460}">
      <dgm:prSet/>
      <dgm:spPr/>
      <dgm:t>
        <a:bodyPr/>
        <a:lstStyle/>
        <a:p>
          <a:r>
            <a:rPr lang="da-DK" dirty="0"/>
            <a:t>Lytning</a:t>
          </a:r>
          <a:endParaRPr lang="en-US" dirty="0"/>
        </a:p>
      </dgm:t>
    </dgm:pt>
    <dgm:pt modelId="{BB979B02-79D5-4925-AE48-6A3495E0D7D3}" type="parTrans" cxnId="{05316648-2F9D-4804-9BE6-073EF3C5930E}">
      <dgm:prSet/>
      <dgm:spPr/>
      <dgm:t>
        <a:bodyPr/>
        <a:lstStyle/>
        <a:p>
          <a:endParaRPr lang="en-US"/>
        </a:p>
      </dgm:t>
    </dgm:pt>
    <dgm:pt modelId="{F010AB07-6406-4958-8933-0FCD1D60AAFB}" type="sibTrans" cxnId="{05316648-2F9D-4804-9BE6-073EF3C5930E}">
      <dgm:prSet/>
      <dgm:spPr/>
      <dgm:t>
        <a:bodyPr/>
        <a:lstStyle/>
        <a:p>
          <a:endParaRPr lang="en-US"/>
        </a:p>
      </dgm:t>
    </dgm:pt>
    <dgm:pt modelId="{BE996900-3781-4595-882A-5877A310D237}">
      <dgm:prSet/>
      <dgm:spPr/>
      <dgm:t>
        <a:bodyPr/>
        <a:lstStyle/>
        <a:p>
          <a:r>
            <a:rPr lang="da-DK"/>
            <a:t>Skrivning</a:t>
          </a:r>
          <a:endParaRPr lang="en-US"/>
        </a:p>
      </dgm:t>
    </dgm:pt>
    <dgm:pt modelId="{C01BF159-3D98-4D55-8080-3404E994E974}" type="parTrans" cxnId="{9BFA2E3B-76E0-4128-A8FF-4805FEAD3FB4}">
      <dgm:prSet/>
      <dgm:spPr/>
      <dgm:t>
        <a:bodyPr/>
        <a:lstStyle/>
        <a:p>
          <a:endParaRPr lang="en-US"/>
        </a:p>
      </dgm:t>
    </dgm:pt>
    <dgm:pt modelId="{3E25E363-6BE8-42EA-A902-7149BD78EFBB}" type="sibTrans" cxnId="{9BFA2E3B-76E0-4128-A8FF-4805FEAD3FB4}">
      <dgm:prSet/>
      <dgm:spPr/>
      <dgm:t>
        <a:bodyPr/>
        <a:lstStyle/>
        <a:p>
          <a:endParaRPr lang="en-US"/>
        </a:p>
      </dgm:t>
    </dgm:pt>
    <dgm:pt modelId="{7306A837-7556-47D4-91D2-213679E2ACB2}">
      <dgm:prSet/>
      <dgm:spPr/>
      <dgm:t>
        <a:bodyPr/>
        <a:lstStyle/>
        <a:p>
          <a:r>
            <a:rPr lang="da-DK"/>
            <a:t>Mundtlighed</a:t>
          </a:r>
          <a:endParaRPr lang="en-US"/>
        </a:p>
      </dgm:t>
    </dgm:pt>
    <dgm:pt modelId="{4530A4E2-E04E-419D-8E98-EE1A9CFCD38E}" type="parTrans" cxnId="{EF6585AD-EA8F-4CD9-80CC-88639F895A89}">
      <dgm:prSet/>
      <dgm:spPr/>
      <dgm:t>
        <a:bodyPr/>
        <a:lstStyle/>
        <a:p>
          <a:endParaRPr lang="en-US"/>
        </a:p>
      </dgm:t>
    </dgm:pt>
    <dgm:pt modelId="{2A84437B-6FA7-4F08-8BA3-49DAEE01CB2F}" type="sibTrans" cxnId="{EF6585AD-EA8F-4CD9-80CC-88639F895A89}">
      <dgm:prSet/>
      <dgm:spPr/>
      <dgm:t>
        <a:bodyPr/>
        <a:lstStyle/>
        <a:p>
          <a:endParaRPr lang="en-US"/>
        </a:p>
      </dgm:t>
    </dgm:pt>
    <dgm:pt modelId="{368A1934-5AFB-4043-A5C8-3CBD39686B37}">
      <dgm:prSet/>
      <dgm:spPr/>
      <dgm:t>
        <a:bodyPr/>
        <a:lstStyle/>
        <a:p>
          <a:r>
            <a:rPr lang="da-DK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Sproglinks</a:t>
          </a:r>
          <a:endParaRPr lang="en-US" dirty="0">
            <a:solidFill>
              <a:schemeClr val="tx1">
                <a:lumMod val="95000"/>
              </a:schemeClr>
            </a:solidFill>
          </a:endParaRPr>
        </a:p>
      </dgm:t>
    </dgm:pt>
    <dgm:pt modelId="{013C176A-D831-4B3D-9CEB-CC40AE49575C}" type="parTrans" cxnId="{5E16ADF9-3838-4E70-A3D8-878361835AED}">
      <dgm:prSet/>
      <dgm:spPr/>
      <dgm:t>
        <a:bodyPr/>
        <a:lstStyle/>
        <a:p>
          <a:endParaRPr lang="en-US"/>
        </a:p>
      </dgm:t>
    </dgm:pt>
    <dgm:pt modelId="{F6F0707B-C160-437E-811D-C4FFF247C8C1}" type="sibTrans" cxnId="{5E16ADF9-3838-4E70-A3D8-878361835AED}">
      <dgm:prSet/>
      <dgm:spPr/>
      <dgm:t>
        <a:bodyPr/>
        <a:lstStyle/>
        <a:p>
          <a:endParaRPr lang="en-US"/>
        </a:p>
      </dgm:t>
    </dgm:pt>
    <dgm:pt modelId="{03776AF8-A4E6-4B29-9ACB-AE1A6E5ED73C}">
      <dgm:prSet/>
      <dgm:spPr/>
      <dgm:t>
        <a:bodyPr/>
        <a:lstStyle/>
        <a:p>
          <a:r>
            <a:rPr lang="da-DK"/>
            <a:t>Glosetræning</a:t>
          </a:r>
          <a:endParaRPr lang="en-US"/>
        </a:p>
      </dgm:t>
    </dgm:pt>
    <dgm:pt modelId="{7A0ADF2D-9708-4F18-8088-CF67174E1475}" type="parTrans" cxnId="{242AAA5A-40F3-4923-A425-FD3D18AC0863}">
      <dgm:prSet/>
      <dgm:spPr/>
      <dgm:t>
        <a:bodyPr/>
        <a:lstStyle/>
        <a:p>
          <a:endParaRPr lang="en-US"/>
        </a:p>
      </dgm:t>
    </dgm:pt>
    <dgm:pt modelId="{2AAA65A3-572E-45B8-AC1B-AD7A38CCFA53}" type="sibTrans" cxnId="{242AAA5A-40F3-4923-A425-FD3D18AC0863}">
      <dgm:prSet/>
      <dgm:spPr/>
      <dgm:t>
        <a:bodyPr/>
        <a:lstStyle/>
        <a:p>
          <a:endParaRPr lang="en-US"/>
        </a:p>
      </dgm:t>
    </dgm:pt>
    <dgm:pt modelId="{09920575-7A69-4AB9-A13D-F4B5B6E8599F}">
      <dgm:prSet/>
      <dgm:spPr/>
      <dgm:t>
        <a:bodyPr/>
        <a:lstStyle/>
        <a:p>
          <a:r>
            <a:rPr lang="da-DK"/>
            <a:t>Grammatik</a:t>
          </a:r>
          <a:endParaRPr lang="en-US"/>
        </a:p>
      </dgm:t>
    </dgm:pt>
    <dgm:pt modelId="{5EB97C0D-EDD7-43AC-AFC4-7A8E1102385A}" type="parTrans" cxnId="{DC64424D-2D79-4BEA-9AE0-B95662D4EA43}">
      <dgm:prSet/>
      <dgm:spPr/>
      <dgm:t>
        <a:bodyPr/>
        <a:lstStyle/>
        <a:p>
          <a:endParaRPr lang="en-US"/>
        </a:p>
      </dgm:t>
    </dgm:pt>
    <dgm:pt modelId="{7D5E67A3-5C59-447A-A3B1-AF0EC8A19118}" type="sibTrans" cxnId="{DC64424D-2D79-4BEA-9AE0-B95662D4EA43}">
      <dgm:prSet/>
      <dgm:spPr/>
      <dgm:t>
        <a:bodyPr/>
        <a:lstStyle/>
        <a:p>
          <a:endParaRPr lang="en-US"/>
        </a:p>
      </dgm:t>
    </dgm:pt>
    <dgm:pt modelId="{453C706B-71BF-40F9-9329-1F8A7A99AA02}">
      <dgm:prSet/>
      <dgm:spPr/>
      <dgm:t>
        <a:bodyPr/>
        <a:lstStyle/>
        <a:p>
          <a:r>
            <a:rPr lang="da-DK"/>
            <a:t>Diverse sprolige øvelser</a:t>
          </a:r>
          <a:endParaRPr lang="en-US"/>
        </a:p>
      </dgm:t>
    </dgm:pt>
    <dgm:pt modelId="{D37351C8-8974-47FF-B2A6-879CF209A920}" type="parTrans" cxnId="{0CBC12B5-D20F-445C-A424-B8C0D410AF86}">
      <dgm:prSet/>
      <dgm:spPr/>
      <dgm:t>
        <a:bodyPr/>
        <a:lstStyle/>
        <a:p>
          <a:endParaRPr lang="en-US"/>
        </a:p>
      </dgm:t>
    </dgm:pt>
    <dgm:pt modelId="{B89528AA-8433-404F-9877-AF192794D0A6}" type="sibTrans" cxnId="{0CBC12B5-D20F-445C-A424-B8C0D410AF86}">
      <dgm:prSet/>
      <dgm:spPr/>
      <dgm:t>
        <a:bodyPr/>
        <a:lstStyle/>
        <a:p>
          <a:endParaRPr lang="en-US"/>
        </a:p>
      </dgm:t>
    </dgm:pt>
    <dgm:pt modelId="{0B9D5C49-AC8D-4510-B271-FF87F96C491D}">
      <dgm:prSet/>
      <dgm:spPr/>
      <dgm:t>
        <a:bodyPr/>
        <a:lstStyle/>
        <a:p>
          <a:r>
            <a:rPr lang="da-DK"/>
            <a:t>Traditioner - ordsprog</a:t>
          </a:r>
          <a:endParaRPr lang="en-US"/>
        </a:p>
      </dgm:t>
    </dgm:pt>
    <dgm:pt modelId="{0F1C719B-8BF5-4359-8E14-4F82B4AA2CF8}" type="parTrans" cxnId="{F7702A5C-1A74-47D2-ADAD-45743D785EBC}">
      <dgm:prSet/>
      <dgm:spPr/>
      <dgm:t>
        <a:bodyPr/>
        <a:lstStyle/>
        <a:p>
          <a:endParaRPr lang="en-US"/>
        </a:p>
      </dgm:t>
    </dgm:pt>
    <dgm:pt modelId="{9A96B9BE-DD36-4CD9-A96A-5077FF49A39B}" type="sibTrans" cxnId="{F7702A5C-1A74-47D2-ADAD-45743D785EBC}">
      <dgm:prSet/>
      <dgm:spPr/>
      <dgm:t>
        <a:bodyPr/>
        <a:lstStyle/>
        <a:p>
          <a:endParaRPr lang="en-US"/>
        </a:p>
      </dgm:t>
    </dgm:pt>
    <dgm:pt modelId="{3DC6491F-9263-4645-9E9E-28026B356AF2}" type="pres">
      <dgm:prSet presAssocID="{7F81E332-6C2D-47B6-8747-1293E834AA9F}" presName="linear" presStyleCnt="0">
        <dgm:presLayoutVars>
          <dgm:dir/>
          <dgm:animLvl val="lvl"/>
          <dgm:resizeHandles val="exact"/>
        </dgm:presLayoutVars>
      </dgm:prSet>
      <dgm:spPr/>
    </dgm:pt>
    <dgm:pt modelId="{470BA5A5-EEC2-4AAB-85C2-B04CBE82565A}" type="pres">
      <dgm:prSet presAssocID="{ECA1300A-9718-4867-B811-3D8FD65A4B13}" presName="parentLin" presStyleCnt="0"/>
      <dgm:spPr/>
    </dgm:pt>
    <dgm:pt modelId="{AF819A91-FA93-4AA3-9960-4F6A1FE13609}" type="pres">
      <dgm:prSet presAssocID="{ECA1300A-9718-4867-B811-3D8FD65A4B13}" presName="parentLeftMargin" presStyleLbl="node1" presStyleIdx="0" presStyleCnt="2"/>
      <dgm:spPr/>
    </dgm:pt>
    <dgm:pt modelId="{A3EE4CB6-573B-4EA6-8D58-D6E58083152B}" type="pres">
      <dgm:prSet presAssocID="{ECA1300A-9718-4867-B811-3D8FD65A4B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5D26AA1-B987-4F64-9014-B64CB0CDC21D}" type="pres">
      <dgm:prSet presAssocID="{ECA1300A-9718-4867-B811-3D8FD65A4B13}" presName="negativeSpace" presStyleCnt="0"/>
      <dgm:spPr/>
    </dgm:pt>
    <dgm:pt modelId="{10F690B8-1AFC-4177-B99E-DED4B0D70CD2}" type="pres">
      <dgm:prSet presAssocID="{ECA1300A-9718-4867-B811-3D8FD65A4B13}" presName="childText" presStyleLbl="conFgAcc1" presStyleIdx="0" presStyleCnt="2">
        <dgm:presLayoutVars>
          <dgm:bulletEnabled val="1"/>
        </dgm:presLayoutVars>
      </dgm:prSet>
      <dgm:spPr/>
    </dgm:pt>
    <dgm:pt modelId="{9E54B618-EF79-40E5-ABC9-8B9C21547120}" type="pres">
      <dgm:prSet presAssocID="{77959539-47C0-4CCD-A35A-391C614FA324}" presName="spaceBetweenRectangles" presStyleCnt="0"/>
      <dgm:spPr/>
    </dgm:pt>
    <dgm:pt modelId="{7EB565E3-B9DE-473B-A60B-0CC920461AEE}" type="pres">
      <dgm:prSet presAssocID="{368A1934-5AFB-4043-A5C8-3CBD39686B37}" presName="parentLin" presStyleCnt="0"/>
      <dgm:spPr/>
    </dgm:pt>
    <dgm:pt modelId="{DA053BB1-8034-4485-B5CF-9A02E81BC920}" type="pres">
      <dgm:prSet presAssocID="{368A1934-5AFB-4043-A5C8-3CBD39686B37}" presName="parentLeftMargin" presStyleLbl="node1" presStyleIdx="0" presStyleCnt="2"/>
      <dgm:spPr/>
    </dgm:pt>
    <dgm:pt modelId="{031CFD7C-29EC-42D0-A3D8-38ABF8578F89}" type="pres">
      <dgm:prSet presAssocID="{368A1934-5AFB-4043-A5C8-3CBD39686B3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3E2A0A-E215-4DD6-B826-2BA065A5D613}" type="pres">
      <dgm:prSet presAssocID="{368A1934-5AFB-4043-A5C8-3CBD39686B37}" presName="negativeSpace" presStyleCnt="0"/>
      <dgm:spPr/>
    </dgm:pt>
    <dgm:pt modelId="{BF4D1F2B-1E89-44ED-A3E8-3FCD3E2C6197}" type="pres">
      <dgm:prSet presAssocID="{368A1934-5AFB-4043-A5C8-3CBD39686B3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2F3A28-AC37-430A-9B9D-86025FA19DF7}" type="presOf" srcId="{0B9D5C49-AC8D-4510-B271-FF87F96C491D}" destId="{BF4D1F2B-1E89-44ED-A3E8-3FCD3E2C6197}" srcOrd="0" destOrd="3" presId="urn:microsoft.com/office/officeart/2005/8/layout/list1"/>
    <dgm:cxn modelId="{9BFA2E3B-76E0-4128-A8FF-4805FEAD3FB4}" srcId="{D49966FA-8579-4799-87E1-1CA9C7BF7785}" destId="{BE996900-3781-4595-882A-5877A310D237}" srcOrd="2" destOrd="0" parTransId="{C01BF159-3D98-4D55-8080-3404E994E974}" sibTransId="{3E25E363-6BE8-42EA-A902-7149BD78EFBB}"/>
    <dgm:cxn modelId="{7847C93B-A994-4910-BC95-9638F38327F9}" srcId="{7F81E332-6C2D-47B6-8747-1293E834AA9F}" destId="{ECA1300A-9718-4867-B811-3D8FD65A4B13}" srcOrd="0" destOrd="0" parTransId="{BACDD0AE-D74D-4F6B-B52D-56CE194B4B5D}" sibTransId="{77959539-47C0-4CCD-A35A-391C614FA324}"/>
    <dgm:cxn modelId="{2120695B-E502-4D0D-B93F-4AD7BF57FF1E}" type="presOf" srcId="{D49966FA-8579-4799-87E1-1CA9C7BF7785}" destId="{10F690B8-1AFC-4177-B99E-DED4B0D70CD2}" srcOrd="0" destOrd="2" presId="urn:microsoft.com/office/officeart/2005/8/layout/list1"/>
    <dgm:cxn modelId="{F7702A5C-1A74-47D2-ADAD-45743D785EBC}" srcId="{368A1934-5AFB-4043-A5C8-3CBD39686B37}" destId="{0B9D5C49-AC8D-4510-B271-FF87F96C491D}" srcOrd="3" destOrd="0" parTransId="{0F1C719B-8BF5-4359-8E14-4F82B4AA2CF8}" sibTransId="{9A96B9BE-DD36-4CD9-A96A-5077FF49A39B}"/>
    <dgm:cxn modelId="{53E0825F-4C14-4655-831A-9AEF3E6DE985}" type="presOf" srcId="{ECA1300A-9718-4867-B811-3D8FD65A4B13}" destId="{AF819A91-FA93-4AA3-9960-4F6A1FE13609}" srcOrd="0" destOrd="0" presId="urn:microsoft.com/office/officeart/2005/8/layout/list1"/>
    <dgm:cxn modelId="{59B84361-C258-4254-92FB-0461782E1BA6}" type="presOf" srcId="{ECA1300A-9718-4867-B811-3D8FD65A4B13}" destId="{A3EE4CB6-573B-4EA6-8D58-D6E58083152B}" srcOrd="1" destOrd="0" presId="urn:microsoft.com/office/officeart/2005/8/layout/list1"/>
    <dgm:cxn modelId="{05316648-2F9D-4804-9BE6-073EF3C5930E}" srcId="{D49966FA-8579-4799-87E1-1CA9C7BF7785}" destId="{4379EADC-00B8-4893-AADF-F738EB364460}" srcOrd="1" destOrd="0" parTransId="{BB979B02-79D5-4925-AE48-6A3495E0D7D3}" sibTransId="{F010AB07-6406-4958-8933-0FCD1D60AAFB}"/>
    <dgm:cxn modelId="{B0218A69-6A8D-461A-AE7B-5AF90DF71FB6}" type="presOf" srcId="{368A1934-5AFB-4043-A5C8-3CBD39686B37}" destId="{031CFD7C-29EC-42D0-A3D8-38ABF8578F89}" srcOrd="1" destOrd="0" presId="urn:microsoft.com/office/officeart/2005/8/layout/list1"/>
    <dgm:cxn modelId="{E518694A-9602-481B-A50B-624C008B5C55}" srcId="{ECA1300A-9718-4867-B811-3D8FD65A4B13}" destId="{242F5EE3-2AEA-4F7F-8C7C-21E70D64D392}" srcOrd="0" destOrd="0" parTransId="{E085CE59-F6F9-40B0-AF76-633FDB00EAC9}" sibTransId="{85C33571-C818-4FBC-AD5D-859C824B8355}"/>
    <dgm:cxn modelId="{A3C7324D-F9D8-4DAD-B25B-39D21200EB01}" type="presOf" srcId="{1D46D703-CAA1-40AC-BA78-FBDB1473320B}" destId="{10F690B8-1AFC-4177-B99E-DED4B0D70CD2}" srcOrd="0" destOrd="1" presId="urn:microsoft.com/office/officeart/2005/8/layout/list1"/>
    <dgm:cxn modelId="{DC64424D-2D79-4BEA-9AE0-B95662D4EA43}" srcId="{368A1934-5AFB-4043-A5C8-3CBD39686B37}" destId="{09920575-7A69-4AB9-A13D-F4B5B6E8599F}" srcOrd="1" destOrd="0" parTransId="{5EB97C0D-EDD7-43AC-AFC4-7A8E1102385A}" sibTransId="{7D5E67A3-5C59-447A-A3B1-AF0EC8A19118}"/>
    <dgm:cxn modelId="{B838956E-3038-4BC6-A21B-0A466254D319}" type="presOf" srcId="{BE996900-3781-4595-882A-5877A310D237}" destId="{10F690B8-1AFC-4177-B99E-DED4B0D70CD2}" srcOrd="0" destOrd="5" presId="urn:microsoft.com/office/officeart/2005/8/layout/list1"/>
    <dgm:cxn modelId="{F8574871-71F4-4FCC-AD72-B5D22145DB3E}" type="presOf" srcId="{4379EADC-00B8-4893-AADF-F738EB364460}" destId="{10F690B8-1AFC-4177-B99E-DED4B0D70CD2}" srcOrd="0" destOrd="4" presId="urn:microsoft.com/office/officeart/2005/8/layout/list1"/>
    <dgm:cxn modelId="{AB620E75-E5FD-4BA0-98D6-4936FCB85D46}" type="presOf" srcId="{09920575-7A69-4AB9-A13D-F4B5B6E8599F}" destId="{BF4D1F2B-1E89-44ED-A3E8-3FCD3E2C6197}" srcOrd="0" destOrd="1" presId="urn:microsoft.com/office/officeart/2005/8/layout/list1"/>
    <dgm:cxn modelId="{6A6DB479-4F3E-4751-8A59-47C8444217B8}" type="presOf" srcId="{242F5EE3-2AEA-4F7F-8C7C-21E70D64D392}" destId="{10F690B8-1AFC-4177-B99E-DED4B0D70CD2}" srcOrd="0" destOrd="0" presId="urn:microsoft.com/office/officeart/2005/8/layout/list1"/>
    <dgm:cxn modelId="{242AAA5A-40F3-4923-A425-FD3D18AC0863}" srcId="{368A1934-5AFB-4043-A5C8-3CBD39686B37}" destId="{03776AF8-A4E6-4B29-9ACB-AE1A6E5ED73C}" srcOrd="0" destOrd="0" parTransId="{7A0ADF2D-9708-4F18-8088-CF67174E1475}" sibTransId="{2AAA65A3-572E-45B8-AC1B-AD7A38CCFA53}"/>
    <dgm:cxn modelId="{DDD6E285-E320-4D55-B224-E0B131B8EAD5}" type="presOf" srcId="{7F81E332-6C2D-47B6-8747-1293E834AA9F}" destId="{3DC6491F-9263-4645-9E9E-28026B356AF2}" srcOrd="0" destOrd="0" presId="urn:microsoft.com/office/officeart/2005/8/layout/list1"/>
    <dgm:cxn modelId="{0E2F418A-C6B7-43A8-9C1F-66C3D2BDF00C}" srcId="{ECA1300A-9718-4867-B811-3D8FD65A4B13}" destId="{D49966FA-8579-4799-87E1-1CA9C7BF7785}" srcOrd="2" destOrd="0" parTransId="{106627C9-A5F2-4ACF-B170-8E9D9188A695}" sibTransId="{E6C13418-8CBF-4138-8CED-C7280881A2F7}"/>
    <dgm:cxn modelId="{34815290-5266-4C79-8D91-B1911EA05E37}" srcId="{D49966FA-8579-4799-87E1-1CA9C7BF7785}" destId="{C6EAC977-AF37-414A-8DF5-5F24BDD7C424}" srcOrd="0" destOrd="0" parTransId="{F80CCD13-2189-4B07-8FF5-4E638FBE036F}" sibTransId="{E4B1A970-35A6-48AF-83CC-A169A569FFFD}"/>
    <dgm:cxn modelId="{B8A0619D-7467-470D-B222-18D1751DC20A}" type="presOf" srcId="{7306A837-7556-47D4-91D2-213679E2ACB2}" destId="{10F690B8-1AFC-4177-B99E-DED4B0D70CD2}" srcOrd="0" destOrd="6" presId="urn:microsoft.com/office/officeart/2005/8/layout/list1"/>
    <dgm:cxn modelId="{EF6585AD-EA8F-4CD9-80CC-88639F895A89}" srcId="{D49966FA-8579-4799-87E1-1CA9C7BF7785}" destId="{7306A837-7556-47D4-91D2-213679E2ACB2}" srcOrd="3" destOrd="0" parTransId="{4530A4E2-E04E-419D-8E98-EE1A9CFCD38E}" sibTransId="{2A84437B-6FA7-4F08-8BA3-49DAEE01CB2F}"/>
    <dgm:cxn modelId="{DDF5BCB3-E6E0-4F59-80D6-E6356EF192AE}" type="presOf" srcId="{453C706B-71BF-40F9-9329-1F8A7A99AA02}" destId="{BF4D1F2B-1E89-44ED-A3E8-3FCD3E2C6197}" srcOrd="0" destOrd="2" presId="urn:microsoft.com/office/officeart/2005/8/layout/list1"/>
    <dgm:cxn modelId="{0CBC12B5-D20F-445C-A424-B8C0D410AF86}" srcId="{368A1934-5AFB-4043-A5C8-3CBD39686B37}" destId="{453C706B-71BF-40F9-9329-1F8A7A99AA02}" srcOrd="2" destOrd="0" parTransId="{D37351C8-8974-47FF-B2A6-879CF209A920}" sibTransId="{B89528AA-8433-404F-9877-AF192794D0A6}"/>
    <dgm:cxn modelId="{11054DCA-2D2C-4591-B7D3-9A6FF7EC4C3D}" srcId="{ECA1300A-9718-4867-B811-3D8FD65A4B13}" destId="{1D46D703-CAA1-40AC-BA78-FBDB1473320B}" srcOrd="1" destOrd="0" parTransId="{862D5320-BD3E-47E9-BCB1-E7863C881E1A}" sibTransId="{841F737C-167F-4353-98FA-E54DD87F068F}"/>
    <dgm:cxn modelId="{8C235DD7-D5D2-4A7E-AE40-2DFC25282754}" type="presOf" srcId="{03776AF8-A4E6-4B29-9ACB-AE1A6E5ED73C}" destId="{BF4D1F2B-1E89-44ED-A3E8-3FCD3E2C6197}" srcOrd="0" destOrd="0" presId="urn:microsoft.com/office/officeart/2005/8/layout/list1"/>
    <dgm:cxn modelId="{4609BCEB-D7E2-4718-8ADC-F3497C17BE21}" type="presOf" srcId="{368A1934-5AFB-4043-A5C8-3CBD39686B37}" destId="{DA053BB1-8034-4485-B5CF-9A02E81BC920}" srcOrd="0" destOrd="0" presId="urn:microsoft.com/office/officeart/2005/8/layout/list1"/>
    <dgm:cxn modelId="{5E16ADF9-3838-4E70-A3D8-878361835AED}" srcId="{7F81E332-6C2D-47B6-8747-1293E834AA9F}" destId="{368A1934-5AFB-4043-A5C8-3CBD39686B37}" srcOrd="1" destOrd="0" parTransId="{013C176A-D831-4B3D-9CEB-CC40AE49575C}" sibTransId="{F6F0707B-C160-437E-811D-C4FFF247C8C1}"/>
    <dgm:cxn modelId="{DB60D9FA-0FFE-47CF-A4BA-78F80A9F9B1A}" type="presOf" srcId="{C6EAC977-AF37-414A-8DF5-5F24BDD7C424}" destId="{10F690B8-1AFC-4177-B99E-DED4B0D70CD2}" srcOrd="0" destOrd="3" presId="urn:microsoft.com/office/officeart/2005/8/layout/list1"/>
    <dgm:cxn modelId="{0AEFD897-C527-4498-9DE7-B2F4EE8B9461}" type="presParOf" srcId="{3DC6491F-9263-4645-9E9E-28026B356AF2}" destId="{470BA5A5-EEC2-4AAB-85C2-B04CBE82565A}" srcOrd="0" destOrd="0" presId="urn:microsoft.com/office/officeart/2005/8/layout/list1"/>
    <dgm:cxn modelId="{06D6DA56-F5BA-44B3-8FE7-45B2DFA6B1FD}" type="presParOf" srcId="{470BA5A5-EEC2-4AAB-85C2-B04CBE82565A}" destId="{AF819A91-FA93-4AA3-9960-4F6A1FE13609}" srcOrd="0" destOrd="0" presId="urn:microsoft.com/office/officeart/2005/8/layout/list1"/>
    <dgm:cxn modelId="{9C133ADA-6EA5-4E36-9DF7-518D32D9E7A8}" type="presParOf" srcId="{470BA5A5-EEC2-4AAB-85C2-B04CBE82565A}" destId="{A3EE4CB6-573B-4EA6-8D58-D6E58083152B}" srcOrd="1" destOrd="0" presId="urn:microsoft.com/office/officeart/2005/8/layout/list1"/>
    <dgm:cxn modelId="{5F068616-8C53-4853-B7B7-70D8A2BFDB84}" type="presParOf" srcId="{3DC6491F-9263-4645-9E9E-28026B356AF2}" destId="{75D26AA1-B987-4F64-9014-B64CB0CDC21D}" srcOrd="1" destOrd="0" presId="urn:microsoft.com/office/officeart/2005/8/layout/list1"/>
    <dgm:cxn modelId="{93629BEC-B808-49C6-BFB6-5912CBC2BC6A}" type="presParOf" srcId="{3DC6491F-9263-4645-9E9E-28026B356AF2}" destId="{10F690B8-1AFC-4177-B99E-DED4B0D70CD2}" srcOrd="2" destOrd="0" presId="urn:microsoft.com/office/officeart/2005/8/layout/list1"/>
    <dgm:cxn modelId="{B34875CE-AC5D-4DD7-9355-A4796AF59545}" type="presParOf" srcId="{3DC6491F-9263-4645-9E9E-28026B356AF2}" destId="{9E54B618-EF79-40E5-ABC9-8B9C21547120}" srcOrd="3" destOrd="0" presId="urn:microsoft.com/office/officeart/2005/8/layout/list1"/>
    <dgm:cxn modelId="{FE24EDDA-F541-4E88-BB66-CAC45F952937}" type="presParOf" srcId="{3DC6491F-9263-4645-9E9E-28026B356AF2}" destId="{7EB565E3-B9DE-473B-A60B-0CC920461AEE}" srcOrd="4" destOrd="0" presId="urn:microsoft.com/office/officeart/2005/8/layout/list1"/>
    <dgm:cxn modelId="{BB452303-3DB9-4E20-9738-53AE1B6339E4}" type="presParOf" srcId="{7EB565E3-B9DE-473B-A60B-0CC920461AEE}" destId="{DA053BB1-8034-4485-B5CF-9A02E81BC920}" srcOrd="0" destOrd="0" presId="urn:microsoft.com/office/officeart/2005/8/layout/list1"/>
    <dgm:cxn modelId="{CFE9E95C-9052-4A5C-883C-8083593E13A4}" type="presParOf" srcId="{7EB565E3-B9DE-473B-A60B-0CC920461AEE}" destId="{031CFD7C-29EC-42D0-A3D8-38ABF8578F89}" srcOrd="1" destOrd="0" presId="urn:microsoft.com/office/officeart/2005/8/layout/list1"/>
    <dgm:cxn modelId="{2915752E-85A6-4FFA-B8F2-05AFF4E464FC}" type="presParOf" srcId="{3DC6491F-9263-4645-9E9E-28026B356AF2}" destId="{CB3E2A0A-E215-4DD6-B826-2BA065A5D613}" srcOrd="5" destOrd="0" presId="urn:microsoft.com/office/officeart/2005/8/layout/list1"/>
    <dgm:cxn modelId="{764AA265-F483-4D05-99CB-B7C1801C3B2B}" type="presParOf" srcId="{3DC6491F-9263-4645-9E9E-28026B356AF2}" destId="{BF4D1F2B-1E89-44ED-A3E8-3FCD3E2C619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0B646-D164-45C2-B638-B48B7CB50E00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1ED72-54E7-4472-B605-D5F4A7AEACCD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C86FA-37B8-414B-9277-96E0570F6667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400" kern="1200"/>
            <a:t>film</a:t>
          </a:r>
          <a:endParaRPr lang="en-US" sz="2400" kern="1200"/>
        </a:p>
      </dsp:txBody>
      <dsp:txXfrm>
        <a:off x="333914" y="2456402"/>
        <a:ext cx="1800000" cy="720000"/>
      </dsp:txXfrm>
    </dsp:sp>
    <dsp:sp modelId="{6F7B85D5-79F4-4F9D-97EE-7CBC657C055D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1466-0888-4C9A-A37B-2DF193FD41AB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EA6BA-84A1-4263-9001-C31B5B0648F6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400" kern="1200"/>
            <a:t>tv-serier</a:t>
          </a:r>
          <a:endParaRPr lang="en-US" sz="2400" kern="1200"/>
        </a:p>
      </dsp:txBody>
      <dsp:txXfrm>
        <a:off x="2448914" y="2456402"/>
        <a:ext cx="1800000" cy="720000"/>
      </dsp:txXfrm>
    </dsp:sp>
    <dsp:sp modelId="{ADBF83F7-2563-449F-8985-F6BD241E932D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6A6B-CBB2-4BED-BE06-994783497560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8DDAA-24D1-4CFB-B8C0-F827D5A84D15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400" kern="1200"/>
            <a:t>musik</a:t>
          </a:r>
          <a:endParaRPr lang="en-US" sz="2400" kern="1200"/>
        </a:p>
      </dsp:txBody>
      <dsp:txXfrm>
        <a:off x="4563914" y="2456402"/>
        <a:ext cx="1800000" cy="720000"/>
      </dsp:txXfrm>
    </dsp:sp>
    <dsp:sp modelId="{92A9CB9A-C02E-49C7-A9BE-FA1B6AE10663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821C6-5DA4-455B-9791-02EC8AB20452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E082-FCE5-4F7D-A838-C1A8DE467A42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400" kern="1200"/>
            <a:t>podcasts</a:t>
          </a:r>
          <a:endParaRPr lang="en-US" sz="2400" kern="1200"/>
        </a:p>
      </dsp:txBody>
      <dsp:txXfrm>
        <a:off x="6678914" y="2456402"/>
        <a:ext cx="1800000" cy="720000"/>
      </dsp:txXfrm>
    </dsp:sp>
    <dsp:sp modelId="{814FC3AB-C3F1-44AF-9603-70E305EBA962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4FEEE-B724-4224-962E-F5AABF10E111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FF27B-0A37-477D-9EC1-B9AD70850676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2400" kern="1200"/>
            <a:t>spil</a:t>
          </a:r>
          <a:endParaRPr lang="en-US" sz="2400" kern="1200"/>
        </a:p>
      </dsp:txBody>
      <dsp:txXfrm>
        <a:off x="8793914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0726-2FFF-4A10-9531-070604E21BCF}">
      <dsp:nvSpPr>
        <dsp:cNvPr id="0" name=""/>
        <dsp:cNvSpPr/>
      </dsp:nvSpPr>
      <dsp:spPr>
        <a:xfrm>
          <a:off x="0" y="219788"/>
          <a:ext cx="105156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Opfordre eleven til at anvende:</a:t>
          </a:r>
          <a:endParaRPr lang="en-US" sz="2400" kern="1200" dirty="0"/>
        </a:p>
      </dsp:txBody>
      <dsp:txXfrm>
        <a:off x="28786" y="248574"/>
        <a:ext cx="10458028" cy="532107"/>
      </dsp:txXfrm>
    </dsp:sp>
    <dsp:sp modelId="{C022DC16-68D8-4B5A-948C-92E5BDF2EB2B}">
      <dsp:nvSpPr>
        <dsp:cNvPr id="0" name=""/>
        <dsp:cNvSpPr/>
      </dsp:nvSpPr>
      <dsp:spPr>
        <a:xfrm>
          <a:off x="0" y="809468"/>
          <a:ext cx="10515600" cy="273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000" kern="1200" dirty="0"/>
            <a:t>LST-programmerne/Words oplæsningsfunktion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000" kern="1200" dirty="0"/>
            <a:t>Ordbøger: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"/>
            </a:rPr>
            <a:t>Merriam-Webster</a:t>
          </a:r>
          <a:r>
            <a:rPr lang="en-US" sz="2000" kern="1200" dirty="0"/>
            <a:t> </a:t>
          </a:r>
          <a:r>
            <a:rPr lang="da-DK" sz="2000" kern="1200" dirty="0"/>
            <a:t>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2"/>
            </a:rPr>
            <a:t>The Free Dictionary</a:t>
          </a:r>
          <a:r>
            <a:rPr lang="en-US" sz="2000" kern="1200" dirty="0"/>
            <a:t>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3"/>
            </a:rPr>
            <a:t>How Many Syllables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>
              <a:hlinkClick xmlns:r="http://schemas.openxmlformats.org/officeDocument/2006/relationships" r:id="rId4"/>
            </a:rPr>
            <a:t>Howjsay</a:t>
          </a:r>
          <a:r>
            <a:rPr lang="en-US" sz="2000" kern="1200" dirty="0"/>
            <a:t>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5"/>
            </a:rPr>
            <a:t>Ordbogen.com</a:t>
          </a:r>
          <a:r>
            <a:rPr lang="en-US" sz="2000" kern="1200" dirty="0"/>
            <a:t>: </a:t>
          </a:r>
          <a:r>
            <a:rPr lang="en-US" sz="2000" kern="1200" dirty="0" err="1"/>
            <a:t>Engelsk</a:t>
          </a:r>
          <a:r>
            <a:rPr lang="en-US" sz="2000" kern="1200" dirty="0"/>
            <a:t>/Dansk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900" kern="1200" dirty="0"/>
        </a:p>
      </dsp:txBody>
      <dsp:txXfrm>
        <a:off x="0" y="809468"/>
        <a:ext cx="10515600" cy="2732400"/>
      </dsp:txXfrm>
    </dsp:sp>
    <dsp:sp modelId="{8515CF05-E8EF-4903-996F-190A2441B830}">
      <dsp:nvSpPr>
        <dsp:cNvPr id="0" name=""/>
        <dsp:cNvSpPr/>
      </dsp:nvSpPr>
      <dsp:spPr>
        <a:xfrm>
          <a:off x="0" y="3541869"/>
          <a:ext cx="10515600" cy="589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Alternativt kan ord indtales af SPS-vejlederen, så eleven kan lytte og gentage</a:t>
          </a:r>
          <a:endParaRPr lang="en-US" sz="2400" kern="1200"/>
        </a:p>
      </dsp:txBody>
      <dsp:txXfrm>
        <a:off x="28786" y="3570655"/>
        <a:ext cx="10458028" cy="53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51441-F22B-416E-B232-5FC6AADFA0A3}">
      <dsp:nvSpPr>
        <dsp:cNvPr id="0" name=""/>
        <dsp:cNvSpPr/>
      </dsp:nvSpPr>
      <dsp:spPr>
        <a:xfrm>
          <a:off x="0" y="432326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4BFBB-7C58-4D5B-B17A-703F649479D4}">
      <dsp:nvSpPr>
        <dsp:cNvPr id="0" name=""/>
        <dsp:cNvSpPr/>
      </dsp:nvSpPr>
      <dsp:spPr>
        <a:xfrm>
          <a:off x="480058" y="194872"/>
          <a:ext cx="8926734" cy="6174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God mulighed for at øve læse- og notatteknikker, ordforrådstræning og forståelsesarbejde </a:t>
          </a:r>
          <a:endParaRPr lang="en-US" sz="1600" kern="1200" dirty="0"/>
        </a:p>
      </dsp:txBody>
      <dsp:txXfrm>
        <a:off x="510200" y="225014"/>
        <a:ext cx="8866450" cy="557168"/>
      </dsp:txXfrm>
    </dsp:sp>
    <dsp:sp modelId="{9AD9E192-9F29-42CD-9958-45733C3946E0}">
      <dsp:nvSpPr>
        <dsp:cNvPr id="0" name=""/>
        <dsp:cNvSpPr/>
      </dsp:nvSpPr>
      <dsp:spPr>
        <a:xfrm>
          <a:off x="0" y="1184452"/>
          <a:ext cx="10515600" cy="31624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kern="1200" dirty="0">
              <a:solidFill>
                <a:schemeClr val="bg1">
                  <a:lumMod val="65000"/>
                  <a:lumOff val="35000"/>
                </a:schemeClr>
              </a:solidFill>
            </a:rPr>
            <a:t>Find svære ord i teksten som kan arbejdes med i SPS-timerne (evt. forud for engelsktimerne)</a:t>
          </a:r>
          <a:endParaRPr lang="en-US" sz="1800" kern="1200" dirty="0">
            <a:solidFill>
              <a:schemeClr val="bg1">
                <a:lumMod val="65000"/>
                <a:lumOff val="35000"/>
              </a:schemeClr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1" kern="1200" dirty="0"/>
            <a:t>SLAP</a:t>
          </a:r>
          <a:r>
            <a:rPr lang="da-DK" sz="1500" kern="1200" dirty="0"/>
            <a:t>: En ordforrådsteknik under læsning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1" kern="1200" dirty="0" err="1"/>
            <a:t>S</a:t>
          </a:r>
          <a:r>
            <a:rPr lang="da-DK" sz="1500" kern="1200" dirty="0" err="1"/>
            <a:t>ay</a:t>
          </a:r>
          <a:r>
            <a:rPr lang="da-DK" sz="1500" kern="1200" dirty="0"/>
            <a:t> the </a:t>
          </a:r>
          <a:r>
            <a:rPr lang="da-DK" sz="1500" kern="1200" dirty="0" err="1"/>
            <a:t>word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1" kern="1200" dirty="0"/>
            <a:t>L</a:t>
          </a:r>
          <a:r>
            <a:rPr lang="da-DK" sz="1500" kern="1200" dirty="0"/>
            <a:t>ook for </a:t>
          </a:r>
          <a:r>
            <a:rPr lang="da-DK" sz="1500" kern="1200" dirty="0" err="1"/>
            <a:t>clues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1" kern="1200" dirty="0"/>
            <a:t>A</a:t>
          </a:r>
          <a:r>
            <a:rPr lang="da-DK" sz="1500" kern="1200" dirty="0"/>
            <a:t>sk </a:t>
          </a:r>
          <a:r>
            <a:rPr lang="da-DK" sz="1500" kern="1200" dirty="0" err="1"/>
            <a:t>yourself</a:t>
          </a:r>
          <a:r>
            <a:rPr lang="da-DK" sz="1500" kern="1200" dirty="0"/>
            <a:t> </a:t>
          </a:r>
          <a:r>
            <a:rPr lang="da-DK" sz="1500" kern="1200" dirty="0" err="1"/>
            <a:t>what</a:t>
          </a:r>
          <a:r>
            <a:rPr lang="da-DK" sz="1500" kern="1200" dirty="0"/>
            <a:t> the </a:t>
          </a:r>
          <a:r>
            <a:rPr lang="da-DK" sz="1500" kern="1200" dirty="0" err="1"/>
            <a:t>word</a:t>
          </a:r>
          <a:r>
            <a:rPr lang="da-DK" sz="1500" kern="1200" dirty="0"/>
            <a:t> </a:t>
          </a:r>
          <a:r>
            <a:rPr lang="da-DK" sz="1500" kern="1200" dirty="0" err="1"/>
            <a:t>might</a:t>
          </a:r>
          <a:r>
            <a:rPr lang="da-DK" sz="1500" kern="1200" dirty="0"/>
            <a:t> </a:t>
          </a:r>
          <a:r>
            <a:rPr lang="da-DK" sz="1500" kern="1200" dirty="0" err="1"/>
            <a:t>mean</a:t>
          </a:r>
          <a:r>
            <a:rPr lang="da-DK" sz="1500" kern="1200" dirty="0"/>
            <a:t>; </a:t>
          </a:r>
          <a:r>
            <a:rPr lang="da-DK" sz="1500" kern="1200" dirty="0" err="1"/>
            <a:t>think</a:t>
          </a:r>
          <a:r>
            <a:rPr lang="da-DK" sz="1500" kern="1200" dirty="0"/>
            <a:t> of a </a:t>
          </a:r>
          <a:r>
            <a:rPr lang="da-DK" sz="1500" kern="1200" dirty="0" err="1"/>
            <a:t>word</a:t>
          </a:r>
          <a:r>
            <a:rPr lang="da-DK" sz="1500" kern="1200" dirty="0"/>
            <a:t> </a:t>
          </a:r>
          <a:r>
            <a:rPr lang="da-DK" sz="1500" kern="1200" dirty="0" err="1"/>
            <a:t>that</a:t>
          </a:r>
          <a:r>
            <a:rPr lang="da-DK" sz="1500" kern="1200" dirty="0"/>
            <a:t> </a:t>
          </a:r>
          <a:r>
            <a:rPr lang="da-DK" sz="1500" kern="1200" dirty="0" err="1"/>
            <a:t>expresses</a:t>
          </a:r>
          <a:r>
            <a:rPr lang="da-DK" sz="1500" kern="1200" dirty="0"/>
            <a:t> </a:t>
          </a:r>
          <a:r>
            <a:rPr lang="da-DK" sz="1500" kern="1200" dirty="0" err="1"/>
            <a:t>that</a:t>
          </a:r>
          <a:r>
            <a:rPr lang="da-DK" sz="1500" kern="1200" dirty="0"/>
            <a:t> </a:t>
          </a:r>
          <a:r>
            <a:rPr lang="da-DK" sz="1500" kern="1200" dirty="0" err="1"/>
            <a:t>meaning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500" b="1" kern="1200" dirty="0"/>
            <a:t>P</a:t>
          </a:r>
          <a:r>
            <a:rPr lang="da-DK" sz="1500" kern="1200" dirty="0"/>
            <a:t>ut the </a:t>
          </a:r>
          <a:r>
            <a:rPr lang="da-DK" sz="1500" kern="1200" dirty="0" err="1"/>
            <a:t>word</a:t>
          </a:r>
          <a:r>
            <a:rPr lang="da-DK" sz="1500" kern="1200" dirty="0"/>
            <a:t> in the passage in </a:t>
          </a:r>
          <a:r>
            <a:rPr lang="da-DK" sz="1500" kern="1200" dirty="0" err="1"/>
            <a:t>place</a:t>
          </a:r>
          <a:r>
            <a:rPr lang="da-DK" sz="1500" kern="1200" dirty="0"/>
            <a:t> of the </a:t>
          </a:r>
          <a:r>
            <a:rPr lang="da-DK" sz="1500" kern="1200" dirty="0" err="1"/>
            <a:t>unfamiliar</a:t>
          </a:r>
          <a:r>
            <a:rPr lang="da-DK" sz="1500" kern="1200" dirty="0"/>
            <a:t> </a:t>
          </a:r>
          <a:r>
            <a:rPr lang="da-DK" sz="1500" kern="1200" dirty="0" err="1"/>
            <a:t>word</a:t>
          </a:r>
          <a:r>
            <a:rPr lang="da-DK" sz="1500" kern="1200" dirty="0"/>
            <a:t>. </a:t>
          </a:r>
          <a:r>
            <a:rPr lang="da-DK" sz="1500" kern="1200" dirty="0" err="1"/>
            <a:t>Does</a:t>
          </a:r>
          <a:r>
            <a:rPr lang="da-DK" sz="1500" kern="1200" dirty="0"/>
            <a:t> it </a:t>
          </a:r>
          <a:r>
            <a:rPr lang="da-DK" sz="1500" kern="1200" dirty="0" err="1"/>
            <a:t>make</a:t>
          </a:r>
          <a:r>
            <a:rPr lang="da-DK" sz="1500" kern="1200" dirty="0"/>
            <a:t> sense?</a:t>
          </a:r>
          <a:endParaRPr lang="en-US" sz="1500" kern="1200" dirty="0"/>
        </a:p>
      </dsp:txBody>
      <dsp:txXfrm>
        <a:off x="0" y="1184452"/>
        <a:ext cx="10515600" cy="3162439"/>
      </dsp:txXfrm>
    </dsp:sp>
    <dsp:sp modelId="{171259AD-FE7B-48BE-A7EF-08A795CDF88B}">
      <dsp:nvSpPr>
        <dsp:cNvPr id="0" name=""/>
        <dsp:cNvSpPr/>
      </dsp:nvSpPr>
      <dsp:spPr>
        <a:xfrm>
          <a:off x="494769" y="868149"/>
          <a:ext cx="7383297" cy="5132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Ordforrådsarbejde</a:t>
          </a:r>
          <a:endParaRPr lang="en-US" sz="2000" kern="1200" dirty="0"/>
        </a:p>
      </dsp:txBody>
      <dsp:txXfrm>
        <a:off x="519826" y="893206"/>
        <a:ext cx="7333183" cy="463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75670-9FEC-4F0F-9AEB-5C5FCD484D30}">
      <dsp:nvSpPr>
        <dsp:cNvPr id="0" name=""/>
        <dsp:cNvSpPr/>
      </dsp:nvSpPr>
      <dsp:spPr>
        <a:xfrm>
          <a:off x="0" y="547482"/>
          <a:ext cx="10515600" cy="693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Diktering i kontekst (hvis relevant)</a:t>
          </a:r>
          <a:endParaRPr lang="en-US" sz="2800" kern="1200" dirty="0"/>
        </a:p>
      </dsp:txBody>
      <dsp:txXfrm>
        <a:off x="33861" y="581343"/>
        <a:ext cx="10447878" cy="625927"/>
      </dsp:txXfrm>
    </dsp:sp>
    <dsp:sp modelId="{038C5957-F9DE-4D12-ACDA-A660F03290EF}">
      <dsp:nvSpPr>
        <dsp:cNvPr id="0" name=""/>
        <dsp:cNvSpPr/>
      </dsp:nvSpPr>
      <dsp:spPr>
        <a:xfrm>
          <a:off x="0" y="1428331"/>
          <a:ext cx="10515600" cy="693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 dirty="0"/>
            <a:t>Notatteknikker</a:t>
          </a:r>
          <a:endParaRPr lang="en-US" sz="2800" kern="1200" dirty="0"/>
        </a:p>
      </dsp:txBody>
      <dsp:txXfrm>
        <a:off x="33861" y="1462192"/>
        <a:ext cx="10447878" cy="625927"/>
      </dsp:txXfrm>
    </dsp:sp>
    <dsp:sp modelId="{7F7E5997-2304-45E8-9D06-41B53A9C2D30}">
      <dsp:nvSpPr>
        <dsp:cNvPr id="0" name=""/>
        <dsp:cNvSpPr/>
      </dsp:nvSpPr>
      <dsp:spPr>
        <a:xfrm>
          <a:off x="0" y="2121980"/>
          <a:ext cx="10515600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AU </a:t>
          </a:r>
          <a:r>
            <a:rPr lang="en-US" sz="2600" kern="1200" dirty="0" err="1"/>
            <a:t>Studypedia</a:t>
          </a:r>
          <a:r>
            <a:rPr lang="en-US" sz="2600" kern="1200" dirty="0"/>
            <a:t> - </a:t>
          </a:r>
          <a:r>
            <a:rPr lang="en-US" sz="2600" kern="1200" dirty="0" err="1">
              <a:hlinkClick xmlns:r="http://schemas.openxmlformats.org/officeDocument/2006/relationships" r:id="rId1"/>
            </a:rPr>
            <a:t>Notestrategier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dirty="0">
              <a:hlinkClick xmlns:r="http://schemas.openxmlformats.org/officeDocument/2006/relationships" r:id="rId2"/>
            </a:rPr>
            <a:t>Cornell Note </a:t>
          </a:r>
          <a:r>
            <a:rPr lang="da-DK" sz="2600" kern="1200" dirty="0" err="1">
              <a:hlinkClick xmlns:r="http://schemas.openxmlformats.org/officeDocument/2006/relationships" r:id="rId2"/>
            </a:rPr>
            <a:t>Taking</a:t>
          </a:r>
          <a:r>
            <a:rPr lang="da-DK" sz="2600" kern="1200" dirty="0">
              <a:hlinkClick xmlns:r="http://schemas.openxmlformats.org/officeDocument/2006/relationships" r:id="rId2"/>
            </a:rPr>
            <a:t> Method </a:t>
          </a:r>
          <a:r>
            <a:rPr lang="da-DK" sz="2600" kern="1200" dirty="0"/>
            <a:t>(YouTube video)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600" kern="1200" dirty="0"/>
            <a:t>Brug AI til </a:t>
          </a:r>
          <a:r>
            <a:rPr lang="da-DK" sz="2600" kern="1200" dirty="0" err="1"/>
            <a:t>notattagning</a:t>
          </a:r>
          <a:r>
            <a:rPr lang="da-DK" sz="2600" kern="1200" dirty="0"/>
            <a:t> ifm. faglige diskussioner / gruppesamtaler</a:t>
          </a:r>
          <a:endParaRPr lang="en-US" sz="26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 dirty="0"/>
            <a:t>OBS: Alle i gruppen skal give tilladelse</a:t>
          </a:r>
          <a:endParaRPr lang="en-US" sz="2600" kern="1200" dirty="0">
            <a:highlight>
              <a:srgbClr val="FFFF00"/>
            </a:highlight>
          </a:endParaRPr>
        </a:p>
      </dsp:txBody>
      <dsp:txXfrm>
        <a:off x="0" y="2121980"/>
        <a:ext cx="10515600" cy="1681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6FBD4-4C39-48E9-B73F-3FF6EE4E9970}">
      <dsp:nvSpPr>
        <dsp:cNvPr id="0" name=""/>
        <dsp:cNvSpPr/>
      </dsp:nvSpPr>
      <dsp:spPr>
        <a:xfrm>
          <a:off x="4330" y="207086"/>
          <a:ext cx="2603716" cy="6655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Opmærksomhed på endelsen –s</a:t>
          </a:r>
          <a:endParaRPr lang="en-US" sz="1800" kern="1200" dirty="0"/>
        </a:p>
      </dsp:txBody>
      <dsp:txXfrm>
        <a:off x="4330" y="207086"/>
        <a:ext cx="2603716" cy="665518"/>
      </dsp:txXfrm>
    </dsp:sp>
    <dsp:sp modelId="{840D44B6-A4CE-4ABA-BD72-F93C31FFFBF5}">
      <dsp:nvSpPr>
        <dsp:cNvPr id="0" name=""/>
        <dsp:cNvSpPr/>
      </dsp:nvSpPr>
      <dsp:spPr>
        <a:xfrm>
          <a:off x="4330" y="872605"/>
          <a:ext cx="2603716" cy="4150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1" kern="1200" dirty="0"/>
            <a:t>Udsagnsord i 3. person, ental, nutid </a:t>
          </a:r>
          <a:r>
            <a:rPr lang="da-DK" sz="1800" kern="1200" dirty="0"/>
            <a:t>(kongruens – he/</a:t>
          </a:r>
          <a:r>
            <a:rPr lang="da-DK" sz="1800" kern="1200" dirty="0" err="1"/>
            <a:t>she</a:t>
          </a:r>
          <a:r>
            <a:rPr lang="da-DK" sz="1800" kern="1200" dirty="0"/>
            <a:t>/it)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0" kern="1200" dirty="0"/>
            <a:t>Navneord i flertal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0" kern="1200" dirty="0"/>
            <a:t>Ejefald</a:t>
          </a:r>
          <a:endParaRPr lang="en-US" sz="1800" b="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OBS: Husk altid apostrof på engelsk!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Find </a:t>
          </a:r>
          <a:r>
            <a:rPr lang="en-US" sz="1800" kern="1200" dirty="0" err="1"/>
            <a:t>øvelser</a:t>
          </a:r>
          <a:r>
            <a:rPr lang="en-US" sz="1800" kern="1200" dirty="0"/>
            <a:t> under </a:t>
          </a:r>
          <a:r>
            <a:rPr lang="en-US" sz="1800" kern="1200" dirty="0" err="1"/>
            <a:t>engelsk</a:t>
          </a:r>
          <a:r>
            <a:rPr lang="en-US" sz="1800" kern="1200" dirty="0"/>
            <a:t> </a:t>
          </a:r>
          <a:r>
            <a:rPr lang="en-US" sz="1800" kern="1200" dirty="0">
              <a:hlinkClick xmlns:r="http://schemas.openxmlformats.org/officeDocument/2006/relationships" r:id="rId1"/>
            </a:rPr>
            <a:t>her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4330" y="872605"/>
        <a:ext cx="2603716" cy="4150440"/>
      </dsp:txXfrm>
    </dsp:sp>
    <dsp:sp modelId="{FAB0C133-053D-4D45-B1AD-23E02D9045B3}">
      <dsp:nvSpPr>
        <dsp:cNvPr id="0" name=""/>
        <dsp:cNvSpPr/>
      </dsp:nvSpPr>
      <dsp:spPr>
        <a:xfrm>
          <a:off x="2972566" y="207086"/>
          <a:ext cx="2603716" cy="6655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DO-omskrivning </a:t>
          </a:r>
          <a:endParaRPr lang="en-US" sz="1800" kern="1200"/>
        </a:p>
      </dsp:txBody>
      <dsp:txXfrm>
        <a:off x="2972566" y="207086"/>
        <a:ext cx="2603716" cy="665518"/>
      </dsp:txXfrm>
    </dsp:sp>
    <dsp:sp modelId="{0D95F7BB-A035-4B23-9CA7-134FD20DB905}">
      <dsp:nvSpPr>
        <dsp:cNvPr id="0" name=""/>
        <dsp:cNvSpPr/>
      </dsp:nvSpPr>
      <dsp:spPr>
        <a:xfrm>
          <a:off x="2972566" y="872605"/>
          <a:ext cx="2603716" cy="4150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Spørgsmål: </a:t>
          </a:r>
          <a:r>
            <a:rPr lang="da-DK" sz="1800" b="1" kern="1200" dirty="0"/>
            <a:t>Do</a:t>
          </a:r>
          <a:r>
            <a:rPr lang="da-DK" sz="1800" kern="1200" dirty="0"/>
            <a:t> </a:t>
          </a:r>
          <a:r>
            <a:rPr lang="da-DK" sz="1800" kern="1200" dirty="0" err="1"/>
            <a:t>you</a:t>
          </a:r>
          <a:r>
            <a:rPr lang="da-DK" sz="1800" kern="1200" dirty="0"/>
            <a:t> </a:t>
          </a:r>
          <a:r>
            <a:rPr lang="da-DK" sz="1800" b="1" kern="1200" dirty="0" err="1"/>
            <a:t>play</a:t>
          </a:r>
          <a:r>
            <a:rPr lang="da-DK" sz="1800" kern="1200" dirty="0"/>
            <a:t> </a:t>
          </a:r>
          <a:r>
            <a:rPr lang="da-DK" sz="1800" kern="1200" dirty="0" err="1"/>
            <a:t>soccer</a:t>
          </a:r>
          <a:r>
            <a:rPr lang="da-DK" sz="1800" kern="1200" dirty="0"/>
            <a:t>?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Korte svar: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No, I </a:t>
          </a:r>
          <a:r>
            <a:rPr lang="da-DK" sz="1800" b="1" kern="1200" dirty="0"/>
            <a:t>do </a:t>
          </a:r>
          <a:r>
            <a:rPr lang="da-DK" sz="1800" kern="1200" dirty="0"/>
            <a:t>not. 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Yes, I </a:t>
          </a:r>
          <a:r>
            <a:rPr lang="en-US" sz="1800" b="1" kern="1200" dirty="0"/>
            <a:t>do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Nægtelser: He </a:t>
          </a:r>
          <a:r>
            <a:rPr lang="da-DK" sz="1800" b="1" kern="1200" dirty="0" err="1"/>
            <a:t>does</a:t>
          </a:r>
          <a:r>
            <a:rPr lang="da-DK" sz="1800" kern="1200" dirty="0"/>
            <a:t> not </a:t>
          </a:r>
          <a:r>
            <a:rPr lang="da-DK" sz="1800" b="1" kern="1200" dirty="0" err="1"/>
            <a:t>play</a:t>
          </a:r>
          <a:r>
            <a:rPr lang="da-DK" sz="1800" kern="1200" dirty="0"/>
            <a:t> </a:t>
          </a:r>
          <a:r>
            <a:rPr lang="da-DK" sz="1800" kern="1200" dirty="0" err="1"/>
            <a:t>soccer</a:t>
          </a:r>
          <a:r>
            <a:rPr lang="da-DK" sz="1800" kern="1200" dirty="0"/>
            <a:t>.</a:t>
          </a:r>
          <a:endParaRPr lang="en-US" sz="1800" kern="1200" dirty="0"/>
        </a:p>
      </dsp:txBody>
      <dsp:txXfrm>
        <a:off x="2972566" y="872605"/>
        <a:ext cx="2603716" cy="4150440"/>
      </dsp:txXfrm>
    </dsp:sp>
    <dsp:sp modelId="{DD8C711C-DB43-4018-BD6D-6922018295CB}">
      <dsp:nvSpPr>
        <dsp:cNvPr id="0" name=""/>
        <dsp:cNvSpPr/>
      </dsp:nvSpPr>
      <dsp:spPr>
        <a:xfrm>
          <a:off x="5940803" y="207086"/>
          <a:ext cx="2603716" cy="6655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Ordstilling</a:t>
          </a:r>
          <a:endParaRPr lang="en-US" sz="1800" kern="1200"/>
        </a:p>
      </dsp:txBody>
      <dsp:txXfrm>
        <a:off x="5940803" y="207086"/>
        <a:ext cx="2603716" cy="665518"/>
      </dsp:txXfrm>
    </dsp:sp>
    <dsp:sp modelId="{00A81FDD-E119-4388-A7BB-99BD25EBCD56}">
      <dsp:nvSpPr>
        <dsp:cNvPr id="0" name=""/>
        <dsp:cNvSpPr/>
      </dsp:nvSpPr>
      <dsp:spPr>
        <a:xfrm>
          <a:off x="5940803" y="872605"/>
          <a:ext cx="2603716" cy="4150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 dirty="0"/>
            <a:t>Placering af tidsadverbier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b="1" kern="1200"/>
            <a:t>Sometimes</a:t>
          </a:r>
          <a:r>
            <a:rPr lang="da-DK" sz="1800" kern="1200"/>
            <a:t>, I go to the movies.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/>
            <a:t>I go to the movies </a:t>
          </a:r>
          <a:r>
            <a:rPr lang="da-DK" sz="1800" b="1" kern="1200"/>
            <a:t>sometimes</a:t>
          </a:r>
          <a:r>
            <a:rPr lang="da-DK" sz="1800" kern="1200"/>
            <a:t>.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800" kern="1200"/>
            <a:t>I </a:t>
          </a:r>
          <a:r>
            <a:rPr lang="da-DK" sz="1800" b="1" kern="1200"/>
            <a:t>sometimes</a:t>
          </a:r>
          <a:r>
            <a:rPr lang="da-DK" sz="1800" kern="1200"/>
            <a:t> go to the movies.</a:t>
          </a:r>
          <a:endParaRPr lang="en-US" sz="1800" kern="1200"/>
        </a:p>
      </dsp:txBody>
      <dsp:txXfrm>
        <a:off x="5940803" y="872605"/>
        <a:ext cx="2603716" cy="4150440"/>
      </dsp:txXfrm>
    </dsp:sp>
    <dsp:sp modelId="{552DC544-F1E3-4A7E-BECA-D33126E65A30}">
      <dsp:nvSpPr>
        <dsp:cNvPr id="0" name=""/>
        <dsp:cNvSpPr/>
      </dsp:nvSpPr>
      <dsp:spPr>
        <a:xfrm>
          <a:off x="8909039" y="207086"/>
          <a:ext cx="2603716" cy="66551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Ordbogstræning </a:t>
          </a:r>
          <a:endParaRPr lang="en-US" sz="1800" kern="1200"/>
        </a:p>
      </dsp:txBody>
      <dsp:txXfrm>
        <a:off x="8909039" y="207086"/>
        <a:ext cx="2603716" cy="665518"/>
      </dsp:txXfrm>
    </dsp:sp>
    <dsp:sp modelId="{58E2066A-5207-4655-93C4-AFDE45C0FCFA}">
      <dsp:nvSpPr>
        <dsp:cNvPr id="0" name=""/>
        <dsp:cNvSpPr/>
      </dsp:nvSpPr>
      <dsp:spPr>
        <a:xfrm>
          <a:off x="8909039" y="872605"/>
          <a:ext cx="2603716" cy="41504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Vis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træn</a:t>
          </a:r>
          <a:r>
            <a:rPr lang="en-US" sz="1800" kern="1200" dirty="0"/>
            <a:t>, </a:t>
          </a:r>
          <a:r>
            <a:rPr lang="en-US" sz="1800" kern="1200" dirty="0" err="1"/>
            <a:t>hvor</a:t>
          </a:r>
          <a:r>
            <a:rPr lang="en-US" sz="1800" kern="1200" dirty="0"/>
            <a:t> man finder </a:t>
          </a:r>
          <a:r>
            <a:rPr lang="en-US" sz="1800" kern="1200" dirty="0" err="1"/>
            <a:t>ordklassen</a:t>
          </a:r>
          <a:r>
            <a:rPr lang="en-US" sz="1800" kern="1200" dirty="0"/>
            <a:t> </a:t>
          </a:r>
          <a:r>
            <a:rPr lang="en-US" sz="1800" kern="1200" dirty="0" err="1"/>
            <a:t>og</a:t>
          </a:r>
          <a:r>
            <a:rPr lang="en-US" sz="1800" kern="1200" dirty="0"/>
            <a:t> </a:t>
          </a:r>
          <a:r>
            <a:rPr lang="en-US" sz="1800" kern="1200" dirty="0" err="1"/>
            <a:t>bøjningsendelser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Bøjningsendelsernes</a:t>
          </a:r>
          <a:r>
            <a:rPr lang="en-US" sz="1800" kern="1200" dirty="0"/>
            <a:t> </a:t>
          </a:r>
          <a:r>
            <a:rPr lang="en-US" sz="1800" kern="1200" dirty="0" err="1"/>
            <a:t>rækkefølge</a:t>
          </a:r>
          <a:r>
            <a:rPr lang="en-US" sz="1800" kern="1200" dirty="0"/>
            <a:t> </a:t>
          </a:r>
          <a:r>
            <a:rPr lang="en-US" sz="1800" kern="1200" dirty="0" err="1"/>
            <a:t>tydeliggøres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Bøjningsskema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F.eks</a:t>
          </a:r>
          <a:r>
            <a:rPr lang="en-US" sz="1800" kern="1200" dirty="0"/>
            <a:t>.: </a:t>
          </a:r>
          <a:r>
            <a:rPr lang="en-US" sz="1800" kern="1200" dirty="0">
              <a:hlinkClick xmlns:r="http://schemas.openxmlformats.org/officeDocument/2006/relationships" r:id="rId2"/>
            </a:rPr>
            <a:t>jump</a:t>
          </a:r>
          <a:endParaRPr lang="en-US" sz="1800" kern="1200" dirty="0"/>
        </a:p>
      </dsp:txBody>
      <dsp:txXfrm>
        <a:off x="8909039" y="872605"/>
        <a:ext cx="2603716" cy="4150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690B8-1AFC-4177-B99E-DED4B0D70CD2}">
      <dsp:nvSpPr>
        <dsp:cNvPr id="0" name=""/>
        <dsp:cNvSpPr/>
      </dsp:nvSpPr>
      <dsp:spPr>
        <a:xfrm>
          <a:off x="0" y="354005"/>
          <a:ext cx="10756391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95732" rIns="8348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Ordforråd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Grammatik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Skills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Læsning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 dirty="0"/>
            <a:t>Lytning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Skrivning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Mundtlighed</a:t>
          </a:r>
          <a:endParaRPr lang="en-US" sz="1900" kern="1200"/>
        </a:p>
      </dsp:txBody>
      <dsp:txXfrm>
        <a:off x="0" y="354005"/>
        <a:ext cx="10756391" cy="2693250"/>
      </dsp:txXfrm>
    </dsp:sp>
    <dsp:sp modelId="{A3EE4CB6-573B-4EA6-8D58-D6E58083152B}">
      <dsp:nvSpPr>
        <dsp:cNvPr id="0" name=""/>
        <dsp:cNvSpPr/>
      </dsp:nvSpPr>
      <dsp:spPr>
        <a:xfrm>
          <a:off x="537819" y="73565"/>
          <a:ext cx="7529474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British Council: </a:t>
          </a:r>
          <a:r>
            <a:rPr lang="da-DK" sz="1900" kern="1200" dirty="0" err="1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LearnEnglish</a:t>
          </a:r>
          <a:r>
            <a:rPr lang="da-DK" sz="1900" kern="1200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Teens</a:t>
          </a:r>
          <a:endParaRPr lang="en-US" sz="19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565199" y="100945"/>
        <a:ext cx="7474714" cy="506120"/>
      </dsp:txXfrm>
    </dsp:sp>
    <dsp:sp modelId="{BF4D1F2B-1E89-44ED-A3E8-3FCD3E2C6197}">
      <dsp:nvSpPr>
        <dsp:cNvPr id="0" name=""/>
        <dsp:cNvSpPr/>
      </dsp:nvSpPr>
      <dsp:spPr>
        <a:xfrm>
          <a:off x="0" y="3430296"/>
          <a:ext cx="10756391" cy="173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816" tIns="395732" rIns="83481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Glosetræning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Grammatik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Diverse sprolige øvelser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900" kern="1200"/>
            <a:t>Traditioner - ordsprog</a:t>
          </a:r>
          <a:endParaRPr lang="en-US" sz="1900" kern="1200"/>
        </a:p>
      </dsp:txBody>
      <dsp:txXfrm>
        <a:off x="0" y="3430296"/>
        <a:ext cx="10756391" cy="1735650"/>
      </dsp:txXfrm>
    </dsp:sp>
    <dsp:sp modelId="{031CFD7C-29EC-42D0-A3D8-38ABF8578F89}">
      <dsp:nvSpPr>
        <dsp:cNvPr id="0" name=""/>
        <dsp:cNvSpPr/>
      </dsp:nvSpPr>
      <dsp:spPr>
        <a:xfrm>
          <a:off x="537819" y="3149856"/>
          <a:ext cx="7529474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596" tIns="0" rIns="28459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900" kern="1200" dirty="0">
              <a:solidFill>
                <a:schemeClr val="tx1">
                  <a:lumMod val="9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Sproglinks</a:t>
          </a:r>
          <a:endParaRPr lang="en-US" sz="1900" kern="1200" dirty="0">
            <a:solidFill>
              <a:schemeClr val="tx1">
                <a:lumMod val="95000"/>
              </a:schemeClr>
            </a:solidFill>
          </a:endParaRPr>
        </a:p>
      </dsp:txBody>
      <dsp:txXfrm>
        <a:off x="565199" y="3177236"/>
        <a:ext cx="747471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F22A0-3E3F-4C8F-B530-399300E28319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F2DEC-82B6-4EFC-BFDF-8AF738C333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57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682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107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916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8452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Tip til th</a:t>
            </a:r>
            <a:r>
              <a:rPr lang="da-DK" dirty="0"/>
              <a:t>: </a:t>
            </a:r>
            <a:r>
              <a:rPr lang="da-DK" b="1" dirty="0"/>
              <a:t>Indholdsord </a:t>
            </a:r>
            <a:r>
              <a:rPr lang="da-DK" dirty="0"/>
              <a:t>(ustemt) vs. </a:t>
            </a:r>
            <a:r>
              <a:rPr lang="da-DK" b="1" dirty="0"/>
              <a:t>funktions/</a:t>
            </a:r>
            <a:r>
              <a:rPr lang="da-DK" b="1" dirty="0" err="1"/>
              <a:t>grammatiskeord</a:t>
            </a:r>
            <a:r>
              <a:rPr lang="da-DK" b="1" dirty="0"/>
              <a:t> </a:t>
            </a:r>
            <a:r>
              <a:rPr lang="da-DK" dirty="0"/>
              <a:t>(stemt)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225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974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67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47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590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020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6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036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31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>
              <a:highlight>
                <a:srgbClr val="FFFF00"/>
              </a:highlight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130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226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1444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1948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656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040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58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OBS: </a:t>
            </a:r>
            <a:r>
              <a:rPr lang="da-DK" dirty="0"/>
              <a:t>Kongruens - grundled og udsagnsled skal passe sammen!  </a:t>
            </a:r>
            <a:r>
              <a:rPr lang="da-DK" b="1" dirty="0"/>
              <a:t>1. Find grundled </a:t>
            </a:r>
            <a:r>
              <a:rPr lang="da-DK" b="0" dirty="0" err="1"/>
              <a:t>Who</a:t>
            </a:r>
            <a:r>
              <a:rPr lang="da-DK" b="0" dirty="0"/>
              <a:t>/</a:t>
            </a:r>
            <a:r>
              <a:rPr lang="da-DK" b="0" dirty="0" err="1"/>
              <a:t>What</a:t>
            </a:r>
            <a:r>
              <a:rPr lang="da-DK" b="0" dirty="0"/>
              <a:t>?    </a:t>
            </a:r>
            <a:r>
              <a:rPr lang="da-DK" b="1" dirty="0"/>
              <a:t>2</a:t>
            </a:r>
            <a:r>
              <a:rPr lang="da-DK" b="0" dirty="0"/>
              <a:t>. </a:t>
            </a:r>
            <a:r>
              <a:rPr lang="da-DK" b="1" dirty="0"/>
              <a:t>Find udsagnsled  </a:t>
            </a:r>
            <a:r>
              <a:rPr lang="da-DK" b="0" dirty="0" err="1"/>
              <a:t>What</a:t>
            </a:r>
            <a:r>
              <a:rPr lang="da-DK" b="0" dirty="0"/>
              <a:t> </a:t>
            </a:r>
            <a:r>
              <a:rPr lang="da-DK" b="0" dirty="0" err="1"/>
              <a:t>does</a:t>
            </a:r>
            <a:r>
              <a:rPr lang="da-DK" b="0" dirty="0"/>
              <a:t> _______ do?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814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5132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OBS: </a:t>
            </a:r>
            <a:r>
              <a:rPr lang="da-DK" b="1" dirty="0"/>
              <a:t>AU </a:t>
            </a:r>
            <a:r>
              <a:rPr lang="da-DK" b="1" dirty="0" err="1"/>
              <a:t>Studypedia</a:t>
            </a:r>
            <a:r>
              <a:rPr lang="da-DK" b="1" dirty="0"/>
              <a:t> </a:t>
            </a:r>
            <a:r>
              <a:rPr lang="da-DK" dirty="0"/>
              <a:t>– masse af gode SPS fif!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126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Kl. 14:30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9965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2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62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291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87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90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428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Dobbeltvokal: </a:t>
            </a:r>
            <a:r>
              <a:rPr lang="da-DK" b="0" i="1" dirty="0"/>
              <a:t>”</a:t>
            </a:r>
            <a:r>
              <a:rPr lang="da-DK" b="0" i="1" dirty="0" err="1"/>
              <a:t>When</a:t>
            </a:r>
            <a:r>
              <a:rPr lang="da-DK" b="0" i="1" dirty="0"/>
              <a:t> </a:t>
            </a:r>
            <a:r>
              <a:rPr lang="da-DK" b="0" i="1" dirty="0" err="1"/>
              <a:t>two</a:t>
            </a:r>
            <a:r>
              <a:rPr lang="da-DK" b="0" i="1" dirty="0"/>
              <a:t> </a:t>
            </a:r>
            <a:r>
              <a:rPr lang="da-DK" b="0" i="1" dirty="0" err="1"/>
              <a:t>vowels</a:t>
            </a:r>
            <a:r>
              <a:rPr lang="da-DK" b="0" i="1" dirty="0"/>
              <a:t> go </a:t>
            </a:r>
            <a:r>
              <a:rPr lang="da-DK" b="0" i="1" dirty="0" err="1"/>
              <a:t>walking</a:t>
            </a:r>
            <a:r>
              <a:rPr lang="da-DK" b="0" i="1" dirty="0"/>
              <a:t>, the </a:t>
            </a:r>
            <a:r>
              <a:rPr lang="da-DK" b="0" i="1" dirty="0" err="1"/>
              <a:t>first</a:t>
            </a:r>
            <a:r>
              <a:rPr lang="da-DK" b="0" i="1" dirty="0"/>
              <a:t> </a:t>
            </a:r>
            <a:r>
              <a:rPr lang="da-DK" b="0" i="1" dirty="0" err="1"/>
              <a:t>one</a:t>
            </a:r>
            <a:r>
              <a:rPr lang="da-DK" b="0" i="1" dirty="0"/>
              <a:t> </a:t>
            </a:r>
            <a:r>
              <a:rPr lang="da-DK" b="0" i="1" dirty="0" err="1"/>
              <a:t>does</a:t>
            </a:r>
            <a:r>
              <a:rPr lang="da-DK" b="0" i="1" dirty="0"/>
              <a:t> the </a:t>
            </a:r>
            <a:r>
              <a:rPr lang="da-DK" b="0" i="1" dirty="0" err="1"/>
              <a:t>talking</a:t>
            </a:r>
            <a:r>
              <a:rPr lang="da-DK" b="0" i="1" dirty="0"/>
              <a:t>!”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F2DEC-82B6-4EFC-BFDF-8AF738C333C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193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2D7F2-63E4-1307-79AC-ECA8120B4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B47A3E-88C6-08CB-3B47-1E6D8D1A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1620AC-A34B-E55E-0C0F-A4AB9227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C7AF14-9A59-8185-72AB-D65A3DD1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9AA6B6-2BC2-0026-6CCD-BF0953A9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46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5A3EA-4112-AC24-256D-50434B7DC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D6885F-0E3C-B6B9-8AD4-4F088F63B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809076-C9AE-E6AB-2806-3AF01C43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117737-EF47-6234-8934-D2CF6411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05FB4DA-A08C-DE13-7191-42C8D2D3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F666431-7F41-B811-A045-714B9A284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E1EE08-F2A8-CBD4-C922-9EE51354C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D384C9-B0A7-1C57-954C-D4DBFB4B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DCE767-B5A6-1AAB-866C-DB7B0A71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ED323A-DEC0-82C3-6393-E9F809F0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638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B2E56-8F6F-2E43-5BF2-4987A10C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58AB99-2372-A5C9-B3DD-C2D6E7A0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F8CF912-28B5-E710-AB50-CFF0D94C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843C34-C560-BD20-6BB5-28BA33AE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B878E4-14E2-58C8-E793-E1AF2C35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61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643D2-A096-E9FD-B473-E5D98952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DAD12A-698A-893F-C47E-D6355B29E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57675F-3991-A45C-0C6C-F5FC3964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B801B2-F539-3830-9127-771D2D74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6C46EE-8F32-0A73-F3EC-CCAF03AD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17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94AB4-52EC-6EFA-33B7-4FB249B7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6F3AF8-C770-7D4F-74AB-77AE0A75C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0B805D-178D-B380-9906-B8A411E38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384BC8-67C0-9F25-9AA8-628C86BF6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68BB05-7ABF-3DDA-82CA-BFCCAB00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3F22312-ADD0-0251-7014-522A7B6E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2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E64D5-3B69-5E67-1DCC-954B3223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2A55487-C58A-8413-6F65-FB612C1C5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9DC9312-865C-DDAA-243D-16B55BA4F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0FB02B-45AF-E4F7-BF85-FCDEF2D4F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1C1B84D-542C-79A4-7613-17E5D8982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E5A0766-28DA-D6DF-383D-E0FDBAA6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98A935E-3E68-16EE-DDD9-857970C3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6FF5259-7371-1796-8844-C57BB487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51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06875-7B30-91ED-D982-7F4AF404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57E544C-038D-F74B-DD92-E625E6EBE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B6BD3E-3534-B0B0-9568-32B05886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510C98-C39E-43EA-5BBB-D5358819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0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67A4ABE-B39E-C18F-9560-5D767754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A9D524-E3EB-B5BB-63BC-C51B9EA3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F06DA24-6661-5ED7-E10D-11150B26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88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C4522-0267-367B-886F-A41E4FC4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A6C58E-E724-4EED-231D-7C001578F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556880-89AC-EAA9-5606-302BA1803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01BC09-3673-7CAE-4580-A84C1EFD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C0D80D1-3614-B8E2-2C08-762565D7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1A8F9E7-6F55-A349-5E49-55D54462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86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DB0A0-5305-BF3F-6EE5-C5B62ADC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F71EC6-61A7-9C95-37ED-B992C1984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AB1C65-ABF5-E422-4471-E6445C800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A5AD8C2-9C87-0AB7-4A5E-14C5DF41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EE0A6E1-2DF5-BE83-0FDF-F5176DF3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DE1792-7716-A611-1B79-37A4E8AC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46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ABFD75F-22EE-F61D-5B8A-FAB92060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A08BAA-D96D-9489-0E9F-CB5F42CC5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E73B06-4CD9-28E2-0E6D-C48BCF0CF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42ED9-29D3-4F9F-9162-6A7A51464C7E}" type="datetimeFigureOut">
              <a:rPr lang="da-DK" smtClean="0"/>
              <a:t>21-11-2025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204FDC-647B-0360-C3AE-4B559672D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C19A0D3-B7A5-73D2-C26A-29AE3B77F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3BB2C-A7B6-4A27-9691-55AFC53F60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6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lish4all.dk/kurser" TargetMode="External"/><Relationship Id="rId4" Type="http://schemas.openxmlformats.org/officeDocument/2006/relationships/hyperlink" Target="https://www.kp.dk/medarbejdere/mha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wmanysyllable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wmanysyllables.com/syllables/elasti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thesaurus.com/" TargetMode="External"/><Relationship Id="rId2" Type="http://schemas.openxmlformats.org/officeDocument/2006/relationships/hyperlink" Target="https://www.merriam-webs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liglish.com/intl/d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dworks.org/" TargetMode="External"/><Relationship Id="rId3" Type="http://schemas.openxmlformats.org/officeDocument/2006/relationships/image" Target="../media/image46.svg"/><Relationship Id="rId7" Type="http://schemas.openxmlformats.org/officeDocument/2006/relationships/hyperlink" Target="https://www.youtube.com/results?search_query=learn+english+through+story+level+0-10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ewsinlevels.com/" TargetMode="External"/><Relationship Id="rId5" Type="http://schemas.openxmlformats.org/officeDocument/2006/relationships/hyperlink" Target="https://englishnewsinlevels.com/" TargetMode="External"/><Relationship Id="rId4" Type="http://schemas.openxmlformats.org/officeDocument/2006/relationships/hyperlink" Target="https://breakingnewsenglish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tebooklm.googl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dcd.nih.gov/sites/default/files/developmental-language-disord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pedia.au.dk/studiestrateg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kribbl.io/" TargetMode="External"/><Relationship Id="rId3" Type="http://schemas.openxmlformats.org/officeDocument/2006/relationships/hyperlink" Target="https://www.thisamericanlife.org/" TargetMode="External"/><Relationship Id="rId7" Type="http://schemas.openxmlformats.org/officeDocument/2006/relationships/hyperlink" Target="https://garticphone.com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ellgarfo.com/scattergories/" TargetMode="External"/><Relationship Id="rId5" Type="http://schemas.openxmlformats.org/officeDocument/2006/relationships/hyperlink" Target="https://www.ted.com/" TargetMode="External"/><Relationship Id="rId4" Type="http://schemas.openxmlformats.org/officeDocument/2006/relationships/hyperlink" Target="https://www.bbc.co.uk/learningenglish/english/features/6-minute-english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599F96-C1D7-A01D-9EBC-1E66985D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da-DK" sz="4400">
                <a:solidFill>
                  <a:srgbClr val="FFFFFF"/>
                </a:solidFill>
              </a:rPr>
              <a:t>Hvordan støtter man ordblinde elever på ungdomsuddannelser, som har svært ved engelsk?</a:t>
            </a:r>
            <a:br>
              <a:rPr lang="da-DK" sz="4400">
                <a:solidFill>
                  <a:srgbClr val="FFFFFF"/>
                </a:solidFill>
              </a:rPr>
            </a:br>
            <a:endParaRPr lang="da-DK" sz="44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AE25951-5F2C-7D8D-BC03-C0FC96E50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da-DK" sz="2000">
                <a:solidFill>
                  <a:srgbClr val="FFFFFF"/>
                </a:solidFill>
              </a:rPr>
              <a:t>Sarah M. Sønderup</a:t>
            </a:r>
          </a:p>
          <a:p>
            <a:pPr algn="r"/>
            <a:r>
              <a:rPr lang="da-DK" sz="2000">
                <a:solidFill>
                  <a:srgbClr val="FFFFFF"/>
                </a:solidFill>
              </a:rPr>
              <a:t>Ordblindeunderviser, SPS-vejleder og tester</a:t>
            </a:r>
          </a:p>
          <a:p>
            <a:pPr algn="r"/>
            <a:r>
              <a:rPr lang="da-DK" sz="2000">
                <a:solidFill>
                  <a:srgbClr val="FFFFFF"/>
                </a:solidFill>
              </a:rPr>
              <a:t>Hf og VUC Roskilde-Køge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ræ af menneskeligt billede">
            <a:extLst>
              <a:ext uri="{FF2B5EF4-FFF2-40B4-BE49-F238E27FC236}">
                <a16:creationId xmlns:a16="http://schemas.microsoft.com/office/drawing/2014/main" id="{81A290D0-D2DF-1C5F-D043-E8D2B7C6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48CCF-6614-5654-D7A5-372242DF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Hvad</a:t>
            </a:r>
            <a:r>
              <a:rPr lang="en-US" sz="5200" dirty="0">
                <a:solidFill>
                  <a:srgbClr val="FFFFFF"/>
                </a:solidFill>
              </a:rPr>
              <a:t> er </a:t>
            </a:r>
            <a:r>
              <a:rPr lang="en-US" sz="5200" dirty="0" err="1">
                <a:solidFill>
                  <a:srgbClr val="FFFFFF"/>
                </a:solidFill>
              </a:rPr>
              <a:t>særligt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ved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engelsk</a:t>
            </a:r>
            <a:r>
              <a:rPr lang="en-US" sz="52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45" name="Group 10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6" name="Freeform: Shape 14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F7DF84F-ED65-4A1E-182E-9B8D87DB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da-DK" sz="4000" dirty="0"/>
              <a:t>Hvad er særligt ved engelsk?</a:t>
            </a:r>
          </a:p>
        </p:txBody>
      </p:sp>
      <p:sp>
        <p:nvSpPr>
          <p:cNvPr id="47" name="Pladsholder til indhold 2">
            <a:extLst>
              <a:ext uri="{FF2B5EF4-FFF2-40B4-BE49-F238E27FC236}">
                <a16:creationId xmlns:a16="http://schemas.microsoft.com/office/drawing/2014/main" id="{EDE9C96C-E305-6991-6E3D-FCFC8275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8"/>
            <a:ext cx="6140449" cy="4578637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Læsning/stavning</a:t>
            </a:r>
          </a:p>
          <a:p>
            <a:pPr lvl="1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Bogstav-lyd-forbindelser</a:t>
            </a:r>
          </a:p>
          <a:p>
            <a:pPr lvl="1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Stavelsestyper</a:t>
            </a:r>
          </a:p>
          <a:p>
            <a:pPr lvl="1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Tryk</a:t>
            </a:r>
          </a:p>
          <a:p>
            <a:pPr lvl="0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Udtale</a:t>
            </a:r>
          </a:p>
          <a:p>
            <a:pPr lvl="0"/>
            <a:r>
              <a:rPr lang="da-DK" dirty="0">
                <a:solidFill>
                  <a:schemeClr val="tx1">
                    <a:alpha val="80000"/>
                  </a:schemeClr>
                </a:solidFill>
              </a:rPr>
              <a:t>Ordforråd 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da-DK" sz="1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da-DK" sz="1200" dirty="0">
                <a:solidFill>
                  <a:schemeClr val="tx1">
                    <a:alpha val="80000"/>
                  </a:schemeClr>
                </a:solidFill>
              </a:rPr>
              <a:t>Kurser i bogstav-lydmetoden, stavelsestyper og trykplacering:</a:t>
            </a:r>
          </a:p>
          <a:p>
            <a:pPr lvl="0"/>
            <a:r>
              <a:rPr lang="en-US" sz="1200" dirty="0"/>
              <a:t>Martin Hauerberg Olsen: </a:t>
            </a:r>
            <a:r>
              <a:rPr lang="en-US" sz="1200" dirty="0" err="1">
                <a:hlinkClick r:id="rId4"/>
              </a:rPr>
              <a:t>Københavns</a:t>
            </a:r>
            <a:r>
              <a:rPr lang="en-US" sz="1200" dirty="0">
                <a:hlinkClick r:id="rId4"/>
              </a:rPr>
              <a:t> </a:t>
            </a:r>
            <a:r>
              <a:rPr lang="en-US" sz="1200" dirty="0" err="1">
                <a:hlinkClick r:id="rId4"/>
              </a:rPr>
              <a:t>Professionshøjskole</a:t>
            </a:r>
            <a:r>
              <a:rPr lang="en-US" sz="1200" dirty="0">
                <a:hlinkClick r:id="rId4"/>
              </a:rPr>
              <a:t> </a:t>
            </a:r>
            <a:r>
              <a:rPr lang="en-US" sz="1200" dirty="0"/>
              <a:t> </a:t>
            </a:r>
            <a:endParaRPr lang="da-DK" sz="1200" dirty="0"/>
          </a:p>
          <a:p>
            <a:pPr lvl="0"/>
            <a:r>
              <a:rPr lang="en-US" sz="1200" dirty="0"/>
              <a:t>Dorte Gørtz: </a:t>
            </a:r>
            <a:r>
              <a:rPr lang="en-US" sz="1200" dirty="0">
                <a:hlinkClick r:id="rId5"/>
              </a:rPr>
              <a:t>English4all</a:t>
            </a:r>
            <a:endParaRPr lang="da-DK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da-DK" sz="20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6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5C6E05-C346-88C9-5EE2-19C792FC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da-DK" sz="4000"/>
              <a:t>Bogstav-lyd-forbindelser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01B797-4202-5ACB-C795-20F1B72E8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0"/>
            <a:ext cx="5929422" cy="3887157"/>
          </a:xfrm>
        </p:spPr>
        <p:txBody>
          <a:bodyPr>
            <a:normAutofit/>
          </a:bodyPr>
          <a:lstStyle/>
          <a:p>
            <a:r>
              <a:rPr lang="da-DK" sz="2000" dirty="0"/>
              <a:t>Vokaler </a:t>
            </a:r>
          </a:p>
          <a:p>
            <a:pPr lvl="1"/>
            <a:r>
              <a:rPr lang="da-DK" sz="2000" dirty="0"/>
              <a:t>Vokaler på engelsk </a:t>
            </a:r>
            <a:r>
              <a:rPr lang="da-DK" sz="2000" dirty="0">
                <a:solidFill>
                  <a:srgbClr val="FF0000"/>
                </a:solidFill>
              </a:rPr>
              <a:t>a</a:t>
            </a:r>
            <a:r>
              <a:rPr lang="da-DK" sz="2000" dirty="0"/>
              <a:t>, </a:t>
            </a:r>
            <a:r>
              <a:rPr lang="da-DK" sz="2000" dirty="0">
                <a:solidFill>
                  <a:srgbClr val="FF0000"/>
                </a:solidFill>
              </a:rPr>
              <a:t>e</a:t>
            </a:r>
            <a:r>
              <a:rPr lang="da-DK" sz="2000" dirty="0"/>
              <a:t>, </a:t>
            </a:r>
            <a:r>
              <a:rPr lang="da-DK" sz="2000" dirty="0">
                <a:solidFill>
                  <a:srgbClr val="FF0000"/>
                </a:solidFill>
              </a:rPr>
              <a:t>i</a:t>
            </a:r>
            <a:r>
              <a:rPr lang="da-DK" sz="2000" dirty="0"/>
              <a:t>, </a:t>
            </a:r>
            <a:r>
              <a:rPr lang="da-DK" sz="2000" dirty="0">
                <a:solidFill>
                  <a:srgbClr val="FF0000"/>
                </a:solidFill>
              </a:rPr>
              <a:t>o</a:t>
            </a:r>
            <a:r>
              <a:rPr lang="da-DK" sz="2000" dirty="0"/>
              <a:t>, </a:t>
            </a:r>
            <a:r>
              <a:rPr lang="da-DK" sz="2000" dirty="0">
                <a:solidFill>
                  <a:srgbClr val="FF0000"/>
                </a:solidFill>
              </a:rPr>
              <a:t>u</a:t>
            </a:r>
            <a:r>
              <a:rPr lang="da-DK" sz="2000" dirty="0"/>
              <a:t>,</a:t>
            </a:r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dirty="0"/>
              <a:t>(</a:t>
            </a:r>
            <a:r>
              <a:rPr lang="da-DK" dirty="0">
                <a:solidFill>
                  <a:srgbClr val="FF0000"/>
                </a:solidFill>
              </a:rPr>
              <a:t>y</a:t>
            </a:r>
            <a:r>
              <a:rPr lang="da-DK" dirty="0"/>
              <a:t>)</a:t>
            </a:r>
          </a:p>
          <a:p>
            <a:pPr lvl="1"/>
            <a:r>
              <a:rPr lang="da-DK" sz="2000" dirty="0"/>
              <a:t>Hver vokal har mindst to lyde: en kort og en lang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1400" dirty="0"/>
          </a:p>
          <a:p>
            <a:pPr marL="457200" lvl="1" indent="0">
              <a:buNone/>
            </a:pPr>
            <a:r>
              <a:rPr lang="da-DK" sz="1400" dirty="0"/>
              <a:t>Kilde: ”</a:t>
            </a:r>
            <a:r>
              <a:rPr lang="da-DK" sz="1400" i="1" dirty="0"/>
              <a:t>Stavelsestyper og tryk – stavning og udtale af engelske ord</a:t>
            </a:r>
            <a:r>
              <a:rPr lang="da-DK" sz="1400" dirty="0"/>
              <a:t>” af L. Nyrop og D. Gørtz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B91D3B1-EAD9-411C-067D-C05FD0C18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38" y="185796"/>
            <a:ext cx="4731704" cy="61251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4A8DA-838D-55E0-F519-D8B4B93A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stavelsesdeling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36CE11-669E-F80F-037D-CF53A4519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Hjælp til stavelsesdeling:</a:t>
            </a:r>
          </a:p>
          <a:p>
            <a:pPr lvl="1"/>
            <a:r>
              <a:rPr lang="da-DK" dirty="0"/>
              <a:t>Regler:</a:t>
            </a:r>
          </a:p>
          <a:p>
            <a:pPr lvl="2"/>
            <a:r>
              <a:rPr lang="da-DK" dirty="0"/>
              <a:t>Regel 1: Del mellem sammensatte ord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hot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dog</a:t>
            </a: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da-DK" dirty="0"/>
              <a:t>Regel 2: Del mellem to konsonanter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rab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bit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a-DK" dirty="0"/>
              <a:t>eller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sig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nal</a:t>
            </a: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da-DK" dirty="0"/>
              <a:t>Regel 3: Del ikke digrafer 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tick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et</a:t>
            </a:r>
            <a:r>
              <a:rPr lang="da-DK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da-DK" dirty="0"/>
              <a:t>Regel 4: Del normalt </a:t>
            </a:r>
            <a:r>
              <a:rPr lang="da-DK" i="1" dirty="0"/>
              <a:t>før</a:t>
            </a:r>
            <a:r>
              <a:rPr lang="da-DK" dirty="0"/>
              <a:t> en enkel konsonant mellem to vokaler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la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bel</a:t>
            </a:r>
            <a:r>
              <a:rPr lang="da-DK" dirty="0"/>
              <a:t> </a:t>
            </a:r>
          </a:p>
          <a:p>
            <a:pPr lvl="3"/>
            <a:r>
              <a:rPr lang="da-DK" dirty="0"/>
              <a:t>OBS: Hvis vokalen i første stavelse er kort, del </a:t>
            </a:r>
            <a:r>
              <a:rPr lang="da-DK" i="1" dirty="0"/>
              <a:t>efter</a:t>
            </a:r>
            <a:r>
              <a:rPr lang="da-DK" dirty="0"/>
              <a:t> konsonanten  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hab</a:t>
            </a:r>
            <a:r>
              <a:rPr lang="da-DK" dirty="0" err="1"/>
              <a:t>|</a:t>
            </a:r>
            <a:r>
              <a:rPr lang="da-DK" dirty="0" err="1">
                <a:solidFill>
                  <a:schemeClr val="accent2">
                    <a:lumMod val="75000"/>
                  </a:schemeClr>
                </a:solidFill>
              </a:rPr>
              <a:t>it</a:t>
            </a: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  <a:p>
            <a:pPr marL="1371600" lvl="3" indent="0">
              <a:buNone/>
            </a:pP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da-DK" dirty="0"/>
              <a:t>Tips:</a:t>
            </a:r>
          </a:p>
          <a:p>
            <a:pPr lvl="2"/>
            <a:r>
              <a:rPr lang="da-DK" dirty="0"/>
              <a:t>Kig på ordet bagfra, husk reglerne!</a:t>
            </a:r>
          </a:p>
          <a:p>
            <a:pPr lvl="3"/>
            <a:r>
              <a:rPr lang="da-DK" dirty="0"/>
              <a:t>Prøv selv: Del ordet ”</a:t>
            </a:r>
            <a:r>
              <a:rPr lang="da-DK" i="1" dirty="0" err="1"/>
              <a:t>elastic</a:t>
            </a:r>
            <a:r>
              <a:rPr lang="da-DK" i="1" dirty="0"/>
              <a:t>”</a:t>
            </a:r>
          </a:p>
          <a:p>
            <a:pPr lvl="3"/>
            <a:r>
              <a:rPr lang="da-DK" dirty="0"/>
              <a:t>Hvilke regler brugte du?</a:t>
            </a:r>
          </a:p>
          <a:p>
            <a:pPr marL="1371600" lvl="3" indent="0">
              <a:buNone/>
            </a:pPr>
            <a:endParaRPr lang="da-DK" dirty="0"/>
          </a:p>
          <a:p>
            <a:pPr lvl="2"/>
            <a:r>
              <a:rPr lang="da-DK" dirty="0"/>
              <a:t>Brug for hjælp? </a:t>
            </a:r>
            <a:r>
              <a:rPr lang="da-DK" u="sng" dirty="0">
                <a:hlinkClick r:id="rId3"/>
              </a:rPr>
              <a:t>https://www.howmanysyllables.com/</a:t>
            </a:r>
            <a:endParaRPr lang="da-DK" u="sng" dirty="0"/>
          </a:p>
          <a:p>
            <a:pPr lvl="3"/>
            <a:r>
              <a:rPr lang="da-DK" dirty="0"/>
              <a:t>Tjek dit svar her: </a:t>
            </a:r>
            <a:r>
              <a:rPr lang="da-DK" u="sng" dirty="0">
                <a:hlinkClick r:id="rId4"/>
              </a:rPr>
              <a:t>https://www.howmanysyllables.com/syllables/elastic</a:t>
            </a:r>
            <a:r>
              <a:rPr lang="da-DK" dirty="0"/>
              <a:t> </a:t>
            </a:r>
          </a:p>
          <a:p>
            <a:pPr lvl="2"/>
            <a:endParaRPr lang="da-DK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9B9172-57ED-D0B9-6117-C7A814C15D6E}"/>
              </a:ext>
            </a:extLst>
          </p:cNvPr>
          <p:cNvSpPr/>
          <p:nvPr/>
        </p:nvSpPr>
        <p:spPr>
          <a:xfrm>
            <a:off x="4893630" y="2964644"/>
            <a:ext cx="254442" cy="31805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1742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A9DDC-D811-013E-227D-1D3B315C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da-DK" sz="5000">
                <a:solidFill>
                  <a:schemeClr val="bg1"/>
                </a:solidFill>
              </a:rPr>
              <a:t>Kort om de seks stavelsestyper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6B5A0B-D23C-5AB6-42DC-416038745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Seks forskellige stavelsesmønstre på engelsk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Lukket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Åben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Magisk e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Dobbeltvokal</a:t>
            </a:r>
          </a:p>
          <a:p>
            <a:pPr lvl="1"/>
            <a:r>
              <a:rPr lang="da-DK" sz="2000" dirty="0" err="1">
                <a:solidFill>
                  <a:schemeClr val="bg1"/>
                </a:solidFill>
              </a:rPr>
              <a:t>Vokal+r</a:t>
            </a:r>
            <a:endParaRPr lang="da-DK" sz="2000" dirty="0">
              <a:solidFill>
                <a:schemeClr val="bg1"/>
              </a:solidFill>
            </a:endParaRP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Konsonant-le</a:t>
            </a:r>
          </a:p>
          <a:p>
            <a:pPr marL="457200" lvl="1" indent="0">
              <a:buNone/>
            </a:pPr>
            <a:endParaRPr lang="da-DK" sz="2000" dirty="0">
              <a:solidFill>
                <a:schemeClr val="bg1"/>
              </a:solidFill>
            </a:endParaRPr>
          </a:p>
          <a:p>
            <a:pPr lvl="1"/>
            <a:endParaRPr lang="da-DK" sz="2000" dirty="0">
              <a:solidFill>
                <a:schemeClr val="bg1"/>
              </a:solidFill>
            </a:endParaRPr>
          </a:p>
          <a:p>
            <a:r>
              <a:rPr lang="da-DK" sz="2000" dirty="0">
                <a:solidFill>
                  <a:schemeClr val="bg1"/>
                </a:solidFill>
              </a:rPr>
              <a:t>Stavelsestypen bestemmer vokalens udtale (kort, lang eller ”anderledes”)</a:t>
            </a:r>
          </a:p>
        </p:txBody>
      </p:sp>
    </p:spTree>
    <p:extLst>
      <p:ext uri="{BB962C8B-B14F-4D97-AF65-F5344CB8AC3E}">
        <p14:creationId xmlns:p14="http://schemas.microsoft.com/office/powerpoint/2010/main" val="2878680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AA23F7-EAD5-5B01-A1B4-918D036C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da-DK" sz="3800" dirty="0">
                <a:solidFill>
                  <a:schemeClr val="bg1"/>
                </a:solidFill>
              </a:rPr>
              <a:t>De seks stavelsestyper - oversigt</a:t>
            </a:r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7F1289D8-CCDA-8D2B-B663-A6FE7779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Kilde: “</a:t>
            </a:r>
            <a:r>
              <a:rPr lang="en-US" sz="1400" i="1" dirty="0" err="1">
                <a:solidFill>
                  <a:schemeClr val="bg1"/>
                </a:solidFill>
              </a:rPr>
              <a:t>Stavelsestyper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og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tryk</a:t>
            </a:r>
            <a:r>
              <a:rPr lang="en-US" sz="1400" i="1" dirty="0">
                <a:solidFill>
                  <a:schemeClr val="bg1"/>
                </a:solidFill>
              </a:rPr>
              <a:t> – </a:t>
            </a:r>
            <a:r>
              <a:rPr lang="en-US" sz="1400" i="1" dirty="0" err="1">
                <a:solidFill>
                  <a:schemeClr val="bg1"/>
                </a:solidFill>
              </a:rPr>
              <a:t>stavning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og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udtale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af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engelske</a:t>
            </a:r>
            <a:r>
              <a:rPr lang="en-US" sz="1400" i="1" dirty="0">
                <a:solidFill>
                  <a:schemeClr val="bg1"/>
                </a:solidFill>
              </a:rPr>
              <a:t> </a:t>
            </a:r>
            <a:r>
              <a:rPr lang="en-US" sz="1400" i="1" dirty="0" err="1">
                <a:solidFill>
                  <a:schemeClr val="bg1"/>
                </a:solidFill>
              </a:rPr>
              <a:t>ord</a:t>
            </a:r>
            <a:r>
              <a:rPr lang="en-US" sz="1400" dirty="0">
                <a:solidFill>
                  <a:schemeClr val="bg1"/>
                </a:solidFill>
              </a:rPr>
              <a:t>” </a:t>
            </a:r>
            <a:r>
              <a:rPr lang="en-US" sz="1400" dirty="0" err="1">
                <a:solidFill>
                  <a:schemeClr val="bg1"/>
                </a:solidFill>
              </a:rPr>
              <a:t>af</a:t>
            </a:r>
            <a:r>
              <a:rPr lang="en-US" sz="1400" dirty="0">
                <a:solidFill>
                  <a:schemeClr val="bg1"/>
                </a:solidFill>
              </a:rPr>
              <a:t> L. Nyrop </a:t>
            </a:r>
            <a:r>
              <a:rPr lang="en-US" sz="1400" dirty="0" err="1">
                <a:solidFill>
                  <a:schemeClr val="bg1"/>
                </a:solidFill>
              </a:rPr>
              <a:t>og</a:t>
            </a:r>
            <a:r>
              <a:rPr lang="en-US" sz="1400" dirty="0">
                <a:solidFill>
                  <a:schemeClr val="bg1"/>
                </a:solidFill>
              </a:rPr>
              <a:t> D. Gørtz</a:t>
            </a:r>
          </a:p>
        </p:txBody>
      </p: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1760DEB-CD90-4F7F-3C35-93694B953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53" y="0"/>
            <a:ext cx="558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937F27-46C9-06F1-23BA-F764A035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693" y="1030406"/>
            <a:ext cx="8147713" cy="3081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Hyggeopgave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Winking Emoticon PNG Clip Art - Best WEB Clipart">
            <a:extLst>
              <a:ext uri="{FF2B5EF4-FFF2-40B4-BE49-F238E27FC236}">
                <a16:creationId xmlns:a16="http://schemas.microsoft.com/office/drawing/2014/main" id="{A378D9E3-5029-BF72-D3EF-C0261702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4" y="3225854"/>
            <a:ext cx="3014469" cy="30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5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CDB2F-C116-C8A7-FD98-8DECD198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Introduktion til hyggeopgaven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9795EFB-F276-6C85-13CA-FBFE700C3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1343" y="1349036"/>
            <a:ext cx="8817428" cy="507878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3C46E62-CCB4-8496-1A2B-7611E1E06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229" y="4046679"/>
            <a:ext cx="952605" cy="81996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904A9A7-4187-F49F-5419-966EEF57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448" y="4034241"/>
            <a:ext cx="952605" cy="77434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4F73E35-EF56-AB81-A71B-E395267AC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1939" y="4040876"/>
            <a:ext cx="1022586" cy="82576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E46FC70-5E62-D891-E313-87828FE14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3867" y="4005853"/>
            <a:ext cx="975166" cy="802728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75B25E77-61CF-93E0-802C-D55E92300E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395" y="3950999"/>
            <a:ext cx="1076542" cy="91243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EDCE9DEA-7D2D-C16C-4B36-C3A7175EC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4997" y="3972425"/>
            <a:ext cx="923925" cy="897972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4321A54E-3FF6-3AEA-422B-99865949AE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2401" y="3730542"/>
            <a:ext cx="1350530" cy="32871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67BD947C-28B7-A9B9-2D2E-EFE8A5FF57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9792" y="3780599"/>
            <a:ext cx="120937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02C07-49D4-5233-5D70-F628CFC5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Facit til hyggeopgaven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C303CDD9-9617-18B9-6865-2C5EF5906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20" y="2139696"/>
            <a:ext cx="11999880" cy="374904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66E3F8B-E98F-8F8E-83DA-9D022C8F8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55" y="2223329"/>
            <a:ext cx="11829225" cy="15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9C3615-16F2-5F8B-4587-337F2B8E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Udtale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unge">
            <a:extLst>
              <a:ext uri="{FF2B5EF4-FFF2-40B4-BE49-F238E27FC236}">
                <a16:creationId xmlns:a16="http://schemas.microsoft.com/office/drawing/2014/main" id="{B5036C4F-4270-CE7A-9E37-A4A39EC3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5CFC95-490D-8D9B-0F96-C6AF87A9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dirty="0">
                <a:solidFill>
                  <a:srgbClr val="FFFFFF"/>
                </a:solidFill>
              </a:rPr>
              <a:t>Fokusområder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275E0C-5486-3BC5-9C95-48176E5B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400" dirty="0"/>
              <a:t>Eksponering </a:t>
            </a:r>
          </a:p>
          <a:p>
            <a:r>
              <a:rPr lang="da-DK" sz="2400" dirty="0"/>
              <a:t>Hvad er særligt ved engelsk?</a:t>
            </a:r>
          </a:p>
          <a:p>
            <a:pPr lvl="1"/>
            <a:r>
              <a:rPr lang="da-DK" sz="2000" dirty="0"/>
              <a:t>Bogstav-lyd-forbindelser</a:t>
            </a:r>
          </a:p>
          <a:p>
            <a:pPr lvl="1"/>
            <a:r>
              <a:rPr lang="da-DK" sz="2000" dirty="0"/>
              <a:t>Stavelsestyper</a:t>
            </a:r>
          </a:p>
          <a:p>
            <a:pPr lvl="1"/>
            <a:r>
              <a:rPr lang="da-DK" sz="2000" dirty="0"/>
              <a:t>Udtale</a:t>
            </a:r>
          </a:p>
          <a:p>
            <a:pPr lvl="1"/>
            <a:r>
              <a:rPr lang="da-DK" sz="2000" dirty="0"/>
              <a:t>Ordforråd</a:t>
            </a:r>
          </a:p>
          <a:p>
            <a:pPr lvl="1"/>
            <a:r>
              <a:rPr lang="da-DK" sz="2000" dirty="0"/>
              <a:t>Mundtlighed</a:t>
            </a:r>
          </a:p>
          <a:p>
            <a:r>
              <a:rPr lang="da-DK" sz="2400" dirty="0"/>
              <a:t>Læsning</a:t>
            </a:r>
          </a:p>
          <a:p>
            <a:r>
              <a:rPr lang="da-DK" sz="2400" dirty="0"/>
              <a:t>Skrivning</a:t>
            </a:r>
          </a:p>
          <a:p>
            <a:r>
              <a:rPr lang="da-DK" sz="2400" dirty="0"/>
              <a:t>Grammatik</a:t>
            </a:r>
          </a:p>
          <a:p>
            <a:r>
              <a:rPr lang="da-DK" sz="2400" dirty="0"/>
              <a:t>Lidt af hvert</a:t>
            </a:r>
          </a:p>
        </p:txBody>
      </p:sp>
    </p:spTree>
    <p:extLst>
      <p:ext uri="{BB962C8B-B14F-4D97-AF65-F5344CB8AC3E}">
        <p14:creationId xmlns:p14="http://schemas.microsoft.com/office/powerpoint/2010/main" val="409045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DF3DA-BD50-9E62-F7EC-E8FCDA92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Udtale 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99551186-E620-E60E-824B-23A461597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69064"/>
              </p:ext>
            </p:extLst>
          </p:nvPr>
        </p:nvGraphicFramePr>
        <p:xfrm>
          <a:off x="762000" y="146639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270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56D343-B4FD-982C-7333-A3074F5E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932202"/>
          </a:xfrm>
        </p:spPr>
        <p:txBody>
          <a:bodyPr anchor="b">
            <a:normAutofit/>
          </a:bodyPr>
          <a:lstStyle/>
          <a:p>
            <a:pPr algn="r"/>
            <a:br>
              <a:rPr lang="da-DK" sz="4000" dirty="0">
                <a:solidFill>
                  <a:srgbClr val="FFFFFF"/>
                </a:solidFill>
              </a:rPr>
            </a:br>
            <a:r>
              <a:rPr lang="da-DK" sz="6700" dirty="0">
                <a:solidFill>
                  <a:srgbClr val="FFFFFF"/>
                </a:solidFill>
              </a:rPr>
              <a:t>Udtale</a:t>
            </a:r>
            <a:br>
              <a:rPr lang="da-DK" sz="4000" dirty="0">
                <a:solidFill>
                  <a:srgbClr val="FFFFFF"/>
                </a:solidFill>
              </a:rPr>
            </a:br>
            <a:br>
              <a:rPr lang="da-DK" sz="4000" dirty="0">
                <a:solidFill>
                  <a:srgbClr val="FFFFFF"/>
                </a:solidFill>
              </a:rPr>
            </a:br>
            <a:br>
              <a:rPr lang="da-DK" sz="4000" dirty="0">
                <a:solidFill>
                  <a:srgbClr val="FFFFFF"/>
                </a:solidFill>
              </a:rPr>
            </a:br>
            <a:r>
              <a:rPr lang="da-DK" sz="4000" dirty="0">
                <a:solidFill>
                  <a:srgbClr val="FFFFFF"/>
                </a:solidFill>
              </a:rPr>
              <a:t>Hvad kan være svært?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4F4E56-1092-E89B-F46D-C22C20C5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359230"/>
            <a:ext cx="7220729" cy="6281056"/>
          </a:xfrm>
        </p:spPr>
        <p:txBody>
          <a:bodyPr anchor="ctr">
            <a:normAutofit fontScale="92500" lnSpcReduction="10000"/>
          </a:bodyPr>
          <a:lstStyle/>
          <a:p>
            <a:r>
              <a:rPr lang="da-DK" sz="2400" dirty="0"/>
              <a:t>w  /w/ vs. v  /v/</a:t>
            </a:r>
          </a:p>
          <a:p>
            <a:pPr lvl="1"/>
            <a:r>
              <a:rPr lang="da-DK" sz="1800" dirty="0" err="1"/>
              <a:t>wet</a:t>
            </a:r>
            <a:r>
              <a:rPr lang="da-DK" sz="1800" dirty="0"/>
              <a:t> / </a:t>
            </a:r>
            <a:r>
              <a:rPr lang="da-DK" sz="1800" dirty="0" err="1"/>
              <a:t>vet</a:t>
            </a:r>
            <a:r>
              <a:rPr lang="da-DK" sz="1800" dirty="0"/>
              <a:t>       </a:t>
            </a:r>
            <a:r>
              <a:rPr lang="da-DK" sz="1800" dirty="0" err="1"/>
              <a:t>west</a:t>
            </a:r>
            <a:r>
              <a:rPr lang="da-DK" sz="1800" dirty="0"/>
              <a:t> / vest</a:t>
            </a:r>
          </a:p>
          <a:p>
            <a:pPr lvl="1"/>
            <a:endParaRPr lang="da-DK" sz="1800" dirty="0"/>
          </a:p>
          <a:p>
            <a:r>
              <a:rPr lang="da-DK" sz="2400" dirty="0"/>
              <a:t>z  /z/ vs. s  /s/</a:t>
            </a:r>
          </a:p>
          <a:p>
            <a:pPr lvl="1"/>
            <a:r>
              <a:rPr lang="da-DK" sz="1800" dirty="0"/>
              <a:t>zoo / Sue     </a:t>
            </a:r>
            <a:r>
              <a:rPr lang="da-DK" sz="1800" dirty="0" err="1"/>
              <a:t>buzz</a:t>
            </a:r>
            <a:r>
              <a:rPr lang="da-DK" sz="1800" dirty="0"/>
              <a:t> / bus</a:t>
            </a:r>
          </a:p>
          <a:p>
            <a:pPr lvl="1"/>
            <a:endParaRPr lang="da-DK" sz="1800" dirty="0"/>
          </a:p>
          <a:p>
            <a:r>
              <a:rPr lang="da-DK" sz="2400" dirty="0"/>
              <a:t>j  </a:t>
            </a:r>
            <a:r>
              <a:rPr lang="da-DK" sz="2200" dirty="0"/>
              <a:t>/dj/  </a:t>
            </a:r>
            <a:r>
              <a:rPr lang="da-DK" sz="2400" dirty="0"/>
              <a:t>vs.  y  </a:t>
            </a:r>
            <a:r>
              <a:rPr lang="da-DK" sz="2200" dirty="0"/>
              <a:t>/j/</a:t>
            </a:r>
          </a:p>
          <a:p>
            <a:pPr lvl="1"/>
            <a:r>
              <a:rPr lang="da-DK" sz="1800" dirty="0"/>
              <a:t>jam / </a:t>
            </a:r>
            <a:r>
              <a:rPr lang="da-DK" sz="1800" dirty="0" err="1"/>
              <a:t>yam</a:t>
            </a:r>
            <a:r>
              <a:rPr lang="da-DK" sz="1800" dirty="0"/>
              <a:t>     Jack / yak </a:t>
            </a:r>
          </a:p>
          <a:p>
            <a:endParaRPr lang="da-DK" sz="2400" dirty="0"/>
          </a:p>
          <a:p>
            <a:r>
              <a:rPr lang="da-DK" sz="2400" dirty="0"/>
              <a:t>r  /r/</a:t>
            </a:r>
          </a:p>
          <a:p>
            <a:pPr lvl="1"/>
            <a:r>
              <a:rPr lang="da-DK" sz="1800" dirty="0"/>
              <a:t>red, rose, </a:t>
            </a:r>
            <a:r>
              <a:rPr lang="da-DK" sz="1800" b="1" dirty="0" err="1"/>
              <a:t>v</a:t>
            </a:r>
            <a:r>
              <a:rPr lang="da-DK" sz="1800" dirty="0" err="1"/>
              <a:t>e</a:t>
            </a:r>
            <a:r>
              <a:rPr lang="da-DK" sz="1800" b="1" dirty="0" err="1"/>
              <a:t>r</a:t>
            </a:r>
            <a:r>
              <a:rPr lang="da-DK" sz="1800" dirty="0" err="1"/>
              <a:t>y</a:t>
            </a:r>
            <a:endParaRPr lang="da-DK" sz="1800" dirty="0"/>
          </a:p>
          <a:p>
            <a:pPr lvl="1"/>
            <a:r>
              <a:rPr lang="da-DK" sz="1800" dirty="0"/>
              <a:t>Tip: ”Bro!”</a:t>
            </a:r>
          </a:p>
          <a:p>
            <a:pPr lvl="1"/>
            <a:endParaRPr lang="da-DK" sz="1800" dirty="0"/>
          </a:p>
          <a:p>
            <a:r>
              <a:rPr lang="da-DK" sz="2400" dirty="0"/>
              <a:t>th </a:t>
            </a:r>
            <a:r>
              <a:rPr lang="da-DK" sz="2000" dirty="0"/>
              <a:t> </a:t>
            </a:r>
            <a:r>
              <a:rPr lang="da-DK" sz="2400" dirty="0"/>
              <a:t>/</a:t>
            </a:r>
            <a:r>
              <a:rPr lang="el-GR" sz="2400" dirty="0"/>
              <a:t>θ</a:t>
            </a:r>
            <a:r>
              <a:rPr lang="da-DK" sz="2400" dirty="0"/>
              <a:t>/ og /ð/</a:t>
            </a:r>
          </a:p>
          <a:p>
            <a:pPr lvl="1"/>
            <a:r>
              <a:rPr lang="da-DK" sz="1800" dirty="0"/>
              <a:t>Har både ustemt og stemt udtale:</a:t>
            </a:r>
            <a:endParaRPr lang="da-DK" dirty="0"/>
          </a:p>
          <a:p>
            <a:pPr lvl="2"/>
            <a:r>
              <a:rPr lang="da-DK" sz="1600" dirty="0"/>
              <a:t>Ustemt /</a:t>
            </a:r>
            <a:r>
              <a:rPr lang="el-GR" sz="1600" dirty="0"/>
              <a:t>θ</a:t>
            </a:r>
            <a:r>
              <a:rPr lang="da-DK" sz="1600" dirty="0"/>
              <a:t>/      </a:t>
            </a:r>
            <a:r>
              <a:rPr lang="da-DK" sz="1600" b="1" dirty="0" err="1"/>
              <a:t>th</a:t>
            </a:r>
            <a:r>
              <a:rPr lang="da-DK" sz="1600" dirty="0" err="1"/>
              <a:t>ank</a:t>
            </a:r>
            <a:r>
              <a:rPr lang="da-DK" sz="1600" dirty="0"/>
              <a:t>, </a:t>
            </a:r>
            <a:r>
              <a:rPr lang="da-DK" sz="1600" b="1" dirty="0" err="1"/>
              <a:t>th</a:t>
            </a:r>
            <a:r>
              <a:rPr lang="da-DK" sz="1600" dirty="0" err="1"/>
              <a:t>ink</a:t>
            </a:r>
            <a:r>
              <a:rPr lang="da-DK" sz="1600" dirty="0"/>
              <a:t>, </a:t>
            </a:r>
            <a:r>
              <a:rPr lang="da-DK" sz="1600" dirty="0" err="1"/>
              <a:t>ba</a:t>
            </a:r>
            <a:r>
              <a:rPr lang="da-DK" sz="1600" b="1" dirty="0" err="1"/>
              <a:t>th</a:t>
            </a:r>
            <a:endParaRPr lang="da-DK" sz="1600" b="1" dirty="0"/>
          </a:p>
          <a:p>
            <a:pPr lvl="2"/>
            <a:r>
              <a:rPr lang="da-DK" sz="1600" dirty="0"/>
              <a:t>Stemt /ð/       </a:t>
            </a:r>
            <a:r>
              <a:rPr lang="da-DK" sz="1600" b="1" dirty="0" err="1"/>
              <a:t>th</a:t>
            </a:r>
            <a:r>
              <a:rPr lang="da-DK" sz="1600" dirty="0" err="1"/>
              <a:t>is</a:t>
            </a:r>
            <a:r>
              <a:rPr lang="da-DK" sz="1600" dirty="0"/>
              <a:t>, </a:t>
            </a:r>
            <a:r>
              <a:rPr lang="da-DK" sz="1600" b="1" dirty="0" err="1"/>
              <a:t>th</a:t>
            </a:r>
            <a:r>
              <a:rPr lang="da-DK" sz="1600" dirty="0" err="1"/>
              <a:t>at</a:t>
            </a:r>
            <a:r>
              <a:rPr lang="da-DK" sz="1600" dirty="0"/>
              <a:t>, </a:t>
            </a:r>
            <a:r>
              <a:rPr lang="da-DK" sz="1600" b="1" dirty="0" err="1"/>
              <a:t>th</a:t>
            </a:r>
            <a:r>
              <a:rPr lang="da-DK" sz="1600" dirty="0" err="1"/>
              <a:t>ere</a:t>
            </a:r>
            <a:endParaRPr lang="da-DK" sz="1600" dirty="0"/>
          </a:p>
          <a:p>
            <a:pPr lvl="1"/>
            <a:endParaRPr lang="da-DK" sz="1800" dirty="0"/>
          </a:p>
          <a:p>
            <a:r>
              <a:rPr lang="da-DK" sz="2400" dirty="0" err="1"/>
              <a:t>thr</a:t>
            </a:r>
            <a:r>
              <a:rPr lang="da-DK" sz="2400" dirty="0"/>
              <a:t> </a:t>
            </a:r>
            <a:r>
              <a:rPr lang="da-DK" sz="2000" dirty="0"/>
              <a:t> </a:t>
            </a:r>
            <a:r>
              <a:rPr lang="da-DK" sz="2400" dirty="0"/>
              <a:t>/</a:t>
            </a:r>
            <a:r>
              <a:rPr lang="el-GR" sz="2400" dirty="0"/>
              <a:t>θ</a:t>
            </a:r>
            <a:r>
              <a:rPr lang="da-DK" sz="2400" dirty="0"/>
              <a:t>r/ </a:t>
            </a:r>
          </a:p>
          <a:p>
            <a:pPr lvl="1"/>
            <a:r>
              <a:rPr lang="da-DK" sz="1800" b="1" dirty="0" err="1"/>
              <a:t>thr</a:t>
            </a:r>
            <a:r>
              <a:rPr lang="da-DK" sz="1800" dirty="0" err="1"/>
              <a:t>ee</a:t>
            </a:r>
            <a:r>
              <a:rPr lang="da-DK" sz="1800" dirty="0"/>
              <a:t>, </a:t>
            </a:r>
            <a:r>
              <a:rPr lang="da-DK" sz="1800" b="1" dirty="0" err="1"/>
              <a:t>thr</a:t>
            </a:r>
            <a:r>
              <a:rPr lang="da-DK" sz="1800" dirty="0" err="1"/>
              <a:t>ive</a:t>
            </a:r>
            <a:r>
              <a:rPr lang="da-DK" sz="1800" dirty="0"/>
              <a:t>, </a:t>
            </a:r>
            <a:r>
              <a:rPr lang="da-DK" sz="1800" b="1" dirty="0"/>
              <a:t>thr</a:t>
            </a:r>
            <a:r>
              <a:rPr lang="da-DK" sz="1800" dirty="0"/>
              <a:t>ash</a:t>
            </a:r>
          </a:p>
        </p:txBody>
      </p:sp>
      <p:pic>
        <p:nvPicPr>
          <p:cNvPr id="1026" name="Picture 2" descr="28,800+ Worried Funny Stock Illustrations, Royalty-Free Vector Graphics &amp; Clip  Art - iStock">
            <a:extLst>
              <a:ext uri="{FF2B5EF4-FFF2-40B4-BE49-F238E27FC236}">
                <a16:creationId xmlns:a16="http://schemas.microsoft.com/office/drawing/2014/main" id="{F43DDE46-2943-FD92-99D7-41C0FEE8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784" y="5607005"/>
            <a:ext cx="1132887" cy="10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8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0EA7F-31AA-3EBB-316E-735865E00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DF2B7C3E-49B4-9A45-80F8-22E782328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0" name="Rectangle 9">
            <a:extLst>
              <a:ext uri="{FF2B5EF4-FFF2-40B4-BE49-F238E27FC236}">
                <a16:creationId xmlns:a16="http://schemas.microsoft.com/office/drawing/2014/main" id="{75311C51-D21B-4E63-FF95-9E1EE546E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4BB811-8EB1-4C9B-53C8-104263BA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AC0196-352C-048C-7060-495841B66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58A0F2-2C67-32DF-8C84-909ED6E4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5975C1-3F31-45DA-683C-268177250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7A7638F7-5672-596C-2DF3-23344BBB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58CA69-4249-D8A0-FFAF-D8A1EA21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932202"/>
          </a:xfrm>
        </p:spPr>
        <p:txBody>
          <a:bodyPr anchor="b">
            <a:normAutofit/>
          </a:bodyPr>
          <a:lstStyle/>
          <a:p>
            <a:pPr algn="r"/>
            <a:br>
              <a:rPr lang="da-DK" sz="4000" dirty="0">
                <a:solidFill>
                  <a:srgbClr val="FFFFFF"/>
                </a:solidFill>
              </a:rPr>
            </a:br>
            <a:r>
              <a:rPr lang="da-DK" sz="6700" dirty="0">
                <a:solidFill>
                  <a:srgbClr val="FFFFFF"/>
                </a:solidFill>
              </a:rPr>
              <a:t>Udtale</a:t>
            </a:r>
            <a:br>
              <a:rPr lang="da-DK" sz="4000" dirty="0">
                <a:solidFill>
                  <a:srgbClr val="FFFFFF"/>
                </a:solidFill>
              </a:rPr>
            </a:br>
            <a:br>
              <a:rPr lang="da-DK" sz="4000" dirty="0">
                <a:solidFill>
                  <a:srgbClr val="FFFFFF"/>
                </a:solidFill>
              </a:rPr>
            </a:br>
            <a:br>
              <a:rPr lang="da-DK" sz="4000" dirty="0">
                <a:solidFill>
                  <a:srgbClr val="FFFFFF"/>
                </a:solidFill>
              </a:rPr>
            </a:br>
            <a:r>
              <a:rPr lang="da-DK" sz="4000" dirty="0">
                <a:solidFill>
                  <a:srgbClr val="FFFFFF"/>
                </a:solidFill>
              </a:rPr>
              <a:t>Hvad kan være svært?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60F986-0C11-8C2C-E0C0-53009187D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17714"/>
            <a:ext cx="6715140" cy="4926002"/>
          </a:xfrm>
        </p:spPr>
        <p:txBody>
          <a:bodyPr anchor="ctr">
            <a:normAutofit/>
          </a:bodyPr>
          <a:lstStyle/>
          <a:p>
            <a:r>
              <a:rPr lang="da-DK" sz="2400" dirty="0"/>
              <a:t>-b,-d,-g regel</a:t>
            </a:r>
          </a:p>
          <a:p>
            <a:pPr lvl="1"/>
            <a:r>
              <a:rPr lang="da-DK" sz="2000" dirty="0"/>
              <a:t>cap-</a:t>
            </a:r>
            <a:r>
              <a:rPr lang="da-DK" sz="2000" dirty="0" err="1"/>
              <a:t>ca</a:t>
            </a:r>
            <a:r>
              <a:rPr lang="da-DK" sz="2000" b="1" dirty="0" err="1"/>
              <a:t>b</a:t>
            </a:r>
            <a:r>
              <a:rPr lang="da-DK" sz="2000" dirty="0"/>
              <a:t>, but-bu</a:t>
            </a:r>
            <a:r>
              <a:rPr lang="da-DK" sz="2000" b="1" dirty="0"/>
              <a:t>d</a:t>
            </a:r>
            <a:r>
              <a:rPr lang="da-DK" sz="2000" dirty="0"/>
              <a:t>, </a:t>
            </a:r>
            <a:r>
              <a:rPr lang="da-DK" sz="2000" dirty="0" err="1"/>
              <a:t>luck</a:t>
            </a:r>
            <a:r>
              <a:rPr lang="da-DK" sz="2000" dirty="0"/>
              <a:t>-lu</a:t>
            </a:r>
            <a:r>
              <a:rPr lang="da-DK" sz="20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274631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 stabel aviser">
            <a:extLst>
              <a:ext uri="{FF2B5EF4-FFF2-40B4-BE49-F238E27FC236}">
                <a16:creationId xmlns:a16="http://schemas.microsoft.com/office/drawing/2014/main" id="{364F3C28-807D-FDA9-5A12-E770876D68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rcRect t="9416" b="2114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DAFCFC-FA40-BDA5-F12E-ECEEE32D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910772"/>
            <a:ext cx="9408886" cy="338908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US" sz="115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Ordforråd</a:t>
            </a:r>
            <a:endParaRPr lang="en-US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9394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44B7A4-FA4B-0B60-8014-59A337A6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935224"/>
            <a:ext cx="3412056" cy="1039128"/>
          </a:xfrm>
        </p:spPr>
        <p:txBody>
          <a:bodyPr anchor="b">
            <a:normAutofit/>
          </a:bodyPr>
          <a:lstStyle/>
          <a:p>
            <a:pPr algn="r"/>
            <a:r>
              <a:rPr lang="da-DK" sz="5400" dirty="0">
                <a:solidFill>
                  <a:srgbClr val="FFFFFF"/>
                </a:solidFill>
              </a:rPr>
              <a:t>Ordforråd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372F7A-1359-62AF-6D9C-47936F48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Fokus på at øge både passivt og aktivt ordforråd ved</a:t>
            </a:r>
          </a:p>
          <a:p>
            <a:pPr lvl="1"/>
            <a:r>
              <a:rPr lang="da-DK" sz="2000" dirty="0"/>
              <a:t>Hverdagsord</a:t>
            </a:r>
          </a:p>
          <a:p>
            <a:pPr lvl="1"/>
            <a:r>
              <a:rPr lang="da-DK" sz="2000" dirty="0"/>
              <a:t>Gråzoneord/</a:t>
            </a:r>
            <a:r>
              <a:rPr lang="da-DK" sz="2000" dirty="0" err="1"/>
              <a:t>førfaglige</a:t>
            </a:r>
            <a:r>
              <a:rPr lang="da-DK" sz="2000" dirty="0"/>
              <a:t> ord   f.eks. </a:t>
            </a:r>
            <a:r>
              <a:rPr lang="da-DK" sz="2000" dirty="0" err="1"/>
              <a:t>forbinderord</a:t>
            </a:r>
            <a:endParaRPr lang="da-DK" sz="2000" dirty="0"/>
          </a:p>
          <a:p>
            <a:pPr lvl="1"/>
            <a:r>
              <a:rPr lang="da-DK" sz="2000" dirty="0"/>
              <a:t>Fagord</a:t>
            </a:r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pPr marL="457200" lvl="1" indent="0">
              <a:buNone/>
            </a:pPr>
            <a:endParaRPr lang="da-DK" sz="2000" dirty="0"/>
          </a:p>
          <a:p>
            <a:r>
              <a:rPr lang="da-DK" sz="2000" dirty="0"/>
              <a:t>Hvordan?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86409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vide alfabetiske bogstaver, der er lagt på flade og stablet">
            <a:extLst>
              <a:ext uri="{FF2B5EF4-FFF2-40B4-BE49-F238E27FC236}">
                <a16:creationId xmlns:a16="http://schemas.microsoft.com/office/drawing/2014/main" id="{A754ECFD-BAA5-C80A-F6EE-63C135FBDA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FCF463-B96D-DB6E-EC53-4653353D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00660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My Vocabulary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45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5ED21431-CB3D-149A-E5F9-EEAA5E235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9" y="120974"/>
            <a:ext cx="10406742" cy="661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0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E816C4-74C6-B05E-81F2-1EB5A3C3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da-DK" sz="5400" dirty="0">
                <a:solidFill>
                  <a:schemeClr val="bg1"/>
                </a:solidFill>
              </a:rPr>
              <a:t>Ordforråd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D7A58F-8F55-BDA5-CD46-E73A5DB7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49426"/>
            <a:ext cx="11064240" cy="4407405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Synonymer/antonymer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Eksempel: Skift ord ud i en gammel opgave eller fagtekst ved at anvende</a:t>
            </a:r>
          </a:p>
          <a:p>
            <a:pPr lvl="3"/>
            <a:r>
              <a:rPr lang="da-DK" sz="2000" dirty="0">
                <a:solidFill>
                  <a:schemeClr val="bg1"/>
                </a:solidFill>
              </a:rPr>
              <a:t>Synonymordbøger (</a:t>
            </a:r>
            <a:r>
              <a:rPr lang="da-DK" sz="2000" dirty="0" err="1">
                <a:solidFill>
                  <a:schemeClr val="bg1"/>
                </a:solidFill>
              </a:rPr>
              <a:t>Thesaurus</a:t>
            </a:r>
            <a:r>
              <a:rPr lang="da-DK" sz="2000" dirty="0">
                <a:solidFill>
                  <a:schemeClr val="bg1"/>
                </a:solidFill>
              </a:rPr>
              <a:t>)</a:t>
            </a:r>
          </a:p>
          <a:p>
            <a:pPr lvl="4"/>
            <a:r>
              <a:rPr lang="en-US" sz="2000" u="sng" dirty="0">
                <a:solidFill>
                  <a:schemeClr val="bg1"/>
                </a:solidFill>
                <a:hlinkClick r:id="rId2"/>
              </a:rPr>
              <a:t>Merriam-Webster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endParaRPr lang="da-DK" sz="2000" dirty="0">
              <a:solidFill>
                <a:schemeClr val="bg1"/>
              </a:solidFill>
            </a:endParaRPr>
          </a:p>
          <a:p>
            <a:pPr lvl="4"/>
            <a:r>
              <a:rPr lang="en-US" sz="2000" u="sng" dirty="0">
                <a:solidFill>
                  <a:schemeClr val="bg1"/>
                </a:solidFill>
                <a:hlinkClick r:id="rId3"/>
              </a:rPr>
              <a:t>The Free Dictionary</a:t>
            </a:r>
            <a:endParaRPr lang="da-DK" sz="2000" dirty="0">
              <a:solidFill>
                <a:schemeClr val="bg1"/>
              </a:solidFill>
            </a:endParaRPr>
          </a:p>
          <a:p>
            <a:r>
              <a:rPr lang="da-DK" sz="2400" dirty="0" err="1">
                <a:solidFill>
                  <a:schemeClr val="bg1"/>
                </a:solidFill>
              </a:rPr>
              <a:t>Ordkort</a:t>
            </a:r>
            <a:r>
              <a:rPr lang="da-DK" sz="2400" dirty="0">
                <a:solidFill>
                  <a:schemeClr val="bg1"/>
                </a:solidFill>
              </a:rPr>
              <a:t>: AI eller </a:t>
            </a:r>
            <a:r>
              <a:rPr lang="da-DK" sz="2400" u="sng" dirty="0">
                <a:solidFill>
                  <a:schemeClr val="bg1"/>
                </a:solidFill>
                <a:hlinkClick r:id="rId4"/>
              </a:rPr>
              <a:t>Quizlet</a:t>
            </a:r>
            <a:endParaRPr lang="da-DK" sz="2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a-DK" sz="2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400" dirty="0">
                <a:solidFill>
                  <a:schemeClr val="bg1"/>
                </a:solidFill>
              </a:rPr>
              <a:t>Eksempelopgaver: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Skab overblik over genrer og tilhørende fagtermer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Sorteringsøvelser</a:t>
            </a:r>
          </a:p>
          <a:p>
            <a:pPr lvl="1"/>
            <a:r>
              <a:rPr lang="da-DK" sz="2000" dirty="0">
                <a:solidFill>
                  <a:schemeClr val="bg1"/>
                </a:solidFill>
              </a:rPr>
              <a:t>Matche ord og definitioner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4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5B45F-83DC-512D-51FF-3F189C64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Skab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overblik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over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fagord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genrer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BFD90D7-FE4C-991B-F8E9-8E522C811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6543" y="304279"/>
            <a:ext cx="6321978" cy="62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F9418F-C1A2-2529-EA6F-1925A7D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Sorteringsøvelse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fysisk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tabel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A3A2C59-4802-2212-4B6B-A1D5D98E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526" y="783771"/>
            <a:ext cx="7957298" cy="52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8E35A2-CCD7-44FC-0997-224415DC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097" y="1161288"/>
            <a:ext cx="7654433" cy="4795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Sprogforstyrrelsen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DLD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200" dirty="0">
                <a:solidFill>
                  <a:schemeClr val="tx2"/>
                </a:solidFill>
              </a:rPr>
              <a:t>Developmental Language Disorder)</a:t>
            </a:r>
            <a:endParaRPr lang="en-US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51EE69-3D27-1EBB-5DA0-94CB80C2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792" y="2779776"/>
            <a:ext cx="7199865" cy="30266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tx2"/>
                </a:solidFill>
              </a:rPr>
              <a:t>Sprogforstyrrelsen DLD er en sproglig indlæringsvanskelighed, der viser sig i barndommen som vedvarende vanskeligheder med at tilegne sig sprogfærdigheder. Det vil sige med at lære at forstå, producere og/eller anvende det talte sprog (M. Hauerberg Olsen &amp; R. Vang Christensen, 2024).</a:t>
            </a:r>
            <a:endParaRPr lang="en-US" sz="2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13B2256D-D487-246C-6EE5-1199909A0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5179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216CC0-A755-C3AC-DF43-1086F118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Matche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ord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definitioner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8BDC710-2716-4378-C2EF-2D7B381F6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57" y="93427"/>
            <a:ext cx="6590401" cy="65904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FAA7EB9-950F-390B-5E8E-A6E78701DA51}"/>
              </a:ext>
            </a:extLst>
          </p:cNvPr>
          <p:cNvSpPr/>
          <p:nvPr/>
        </p:nvSpPr>
        <p:spPr>
          <a:xfrm>
            <a:off x="10369550" y="3187700"/>
            <a:ext cx="107950" cy="19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4898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65223-33FC-B4ED-FBEF-BD07EDEA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Mundtlighed</a:t>
            </a:r>
            <a:endParaRPr lang="en-US" sz="7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4627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565BC-400C-0E6E-59DF-6897C082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Mundtlighed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619128-C7D5-D623-1B61-C719F05B0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Struktur over mundtlige oplæg/eksaminer</a:t>
            </a:r>
          </a:p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Øv mundtlige eksaminer</a:t>
            </a:r>
          </a:p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Øv mundtlige resuméer over det læste/lyttet</a:t>
            </a:r>
          </a:p>
          <a:p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Træn diktering (hvis relevant)</a:t>
            </a:r>
          </a:p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dirty="0"/>
              <a:t>Forklar (fag)ord – ALIAS  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Træn mundtlighed med AI</a:t>
            </a:r>
          </a:p>
          <a:p>
            <a:pPr lvl="1"/>
            <a:r>
              <a:rPr lang="da-DK" u="sng" dirty="0">
                <a:hlinkClick r:id="rId3"/>
              </a:rPr>
              <a:t>https://gliglish.com/intl/da</a:t>
            </a:r>
            <a:endParaRPr lang="da-DK" u="sng" dirty="0"/>
          </a:p>
          <a:p>
            <a:pPr lvl="2"/>
            <a:r>
              <a:rPr lang="da-DK" dirty="0"/>
              <a:t>gratis og uden login </a:t>
            </a:r>
          </a:p>
          <a:p>
            <a:pPr lvl="2"/>
            <a:r>
              <a:rPr lang="da-DK" dirty="0"/>
              <a:t>samtalen bliver optaget og kan gemmes til næste SPS-time </a:t>
            </a:r>
          </a:p>
          <a:p>
            <a:pPr lvl="1"/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458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af hænder, der holder en åben bog">
            <a:extLst>
              <a:ext uri="{FF2B5EF4-FFF2-40B4-BE49-F238E27FC236}">
                <a16:creationId xmlns:a16="http://schemas.microsoft.com/office/drawing/2014/main" id="{9D749D71-5E58-B0CF-CF80-3C02913B203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b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F8D751-8B5B-4431-D60A-6AC04668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 err="1">
                <a:solidFill>
                  <a:srgbClr val="FFFFFF"/>
                </a:solidFill>
              </a:rPr>
              <a:t>Læsning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44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8D786-DF32-761A-F157-759C785C58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ABBC10-0FFD-8008-9161-E5B63A6A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Læsning</a:t>
            </a:r>
          </a:p>
        </p:txBody>
      </p:sp>
      <p:graphicFrame>
        <p:nvGraphicFramePr>
          <p:cNvPr id="11" name="Pladsholder til indhold 2">
            <a:extLst>
              <a:ext uri="{FF2B5EF4-FFF2-40B4-BE49-F238E27FC236}">
                <a16:creationId xmlns:a16="http://schemas.microsoft.com/office/drawing/2014/main" id="{8AD88C6A-1709-8E82-2EA5-F23953DDA7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160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508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72FC4-CE2B-FB4B-0637-C042BC5E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Læseforståelsesarbejde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1128AA-C4E6-7C8A-69FB-6F4A6EC76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Inferenser = at læse mellem linjerne</a:t>
            </a:r>
          </a:p>
          <a:p>
            <a:endParaRPr lang="da-DK" dirty="0"/>
          </a:p>
          <a:p>
            <a:pPr marL="457200" lvl="1" indent="0">
              <a:buNone/>
            </a:pPr>
            <a:r>
              <a:rPr lang="da-DK" b="1" dirty="0"/>
              <a:t>	Reading </a:t>
            </a:r>
            <a:r>
              <a:rPr lang="da-DK" b="1" dirty="0" err="1"/>
              <a:t>Comprehension</a:t>
            </a:r>
            <a:r>
              <a:rPr lang="da-DK" b="1" dirty="0"/>
              <a:t> Equation </a:t>
            </a:r>
            <a:r>
              <a:rPr lang="da-DK" dirty="0"/>
              <a:t>📖</a:t>
            </a:r>
            <a:r>
              <a:rPr lang="da-DK" b="1" dirty="0"/>
              <a:t>+</a:t>
            </a:r>
            <a:r>
              <a:rPr lang="da-DK" dirty="0"/>
              <a:t>🤔</a:t>
            </a:r>
            <a:r>
              <a:rPr lang="da-DK" b="1" dirty="0"/>
              <a:t>=</a:t>
            </a:r>
            <a:r>
              <a:rPr lang="da-DK" dirty="0"/>
              <a:t>❓</a:t>
            </a:r>
          </a:p>
          <a:p>
            <a:pPr lvl="1"/>
            <a:endParaRPr lang="da-DK" dirty="0"/>
          </a:p>
          <a:p>
            <a:pPr lvl="2"/>
            <a:r>
              <a:rPr lang="en-US" sz="2400" b="1" dirty="0"/>
              <a:t>What I Read? (</a:t>
            </a:r>
            <a:r>
              <a:rPr lang="en-US" sz="2400" b="1" dirty="0" err="1"/>
              <a:t>datid</a:t>
            </a:r>
            <a:r>
              <a:rPr lang="en-US" sz="2400" b="1" dirty="0"/>
              <a:t>) </a:t>
            </a:r>
            <a:r>
              <a:rPr lang="da-DK" sz="2400" dirty="0"/>
              <a:t>📖</a:t>
            </a:r>
            <a:br>
              <a:rPr lang="da-DK" sz="2400" b="1" dirty="0"/>
            </a:br>
            <a:r>
              <a:rPr lang="da-DK" sz="2400" dirty="0"/>
              <a:t>Vær 100 % sikker på afkodningen - brug oplæsning, hvor det er nødvendigt.</a:t>
            </a:r>
            <a:br>
              <a:rPr lang="da-DK" sz="2400" dirty="0"/>
            </a:br>
            <a:r>
              <a:rPr lang="da-DK" sz="2400" dirty="0"/>
              <a:t>Læs en hel sætning eller afsnit i sammenhæng. Hvis der er ord, som du ikke kan regne ud, skal du slå dem op i ordbogen og evt. læse sætningen igen.</a:t>
            </a:r>
            <a:br>
              <a:rPr lang="da-DK" sz="2400" dirty="0"/>
            </a:br>
            <a:r>
              <a:rPr lang="da-DK" sz="2400" b="1" dirty="0"/>
              <a:t> </a:t>
            </a:r>
            <a:endParaRPr lang="da-DK" sz="2400" dirty="0"/>
          </a:p>
          <a:p>
            <a:pPr lvl="2"/>
            <a:r>
              <a:rPr lang="en-US" sz="2400" b="1" dirty="0"/>
              <a:t>What I Know? </a:t>
            </a:r>
            <a:r>
              <a:rPr lang="da-DK" sz="2400" dirty="0"/>
              <a:t>🤔</a:t>
            </a:r>
            <a:br>
              <a:rPr lang="da-DK" sz="2400" dirty="0"/>
            </a:br>
            <a:r>
              <a:rPr lang="da-DK" sz="2400" dirty="0"/>
              <a:t>Brug overskrifter, temaer, billeder, grafik, baggrundsviden og livserfaring i din samlede forståelse af teksten.</a:t>
            </a:r>
            <a:br>
              <a:rPr lang="da-DK" sz="2400" dirty="0"/>
            </a:br>
            <a:r>
              <a:rPr lang="da-DK" sz="2400" dirty="0"/>
              <a:t> </a:t>
            </a:r>
          </a:p>
          <a:p>
            <a:pPr lvl="2"/>
            <a:r>
              <a:rPr lang="en-US" sz="2400" b="1" dirty="0"/>
              <a:t>What I Infer </a:t>
            </a:r>
            <a:r>
              <a:rPr lang="da-DK" sz="2400" dirty="0"/>
              <a:t>❓</a:t>
            </a:r>
            <a:br>
              <a:rPr lang="da-DK" sz="2400" dirty="0"/>
            </a:br>
            <a:r>
              <a:rPr lang="da-DK" sz="2400" dirty="0"/>
              <a:t>Her skal du læse mellem linjerne!</a:t>
            </a:r>
            <a:br>
              <a:rPr lang="da-DK" sz="2400" dirty="0"/>
            </a:br>
            <a:r>
              <a:rPr lang="da-DK" sz="2400" dirty="0"/>
              <a:t>Sammenhold din viden med teksten og spørg dig selv: Hvad betyder det her? Ved fiktion står det ofte ikke direkte i teksten. Lav en foreløbig teori og vær opmærksom på, at den kan ændre sig undervejs, ligesom når du læser en krimi.</a:t>
            </a:r>
          </a:p>
          <a:p>
            <a:pPr marL="457200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3448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27C93F-E695-5FA5-5780-41581C69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Inferenser i ordsprog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1E7F82C-B277-AB03-AB0A-E6A1D86B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4" y="5098293"/>
            <a:ext cx="4811590" cy="73652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F742B6-EB8E-22BC-2F91-DA0D6CE81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324" y="85804"/>
            <a:ext cx="6227243" cy="67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1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E621BC-A124-8454-FE73-9388D83E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555915"/>
            <a:ext cx="4977976" cy="1454051"/>
          </a:xfrm>
        </p:spPr>
        <p:txBody>
          <a:bodyPr>
            <a:normAutofit/>
          </a:bodyPr>
          <a:lstStyle/>
          <a:p>
            <a:r>
              <a:rPr lang="da-DK" sz="4800" dirty="0">
                <a:solidFill>
                  <a:schemeClr val="tx2"/>
                </a:solidFill>
              </a:rPr>
              <a:t>Læsning</a:t>
            </a:r>
          </a:p>
        </p:txBody>
      </p:sp>
      <p:pic>
        <p:nvPicPr>
          <p:cNvPr id="7" name="Graphic 6" descr="Avis">
            <a:extLst>
              <a:ext uri="{FF2B5EF4-FFF2-40B4-BE49-F238E27FC236}">
                <a16:creationId xmlns:a16="http://schemas.microsoft.com/office/drawing/2014/main" id="{22A4E38F-08EC-C804-4643-FD163E7C2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FAACB9-F956-0AB1-C123-572DDFCAA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144" y="310896"/>
            <a:ext cx="6299701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tx2"/>
                </a:solidFill>
              </a:rPr>
              <a:t>Nyttige hjemmesider:</a:t>
            </a:r>
          </a:p>
          <a:p>
            <a:pPr lvl="1"/>
            <a:r>
              <a:rPr lang="da-DK" sz="1800" dirty="0" err="1">
                <a:solidFill>
                  <a:schemeClr val="tx2"/>
                </a:solidFill>
                <a:hlinkClick r:id="rId4"/>
              </a:rPr>
              <a:t>Breaking</a:t>
            </a:r>
            <a:r>
              <a:rPr lang="da-DK" sz="1800" dirty="0">
                <a:solidFill>
                  <a:schemeClr val="tx2"/>
                </a:solidFill>
                <a:hlinkClick r:id="rId4"/>
              </a:rPr>
              <a:t> News in Levels</a:t>
            </a:r>
            <a:endParaRPr lang="da-DK" sz="1800" dirty="0">
              <a:solidFill>
                <a:schemeClr val="tx2"/>
              </a:solidFill>
            </a:endParaRPr>
          </a:p>
          <a:p>
            <a:pPr lvl="2"/>
            <a:r>
              <a:rPr lang="da-DK" sz="1800" dirty="0">
                <a:solidFill>
                  <a:schemeClr val="tx2"/>
                </a:solidFill>
              </a:rPr>
              <a:t>2-sidersopgave og grammatik opgaver</a:t>
            </a:r>
          </a:p>
          <a:p>
            <a:pPr lvl="1"/>
            <a:r>
              <a:rPr lang="da-DK" sz="1800" dirty="0">
                <a:solidFill>
                  <a:schemeClr val="tx2"/>
                </a:solidFill>
                <a:hlinkClick r:id="rId5"/>
              </a:rPr>
              <a:t>English New in Levels</a:t>
            </a:r>
            <a:endParaRPr lang="da-DK" sz="18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Tre </a:t>
            </a:r>
            <a:r>
              <a:rPr lang="en-US" sz="1800" dirty="0" err="1">
                <a:solidFill>
                  <a:schemeClr val="tx2"/>
                </a:solidFill>
              </a:rPr>
              <a:t>niveauer</a:t>
            </a:r>
            <a:r>
              <a:rPr lang="en-US" sz="1800" dirty="0">
                <a:solidFill>
                  <a:schemeClr val="tx2"/>
                </a:solidFill>
              </a:rPr>
              <a:t> + </a:t>
            </a:r>
            <a:r>
              <a:rPr lang="en-US" sz="1800" dirty="0" err="1">
                <a:solidFill>
                  <a:schemeClr val="tx2"/>
                </a:solidFill>
              </a:rPr>
              <a:t>øvelser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hlinkClick r:id="rId6"/>
              </a:rPr>
              <a:t>News in Levels</a:t>
            </a:r>
            <a:endParaRPr lang="en-US" sz="1800" u="sng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Tre </a:t>
            </a:r>
            <a:r>
              <a:rPr lang="en-US" sz="1800" dirty="0" err="1">
                <a:solidFill>
                  <a:schemeClr val="tx2"/>
                </a:solidFill>
              </a:rPr>
              <a:t>niveauer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hlinkClick r:id="rId7"/>
              </a:rPr>
              <a:t>Learn English through Story </a:t>
            </a:r>
            <a:r>
              <a:rPr lang="en-US" sz="1800" dirty="0">
                <a:solidFill>
                  <a:schemeClr val="tx2"/>
                </a:solidFill>
              </a:rPr>
              <a:t> (YouTube)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Levels 0-10</a:t>
            </a:r>
          </a:p>
          <a:p>
            <a:pPr lvl="1"/>
            <a:r>
              <a:rPr lang="da-DK" sz="1800" dirty="0" err="1">
                <a:solidFill>
                  <a:schemeClr val="tx2"/>
                </a:solidFill>
                <a:hlinkClick r:id="rId8"/>
              </a:rPr>
              <a:t>ReadWorks</a:t>
            </a:r>
            <a:endParaRPr lang="da-DK" sz="18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Gratis</a:t>
            </a:r>
          </a:p>
          <a:p>
            <a:pPr lvl="2"/>
            <a:r>
              <a:rPr lang="da-DK" sz="1800" dirty="0">
                <a:solidFill>
                  <a:schemeClr val="tx2"/>
                </a:solidFill>
              </a:rPr>
              <a:t>Kræver en profil</a:t>
            </a:r>
          </a:p>
          <a:p>
            <a:pPr lvl="2"/>
            <a:r>
              <a:rPr lang="da-DK" sz="1800" dirty="0">
                <a:solidFill>
                  <a:schemeClr val="tx2"/>
                </a:solidFill>
              </a:rPr>
              <a:t>Åbent bibliotek eller vælg tekster</a:t>
            </a:r>
          </a:p>
          <a:p>
            <a:pPr lvl="3"/>
            <a:r>
              <a:rPr lang="da-DK" dirty="0">
                <a:solidFill>
                  <a:schemeClr val="tx2"/>
                </a:solidFill>
              </a:rPr>
              <a:t>Valgte tekster har tilhørende ordforrådsøveler samt en kort og/eller lang spørgesæt  </a:t>
            </a:r>
          </a:p>
          <a:p>
            <a:pPr marL="914400" lvl="2" indent="0">
              <a:buNone/>
            </a:pPr>
            <a:endParaRPr lang="da-DK" sz="16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3351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ærbillede af mikrofonhoved">
            <a:extLst>
              <a:ext uri="{FF2B5EF4-FFF2-40B4-BE49-F238E27FC236}">
                <a16:creationId xmlns:a16="http://schemas.microsoft.com/office/drawing/2014/main" id="{03F7225E-5599-EC80-2DDB-FE9C367D7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28" r="22913" b="-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E18674-4DEB-EDA1-458B-57D1BB33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da-DK" sz="4000" dirty="0"/>
              <a:t>Læsning med AI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5D3CD7-3677-ECB9-4D76-7C7782BE0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5999"/>
            <a:ext cx="5978284" cy="4343401"/>
          </a:xfrm>
        </p:spPr>
        <p:txBody>
          <a:bodyPr anchor="ctr">
            <a:normAutofit/>
          </a:bodyPr>
          <a:lstStyle/>
          <a:p>
            <a:r>
              <a:rPr lang="da-DK" sz="2400" dirty="0" err="1">
                <a:hlinkClick r:id="rId4"/>
              </a:rPr>
              <a:t>Notebooklm</a:t>
            </a:r>
            <a:endParaRPr lang="da-DK" sz="2400" dirty="0"/>
          </a:p>
          <a:p>
            <a:pPr lvl="1"/>
            <a:r>
              <a:rPr lang="da-DK" dirty="0"/>
              <a:t>Konverterer tekster til</a:t>
            </a:r>
          </a:p>
          <a:p>
            <a:pPr lvl="2"/>
            <a:r>
              <a:rPr lang="da-DK" sz="2400" dirty="0"/>
              <a:t>Podcast</a:t>
            </a:r>
          </a:p>
          <a:p>
            <a:pPr lvl="2"/>
            <a:r>
              <a:rPr lang="da-DK" sz="2400" dirty="0"/>
              <a:t>Mindmaps</a:t>
            </a:r>
          </a:p>
          <a:p>
            <a:pPr lvl="2"/>
            <a:r>
              <a:rPr lang="da-DK" sz="2400" dirty="0"/>
              <a:t>Videoer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82976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DC00B9F5-9A7D-41C8-6301-8FDD37D65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9" b="1"/>
          <a:stretch>
            <a:fillRect/>
          </a:stretch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13F00-80C5-2B01-D2D4-9100E081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 err="1">
                <a:solidFill>
                  <a:srgbClr val="FFFFFF"/>
                </a:solidFill>
              </a:rPr>
              <a:t>Skrivning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0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CD4F87-4FBE-FBD6-ACDB-E60AB247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Tegn på DLD i unge/voksne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AEA4BF-C107-9613-47E7-3F3DFF94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da-DK" sz="2000" dirty="0"/>
              <a:t>Begrænset brug af komplekse sætninger</a:t>
            </a:r>
          </a:p>
          <a:p>
            <a:r>
              <a:rPr lang="da-DK" sz="2000" dirty="0"/>
              <a:t>Vanskeligheder ved at finde de rigtige ord</a:t>
            </a:r>
          </a:p>
          <a:p>
            <a:r>
              <a:rPr lang="da-DK" sz="2000" dirty="0"/>
              <a:t>Svært ved at forstå billedsprog</a:t>
            </a:r>
          </a:p>
          <a:p>
            <a:r>
              <a:rPr lang="da-DK" sz="2000" dirty="0"/>
              <a:t>Læsevanskeligheder</a:t>
            </a:r>
          </a:p>
          <a:p>
            <a:r>
              <a:rPr lang="da-DK" sz="2000" dirty="0"/>
              <a:t>Uorganiseret historiefortælling og skrivning</a:t>
            </a:r>
          </a:p>
          <a:p>
            <a:r>
              <a:rPr lang="da-DK" sz="2000" dirty="0"/>
              <a:t>Hyppige grammatiske- og stavefejl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1800" dirty="0"/>
              <a:t>Kilde: </a:t>
            </a:r>
            <a:r>
              <a:rPr lang="da-DK" sz="1800" dirty="0">
                <a:hlinkClick r:id="rId3"/>
              </a:rPr>
              <a:t>https://www.nidcd.nih.gov/sites/default/files/developmental-language-disorder.pdf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90670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D75C3-A57F-AB5D-BEF6-5AB9B107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Skrivning</a:t>
            </a:r>
            <a:endParaRPr lang="da-DK" dirty="0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B368D96-43B1-688E-6A4A-B357E93E5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6938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254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D0999-C4D2-3C13-8613-3A67B06D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da-DK" sz="5400" dirty="0"/>
              <a:t>Skrivning </a:t>
            </a:r>
          </a:p>
        </p:txBody>
      </p:sp>
      <p:sp>
        <p:nvSpPr>
          <p:cNvPr id="8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C339966-9D5E-7874-293B-573320D10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703117"/>
            <a:ext cx="6894576" cy="3464524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61C41B-E621-C696-08B5-DB60DA2E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r>
              <a:rPr lang="da-DK" sz="1900" dirty="0"/>
              <a:t>Struktur i skrift/skriftlige opgaver</a:t>
            </a:r>
          </a:p>
          <a:p>
            <a:endParaRPr lang="da-DK" sz="1900" dirty="0"/>
          </a:p>
          <a:p>
            <a:pPr lvl="1"/>
            <a:r>
              <a:rPr lang="da-DK" sz="1900" dirty="0"/>
              <a:t>Tydeliggør faglige elementer i en tekst</a:t>
            </a:r>
          </a:p>
          <a:p>
            <a:pPr lvl="2"/>
            <a:r>
              <a:rPr lang="da-DK" sz="1900" dirty="0"/>
              <a:t>F.eks. Analysens PEE-model </a:t>
            </a:r>
          </a:p>
          <a:p>
            <a:pPr marL="1371600" lvl="3" indent="0">
              <a:buNone/>
            </a:pPr>
            <a:endParaRPr lang="da-DK" sz="1900" dirty="0"/>
          </a:p>
          <a:p>
            <a:pPr marL="1371600" lvl="3" indent="0">
              <a:buNone/>
            </a:pPr>
            <a:endParaRPr lang="da-DK" sz="1900" dirty="0"/>
          </a:p>
          <a:p>
            <a:pPr lvl="1"/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959012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37999-2C6F-DB09-759D-51EC0436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PEE-model: Trin for trin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CD4153A-C898-DD5B-EEF6-113C152D8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96" y="2121408"/>
            <a:ext cx="11675807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71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0D59E-50A0-BB5C-EB12-0EA71227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PEE-model samlet i tekst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5B8D814-4005-AB10-1C60-876CC7057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06" y="1827848"/>
            <a:ext cx="12017894" cy="361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9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10BF0-99B0-3533-651E-B8F418928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Farvekode PEE-modellens elementer i tekst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62EBCC0-C1C1-FF3B-711B-C3B8C991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999736"/>
            <a:ext cx="11841480" cy="33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90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682F0-ABDF-96BE-9B95-29D7D6979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94C98B4-5AC1-EF3A-0598-05AC7181F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45EC4C-589B-2A05-EE22-FCE9273E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da-DK" sz="4800" dirty="0"/>
              <a:t>Skrivning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F5CDF02-7333-C43E-DCD2-5A8BBE0A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FBE37B-ED27-F753-FFE9-1DDAA371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326571"/>
            <a:ext cx="6894576" cy="4299857"/>
          </a:xfrm>
        </p:spPr>
        <p:txBody>
          <a:bodyPr anchor="ctr">
            <a:normAutofit/>
          </a:bodyPr>
          <a:lstStyle/>
          <a:p>
            <a:pPr marL="1371600" lvl="3" indent="0">
              <a:buNone/>
            </a:pPr>
            <a:endParaRPr lang="da-DK" sz="2000" dirty="0"/>
          </a:p>
          <a:p>
            <a:pPr lvl="1"/>
            <a:r>
              <a:rPr lang="da-DK" sz="2000" dirty="0"/>
              <a:t>Udarbejde/finde skriveskabeloner og tjeklister</a:t>
            </a:r>
          </a:p>
          <a:p>
            <a:pPr lvl="2"/>
            <a:r>
              <a:rPr lang="da-DK" dirty="0" err="1"/>
              <a:t>IntoWords</a:t>
            </a:r>
            <a:r>
              <a:rPr lang="da-DK" dirty="0"/>
              <a:t> under Skriveguides</a:t>
            </a:r>
          </a:p>
          <a:p>
            <a:pPr lvl="3"/>
            <a:r>
              <a:rPr lang="da-DK" sz="2000" dirty="0"/>
              <a:t>Vælg sprogfag</a:t>
            </a:r>
          </a:p>
          <a:p>
            <a:pPr lvl="3"/>
            <a:r>
              <a:rPr lang="da-DK" sz="2000" dirty="0" err="1"/>
              <a:t>Scroll</a:t>
            </a:r>
            <a:r>
              <a:rPr lang="da-DK" sz="2000" dirty="0"/>
              <a:t> ned til engelsk</a:t>
            </a:r>
          </a:p>
          <a:p>
            <a:pPr marL="1371600" lvl="3" indent="0">
              <a:buNone/>
            </a:pPr>
            <a:endParaRPr lang="da-DK" sz="2000" dirty="0"/>
          </a:p>
          <a:p>
            <a:pPr lvl="1"/>
            <a:endParaRPr lang="da-DK" sz="7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5FCDE4F-35EE-D2B2-6702-E93ACF82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" y="3710211"/>
            <a:ext cx="11942763" cy="27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3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AA6F74-F01F-CAFE-45B1-6DC1A7FD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Grammatik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lyant">
            <a:extLst>
              <a:ext uri="{FF2B5EF4-FFF2-40B4-BE49-F238E27FC236}">
                <a16:creationId xmlns:a16="http://schemas.microsoft.com/office/drawing/2014/main" id="{7EB4E0BC-B5D0-1A54-0E92-21CA026E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68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 billede, der indeholder grøn, slør, sløret, Farverigt&#10;&#10;AI-genereret indhold kan være ukorrekt.">
            <a:extLst>
              <a:ext uri="{FF2B5EF4-FFF2-40B4-BE49-F238E27FC236}">
                <a16:creationId xmlns:a16="http://schemas.microsoft.com/office/drawing/2014/main" id="{34B5FBE7-EC26-09AD-419C-B7FB7C9951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3919" b="1928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752FFF-82AA-AE60-54E2-454A8C30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/>
              <a:t>Grammatik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3C9ACD9C-02B4-55B9-18A8-66E87F2E3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740634"/>
              </p:ext>
            </p:extLst>
          </p:nvPr>
        </p:nvGraphicFramePr>
        <p:xfrm>
          <a:off x="424543" y="1262743"/>
          <a:ext cx="11517086" cy="523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0395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t billede, der indeholder skærmbillede, natur, lys/lygte, mønster&#10;&#10;AI-genereret indhold kan være ukorrekt.">
            <a:extLst>
              <a:ext uri="{FF2B5EF4-FFF2-40B4-BE49-F238E27FC236}">
                <a16:creationId xmlns:a16="http://schemas.microsoft.com/office/drawing/2014/main" id="{F952D755-C89D-8CDF-F137-5CC6581A7A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E6D398-F955-F249-6E1B-99077E09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Lidt af det hele på engelsk</a:t>
            </a:r>
          </a:p>
        </p:txBody>
      </p:sp>
      <p:graphicFrame>
        <p:nvGraphicFramePr>
          <p:cNvPr id="7" name="Pladsholder til indhold 2">
            <a:extLst>
              <a:ext uri="{FF2B5EF4-FFF2-40B4-BE49-F238E27FC236}">
                <a16:creationId xmlns:a16="http://schemas.microsoft.com/office/drawing/2014/main" id="{84A81D41-6BCB-C760-71E8-1B5C5D87A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436995"/>
              </p:ext>
            </p:extLst>
          </p:nvPr>
        </p:nvGraphicFramePr>
        <p:xfrm>
          <a:off x="838200" y="1353312"/>
          <a:ext cx="10756392" cy="52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2465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76FA5B-0A5B-E564-5237-64ADC094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Lidt af det hele til SPS – </a:t>
            </a:r>
            <a:r>
              <a:rPr lang="da-DK" dirty="0">
                <a:hlinkClick r:id="rId3"/>
              </a:rPr>
              <a:t>AU </a:t>
            </a:r>
            <a:r>
              <a:rPr lang="da-DK" dirty="0" err="1">
                <a:hlinkClick r:id="rId3"/>
              </a:rPr>
              <a:t>Studypedia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C271E31-A632-45A9-7DE1-A731D170D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17171" y="1480399"/>
            <a:ext cx="9176657" cy="48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DCC9A2-A250-3FC7-80A4-923C3661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Mistanke om DLD?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3ED877-E2D2-F6E3-C57D-4CECF22B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Henvis til en logopæd:</a:t>
            </a:r>
          </a:p>
          <a:p>
            <a:r>
              <a:rPr lang="da-DK" sz="2000" dirty="0"/>
              <a:t>Kommunikationscenter</a:t>
            </a:r>
          </a:p>
          <a:p>
            <a:r>
              <a:rPr lang="da-DK" sz="2000" dirty="0"/>
              <a:t>Taleinstitut </a:t>
            </a:r>
          </a:p>
          <a:p>
            <a:r>
              <a:rPr lang="da-DK" sz="2000" dirty="0"/>
              <a:t>Center for specialundervisning </a:t>
            </a:r>
          </a:p>
        </p:txBody>
      </p:sp>
      <p:pic>
        <p:nvPicPr>
          <p:cNvPr id="5" name="Picture 4" descr="Forstørrelsesglas og spørgsmålstegn">
            <a:extLst>
              <a:ext uri="{FF2B5EF4-FFF2-40B4-BE49-F238E27FC236}">
                <a16:creationId xmlns:a16="http://schemas.microsoft.com/office/drawing/2014/main" id="{D36C423F-E722-17E7-DADB-739A94A21E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96" r="2314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3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ult spørgsmålstegn">
            <a:extLst>
              <a:ext uri="{FF2B5EF4-FFF2-40B4-BE49-F238E27FC236}">
                <a16:creationId xmlns:a16="http://schemas.microsoft.com/office/drawing/2014/main" id="{DD10B7E6-D20B-629A-D9C9-F2A8B8A4435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b="625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81D201-FDE5-7056-FF0A-41B725BA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Spørgsmål</a:t>
            </a:r>
            <a:r>
              <a:rPr lang="en-US" sz="6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7691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CCD960-291B-6E1E-B5E6-AB75BB4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410" y="1726084"/>
            <a:ext cx="550544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 for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dag</a:t>
            </a: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8332D-EA74-40A2-8709-00EDB2379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240" y="3429000"/>
            <a:ext cx="0" cy="3164872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358801C-1E89-48FF-B14F-D76A2EA14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4797" y="816429"/>
            <a:ext cx="8239647" cy="52251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88284F-ED00-40CA-B57D-89C49E8EC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00357" y="272979"/>
            <a:ext cx="0" cy="29062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Sort-hvid molekyle model">
            <a:extLst>
              <a:ext uri="{FF2B5EF4-FFF2-40B4-BE49-F238E27FC236}">
                <a16:creationId xmlns:a16="http://schemas.microsoft.com/office/drawing/2014/main" id="{62735453-699F-5CF3-75CF-224EE15B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7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196F7A-22B7-C6B3-3D4A-B2845B6C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Eksponering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F69E7-16D4-FC62-144C-891923A9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Eleverne skal sprogbades</a:t>
            </a:r>
          </a:p>
        </p:txBody>
      </p:sp>
      <p:graphicFrame>
        <p:nvGraphicFramePr>
          <p:cNvPr id="21" name="Pladsholder til indhold 2">
            <a:extLst>
              <a:ext uri="{FF2B5EF4-FFF2-40B4-BE49-F238E27FC236}">
                <a16:creationId xmlns:a16="http://schemas.microsoft.com/office/drawing/2014/main" id="{38993F72-75D8-3F7E-6C53-97F44738F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9817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2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59A8B4-126F-A7BD-9C9F-62D8A99B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5" y="955309"/>
            <a:ext cx="7173113" cy="3083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OBU-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engelskundervisning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0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29FE7-E26C-9046-50D0-EB92467F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Øvrige anbefalinger til sprogbadning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372F17-24DC-E119-0B67-61E1143F3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Podcasts:</a:t>
            </a:r>
          </a:p>
          <a:p>
            <a:pPr lvl="1"/>
            <a:r>
              <a:rPr lang="en-US" dirty="0">
                <a:hlinkClick r:id="rId3"/>
              </a:rPr>
              <a:t>This American Life</a:t>
            </a:r>
            <a:endParaRPr lang="en-US" dirty="0"/>
          </a:p>
          <a:p>
            <a:pPr lvl="2"/>
            <a:r>
              <a:rPr lang="en-US" dirty="0"/>
              <a:t>Podcast med transcript/</a:t>
            </a:r>
            <a:r>
              <a:rPr lang="en-US" dirty="0" err="1"/>
              <a:t>udskrift</a:t>
            </a:r>
            <a:endParaRPr lang="en-US" dirty="0"/>
          </a:p>
          <a:p>
            <a:pPr lvl="1"/>
            <a:r>
              <a:rPr lang="en-US" dirty="0"/>
              <a:t>BBC Learning English: </a:t>
            </a:r>
            <a:r>
              <a:rPr lang="en-US" u="sng" dirty="0">
                <a:hlinkClick r:id="rId4"/>
              </a:rPr>
              <a:t>6 Minute English</a:t>
            </a:r>
            <a:r>
              <a:rPr lang="da-DK" dirty="0"/>
              <a:t> </a:t>
            </a:r>
          </a:p>
          <a:p>
            <a:pPr lvl="1"/>
            <a:endParaRPr lang="da-DK" dirty="0"/>
          </a:p>
          <a:p>
            <a:pPr lvl="0"/>
            <a:r>
              <a:rPr lang="da-DK" dirty="0">
                <a:hlinkClick r:id="rId5"/>
              </a:rPr>
              <a:t>TED talks</a:t>
            </a:r>
            <a:endParaRPr lang="da-DK" dirty="0"/>
          </a:p>
          <a:p>
            <a:pPr lvl="1"/>
            <a:r>
              <a:rPr lang="da-DK" dirty="0"/>
              <a:t>Søg efter varighed (fra 0-6 min. til 18 + min.) </a:t>
            </a:r>
          </a:p>
          <a:p>
            <a:pPr lvl="1"/>
            <a:endParaRPr lang="da-DK" dirty="0"/>
          </a:p>
          <a:p>
            <a:pPr lvl="0"/>
            <a:r>
              <a:rPr lang="en-US" dirty="0"/>
              <a:t>Spil: </a:t>
            </a:r>
          </a:p>
          <a:p>
            <a:pPr lvl="1"/>
            <a:r>
              <a:rPr lang="en-US" dirty="0" err="1">
                <a:hlinkClick r:id="rId6"/>
              </a:rPr>
              <a:t>Scattergories</a:t>
            </a:r>
            <a:endParaRPr lang="en-US" dirty="0"/>
          </a:p>
          <a:p>
            <a:pPr lvl="1"/>
            <a:r>
              <a:rPr lang="en-US" dirty="0"/>
              <a:t>ALIAS </a:t>
            </a:r>
          </a:p>
          <a:p>
            <a:pPr lvl="1"/>
            <a:r>
              <a:rPr lang="en-US" dirty="0" err="1">
                <a:hlinkClick r:id="rId7"/>
              </a:rPr>
              <a:t>Gartic</a:t>
            </a:r>
            <a:r>
              <a:rPr lang="en-US" dirty="0">
                <a:hlinkClick r:id="rId7"/>
              </a:rPr>
              <a:t> Phone</a:t>
            </a:r>
            <a:endParaRPr lang="en-US" dirty="0"/>
          </a:p>
          <a:p>
            <a:pPr lvl="2"/>
            <a:r>
              <a:rPr lang="en-US" dirty="0"/>
              <a:t>“</a:t>
            </a:r>
            <a:r>
              <a:rPr lang="en-US" dirty="0" err="1"/>
              <a:t>Hviskeleg</a:t>
            </a:r>
            <a:r>
              <a:rPr lang="en-US" dirty="0"/>
              <a:t>” - </a:t>
            </a:r>
            <a:r>
              <a:rPr lang="en-US" dirty="0" err="1"/>
              <a:t>træner</a:t>
            </a:r>
            <a:r>
              <a:rPr lang="en-US" dirty="0"/>
              <a:t> </a:t>
            </a:r>
            <a:r>
              <a:rPr lang="en-US" dirty="0" err="1"/>
              <a:t>skrivning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simple </a:t>
            </a:r>
            <a:r>
              <a:rPr lang="en-US" dirty="0" err="1"/>
              <a:t>sætninger</a:t>
            </a:r>
            <a:endParaRPr lang="en-US" dirty="0"/>
          </a:p>
          <a:p>
            <a:pPr lvl="1"/>
            <a:r>
              <a:rPr lang="en-US" dirty="0" err="1">
                <a:hlinkClick r:id="rId8"/>
              </a:rPr>
              <a:t>Scribbl</a:t>
            </a:r>
            <a:endParaRPr lang="en-US" dirty="0"/>
          </a:p>
          <a:p>
            <a:pPr lvl="2"/>
            <a:r>
              <a:rPr lang="en-US" dirty="0" err="1"/>
              <a:t>Træning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ord</a:t>
            </a:r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AD7AA6-F58B-5C29-0883-4C653AE33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418" y="4460140"/>
            <a:ext cx="1729509" cy="17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1516</Words>
  <Application>Microsoft Office PowerPoint</Application>
  <PresentationFormat>Widescreen</PresentationFormat>
  <Paragraphs>329</Paragraphs>
  <Slides>51</Slides>
  <Notes>32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51</vt:i4>
      </vt:variant>
    </vt:vector>
  </HeadingPairs>
  <TitlesOfParts>
    <vt:vector size="55" baseType="lpstr">
      <vt:lpstr>Aptos</vt:lpstr>
      <vt:lpstr>Aptos Display</vt:lpstr>
      <vt:lpstr>Arial</vt:lpstr>
      <vt:lpstr>Office-tema</vt:lpstr>
      <vt:lpstr>Hvordan støtter man ordblinde elever på ungdomsuddannelser, som har svært ved engelsk? </vt:lpstr>
      <vt:lpstr>Fokusområder</vt:lpstr>
      <vt:lpstr>Sprogforstyrrelsen DLD  (Developmental Language Disorder)</vt:lpstr>
      <vt:lpstr>Tegn på DLD i unge/voksne</vt:lpstr>
      <vt:lpstr>Mistanke om DLD?</vt:lpstr>
      <vt:lpstr>Eksponering </vt:lpstr>
      <vt:lpstr>Eleverne skal sprogbades</vt:lpstr>
      <vt:lpstr>OBU-engelskundervisning </vt:lpstr>
      <vt:lpstr>Øvrige anbefalinger til sprogbadning</vt:lpstr>
      <vt:lpstr>Hvad er særligt ved engelsk?</vt:lpstr>
      <vt:lpstr>Hvad er særligt ved engelsk?</vt:lpstr>
      <vt:lpstr>Bogstav-lyd-forbindelser</vt:lpstr>
      <vt:lpstr>Kort om stavelsesdeling</vt:lpstr>
      <vt:lpstr>Kort om de seks stavelsestyper</vt:lpstr>
      <vt:lpstr>De seks stavelsestyper - oversigt</vt:lpstr>
      <vt:lpstr>Hyggeopgave</vt:lpstr>
      <vt:lpstr>Introduktion til hyggeopgaven</vt:lpstr>
      <vt:lpstr>Facit til hyggeopgaven</vt:lpstr>
      <vt:lpstr>Udtale</vt:lpstr>
      <vt:lpstr>Udtale </vt:lpstr>
      <vt:lpstr> Udtale   Hvad kan være svært?</vt:lpstr>
      <vt:lpstr> Udtale   Hvad kan være svært?</vt:lpstr>
      <vt:lpstr> Ordforråd</vt:lpstr>
      <vt:lpstr>Ordforråd</vt:lpstr>
      <vt:lpstr>My Vocabulary Table</vt:lpstr>
      <vt:lpstr>PowerPoint-præsentation</vt:lpstr>
      <vt:lpstr>Ordforråd</vt:lpstr>
      <vt:lpstr>Skab overblik over fagord i genrer</vt:lpstr>
      <vt:lpstr>Sorteringsøvelse (fysisk eller tabel)</vt:lpstr>
      <vt:lpstr>Matche ord og definitioner</vt:lpstr>
      <vt:lpstr>Mundtlighed</vt:lpstr>
      <vt:lpstr>Mundtlighed</vt:lpstr>
      <vt:lpstr>Læsning</vt:lpstr>
      <vt:lpstr>Læsning</vt:lpstr>
      <vt:lpstr>Læseforståelsesarbejde</vt:lpstr>
      <vt:lpstr>Inferenser i ordsprog</vt:lpstr>
      <vt:lpstr>Læsning</vt:lpstr>
      <vt:lpstr>Læsning med AI</vt:lpstr>
      <vt:lpstr>Skrivning</vt:lpstr>
      <vt:lpstr>Skrivning</vt:lpstr>
      <vt:lpstr>Skrivning </vt:lpstr>
      <vt:lpstr>PEE-model: Trin for trin</vt:lpstr>
      <vt:lpstr>PEE-model samlet i tekst</vt:lpstr>
      <vt:lpstr>Farvekode PEE-modellens elementer i tekst</vt:lpstr>
      <vt:lpstr>Skrivning </vt:lpstr>
      <vt:lpstr>Grammatik</vt:lpstr>
      <vt:lpstr>Grammatik</vt:lpstr>
      <vt:lpstr>Lidt af det hele på engelsk</vt:lpstr>
      <vt:lpstr>Lidt af det hele til SPS – AU Studypedia</vt:lpstr>
      <vt:lpstr>Spørgsmål?</vt:lpstr>
      <vt:lpstr>Tak for i 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Marie Sønderup</dc:creator>
  <cp:lastModifiedBy>Sarah Marie Sønderup</cp:lastModifiedBy>
  <cp:revision>86</cp:revision>
  <dcterms:created xsi:type="dcterms:W3CDTF">2025-09-09T11:19:24Z</dcterms:created>
  <dcterms:modified xsi:type="dcterms:W3CDTF">2025-11-21T10:54:35Z</dcterms:modified>
</cp:coreProperties>
</file>