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4a" Extension="m4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Marykate" charset="1" panose="00000000000000000000"/>
      <p:regular r:id="rId13"/>
    </p:embeddedFont>
    <p:embeddedFont>
      <p:font typeface="Glacial Indifference Bold" charset="1" panose="00000800000000000000"/>
      <p:regular r:id="rId14"/>
    </p:embeddedFont>
    <p:embeddedFont>
      <p:font typeface="Glacial Indifference" charset="1" panose="00000000000000000000"/>
      <p:regular r:id="rId15"/>
    </p:embeddedFont>
    <p:embeddedFont>
      <p:font typeface="Glacial Indifference Italics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53.svg" Type="http://schemas.openxmlformats.org/officeDocument/2006/relationships/image"/><Relationship Id="rId26" Target="../media/aAG2c0je4GQ.m4a" Type="http://schemas.microsoft.com/office/2007/relationships/media"/><Relationship Id="rId27" Target="../media/aAG2c0je4GQ.m4a" Type="http://schemas.openxmlformats.org/officeDocument/2006/relationships/audio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34.png" Type="http://schemas.openxmlformats.org/officeDocument/2006/relationships/image"/><Relationship Id="rId15" Target="../media/image35.svg" Type="http://schemas.openxmlformats.org/officeDocument/2006/relationships/image"/><Relationship Id="rId16" Target="../media/image36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slide3.xml" Type="http://schemas.openxmlformats.org/officeDocument/2006/relationships/slide"/><Relationship Id="rId15" Target="../media/image39.png" Type="http://schemas.openxmlformats.org/officeDocument/2006/relationships/image"/><Relationship Id="rId16" Target="../media/image40.svg" Type="http://schemas.openxmlformats.org/officeDocument/2006/relationships/image"/><Relationship Id="rId17" Target="../media/image41.pn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42.png" Type="http://schemas.openxmlformats.org/officeDocument/2006/relationships/image"/><Relationship Id="rId15" Target="../media/image43.svg" Type="http://schemas.openxmlformats.org/officeDocument/2006/relationships/image"/><Relationship Id="rId16" Target="../media/image44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16" Target="../media/image47.png" Type="http://schemas.openxmlformats.org/officeDocument/2006/relationships/image"/><Relationship Id="rId17" Target="../media/image48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11" Target="../media/image33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16" Target="../media/image51.png" Type="http://schemas.openxmlformats.org/officeDocument/2006/relationships/image"/><Relationship Id="rId17" Target="../media/image52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8.png" Type="http://schemas.openxmlformats.org/officeDocument/2006/relationships/image"/><Relationship Id="rId4" Target="../media/image29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70312" y="649451"/>
            <a:ext cx="13147377" cy="4355069"/>
          </a:xfrm>
          <a:custGeom>
            <a:avLst/>
            <a:gdLst/>
            <a:ahLst/>
            <a:cxnLst/>
            <a:rect r="r" b="b" t="t" l="l"/>
            <a:pathLst>
              <a:path h="4355069" w="13147377">
                <a:moveTo>
                  <a:pt x="0" y="0"/>
                </a:moveTo>
                <a:lnTo>
                  <a:pt x="13147376" y="0"/>
                </a:lnTo>
                <a:lnTo>
                  <a:pt x="13147376" y="4355069"/>
                </a:lnTo>
                <a:lnTo>
                  <a:pt x="0" y="43550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88128" y="1028700"/>
            <a:ext cx="5457966" cy="941499"/>
          </a:xfrm>
          <a:custGeom>
            <a:avLst/>
            <a:gdLst/>
            <a:ahLst/>
            <a:cxnLst/>
            <a:rect r="r" b="b" t="t" l="l"/>
            <a:pathLst>
              <a:path h="941499" w="5457966">
                <a:moveTo>
                  <a:pt x="0" y="0"/>
                </a:moveTo>
                <a:lnTo>
                  <a:pt x="5457966" y="0"/>
                </a:lnTo>
                <a:lnTo>
                  <a:pt x="5457966" y="941499"/>
                </a:lnTo>
                <a:lnTo>
                  <a:pt x="0" y="941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53466">
            <a:off x="16372774" y="812812"/>
            <a:ext cx="2104197" cy="2112117"/>
          </a:xfrm>
          <a:custGeom>
            <a:avLst/>
            <a:gdLst/>
            <a:ahLst/>
            <a:cxnLst/>
            <a:rect r="r" b="b" t="t" l="l"/>
            <a:pathLst>
              <a:path h="2112117" w="2104197">
                <a:moveTo>
                  <a:pt x="0" y="0"/>
                </a:moveTo>
                <a:lnTo>
                  <a:pt x="2104197" y="0"/>
                </a:lnTo>
                <a:lnTo>
                  <a:pt x="2104197" y="2112117"/>
                </a:lnTo>
                <a:lnTo>
                  <a:pt x="0" y="21121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4768072">
            <a:off x="-338377" y="608449"/>
            <a:ext cx="2177337" cy="2415907"/>
          </a:xfrm>
          <a:custGeom>
            <a:avLst/>
            <a:gdLst/>
            <a:ahLst/>
            <a:cxnLst/>
            <a:rect r="r" b="b" t="t" l="l"/>
            <a:pathLst>
              <a:path h="2415907" w="2177337">
                <a:moveTo>
                  <a:pt x="2177337" y="0"/>
                </a:moveTo>
                <a:lnTo>
                  <a:pt x="0" y="0"/>
                </a:lnTo>
                <a:lnTo>
                  <a:pt x="0" y="2415907"/>
                </a:lnTo>
                <a:lnTo>
                  <a:pt x="2177337" y="2415907"/>
                </a:lnTo>
                <a:lnTo>
                  <a:pt x="217733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677083" y="6729850"/>
            <a:ext cx="3806332" cy="951583"/>
          </a:xfrm>
          <a:custGeom>
            <a:avLst/>
            <a:gdLst/>
            <a:ahLst/>
            <a:cxnLst/>
            <a:rect r="r" b="b" t="t" l="l"/>
            <a:pathLst>
              <a:path h="951583" w="3806332">
                <a:moveTo>
                  <a:pt x="0" y="0"/>
                </a:moveTo>
                <a:lnTo>
                  <a:pt x="3806332" y="0"/>
                </a:lnTo>
                <a:lnTo>
                  <a:pt x="3806332" y="951583"/>
                </a:lnTo>
                <a:lnTo>
                  <a:pt x="0" y="951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5515968" y="6734596"/>
            <a:ext cx="3054248" cy="763562"/>
          </a:xfrm>
          <a:custGeom>
            <a:avLst/>
            <a:gdLst/>
            <a:ahLst/>
            <a:cxnLst/>
            <a:rect r="r" b="b" t="t" l="l"/>
            <a:pathLst>
              <a:path h="763562" w="3054248">
                <a:moveTo>
                  <a:pt x="0" y="0"/>
                </a:moveTo>
                <a:lnTo>
                  <a:pt x="3054248" y="0"/>
                </a:lnTo>
                <a:lnTo>
                  <a:pt x="3054248" y="763561"/>
                </a:lnTo>
                <a:lnTo>
                  <a:pt x="0" y="7635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51049" y="802974"/>
            <a:ext cx="2785901" cy="1392951"/>
          </a:xfrm>
          <a:custGeom>
            <a:avLst/>
            <a:gdLst/>
            <a:ahLst/>
            <a:cxnLst/>
            <a:rect r="r" b="b" t="t" l="l"/>
            <a:pathLst>
              <a:path h="1392951" w="2785901">
                <a:moveTo>
                  <a:pt x="0" y="0"/>
                </a:moveTo>
                <a:lnTo>
                  <a:pt x="2785902" y="0"/>
                </a:lnTo>
                <a:lnTo>
                  <a:pt x="2785902" y="1392951"/>
                </a:lnTo>
                <a:lnTo>
                  <a:pt x="0" y="1392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24441" y="5302476"/>
            <a:ext cx="7639118" cy="4984524"/>
          </a:xfrm>
          <a:custGeom>
            <a:avLst/>
            <a:gdLst/>
            <a:ahLst/>
            <a:cxnLst/>
            <a:rect r="r" b="b" t="t" l="l"/>
            <a:pathLst>
              <a:path h="4984524" w="7639118">
                <a:moveTo>
                  <a:pt x="0" y="0"/>
                </a:moveTo>
                <a:lnTo>
                  <a:pt x="7639118" y="0"/>
                </a:lnTo>
                <a:lnTo>
                  <a:pt x="7639118" y="4984524"/>
                </a:lnTo>
                <a:lnTo>
                  <a:pt x="0" y="4984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2611073">
            <a:off x="2832262" y="5587830"/>
            <a:ext cx="1725666" cy="1617812"/>
          </a:xfrm>
          <a:custGeom>
            <a:avLst/>
            <a:gdLst/>
            <a:ahLst/>
            <a:cxnLst/>
            <a:rect r="r" b="b" t="t" l="l"/>
            <a:pathLst>
              <a:path h="1617812" w="1725666">
                <a:moveTo>
                  <a:pt x="0" y="0"/>
                </a:moveTo>
                <a:lnTo>
                  <a:pt x="1725666" y="0"/>
                </a:lnTo>
                <a:lnTo>
                  <a:pt x="1725666" y="1617812"/>
                </a:lnTo>
                <a:lnTo>
                  <a:pt x="0" y="16178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954889" y="8643500"/>
            <a:ext cx="1497304" cy="992587"/>
          </a:xfrm>
          <a:custGeom>
            <a:avLst/>
            <a:gdLst/>
            <a:ahLst/>
            <a:cxnLst/>
            <a:rect r="r" b="b" t="t" l="l"/>
            <a:pathLst>
              <a:path h="992587" w="1497304">
                <a:moveTo>
                  <a:pt x="0" y="0"/>
                </a:moveTo>
                <a:lnTo>
                  <a:pt x="1497303" y="0"/>
                </a:lnTo>
                <a:lnTo>
                  <a:pt x="1497303" y="992588"/>
                </a:lnTo>
                <a:lnTo>
                  <a:pt x="0" y="9925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3558541" y="5804898"/>
            <a:ext cx="1311479" cy="1311479"/>
          </a:xfrm>
          <a:custGeom>
            <a:avLst/>
            <a:gdLst/>
            <a:ahLst/>
            <a:cxnLst/>
            <a:rect r="r" b="b" t="t" l="l"/>
            <a:pathLst>
              <a:path h="1311479" w="1311479">
                <a:moveTo>
                  <a:pt x="0" y="0"/>
                </a:moveTo>
                <a:lnTo>
                  <a:pt x="1311479" y="0"/>
                </a:lnTo>
                <a:lnTo>
                  <a:pt x="1311479" y="1311479"/>
                </a:lnTo>
                <a:lnTo>
                  <a:pt x="0" y="131147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3946241">
            <a:off x="3110608" y="8229866"/>
            <a:ext cx="1456596" cy="1622948"/>
          </a:xfrm>
          <a:custGeom>
            <a:avLst/>
            <a:gdLst/>
            <a:ahLst/>
            <a:cxnLst/>
            <a:rect r="r" b="b" t="t" l="l"/>
            <a:pathLst>
              <a:path h="1622948" w="1456596">
                <a:moveTo>
                  <a:pt x="0" y="0"/>
                </a:moveTo>
                <a:lnTo>
                  <a:pt x="1456596" y="0"/>
                </a:lnTo>
                <a:lnTo>
                  <a:pt x="1456596" y="1622949"/>
                </a:lnTo>
                <a:lnTo>
                  <a:pt x="0" y="162294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3695095" y="2055924"/>
            <a:ext cx="10897810" cy="269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64"/>
              </a:lnSpc>
            </a:pPr>
            <a:r>
              <a:rPr lang="en-US" sz="9600" spc="28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GUIDE TO HANDLING MOJO TICKET EDITS</a:t>
            </a:r>
          </a:p>
        </p:txBody>
      </p:sp>
      <p:pic>
        <p:nvPicPr>
          <p:cNvPr name="Picture 15" id="15">
            <a:hlinkClick action="ppaction://media"/>
          </p:cNvPr>
          <p:cNvPicPr>
            <a:picLocks noChangeAspect="true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15"/>
                </p:tgtEl>
              </p:cBhvr>
            </p:cmd>
            <p:audio>
              <p:cMediaNode vol="100000" showWhenStopped="false">
                <p:cTn/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4688254" y="4373868"/>
            <a:ext cx="4364304" cy="1091076"/>
          </a:xfrm>
          <a:custGeom>
            <a:avLst/>
            <a:gdLst/>
            <a:ahLst/>
            <a:cxnLst/>
            <a:rect r="r" b="b" t="t" l="l"/>
            <a:pathLst>
              <a:path h="1091076" w="4364304">
                <a:moveTo>
                  <a:pt x="0" y="0"/>
                </a:moveTo>
                <a:lnTo>
                  <a:pt x="4364303" y="0"/>
                </a:lnTo>
                <a:lnTo>
                  <a:pt x="4364303" y="1091076"/>
                </a:lnTo>
                <a:lnTo>
                  <a:pt x="0" y="1091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12338" y="4692228"/>
            <a:ext cx="3315883" cy="828971"/>
          </a:xfrm>
          <a:custGeom>
            <a:avLst/>
            <a:gdLst/>
            <a:ahLst/>
            <a:cxnLst/>
            <a:rect r="r" b="b" t="t" l="l"/>
            <a:pathLst>
              <a:path h="828971" w="3315883">
                <a:moveTo>
                  <a:pt x="0" y="0"/>
                </a:moveTo>
                <a:lnTo>
                  <a:pt x="3315882" y="0"/>
                </a:lnTo>
                <a:lnTo>
                  <a:pt x="3315882" y="828971"/>
                </a:lnTo>
                <a:lnTo>
                  <a:pt x="0" y="828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117245">
            <a:off x="352361" y="-177605"/>
            <a:ext cx="2916132" cy="2799487"/>
          </a:xfrm>
          <a:custGeom>
            <a:avLst/>
            <a:gdLst/>
            <a:ahLst/>
            <a:cxnLst/>
            <a:rect r="r" b="b" t="t" l="l"/>
            <a:pathLst>
              <a:path h="2799487" w="2916132">
                <a:moveTo>
                  <a:pt x="0" y="0"/>
                </a:moveTo>
                <a:lnTo>
                  <a:pt x="2916133" y="0"/>
                </a:lnTo>
                <a:lnTo>
                  <a:pt x="2916133" y="2799488"/>
                </a:lnTo>
                <a:lnTo>
                  <a:pt x="0" y="27994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550688">
            <a:off x="15614152" y="-460199"/>
            <a:ext cx="2077542" cy="2224944"/>
          </a:xfrm>
          <a:custGeom>
            <a:avLst/>
            <a:gdLst/>
            <a:ahLst/>
            <a:cxnLst/>
            <a:rect r="r" b="b" t="t" l="l"/>
            <a:pathLst>
              <a:path h="2224944" w="2077542">
                <a:moveTo>
                  <a:pt x="0" y="0"/>
                </a:moveTo>
                <a:lnTo>
                  <a:pt x="2077541" y="0"/>
                </a:lnTo>
                <a:lnTo>
                  <a:pt x="2077541" y="2224944"/>
                </a:lnTo>
                <a:lnTo>
                  <a:pt x="0" y="2224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9650" y="8150740"/>
            <a:ext cx="1071906" cy="1295710"/>
          </a:xfrm>
          <a:custGeom>
            <a:avLst/>
            <a:gdLst/>
            <a:ahLst/>
            <a:cxnLst/>
            <a:rect r="r" b="b" t="t" l="l"/>
            <a:pathLst>
              <a:path h="1295710" w="1071906">
                <a:moveTo>
                  <a:pt x="0" y="0"/>
                </a:moveTo>
                <a:lnTo>
                  <a:pt x="1071906" y="0"/>
                </a:lnTo>
                <a:lnTo>
                  <a:pt x="1071906" y="1295710"/>
                </a:lnTo>
                <a:lnTo>
                  <a:pt x="0" y="12957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50878" y="911390"/>
            <a:ext cx="3712918" cy="3276650"/>
          </a:xfrm>
          <a:custGeom>
            <a:avLst/>
            <a:gdLst/>
            <a:ahLst/>
            <a:cxnLst/>
            <a:rect r="r" b="b" t="t" l="l"/>
            <a:pathLst>
              <a:path h="3276650" w="3712918">
                <a:moveTo>
                  <a:pt x="0" y="0"/>
                </a:moveTo>
                <a:lnTo>
                  <a:pt x="3712917" y="0"/>
                </a:lnTo>
                <a:lnTo>
                  <a:pt x="3712917" y="3276650"/>
                </a:lnTo>
                <a:lnTo>
                  <a:pt x="0" y="32766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937477" y="486886"/>
            <a:ext cx="8390646" cy="3701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87"/>
              </a:lnSpc>
            </a:pPr>
            <a:r>
              <a:rPr lang="en-US" sz="12156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WHAT IS A MOJO TICKET?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27366" y="6837337"/>
            <a:ext cx="13068893" cy="1029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b="true" sz="3300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DEFINITION OF A MOJO TICKET: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ojo tickets are </a:t>
            </a:r>
            <a:r>
              <a:rPr lang="en-US" b="true" sz="26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</a:t>
            </a:r>
            <a:r>
              <a:rPr lang="en-US" b="true" sz="26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evisions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requested </a:t>
            </a:r>
            <a:r>
              <a:rPr lang="en-US" b="true" sz="26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after site delivery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based on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client </a:t>
            </a:r>
            <a:r>
              <a:rPr lang="en-US" b="true" sz="26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feedback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27366" y="8078409"/>
            <a:ext cx="13068893" cy="148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b="true" sz="3300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PURPOSE OF A MOJO TICKET: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address</a:t>
            </a:r>
            <a:r>
              <a:rPr lang="en-US" b="true" sz="26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edits related to d</a:t>
            </a:r>
            <a:r>
              <a:rPr lang="en-US" b="true" sz="26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esign or content structure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requested by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lie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nt or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project mana</a:t>
            </a:r>
            <a:r>
              <a:rPr lang="en-US" sz="26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ger, that can be passed to the Dev or Edit teams.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06636" y="4757481"/>
            <a:ext cx="12794582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Mojo tickets are created when sites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return to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our team for revisions post-delivery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While the original site may meet Simple's standards, clients sometimes have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different vision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They express requested changes to the design or content structure to the PM,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who passes those notes onto us.</a:t>
            </a:r>
          </a:p>
        </p:txBody>
      </p:sp>
    </p:spTree>
  </p:cSld>
  <p:clrMapOvr>
    <a:masterClrMapping/>
  </p:clrMapOvr>
  <p:transition spd="med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709034" y="5176206"/>
            <a:ext cx="3100532" cy="775133"/>
          </a:xfrm>
          <a:custGeom>
            <a:avLst/>
            <a:gdLst/>
            <a:ahLst/>
            <a:cxnLst/>
            <a:rect r="r" b="b" t="t" l="l"/>
            <a:pathLst>
              <a:path h="775133" w="3100532">
                <a:moveTo>
                  <a:pt x="0" y="0"/>
                </a:moveTo>
                <a:lnTo>
                  <a:pt x="3100532" y="0"/>
                </a:lnTo>
                <a:lnTo>
                  <a:pt x="3100532" y="775133"/>
                </a:lnTo>
                <a:lnTo>
                  <a:pt x="0" y="775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848087" y="4324714"/>
            <a:ext cx="4143840" cy="1035960"/>
          </a:xfrm>
          <a:custGeom>
            <a:avLst/>
            <a:gdLst/>
            <a:ahLst/>
            <a:cxnLst/>
            <a:rect r="r" b="b" t="t" l="l"/>
            <a:pathLst>
              <a:path h="1035960" w="4143840">
                <a:moveTo>
                  <a:pt x="0" y="0"/>
                </a:moveTo>
                <a:lnTo>
                  <a:pt x="4143841" y="0"/>
                </a:lnTo>
                <a:lnTo>
                  <a:pt x="4143841" y="1035960"/>
                </a:lnTo>
                <a:lnTo>
                  <a:pt x="0" y="1035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802290">
            <a:off x="371968" y="-318510"/>
            <a:ext cx="2052482" cy="1970382"/>
          </a:xfrm>
          <a:custGeom>
            <a:avLst/>
            <a:gdLst/>
            <a:ahLst/>
            <a:cxnLst/>
            <a:rect r="r" b="b" t="t" l="l"/>
            <a:pathLst>
              <a:path h="1970382" w="2052482">
                <a:moveTo>
                  <a:pt x="0" y="0"/>
                </a:moveTo>
                <a:lnTo>
                  <a:pt x="2052482" y="0"/>
                </a:lnTo>
                <a:lnTo>
                  <a:pt x="2052482" y="1970382"/>
                </a:lnTo>
                <a:lnTo>
                  <a:pt x="0" y="19703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196598">
            <a:off x="15426660" y="-351712"/>
            <a:ext cx="2635179" cy="2822146"/>
          </a:xfrm>
          <a:custGeom>
            <a:avLst/>
            <a:gdLst/>
            <a:ahLst/>
            <a:cxnLst/>
            <a:rect r="r" b="b" t="t" l="l"/>
            <a:pathLst>
              <a:path h="2822146" w="2635179">
                <a:moveTo>
                  <a:pt x="0" y="0"/>
                </a:moveTo>
                <a:lnTo>
                  <a:pt x="2635179" y="0"/>
                </a:lnTo>
                <a:lnTo>
                  <a:pt x="2635179" y="2822146"/>
                </a:lnTo>
                <a:lnTo>
                  <a:pt x="0" y="2822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14" action="ppaction://hlinksldjump"/>
          </p:cNvPr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9650" y="8194441"/>
            <a:ext cx="1020902" cy="1264631"/>
          </a:xfrm>
          <a:custGeom>
            <a:avLst/>
            <a:gdLst/>
            <a:ahLst/>
            <a:cxnLst/>
            <a:rect r="r" b="b" t="t" l="l"/>
            <a:pathLst>
              <a:path h="1264631" w="1020902">
                <a:moveTo>
                  <a:pt x="0" y="0"/>
                </a:moveTo>
                <a:lnTo>
                  <a:pt x="1020902" y="0"/>
                </a:lnTo>
                <a:lnTo>
                  <a:pt x="1020902" y="1264630"/>
                </a:lnTo>
                <a:lnTo>
                  <a:pt x="0" y="126463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96202" y="990600"/>
            <a:ext cx="3823873" cy="2767528"/>
          </a:xfrm>
          <a:custGeom>
            <a:avLst/>
            <a:gdLst/>
            <a:ahLst/>
            <a:cxnLst/>
            <a:rect r="r" b="b" t="t" l="l"/>
            <a:pathLst>
              <a:path h="2767528" w="3823873">
                <a:moveTo>
                  <a:pt x="0" y="0"/>
                </a:moveTo>
                <a:lnTo>
                  <a:pt x="3823873" y="0"/>
                </a:lnTo>
                <a:lnTo>
                  <a:pt x="3823873" y="2767528"/>
                </a:lnTo>
                <a:lnTo>
                  <a:pt x="0" y="276752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30552" y="798840"/>
            <a:ext cx="9107622" cy="3079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73"/>
              </a:lnSpc>
            </a:pPr>
            <a:r>
              <a:rPr lang="en-US" sz="10144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MANAGING YOUR MOJO TICKET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94762" y="4320431"/>
            <a:ext cx="12898476" cy="3107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 THE DESIGNATED GOOGLE DRIVE FOLDER</a:t>
            </a:r>
          </a:p>
          <a:p>
            <a:pPr algn="l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CLIENT’S EDIT REQUESTS ARE OUTLINED IN A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GOOGLE DOC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FOUND IN YOUR PROJECT’S DESIGNATED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GOOGLE DRIVE FOLDER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LINKED IN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BITRIX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These requests can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vary greatly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in their length and scope, so read through them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carefully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apply them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thoroughly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 marL="518165" indent="-259082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any of the client’s requests are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unclear or impossible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reach out to the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PM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clarification (</a:t>
            </a:r>
            <a:r>
              <a:rPr lang="en-US" sz="2400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or a Dev Lead, if all else fails.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09668" y="7662783"/>
            <a:ext cx="12883570" cy="185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 BITRIX FOR ADDITIONAL PROJECT NOTES</a:t>
            </a:r>
          </a:p>
          <a:p>
            <a:pPr algn="l" marL="518165" indent="-259082" lvl="1">
              <a:lnSpc>
                <a:spcPts val="3360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PARTIAL OR SUMMARIZED NOTES ARE SOMETIMES INCLUDED IN THE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COMMENTS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OR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PROJECT NOTES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SECTIONS IN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BITRIX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THERE MAY BE SOME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ADDITIONAL DETAILS OR CLIENT REQUESTS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HERE THAT SHOULD NOT BE </a:t>
            </a:r>
            <a:r>
              <a:rPr lang="en-US" b="true" sz="240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OVERLOOKED</a:t>
            </a:r>
            <a:r>
              <a:rPr lang="en-US" sz="2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068070" y="4543981"/>
            <a:ext cx="4020089" cy="1005022"/>
          </a:xfrm>
          <a:custGeom>
            <a:avLst/>
            <a:gdLst/>
            <a:ahLst/>
            <a:cxnLst/>
            <a:rect r="r" b="b" t="t" l="l"/>
            <a:pathLst>
              <a:path h="1005022" w="4020089">
                <a:moveTo>
                  <a:pt x="0" y="0"/>
                </a:moveTo>
                <a:lnTo>
                  <a:pt x="4020089" y="0"/>
                </a:lnTo>
                <a:lnTo>
                  <a:pt x="4020089" y="1005022"/>
                </a:lnTo>
                <a:lnTo>
                  <a:pt x="0" y="1005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354877" y="5412992"/>
            <a:ext cx="2629671" cy="657418"/>
          </a:xfrm>
          <a:custGeom>
            <a:avLst/>
            <a:gdLst/>
            <a:ahLst/>
            <a:cxnLst/>
            <a:rect r="r" b="b" t="t" l="l"/>
            <a:pathLst>
              <a:path h="657418" w="2629671">
                <a:moveTo>
                  <a:pt x="0" y="0"/>
                </a:moveTo>
                <a:lnTo>
                  <a:pt x="2629671" y="0"/>
                </a:lnTo>
                <a:lnTo>
                  <a:pt x="2629671" y="657418"/>
                </a:lnTo>
                <a:lnTo>
                  <a:pt x="0" y="657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296134">
            <a:off x="-3048" y="48520"/>
            <a:ext cx="3111461" cy="2987002"/>
          </a:xfrm>
          <a:custGeom>
            <a:avLst/>
            <a:gdLst/>
            <a:ahLst/>
            <a:cxnLst/>
            <a:rect r="r" b="b" t="t" l="l"/>
            <a:pathLst>
              <a:path h="2987002" w="3111461">
                <a:moveTo>
                  <a:pt x="0" y="0"/>
                </a:moveTo>
                <a:lnTo>
                  <a:pt x="3111461" y="0"/>
                </a:lnTo>
                <a:lnTo>
                  <a:pt x="3111461" y="2987002"/>
                </a:lnTo>
                <a:lnTo>
                  <a:pt x="0" y="2987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438967">
            <a:off x="15541883" y="-528001"/>
            <a:ext cx="2239597" cy="2398498"/>
          </a:xfrm>
          <a:custGeom>
            <a:avLst/>
            <a:gdLst/>
            <a:ahLst/>
            <a:cxnLst/>
            <a:rect r="r" b="b" t="t" l="l"/>
            <a:pathLst>
              <a:path h="2398498" w="2239597">
                <a:moveTo>
                  <a:pt x="0" y="0"/>
                </a:moveTo>
                <a:lnTo>
                  <a:pt x="2239597" y="0"/>
                </a:lnTo>
                <a:lnTo>
                  <a:pt x="2239597" y="2398497"/>
                </a:lnTo>
                <a:lnTo>
                  <a:pt x="0" y="2398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5187" y="8165317"/>
            <a:ext cx="1156867" cy="1392291"/>
          </a:xfrm>
          <a:custGeom>
            <a:avLst/>
            <a:gdLst/>
            <a:ahLst/>
            <a:cxnLst/>
            <a:rect r="r" b="b" t="t" l="l"/>
            <a:pathLst>
              <a:path h="1392291" w="1156867">
                <a:moveTo>
                  <a:pt x="0" y="0"/>
                </a:moveTo>
                <a:lnTo>
                  <a:pt x="1156867" y="0"/>
                </a:lnTo>
                <a:lnTo>
                  <a:pt x="1156867" y="1392291"/>
                </a:lnTo>
                <a:lnTo>
                  <a:pt x="0" y="13922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383582" y="1007275"/>
            <a:ext cx="4767552" cy="3027395"/>
          </a:xfrm>
          <a:custGeom>
            <a:avLst/>
            <a:gdLst/>
            <a:ahLst/>
            <a:cxnLst/>
            <a:rect r="r" b="b" t="t" l="l"/>
            <a:pathLst>
              <a:path h="3027395" w="4767552">
                <a:moveTo>
                  <a:pt x="0" y="0"/>
                </a:moveTo>
                <a:lnTo>
                  <a:pt x="4767552" y="0"/>
                </a:lnTo>
                <a:lnTo>
                  <a:pt x="4767552" y="3027395"/>
                </a:lnTo>
                <a:lnTo>
                  <a:pt x="0" y="302739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13621" y="671248"/>
            <a:ext cx="9779731" cy="3363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6"/>
              </a:lnSpc>
            </a:pPr>
            <a:r>
              <a:rPr lang="en-US" sz="1108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OUR S.O.P FOR MOJO TICKETS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99688" y="4474845"/>
            <a:ext cx="11402008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26265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 ONLY SOP WE STRICTLY FOLLOW FOR MOJO TICKETS ARE THOSE RELATED TO SEO OPTIMIZATION: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99688" y="5918964"/>
            <a:ext cx="12688892" cy="3195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23"/>
              </a:lnSpc>
            </a:pPr>
            <a:r>
              <a:rPr lang="en-US" sz="2799" b="true">
                <a:solidFill>
                  <a:srgbClr val="F26F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1.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FAQ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section on the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Homepage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each of the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Dynamic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pages.</a:t>
            </a:r>
          </a:p>
          <a:p>
            <a:pPr algn="l">
              <a:lnSpc>
                <a:spcPts val="5123"/>
              </a:lnSpc>
            </a:pPr>
            <a:r>
              <a:rPr lang="en-US" sz="2799" b="true">
                <a:solidFill>
                  <a:srgbClr val="F371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2.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Five (5)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outbound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links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embedded in corresponding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FAQ paragraphs.</a:t>
            </a:r>
          </a:p>
          <a:p>
            <a:pPr algn="l">
              <a:lnSpc>
                <a:spcPts val="5123"/>
              </a:lnSpc>
            </a:pPr>
            <a:r>
              <a:rPr lang="en-US" sz="2799" b="true">
                <a:solidFill>
                  <a:srgbClr val="F371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3.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H1 Header, 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containing the relevant keyword,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in 16 pt. font, 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above the footer.</a:t>
            </a:r>
          </a:p>
          <a:p>
            <a:pPr algn="l">
              <a:lnSpc>
                <a:spcPts val="5123"/>
              </a:lnSpc>
            </a:pPr>
            <a:r>
              <a:rPr lang="en-US" sz="2799" b="true">
                <a:solidFill>
                  <a:srgbClr val="F371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4.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Correct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usage of the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H1-H6 header tags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should be applied, 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site-wide.</a:t>
            </a:r>
          </a:p>
          <a:p>
            <a:pPr algn="l">
              <a:lnSpc>
                <a:spcPts val="5123"/>
              </a:lnSpc>
            </a:pPr>
            <a:r>
              <a:rPr lang="en-US" sz="2799" b="true">
                <a:solidFill>
                  <a:srgbClr val="F371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5.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Dynamic pages </a:t>
            </a: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must be created for any additional</a:t>
            </a:r>
            <a:r>
              <a:rPr lang="en-US" sz="27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keywords or locations.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235310" y="4528340"/>
            <a:ext cx="4246504" cy="1061626"/>
          </a:xfrm>
          <a:custGeom>
            <a:avLst/>
            <a:gdLst/>
            <a:ahLst/>
            <a:cxnLst/>
            <a:rect r="r" b="b" t="t" l="l"/>
            <a:pathLst>
              <a:path h="1061626" w="4246504">
                <a:moveTo>
                  <a:pt x="0" y="0"/>
                </a:moveTo>
                <a:lnTo>
                  <a:pt x="4246504" y="0"/>
                </a:lnTo>
                <a:lnTo>
                  <a:pt x="4246504" y="1061626"/>
                </a:lnTo>
                <a:lnTo>
                  <a:pt x="0" y="106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630211" y="5140537"/>
            <a:ext cx="3266987" cy="816747"/>
          </a:xfrm>
          <a:custGeom>
            <a:avLst/>
            <a:gdLst/>
            <a:ahLst/>
            <a:cxnLst/>
            <a:rect r="r" b="b" t="t" l="l"/>
            <a:pathLst>
              <a:path h="816747" w="3266987">
                <a:moveTo>
                  <a:pt x="0" y="0"/>
                </a:moveTo>
                <a:lnTo>
                  <a:pt x="3266987" y="0"/>
                </a:lnTo>
                <a:lnTo>
                  <a:pt x="3266987" y="816747"/>
                </a:lnTo>
                <a:lnTo>
                  <a:pt x="0" y="816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924675">
            <a:off x="15647757" y="-783908"/>
            <a:ext cx="2359985" cy="2527427"/>
          </a:xfrm>
          <a:custGeom>
            <a:avLst/>
            <a:gdLst/>
            <a:ahLst/>
            <a:cxnLst/>
            <a:rect r="r" b="b" t="t" l="l"/>
            <a:pathLst>
              <a:path h="2527427" w="2359985">
                <a:moveTo>
                  <a:pt x="0" y="0"/>
                </a:moveTo>
                <a:lnTo>
                  <a:pt x="2359984" y="0"/>
                </a:lnTo>
                <a:lnTo>
                  <a:pt x="2359984" y="2527426"/>
                </a:lnTo>
                <a:lnTo>
                  <a:pt x="0" y="2527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7031" y="8172804"/>
            <a:ext cx="1293624" cy="1322478"/>
          </a:xfrm>
          <a:custGeom>
            <a:avLst/>
            <a:gdLst/>
            <a:ahLst/>
            <a:cxnLst/>
            <a:rect r="r" b="b" t="t" l="l"/>
            <a:pathLst>
              <a:path h="1322478" w="1293624">
                <a:moveTo>
                  <a:pt x="0" y="0"/>
                </a:moveTo>
                <a:lnTo>
                  <a:pt x="1293624" y="0"/>
                </a:lnTo>
                <a:lnTo>
                  <a:pt x="1293624" y="1322478"/>
                </a:lnTo>
                <a:lnTo>
                  <a:pt x="0" y="13224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11656" y="667392"/>
            <a:ext cx="11507592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64"/>
              </a:lnSpc>
            </a:pPr>
            <a:r>
              <a:rPr lang="en-US" sz="10636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SOME DESIGN AND CONTENT GUIDELINES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7130477">
            <a:off x="-697247" y="-927974"/>
            <a:ext cx="3563039" cy="3420517"/>
          </a:xfrm>
          <a:custGeom>
            <a:avLst/>
            <a:gdLst/>
            <a:ahLst/>
            <a:cxnLst/>
            <a:rect r="r" b="b" t="t" l="l"/>
            <a:pathLst>
              <a:path h="3420517" w="3563039">
                <a:moveTo>
                  <a:pt x="0" y="0"/>
                </a:moveTo>
                <a:lnTo>
                  <a:pt x="3563039" y="0"/>
                </a:lnTo>
                <a:lnTo>
                  <a:pt x="3563039" y="3420518"/>
                </a:lnTo>
                <a:lnTo>
                  <a:pt x="0" y="34205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17159" y="818365"/>
            <a:ext cx="3307933" cy="3097052"/>
          </a:xfrm>
          <a:custGeom>
            <a:avLst/>
            <a:gdLst/>
            <a:ahLst/>
            <a:cxnLst/>
            <a:rect r="r" b="b" t="t" l="l"/>
            <a:pathLst>
              <a:path h="3097052" w="3307933">
                <a:moveTo>
                  <a:pt x="0" y="0"/>
                </a:moveTo>
                <a:lnTo>
                  <a:pt x="3307933" y="0"/>
                </a:lnTo>
                <a:lnTo>
                  <a:pt x="3307933" y="3097052"/>
                </a:lnTo>
                <a:lnTo>
                  <a:pt x="0" y="30970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49199" y="4248150"/>
            <a:ext cx="13789603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design and content edit requests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Mojo Tickets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can vary greatly.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Cli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vide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resources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inspiration, and some may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ev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request that we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rebuild their legacy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website. Whatever the particular client’s final vision may be, there are a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few guidelines</a:t>
            </a:r>
            <a:r>
              <a:rPr lang="en-US" sz="2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to keep in mind as you handle a </a:t>
            </a:r>
            <a:r>
              <a:rPr lang="en-US" b="true" sz="29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Mojo Ticket: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00128" y="6315075"/>
            <a:ext cx="11761035" cy="3410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3"/>
              </a:lnSpc>
            </a:pPr>
            <a:r>
              <a:rPr lang="en-US" sz="3299" b="true">
                <a:solidFill>
                  <a:srgbClr val="F26F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1.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Clients may provide 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reference sites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for design or request a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Replicate/Semi-replicate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of their legacy site.</a:t>
            </a:r>
          </a:p>
          <a:p>
            <a:pPr algn="l">
              <a:lnSpc>
                <a:spcPts val="4553"/>
              </a:lnSpc>
            </a:pPr>
            <a:r>
              <a:rPr lang="en-US" sz="3299" b="true">
                <a:solidFill>
                  <a:srgbClr val="F371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2. 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cannot directly copy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any website’s design or content if it is 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not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the property of the client.</a:t>
            </a:r>
          </a:p>
          <a:p>
            <a:pPr algn="l">
              <a:lnSpc>
                <a:spcPts val="4553"/>
              </a:lnSpc>
            </a:pPr>
            <a:r>
              <a:rPr lang="en-US" sz="3299" b="true">
                <a:solidFill>
                  <a:srgbClr val="F371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3.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If 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Homepage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content is 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redesigned or updated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those changes must also be </a:t>
            </a:r>
            <a:r>
              <a:rPr lang="en-US" sz="32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reflected on the dynamic pages</a:t>
            </a:r>
            <a:r>
              <a:rPr lang="en-US" sz="3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etc.</a:t>
            </a: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5581779" y="5166838"/>
            <a:ext cx="3134202" cy="783550"/>
          </a:xfrm>
          <a:custGeom>
            <a:avLst/>
            <a:gdLst/>
            <a:ahLst/>
            <a:cxnLst/>
            <a:rect r="r" b="b" t="t" l="l"/>
            <a:pathLst>
              <a:path h="783550" w="3134202">
                <a:moveTo>
                  <a:pt x="0" y="0"/>
                </a:moveTo>
                <a:lnTo>
                  <a:pt x="3134201" y="0"/>
                </a:lnTo>
                <a:lnTo>
                  <a:pt x="3134201" y="783550"/>
                </a:lnTo>
                <a:lnTo>
                  <a:pt x="0" y="783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603239" y="4636454"/>
            <a:ext cx="3933782" cy="983445"/>
          </a:xfrm>
          <a:custGeom>
            <a:avLst/>
            <a:gdLst/>
            <a:ahLst/>
            <a:cxnLst/>
            <a:rect r="r" b="b" t="t" l="l"/>
            <a:pathLst>
              <a:path h="983445" w="3933782">
                <a:moveTo>
                  <a:pt x="0" y="0"/>
                </a:moveTo>
                <a:lnTo>
                  <a:pt x="3933782" y="0"/>
                </a:lnTo>
                <a:lnTo>
                  <a:pt x="3933782" y="983446"/>
                </a:lnTo>
                <a:lnTo>
                  <a:pt x="0" y="983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669001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7315200" y="0"/>
                </a:moveTo>
                <a:lnTo>
                  <a:pt x="0" y="0"/>
                </a:lnTo>
                <a:lnTo>
                  <a:pt x="0" y="2496312"/>
                </a:lnTo>
                <a:lnTo>
                  <a:pt x="7315200" y="2496312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660558">
            <a:off x="16040329" y="249155"/>
            <a:ext cx="2217102" cy="2374406"/>
          </a:xfrm>
          <a:custGeom>
            <a:avLst/>
            <a:gdLst/>
            <a:ahLst/>
            <a:cxnLst/>
            <a:rect r="r" b="b" t="t" l="l"/>
            <a:pathLst>
              <a:path h="2374406" w="2217102">
                <a:moveTo>
                  <a:pt x="0" y="0"/>
                </a:moveTo>
                <a:lnTo>
                  <a:pt x="2217101" y="0"/>
                </a:lnTo>
                <a:lnTo>
                  <a:pt x="2217101" y="2374406"/>
                </a:lnTo>
                <a:lnTo>
                  <a:pt x="0" y="2374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15092" y="7607175"/>
            <a:ext cx="7315200" cy="2496312"/>
          </a:xfrm>
          <a:custGeom>
            <a:avLst/>
            <a:gdLst/>
            <a:ahLst/>
            <a:cxnLst/>
            <a:rect r="r" b="b" t="t" l="l"/>
            <a:pathLst>
              <a:path h="2496312" w="7315200">
                <a:moveTo>
                  <a:pt x="0" y="0"/>
                </a:moveTo>
                <a:lnTo>
                  <a:pt x="7315200" y="0"/>
                </a:lnTo>
                <a:lnTo>
                  <a:pt x="7315200" y="2496312"/>
                </a:lnTo>
                <a:lnTo>
                  <a:pt x="0" y="24963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16484743" y="8206038"/>
            <a:ext cx="813239" cy="1298585"/>
          </a:xfrm>
          <a:custGeom>
            <a:avLst/>
            <a:gdLst/>
            <a:ahLst/>
            <a:cxnLst/>
            <a:rect r="r" b="b" t="t" l="l"/>
            <a:pathLst>
              <a:path h="1298585" w="813239">
                <a:moveTo>
                  <a:pt x="0" y="0"/>
                </a:moveTo>
                <a:lnTo>
                  <a:pt x="813239" y="0"/>
                </a:lnTo>
                <a:lnTo>
                  <a:pt x="813239" y="1298586"/>
                </a:lnTo>
                <a:lnTo>
                  <a:pt x="0" y="12985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647544">
            <a:off x="-642191" y="-429143"/>
            <a:ext cx="3123291" cy="2998360"/>
          </a:xfrm>
          <a:custGeom>
            <a:avLst/>
            <a:gdLst/>
            <a:ahLst/>
            <a:cxnLst/>
            <a:rect r="r" b="b" t="t" l="l"/>
            <a:pathLst>
              <a:path h="2998360" w="3123291">
                <a:moveTo>
                  <a:pt x="0" y="0"/>
                </a:moveTo>
                <a:lnTo>
                  <a:pt x="3123291" y="0"/>
                </a:lnTo>
                <a:lnTo>
                  <a:pt x="3123291" y="2998359"/>
                </a:lnTo>
                <a:lnTo>
                  <a:pt x="0" y="2998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32841" y="8239467"/>
            <a:ext cx="1126654" cy="1377021"/>
          </a:xfrm>
          <a:custGeom>
            <a:avLst/>
            <a:gdLst/>
            <a:ahLst/>
            <a:cxnLst/>
            <a:rect r="r" b="b" t="t" l="l"/>
            <a:pathLst>
              <a:path h="1377021" w="1126654">
                <a:moveTo>
                  <a:pt x="0" y="0"/>
                </a:moveTo>
                <a:lnTo>
                  <a:pt x="1126654" y="0"/>
                </a:lnTo>
                <a:lnTo>
                  <a:pt x="1126654" y="1377021"/>
                </a:lnTo>
                <a:lnTo>
                  <a:pt x="0" y="13770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994785" y="1870127"/>
            <a:ext cx="3489061" cy="3273373"/>
          </a:xfrm>
          <a:custGeom>
            <a:avLst/>
            <a:gdLst/>
            <a:ahLst/>
            <a:cxnLst/>
            <a:rect r="r" b="b" t="t" l="l"/>
            <a:pathLst>
              <a:path h="3273373" w="3489061">
                <a:moveTo>
                  <a:pt x="0" y="0"/>
                </a:moveTo>
                <a:lnTo>
                  <a:pt x="3489060" y="0"/>
                </a:lnTo>
                <a:lnTo>
                  <a:pt x="3489060" y="3273373"/>
                </a:lnTo>
                <a:lnTo>
                  <a:pt x="0" y="32733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18984" y="1078491"/>
            <a:ext cx="9975801" cy="3286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73"/>
              </a:lnSpc>
            </a:pPr>
            <a:r>
              <a:rPr lang="en-US" sz="10811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THE REVIEW PROCESS AND FINAL STEPS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44405" y="4732066"/>
            <a:ext cx="12399189" cy="2773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93"/>
              </a:lnSpc>
            </a:pPr>
            <a:r>
              <a:rPr lang="en-US" sz="3352" b="true">
                <a:solidFill>
                  <a:srgbClr val="F16E0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MOJO TICKET REVIEW PHASES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MOJO TICKETS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ONLY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GO THROUGH THE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REVIEW 2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(LIME) STAGE IN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BITRIX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Dev Lead checking the ticket/site performs an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AI-assisted spell-check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in addition to confirming that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all client requests were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adequately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addressed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 marL="539749" indent="-269875" lvl="1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there are any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major issues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the site will be changed to the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Collaboration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(Orange) phase in </a:t>
            </a: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Bitrix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with notes from the Dev Lead.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29787" y="7873162"/>
            <a:ext cx="11428694" cy="189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0"/>
              </a:lnSpc>
            </a:pPr>
            <a:r>
              <a:rPr lang="en-US" sz="3329" b="true">
                <a:solidFill>
                  <a:srgbClr val="26245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SITE DELIVERY AND INVOICING</a:t>
            </a:r>
          </a:p>
          <a:p>
            <a:pPr algn="l" marL="539476" indent="-269738" lvl="1">
              <a:lnSpc>
                <a:spcPts val="3498"/>
              </a:lnSpc>
              <a:buFont typeface="Arial"/>
              <a:buChar char="•"/>
            </a:pP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AFTER THE MOJO TICKET/SITE HAS BEEN </a:t>
            </a:r>
            <a:r>
              <a:rPr lang="en-US" b="true" sz="249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REVIEWED AND APPROVED</a:t>
            </a: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BY THE DEV LEAD, IT WILL TRANSFER FROM THE </a:t>
            </a:r>
            <a:r>
              <a:rPr lang="en-US" b="true" sz="249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REVIEW 2 PHASE TO THE DELIVERY PHASE.</a:t>
            </a:r>
          </a:p>
          <a:p>
            <a:pPr algn="l" marL="539476" indent="-269738" lvl="1">
              <a:lnSpc>
                <a:spcPts val="3498"/>
              </a:lnSpc>
              <a:spcBef>
                <a:spcPct val="0"/>
              </a:spcBef>
              <a:buFont typeface="Arial"/>
              <a:buChar char="•"/>
            </a:pPr>
            <a:r>
              <a:rPr lang="en-US" sz="249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Once this occurs, the developer is free to </a:t>
            </a:r>
            <a:r>
              <a:rPr lang="en-US" b="true" sz="249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invoice the project for payment.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434202"/>
            <a:ext cx="18288000" cy="375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80"/>
              </a:lnSpc>
            </a:pPr>
            <a:r>
              <a:rPr lang="en-US" sz="1340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GOOD LUCK WITH</a:t>
            </a:r>
          </a:p>
          <a:p>
            <a:pPr algn="ctr">
              <a:lnSpc>
                <a:spcPts val="13560"/>
              </a:lnSpc>
            </a:pPr>
            <a:r>
              <a:rPr lang="en-US" sz="11300">
                <a:solidFill>
                  <a:srgbClr val="26245B"/>
                </a:solidFill>
                <a:latin typeface="Marykate"/>
                <a:ea typeface="Marykate"/>
                <a:cs typeface="Marykate"/>
                <a:sym typeface="Marykate"/>
              </a:rPr>
              <a:t>YOUR MOJO MASTERPIECE!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872183" y="1635880"/>
            <a:ext cx="6543635" cy="3271817"/>
          </a:xfrm>
          <a:custGeom>
            <a:avLst/>
            <a:gdLst/>
            <a:ahLst/>
            <a:cxnLst/>
            <a:rect r="r" b="b" t="t" l="l"/>
            <a:pathLst>
              <a:path h="3271817" w="6543635">
                <a:moveTo>
                  <a:pt x="0" y="0"/>
                </a:moveTo>
                <a:lnTo>
                  <a:pt x="6543634" y="0"/>
                </a:lnTo>
                <a:lnTo>
                  <a:pt x="6543634" y="3271817"/>
                </a:lnTo>
                <a:lnTo>
                  <a:pt x="0" y="327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805121" y="1028700"/>
            <a:ext cx="667775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9"/>
              </a:lnSpc>
            </a:pPr>
            <a:r>
              <a:rPr lang="en-US" sz="5058">
                <a:solidFill>
                  <a:srgbClr val="F16E07"/>
                </a:solidFill>
                <a:latin typeface="Marykate"/>
                <a:ea typeface="Marykate"/>
                <a:cs typeface="Marykate"/>
                <a:sym typeface="Marykate"/>
              </a:rPr>
              <a:t>BROUGHT TO YOU BY: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811080">
            <a:off x="-334041" y="1323469"/>
            <a:ext cx="4711852" cy="4523377"/>
          </a:xfrm>
          <a:custGeom>
            <a:avLst/>
            <a:gdLst/>
            <a:ahLst/>
            <a:cxnLst/>
            <a:rect r="r" b="b" t="t" l="l"/>
            <a:pathLst>
              <a:path h="4523377" w="4711852">
                <a:moveTo>
                  <a:pt x="0" y="0"/>
                </a:moveTo>
                <a:lnTo>
                  <a:pt x="4711852" y="0"/>
                </a:lnTo>
                <a:lnTo>
                  <a:pt x="4711852" y="4523378"/>
                </a:lnTo>
                <a:lnTo>
                  <a:pt x="0" y="45233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382488">
            <a:off x="13976126" y="435969"/>
            <a:ext cx="3881399" cy="4156786"/>
          </a:xfrm>
          <a:custGeom>
            <a:avLst/>
            <a:gdLst/>
            <a:ahLst/>
            <a:cxnLst/>
            <a:rect r="r" b="b" t="t" l="l"/>
            <a:pathLst>
              <a:path h="4156786" w="3881399">
                <a:moveTo>
                  <a:pt x="0" y="0"/>
                </a:moveTo>
                <a:lnTo>
                  <a:pt x="3881399" y="0"/>
                </a:lnTo>
                <a:lnTo>
                  <a:pt x="3881399" y="4156785"/>
                </a:lnTo>
                <a:lnTo>
                  <a:pt x="0" y="41567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med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DAG2cEso630</dc:identifier>
  <dcterms:modified xsi:type="dcterms:W3CDTF">2011-08-01T06:04:30Z</dcterms:modified>
  <cp:revision>1</cp:revision>
  <dc:title>GUIDE TO MOJO TICKETS video</dc:title>
</cp:coreProperties>
</file>