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1" r:id="rId6"/>
    <p:sldId id="272" r:id="rId7"/>
    <p:sldId id="277" r:id="rId8"/>
    <p:sldId id="271" r:id="rId9"/>
    <p:sldId id="276" r:id="rId10"/>
    <p:sldId id="270" r:id="rId11"/>
    <p:sldId id="275" r:id="rId12"/>
    <p:sldId id="274" r:id="rId13"/>
    <p:sldId id="269" r:id="rId14"/>
    <p:sldId id="266" r:id="rId15"/>
    <p:sldId id="273" r:id="rId16"/>
    <p:sldId id="264" r:id="rId17"/>
    <p:sldId id="265" r:id="rId18"/>
    <p:sldId id="278" r:id="rId19"/>
    <p:sldId id="279" r:id="rId20"/>
    <p:sldId id="280" r:id="rId21"/>
    <p:sldId id="286" r:id="rId22"/>
    <p:sldId id="281" r:id="rId23"/>
    <p:sldId id="285" r:id="rId24"/>
    <p:sldId id="282" r:id="rId25"/>
    <p:sldId id="284" r:id="rId26"/>
    <p:sldId id="283" r:id="rId27"/>
  </p:sldIdLst>
  <p:sldSz cx="6858000" cy="9144000" type="letter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EEEF770-DCAE-4D3F-B80A-5BCDC4A9D208}">
          <p14:sldIdLst>
            <p14:sldId id="256"/>
            <p14:sldId id="261"/>
            <p14:sldId id="272"/>
            <p14:sldId id="277"/>
            <p14:sldId id="271"/>
            <p14:sldId id="276"/>
            <p14:sldId id="270"/>
            <p14:sldId id="275"/>
            <p14:sldId id="274"/>
            <p14:sldId id="269"/>
            <p14:sldId id="266"/>
            <p14:sldId id="273"/>
            <p14:sldId id="264"/>
            <p14:sldId id="265"/>
            <p14:sldId id="278"/>
            <p14:sldId id="279"/>
            <p14:sldId id="280"/>
            <p14:sldId id="286"/>
            <p14:sldId id="281"/>
            <p14:sldId id="285"/>
            <p14:sldId id="282"/>
            <p14:sldId id="284"/>
            <p14:sldId id="283"/>
          </p14:sldIdLst>
        </p14:section>
      </p14:sectionLst>
    </p:ext>
    <p:ext uri="{EFAFB233-063F-42B5-8137-9DF3F51BA10A}">
      <p15:sldGuideLst xmlns:p15="http://schemas.microsoft.com/office/powerpoint/2012/main">
        <p15:guide id="6" orient="horz" pos="2880" userDrawn="1">
          <p15:clr>
            <a:srgbClr val="A4A3A4"/>
          </p15:clr>
        </p15:guide>
        <p15:guide id="8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3C5B"/>
    <a:srgbClr val="AD1C29"/>
    <a:srgbClr val="ABEFFF"/>
    <a:srgbClr val="6EE3FE"/>
    <a:srgbClr val="0000FF"/>
    <a:srgbClr val="4B85BD"/>
    <a:srgbClr val="020B0E"/>
    <a:srgbClr val="4887C4"/>
    <a:srgbClr val="8C7C75"/>
    <a:srgbClr val="937E78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00" autoAdjust="0"/>
    <p:restoredTop sz="94660"/>
  </p:normalViewPr>
  <p:slideViewPr>
    <p:cSldViewPr snapToGrid="0">
      <p:cViewPr>
        <p:scale>
          <a:sx n="25" d="100"/>
          <a:sy n="25" d="100"/>
        </p:scale>
        <p:origin x="2748" y="70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A4635DB-2372-44B3-B14A-C78BBFA8420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858000" cy="91440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092771-246C-4ADE-9BF0-EFF1466860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0"/>
            <a:ext cx="6858000" cy="3409200"/>
          </a:xfrm>
          <a:solidFill>
            <a:schemeClr val="tx1">
              <a:alpha val="60000"/>
            </a:schemeClr>
          </a:solidFill>
        </p:spPr>
        <p:txBody>
          <a:bodyPr tIns="360000" anchor="t" anchorCtr="0">
            <a:noAutofit/>
          </a:bodyPr>
          <a:lstStyle>
            <a:lvl1pPr algn="ctr">
              <a:defRPr sz="13200" b="1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Mirjam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FB117C-9559-4A1B-9901-3C29242FE5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6418800"/>
            <a:ext cx="6858000" cy="2725200"/>
          </a:xfrm>
          <a:solidFill>
            <a:schemeClr val="tx1">
              <a:alpha val="60000"/>
            </a:schemeClr>
          </a:solidFill>
        </p:spPr>
        <p:txBody>
          <a:bodyPr lIns="0" tIns="0" rIns="0" bIns="0" anchor="b" anchorCtr="0">
            <a:noAutofit/>
          </a:bodyPr>
          <a:lstStyle>
            <a:lvl1pPr marL="0" indent="0" algn="ctr">
              <a:lnSpc>
                <a:spcPct val="65000"/>
              </a:lnSpc>
              <a:spcBef>
                <a:spcPts val="0"/>
              </a:spcBef>
              <a:buNone/>
              <a:defRPr sz="10300" b="1">
                <a:solidFill>
                  <a:schemeClr val="accent4"/>
                </a:solidFill>
                <a:latin typeface="+mj-lt"/>
              </a:defRPr>
            </a:lvl1pPr>
            <a:lvl2pPr marL="609608" indent="0" algn="ctr">
              <a:buNone/>
              <a:defRPr sz="2667"/>
            </a:lvl2pPr>
            <a:lvl3pPr marL="1219215" indent="0" algn="ctr">
              <a:buNone/>
              <a:defRPr sz="2400"/>
            </a:lvl3pPr>
            <a:lvl4pPr marL="1828823" indent="0" algn="ctr">
              <a:buNone/>
              <a:defRPr sz="2133"/>
            </a:lvl4pPr>
            <a:lvl5pPr marL="2438431" indent="0" algn="ctr">
              <a:buNone/>
              <a:defRPr sz="2133"/>
            </a:lvl5pPr>
            <a:lvl6pPr marL="3048038" indent="0" algn="ctr">
              <a:buNone/>
              <a:defRPr sz="2133"/>
            </a:lvl6pPr>
            <a:lvl7pPr marL="3657646" indent="0" algn="ctr">
              <a:buNone/>
              <a:defRPr sz="2133"/>
            </a:lvl7pPr>
            <a:lvl8pPr marL="4267253" indent="0" algn="ctr">
              <a:buNone/>
              <a:defRPr sz="2133"/>
            </a:lvl8pPr>
            <a:lvl9pPr marL="4876861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48005945-B51C-484C-BB8B-621FE026B8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3122" y="3459404"/>
            <a:ext cx="1265238" cy="1265237"/>
          </a:xfrm>
        </p:spPr>
        <p:txBody>
          <a:bodyPr>
            <a:noAutofit/>
          </a:bodyPr>
          <a:lstStyle>
            <a:lvl1pPr marL="0" indent="0" algn="ctr">
              <a:buNone/>
              <a:defRPr sz="15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09607" indent="0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19215" indent="0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828823" indent="0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438431" indent="0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0F676960-2FB6-48EA-A2E3-55769B74FC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80697" y="1747661"/>
            <a:ext cx="2409360" cy="485586"/>
          </a:xfrm>
        </p:spPr>
        <p:txBody>
          <a:bodyPr>
            <a:noAutofit/>
          </a:bodyPr>
          <a:lstStyle>
            <a:lvl1pPr marL="0" indent="0" algn="ctr">
              <a:buNone/>
              <a:defRPr sz="1900" b="0">
                <a:solidFill>
                  <a:schemeClr val="accent4"/>
                </a:solidFill>
              </a:defRPr>
            </a:lvl1pPr>
            <a:lvl2pPr marL="609607" indent="0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19215" indent="0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828823" indent="0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438431" indent="0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National Bestseller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EE032CB-7F90-4676-B176-03F9D3CA23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1622" y="1583100"/>
            <a:ext cx="5714756" cy="1422400"/>
          </a:xfrm>
        </p:spPr>
        <p:txBody>
          <a:bodyPr>
            <a:noAutofit/>
          </a:bodyPr>
          <a:lstStyle>
            <a:lvl1pPr marL="0" indent="0" algn="ctr">
              <a:buNone/>
              <a:defRPr lang="en-US" sz="134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609607" indent="0">
              <a:buNone/>
              <a:defRPr lang="en-US" sz="134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1219215" indent="0">
              <a:buNone/>
              <a:defRPr lang="en-US" sz="134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1828823" indent="0">
              <a:buNone/>
              <a:defRPr lang="en-US" sz="134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2438431" indent="0">
              <a:buNone/>
              <a:defRPr lang="en-US" sz="13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Nilsson</a:t>
            </a:r>
          </a:p>
        </p:txBody>
      </p:sp>
    </p:spTree>
    <p:extLst>
      <p:ext uri="{BB962C8B-B14F-4D97-AF65-F5344CB8AC3E}">
        <p14:creationId xmlns:p14="http://schemas.microsoft.com/office/powerpoint/2010/main" val="3291004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784E8F0A-533F-4877-AD95-EE5EF1532D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858000" cy="91440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73D3FC6-A36E-4C51-92F6-3EFD3941EC0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73439" y="5896598"/>
            <a:ext cx="1055561" cy="2782957"/>
          </a:xfrm>
        </p:spPr>
        <p:txBody>
          <a:bodyPr vert="vert270"/>
          <a:lstStyle>
            <a:lvl1pPr marL="0" indent="0" algn="l" defTabSz="121921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1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0" indent="0" algn="l" defTabSz="121921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0" indent="0" algn="l" defTabSz="121921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3pPr>
          </a:lstStyle>
          <a:p>
            <a:pPr lvl="0"/>
            <a:r>
              <a:rPr lang="en-US" dirty="0"/>
              <a:t>Mirjam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9FAF47-37ED-4B4B-B3B8-6C44AC47F8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3787199" y="3787197"/>
            <a:ext cx="9143999" cy="1569600"/>
          </a:xfrm>
          <a:solidFill>
            <a:schemeClr val="accent2">
              <a:alpha val="85000"/>
            </a:schemeClr>
          </a:solidFill>
        </p:spPr>
        <p:txBody>
          <a:bodyPr tIns="216000">
            <a:noAutofit/>
          </a:bodyPr>
          <a:lstStyle>
            <a:lvl1pPr algn="ctr">
              <a:defRPr sz="96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NORTH TRAIN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E0744A7-E5BA-4185-92B2-CB6DB3AE023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69601" y="-3"/>
            <a:ext cx="577850" cy="9144000"/>
          </a:xfrm>
          <a:solidFill>
            <a:schemeClr val="tx2">
              <a:alpha val="90000"/>
            </a:schemeClr>
          </a:solidFill>
        </p:spPr>
        <p:txBody>
          <a:bodyPr vert="vert270" anchor="ctr" anchorCtr="0"/>
          <a:lstStyle>
            <a:lvl1pPr marL="0" indent="0" algn="ctr" defTabSz="1219215" rtl="0" eaLnBrk="1" latinLnBrk="0" hangingPunct="1">
              <a:lnSpc>
                <a:spcPct val="90000"/>
              </a:lnSpc>
              <a:spcBef>
                <a:spcPts val="1334"/>
              </a:spcBef>
              <a:buFont typeface="Arial" panose="020B0604020202020204" pitchFamily="34" charset="0"/>
              <a:buNone/>
              <a:defRPr lang="en-US" sz="1800" b="0" kern="1200" spc="107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607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BECD8853-CA6C-4523-8DB5-098DD665AC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19485" y="5896598"/>
            <a:ext cx="836901" cy="2782957"/>
          </a:xfrm>
        </p:spPr>
        <p:txBody>
          <a:bodyPr vert="vert270"/>
          <a:lstStyle>
            <a:lvl1pPr marL="0" indent="0" algn="l" defTabSz="121921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1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0" indent="0" algn="l" defTabSz="121921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0" indent="0" algn="l" defTabSz="121921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3pPr>
          </a:lstStyle>
          <a:p>
            <a:pPr lvl="0"/>
            <a:r>
              <a:rPr lang="en-US" dirty="0"/>
              <a:t>Nilsson</a:t>
            </a:r>
          </a:p>
        </p:txBody>
      </p:sp>
    </p:spTree>
    <p:extLst>
      <p:ext uri="{BB962C8B-B14F-4D97-AF65-F5344CB8AC3E}">
        <p14:creationId xmlns:p14="http://schemas.microsoft.com/office/powerpoint/2010/main" val="3640136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945921-0438-4421-937B-04146E15C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9" y="486834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C0DD4-AFCB-466A-8CCA-F7E022B83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9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61C66F-5503-4C30-BF52-D9B82AA995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8475135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DE4DD7-5968-43AC-8717-004CEA261441}" type="datetimeFigureOut">
              <a:rPr lang="en-US" smtClean="0"/>
              <a:t>1/25/2023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1AD11F-DF24-42F6-855A-E7A71B7B8B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4" y="8475135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C7D0E-101A-41DE-BD1B-178426773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8475135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93D2B-6925-4B26-92A6-01EBC05BA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595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1219215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4" indent="-304804" algn="l" defTabSz="1219215" rtl="0" eaLnBrk="1" latinLnBrk="0" hangingPunct="1">
        <a:lnSpc>
          <a:spcPct val="90000"/>
        </a:lnSpc>
        <a:spcBef>
          <a:spcPts val="1334"/>
        </a:spcBef>
        <a:buFont typeface="Arial" panose="020B0604020202020204" pitchFamily="34" charset="0"/>
        <a:buChar char="•"/>
        <a:defRPr sz="3734" kern="1200">
          <a:solidFill>
            <a:schemeClr val="tx1"/>
          </a:solidFill>
          <a:latin typeface="+mn-lt"/>
          <a:ea typeface="+mn-ea"/>
          <a:cs typeface="+mn-cs"/>
        </a:defRPr>
      </a:lvl1pPr>
      <a:lvl2pPr marL="914411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19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627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35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42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50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57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65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8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15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23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31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38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46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53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61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Text, letter&#10;&#10;Description automatically generated">
            <a:extLst>
              <a:ext uri="{FF2B5EF4-FFF2-40B4-BE49-F238E27FC236}">
                <a16:creationId xmlns:a16="http://schemas.microsoft.com/office/drawing/2014/main" id="{177CF9F1-FF4C-FF55-C91C-2B701812E9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858000" cy="911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8368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B398F6E5-8945-143B-2B0F-609E3DC3CF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6858001" cy="914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569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526A002A-3A84-4607-2973-88E7A66554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1444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526A002A-3A84-4607-2973-88E7A66554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1676"/>
            <a:ext cx="6858000" cy="878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8384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Text&#10;&#10;Description automatically generated">
            <a:extLst>
              <a:ext uri="{FF2B5EF4-FFF2-40B4-BE49-F238E27FC236}">
                <a16:creationId xmlns:a16="http://schemas.microsoft.com/office/drawing/2014/main" id="{E0BD6CFD-A27D-FA77-7692-3574FD2EAC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2662"/>
            <a:ext cx="6858000" cy="895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4052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CA2C2D44-0D3D-A68F-9DB5-B0958B83C9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67594"/>
            <a:ext cx="6857999" cy="921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548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DDBF359-D970-BF88-340F-0421CC94E6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6858001" cy="91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0072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2B6BAD67-F283-3EA5-960E-99D3257689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857999" cy="927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6244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ge of a book&#10;&#10;Description automatically generated with medium confidence">
            <a:extLst>
              <a:ext uri="{FF2B5EF4-FFF2-40B4-BE49-F238E27FC236}">
                <a16:creationId xmlns:a16="http://schemas.microsoft.com/office/drawing/2014/main" id="{D0ED43E3-B1CB-FAD0-5B43-8515DF73BB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858000" cy="932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2877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ge of a book&#10;&#10;Description automatically generated with medium confidence">
            <a:extLst>
              <a:ext uri="{FF2B5EF4-FFF2-40B4-BE49-F238E27FC236}">
                <a16:creationId xmlns:a16="http://schemas.microsoft.com/office/drawing/2014/main" id="{D0ED43E3-B1CB-FAD0-5B43-8515DF73BB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92392" y="0"/>
            <a:ext cx="7050392" cy="925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663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D2F036EC-4959-1007-6862-4A902BBBD1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990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Diagram&#10;&#10;Description automatically generated">
            <a:extLst>
              <a:ext uri="{FF2B5EF4-FFF2-40B4-BE49-F238E27FC236}">
                <a16:creationId xmlns:a16="http://schemas.microsoft.com/office/drawing/2014/main" id="{340E57BD-3E9B-3168-ADC6-20A9F05D01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3217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D2F036EC-4959-1007-6862-4A902BBBD1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6858000" cy="914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0107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486B5BAA-D95B-8CE7-68F7-E05469158A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5512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486B5BAA-D95B-8CE7-68F7-E05469158A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886996" cy="979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812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D59A3B2E-F91E-47D3-0294-0426A1ECD2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858000" cy="979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832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2359A6D3-DAE4-9354-3F40-ADD59EC89F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5223"/>
            <a:ext cx="6858000" cy="903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396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349423B1-4BC6-09F1-74B2-79BEFF0B9D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858000" cy="915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241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0046B8EA-816C-67FC-0092-45771B9377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94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0046B8EA-816C-67FC-0092-45771B9377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858000" cy="928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591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C49228D0-D8EF-CA03-506C-35B5172559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858000" cy="930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041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C49228D0-D8EF-CA03-506C-35B5172559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69784"/>
            <a:ext cx="6858000" cy="948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90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45D43FED-84A9-7FC0-7EB5-52E0E22FEB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0"/>
            <a:ext cx="689542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2513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4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AD1C29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3">
      <a:majorFont>
        <a:latin typeface="Perpetu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ok_cover_02_MO - v5" id="{7D21C350-69F5-4A36-AA5C-9E59965F2F4B}" vid="{E1455929-F9F3-4CBD-A600-DB66ED643709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F02E0EF7D44C04B9FA644DBFF45FF6A" ma:contentTypeVersion="13" ma:contentTypeDescription="Create a new document." ma:contentTypeScope="" ma:versionID="206b9469efed5238e3299da57cdc015e">
  <xsd:schema xmlns:xsd="http://www.w3.org/2001/XMLSchema" xmlns:xs="http://www.w3.org/2001/XMLSchema" xmlns:p="http://schemas.microsoft.com/office/2006/metadata/properties" xmlns:ns2="876de33e-aaa5-4507-9b92-b84e676ded0d" xmlns:ns3="ef88797d-310b-4d46-ad9c-0c23fa0c8d45" targetNamespace="http://schemas.microsoft.com/office/2006/metadata/properties" ma:root="true" ma:fieldsID="281ed500249cd3fe925a7af84a8b56c4" ns2:_="" ns3:_="">
    <xsd:import namespace="876de33e-aaa5-4507-9b92-b84e676ded0d"/>
    <xsd:import namespace="ef88797d-310b-4d46-ad9c-0c23fa0c8d4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de33e-aaa5-4507-9b92-b84e676ded0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hidden="true" ma:internalName="LastSharedByUser" ma:readOnly="true">
      <xsd:simpleType>
        <xsd:restriction base="dms:Note"/>
      </xsd:simpleType>
    </xsd:element>
    <xsd:element name="LastSharedByTime" ma:index="11" nillable="true" ma:displayName="Last Shared By Time" ma:description="" ma:hidden="true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88797d-310b-4d46-ad9c-0c23fa0c8d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ef88797d-310b-4d46-ad9c-0c23fa0c8d45" xsi:nil="true"/>
  </documentManagement>
</p:properties>
</file>

<file path=customXml/itemProps1.xml><?xml version="1.0" encoding="utf-8"?>
<ds:datastoreItem xmlns:ds="http://schemas.openxmlformats.org/officeDocument/2006/customXml" ds:itemID="{0FF9B37C-D7DC-4C7A-B224-251CAEED599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6083CC0-7AB2-484A-8FCB-CD563FE4EB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76de33e-aaa5-4507-9b92-b84e676ded0d"/>
    <ds:schemaRef ds:uri="ef88797d-310b-4d46-ad9c-0c23fa0c8d4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49732C-CF08-4218-9320-A2B8793157BC}">
  <ds:schemaRefs>
    <ds:schemaRef ds:uri="http://schemas.microsoft.com/office/2006/metadata/properties"/>
    <ds:schemaRef ds:uri="http://schemas.microsoft.com/office/infopath/2007/PartnerControls"/>
    <ds:schemaRef ds:uri="ef88797d-310b-4d46-ad9c-0c23fa0c8d4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Mystery book covers</Template>
  <TotalTime>103</TotalTime>
  <Words>0</Words>
  <Application>Microsoft Office PowerPoint</Application>
  <PresentationFormat>Letter Paper (8.5x11 in)</PresentationFormat>
  <Paragraphs>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Perpetua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Sarah-Katherine</dc:creator>
  <cp:lastModifiedBy>Sarah-Katherine</cp:lastModifiedBy>
  <cp:revision>1</cp:revision>
  <dcterms:created xsi:type="dcterms:W3CDTF">2023-01-25T17:22:58Z</dcterms:created>
  <dcterms:modified xsi:type="dcterms:W3CDTF">2023-01-25T19:06:36Z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0x0101005F02E0EF7D44C04B9FA644DBFF45FF6A</vt:lpwstr>
  </property>
</Properties>
</file>