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handoutMasterIdLst>
    <p:handoutMasterId r:id="rId8"/>
  </p:handoutMasterIdLst>
  <p:sldIdLst>
    <p:sldId id="260" r:id="rId5"/>
    <p:sldId id="259" r:id="rId6"/>
  </p:sldIdLst>
  <p:sldSz cx="10058400" cy="77724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1AD17D-0490-4131-8B77-F1780FF816FD}" v="2" dt="2026-01-23T20:27:37.9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5324" autoAdjust="0"/>
  </p:normalViewPr>
  <p:slideViewPr>
    <p:cSldViewPr snapToGrid="0">
      <p:cViewPr varScale="1">
        <p:scale>
          <a:sx n="63" d="100"/>
          <a:sy n="63" d="100"/>
        </p:scale>
        <p:origin x="1800" y="278"/>
      </p:cViewPr>
      <p:guideLst/>
    </p:cSldViewPr>
  </p:slideViewPr>
  <p:notesTextViewPr>
    <p:cViewPr>
      <p:scale>
        <a:sx n="3" d="2"/>
        <a:sy n="3" d="2"/>
      </p:scale>
      <p:origin x="0" y="0"/>
    </p:cViewPr>
  </p:notesTextViewPr>
  <p:notesViewPr>
    <p:cSldViewPr snapToGrid="0">
      <p:cViewPr varScale="1">
        <p:scale>
          <a:sx n="84" d="100"/>
          <a:sy n="84" d="100"/>
        </p:scale>
        <p:origin x="2940"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garet Pelinski" userId="f46f9ac08d35c68f" providerId="LiveId" clId="{9A7D5AFE-010C-428E-8483-E3F7AA3641F3}"/>
    <pc:docChg chg="undo custSel mod modSld">
      <pc:chgData name="Margaret Pelinski" userId="f46f9ac08d35c68f" providerId="LiveId" clId="{9A7D5AFE-010C-428E-8483-E3F7AA3641F3}" dt="2026-01-23T20:28:06.409" v="257" actId="1036"/>
      <pc:docMkLst>
        <pc:docMk/>
      </pc:docMkLst>
      <pc:sldChg chg="modSp mod">
        <pc:chgData name="Margaret Pelinski" userId="f46f9ac08d35c68f" providerId="LiveId" clId="{9A7D5AFE-010C-428E-8483-E3F7AA3641F3}" dt="2026-01-23T20:28:06.409" v="257" actId="1036"/>
        <pc:sldMkLst>
          <pc:docMk/>
          <pc:sldMk cId="1355467603" sldId="259"/>
        </pc:sldMkLst>
        <pc:spChg chg="mod">
          <ac:chgData name="Margaret Pelinski" userId="f46f9ac08d35c68f" providerId="LiveId" clId="{9A7D5AFE-010C-428E-8483-E3F7AA3641F3}" dt="2026-01-23T20:27:37.915" v="237"/>
          <ac:spMkLst>
            <pc:docMk/>
            <pc:sldMk cId="1355467603" sldId="259"/>
            <ac:spMk id="23" creationId="{B286AC79-4747-4641-904F-98F8751184A8}"/>
          </ac:spMkLst>
        </pc:spChg>
        <pc:picChg chg="mod">
          <ac:chgData name="Margaret Pelinski" userId="f46f9ac08d35c68f" providerId="LiveId" clId="{9A7D5AFE-010C-428E-8483-E3F7AA3641F3}" dt="2026-01-23T20:28:06.409" v="257" actId="1036"/>
          <ac:picMkLst>
            <pc:docMk/>
            <pc:sldMk cId="1355467603" sldId="259"/>
            <ac:picMk id="17" creationId="{288A21D2-66C3-4DC6-989E-4F65C4049EDF}"/>
          </ac:picMkLst>
        </pc:picChg>
      </pc:sldChg>
      <pc:sldChg chg="modSp mod">
        <pc:chgData name="Margaret Pelinski" userId="f46f9ac08d35c68f" providerId="LiveId" clId="{9A7D5AFE-010C-428E-8483-E3F7AA3641F3}" dt="2026-01-09T06:20:42.188" v="95" actId="20577"/>
        <pc:sldMkLst>
          <pc:docMk/>
          <pc:sldMk cId="911344791" sldId="260"/>
        </pc:sldMkLst>
        <pc:spChg chg="mod">
          <ac:chgData name="Margaret Pelinski" userId="f46f9ac08d35c68f" providerId="LiveId" clId="{9A7D5AFE-010C-428E-8483-E3F7AA3641F3}" dt="2026-01-09T06:20:42.188" v="95" actId="20577"/>
          <ac:spMkLst>
            <pc:docMk/>
            <pc:sldMk cId="911344791" sldId="260"/>
            <ac:spMk id="36" creationId="{B6CE2F0E-9B39-4976-BDD1-DBD646AA0C85}"/>
          </ac:spMkLst>
        </pc:spChg>
        <pc:spChg chg="mod">
          <ac:chgData name="Margaret Pelinski" userId="f46f9ac08d35c68f" providerId="LiveId" clId="{9A7D5AFE-010C-428E-8483-E3F7AA3641F3}" dt="2026-01-09T06:07:55.188" v="24" actId="20577"/>
          <ac:spMkLst>
            <pc:docMk/>
            <pc:sldMk cId="911344791" sldId="260"/>
            <ac:spMk id="37" creationId="{CE00EBC4-C461-4395-AD76-7A472C1AE20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936769" y="0"/>
            <a:ext cx="3011699" cy="463408"/>
          </a:xfrm>
          <a:prstGeom prst="rect">
            <a:avLst/>
          </a:prstGeom>
        </p:spPr>
        <p:txBody>
          <a:bodyPr vert="horz" lIns="91440" tIns="45720" rIns="91440" bIns="45720" rtlCol="0"/>
          <a:lstStyle>
            <a:lvl1pPr algn="r">
              <a:defRPr sz="1200"/>
            </a:lvl1pPr>
          </a:lstStyle>
          <a:p>
            <a:fld id="{38D6FE3C-34D8-4B4B-9273-D907B0A3B964}" type="datetimeFigureOut">
              <a:rPr lang="en-US"/>
              <a:t>1/23/2026</a:t>
            </a:fld>
            <a:endParaRPr dirty="0"/>
          </a:p>
        </p:txBody>
      </p:sp>
      <p:sp>
        <p:nvSpPr>
          <p:cNvPr id="4" name="Footer Placeholder 3"/>
          <p:cNvSpPr>
            <a:spLocks noGrp="1"/>
          </p:cNvSpPr>
          <p:nvPr>
            <p:ph type="ftr" sz="quarter" idx="2"/>
          </p:nvPr>
        </p:nvSpPr>
        <p:spPr>
          <a:xfrm>
            <a:off x="0" y="8772675"/>
            <a:ext cx="3011699" cy="463407"/>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936769" y="8772675"/>
            <a:ext cx="3011699" cy="463407"/>
          </a:xfrm>
          <a:prstGeom prst="rect">
            <a:avLst/>
          </a:prstGeom>
        </p:spPr>
        <p:txBody>
          <a:bodyPr vert="horz" lIns="91440" tIns="45720" rIns="91440" bIns="45720" rtlCol="0" anchor="b"/>
          <a:lstStyle>
            <a:lvl1pPr algn="r">
              <a:defRPr sz="1200"/>
            </a:lvl1pPr>
          </a:lstStyle>
          <a:p>
            <a:fld id="{E169A89D-734B-4FAD-B6E7-2B864E72E489}" type="slidenum">
              <a:rPr/>
              <a:t>‹#›</a:t>
            </a:fld>
            <a:endParaRPr dirty="0"/>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936769" y="0"/>
            <a:ext cx="3011699" cy="463408"/>
          </a:xfrm>
          <a:prstGeom prst="rect">
            <a:avLst/>
          </a:prstGeom>
        </p:spPr>
        <p:txBody>
          <a:bodyPr vert="horz" lIns="91440" tIns="45720" rIns="91440" bIns="45720" rtlCol="0"/>
          <a:lstStyle>
            <a:lvl1pPr algn="r">
              <a:defRPr sz="1200"/>
            </a:lvl1pPr>
          </a:lstStyle>
          <a:p>
            <a:fld id="{1D0FF5F4-5691-49AF-9E16-FB22826F7264}" type="datetimeFigureOut">
              <a:rPr lang="en-US"/>
              <a:t>1/23/2026</a:t>
            </a:fld>
            <a:endParaRPr dirty="0"/>
          </a:p>
        </p:txBody>
      </p:sp>
      <p:sp>
        <p:nvSpPr>
          <p:cNvPr id="4" name="Slide Image Placeholder 3"/>
          <p:cNvSpPr>
            <a:spLocks noGrp="1" noRot="1" noChangeAspect="1"/>
          </p:cNvSpPr>
          <p:nvPr>
            <p:ph type="sldImg" idx="2"/>
          </p:nvPr>
        </p:nvSpPr>
        <p:spPr>
          <a:xfrm>
            <a:off x="1458913" y="1154113"/>
            <a:ext cx="4032250" cy="311785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95008" y="4444862"/>
            <a:ext cx="5560060" cy="3636705"/>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772675"/>
            <a:ext cx="3011699" cy="463407"/>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936769" y="8772675"/>
            <a:ext cx="3011699" cy="463407"/>
          </a:xfrm>
          <a:prstGeom prst="rect">
            <a:avLst/>
          </a:prstGeom>
        </p:spPr>
        <p:txBody>
          <a:bodyPr vert="horz" lIns="91440" tIns="45720" rIns="91440" bIns="45720" rtlCol="0" anchor="b"/>
          <a:lstStyle>
            <a:lvl1pPr algn="r">
              <a:defRPr sz="1200"/>
            </a:lvl1pPr>
          </a:lstStyle>
          <a:p>
            <a:fld id="{952A89D7-7603-4ECB-ADF6-F6CF2BE4F401}" type="slidenum">
              <a:rPr/>
              <a:t>‹#›</a:t>
            </a:fld>
            <a:endParaRPr dirty="0"/>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rPr lang="en-US" dirty="0"/>
              <a:t>To change this brochure, replace our sample content with your own. Or, if you'd rather start from a clean slate, press the New Slide button on the Home tab to insert a new page. Now enter your text and pictures in the empty placeholders. To change the logo to your own, select  the picture “replace with LOGO” and choose Change Picture on the Picture Tools Format tab.</a:t>
            </a:r>
          </a:p>
          <a:p>
            <a:endParaRPr lang="en-US" dirty="0"/>
          </a:p>
          <a:p>
            <a:r>
              <a:rPr lang="en-US" dirty="0"/>
              <a:t>And did you notice we made fold marks for you? They are really light, but if you don’t like them showing on your brochure, select and delete them before you print.</a:t>
            </a:r>
          </a:p>
        </p:txBody>
      </p:sp>
      <p:sp>
        <p:nvSpPr>
          <p:cNvPr id="4" name="Slide Number Placeholder 3"/>
          <p:cNvSpPr>
            <a:spLocks noGrp="1"/>
          </p:cNvSpPr>
          <p:nvPr>
            <p:ph type="sldNum" sz="quarter" idx="10"/>
          </p:nvPr>
        </p:nvSpPr>
        <p:spPr/>
        <p:txBody>
          <a:bodyPr/>
          <a:lstStyle/>
          <a:p>
            <a:fld id="{952A89D7-7603-4ECB-ADF6-F6CF2BE4F401}" type="slidenum">
              <a:rPr lang="en-US" smtClean="0"/>
              <a:pPr/>
              <a:t>1</a:t>
            </a:fld>
            <a:endParaRPr lang="en-US" dirty="0"/>
          </a:p>
        </p:txBody>
      </p:sp>
      <p:sp>
        <p:nvSpPr>
          <p:cNvPr id="7" name="Slide Image Placeholder 6"/>
          <p:cNvSpPr>
            <a:spLocks noGrp="1" noRot="1" noChangeAspect="1"/>
          </p:cNvSpPr>
          <p:nvPr>
            <p:ph type="sldImg"/>
          </p:nvPr>
        </p:nvSpPr>
        <p:spPr/>
      </p:sp>
    </p:spTree>
    <p:extLst>
      <p:ext uri="{BB962C8B-B14F-4D97-AF65-F5344CB8AC3E}">
        <p14:creationId xmlns:p14="http://schemas.microsoft.com/office/powerpoint/2010/main" val="820910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rPr lang="en-US" dirty="0"/>
              <a:t>To change this brochure, replace our sample content with your own. Or, if you'd rather start from a clean slate, press the New Slide button on the Home tab to insert a new page. Now enter your text and pictures in the empty placeholders. To change the logo to your own, select  the picture “replace with LOGO” and choose Change Picture on the Picture Tools Format tab.</a:t>
            </a:r>
          </a:p>
          <a:p>
            <a:endParaRPr lang="en-US" dirty="0"/>
          </a:p>
          <a:p>
            <a:r>
              <a:rPr lang="en-US" dirty="0"/>
              <a:t>And did you notice we made fold marks for you? They are really light, but if you don’t like them showing on your brochure, select and delete them before you print.</a:t>
            </a:r>
          </a:p>
        </p:txBody>
      </p:sp>
      <p:sp>
        <p:nvSpPr>
          <p:cNvPr id="4" name="Slide Number Placeholder 3"/>
          <p:cNvSpPr>
            <a:spLocks noGrp="1"/>
          </p:cNvSpPr>
          <p:nvPr>
            <p:ph type="sldNum" sz="quarter" idx="10"/>
          </p:nvPr>
        </p:nvSpPr>
        <p:spPr/>
        <p:txBody>
          <a:bodyPr/>
          <a:lstStyle/>
          <a:p>
            <a:fld id="{952A89D7-7603-4ECB-ADF6-F6CF2BE4F401}" type="slidenum">
              <a:rPr lang="en-US" smtClean="0"/>
              <a:pPr/>
              <a:t>2</a:t>
            </a:fld>
            <a:endParaRPr lang="en-US" dirty="0"/>
          </a:p>
        </p:txBody>
      </p:sp>
      <p:sp>
        <p:nvSpPr>
          <p:cNvPr id="7" name="Slide Image Placeholder 6"/>
          <p:cNvSpPr>
            <a:spLocks noGrp="1" noRot="1" noChangeAspect="1"/>
          </p:cNvSpPr>
          <p:nvPr>
            <p:ph type="sldImg"/>
          </p:nvPr>
        </p:nvSpPr>
        <p:spPr/>
      </p:sp>
    </p:spTree>
    <p:extLst>
      <p:ext uri="{BB962C8B-B14F-4D97-AF65-F5344CB8AC3E}">
        <p14:creationId xmlns:p14="http://schemas.microsoft.com/office/powerpoint/2010/main" val="17508418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tside Page">
    <p:spTree>
      <p:nvGrpSpPr>
        <p:cNvPr id="1" name=""/>
        <p:cNvGrpSpPr/>
        <p:nvPr/>
      </p:nvGrpSpPr>
      <p:grpSpPr>
        <a:xfrm>
          <a:off x="0" y="0"/>
          <a:ext cx="0" cy="0"/>
          <a:chOff x="0" y="0"/>
          <a:chExt cx="0" cy="0"/>
        </a:xfrm>
      </p:grpSpPr>
      <p:sp>
        <p:nvSpPr>
          <p:cNvPr id="11" name="Rectangle 10"/>
          <p:cNvSpPr/>
          <p:nvPr userDrawn="1"/>
        </p:nvSpPr>
        <p:spPr>
          <a:xfrm>
            <a:off x="442027" y="3040910"/>
            <a:ext cx="2424223" cy="99669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23" name="Text Placeholder 21"/>
          <p:cNvSpPr>
            <a:spLocks noGrp="1"/>
          </p:cNvSpPr>
          <p:nvPr>
            <p:ph type="body" sz="quarter" idx="14" hasCustomPrompt="1"/>
          </p:nvPr>
        </p:nvSpPr>
        <p:spPr>
          <a:xfrm rot="16200000">
            <a:off x="2282453" y="5905510"/>
            <a:ext cx="2471737" cy="347642"/>
          </a:xfrm>
        </p:spPr>
        <p:txBody>
          <a:bodyPr lIns="0" tIns="0" rIns="0" bIns="0" anchor="b">
            <a:noAutofit/>
          </a:bodyPr>
          <a:lstStyle>
            <a:lvl1pPr marL="0" indent="0" algn="l">
              <a:lnSpc>
                <a:spcPct val="85000"/>
              </a:lnSpc>
              <a:spcBef>
                <a:spcPts val="0"/>
              </a:spcBef>
              <a:buNone/>
              <a:defRPr sz="9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Company N</a:t>
            </a:r>
            <a:r>
              <a:rPr dirty="0"/>
              <a:t>ame</a:t>
            </a:r>
          </a:p>
        </p:txBody>
      </p:sp>
      <p:sp>
        <p:nvSpPr>
          <p:cNvPr id="24" name="Text Placeholder 21"/>
          <p:cNvSpPr>
            <a:spLocks noGrp="1"/>
          </p:cNvSpPr>
          <p:nvPr>
            <p:ph type="body" sz="quarter" idx="15" hasCustomPrompt="1"/>
          </p:nvPr>
        </p:nvSpPr>
        <p:spPr>
          <a:xfrm rot="16200000">
            <a:off x="2662318" y="5875952"/>
            <a:ext cx="2471738" cy="406757"/>
          </a:xfrm>
        </p:spPr>
        <p:txBody>
          <a:bodyPr lIns="0" tIns="0" rIns="0" bIns="0" anchor="t">
            <a:noAutofit/>
          </a:bodyPr>
          <a:lstStyle>
            <a:lvl1pPr marL="0" indent="0" algn="l">
              <a:lnSpc>
                <a:spcPct val="120000"/>
              </a:lnSpc>
              <a:spcBef>
                <a:spcPts val="0"/>
              </a:spcBef>
              <a:buNone/>
              <a:defRPr sz="9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B</a:t>
            </a:r>
            <a:r>
              <a:rPr dirty="0"/>
              <a:t>usiness </a:t>
            </a:r>
            <a:r>
              <a:rPr lang="en-US" dirty="0"/>
              <a:t>A</a:t>
            </a:r>
            <a:r>
              <a:rPr dirty="0"/>
              <a:t>ddress</a:t>
            </a:r>
          </a:p>
        </p:txBody>
      </p:sp>
      <p:sp>
        <p:nvSpPr>
          <p:cNvPr id="28" name="Text Placeholder 21"/>
          <p:cNvSpPr>
            <a:spLocks noGrp="1"/>
          </p:cNvSpPr>
          <p:nvPr>
            <p:ph type="body" sz="quarter" idx="19" hasCustomPrompt="1"/>
          </p:nvPr>
        </p:nvSpPr>
        <p:spPr>
          <a:xfrm>
            <a:off x="442027" y="5422604"/>
            <a:ext cx="2424223" cy="1892596"/>
          </a:xfrm>
        </p:spPr>
        <p:txBody>
          <a:bodyPr lIns="0" tIns="0" rIns="0" bIns="0" anchor="t">
            <a:noAutofit/>
          </a:bodyPr>
          <a:lstStyle>
            <a:lvl1pPr marL="0" indent="0" algn="l">
              <a:lnSpc>
                <a:spcPct val="120000"/>
              </a:lnSpc>
              <a:spcBef>
                <a:spcPts val="900"/>
              </a:spcBef>
              <a:buNone/>
              <a:defRPr sz="10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31" name="Text Placeholder 21"/>
          <p:cNvSpPr>
            <a:spLocks noGrp="1"/>
          </p:cNvSpPr>
          <p:nvPr>
            <p:ph type="body" sz="quarter" idx="20" hasCustomPrompt="1"/>
          </p:nvPr>
        </p:nvSpPr>
        <p:spPr>
          <a:xfrm>
            <a:off x="442026" y="4146698"/>
            <a:ext cx="2424224" cy="1006274"/>
          </a:xfrm>
        </p:spPr>
        <p:txBody>
          <a:bodyPr lIns="0" tIns="0" rIns="0" bIns="0" anchor="b">
            <a:noAutofit/>
          </a:bodyPr>
          <a:lstStyle>
            <a:lvl1pPr marL="0" indent="0" algn="l">
              <a:lnSpc>
                <a:spcPct val="120000"/>
              </a:lnSpc>
              <a:spcBef>
                <a:spcPts val="0"/>
              </a:spcBef>
              <a:buNone/>
              <a:defRPr sz="1600" b="1">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Heading text</a:t>
            </a:r>
            <a:endParaRPr dirty="0"/>
          </a:p>
        </p:txBody>
      </p:sp>
      <p:sp>
        <p:nvSpPr>
          <p:cNvPr id="33" name="Text Placeholder 21"/>
          <p:cNvSpPr>
            <a:spLocks noGrp="1"/>
          </p:cNvSpPr>
          <p:nvPr>
            <p:ph type="body" sz="quarter" idx="21" hasCustomPrompt="1"/>
          </p:nvPr>
        </p:nvSpPr>
        <p:spPr>
          <a:xfrm>
            <a:off x="7155180" y="1446028"/>
            <a:ext cx="2423160" cy="2308328"/>
          </a:xfrm>
        </p:spPr>
        <p:txBody>
          <a:bodyPr lIns="0" tIns="0" rIns="0" bIns="0" anchor="b">
            <a:noAutofit/>
          </a:bodyPr>
          <a:lstStyle>
            <a:lvl1pPr marL="0" indent="0" algn="l">
              <a:lnSpc>
                <a:spcPct val="90000"/>
              </a:lnSpc>
              <a:spcBef>
                <a:spcPts val="0"/>
              </a:spcBef>
              <a:buNone/>
              <a:defRPr sz="3800" b="1" baseline="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Heading text</a:t>
            </a:r>
            <a:endParaRPr dirty="0"/>
          </a:p>
        </p:txBody>
      </p:sp>
      <p:sp>
        <p:nvSpPr>
          <p:cNvPr id="34" name="Text Placeholder 21"/>
          <p:cNvSpPr>
            <a:spLocks noGrp="1"/>
          </p:cNvSpPr>
          <p:nvPr>
            <p:ph type="body" sz="quarter" idx="22" hasCustomPrompt="1"/>
          </p:nvPr>
        </p:nvSpPr>
        <p:spPr>
          <a:xfrm>
            <a:off x="7155180" y="3997842"/>
            <a:ext cx="2423160" cy="616688"/>
          </a:xfrm>
        </p:spPr>
        <p:txBody>
          <a:bodyPr lIns="0" tIns="0" rIns="0" bIns="0" anchor="t">
            <a:noAutofit/>
          </a:bodyPr>
          <a:lstStyle>
            <a:lvl1pPr marL="0" indent="0" algn="l">
              <a:lnSpc>
                <a:spcPct val="100000"/>
              </a:lnSpc>
              <a:spcBef>
                <a:spcPts val="0"/>
              </a:spcBef>
              <a:buNone/>
              <a:defRPr sz="18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Click to add text</a:t>
            </a:r>
            <a:endParaRPr dirty="0"/>
          </a:p>
        </p:txBody>
      </p:sp>
      <p:sp>
        <p:nvSpPr>
          <p:cNvPr id="20" name="Text Placeholder 21"/>
          <p:cNvSpPr>
            <a:spLocks noGrp="1"/>
          </p:cNvSpPr>
          <p:nvPr>
            <p:ph type="body" sz="quarter" idx="23" hasCustomPrompt="1"/>
          </p:nvPr>
        </p:nvSpPr>
        <p:spPr>
          <a:xfrm rot="16200000">
            <a:off x="3081241" y="4061237"/>
            <a:ext cx="2381694" cy="341040"/>
          </a:xfrm>
        </p:spPr>
        <p:txBody>
          <a:bodyPr lIns="0" tIns="0" rIns="0" bIns="0" anchor="b">
            <a:noAutofit/>
          </a:bodyPr>
          <a:lstStyle>
            <a:lvl1pPr marL="0" indent="0" algn="l">
              <a:lnSpc>
                <a:spcPct val="100000"/>
              </a:lnSpc>
              <a:spcBef>
                <a:spcPts val="0"/>
              </a:spcBef>
              <a:buNone/>
              <a:defRPr sz="10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Recipient Name</a:t>
            </a:r>
            <a:endParaRPr dirty="0"/>
          </a:p>
        </p:txBody>
      </p:sp>
      <p:sp>
        <p:nvSpPr>
          <p:cNvPr id="18" name="Rectangle 17"/>
          <p:cNvSpPr/>
          <p:nvPr userDrawn="1"/>
        </p:nvSpPr>
        <p:spPr>
          <a:xfrm>
            <a:off x="442027" y="465745"/>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22" name="Rectangle 21"/>
          <p:cNvSpPr/>
          <p:nvPr userDrawn="1"/>
        </p:nvSpPr>
        <p:spPr>
          <a:xfrm>
            <a:off x="7154649" y="3867502"/>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26" name="Text Placeholder 21"/>
          <p:cNvSpPr>
            <a:spLocks noGrp="1"/>
          </p:cNvSpPr>
          <p:nvPr>
            <p:ph type="body" sz="quarter" idx="24" hasCustomPrompt="1"/>
          </p:nvPr>
        </p:nvSpPr>
        <p:spPr>
          <a:xfrm rot="16200000">
            <a:off x="3567975" y="3923123"/>
            <a:ext cx="2381694" cy="617266"/>
          </a:xfrm>
        </p:spPr>
        <p:txBody>
          <a:bodyPr lIns="0" tIns="0" rIns="0" bIns="0" anchor="t">
            <a:noAutofit/>
          </a:bodyPr>
          <a:lstStyle>
            <a:lvl1pPr marL="0" indent="0" algn="l">
              <a:lnSpc>
                <a:spcPct val="120000"/>
              </a:lnSpc>
              <a:spcBef>
                <a:spcPts val="0"/>
              </a:spcBef>
              <a:buNone/>
              <a:defRPr sz="10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Address</a:t>
            </a:r>
            <a:br>
              <a:rPr lang="en-US" dirty="0"/>
            </a:br>
            <a:r>
              <a:rPr lang="en-US" dirty="0"/>
              <a:t>City, ST  ZIP Code</a:t>
            </a:r>
            <a:endParaRPr dirty="0"/>
          </a:p>
        </p:txBody>
      </p:sp>
      <p:sp>
        <p:nvSpPr>
          <p:cNvPr id="29" name="Text Placeholder 21"/>
          <p:cNvSpPr>
            <a:spLocks noGrp="1"/>
          </p:cNvSpPr>
          <p:nvPr>
            <p:ph type="body" sz="quarter" idx="25" hasCustomPrompt="1"/>
          </p:nvPr>
        </p:nvSpPr>
        <p:spPr>
          <a:xfrm rot="16200000">
            <a:off x="5194895" y="4208443"/>
            <a:ext cx="1785749" cy="642567"/>
          </a:xfrm>
        </p:spPr>
        <p:txBody>
          <a:bodyPr lIns="0" tIns="0" rIns="0" bIns="0" anchor="b">
            <a:noAutofit/>
          </a:bodyPr>
          <a:lstStyle>
            <a:lvl1pPr marL="0" indent="0" algn="l">
              <a:lnSpc>
                <a:spcPct val="120000"/>
              </a:lnSpc>
              <a:spcBef>
                <a:spcPts val="0"/>
              </a:spcBef>
              <a:buNone/>
              <a:defRPr sz="9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[Website]</a:t>
            </a:r>
            <a:br>
              <a:rPr lang="en-US" dirty="0"/>
            </a:br>
            <a:r>
              <a:rPr lang="en-US" dirty="0"/>
              <a:t>[Email]</a:t>
            </a:r>
            <a:endParaRPr dirty="0"/>
          </a:p>
        </p:txBody>
      </p:sp>
      <p:sp>
        <p:nvSpPr>
          <p:cNvPr id="30" name="Text Placeholder 21"/>
          <p:cNvSpPr>
            <a:spLocks noGrp="1"/>
          </p:cNvSpPr>
          <p:nvPr>
            <p:ph type="body" sz="quarter" idx="26" hasCustomPrompt="1"/>
          </p:nvPr>
        </p:nvSpPr>
        <p:spPr>
          <a:xfrm rot="16200000">
            <a:off x="5194895" y="6101041"/>
            <a:ext cx="1785749" cy="642567"/>
          </a:xfrm>
        </p:spPr>
        <p:txBody>
          <a:bodyPr lIns="0" tIns="0" rIns="0" bIns="0" anchor="b">
            <a:noAutofit/>
          </a:bodyPr>
          <a:lstStyle>
            <a:lvl1pPr marL="0" indent="0" algn="l">
              <a:lnSpc>
                <a:spcPct val="120000"/>
              </a:lnSpc>
              <a:spcBef>
                <a:spcPts val="0"/>
              </a:spcBef>
              <a:buNone/>
              <a:defRPr sz="9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Tel [Telephone]</a:t>
            </a:r>
            <a:br>
              <a:rPr lang="en-US" dirty="0"/>
            </a:br>
            <a:r>
              <a:rPr lang="en-US" dirty="0"/>
              <a:t>Fax [Fax]</a:t>
            </a:r>
            <a:endParaRPr dirty="0"/>
          </a:p>
        </p:txBody>
      </p:sp>
      <p:sp>
        <p:nvSpPr>
          <p:cNvPr id="5" name="Picture Placeholder 4"/>
          <p:cNvSpPr>
            <a:spLocks noGrp="1"/>
          </p:cNvSpPr>
          <p:nvPr>
            <p:ph type="pic" sz="quarter" idx="27"/>
          </p:nvPr>
        </p:nvSpPr>
        <p:spPr>
          <a:xfrm>
            <a:off x="442082" y="839788"/>
            <a:ext cx="2424113" cy="2084387"/>
          </a:xfrm>
          <a:solidFill>
            <a:schemeClr val="bg1">
              <a:lumMod val="85000"/>
            </a:schemeClr>
          </a:solidFill>
        </p:spPr>
        <p:txBody>
          <a:bodyPr tIns="182880">
            <a:normAutofit/>
          </a:bodyPr>
          <a:lstStyle>
            <a:lvl1pPr marL="0" indent="0" algn="ctr">
              <a:buNone/>
              <a:defRPr sz="1400"/>
            </a:lvl1pPr>
          </a:lstStyle>
          <a:p>
            <a:endParaRPr lang="en-US" dirty="0"/>
          </a:p>
        </p:txBody>
      </p:sp>
      <p:sp>
        <p:nvSpPr>
          <p:cNvPr id="32" name="Rectangle 31"/>
          <p:cNvSpPr/>
          <p:nvPr userDrawn="1"/>
        </p:nvSpPr>
        <p:spPr>
          <a:xfrm>
            <a:off x="6435513" y="2011680"/>
            <a:ext cx="54864" cy="53035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35" name="Rectangle 34"/>
          <p:cNvSpPr/>
          <p:nvPr userDrawn="1"/>
        </p:nvSpPr>
        <p:spPr>
          <a:xfrm>
            <a:off x="6435513" y="484844"/>
            <a:ext cx="54864" cy="12801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13" name="Text Placeholder 12"/>
          <p:cNvSpPr>
            <a:spLocks noGrp="1"/>
          </p:cNvSpPr>
          <p:nvPr>
            <p:ph type="body" sz="quarter" idx="28" hasCustomPrompt="1"/>
          </p:nvPr>
        </p:nvSpPr>
        <p:spPr>
          <a:xfrm>
            <a:off x="7155180" y="4658107"/>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
        <p:nvSpPr>
          <p:cNvPr id="40" name="Text Placeholder 12"/>
          <p:cNvSpPr>
            <a:spLocks noGrp="1"/>
          </p:cNvSpPr>
          <p:nvPr>
            <p:ph type="body" sz="quarter" idx="29" hasCustomPrompt="1"/>
          </p:nvPr>
        </p:nvSpPr>
        <p:spPr>
          <a:xfrm>
            <a:off x="442558" y="5260735"/>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Tree>
    <p:extLst>
      <p:ext uri="{BB962C8B-B14F-4D97-AF65-F5344CB8AC3E}">
        <p14:creationId xmlns:p14="http://schemas.microsoft.com/office/powerpoint/2010/main" val="586319277"/>
      </p:ext>
    </p:extLst>
  </p:cSld>
  <p:clrMapOvr>
    <a:masterClrMapping/>
  </p:clrMapOvr>
  <p:extLst>
    <p:ext uri="{DCECCB84-F9BA-43D5-87BE-67443E8EF086}">
      <p15:sldGuideLst xmlns:p15="http://schemas.microsoft.com/office/powerpoint/2012/main">
        <p15:guide id="1" orient="horz" pos="288" userDrawn="1">
          <p15:clr>
            <a:srgbClr val="FBAE40"/>
          </p15:clr>
        </p15:guide>
        <p15:guide id="2" orient="horz" pos="4608" userDrawn="1">
          <p15:clr>
            <a:srgbClr val="FBAE40"/>
          </p15:clr>
        </p15:guide>
        <p15:guide id="3" pos="272" userDrawn="1">
          <p15:clr>
            <a:srgbClr val="FBAE40"/>
          </p15:clr>
        </p15:guide>
        <p15:guide id="4" pos="1800" userDrawn="1">
          <p15:clr>
            <a:srgbClr val="FBAE40"/>
          </p15:clr>
        </p15:guide>
        <p15:guide id="6" pos="6035" userDrawn="1">
          <p15:clr>
            <a:srgbClr val="FBAE40"/>
          </p15:clr>
        </p15:guide>
        <p15:guide id="7" pos="450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sp>
        <p:nvSpPr>
          <p:cNvPr id="31" name="Text Placeholder 21"/>
          <p:cNvSpPr>
            <a:spLocks noGrp="1"/>
          </p:cNvSpPr>
          <p:nvPr>
            <p:ph type="body" sz="quarter" idx="20" hasCustomPrompt="1"/>
          </p:nvPr>
        </p:nvSpPr>
        <p:spPr>
          <a:xfrm>
            <a:off x="434340" y="569862"/>
            <a:ext cx="2423160" cy="1373367"/>
          </a:xfrm>
        </p:spPr>
        <p:txBody>
          <a:bodyPr lIns="0" tIns="0" rIns="0" bIns="0" anchor="b">
            <a:noAutofit/>
          </a:bodyPr>
          <a:lstStyle>
            <a:lvl1pPr marL="0" indent="0" algn="l">
              <a:lnSpc>
                <a:spcPct val="120000"/>
              </a:lnSpc>
              <a:spcBef>
                <a:spcPts val="0"/>
              </a:spcBef>
              <a:buNone/>
              <a:defRPr sz="16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43" name="Text Placeholder 21"/>
          <p:cNvSpPr>
            <a:spLocks noGrp="1"/>
          </p:cNvSpPr>
          <p:nvPr>
            <p:ph type="body" sz="quarter" idx="31" hasCustomPrompt="1"/>
          </p:nvPr>
        </p:nvSpPr>
        <p:spPr>
          <a:xfrm>
            <a:off x="434340" y="2158410"/>
            <a:ext cx="2423160" cy="1456660"/>
          </a:xfrm>
        </p:spPr>
        <p:txBody>
          <a:bodyPr lIns="0" tIns="0" rIns="0" bIns="0" anchor="t">
            <a:noAutofit/>
          </a:bodyPr>
          <a:lstStyle>
            <a:lvl1pPr marL="112713" indent="-112713" algn="l">
              <a:lnSpc>
                <a:spcPct val="120000"/>
              </a:lnSpc>
              <a:spcBef>
                <a:spcPts val="9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26" name="Text Placeholder 21"/>
          <p:cNvSpPr>
            <a:spLocks noGrp="1"/>
          </p:cNvSpPr>
          <p:nvPr>
            <p:ph type="body" sz="quarter" idx="36" hasCustomPrompt="1"/>
          </p:nvPr>
        </p:nvSpPr>
        <p:spPr>
          <a:xfrm>
            <a:off x="434340" y="3625703"/>
            <a:ext cx="2423160" cy="409096"/>
          </a:xfrm>
        </p:spPr>
        <p:txBody>
          <a:bodyPr lIns="0" tIns="0" rIns="0" bIns="0" anchor="ctr">
            <a:noAutofit/>
          </a:bodyPr>
          <a:lstStyle>
            <a:lvl1pPr marL="0" indent="0" algn="l">
              <a:lnSpc>
                <a:spcPct val="114000"/>
              </a:lnSpc>
              <a:spcBef>
                <a:spcPts val="800"/>
              </a:spcBef>
              <a:buNone/>
              <a:defRPr sz="11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27" name="Text Placeholder 21"/>
          <p:cNvSpPr>
            <a:spLocks noGrp="1"/>
          </p:cNvSpPr>
          <p:nvPr>
            <p:ph type="body" sz="quarter" idx="37" hasCustomPrompt="1"/>
          </p:nvPr>
        </p:nvSpPr>
        <p:spPr>
          <a:xfrm>
            <a:off x="434340" y="4034799"/>
            <a:ext cx="2423160" cy="626510"/>
          </a:xfrm>
        </p:spPr>
        <p:txBody>
          <a:bodyPr lIns="0" tIns="0" rIns="0" bIns="0" anchor="t">
            <a:noAutofit/>
          </a:bodyPr>
          <a:lstStyle>
            <a:lvl1pPr marL="112713" indent="-112713" algn="l">
              <a:lnSpc>
                <a:spcPct val="12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cxnSp>
        <p:nvCxnSpPr>
          <p:cNvPr id="35" name="Straight Connector 34" hidden="1"/>
          <p:cNvCxnSpPr/>
          <p:nvPr userDrawn="1"/>
        </p:nvCxnSpPr>
        <p:spPr>
          <a:xfrm>
            <a:off x="3748088" y="919011"/>
            <a:ext cx="2652712" cy="0"/>
          </a:xfrm>
          <a:prstGeom prst="line">
            <a:avLst/>
          </a:prstGeom>
        </p:spPr>
        <p:style>
          <a:lnRef idx="1">
            <a:schemeClr val="accent1"/>
          </a:lnRef>
          <a:fillRef idx="0">
            <a:schemeClr val="accent1"/>
          </a:fillRef>
          <a:effectRef idx="0">
            <a:schemeClr val="accent1"/>
          </a:effectRef>
          <a:fontRef idx="minor">
            <a:schemeClr val="tx1"/>
          </a:fontRef>
        </p:style>
      </p:cxnSp>
      <p:sp>
        <p:nvSpPr>
          <p:cNvPr id="41" name="Text Placeholder 21"/>
          <p:cNvSpPr>
            <a:spLocks noGrp="1"/>
          </p:cNvSpPr>
          <p:nvPr>
            <p:ph type="body" sz="quarter" idx="42" hasCustomPrompt="1"/>
          </p:nvPr>
        </p:nvSpPr>
        <p:spPr>
          <a:xfrm>
            <a:off x="7159752" y="1616150"/>
            <a:ext cx="2444114" cy="680483"/>
          </a:xfrm>
        </p:spPr>
        <p:txBody>
          <a:bodyPr lIns="0" tIns="0" rIns="0" bIns="0" anchor="t">
            <a:noAutofit/>
          </a:bodyPr>
          <a:lstStyle>
            <a:lvl1pPr marL="73152" indent="-73152" algn="l">
              <a:lnSpc>
                <a:spcPct val="120000"/>
              </a:lnSpc>
              <a:spcBef>
                <a:spcPts val="400"/>
              </a:spcBef>
              <a:buNone/>
              <a:defRPr sz="1200" i="1">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a:t>quotation</a:t>
            </a:r>
            <a:endParaRPr dirty="0"/>
          </a:p>
        </p:txBody>
      </p:sp>
      <p:sp>
        <p:nvSpPr>
          <p:cNvPr id="42" name="Text Placeholder 21"/>
          <p:cNvSpPr>
            <a:spLocks noGrp="1"/>
          </p:cNvSpPr>
          <p:nvPr>
            <p:ph type="body" sz="quarter" idx="43" hasCustomPrompt="1"/>
          </p:nvPr>
        </p:nvSpPr>
        <p:spPr>
          <a:xfrm>
            <a:off x="3771900" y="4784651"/>
            <a:ext cx="2423160" cy="2530549"/>
          </a:xfrm>
        </p:spPr>
        <p:txBody>
          <a:bodyPr lIns="0" tIns="0" rIns="0" bIns="0" anchor="t">
            <a:noAutofit/>
          </a:bodyPr>
          <a:lstStyle>
            <a:lvl1pPr marL="112713" indent="-112713" algn="l">
              <a:lnSpc>
                <a:spcPct val="120000"/>
              </a:lnSpc>
              <a:spcBef>
                <a:spcPts val="9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59" name="Text Placeholder 21"/>
          <p:cNvSpPr>
            <a:spLocks noGrp="1"/>
          </p:cNvSpPr>
          <p:nvPr>
            <p:ph type="body" sz="quarter" idx="48" hasCustomPrompt="1"/>
          </p:nvPr>
        </p:nvSpPr>
        <p:spPr>
          <a:xfrm>
            <a:off x="7155180" y="4359349"/>
            <a:ext cx="2441448" cy="2955851"/>
          </a:xfrm>
        </p:spPr>
        <p:txBody>
          <a:bodyPr lIns="0" tIns="0" rIns="0" bIns="0" anchor="t">
            <a:noAutofit/>
          </a:bodyPr>
          <a:lstStyle>
            <a:lvl1pPr marL="112713" indent="-112713" algn="l">
              <a:lnSpc>
                <a:spcPct val="120000"/>
              </a:lnSpc>
              <a:spcBef>
                <a:spcPts val="9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38" name="Rectangle 37"/>
          <p:cNvSpPr/>
          <p:nvPr userDrawn="1"/>
        </p:nvSpPr>
        <p:spPr>
          <a:xfrm>
            <a:off x="433809" y="465745"/>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40" name="Text Placeholder 21"/>
          <p:cNvSpPr>
            <a:spLocks noGrp="1"/>
          </p:cNvSpPr>
          <p:nvPr>
            <p:ph type="body" sz="quarter" idx="49" hasCustomPrompt="1"/>
          </p:nvPr>
        </p:nvSpPr>
        <p:spPr>
          <a:xfrm>
            <a:off x="3771900" y="3795822"/>
            <a:ext cx="2423160" cy="754911"/>
          </a:xfrm>
        </p:spPr>
        <p:txBody>
          <a:bodyPr lIns="0" tIns="0" rIns="0" bIns="0" anchor="b">
            <a:noAutofit/>
          </a:bodyPr>
          <a:lstStyle>
            <a:lvl1pPr marL="0" indent="0" algn="l">
              <a:lnSpc>
                <a:spcPct val="120000"/>
              </a:lnSpc>
              <a:spcBef>
                <a:spcPts val="0"/>
              </a:spcBef>
              <a:buNone/>
              <a:defRPr sz="16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44" name="Picture Placeholder 4"/>
          <p:cNvSpPr>
            <a:spLocks noGrp="1"/>
          </p:cNvSpPr>
          <p:nvPr>
            <p:ph type="pic" sz="quarter" idx="27"/>
          </p:nvPr>
        </p:nvSpPr>
        <p:spPr>
          <a:xfrm>
            <a:off x="5050465" y="850606"/>
            <a:ext cx="1144595" cy="2834640"/>
          </a:xfrm>
          <a:solidFill>
            <a:schemeClr val="bg1">
              <a:lumMod val="85000"/>
            </a:schemeClr>
          </a:solidFill>
        </p:spPr>
        <p:txBody>
          <a:bodyPr tIns="182880">
            <a:normAutofit/>
          </a:bodyPr>
          <a:lstStyle>
            <a:lvl1pPr marL="0" indent="0" algn="ctr">
              <a:buNone/>
              <a:defRPr sz="1400"/>
            </a:lvl1pPr>
          </a:lstStyle>
          <a:p>
            <a:endParaRPr lang="en-US" dirty="0"/>
          </a:p>
        </p:txBody>
      </p:sp>
      <p:sp>
        <p:nvSpPr>
          <p:cNvPr id="46" name="Picture Placeholder 4"/>
          <p:cNvSpPr>
            <a:spLocks noGrp="1"/>
          </p:cNvSpPr>
          <p:nvPr>
            <p:ph type="pic" sz="quarter" idx="50"/>
          </p:nvPr>
        </p:nvSpPr>
        <p:spPr>
          <a:xfrm>
            <a:off x="434340" y="4688343"/>
            <a:ext cx="2423160" cy="1600200"/>
          </a:xfrm>
          <a:solidFill>
            <a:schemeClr val="bg1">
              <a:lumMod val="85000"/>
            </a:schemeClr>
          </a:solidFill>
        </p:spPr>
        <p:txBody>
          <a:bodyPr tIns="182880">
            <a:normAutofit/>
          </a:bodyPr>
          <a:lstStyle>
            <a:lvl1pPr marL="0" indent="0" algn="ctr">
              <a:buNone/>
              <a:defRPr sz="1400"/>
            </a:lvl1pPr>
          </a:lstStyle>
          <a:p>
            <a:endParaRPr lang="en-US" dirty="0"/>
          </a:p>
        </p:txBody>
      </p:sp>
      <p:sp>
        <p:nvSpPr>
          <p:cNvPr id="47" name="Rectangle 46"/>
          <p:cNvSpPr/>
          <p:nvPr userDrawn="1"/>
        </p:nvSpPr>
        <p:spPr>
          <a:xfrm>
            <a:off x="433809" y="6360183"/>
            <a:ext cx="2424223" cy="70932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48" name="Rectangle 47"/>
          <p:cNvSpPr/>
          <p:nvPr userDrawn="1"/>
        </p:nvSpPr>
        <p:spPr>
          <a:xfrm>
            <a:off x="3771900" y="850606"/>
            <a:ext cx="1188299" cy="28346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49" name="Rectangle 48"/>
          <p:cNvSpPr/>
          <p:nvPr userDrawn="1"/>
        </p:nvSpPr>
        <p:spPr>
          <a:xfrm>
            <a:off x="3771369" y="465745"/>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50" name="Rectangle 49"/>
          <p:cNvSpPr/>
          <p:nvPr userDrawn="1"/>
        </p:nvSpPr>
        <p:spPr>
          <a:xfrm>
            <a:off x="7154649" y="465745"/>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51" name="Text Placeholder 12"/>
          <p:cNvSpPr>
            <a:spLocks noGrp="1"/>
          </p:cNvSpPr>
          <p:nvPr>
            <p:ph type="body" sz="quarter" idx="29" hasCustomPrompt="1"/>
          </p:nvPr>
        </p:nvSpPr>
        <p:spPr>
          <a:xfrm>
            <a:off x="434340" y="2010962"/>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
        <p:nvSpPr>
          <p:cNvPr id="55" name="Text Placeholder 12"/>
          <p:cNvSpPr>
            <a:spLocks noGrp="1"/>
          </p:cNvSpPr>
          <p:nvPr>
            <p:ph type="body" sz="quarter" idx="51" hasCustomPrompt="1"/>
          </p:nvPr>
        </p:nvSpPr>
        <p:spPr>
          <a:xfrm>
            <a:off x="3771900" y="4624733"/>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
        <p:nvSpPr>
          <p:cNvPr id="62" name="Text Placeholder 21"/>
          <p:cNvSpPr>
            <a:spLocks noGrp="1"/>
          </p:cNvSpPr>
          <p:nvPr>
            <p:ph type="body" sz="quarter" idx="52" hasCustomPrompt="1"/>
          </p:nvPr>
        </p:nvSpPr>
        <p:spPr>
          <a:xfrm>
            <a:off x="7155180" y="569862"/>
            <a:ext cx="2441448" cy="812371"/>
          </a:xfrm>
        </p:spPr>
        <p:txBody>
          <a:bodyPr lIns="0" tIns="0" rIns="0" bIns="0" anchor="b">
            <a:noAutofit/>
          </a:bodyPr>
          <a:lstStyle>
            <a:lvl1pPr marL="0" indent="0" algn="l">
              <a:lnSpc>
                <a:spcPct val="120000"/>
              </a:lnSpc>
              <a:spcBef>
                <a:spcPts val="0"/>
              </a:spcBef>
              <a:buNone/>
              <a:defRPr sz="16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63" name="Text Placeholder 12"/>
          <p:cNvSpPr>
            <a:spLocks noGrp="1"/>
          </p:cNvSpPr>
          <p:nvPr>
            <p:ph type="body" sz="quarter" idx="53" hasCustomPrompt="1"/>
          </p:nvPr>
        </p:nvSpPr>
        <p:spPr>
          <a:xfrm>
            <a:off x="7155180" y="1446367"/>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
        <p:nvSpPr>
          <p:cNvPr id="64" name="Text Placeholder 21"/>
          <p:cNvSpPr>
            <a:spLocks noGrp="1"/>
          </p:cNvSpPr>
          <p:nvPr>
            <p:ph type="body" sz="quarter" idx="54" hasCustomPrompt="1"/>
          </p:nvPr>
        </p:nvSpPr>
        <p:spPr>
          <a:xfrm>
            <a:off x="7159752" y="2354879"/>
            <a:ext cx="2444114" cy="281997"/>
          </a:xfrm>
        </p:spPr>
        <p:txBody>
          <a:bodyPr lIns="0" tIns="0" rIns="0" bIns="0" anchor="t">
            <a:noAutofit/>
          </a:bodyPr>
          <a:lstStyle>
            <a:lvl1pPr marL="228600" indent="-137160" algn="l">
              <a:lnSpc>
                <a:spcPct val="100000"/>
              </a:lnSpc>
              <a:spcBef>
                <a:spcPts val="0"/>
              </a:spcBef>
              <a:buClr>
                <a:schemeClr val="tx1"/>
              </a:buClr>
              <a:buFont typeface="Arial" panose="020B0604020202020204" pitchFamily="34" charset="0"/>
              <a:buChar char="—"/>
              <a:defRPr sz="900" i="0">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a:t>attribution</a:t>
            </a:r>
            <a:endParaRPr dirty="0"/>
          </a:p>
        </p:txBody>
      </p:sp>
      <p:sp>
        <p:nvSpPr>
          <p:cNvPr id="65" name="Text Placeholder 21"/>
          <p:cNvSpPr>
            <a:spLocks noGrp="1"/>
          </p:cNvSpPr>
          <p:nvPr>
            <p:ph type="body" sz="quarter" idx="55" hasCustomPrompt="1"/>
          </p:nvPr>
        </p:nvSpPr>
        <p:spPr>
          <a:xfrm>
            <a:off x="7159752" y="2636876"/>
            <a:ext cx="2444114" cy="680483"/>
          </a:xfrm>
        </p:spPr>
        <p:txBody>
          <a:bodyPr lIns="0" tIns="0" rIns="0" bIns="0" anchor="t">
            <a:noAutofit/>
          </a:bodyPr>
          <a:lstStyle>
            <a:lvl1pPr marL="73152" indent="-73152" algn="l">
              <a:lnSpc>
                <a:spcPct val="120000"/>
              </a:lnSpc>
              <a:spcBef>
                <a:spcPts val="400"/>
              </a:spcBef>
              <a:buNone/>
              <a:defRPr sz="1200" i="1">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a:t>quotation</a:t>
            </a:r>
            <a:endParaRPr dirty="0"/>
          </a:p>
        </p:txBody>
      </p:sp>
      <p:sp>
        <p:nvSpPr>
          <p:cNvPr id="66" name="Text Placeholder 21"/>
          <p:cNvSpPr>
            <a:spLocks noGrp="1"/>
          </p:cNvSpPr>
          <p:nvPr>
            <p:ph type="body" sz="quarter" idx="56" hasCustomPrompt="1"/>
          </p:nvPr>
        </p:nvSpPr>
        <p:spPr>
          <a:xfrm>
            <a:off x="7159752" y="3375605"/>
            <a:ext cx="2444114" cy="283464"/>
          </a:xfrm>
        </p:spPr>
        <p:txBody>
          <a:bodyPr lIns="0" tIns="0" rIns="0" bIns="0" anchor="t">
            <a:noAutofit/>
          </a:bodyPr>
          <a:lstStyle>
            <a:lvl1pPr marL="228600" indent="-137160" algn="l">
              <a:lnSpc>
                <a:spcPct val="100000"/>
              </a:lnSpc>
              <a:spcBef>
                <a:spcPts val="0"/>
              </a:spcBef>
              <a:buClr>
                <a:schemeClr val="tx1"/>
              </a:buClr>
              <a:buFont typeface="Arial" panose="020B0604020202020204" pitchFamily="34" charset="0"/>
              <a:buChar char="—"/>
              <a:defRPr sz="900" i="0">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a:t>attribution</a:t>
            </a:r>
            <a:endParaRPr dirty="0"/>
          </a:p>
        </p:txBody>
      </p:sp>
      <p:sp>
        <p:nvSpPr>
          <p:cNvPr id="67" name="Text Placeholder 21"/>
          <p:cNvSpPr>
            <a:spLocks noGrp="1"/>
          </p:cNvSpPr>
          <p:nvPr>
            <p:ph type="body" sz="quarter" idx="57" hasCustomPrompt="1"/>
          </p:nvPr>
        </p:nvSpPr>
        <p:spPr>
          <a:xfrm>
            <a:off x="7155180" y="3659069"/>
            <a:ext cx="2441448" cy="487629"/>
          </a:xfrm>
        </p:spPr>
        <p:txBody>
          <a:bodyPr lIns="0" tIns="0" rIns="0" bIns="0" anchor="b">
            <a:noAutofit/>
          </a:bodyPr>
          <a:lstStyle>
            <a:lvl1pPr marL="0" indent="0" algn="l">
              <a:lnSpc>
                <a:spcPct val="120000"/>
              </a:lnSpc>
              <a:spcBef>
                <a:spcPts val="0"/>
              </a:spcBef>
              <a:buNone/>
              <a:defRPr sz="16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68" name="Text Placeholder 12"/>
          <p:cNvSpPr>
            <a:spLocks noGrp="1"/>
          </p:cNvSpPr>
          <p:nvPr>
            <p:ph type="body" sz="quarter" idx="58" hasCustomPrompt="1"/>
          </p:nvPr>
        </p:nvSpPr>
        <p:spPr>
          <a:xfrm>
            <a:off x="7155180" y="4210833"/>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a:t> </a:t>
            </a:r>
          </a:p>
        </p:txBody>
      </p:sp>
    </p:spTree>
    <p:extLst>
      <p:ext uri="{BB962C8B-B14F-4D97-AF65-F5344CB8AC3E}">
        <p14:creationId xmlns:p14="http://schemas.microsoft.com/office/powerpoint/2010/main" val="1184508751"/>
      </p:ext>
    </p:extLst>
  </p:cSld>
  <p:clrMapOvr>
    <a:masterClrMapping/>
  </p:clrMapOvr>
  <p:extLst>
    <p:ext uri="{DCECCB84-F9BA-43D5-87BE-67443E8EF086}">
      <p15:sldGuideLst xmlns:p15="http://schemas.microsoft.com/office/powerpoint/2012/main">
        <p15:guide id="1" pos="231" userDrawn="1">
          <p15:clr>
            <a:srgbClr val="FBAE40"/>
          </p15:clr>
        </p15:guide>
        <p15:guide id="2" pos="1902" userDrawn="1">
          <p15:clr>
            <a:srgbClr val="FBAE40"/>
          </p15:clr>
        </p15:guide>
        <p15:guide id="3" pos="2361" userDrawn="1">
          <p15:clr>
            <a:srgbClr val="FBAE40"/>
          </p15:clr>
        </p15:guide>
        <p15:guide id="4" pos="4032" userDrawn="1">
          <p15:clr>
            <a:srgbClr val="FBAE40"/>
          </p15:clr>
        </p15:guide>
        <p15:guide id="5" pos="4494" userDrawn="1">
          <p15:clr>
            <a:srgbClr val="FBAE40"/>
          </p15:clr>
        </p15:guide>
        <p15:guide id="6" pos="6105" userDrawn="1">
          <p15:clr>
            <a:srgbClr val="FBAE40"/>
          </p15:clr>
        </p15:guide>
        <p15:guide id="7" orient="horz" pos="288" userDrawn="1">
          <p15:clr>
            <a:srgbClr val="FBAE40"/>
          </p15:clr>
        </p15:guide>
        <p15:guide id="8" orient="horz" pos="4608"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FC7BAE6A-DCF3-43E4-B2A0-33D0CF1225FC}" type="datetimeFigureOut">
              <a:rPr lang="en-US"/>
              <a:t>1/23/2026</a:t>
            </a:fld>
            <a:endParaRPr dirty="0"/>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dirty="0"/>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F6761A3-4CAC-4C5F-AC82-8DB08D526BC2}" type="slidenum">
              <a:rPr/>
              <a:t>‹#›</a:t>
            </a:fld>
            <a:endParaRPr dirty="0"/>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Clr>
          <a:schemeClr val="accent1"/>
        </a:buClr>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Clr>
          <a:schemeClr val="accent1"/>
        </a:buClr>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Clr>
          <a:schemeClr val="accent1"/>
        </a:buClr>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Clr>
          <a:schemeClr val="accent1"/>
        </a:buClr>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Clr>
          <a:schemeClr val="accent1"/>
        </a:buClr>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santiagosjbp@gmail.com" TargetMode="External"/><Relationship Id="rId5" Type="http://schemas.openxmlformats.org/officeDocument/2006/relationships/image" Target="../media/image3.jp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63510147-5566-422B-937F-7181B028ACB5}"/>
              </a:ext>
            </a:extLst>
          </p:cNvPr>
          <p:cNvPicPr>
            <a:picLocks noChangeAspect="1"/>
          </p:cNvPicPr>
          <p:nvPr/>
        </p:nvPicPr>
        <p:blipFill>
          <a:blip r:embed="rId3"/>
          <a:stretch>
            <a:fillRect/>
          </a:stretch>
        </p:blipFill>
        <p:spPr>
          <a:xfrm>
            <a:off x="394661" y="3002629"/>
            <a:ext cx="2519897" cy="1555245"/>
          </a:xfrm>
          <a:prstGeom prst="rect">
            <a:avLst/>
          </a:prstGeom>
        </p:spPr>
      </p:pic>
      <p:sp>
        <p:nvSpPr>
          <p:cNvPr id="4" name="Text Placeholder 3"/>
          <p:cNvSpPr>
            <a:spLocks noGrp="1"/>
          </p:cNvSpPr>
          <p:nvPr>
            <p:ph type="body" sz="quarter" idx="19"/>
          </p:nvPr>
        </p:nvSpPr>
        <p:spPr>
          <a:xfrm>
            <a:off x="7082430" y="6520072"/>
            <a:ext cx="2695967" cy="1212574"/>
          </a:xfrm>
        </p:spPr>
        <p:txBody>
          <a:bodyPr/>
          <a:lstStyle/>
          <a:p>
            <a:pPr algn="ctr"/>
            <a:r>
              <a:rPr lang="en-US" sz="1200" b="1" dirty="0">
                <a:effectLst>
                  <a:outerShdw blurRad="38100" dist="38100" dir="2700000" algn="tl">
                    <a:srgbClr val="000000">
                      <a:alpha val="43137"/>
                    </a:srgbClr>
                  </a:outerShdw>
                </a:effectLst>
              </a:rPr>
              <a:t>MARY, MOTHER OF MARTYRS PARISH RESPECT LIFE MINISTRY</a:t>
            </a:r>
          </a:p>
          <a:p>
            <a:pPr algn="ctr">
              <a:lnSpc>
                <a:spcPct val="100000"/>
              </a:lnSpc>
              <a:spcBef>
                <a:spcPts val="0"/>
              </a:spcBef>
            </a:pPr>
            <a:endParaRPr lang="en-US" sz="800" b="1" dirty="0"/>
          </a:p>
          <a:p>
            <a:pPr algn="ctr">
              <a:lnSpc>
                <a:spcPct val="100000"/>
              </a:lnSpc>
              <a:spcBef>
                <a:spcPts val="0"/>
              </a:spcBef>
            </a:pPr>
            <a:r>
              <a:rPr lang="en-US" sz="1050" b="1" dirty="0"/>
              <a:t>St. Stephen Church</a:t>
            </a:r>
          </a:p>
          <a:p>
            <a:pPr algn="ctr">
              <a:lnSpc>
                <a:spcPct val="100000"/>
              </a:lnSpc>
              <a:spcBef>
                <a:spcPts val="0"/>
              </a:spcBef>
            </a:pPr>
            <a:r>
              <a:rPr lang="en-US" sz="1050" dirty="0"/>
              <a:t>1880 Ash Street</a:t>
            </a:r>
          </a:p>
          <a:p>
            <a:pPr algn="ctr">
              <a:lnSpc>
                <a:spcPct val="100000"/>
              </a:lnSpc>
              <a:spcBef>
                <a:spcPts val="0"/>
              </a:spcBef>
            </a:pPr>
            <a:r>
              <a:rPr lang="en-US" sz="1050" dirty="0"/>
              <a:t>Des Plaines, Illinois 60018</a:t>
            </a:r>
          </a:p>
          <a:p>
            <a:endParaRPr lang="en-US" dirty="0"/>
          </a:p>
        </p:txBody>
      </p:sp>
      <p:sp>
        <p:nvSpPr>
          <p:cNvPr id="5" name="Text Placeholder 4"/>
          <p:cNvSpPr>
            <a:spLocks noGrp="1"/>
          </p:cNvSpPr>
          <p:nvPr>
            <p:ph type="body" sz="quarter" idx="20"/>
          </p:nvPr>
        </p:nvSpPr>
        <p:spPr>
          <a:xfrm>
            <a:off x="7254960" y="5564152"/>
            <a:ext cx="2492812" cy="818828"/>
          </a:xfrm>
        </p:spPr>
        <p:txBody>
          <a:bodyPr/>
          <a:lstStyle/>
          <a:p>
            <a:pPr algn="ctr"/>
            <a:r>
              <a:rPr lang="en-AU" sz="800" i="1" dirty="0">
                <a:effectLst>
                  <a:outerShdw blurRad="38100" dist="38100" dir="2700000" algn="tl">
                    <a:srgbClr val="000000">
                      <a:alpha val="43137"/>
                    </a:srgbClr>
                  </a:outerShdw>
                </a:effectLst>
              </a:rPr>
              <a:t>“Any country that accepts abortion is not teaching its people to love but to use violence to get what they want. This is why the greatest destroyer of love and peace is abortion.”</a:t>
            </a:r>
            <a:br>
              <a:rPr lang="en-AU" sz="800" i="1" dirty="0">
                <a:effectLst>
                  <a:outerShdw blurRad="38100" dist="38100" dir="2700000" algn="tl">
                    <a:srgbClr val="000000">
                      <a:alpha val="43137"/>
                    </a:srgbClr>
                  </a:outerShdw>
                </a:effectLst>
              </a:rPr>
            </a:br>
            <a:r>
              <a:rPr lang="en-US" sz="800" i="1" dirty="0"/>
              <a:t>                             </a:t>
            </a:r>
            <a:r>
              <a:rPr lang="en-US" sz="800" i="1" dirty="0">
                <a:solidFill>
                  <a:srgbClr val="002060"/>
                </a:solidFill>
              </a:rPr>
              <a:t>St. Mother Teresa (1910-1997)</a:t>
            </a:r>
          </a:p>
        </p:txBody>
      </p:sp>
      <p:sp>
        <p:nvSpPr>
          <p:cNvPr id="6" name="Text Placeholder 5"/>
          <p:cNvSpPr>
            <a:spLocks noGrp="1"/>
          </p:cNvSpPr>
          <p:nvPr>
            <p:ph type="body" sz="quarter" idx="21"/>
          </p:nvPr>
        </p:nvSpPr>
        <p:spPr>
          <a:xfrm>
            <a:off x="7218834" y="293813"/>
            <a:ext cx="2423160" cy="1837435"/>
          </a:xfrm>
        </p:spPr>
        <p:txBody>
          <a:bodyPr/>
          <a:lstStyle/>
          <a:p>
            <a:pPr algn="ctr"/>
            <a:r>
              <a:rPr lang="en-US" sz="3200" dirty="0">
                <a:solidFill>
                  <a:srgbClr val="FF0000"/>
                </a:solidFill>
                <a:effectLst>
                  <a:outerShdw blurRad="38100" dist="38100" dir="2700000" algn="tl">
                    <a:srgbClr val="000000">
                      <a:alpha val="43137"/>
                    </a:srgbClr>
                  </a:outerShdw>
                </a:effectLst>
                <a:latin typeface="Book Antiqua" panose="02040602050305030304" pitchFamily="18" charset="0"/>
              </a:rPr>
              <a:t>Spiritual Adoption of the Unborn Child</a:t>
            </a:r>
          </a:p>
        </p:txBody>
      </p:sp>
      <p:sp>
        <p:nvSpPr>
          <p:cNvPr id="29" name="Text Placeholder 28"/>
          <p:cNvSpPr>
            <a:spLocks noGrp="1"/>
          </p:cNvSpPr>
          <p:nvPr>
            <p:ph type="body" sz="quarter" idx="29"/>
          </p:nvPr>
        </p:nvSpPr>
        <p:spPr>
          <a:xfrm>
            <a:off x="443029" y="3991060"/>
            <a:ext cx="2423160" cy="36576"/>
          </a:xfrm>
        </p:spPr>
        <p:txBody>
          <a:bodyPr/>
          <a:lstStyle/>
          <a:p>
            <a:endParaRPr lang="en-US" dirty="0"/>
          </a:p>
        </p:txBody>
      </p:sp>
      <p:cxnSp>
        <p:nvCxnSpPr>
          <p:cNvPr id="18" name="Straight Connector 17"/>
          <p:cNvCxnSpPr/>
          <p:nvPr/>
        </p:nvCxnSpPr>
        <p:spPr>
          <a:xfrm>
            <a:off x="3252084"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6734754" y="0"/>
            <a:ext cx="0" cy="7772400"/>
          </a:xfrm>
          <a:prstGeom prst="line">
            <a:avLst/>
          </a:prstGeom>
          <a:ln>
            <a:solidFill>
              <a:srgbClr val="C8C8C8">
                <a:alpha val="50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84423167-0E5C-4E96-8527-C13DAA33F894}"/>
              </a:ext>
            </a:extLst>
          </p:cNvPr>
          <p:cNvCxnSpPr>
            <a:cxnSpLocks/>
          </p:cNvCxnSpPr>
          <p:nvPr/>
        </p:nvCxnSpPr>
        <p:spPr>
          <a:xfrm>
            <a:off x="3261390" y="-38500"/>
            <a:ext cx="0" cy="7772400"/>
          </a:xfrm>
          <a:prstGeom prst="line">
            <a:avLst/>
          </a:prstGeom>
          <a:ln>
            <a:solidFill>
              <a:srgbClr val="C8C8C8">
                <a:alpha val="50000"/>
              </a:srgbClr>
            </a:solidFill>
            <a:prstDash val="dash"/>
          </a:ln>
        </p:spPr>
        <p:style>
          <a:lnRef idx="1">
            <a:schemeClr val="accent1"/>
          </a:lnRef>
          <a:fillRef idx="0">
            <a:schemeClr val="accent1"/>
          </a:fillRef>
          <a:effectRef idx="0">
            <a:schemeClr val="accent1"/>
          </a:effectRef>
          <a:fontRef idx="minor">
            <a:schemeClr val="tx1"/>
          </a:fontRef>
        </p:style>
      </p:cxnSp>
      <p:sp>
        <p:nvSpPr>
          <p:cNvPr id="32" name="Text Placeholder 28">
            <a:extLst>
              <a:ext uri="{FF2B5EF4-FFF2-40B4-BE49-F238E27FC236}">
                <a16:creationId xmlns:a16="http://schemas.microsoft.com/office/drawing/2014/main" id="{E8F9F348-1C69-4693-83E3-244FF5CDB42B}"/>
              </a:ext>
            </a:extLst>
          </p:cNvPr>
          <p:cNvSpPr txBox="1">
            <a:spLocks/>
          </p:cNvSpPr>
          <p:nvPr/>
        </p:nvSpPr>
        <p:spPr>
          <a:xfrm>
            <a:off x="3589611" y="5818634"/>
            <a:ext cx="2423160" cy="36576"/>
          </a:xfrm>
          <a:prstGeom prst="rect">
            <a:avLst/>
          </a:prstGeom>
          <a:blipFill>
            <a:blip r:embed="rId4"/>
            <a:stretch>
              <a:fillRect/>
            </a:stretch>
          </a:blipFill>
        </p:spPr>
        <p:txBody>
          <a:bodyPr vert="horz" lIns="91440" tIns="45720" rIns="91440" bIns="45720" rtlCol="0">
            <a:noAutofit/>
          </a:bodyPr>
          <a:lstStyle>
            <a:lvl1pPr marL="0" indent="0" algn="l" defTabSz="1005840" rtl="0" eaLnBrk="1" latinLnBrk="0" hangingPunct="1">
              <a:lnSpc>
                <a:spcPct val="90000"/>
              </a:lnSpc>
              <a:spcBef>
                <a:spcPts val="0"/>
              </a:spcBef>
              <a:buClr>
                <a:schemeClr val="accent1"/>
              </a:buClr>
              <a:buFont typeface="Arial" panose="020B0604020202020204" pitchFamily="34" charset="0"/>
              <a:buNone/>
              <a:defRPr sz="500" kern="1200">
                <a:solidFill>
                  <a:schemeClr val="tx1"/>
                </a:solidFill>
                <a:latin typeface="+mn-lt"/>
                <a:ea typeface="+mn-ea"/>
                <a:cs typeface="+mn-cs"/>
              </a:defRPr>
            </a:lvl1pPr>
            <a:lvl2pPr marL="0" indent="0" algn="l" defTabSz="1005840" rtl="0" eaLnBrk="1" latinLnBrk="0" hangingPunct="1">
              <a:lnSpc>
                <a:spcPct val="90000"/>
              </a:lnSpc>
              <a:spcBef>
                <a:spcPts val="0"/>
              </a:spcBef>
              <a:buClr>
                <a:schemeClr val="accent1"/>
              </a:buClr>
              <a:buFont typeface="Arial" panose="020B0604020202020204" pitchFamily="34" charset="0"/>
              <a:buNone/>
              <a:defRPr sz="500" kern="1200">
                <a:solidFill>
                  <a:schemeClr val="tx1"/>
                </a:solidFill>
                <a:latin typeface="+mn-lt"/>
                <a:ea typeface="+mn-ea"/>
                <a:cs typeface="+mn-cs"/>
              </a:defRPr>
            </a:lvl2pPr>
            <a:lvl3pPr marL="0" indent="0" algn="l" defTabSz="1005840" rtl="0" eaLnBrk="1" latinLnBrk="0" hangingPunct="1">
              <a:lnSpc>
                <a:spcPct val="90000"/>
              </a:lnSpc>
              <a:spcBef>
                <a:spcPts val="0"/>
              </a:spcBef>
              <a:buClr>
                <a:schemeClr val="accent1"/>
              </a:buClr>
              <a:buFont typeface="Arial" panose="020B0604020202020204" pitchFamily="34" charset="0"/>
              <a:buNone/>
              <a:defRPr sz="500" kern="1200">
                <a:solidFill>
                  <a:schemeClr val="tx1"/>
                </a:solidFill>
                <a:latin typeface="+mn-lt"/>
                <a:ea typeface="+mn-ea"/>
                <a:cs typeface="+mn-cs"/>
              </a:defRPr>
            </a:lvl3pPr>
            <a:lvl4pPr marL="0" indent="0" algn="l" defTabSz="1005840" rtl="0" eaLnBrk="1" latinLnBrk="0" hangingPunct="1">
              <a:lnSpc>
                <a:spcPct val="90000"/>
              </a:lnSpc>
              <a:spcBef>
                <a:spcPts val="0"/>
              </a:spcBef>
              <a:buClr>
                <a:schemeClr val="accent1"/>
              </a:buClr>
              <a:buFont typeface="Arial" panose="020B0604020202020204" pitchFamily="34" charset="0"/>
              <a:buNone/>
              <a:defRPr sz="500" kern="1200">
                <a:solidFill>
                  <a:schemeClr val="tx1"/>
                </a:solidFill>
                <a:latin typeface="+mn-lt"/>
                <a:ea typeface="+mn-ea"/>
                <a:cs typeface="+mn-cs"/>
              </a:defRPr>
            </a:lvl4pPr>
            <a:lvl5pPr marL="0" indent="0" algn="l" defTabSz="1005840" rtl="0" eaLnBrk="1" latinLnBrk="0" hangingPunct="1">
              <a:lnSpc>
                <a:spcPct val="90000"/>
              </a:lnSpc>
              <a:spcBef>
                <a:spcPts val="0"/>
              </a:spcBef>
              <a:buClr>
                <a:schemeClr val="accent1"/>
              </a:buClr>
              <a:buFont typeface="Arial" panose="020B0604020202020204" pitchFamily="34" charset="0"/>
              <a:buNone/>
              <a:defRPr sz="5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endParaRPr lang="en-US" dirty="0"/>
          </a:p>
        </p:txBody>
      </p:sp>
      <p:pic>
        <p:nvPicPr>
          <p:cNvPr id="33" name="Content Placeholder 4">
            <a:extLst>
              <a:ext uri="{FF2B5EF4-FFF2-40B4-BE49-F238E27FC236}">
                <a16:creationId xmlns:a16="http://schemas.microsoft.com/office/drawing/2014/main" id="{5CE4E882-A2DC-432C-AAF8-8272243834B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98634" y="2207587"/>
            <a:ext cx="2733211" cy="3280226"/>
          </a:xfrm>
          <a:prstGeom prst="rect">
            <a:avLst/>
          </a:prstGeom>
          <a:ln>
            <a:noFill/>
          </a:ln>
          <a:effectLst>
            <a:outerShdw blurRad="292100" dist="139700" dir="2700000" algn="tl" rotWithShape="0">
              <a:srgbClr val="333333">
                <a:alpha val="65000"/>
              </a:srgbClr>
            </a:outerShdw>
          </a:effectLst>
        </p:spPr>
      </p:pic>
      <p:sp>
        <p:nvSpPr>
          <p:cNvPr id="36" name="TextBox 35">
            <a:extLst>
              <a:ext uri="{FF2B5EF4-FFF2-40B4-BE49-F238E27FC236}">
                <a16:creationId xmlns:a16="http://schemas.microsoft.com/office/drawing/2014/main" id="{B6CE2F0E-9B39-4976-BDD1-DBD646AA0C85}"/>
              </a:ext>
            </a:extLst>
          </p:cNvPr>
          <p:cNvSpPr txBox="1"/>
          <p:nvPr/>
        </p:nvSpPr>
        <p:spPr>
          <a:xfrm>
            <a:off x="338538" y="4053832"/>
            <a:ext cx="2576020" cy="2069797"/>
          </a:xfrm>
          <a:prstGeom prst="rect">
            <a:avLst/>
          </a:prstGeom>
          <a:noFill/>
        </p:spPr>
        <p:txBody>
          <a:bodyPr wrap="square" rtlCol="0">
            <a:spAutoFit/>
          </a:bodyPr>
          <a:lstStyle/>
          <a:p>
            <a:pPr algn="ctr"/>
            <a:r>
              <a:rPr lang="en-US" sz="1400" b="1" dirty="0">
                <a:solidFill>
                  <a:srgbClr val="0070C0"/>
                </a:solidFill>
                <a:effectLst>
                  <a:outerShdw blurRad="38100" dist="38100" dir="2700000" algn="tl">
                    <a:srgbClr val="000000">
                      <a:alpha val="43137"/>
                    </a:srgbClr>
                  </a:outerShdw>
                </a:effectLst>
              </a:rPr>
              <a:t>How do I start?</a:t>
            </a:r>
          </a:p>
          <a:p>
            <a:endParaRPr lang="en-AU" sz="1200" b="1" dirty="0">
              <a:effectLst>
                <a:outerShdw blurRad="38100" dist="38100" dir="2700000" algn="tl">
                  <a:srgbClr val="000000">
                    <a:alpha val="43137"/>
                  </a:srgbClr>
                </a:outerShdw>
              </a:effectLst>
              <a:latin typeface="Arial Black" panose="020B0A04020102020204" pitchFamily="34" charset="0"/>
            </a:endParaRPr>
          </a:p>
          <a:p>
            <a:pPr algn="ctr"/>
            <a:r>
              <a:rPr lang="en-AU" sz="1200" b="1" dirty="0">
                <a:effectLst>
                  <a:outerShdw blurRad="38100" dist="38100" dir="2700000" algn="tl">
                    <a:srgbClr val="000000">
                      <a:alpha val="43137"/>
                    </a:srgbClr>
                  </a:outerShdw>
                </a:effectLst>
                <a:latin typeface="Arial Black" panose="020B0A04020102020204" pitchFamily="34" charset="0"/>
              </a:rPr>
              <a:t>REGISTRATION ONLINE at or after Masses on January 31-February 1</a:t>
            </a:r>
            <a:r>
              <a:rPr lang="en-AU" sz="1200" b="1">
                <a:effectLst>
                  <a:outerShdw blurRad="38100" dist="38100" dir="2700000" algn="tl">
                    <a:srgbClr val="000000">
                      <a:alpha val="43137"/>
                    </a:srgbClr>
                  </a:outerShdw>
                </a:effectLst>
                <a:latin typeface="Arial Black" panose="020B0A04020102020204" pitchFamily="34" charset="0"/>
              </a:rPr>
              <a:t>, 2026</a:t>
            </a:r>
          </a:p>
          <a:p>
            <a:pPr algn="ctr"/>
            <a:endParaRPr lang="en-AU" sz="1050" b="1" dirty="0"/>
          </a:p>
          <a:p>
            <a:r>
              <a:rPr lang="en-AU" sz="1050" b="1" dirty="0"/>
              <a:t>Or contact:</a:t>
            </a:r>
          </a:p>
          <a:p>
            <a:r>
              <a:rPr lang="en-AU" sz="1200" b="1" dirty="0">
                <a:effectLst>
                  <a:outerShdw blurRad="38100" dist="38100" dir="2700000" algn="tl">
                    <a:srgbClr val="000000">
                      <a:alpha val="43137"/>
                    </a:srgbClr>
                  </a:outerShdw>
                </a:effectLst>
              </a:rPr>
              <a:t> Sr. Evan / Sr. Teresa</a:t>
            </a:r>
            <a:br>
              <a:rPr lang="en-AU" sz="1200" b="1" dirty="0">
                <a:effectLst>
                  <a:outerShdw blurRad="38100" dist="38100" dir="2700000" algn="tl">
                    <a:srgbClr val="000000">
                      <a:alpha val="43137"/>
                    </a:srgbClr>
                  </a:outerShdw>
                </a:effectLst>
              </a:rPr>
            </a:br>
            <a:r>
              <a:rPr lang="en-AU" sz="1200" b="1" dirty="0">
                <a:effectLst>
                  <a:outerShdw blurRad="38100" dist="38100" dir="2700000" algn="tl">
                    <a:srgbClr val="000000">
                      <a:alpha val="43137"/>
                    </a:srgbClr>
                  </a:outerShdw>
                </a:effectLst>
              </a:rPr>
              <a:t>- Parish Office</a:t>
            </a:r>
            <a:br>
              <a:rPr lang="en-AU" sz="1200" b="1" dirty="0">
                <a:effectLst>
                  <a:outerShdw blurRad="38100" dist="38100" dir="2700000" algn="tl">
                    <a:srgbClr val="000000">
                      <a:alpha val="43137"/>
                    </a:srgbClr>
                  </a:outerShdw>
                </a:effectLst>
              </a:rPr>
            </a:br>
            <a:r>
              <a:rPr lang="en-AU" sz="1050" b="1" dirty="0"/>
              <a:t>- or email: </a:t>
            </a:r>
            <a:r>
              <a:rPr lang="en-AU" sz="900" b="1" dirty="0"/>
              <a:t>sisterevanmmm</a:t>
            </a:r>
            <a:r>
              <a:rPr lang="en-AU" sz="900" b="1" dirty="0">
                <a:hlinkClick r:id="rId6">
                  <a:extLst>
                    <a:ext uri="{A12FA001-AC4F-418D-AE19-62706E023703}">
                      <ahyp:hlinkClr xmlns:ahyp="http://schemas.microsoft.com/office/drawing/2018/hyperlinkcolor" val="tx"/>
                    </a:ext>
                  </a:extLst>
                </a:hlinkClick>
              </a:rPr>
              <a:t>@gmail.com</a:t>
            </a:r>
            <a:r>
              <a:rPr lang="en-AU" sz="900" b="1" dirty="0"/>
              <a:t> </a:t>
            </a:r>
            <a:endParaRPr lang="en-US" sz="1000" dirty="0"/>
          </a:p>
          <a:p>
            <a:endParaRPr lang="en-US" sz="1100" dirty="0"/>
          </a:p>
        </p:txBody>
      </p:sp>
      <p:sp>
        <p:nvSpPr>
          <p:cNvPr id="37" name="TextBox 36">
            <a:extLst>
              <a:ext uri="{FF2B5EF4-FFF2-40B4-BE49-F238E27FC236}">
                <a16:creationId xmlns:a16="http://schemas.microsoft.com/office/drawing/2014/main" id="{CE00EBC4-C461-4395-AD76-7A472C1AE20D}"/>
              </a:ext>
            </a:extLst>
          </p:cNvPr>
          <p:cNvSpPr txBox="1"/>
          <p:nvPr/>
        </p:nvSpPr>
        <p:spPr>
          <a:xfrm>
            <a:off x="387527" y="481189"/>
            <a:ext cx="2689611" cy="3477875"/>
          </a:xfrm>
          <a:prstGeom prst="rect">
            <a:avLst/>
          </a:prstGeom>
          <a:noFill/>
        </p:spPr>
        <p:txBody>
          <a:bodyPr wrap="square" rtlCol="0">
            <a:spAutoFit/>
          </a:bodyPr>
          <a:lstStyle/>
          <a:p>
            <a:pPr algn="ctr"/>
            <a:r>
              <a:rPr lang="en-AU" sz="2000" b="1" u="sng" dirty="0">
                <a:solidFill>
                  <a:srgbClr val="0070C0"/>
                </a:solidFill>
                <a:effectLst>
                  <a:outerShdw blurRad="38100" dist="38100" dir="2700000" algn="tl">
                    <a:srgbClr val="000000">
                      <a:alpha val="43137"/>
                    </a:srgbClr>
                  </a:outerShdw>
                </a:effectLst>
              </a:rPr>
              <a:t>OATH </a:t>
            </a:r>
          </a:p>
          <a:p>
            <a:pPr algn="ctr"/>
            <a:r>
              <a:rPr lang="en-AU" sz="2000" b="1" dirty="0">
                <a:solidFill>
                  <a:srgbClr val="0070C0"/>
                </a:solidFill>
                <a:effectLst>
                  <a:outerShdw blurRad="38100" dist="38100" dir="2700000" algn="tl">
                    <a:srgbClr val="000000">
                      <a:alpha val="43137"/>
                    </a:srgbClr>
                  </a:outerShdw>
                </a:effectLst>
              </a:rPr>
              <a:t>of </a:t>
            </a:r>
          </a:p>
          <a:p>
            <a:pPr algn="ctr"/>
            <a:r>
              <a:rPr lang="en-AU" sz="2000" b="1" u="sng" dirty="0">
                <a:solidFill>
                  <a:srgbClr val="0070C0"/>
                </a:solidFill>
                <a:effectLst>
                  <a:outerShdw blurRad="38100" dist="38100" dir="2700000" algn="tl">
                    <a:srgbClr val="000000">
                      <a:alpha val="43137"/>
                    </a:srgbClr>
                  </a:outerShdw>
                </a:effectLst>
              </a:rPr>
              <a:t>Spiritual Adoption</a:t>
            </a:r>
            <a:r>
              <a:rPr lang="en-AU" b="1" u="sng" dirty="0">
                <a:solidFill>
                  <a:srgbClr val="0070C0"/>
                </a:solidFill>
                <a:effectLst>
                  <a:outerShdw blurRad="38100" dist="38100" dir="2700000" algn="tl">
                    <a:srgbClr val="000000">
                      <a:alpha val="43137"/>
                    </a:srgbClr>
                  </a:outerShdw>
                </a:effectLst>
              </a:rPr>
              <a:t> </a:t>
            </a:r>
          </a:p>
          <a:p>
            <a:endParaRPr lang="en-AU" b="1" u="sng" dirty="0">
              <a:effectLst>
                <a:outerShdw blurRad="38100" dist="38100" dir="2700000" algn="tl">
                  <a:srgbClr val="000000">
                    <a:alpha val="43137"/>
                  </a:srgbClr>
                </a:outerShdw>
              </a:effectLst>
            </a:endParaRPr>
          </a:p>
          <a:p>
            <a:pPr algn="ctr"/>
            <a:r>
              <a:rPr lang="en-AU" sz="1400" b="1" i="1" dirty="0">
                <a:effectLst>
                  <a:outerShdw blurRad="38100" dist="38100" dir="2700000" algn="tl">
                    <a:srgbClr val="000000">
                      <a:alpha val="43137"/>
                    </a:srgbClr>
                  </a:outerShdw>
                </a:effectLst>
              </a:rPr>
              <a:t>The Spiritual Adoption begins with a </a:t>
            </a:r>
            <a:r>
              <a:rPr lang="en-AU" sz="1400" b="1" i="1" u="sng" dirty="0">
                <a:solidFill>
                  <a:srgbClr val="FF0000"/>
                </a:solidFill>
                <a:effectLst>
                  <a:outerShdw blurRad="38100" dist="38100" dir="2700000" algn="tl">
                    <a:srgbClr val="000000">
                      <a:alpha val="43137"/>
                    </a:srgbClr>
                  </a:outerShdw>
                </a:effectLst>
              </a:rPr>
              <a:t>formal oath </a:t>
            </a:r>
            <a:r>
              <a:rPr lang="en-AU" sz="1400" b="1" i="1" dirty="0">
                <a:effectLst>
                  <a:outerShdw blurRad="38100" dist="38100" dir="2700000" algn="tl">
                    <a:srgbClr val="000000">
                      <a:alpha val="43137"/>
                    </a:srgbClr>
                  </a:outerShdw>
                </a:effectLst>
              </a:rPr>
              <a:t>in the presence of God during the celebration of the Mass:</a:t>
            </a:r>
          </a:p>
          <a:p>
            <a:endParaRPr lang="en-AU" sz="1400" b="1" dirty="0">
              <a:effectLst>
                <a:outerShdw blurRad="38100" dist="38100" dir="2700000" algn="tl">
                  <a:srgbClr val="000000">
                    <a:alpha val="43137"/>
                  </a:srgbClr>
                </a:outerShdw>
              </a:effectLst>
            </a:endParaRPr>
          </a:p>
          <a:p>
            <a:pPr marL="285750" indent="-285750">
              <a:buFont typeface="Arial" panose="020B0604020202020204" pitchFamily="34" charset="0"/>
              <a:buChar char="•"/>
            </a:pPr>
            <a:r>
              <a:rPr lang="en-AU" b="1" dirty="0">
                <a:solidFill>
                  <a:srgbClr val="FF0000"/>
                </a:solidFill>
                <a:effectLst>
                  <a:outerShdw blurRad="38100" dist="38100" dir="2700000" algn="tl">
                    <a:srgbClr val="000000">
                      <a:alpha val="43137"/>
                    </a:srgbClr>
                  </a:outerShdw>
                </a:effectLst>
              </a:rPr>
              <a:t>January 31 @ 4:00 / 5:00 / 6:30 pm</a:t>
            </a:r>
          </a:p>
          <a:p>
            <a:pPr marL="285750" indent="-285750">
              <a:buFont typeface="Arial" panose="020B0604020202020204" pitchFamily="34" charset="0"/>
              <a:buChar char="•"/>
            </a:pPr>
            <a:r>
              <a:rPr lang="en-AU" b="1" dirty="0">
                <a:solidFill>
                  <a:srgbClr val="FF0000"/>
                </a:solidFill>
                <a:effectLst>
                  <a:outerShdw blurRad="38100" dist="38100" dir="2700000" algn="tl">
                    <a:srgbClr val="000000">
                      <a:alpha val="43137"/>
                    </a:srgbClr>
                  </a:outerShdw>
                </a:effectLst>
              </a:rPr>
              <a:t>February 1 @ 8:00 &amp; 10:00 am / 12 pm</a:t>
            </a:r>
            <a:endParaRPr lang="en-US" b="1" dirty="0">
              <a:effectLst>
                <a:outerShdw blurRad="38100" dist="38100" dir="2700000" algn="tl">
                  <a:srgbClr val="000000">
                    <a:alpha val="43137"/>
                  </a:srgbClr>
                </a:outerShdw>
              </a:effectLst>
            </a:endParaRPr>
          </a:p>
        </p:txBody>
      </p:sp>
      <p:sp>
        <p:nvSpPr>
          <p:cNvPr id="13" name="TextBox 12">
            <a:extLst>
              <a:ext uri="{FF2B5EF4-FFF2-40B4-BE49-F238E27FC236}">
                <a16:creationId xmlns:a16="http://schemas.microsoft.com/office/drawing/2014/main" id="{21204FA3-3F6D-478A-B3B0-0761025F277C}"/>
              </a:ext>
            </a:extLst>
          </p:cNvPr>
          <p:cNvSpPr txBox="1"/>
          <p:nvPr/>
        </p:nvSpPr>
        <p:spPr>
          <a:xfrm>
            <a:off x="3404367" y="617864"/>
            <a:ext cx="2960096" cy="5055230"/>
          </a:xfrm>
          <a:prstGeom prst="rect">
            <a:avLst/>
          </a:prstGeom>
          <a:noFill/>
        </p:spPr>
        <p:txBody>
          <a:bodyPr wrap="square" rtlCol="0">
            <a:spAutoFit/>
          </a:bodyPr>
          <a:lstStyle/>
          <a:p>
            <a:r>
              <a:rPr lang="en-AU" b="1" dirty="0">
                <a:solidFill>
                  <a:srgbClr val="0070C0"/>
                </a:solidFill>
                <a:effectLst>
                  <a:outerShdw blurRad="38100" dist="38100" dir="2700000" algn="tl">
                    <a:srgbClr val="000000">
                      <a:alpha val="43137"/>
                    </a:srgbClr>
                  </a:outerShdw>
                </a:effectLst>
              </a:rPr>
              <a:t>What are the </a:t>
            </a:r>
            <a:r>
              <a:rPr lang="en-AU" b="1" dirty="0">
                <a:solidFill>
                  <a:srgbClr val="FF0000"/>
                </a:solidFill>
                <a:effectLst>
                  <a:outerShdw blurRad="38100" dist="38100" dir="2700000" algn="tl">
                    <a:srgbClr val="000000">
                      <a:alpha val="43137"/>
                    </a:srgbClr>
                  </a:outerShdw>
                </a:effectLst>
              </a:rPr>
              <a:t>fruits</a:t>
            </a:r>
            <a:r>
              <a:rPr lang="en-AU" b="1" dirty="0">
                <a:effectLst>
                  <a:outerShdw blurRad="38100" dist="38100" dir="2700000" algn="tl">
                    <a:srgbClr val="000000">
                      <a:alpha val="43137"/>
                    </a:srgbClr>
                  </a:outerShdw>
                </a:effectLst>
              </a:rPr>
              <a:t> </a:t>
            </a:r>
            <a:r>
              <a:rPr lang="en-AU" b="1" dirty="0">
                <a:solidFill>
                  <a:srgbClr val="0070C0"/>
                </a:solidFill>
                <a:effectLst>
                  <a:outerShdw blurRad="38100" dist="38100" dir="2700000" algn="tl">
                    <a:srgbClr val="000000">
                      <a:alpha val="43137"/>
                    </a:srgbClr>
                  </a:outerShdw>
                </a:effectLst>
              </a:rPr>
              <a:t>of the Spiritual Adoption?</a:t>
            </a:r>
          </a:p>
          <a:p>
            <a:endParaRPr lang="en-AU" sz="1050" b="1" dirty="0">
              <a:effectLst>
                <a:outerShdw blurRad="38100" dist="38100" dir="2700000" algn="tl">
                  <a:srgbClr val="000000">
                    <a:alpha val="43137"/>
                  </a:srgbClr>
                </a:outerShdw>
              </a:effectLst>
            </a:endParaRPr>
          </a:p>
          <a:p>
            <a:pPr marL="285750" indent="-285750">
              <a:buFont typeface="Arial" panose="020B0604020202020204" pitchFamily="34" charset="0"/>
              <a:buChar char="•"/>
            </a:pPr>
            <a:r>
              <a:rPr lang="en-AU" sz="1200" b="1" dirty="0">
                <a:solidFill>
                  <a:srgbClr val="FF0000"/>
                </a:solidFill>
                <a:effectLst>
                  <a:outerShdw blurRad="38100" dist="38100" dir="2700000" algn="tl">
                    <a:srgbClr val="000000">
                      <a:alpha val="43137"/>
                    </a:srgbClr>
                  </a:outerShdw>
                </a:effectLst>
              </a:rPr>
              <a:t>Healing</a:t>
            </a:r>
            <a:r>
              <a:rPr lang="en-AU" sz="1200" b="1" dirty="0">
                <a:effectLst>
                  <a:outerShdw blurRad="38100" dist="38100" dir="2700000" algn="tl">
                    <a:srgbClr val="000000">
                      <a:alpha val="43137"/>
                    </a:srgbClr>
                  </a:outerShdw>
                </a:effectLst>
              </a:rPr>
              <a:t> of the deep wounds caused by the sin of abortion</a:t>
            </a:r>
          </a:p>
          <a:p>
            <a:endParaRPr lang="en-AU" sz="1200" b="1" dirty="0">
              <a:effectLst>
                <a:outerShdw blurRad="38100" dist="38100" dir="2700000" algn="tl">
                  <a:srgbClr val="000000">
                    <a:alpha val="43137"/>
                  </a:srgbClr>
                </a:outerShdw>
              </a:effectLst>
            </a:endParaRPr>
          </a:p>
          <a:p>
            <a:pPr marL="285750" indent="-285750">
              <a:buFont typeface="Arial" panose="020B0604020202020204" pitchFamily="34" charset="0"/>
              <a:buChar char="•"/>
            </a:pPr>
            <a:r>
              <a:rPr lang="en-AU" sz="1200" b="1" dirty="0">
                <a:solidFill>
                  <a:srgbClr val="FF0000"/>
                </a:solidFill>
                <a:effectLst>
                  <a:outerShdw blurRad="38100" dist="38100" dir="2700000" algn="tl">
                    <a:srgbClr val="000000">
                      <a:alpha val="43137"/>
                    </a:srgbClr>
                  </a:outerShdw>
                </a:effectLst>
              </a:rPr>
              <a:t>Consolation </a:t>
            </a:r>
            <a:r>
              <a:rPr lang="en-AU" sz="1200" b="1" dirty="0">
                <a:effectLst>
                  <a:outerShdw blurRad="38100" dist="38100" dir="2700000" algn="tl">
                    <a:srgbClr val="000000">
                      <a:alpha val="43137"/>
                    </a:srgbClr>
                  </a:outerShdw>
                </a:effectLst>
              </a:rPr>
              <a:t>for those who have lost children through miscarriage or other traumas. </a:t>
            </a:r>
          </a:p>
          <a:p>
            <a:endParaRPr lang="en-AU" sz="1200" b="1" dirty="0">
              <a:effectLst>
                <a:outerShdw blurRad="38100" dist="38100" dir="2700000" algn="tl">
                  <a:srgbClr val="000000">
                    <a:alpha val="43137"/>
                  </a:srgbClr>
                </a:outerShdw>
              </a:effectLst>
            </a:endParaRPr>
          </a:p>
          <a:p>
            <a:pPr marL="285750" indent="-285750">
              <a:buFont typeface="Arial" panose="020B0604020202020204" pitchFamily="34" charset="0"/>
              <a:buChar char="•"/>
            </a:pPr>
            <a:r>
              <a:rPr lang="en-AU" sz="1200" b="1" dirty="0">
                <a:effectLst>
                  <a:outerShdw blurRad="38100" dist="38100" dir="2700000" algn="tl">
                    <a:srgbClr val="000000">
                      <a:alpha val="43137"/>
                    </a:srgbClr>
                  </a:outerShdw>
                </a:effectLst>
              </a:rPr>
              <a:t>Through the prayers of the faithful, God is able to bestow </a:t>
            </a:r>
            <a:r>
              <a:rPr lang="en-AU" sz="1200" b="1" dirty="0">
                <a:solidFill>
                  <a:srgbClr val="FF0000"/>
                </a:solidFill>
                <a:effectLst>
                  <a:outerShdw blurRad="38100" dist="38100" dir="2700000" algn="tl">
                    <a:srgbClr val="000000">
                      <a:alpha val="43137"/>
                    </a:srgbClr>
                  </a:outerShdw>
                </a:effectLst>
              </a:rPr>
              <a:t>faith</a:t>
            </a:r>
            <a:r>
              <a:rPr lang="en-AU" sz="1200" b="1" dirty="0">
                <a:effectLst>
                  <a:outerShdw blurRad="38100" dist="38100" dir="2700000" algn="tl">
                    <a:srgbClr val="000000">
                      <a:alpha val="43137"/>
                    </a:srgbClr>
                  </a:outerShdw>
                </a:effectLst>
              </a:rPr>
              <a:t> in His Mercy on the mothers of the unborn and give them </a:t>
            </a:r>
            <a:r>
              <a:rPr lang="en-AU" sz="1200" b="1" dirty="0">
                <a:solidFill>
                  <a:srgbClr val="FF0000"/>
                </a:solidFill>
                <a:effectLst>
                  <a:outerShdw blurRad="38100" dist="38100" dir="2700000" algn="tl">
                    <a:srgbClr val="000000">
                      <a:alpha val="43137"/>
                    </a:srgbClr>
                  </a:outerShdw>
                </a:effectLst>
              </a:rPr>
              <a:t>peace of heart</a:t>
            </a:r>
            <a:r>
              <a:rPr lang="en-AU" sz="1200" b="1" dirty="0">
                <a:effectLst>
                  <a:outerShdw blurRad="38100" dist="38100" dir="2700000" algn="tl">
                    <a:srgbClr val="000000">
                      <a:alpha val="43137"/>
                    </a:srgbClr>
                  </a:outerShdw>
                </a:effectLst>
              </a:rPr>
              <a:t>.</a:t>
            </a:r>
          </a:p>
          <a:p>
            <a:endParaRPr lang="en-AU" sz="1200" b="1" dirty="0">
              <a:effectLst>
                <a:outerShdw blurRad="38100" dist="38100" dir="2700000" algn="tl">
                  <a:srgbClr val="000000">
                    <a:alpha val="43137"/>
                  </a:srgbClr>
                </a:outerShdw>
              </a:effectLst>
            </a:endParaRPr>
          </a:p>
          <a:p>
            <a:pPr marL="285750" indent="-285750">
              <a:buFont typeface="Arial" panose="020B0604020202020204" pitchFamily="34" charset="0"/>
              <a:buChar char="•"/>
            </a:pPr>
            <a:r>
              <a:rPr lang="en-AU" sz="1200" b="1" dirty="0">
                <a:effectLst>
                  <a:outerShdw blurRad="38100" dist="38100" dir="2700000" algn="tl">
                    <a:srgbClr val="000000">
                      <a:alpha val="43137"/>
                    </a:srgbClr>
                  </a:outerShdw>
                </a:effectLst>
              </a:rPr>
              <a:t>We begin to </a:t>
            </a:r>
            <a:r>
              <a:rPr lang="en-AU" sz="1200" b="1" dirty="0">
                <a:solidFill>
                  <a:srgbClr val="FF0000"/>
                </a:solidFill>
                <a:effectLst>
                  <a:outerShdw blurRad="38100" dist="38100" dir="2700000" algn="tl">
                    <a:srgbClr val="000000">
                      <a:alpha val="43137"/>
                    </a:srgbClr>
                  </a:outerShdw>
                </a:effectLst>
              </a:rPr>
              <a:t>fight</a:t>
            </a:r>
            <a:r>
              <a:rPr lang="en-AU" sz="1200" b="1" dirty="0">
                <a:effectLst>
                  <a:outerShdw blurRad="38100" dist="38100" dir="2700000" algn="tl">
                    <a:srgbClr val="000000">
                      <a:alpha val="43137"/>
                    </a:srgbClr>
                  </a:outerShdw>
                </a:effectLst>
              </a:rPr>
              <a:t> against our own </a:t>
            </a:r>
            <a:r>
              <a:rPr lang="en-AU" sz="1200" b="1" dirty="0">
                <a:solidFill>
                  <a:srgbClr val="FF0000"/>
                </a:solidFill>
                <a:effectLst>
                  <a:outerShdw blurRad="38100" dist="38100" dir="2700000" algn="tl">
                    <a:srgbClr val="000000">
                      <a:alpha val="43137"/>
                    </a:srgbClr>
                  </a:outerShdw>
                </a:effectLst>
              </a:rPr>
              <a:t>egoism.</a:t>
            </a:r>
            <a:r>
              <a:rPr lang="en-AU" sz="1200" b="1" dirty="0">
                <a:effectLst>
                  <a:outerShdw blurRad="38100" dist="38100" dir="2700000" algn="tl">
                    <a:srgbClr val="000000">
                      <a:alpha val="43137"/>
                    </a:srgbClr>
                  </a:outerShdw>
                </a:effectLst>
              </a:rPr>
              <a:t> </a:t>
            </a:r>
          </a:p>
          <a:p>
            <a:endParaRPr lang="en-AU" sz="1200" b="1" dirty="0">
              <a:effectLst>
                <a:outerShdw blurRad="38100" dist="38100" dir="2700000" algn="tl">
                  <a:srgbClr val="000000">
                    <a:alpha val="43137"/>
                  </a:srgbClr>
                </a:outerShdw>
              </a:effectLst>
            </a:endParaRPr>
          </a:p>
          <a:p>
            <a:pPr marL="285750" indent="-285750">
              <a:buFont typeface="Arial" panose="020B0604020202020204" pitchFamily="34" charset="0"/>
              <a:buChar char="•"/>
            </a:pPr>
            <a:r>
              <a:rPr lang="en-AU" sz="1200" b="1" dirty="0">
                <a:effectLst>
                  <a:outerShdw blurRad="38100" dist="38100" dir="2700000" algn="tl">
                    <a:srgbClr val="000000">
                      <a:alpha val="43137"/>
                    </a:srgbClr>
                  </a:outerShdw>
                </a:effectLst>
              </a:rPr>
              <a:t>We begin to </a:t>
            </a:r>
            <a:r>
              <a:rPr lang="en-AU" sz="1200" b="1" dirty="0">
                <a:solidFill>
                  <a:srgbClr val="FF0000"/>
                </a:solidFill>
                <a:effectLst>
                  <a:outerShdw blurRad="38100" dist="38100" dir="2700000" algn="tl">
                    <a:srgbClr val="000000">
                      <a:alpha val="43137"/>
                    </a:srgbClr>
                  </a:outerShdw>
                </a:effectLst>
              </a:rPr>
              <a:t>feel more love &amp; </a:t>
            </a:r>
            <a:r>
              <a:rPr lang="en-AU" sz="1200" b="1" dirty="0">
                <a:effectLst>
                  <a:outerShdw blurRad="38100" dist="38100" dir="2700000" algn="tl">
                    <a:srgbClr val="000000">
                      <a:alpha val="43137"/>
                    </a:srgbClr>
                  </a:outerShdw>
                </a:effectLst>
              </a:rPr>
              <a:t>more </a:t>
            </a:r>
            <a:r>
              <a:rPr lang="en-AU" sz="1200" b="1" dirty="0">
                <a:solidFill>
                  <a:srgbClr val="FF0000"/>
                </a:solidFill>
                <a:effectLst>
                  <a:outerShdw blurRad="38100" dist="38100" dir="2700000" algn="tl">
                    <a:srgbClr val="000000">
                      <a:alpha val="43137"/>
                    </a:srgbClr>
                  </a:outerShdw>
                </a:effectLst>
              </a:rPr>
              <a:t>joy</a:t>
            </a:r>
            <a:r>
              <a:rPr lang="en-AU" sz="1200" b="1" dirty="0">
                <a:effectLst>
                  <a:outerShdw blurRad="38100" dist="38100" dir="2700000" algn="tl">
                    <a:srgbClr val="000000">
                      <a:alpha val="43137"/>
                    </a:srgbClr>
                  </a:outerShdw>
                </a:effectLst>
              </a:rPr>
              <a:t> in </a:t>
            </a:r>
            <a:r>
              <a:rPr lang="en-AU" sz="1200" b="1" dirty="0">
                <a:solidFill>
                  <a:srgbClr val="FF0000"/>
                </a:solidFill>
                <a:effectLst>
                  <a:outerShdw blurRad="38100" dist="38100" dir="2700000" algn="tl">
                    <a:srgbClr val="000000">
                      <a:alpha val="43137"/>
                    </a:srgbClr>
                  </a:outerShdw>
                </a:effectLst>
              </a:rPr>
              <a:t>parenthood.</a:t>
            </a:r>
          </a:p>
          <a:p>
            <a:endParaRPr lang="en-AU" sz="1200" b="1" dirty="0">
              <a:effectLst>
                <a:outerShdw blurRad="38100" dist="38100" dir="2700000" algn="tl">
                  <a:srgbClr val="000000">
                    <a:alpha val="43137"/>
                  </a:srgbClr>
                </a:outerShdw>
              </a:effectLst>
            </a:endParaRPr>
          </a:p>
          <a:p>
            <a:pPr marL="285750" indent="-285750">
              <a:buFont typeface="Arial" panose="020B0604020202020204" pitchFamily="34" charset="0"/>
              <a:buChar char="•"/>
            </a:pPr>
            <a:r>
              <a:rPr lang="en-AU" sz="1200" b="1" dirty="0">
                <a:effectLst>
                  <a:outerShdw blurRad="38100" dist="38100" dir="2700000" algn="tl">
                    <a:srgbClr val="000000">
                      <a:alpha val="43137"/>
                    </a:srgbClr>
                  </a:outerShdw>
                </a:effectLst>
              </a:rPr>
              <a:t>We begin to see the </a:t>
            </a:r>
            <a:r>
              <a:rPr lang="en-AU" sz="1200" b="1" dirty="0">
                <a:solidFill>
                  <a:srgbClr val="FF0000"/>
                </a:solidFill>
                <a:effectLst>
                  <a:outerShdw blurRad="38100" dist="38100" dir="2700000" algn="tl">
                    <a:srgbClr val="000000">
                      <a:alpha val="43137"/>
                    </a:srgbClr>
                  </a:outerShdw>
                </a:effectLst>
              </a:rPr>
              <a:t>act of sex </a:t>
            </a:r>
            <a:r>
              <a:rPr lang="en-AU" sz="1200" b="1" dirty="0">
                <a:effectLst>
                  <a:outerShdw blurRad="38100" dist="38100" dir="2700000" algn="tl">
                    <a:srgbClr val="000000">
                      <a:alpha val="43137"/>
                    </a:srgbClr>
                  </a:outerShdw>
                </a:effectLst>
              </a:rPr>
              <a:t>with </a:t>
            </a:r>
            <a:r>
              <a:rPr lang="en-AU" sz="1200" b="1" dirty="0">
                <a:solidFill>
                  <a:srgbClr val="FF0000"/>
                </a:solidFill>
                <a:effectLst>
                  <a:outerShdw blurRad="38100" dist="38100" dir="2700000" algn="tl">
                    <a:srgbClr val="000000">
                      <a:alpha val="43137"/>
                    </a:srgbClr>
                  </a:outerShdw>
                </a:effectLst>
              </a:rPr>
              <a:t>God’s eyes, </a:t>
            </a:r>
            <a:r>
              <a:rPr lang="en-AU" sz="1200" b="1" dirty="0">
                <a:effectLst>
                  <a:outerShdw blurRad="38100" dist="38100" dir="2700000" algn="tl">
                    <a:srgbClr val="000000">
                      <a:alpha val="43137"/>
                    </a:srgbClr>
                  </a:outerShdw>
                </a:effectLst>
              </a:rPr>
              <a:t>that is, in context of the </a:t>
            </a:r>
            <a:r>
              <a:rPr lang="en-AU" sz="1200" b="1" dirty="0">
                <a:solidFill>
                  <a:srgbClr val="FF0000"/>
                </a:solidFill>
                <a:effectLst>
                  <a:outerShdw blurRad="38100" dist="38100" dir="2700000" algn="tl">
                    <a:srgbClr val="000000">
                      <a:alpha val="43137"/>
                    </a:srgbClr>
                  </a:outerShdw>
                </a:effectLst>
              </a:rPr>
              <a:t>love</a:t>
            </a:r>
            <a:r>
              <a:rPr lang="en-AU" sz="1200" b="1" dirty="0">
                <a:effectLst>
                  <a:outerShdw blurRad="38100" dist="38100" dir="2700000" algn="tl">
                    <a:srgbClr val="000000">
                      <a:alpha val="43137"/>
                    </a:srgbClr>
                  </a:outerShdw>
                </a:effectLst>
              </a:rPr>
              <a:t> and </a:t>
            </a:r>
            <a:r>
              <a:rPr lang="en-AU" sz="1200" b="1" dirty="0">
                <a:solidFill>
                  <a:srgbClr val="FF0000"/>
                </a:solidFill>
                <a:effectLst>
                  <a:outerShdw blurRad="38100" dist="38100" dir="2700000" algn="tl">
                    <a:srgbClr val="000000">
                      <a:alpha val="43137"/>
                    </a:srgbClr>
                  </a:outerShdw>
                </a:effectLst>
              </a:rPr>
              <a:t>self-giving</a:t>
            </a:r>
            <a:r>
              <a:rPr lang="en-AU" sz="1200" b="1" dirty="0">
                <a:effectLst>
                  <a:outerShdw blurRad="38100" dist="38100" dir="2700000" algn="tl">
                    <a:srgbClr val="000000">
                      <a:alpha val="43137"/>
                    </a:srgbClr>
                  </a:outerShdw>
                </a:effectLst>
              </a:rPr>
              <a:t>.</a:t>
            </a:r>
            <a:endParaRPr lang="en-US" sz="1200" dirty="0"/>
          </a:p>
        </p:txBody>
      </p:sp>
      <p:sp>
        <p:nvSpPr>
          <p:cNvPr id="15" name="TextBox 14">
            <a:extLst>
              <a:ext uri="{FF2B5EF4-FFF2-40B4-BE49-F238E27FC236}">
                <a16:creationId xmlns:a16="http://schemas.microsoft.com/office/drawing/2014/main" id="{8A6273E2-9DB2-44C5-BF78-093943E82896}"/>
              </a:ext>
            </a:extLst>
          </p:cNvPr>
          <p:cNvSpPr txBox="1"/>
          <p:nvPr/>
        </p:nvSpPr>
        <p:spPr>
          <a:xfrm>
            <a:off x="3526528" y="5971879"/>
            <a:ext cx="2801131" cy="1762021"/>
          </a:xfrm>
          <a:prstGeom prst="rect">
            <a:avLst/>
          </a:prstGeom>
          <a:noFill/>
        </p:spPr>
        <p:txBody>
          <a:bodyPr wrap="square" rtlCol="0">
            <a:spAutoFit/>
          </a:bodyPr>
          <a:lstStyle/>
          <a:p>
            <a:r>
              <a:rPr lang="en-AU" b="1" dirty="0">
                <a:solidFill>
                  <a:srgbClr val="0070C0"/>
                </a:solidFill>
                <a:effectLst>
                  <a:outerShdw blurRad="38100" dist="38100" dir="2700000" algn="tl">
                    <a:srgbClr val="000000">
                      <a:alpha val="43137"/>
                    </a:srgbClr>
                  </a:outerShdw>
                </a:effectLst>
              </a:rPr>
              <a:t>The </a:t>
            </a:r>
            <a:r>
              <a:rPr lang="en-AU" b="1" dirty="0">
                <a:solidFill>
                  <a:srgbClr val="FF0000"/>
                </a:solidFill>
                <a:effectLst>
                  <a:outerShdw blurRad="38100" dist="38100" dir="2700000" algn="tl">
                    <a:srgbClr val="000000">
                      <a:alpha val="43137"/>
                    </a:srgbClr>
                  </a:outerShdw>
                </a:effectLst>
              </a:rPr>
              <a:t>act </a:t>
            </a:r>
            <a:r>
              <a:rPr lang="en-AU" b="1" dirty="0">
                <a:solidFill>
                  <a:srgbClr val="0070C0"/>
                </a:solidFill>
                <a:effectLst>
                  <a:outerShdw blurRad="38100" dist="38100" dir="2700000" algn="tl">
                    <a:srgbClr val="000000">
                      <a:alpha val="43137"/>
                    </a:srgbClr>
                  </a:outerShdw>
                </a:effectLst>
              </a:rPr>
              <a:t>of Spiritual Adoption:</a:t>
            </a:r>
          </a:p>
          <a:p>
            <a:endParaRPr lang="en-AU" b="1" dirty="0">
              <a:solidFill>
                <a:srgbClr val="0070C0"/>
              </a:solidFill>
              <a:effectLst>
                <a:outerShdw blurRad="38100" dist="38100" dir="2700000" algn="tl">
                  <a:srgbClr val="000000">
                    <a:alpha val="43137"/>
                  </a:srgbClr>
                </a:outerShdw>
              </a:effectLst>
            </a:endParaRPr>
          </a:p>
          <a:p>
            <a:pPr marL="285750" indent="-285750">
              <a:buFont typeface="Arial" panose="020B0604020202020204" pitchFamily="34" charset="0"/>
              <a:buChar char="•"/>
            </a:pPr>
            <a:r>
              <a:rPr lang="en-AU" sz="1100" b="1" dirty="0">
                <a:effectLst>
                  <a:outerShdw blurRad="38100" dist="38100" dir="2700000" algn="tl">
                    <a:srgbClr val="000000">
                      <a:alpha val="43137"/>
                    </a:srgbClr>
                  </a:outerShdw>
                </a:effectLst>
              </a:rPr>
              <a:t>is a </a:t>
            </a:r>
            <a:r>
              <a:rPr lang="en-AU" sz="1100" b="1" dirty="0">
                <a:solidFill>
                  <a:srgbClr val="FF0000"/>
                </a:solidFill>
                <a:effectLst>
                  <a:outerShdw blurRad="38100" dist="38100" dir="2700000" algn="tl">
                    <a:srgbClr val="000000">
                      <a:alpha val="43137"/>
                    </a:srgbClr>
                  </a:outerShdw>
                </a:effectLst>
              </a:rPr>
              <a:t>personal gift </a:t>
            </a:r>
            <a:r>
              <a:rPr lang="en-AU" sz="1100" b="1" dirty="0">
                <a:effectLst>
                  <a:outerShdw blurRad="38100" dist="38100" dir="2700000" algn="tl">
                    <a:srgbClr val="000000">
                      <a:alpha val="43137"/>
                    </a:srgbClr>
                  </a:outerShdw>
                </a:effectLst>
              </a:rPr>
              <a:t>of </a:t>
            </a:r>
            <a:r>
              <a:rPr lang="en-AU" sz="1100" b="1" dirty="0">
                <a:solidFill>
                  <a:srgbClr val="FF0000"/>
                </a:solidFill>
                <a:effectLst>
                  <a:outerShdw blurRad="38100" dist="38100" dir="2700000" algn="tl">
                    <a:srgbClr val="000000">
                      <a:alpha val="43137"/>
                    </a:srgbClr>
                  </a:outerShdw>
                </a:effectLst>
              </a:rPr>
              <a:t>prayer, love </a:t>
            </a:r>
            <a:r>
              <a:rPr lang="en-AU" sz="1100" b="1" dirty="0">
                <a:effectLst>
                  <a:outerShdw blurRad="38100" dist="38100" dir="2700000" algn="tl">
                    <a:srgbClr val="000000">
                      <a:alpha val="43137"/>
                    </a:srgbClr>
                  </a:outerShdw>
                </a:effectLst>
              </a:rPr>
              <a:t>and </a:t>
            </a:r>
            <a:r>
              <a:rPr lang="en-AU" sz="1100" b="1" dirty="0">
                <a:solidFill>
                  <a:srgbClr val="FF0000"/>
                </a:solidFill>
                <a:effectLst>
                  <a:outerShdw blurRad="38100" dist="38100" dir="2700000" algn="tl">
                    <a:srgbClr val="000000">
                      <a:alpha val="43137"/>
                    </a:srgbClr>
                  </a:outerShdw>
                </a:effectLst>
              </a:rPr>
              <a:t>sacrifice</a:t>
            </a:r>
            <a:r>
              <a:rPr lang="en-AU" sz="1100" b="1" dirty="0">
                <a:effectLst>
                  <a:outerShdw blurRad="38100" dist="38100" dir="2700000" algn="tl">
                    <a:srgbClr val="000000">
                      <a:alpha val="43137"/>
                    </a:srgbClr>
                  </a:outerShdw>
                </a:effectLst>
              </a:rPr>
              <a:t>. </a:t>
            </a:r>
          </a:p>
          <a:p>
            <a:pPr marL="285750" indent="-285750">
              <a:buFont typeface="Arial" panose="020B0604020202020204" pitchFamily="34" charset="0"/>
              <a:buChar char="•"/>
            </a:pPr>
            <a:r>
              <a:rPr lang="en-AU" sz="1100" b="1" dirty="0">
                <a:effectLst>
                  <a:outerShdw blurRad="38100" dist="38100" dir="2700000" algn="tl">
                    <a:srgbClr val="000000">
                      <a:alpha val="43137"/>
                    </a:srgbClr>
                  </a:outerShdw>
                </a:effectLst>
              </a:rPr>
              <a:t>through our participation in it, </a:t>
            </a:r>
            <a:r>
              <a:rPr lang="en-AU" sz="1100" b="1" dirty="0">
                <a:solidFill>
                  <a:srgbClr val="FF0000"/>
                </a:solidFill>
                <a:effectLst>
                  <a:outerShdw blurRad="38100" dist="38100" dir="2700000" algn="tl">
                    <a:srgbClr val="000000">
                      <a:alpha val="43137"/>
                    </a:srgbClr>
                  </a:outerShdw>
                </a:effectLst>
              </a:rPr>
              <a:t>we benefit ourselves as well</a:t>
            </a:r>
            <a:r>
              <a:rPr lang="en-AU" sz="1100" b="1" dirty="0">
                <a:effectLst>
                  <a:outerShdw blurRad="38100" dist="38100" dir="2700000" algn="tl">
                    <a:srgbClr val="000000">
                      <a:alpha val="43137"/>
                    </a:srgbClr>
                  </a:outerShdw>
                </a:effectLst>
              </a:rPr>
              <a:t>.</a:t>
            </a:r>
          </a:p>
          <a:p>
            <a:pPr marL="285750" indent="-285750">
              <a:buFont typeface="Arial" panose="020B0604020202020204" pitchFamily="34" charset="0"/>
              <a:buChar char="•"/>
            </a:pPr>
            <a:endParaRPr lang="en-AU" sz="1050" b="1" dirty="0">
              <a:effectLst>
                <a:outerShdw blurRad="38100" dist="38100" dir="2700000" algn="tl">
                  <a:srgbClr val="000000">
                    <a:alpha val="43137"/>
                  </a:srgbClr>
                </a:outerShdw>
              </a:effectLst>
            </a:endParaRPr>
          </a:p>
        </p:txBody>
      </p:sp>
      <p:sp>
        <p:nvSpPr>
          <p:cNvPr id="27" name="Rectangle 26">
            <a:extLst>
              <a:ext uri="{FF2B5EF4-FFF2-40B4-BE49-F238E27FC236}">
                <a16:creationId xmlns:a16="http://schemas.microsoft.com/office/drawing/2014/main" id="{11F77470-4507-458B-BEE5-1B4BD34CD12E}"/>
              </a:ext>
            </a:extLst>
          </p:cNvPr>
          <p:cNvSpPr/>
          <p:nvPr/>
        </p:nvSpPr>
        <p:spPr>
          <a:xfrm>
            <a:off x="3488818" y="462012"/>
            <a:ext cx="2960103" cy="45719"/>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0" name="Picture 29">
            <a:extLst>
              <a:ext uri="{FF2B5EF4-FFF2-40B4-BE49-F238E27FC236}">
                <a16:creationId xmlns:a16="http://schemas.microsoft.com/office/drawing/2014/main" id="{CF2DEC35-ABF5-42DA-9058-D6BD55F7A468}"/>
              </a:ext>
            </a:extLst>
          </p:cNvPr>
          <p:cNvPicPr>
            <a:picLocks noChangeAspect="1"/>
          </p:cNvPicPr>
          <p:nvPr/>
        </p:nvPicPr>
        <p:blipFill>
          <a:blip r:embed="rId3"/>
          <a:stretch>
            <a:fillRect/>
          </a:stretch>
        </p:blipFill>
        <p:spPr>
          <a:xfrm>
            <a:off x="6407717" y="111262"/>
            <a:ext cx="216150" cy="7199126"/>
          </a:xfrm>
          <a:prstGeom prst="rect">
            <a:avLst/>
          </a:prstGeom>
        </p:spPr>
      </p:pic>
      <p:sp>
        <p:nvSpPr>
          <p:cNvPr id="2" name="TextBox 1">
            <a:extLst>
              <a:ext uri="{FF2B5EF4-FFF2-40B4-BE49-F238E27FC236}">
                <a16:creationId xmlns:a16="http://schemas.microsoft.com/office/drawing/2014/main" id="{1B16B518-F34D-4DC4-9E84-86763994D7D3}"/>
              </a:ext>
            </a:extLst>
          </p:cNvPr>
          <p:cNvSpPr txBox="1"/>
          <p:nvPr/>
        </p:nvSpPr>
        <p:spPr>
          <a:xfrm>
            <a:off x="195566" y="6288292"/>
            <a:ext cx="2728298" cy="1292662"/>
          </a:xfrm>
          <a:prstGeom prst="rect">
            <a:avLst/>
          </a:prstGeom>
          <a:noFill/>
          <a:ln w="12700">
            <a:solidFill>
              <a:schemeClr val="tx1"/>
            </a:solidFill>
          </a:ln>
        </p:spPr>
        <p:txBody>
          <a:bodyPr wrap="square" rtlCol="0">
            <a:spAutoFit/>
          </a:bodyPr>
          <a:lstStyle/>
          <a:p>
            <a:pPr algn="ctr"/>
            <a:r>
              <a:rPr lang="en-US" sz="1100" b="1" dirty="0"/>
              <a:t>The </a:t>
            </a:r>
            <a:r>
              <a:rPr lang="en-US" sz="1200" b="1" dirty="0">
                <a:solidFill>
                  <a:srgbClr val="FF0000"/>
                </a:solidFill>
              </a:rPr>
              <a:t>Parish Respect Life Ministry </a:t>
            </a:r>
            <a:r>
              <a:rPr lang="en-US" sz="1100" b="1" u="sng" dirty="0"/>
              <a:t>meets every </a:t>
            </a:r>
            <a:r>
              <a:rPr lang="en-US" sz="1100" b="1" u="sng" dirty="0">
                <a:solidFill>
                  <a:srgbClr val="0070C0"/>
                </a:solidFill>
              </a:rPr>
              <a:t>First Wednesday  </a:t>
            </a:r>
            <a:r>
              <a:rPr lang="en-US" sz="1100" b="1" dirty="0"/>
              <a:t>and facilitates the </a:t>
            </a:r>
            <a:r>
              <a:rPr lang="en-US" sz="1100" b="1" u="sng" dirty="0">
                <a:solidFill>
                  <a:srgbClr val="0070C0"/>
                </a:solidFill>
              </a:rPr>
              <a:t>Adoration for Life </a:t>
            </a:r>
            <a:r>
              <a:rPr lang="en-US" sz="1100" b="1" dirty="0"/>
              <a:t>every First Friday at 3-5:30 pm at St. </a:t>
            </a:r>
            <a:r>
              <a:rPr lang="en-US" sz="1100" b="1"/>
              <a:t>Stephen Church</a:t>
            </a:r>
            <a:endParaRPr lang="en-US" sz="1100" b="1" dirty="0"/>
          </a:p>
          <a:p>
            <a:pPr algn="ctr"/>
            <a:endParaRPr lang="en-US" sz="1100" b="1" dirty="0"/>
          </a:p>
          <a:p>
            <a:pPr algn="ctr"/>
            <a:r>
              <a:rPr lang="en-US" sz="1100" b="1" i="1" dirty="0"/>
              <a:t>Everyone is welcome to join!</a:t>
            </a:r>
          </a:p>
        </p:txBody>
      </p:sp>
    </p:spTree>
    <p:extLst>
      <p:ext uri="{BB962C8B-B14F-4D97-AF65-F5344CB8AC3E}">
        <p14:creationId xmlns:p14="http://schemas.microsoft.com/office/powerpoint/2010/main" val="911344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80" name="Picture 2079">
            <a:extLst>
              <a:ext uri="{FF2B5EF4-FFF2-40B4-BE49-F238E27FC236}">
                <a16:creationId xmlns:a16="http://schemas.microsoft.com/office/drawing/2014/main" id="{4E9F4BCE-E3BD-4831-93D3-5F21D98D8EF2}"/>
              </a:ext>
            </a:extLst>
          </p:cNvPr>
          <p:cNvPicPr>
            <a:picLocks noChangeAspect="1"/>
          </p:cNvPicPr>
          <p:nvPr/>
        </p:nvPicPr>
        <p:blipFill>
          <a:blip r:embed="rId3"/>
          <a:stretch>
            <a:fillRect/>
          </a:stretch>
        </p:blipFill>
        <p:spPr>
          <a:xfrm>
            <a:off x="3719203" y="850346"/>
            <a:ext cx="1639966" cy="2858675"/>
          </a:xfrm>
          <a:prstGeom prst="rect">
            <a:avLst/>
          </a:prstGeom>
        </p:spPr>
      </p:pic>
      <p:sp>
        <p:nvSpPr>
          <p:cNvPr id="2" name="Text Placeholder 1"/>
          <p:cNvSpPr>
            <a:spLocks noGrp="1"/>
          </p:cNvSpPr>
          <p:nvPr>
            <p:ph type="body" sz="quarter" idx="20"/>
          </p:nvPr>
        </p:nvSpPr>
        <p:spPr>
          <a:xfrm>
            <a:off x="7093159" y="4476055"/>
            <a:ext cx="2598433" cy="1139668"/>
          </a:xfrm>
        </p:spPr>
        <p:txBody>
          <a:bodyPr/>
          <a:lstStyle/>
          <a:p>
            <a:pPr algn="ctr"/>
            <a:r>
              <a:rPr lang="en-AU" sz="1400" i="1" dirty="0">
                <a:solidFill>
                  <a:srgbClr val="0070C0"/>
                </a:solidFill>
                <a:latin typeface="inherit"/>
              </a:rPr>
              <a:t>“A nation which murders its own children </a:t>
            </a:r>
            <a:br>
              <a:rPr lang="en-AU" sz="1400" i="1" dirty="0">
                <a:solidFill>
                  <a:srgbClr val="0070C0"/>
                </a:solidFill>
                <a:latin typeface="inherit"/>
              </a:rPr>
            </a:br>
            <a:r>
              <a:rPr lang="en-AU" sz="1400" i="1" dirty="0">
                <a:solidFill>
                  <a:srgbClr val="0070C0"/>
                </a:solidFill>
                <a:latin typeface="inherit"/>
              </a:rPr>
              <a:t>is a nation without a future.”</a:t>
            </a:r>
            <a:br>
              <a:rPr lang="en-AU" sz="900" dirty="0">
                <a:solidFill>
                  <a:srgbClr val="333333"/>
                </a:solidFill>
                <a:latin typeface="inherit"/>
              </a:rPr>
            </a:br>
            <a:r>
              <a:rPr lang="en-AU" sz="900" dirty="0">
                <a:solidFill>
                  <a:srgbClr val="333333"/>
                </a:solidFill>
                <a:latin typeface="inherit"/>
              </a:rPr>
              <a:t>      - </a:t>
            </a:r>
            <a:r>
              <a:rPr lang="en-US" sz="900" i="1" dirty="0">
                <a:solidFill>
                  <a:srgbClr val="002060"/>
                </a:solidFill>
              </a:rPr>
              <a:t>Pope St. John Paull II to the Polish Nation</a:t>
            </a:r>
          </a:p>
        </p:txBody>
      </p:sp>
      <p:sp>
        <p:nvSpPr>
          <p:cNvPr id="3" name="Text Placeholder 2"/>
          <p:cNvSpPr>
            <a:spLocks noGrp="1"/>
          </p:cNvSpPr>
          <p:nvPr>
            <p:ph type="body" sz="quarter" idx="31"/>
          </p:nvPr>
        </p:nvSpPr>
        <p:spPr>
          <a:xfrm>
            <a:off x="352952" y="577812"/>
            <a:ext cx="2800417" cy="914400"/>
          </a:xfrm>
        </p:spPr>
        <p:txBody>
          <a:bodyPr/>
          <a:lstStyle/>
          <a:p>
            <a:pPr marL="0" indent="0">
              <a:buNone/>
            </a:pPr>
            <a:r>
              <a:rPr lang="en-AU" sz="1600" b="1" dirty="0">
                <a:solidFill>
                  <a:srgbClr val="0070C0"/>
                </a:solidFill>
                <a:effectLst>
                  <a:outerShdw blurRad="38100" dist="38100" dir="2700000" algn="tl">
                    <a:srgbClr val="000000">
                      <a:alpha val="43137"/>
                    </a:srgbClr>
                  </a:outerShdw>
                </a:effectLst>
              </a:rPr>
              <a:t>What is Spiritual Adoption?</a:t>
            </a:r>
          </a:p>
          <a:p>
            <a:r>
              <a:rPr lang="en-AU" b="1" dirty="0">
                <a:effectLst>
                  <a:outerShdw blurRad="38100" dist="38100" dir="2700000" algn="tl">
                    <a:srgbClr val="000000">
                      <a:alpha val="43137"/>
                    </a:srgbClr>
                  </a:outerShdw>
                </a:effectLst>
              </a:rPr>
              <a:t>It is a prayer for the child in the womb who is </a:t>
            </a:r>
            <a:r>
              <a:rPr lang="en-AU" b="1" dirty="0">
                <a:solidFill>
                  <a:srgbClr val="FF0000"/>
                </a:solidFill>
                <a:effectLst>
                  <a:outerShdw blurRad="38100" dist="38100" dir="2700000" algn="tl">
                    <a:srgbClr val="000000">
                      <a:alpha val="43137"/>
                    </a:srgbClr>
                  </a:outerShdw>
                </a:effectLst>
              </a:rPr>
              <a:t>threatened by abortion.</a:t>
            </a:r>
          </a:p>
          <a:p>
            <a:pPr marL="0" indent="0">
              <a:buNone/>
            </a:pPr>
            <a:br>
              <a:rPr lang="en-AU" b="1" dirty="0">
                <a:effectLst>
                  <a:outerShdw blurRad="38100" dist="38100" dir="2700000" algn="tl">
                    <a:srgbClr val="000000">
                      <a:alpha val="43137"/>
                    </a:srgbClr>
                  </a:outerShdw>
                </a:effectLst>
              </a:rPr>
            </a:br>
            <a:br>
              <a:rPr lang="en-AU" b="1" dirty="0">
                <a:effectLst>
                  <a:outerShdw blurRad="38100" dist="38100" dir="2700000" algn="tl">
                    <a:srgbClr val="000000">
                      <a:alpha val="43137"/>
                    </a:srgbClr>
                  </a:outerShdw>
                </a:effectLst>
              </a:rPr>
            </a:br>
            <a:endParaRPr lang="en-US" dirty="0">
              <a:solidFill>
                <a:srgbClr val="FF0000"/>
              </a:solidFill>
            </a:endParaRPr>
          </a:p>
        </p:txBody>
      </p:sp>
      <p:cxnSp>
        <p:nvCxnSpPr>
          <p:cNvPr id="21" name="Straight Connector 20"/>
          <p:cNvCxnSpPr/>
          <p:nvPr/>
        </p:nvCxnSpPr>
        <p:spPr>
          <a:xfrm>
            <a:off x="6967239" y="0"/>
            <a:ext cx="0" cy="7772400"/>
          </a:xfrm>
          <a:prstGeom prst="line">
            <a:avLst/>
          </a:prstGeom>
          <a:ln>
            <a:solidFill>
              <a:srgbClr val="C8C8C8">
                <a:alpha val="10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
          <p:cNvCxnSpPr/>
          <p:nvPr/>
        </p:nvCxnSpPr>
        <p:spPr>
          <a:xfrm>
            <a:off x="3454119" y="0"/>
            <a:ext cx="0" cy="7772400"/>
          </a:xfrm>
          <a:prstGeom prst="line">
            <a:avLst/>
          </a:prstGeom>
          <a:ln>
            <a:solidFill>
              <a:srgbClr val="C8C8C8">
                <a:alpha val="10000"/>
              </a:srgbClr>
            </a:solidFill>
            <a:prstDash val="dash"/>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6F56CBAD-5770-43B3-A29C-8A67BD44B9B1}"/>
              </a:ext>
            </a:extLst>
          </p:cNvPr>
          <p:cNvSpPr txBox="1"/>
          <p:nvPr/>
        </p:nvSpPr>
        <p:spPr>
          <a:xfrm>
            <a:off x="3709554" y="1101436"/>
            <a:ext cx="2777054" cy="6044475"/>
          </a:xfrm>
          <a:prstGeom prst="rect">
            <a:avLst/>
          </a:prstGeom>
          <a:noFill/>
          <a:ln w="28575">
            <a:solidFill>
              <a:srgbClr val="0070C0"/>
            </a:solidFill>
          </a:ln>
        </p:spPr>
        <p:txBody>
          <a:bodyPr wrap="square" rtlCol="0">
            <a:spAutoFit/>
          </a:bodyPr>
          <a:lstStyle/>
          <a:p>
            <a:pPr algn="ctr"/>
            <a:r>
              <a:rPr lang="en-AU" sz="1400" b="1" dirty="0">
                <a:effectLst>
                  <a:outerShdw blurRad="38100" dist="38100" dir="2700000" algn="tl">
                    <a:srgbClr val="000000">
                      <a:alpha val="43137"/>
                    </a:srgbClr>
                  </a:outerShdw>
                </a:effectLst>
              </a:rPr>
              <a:t>Any one or all of the following prayers can be prayed for your spiritually adopted child:</a:t>
            </a:r>
          </a:p>
          <a:p>
            <a:pPr algn="ctr"/>
            <a:endParaRPr lang="en-AU" sz="1200" b="1" dirty="0">
              <a:solidFill>
                <a:srgbClr val="0070C0"/>
              </a:solidFill>
              <a:effectLst>
                <a:outerShdw blurRad="38100" dist="38100" dir="2700000" algn="tl">
                  <a:srgbClr val="000000">
                    <a:alpha val="43137"/>
                  </a:srgbClr>
                </a:outerShdw>
              </a:effectLst>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s-ES" sz="1400" b="1" i="1" dirty="0" err="1">
                <a:solidFill>
                  <a:srgbClr val="0070C0"/>
                </a:solidFill>
                <a:effectLst/>
                <a:latin typeface="Arial" panose="020B0604020202020204" pitchFamily="34" charset="0"/>
                <a:ea typeface="Calibri" panose="020F0502020204030204" pitchFamily="34" charset="0"/>
                <a:cs typeface="Arial" panose="020B0604020202020204" pitchFamily="34" charset="0"/>
              </a:rPr>
              <a:t>My</a:t>
            </a:r>
            <a:r>
              <a:rPr lang="es-ES" sz="1400" b="1" i="1" dirty="0">
                <a:solidFill>
                  <a:srgbClr val="0070C0"/>
                </a:solidFill>
                <a:effectLst/>
                <a:latin typeface="Arial" panose="020B0604020202020204" pitchFamily="34" charset="0"/>
                <a:ea typeface="Calibri" panose="020F0502020204030204" pitchFamily="34" charset="0"/>
                <a:cs typeface="Arial" panose="020B0604020202020204" pitchFamily="34" charset="0"/>
              </a:rPr>
              <a:t> </a:t>
            </a:r>
            <a:r>
              <a:rPr lang="es-ES" sz="1400" b="1" i="1" dirty="0" err="1">
                <a:solidFill>
                  <a:srgbClr val="0070C0"/>
                </a:solidFill>
                <a:effectLst/>
                <a:latin typeface="Arial" panose="020B0604020202020204" pitchFamily="34" charset="0"/>
                <a:ea typeface="Calibri" panose="020F0502020204030204" pitchFamily="34" charset="0"/>
                <a:cs typeface="Arial" panose="020B0604020202020204" pitchFamily="34" charset="0"/>
              </a:rPr>
              <a:t>Daily</a:t>
            </a:r>
            <a:r>
              <a:rPr lang="es-ES" sz="1400" b="1" i="1" dirty="0">
                <a:solidFill>
                  <a:srgbClr val="0070C0"/>
                </a:solidFill>
                <a:effectLst/>
                <a:latin typeface="Arial" panose="020B0604020202020204" pitchFamily="34" charset="0"/>
                <a:ea typeface="Calibri" panose="020F0502020204030204" pitchFamily="34" charset="0"/>
                <a:cs typeface="Arial" panose="020B0604020202020204" pitchFamily="34" charset="0"/>
              </a:rPr>
              <a:t> </a:t>
            </a:r>
            <a:r>
              <a:rPr lang="es-ES" sz="1400" b="1" i="1" dirty="0" err="1">
                <a:solidFill>
                  <a:srgbClr val="0070C0"/>
                </a:solidFill>
                <a:effectLst/>
                <a:latin typeface="Arial" panose="020B0604020202020204" pitchFamily="34" charset="0"/>
                <a:ea typeface="Calibri" panose="020F0502020204030204" pitchFamily="34" charset="0"/>
                <a:cs typeface="Arial" panose="020B0604020202020204" pitchFamily="34" charset="0"/>
              </a:rPr>
              <a:t>Prayer</a:t>
            </a:r>
            <a:r>
              <a:rPr lang="es-ES" sz="1400" b="1" i="1" dirty="0">
                <a:solidFill>
                  <a:srgbClr val="0070C0"/>
                </a:solidFill>
                <a:effectLst/>
                <a:latin typeface="Arial" panose="020B0604020202020204" pitchFamily="34" charset="0"/>
                <a:ea typeface="Calibri" panose="020F0502020204030204" pitchFamily="34" charset="0"/>
                <a:cs typeface="Arial" panose="020B0604020202020204" pitchFamily="34" charset="0"/>
              </a:rPr>
              <a:t> </a:t>
            </a:r>
            <a:r>
              <a:rPr lang="es-ES" sz="1400" b="1" i="1" dirty="0" err="1">
                <a:solidFill>
                  <a:srgbClr val="0070C0"/>
                </a:solidFill>
                <a:effectLst/>
                <a:latin typeface="Arial" panose="020B0604020202020204" pitchFamily="34" charset="0"/>
                <a:ea typeface="Calibri" panose="020F0502020204030204" pitchFamily="34" charset="0"/>
                <a:cs typeface="Arial" panose="020B0604020202020204" pitchFamily="34" charset="0"/>
              </a:rPr>
              <a:t>for</a:t>
            </a:r>
            <a:r>
              <a:rPr lang="es-ES" sz="1400" b="1" i="1" dirty="0">
                <a:solidFill>
                  <a:srgbClr val="0070C0"/>
                </a:solidFill>
                <a:effectLst/>
                <a:latin typeface="Arial" panose="020B0604020202020204" pitchFamily="34" charset="0"/>
                <a:ea typeface="Calibri" panose="020F0502020204030204" pitchFamily="34" charset="0"/>
                <a:cs typeface="Arial" panose="020B0604020202020204" pitchFamily="34" charset="0"/>
              </a:rPr>
              <a:t> </a:t>
            </a:r>
            <a:r>
              <a:rPr lang="es-ES" sz="1400" b="1" i="1" dirty="0" err="1">
                <a:solidFill>
                  <a:srgbClr val="0070C0"/>
                </a:solidFill>
                <a:effectLst/>
                <a:latin typeface="Arial" panose="020B0604020202020204" pitchFamily="34" charset="0"/>
                <a:ea typeface="Calibri" panose="020F0502020204030204" pitchFamily="34" charset="0"/>
                <a:cs typeface="Arial" panose="020B0604020202020204" pitchFamily="34" charset="0"/>
              </a:rPr>
              <a:t>My</a:t>
            </a:r>
            <a:r>
              <a:rPr lang="es-ES" sz="1400" b="1" i="1" dirty="0">
                <a:solidFill>
                  <a:srgbClr val="0070C0"/>
                </a:solidFill>
                <a:effectLst/>
                <a:latin typeface="Arial" panose="020B0604020202020204" pitchFamily="34" charset="0"/>
                <a:ea typeface="Calibri" panose="020F0502020204030204" pitchFamily="34" charset="0"/>
                <a:cs typeface="Arial" panose="020B0604020202020204" pitchFamily="34" charset="0"/>
              </a:rPr>
              <a:t> </a:t>
            </a:r>
            <a:r>
              <a:rPr lang="es-ES" sz="1400" b="1" i="1" dirty="0" err="1">
                <a:solidFill>
                  <a:srgbClr val="0070C0"/>
                </a:solidFill>
                <a:effectLst/>
                <a:latin typeface="Arial" panose="020B0604020202020204" pitchFamily="34" charset="0"/>
                <a:ea typeface="Calibri" panose="020F0502020204030204" pitchFamily="34" charset="0"/>
                <a:cs typeface="Arial" panose="020B0604020202020204" pitchFamily="34" charset="0"/>
              </a:rPr>
              <a:t>Spiritually</a:t>
            </a:r>
            <a:r>
              <a:rPr lang="es-ES" sz="1400" b="1" i="1" dirty="0">
                <a:solidFill>
                  <a:srgbClr val="0070C0"/>
                </a:solidFill>
                <a:effectLst/>
                <a:latin typeface="Arial" panose="020B0604020202020204" pitchFamily="34" charset="0"/>
                <a:ea typeface="Calibri" panose="020F0502020204030204" pitchFamily="34" charset="0"/>
                <a:cs typeface="Arial" panose="020B0604020202020204" pitchFamily="34" charset="0"/>
              </a:rPr>
              <a:t> </a:t>
            </a:r>
            <a:r>
              <a:rPr lang="es-ES" sz="1400" b="1" i="1" dirty="0" err="1">
                <a:solidFill>
                  <a:srgbClr val="0070C0"/>
                </a:solidFill>
                <a:effectLst/>
                <a:latin typeface="Arial" panose="020B0604020202020204" pitchFamily="34" charset="0"/>
                <a:ea typeface="Calibri" panose="020F0502020204030204" pitchFamily="34" charset="0"/>
                <a:cs typeface="Arial" panose="020B0604020202020204" pitchFamily="34" charset="0"/>
              </a:rPr>
              <a:t>Adopted</a:t>
            </a:r>
            <a:r>
              <a:rPr lang="es-ES" sz="1400" b="1" i="1" dirty="0">
                <a:solidFill>
                  <a:srgbClr val="0070C0"/>
                </a:solidFill>
                <a:effectLst/>
                <a:latin typeface="Arial" panose="020B0604020202020204" pitchFamily="34" charset="0"/>
                <a:ea typeface="Calibri" panose="020F0502020204030204" pitchFamily="34" charset="0"/>
                <a:cs typeface="Arial" panose="020B0604020202020204" pitchFamily="34" charset="0"/>
              </a:rPr>
              <a:t> Child</a:t>
            </a:r>
            <a:endParaRPr lang="en-US" sz="1400" dirty="0">
              <a:solidFill>
                <a:srgbClr val="0070C0"/>
              </a:solidFill>
              <a:effectLst/>
              <a:latin typeface="Arial" panose="020B0604020202020204" pitchFamily="34" charset="0"/>
              <a:ea typeface="Calibri" panose="020F0502020204030204" pitchFamily="34" charset="0"/>
              <a:cs typeface="Arial" panose="020B0604020202020204" pitchFamily="34" charset="0"/>
            </a:endParaRPr>
          </a:p>
          <a:p>
            <a:pPr marL="457200" marR="0">
              <a:lnSpc>
                <a:spcPct val="107000"/>
              </a:lnSpc>
              <a:spcBef>
                <a:spcPts val="0"/>
              </a:spcBef>
              <a:spcAft>
                <a:spcPts val="800"/>
              </a:spcAft>
            </a:pPr>
            <a:r>
              <a:rPr lang="es-ES" sz="1200" dirty="0" err="1">
                <a:effectLst/>
                <a:latin typeface="Arial" panose="020B0604020202020204" pitchFamily="34" charset="0"/>
                <a:ea typeface="Calibri" panose="020F0502020204030204" pitchFamily="34" charset="0"/>
                <a:cs typeface="Arial" panose="020B0604020202020204" pitchFamily="34" charset="0"/>
              </a:rPr>
              <a:t>My</a:t>
            </a:r>
            <a:r>
              <a:rPr lang="es-ES" sz="1200" dirty="0">
                <a:effectLst/>
                <a:latin typeface="Arial" panose="020B0604020202020204" pitchFamily="34" charset="0"/>
                <a:ea typeface="Calibri" panose="020F0502020204030204" pitchFamily="34" charset="0"/>
                <a:cs typeface="Arial" panose="020B0604020202020204" pitchFamily="34" charset="0"/>
              </a:rPr>
              <a:t> Lord </a:t>
            </a:r>
            <a:r>
              <a:rPr lang="es-ES" sz="1200" dirty="0" err="1">
                <a:effectLst/>
                <a:latin typeface="Arial" panose="020B0604020202020204" pitchFamily="34" charset="0"/>
                <a:ea typeface="Calibri" panose="020F0502020204030204" pitchFamily="34" charset="0"/>
                <a:cs typeface="Arial" panose="020B0604020202020204" pitchFamily="34" charset="0"/>
              </a:rPr>
              <a:t>Jesus</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Christ</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through</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the</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intercession</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of</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Your</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Blessed</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Mother</a:t>
            </a:r>
            <a:r>
              <a:rPr lang="es-ES" sz="1200" dirty="0">
                <a:effectLst/>
                <a:latin typeface="Arial" panose="020B0604020202020204" pitchFamily="34" charset="0"/>
                <a:ea typeface="Calibri" panose="020F0502020204030204" pitchFamily="34" charset="0"/>
                <a:cs typeface="Arial" panose="020B0604020202020204" pitchFamily="34" charset="0"/>
              </a:rPr>
              <a:t> Mary, </a:t>
            </a:r>
            <a:r>
              <a:rPr lang="es-ES" sz="1200" dirty="0" err="1">
                <a:effectLst/>
                <a:latin typeface="Arial" panose="020B0604020202020204" pitchFamily="34" charset="0"/>
                <a:ea typeface="Calibri" panose="020F0502020204030204" pitchFamily="34" charset="0"/>
                <a:cs typeface="Arial" panose="020B0604020202020204" pitchFamily="34" charset="0"/>
              </a:rPr>
              <a:t>who</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gave</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birth</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to</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you</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out</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of</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love</a:t>
            </a:r>
            <a:r>
              <a:rPr lang="es-ES" sz="1200" dirty="0">
                <a:effectLst/>
                <a:latin typeface="Arial" panose="020B0604020202020204" pitchFamily="34" charset="0"/>
                <a:ea typeface="Calibri" panose="020F0502020204030204" pitchFamily="34" charset="0"/>
                <a:cs typeface="Arial" panose="020B0604020202020204" pitchFamily="34" charset="0"/>
              </a:rPr>
              <a:t>, and </a:t>
            </a:r>
            <a:r>
              <a:rPr lang="es-ES" sz="1200" dirty="0" err="1">
                <a:effectLst/>
                <a:latin typeface="Arial" panose="020B0604020202020204" pitchFamily="34" charset="0"/>
                <a:ea typeface="Calibri" panose="020F0502020204030204" pitchFamily="34" charset="0"/>
                <a:cs typeface="Arial" panose="020B0604020202020204" pitchFamily="34" charset="0"/>
              </a:rPr>
              <a:t>through</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the</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intercession</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of</a:t>
            </a:r>
            <a:r>
              <a:rPr lang="es-ES" sz="1200" dirty="0">
                <a:effectLst/>
                <a:latin typeface="Arial" panose="020B0604020202020204" pitchFamily="34" charset="0"/>
                <a:ea typeface="Calibri" panose="020F0502020204030204" pitchFamily="34" charset="0"/>
                <a:cs typeface="Arial" panose="020B0604020202020204" pitchFamily="34" charset="0"/>
              </a:rPr>
              <a:t> St. Joseph, </a:t>
            </a:r>
            <a:r>
              <a:rPr lang="es-ES" sz="1200" dirty="0" err="1">
                <a:effectLst/>
                <a:latin typeface="Arial" panose="020B0604020202020204" pitchFamily="34" charset="0"/>
                <a:ea typeface="Calibri" panose="020F0502020204030204" pitchFamily="34" charset="0"/>
                <a:cs typeface="Arial" panose="020B0604020202020204" pitchFamily="34" charset="0"/>
              </a:rPr>
              <a:t>the</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man</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of</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faith</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who</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cared</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for</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You</a:t>
            </a:r>
            <a:r>
              <a:rPr lang="es-ES" sz="1200" dirty="0">
                <a:effectLst/>
                <a:latin typeface="Arial" panose="020B0604020202020204" pitchFamily="34" charset="0"/>
                <a:ea typeface="Calibri" panose="020F0502020204030204" pitchFamily="34" charset="0"/>
                <a:cs typeface="Arial" panose="020B0604020202020204" pitchFamily="34" charset="0"/>
              </a:rPr>
              <a:t> after </a:t>
            </a:r>
            <a:r>
              <a:rPr lang="es-ES" sz="1200" dirty="0" err="1">
                <a:effectLst/>
                <a:latin typeface="Arial" panose="020B0604020202020204" pitchFamily="34" charset="0"/>
                <a:ea typeface="Calibri" panose="020F0502020204030204" pitchFamily="34" charset="0"/>
                <a:cs typeface="Arial" panose="020B0604020202020204" pitchFamily="34" charset="0"/>
              </a:rPr>
              <a:t>Your</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birth</a:t>
            </a:r>
            <a:r>
              <a:rPr lang="es-ES" sz="1200" dirty="0">
                <a:effectLst/>
                <a:latin typeface="Arial" panose="020B0604020202020204" pitchFamily="34" charset="0"/>
                <a:ea typeface="Calibri" panose="020F0502020204030204" pitchFamily="34" charset="0"/>
                <a:cs typeface="Arial" panose="020B0604020202020204" pitchFamily="34" charset="0"/>
              </a:rPr>
              <a:t>, I </a:t>
            </a:r>
            <a:r>
              <a:rPr lang="es-ES" sz="1200" dirty="0" err="1">
                <a:effectLst/>
                <a:latin typeface="Arial" panose="020B0604020202020204" pitchFamily="34" charset="0"/>
                <a:ea typeface="Calibri" panose="020F0502020204030204" pitchFamily="34" charset="0"/>
                <a:cs typeface="Arial" panose="020B0604020202020204" pitchFamily="34" charset="0"/>
              </a:rPr>
              <a:t>turn</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to</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You</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on</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behalf</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of</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this</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conceived</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child</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who</a:t>
            </a:r>
            <a:r>
              <a:rPr lang="es-ES" sz="1200" dirty="0">
                <a:effectLst/>
                <a:latin typeface="Arial" panose="020B0604020202020204" pitchFamily="34" charset="0"/>
                <a:ea typeface="Calibri" panose="020F0502020204030204" pitchFamily="34" charset="0"/>
                <a:cs typeface="Arial" panose="020B0604020202020204" pitchFamily="34" charset="0"/>
              </a:rPr>
              <a:t> has </a:t>
            </a:r>
            <a:r>
              <a:rPr lang="es-ES" sz="1200" dirty="0" err="1">
                <a:effectLst/>
                <a:latin typeface="Arial" panose="020B0604020202020204" pitchFamily="34" charset="0"/>
                <a:ea typeface="Calibri" panose="020F0502020204030204" pitchFamily="34" charset="0"/>
                <a:cs typeface="Arial" panose="020B0604020202020204" pitchFamily="34" charset="0"/>
              </a:rPr>
              <a:t>been</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spiritually</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adopted</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by</a:t>
            </a:r>
            <a:r>
              <a:rPr lang="es-ES" sz="1200" dirty="0">
                <a:effectLst/>
                <a:latin typeface="Arial" panose="020B0604020202020204" pitchFamily="34" charset="0"/>
                <a:ea typeface="Calibri" panose="020F0502020204030204" pitchFamily="34" charset="0"/>
                <a:cs typeface="Arial" panose="020B0604020202020204" pitchFamily="34" charset="0"/>
              </a:rPr>
              <a:t> me and </a:t>
            </a:r>
            <a:r>
              <a:rPr lang="es-ES" sz="1200" dirty="0" err="1">
                <a:effectLst/>
                <a:latin typeface="Arial" panose="020B0604020202020204" pitchFamily="34" charset="0"/>
                <a:ea typeface="Calibri" panose="020F0502020204030204" pitchFamily="34" charset="0"/>
                <a:cs typeface="Arial" panose="020B0604020202020204" pitchFamily="34" charset="0"/>
              </a:rPr>
              <a:t>who</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is</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threatened</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by</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abortion</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Please</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give</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to</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his</a:t>
            </a:r>
            <a:r>
              <a:rPr lang="es-ES" sz="1200" dirty="0">
                <a:effectLst/>
                <a:latin typeface="Arial" panose="020B0604020202020204" pitchFamily="34" charset="0"/>
                <a:ea typeface="Calibri" panose="020F0502020204030204" pitchFamily="34" charset="0"/>
                <a:cs typeface="Arial" panose="020B0604020202020204" pitchFamily="34" charset="0"/>
              </a:rPr>
              <a:t>/</a:t>
            </a:r>
            <a:r>
              <a:rPr lang="es-ES" sz="1200" dirty="0" err="1">
                <a:effectLst/>
                <a:latin typeface="Arial" panose="020B0604020202020204" pitchFamily="34" charset="0"/>
                <a:ea typeface="Calibri" panose="020F0502020204030204" pitchFamily="34" charset="0"/>
                <a:cs typeface="Arial" panose="020B0604020202020204" pitchFamily="34" charset="0"/>
              </a:rPr>
              <a:t>her</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parents</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the</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love</a:t>
            </a:r>
            <a:r>
              <a:rPr lang="es-ES" sz="1200" dirty="0">
                <a:effectLst/>
                <a:latin typeface="Arial" panose="020B0604020202020204" pitchFamily="34" charset="0"/>
                <a:ea typeface="Calibri" panose="020F0502020204030204" pitchFamily="34" charset="0"/>
                <a:cs typeface="Arial" panose="020B0604020202020204" pitchFamily="34" charset="0"/>
              </a:rPr>
              <a:t> and </a:t>
            </a:r>
            <a:r>
              <a:rPr lang="es-ES" sz="1200" dirty="0" err="1">
                <a:effectLst/>
                <a:latin typeface="Arial" panose="020B0604020202020204" pitchFamily="34" charset="0"/>
                <a:ea typeface="Calibri" panose="020F0502020204030204" pitchFamily="34" charset="0"/>
                <a:cs typeface="Arial" panose="020B0604020202020204" pitchFamily="34" charset="0"/>
              </a:rPr>
              <a:t>courage</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to</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allow</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their</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child</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to</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remain</a:t>
            </a:r>
            <a:r>
              <a:rPr lang="es-ES" sz="1200" dirty="0">
                <a:effectLst/>
                <a:latin typeface="Arial" panose="020B0604020202020204" pitchFamily="34" charset="0"/>
                <a:ea typeface="Calibri" panose="020F0502020204030204" pitchFamily="34" charset="0"/>
                <a:cs typeface="Arial" panose="020B0604020202020204" pitchFamily="34" charset="0"/>
              </a:rPr>
              <a:t> in </a:t>
            </a:r>
            <a:r>
              <a:rPr lang="es-ES" sz="1200" dirty="0" err="1">
                <a:effectLst/>
                <a:latin typeface="Arial" panose="020B0604020202020204" pitchFamily="34" charset="0"/>
                <a:ea typeface="Calibri" panose="020F0502020204030204" pitchFamily="34" charset="0"/>
                <a:cs typeface="Arial" panose="020B0604020202020204" pitchFamily="34" charset="0"/>
              </a:rPr>
              <a:t>the</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womb</a:t>
            </a:r>
            <a:r>
              <a:rPr lang="es-ES" sz="1200" dirty="0">
                <a:effectLst/>
                <a:latin typeface="Arial" panose="020B0604020202020204" pitchFamily="34" charset="0"/>
                <a:ea typeface="Calibri" panose="020F0502020204030204" pitchFamily="34" charset="0"/>
                <a:cs typeface="Arial" panose="020B0604020202020204" pitchFamily="34" charset="0"/>
              </a:rPr>
              <a:t> and </a:t>
            </a:r>
            <a:r>
              <a:rPr lang="es-ES" sz="1200" dirty="0" err="1">
                <a:effectLst/>
                <a:latin typeface="Arial" panose="020B0604020202020204" pitchFamily="34" charset="0"/>
                <a:ea typeface="Calibri" panose="020F0502020204030204" pitchFamily="34" charset="0"/>
                <a:cs typeface="Arial" panose="020B0604020202020204" pitchFamily="34" charset="0"/>
              </a:rPr>
              <a:t>have</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life</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the</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life</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that</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You</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have</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given</a:t>
            </a:r>
            <a:r>
              <a:rPr lang="es-ES" sz="1200" dirty="0">
                <a:effectLst/>
                <a:latin typeface="Arial" panose="020B0604020202020204" pitchFamily="34" charset="0"/>
                <a:ea typeface="Calibri" panose="020F0502020204030204" pitchFamily="34" charset="0"/>
                <a:cs typeface="Arial" panose="020B0604020202020204" pitchFamily="34" charset="0"/>
              </a:rPr>
              <a:t> </a:t>
            </a:r>
            <a:r>
              <a:rPr lang="es-ES" sz="1200" dirty="0" err="1">
                <a:effectLst/>
                <a:latin typeface="Arial" panose="020B0604020202020204" pitchFamily="34" charset="0"/>
                <a:ea typeface="Calibri" panose="020F0502020204030204" pitchFamily="34" charset="0"/>
                <a:cs typeface="Arial" panose="020B0604020202020204" pitchFamily="34" charset="0"/>
              </a:rPr>
              <a:t>him</a:t>
            </a:r>
            <a:r>
              <a:rPr lang="es-ES" sz="1200" dirty="0">
                <a:effectLst/>
                <a:latin typeface="Arial" panose="020B0604020202020204" pitchFamily="34" charset="0"/>
                <a:ea typeface="Calibri" panose="020F0502020204030204" pitchFamily="34" charset="0"/>
                <a:cs typeface="Arial" panose="020B0604020202020204" pitchFamily="34" charset="0"/>
              </a:rPr>
              <a:t>/</a:t>
            </a:r>
            <a:r>
              <a:rPr lang="es-ES" sz="1200" dirty="0" err="1">
                <a:effectLst/>
                <a:latin typeface="Arial" panose="020B0604020202020204" pitchFamily="34" charset="0"/>
                <a:ea typeface="Calibri" panose="020F0502020204030204" pitchFamily="34" charset="0"/>
                <a:cs typeface="Arial" panose="020B0604020202020204" pitchFamily="34" charset="0"/>
              </a:rPr>
              <a:t>her</a:t>
            </a:r>
            <a:r>
              <a:rPr lang="es-ES" sz="1200" dirty="0">
                <a:effectLst/>
                <a:latin typeface="Arial" panose="020B0604020202020204" pitchFamily="34" charset="0"/>
                <a:ea typeface="Calibri" panose="020F0502020204030204" pitchFamily="34" charset="0"/>
                <a:cs typeface="Arial" panose="020B0604020202020204" pitchFamily="34" charset="0"/>
              </a:rPr>
              <a:t>. Amen.</a:t>
            </a:r>
            <a:endParaRPr lang="en-AU" sz="1400" i="1" dirty="0">
              <a:solidFill>
                <a:prstClr val="black"/>
              </a:solidFill>
              <a:effectLst>
                <a:outerShdw blurRad="38100" dist="38100" dir="2700000" algn="tl">
                  <a:srgbClr val="000000">
                    <a:alpha val="43137"/>
                  </a:srgbClr>
                </a:outerShdw>
              </a:effectLst>
              <a:latin typeface="Arial" panose="020B0604020202020204"/>
            </a:endParaRPr>
          </a:p>
          <a:p>
            <a:endParaRPr lang="en-AU" sz="1400" b="1" dirty="0"/>
          </a:p>
          <a:p>
            <a:pPr marL="285750" indent="-285750" algn="just">
              <a:lnSpc>
                <a:spcPct val="107000"/>
              </a:lnSpc>
              <a:spcAft>
                <a:spcPts val="800"/>
              </a:spcAft>
              <a:buFont typeface="Arial" panose="020B0604020202020204" pitchFamily="34" charset="0"/>
              <a:buChar char="•"/>
            </a:pPr>
            <a:r>
              <a:rPr lang="en-AU" sz="1400" dirty="0">
                <a:cs typeface="Times New Roman" panose="02020603050405020304" pitchFamily="18" charset="0"/>
              </a:rPr>
              <a:t>1 </a:t>
            </a:r>
            <a:r>
              <a:rPr lang="en-AU" sz="1400" b="1" i="1" dirty="0">
                <a:solidFill>
                  <a:srgbClr val="0070C0"/>
                </a:solidFill>
                <a:cs typeface="Times New Roman" panose="02020603050405020304" pitchFamily="18" charset="0"/>
              </a:rPr>
              <a:t>Our Father</a:t>
            </a:r>
          </a:p>
          <a:p>
            <a:pPr marL="285750" indent="-285750" algn="just">
              <a:lnSpc>
                <a:spcPct val="107000"/>
              </a:lnSpc>
              <a:spcAft>
                <a:spcPts val="800"/>
              </a:spcAft>
              <a:buFont typeface="Arial" panose="020B0604020202020204" pitchFamily="34" charset="0"/>
              <a:buChar char="•"/>
            </a:pPr>
            <a:r>
              <a:rPr lang="en-AU" sz="1400" dirty="0">
                <a:cs typeface="Times New Roman" panose="02020603050405020304" pitchFamily="18" charset="0"/>
              </a:rPr>
              <a:t>1 </a:t>
            </a:r>
            <a:r>
              <a:rPr lang="en-AU" sz="1400" b="1" i="1" dirty="0">
                <a:solidFill>
                  <a:srgbClr val="0070C0"/>
                </a:solidFill>
                <a:cs typeface="Times New Roman" panose="02020603050405020304" pitchFamily="18" charset="0"/>
              </a:rPr>
              <a:t>Hail Mary</a:t>
            </a:r>
          </a:p>
          <a:p>
            <a:pPr marL="285750" indent="-285750" algn="just">
              <a:lnSpc>
                <a:spcPct val="107000"/>
              </a:lnSpc>
              <a:spcAft>
                <a:spcPts val="800"/>
              </a:spcAft>
              <a:buFont typeface="Arial" panose="020B0604020202020204" pitchFamily="34" charset="0"/>
              <a:buChar char="•"/>
            </a:pPr>
            <a:r>
              <a:rPr lang="en-AU" sz="1400" dirty="0">
                <a:cs typeface="Times New Roman" panose="02020603050405020304" pitchFamily="18" charset="0"/>
              </a:rPr>
              <a:t>1 </a:t>
            </a:r>
            <a:r>
              <a:rPr lang="en-AU" sz="1400" b="1" i="1" dirty="0">
                <a:solidFill>
                  <a:srgbClr val="0070C0"/>
                </a:solidFill>
                <a:cs typeface="Times New Roman" panose="02020603050405020304" pitchFamily="18" charset="0"/>
              </a:rPr>
              <a:t>Glory Be</a:t>
            </a:r>
            <a:endParaRPr lang="en-US" sz="1400" b="1" i="1" dirty="0">
              <a:solidFill>
                <a:srgbClr val="0070C0"/>
              </a:solidFill>
              <a:cs typeface="Times New Roman" panose="02020603050405020304" pitchFamily="18" charset="0"/>
            </a:endParaRPr>
          </a:p>
        </p:txBody>
      </p:sp>
      <p:sp>
        <p:nvSpPr>
          <p:cNvPr id="6" name="Rectangle 5">
            <a:extLst>
              <a:ext uri="{FF2B5EF4-FFF2-40B4-BE49-F238E27FC236}">
                <a16:creationId xmlns:a16="http://schemas.microsoft.com/office/drawing/2014/main" id="{4BE6622E-724F-4B67-846E-48A0C7D62141}"/>
              </a:ext>
            </a:extLst>
          </p:cNvPr>
          <p:cNvSpPr/>
          <p:nvPr/>
        </p:nvSpPr>
        <p:spPr>
          <a:xfrm>
            <a:off x="434340" y="6315075"/>
            <a:ext cx="2510868"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51" name="Picture 3">
            <a:extLst>
              <a:ext uri="{FF2B5EF4-FFF2-40B4-BE49-F238E27FC236}">
                <a16:creationId xmlns:a16="http://schemas.microsoft.com/office/drawing/2014/main" id="{B10043D7-9DD6-4407-9672-F508F74539EE}"/>
              </a:ext>
            </a:extLst>
          </p:cNvPr>
          <p:cNvPicPr preferRelativeResize="0">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5414" y="3580663"/>
            <a:ext cx="2481128" cy="127674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4">
            <a:extLst>
              <a:ext uri="{FF2B5EF4-FFF2-40B4-BE49-F238E27FC236}">
                <a16:creationId xmlns:a16="http://schemas.microsoft.com/office/drawing/2014/main" id="{A9B91C15-42ED-4AAB-B388-D119F70DF23F}"/>
              </a:ext>
            </a:extLst>
          </p:cNvPr>
          <p:cNvSpPr>
            <a:spLocks noGrp="1"/>
          </p:cNvSpPr>
          <p:nvPr>
            <p:ph type="body" sz="quarter" idx="36"/>
          </p:nvPr>
        </p:nvSpPr>
        <p:spPr>
          <a:xfrm>
            <a:off x="378069" y="3064034"/>
            <a:ext cx="2712165" cy="509273"/>
          </a:xfrm>
        </p:spPr>
        <p:txBody>
          <a:bodyPr/>
          <a:lstStyle/>
          <a:p>
            <a:pPr marL="171450" indent="-171450">
              <a:buFont typeface="Arial" panose="020B0604020202020204" pitchFamily="34" charset="0"/>
              <a:buChar char="•"/>
            </a:pPr>
            <a:r>
              <a:rPr lang="en-AU" dirty="0">
                <a:effectLst>
                  <a:outerShdw blurRad="38100" dist="38100" dir="2700000" algn="tl">
                    <a:srgbClr val="000000">
                      <a:alpha val="43137"/>
                    </a:srgbClr>
                  </a:outerShdw>
                </a:effectLst>
              </a:rPr>
              <a:t>It is a prayer of </a:t>
            </a:r>
            <a:r>
              <a:rPr lang="en-AU" dirty="0">
                <a:solidFill>
                  <a:srgbClr val="FF0000"/>
                </a:solidFill>
                <a:effectLst>
                  <a:outerShdw blurRad="38100" dist="38100" dir="2700000" algn="tl">
                    <a:srgbClr val="000000">
                      <a:alpha val="43137"/>
                    </a:srgbClr>
                  </a:outerShdw>
                </a:effectLst>
              </a:rPr>
              <a:t>healing</a:t>
            </a:r>
            <a:r>
              <a:rPr lang="en-AU" dirty="0">
                <a:effectLst>
                  <a:outerShdw blurRad="38100" dist="38100" dir="2700000" algn="tl">
                    <a:srgbClr val="000000">
                      <a:alpha val="43137"/>
                    </a:srgbClr>
                  </a:outerShdw>
                </a:effectLst>
              </a:rPr>
              <a:t> for those suffering because of abortion.</a:t>
            </a:r>
            <a:endParaRPr lang="en-US" dirty="0"/>
          </a:p>
        </p:txBody>
      </p:sp>
      <p:pic>
        <p:nvPicPr>
          <p:cNvPr id="10" name="Picture 9">
            <a:extLst>
              <a:ext uri="{FF2B5EF4-FFF2-40B4-BE49-F238E27FC236}">
                <a16:creationId xmlns:a16="http://schemas.microsoft.com/office/drawing/2014/main" id="{6FF3FF96-95AD-4899-84CB-327296D55F4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1538" y="1442676"/>
            <a:ext cx="2243244" cy="1506702"/>
          </a:xfrm>
          <a:prstGeom prst="rect">
            <a:avLst/>
          </a:prstGeom>
          <a:ln>
            <a:noFill/>
          </a:ln>
          <a:effectLst>
            <a:outerShdw blurRad="292100" dist="139700" dir="2700000" algn="tl" rotWithShape="0">
              <a:srgbClr val="333333">
                <a:alpha val="65000"/>
              </a:srgbClr>
            </a:outerShdw>
          </a:effectLst>
        </p:spPr>
      </p:pic>
      <p:pic>
        <p:nvPicPr>
          <p:cNvPr id="14" name="Picture 13">
            <a:extLst>
              <a:ext uri="{FF2B5EF4-FFF2-40B4-BE49-F238E27FC236}">
                <a16:creationId xmlns:a16="http://schemas.microsoft.com/office/drawing/2014/main" id="{E6852395-64F6-420E-A6FF-2A7694EC687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224081" y="5754446"/>
            <a:ext cx="2378456" cy="1548667"/>
          </a:xfrm>
          <a:prstGeom prst="rect">
            <a:avLst/>
          </a:prstGeom>
          <a:ln>
            <a:noFill/>
          </a:ln>
          <a:effectLst>
            <a:outerShdw blurRad="292100" dist="139700" dir="2700000" algn="tl" rotWithShape="0">
              <a:srgbClr val="333333">
                <a:alpha val="65000"/>
              </a:srgbClr>
            </a:outerShdw>
          </a:effectLst>
        </p:spPr>
      </p:pic>
      <p:pic>
        <p:nvPicPr>
          <p:cNvPr id="17" name="Picture 16">
            <a:extLst>
              <a:ext uri="{FF2B5EF4-FFF2-40B4-BE49-F238E27FC236}">
                <a16:creationId xmlns:a16="http://schemas.microsoft.com/office/drawing/2014/main" id="{288A21D2-66C3-4DC6-989E-4F65C4049ED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236590" y="3509190"/>
            <a:ext cx="1518392" cy="1088785"/>
          </a:xfrm>
          <a:prstGeom prst="rect">
            <a:avLst/>
          </a:prstGeom>
          <a:effectLst>
            <a:softEdge rad="152400"/>
          </a:effectLst>
        </p:spPr>
      </p:pic>
      <p:sp>
        <p:nvSpPr>
          <p:cNvPr id="23" name="TextBox 22">
            <a:extLst>
              <a:ext uri="{FF2B5EF4-FFF2-40B4-BE49-F238E27FC236}">
                <a16:creationId xmlns:a16="http://schemas.microsoft.com/office/drawing/2014/main" id="{B286AC79-4747-4641-904F-98F8751184A8}"/>
              </a:ext>
            </a:extLst>
          </p:cNvPr>
          <p:cNvSpPr txBox="1"/>
          <p:nvPr/>
        </p:nvSpPr>
        <p:spPr>
          <a:xfrm>
            <a:off x="7021142" y="521304"/>
            <a:ext cx="2721667" cy="3108543"/>
          </a:xfrm>
          <a:prstGeom prst="rect">
            <a:avLst/>
          </a:prstGeom>
          <a:noFill/>
        </p:spPr>
        <p:txBody>
          <a:bodyPr wrap="square" rtlCol="0">
            <a:spAutoFit/>
          </a:bodyPr>
          <a:lstStyle/>
          <a:p>
            <a:pPr algn="ctr"/>
            <a:r>
              <a:rPr lang="en-AU" b="1" dirty="0">
                <a:solidFill>
                  <a:srgbClr val="0070C0"/>
                </a:solidFill>
                <a:effectLst>
                  <a:outerShdw blurRad="38100" dist="38100" dir="2700000" algn="tl">
                    <a:srgbClr val="000000">
                      <a:alpha val="43137"/>
                    </a:srgbClr>
                  </a:outerShdw>
                </a:effectLst>
              </a:rPr>
              <a:t>How long does the Spiritual Adoption last?</a:t>
            </a:r>
            <a:endParaRPr lang="en-AU" sz="1000" b="1" dirty="0">
              <a:solidFill>
                <a:srgbClr val="0070C0"/>
              </a:solidFill>
              <a:effectLst>
                <a:outerShdw blurRad="38100" dist="38100" dir="2700000" algn="tl">
                  <a:srgbClr val="000000">
                    <a:alpha val="43137"/>
                  </a:srgbClr>
                </a:outerShdw>
              </a:effectLst>
            </a:endParaRPr>
          </a:p>
          <a:p>
            <a:pPr algn="ctr"/>
            <a:br>
              <a:rPr lang="en-AU" b="1" dirty="0">
                <a:effectLst>
                  <a:outerShdw blurRad="38100" dist="38100" dir="2700000" algn="tl">
                    <a:srgbClr val="000000">
                      <a:alpha val="43137"/>
                    </a:srgbClr>
                  </a:outerShdw>
                </a:effectLst>
              </a:rPr>
            </a:br>
            <a:r>
              <a:rPr lang="en-AU" sz="1600" b="1" dirty="0">
                <a:effectLst>
                  <a:outerShdw blurRad="38100" dist="38100" dir="2700000" algn="tl">
                    <a:srgbClr val="000000">
                      <a:alpha val="43137"/>
                    </a:srgbClr>
                  </a:outerShdw>
                </a:effectLst>
              </a:rPr>
              <a:t>The Spiritual Adoption lasts for </a:t>
            </a:r>
            <a:r>
              <a:rPr lang="en-AU" sz="1600" b="1" u="sng" dirty="0">
                <a:solidFill>
                  <a:srgbClr val="FF0000"/>
                </a:solidFill>
                <a:effectLst>
                  <a:outerShdw blurRad="38100" dist="38100" dir="2700000" algn="tl">
                    <a:srgbClr val="000000">
                      <a:alpha val="43137"/>
                    </a:srgbClr>
                  </a:outerShdw>
                </a:effectLst>
              </a:rPr>
              <a:t>nine months</a:t>
            </a:r>
            <a:r>
              <a:rPr lang="en-AU" sz="1600" b="1" dirty="0">
                <a:effectLst>
                  <a:outerShdw blurRad="38100" dist="38100" dir="2700000" algn="tl">
                    <a:srgbClr val="000000">
                      <a:alpha val="43137"/>
                    </a:srgbClr>
                  </a:outerShdw>
                </a:effectLst>
              </a:rPr>
              <a:t>. </a:t>
            </a:r>
          </a:p>
          <a:p>
            <a:pPr algn="ctr"/>
            <a:br>
              <a:rPr lang="en-AU" sz="2000" b="1" dirty="0">
                <a:effectLst>
                  <a:outerShdw blurRad="38100" dist="38100" dir="2700000" algn="tl">
                    <a:srgbClr val="000000">
                      <a:alpha val="43137"/>
                    </a:srgbClr>
                  </a:outerShdw>
                </a:effectLst>
              </a:rPr>
            </a:br>
            <a:r>
              <a:rPr lang="en-US" b="1" dirty="0"/>
              <a:t>From January 21-February 1 2026 through October 24-25 2026</a:t>
            </a:r>
            <a:endParaRPr lang="en-US" sz="2000" b="1" dirty="0">
              <a:effectLst>
                <a:outerShdw blurRad="38100" dist="38100" dir="2700000" algn="tl">
                  <a:srgbClr val="000000">
                    <a:alpha val="43137"/>
                  </a:srgbClr>
                </a:outerShdw>
              </a:effectLst>
            </a:endParaRPr>
          </a:p>
        </p:txBody>
      </p:sp>
      <p:pic>
        <p:nvPicPr>
          <p:cNvPr id="4" name="Picture 3">
            <a:extLst>
              <a:ext uri="{FF2B5EF4-FFF2-40B4-BE49-F238E27FC236}">
                <a16:creationId xmlns:a16="http://schemas.microsoft.com/office/drawing/2014/main" id="{23930950-41C9-4B27-82C7-E542F5D6A2F4}"/>
              </a:ext>
            </a:extLst>
          </p:cNvPr>
          <p:cNvPicPr>
            <a:picLocks noChangeAspect="1"/>
          </p:cNvPicPr>
          <p:nvPr/>
        </p:nvPicPr>
        <p:blipFill>
          <a:blip r:embed="rId8"/>
          <a:stretch>
            <a:fillRect/>
          </a:stretch>
        </p:blipFill>
        <p:spPr>
          <a:xfrm>
            <a:off x="7182215" y="4569565"/>
            <a:ext cx="2420322" cy="36579"/>
          </a:xfrm>
          <a:prstGeom prst="rect">
            <a:avLst/>
          </a:prstGeom>
        </p:spPr>
      </p:pic>
      <p:sp>
        <p:nvSpPr>
          <p:cNvPr id="37" name="TextBox 36">
            <a:extLst>
              <a:ext uri="{FF2B5EF4-FFF2-40B4-BE49-F238E27FC236}">
                <a16:creationId xmlns:a16="http://schemas.microsoft.com/office/drawing/2014/main" id="{A210C54A-6EE5-48A7-8A10-C9C1CFDC52A3}"/>
              </a:ext>
            </a:extLst>
          </p:cNvPr>
          <p:cNvSpPr txBox="1"/>
          <p:nvPr/>
        </p:nvSpPr>
        <p:spPr>
          <a:xfrm>
            <a:off x="215134" y="4986075"/>
            <a:ext cx="2758355" cy="600164"/>
          </a:xfrm>
          <a:prstGeom prst="rect">
            <a:avLst/>
          </a:prstGeom>
          <a:noFill/>
        </p:spPr>
        <p:txBody>
          <a:bodyPr wrap="square" rtlCol="0">
            <a:spAutoFit/>
          </a:bodyPr>
          <a:lstStyle/>
          <a:p>
            <a:pPr marL="171450" indent="-171450">
              <a:buFont typeface="Arial" panose="020B0604020202020204" pitchFamily="34" charset="0"/>
              <a:buChar char="•"/>
            </a:pPr>
            <a:r>
              <a:rPr lang="en-AU" sz="1100" b="1" dirty="0">
                <a:effectLst>
                  <a:outerShdw blurRad="38100" dist="38100" dir="2700000" algn="tl">
                    <a:srgbClr val="000000">
                      <a:alpha val="43137"/>
                    </a:srgbClr>
                  </a:outerShdw>
                </a:effectLst>
              </a:rPr>
              <a:t>It is a prayer of consolation for those </a:t>
            </a:r>
            <a:r>
              <a:rPr lang="en-AU" sz="1100" b="1" dirty="0">
                <a:solidFill>
                  <a:srgbClr val="FF0000"/>
                </a:solidFill>
                <a:effectLst>
                  <a:outerShdw blurRad="38100" dist="38100" dir="2700000" algn="tl">
                    <a:srgbClr val="000000">
                      <a:alpha val="43137"/>
                    </a:srgbClr>
                  </a:outerShdw>
                </a:effectLst>
              </a:rPr>
              <a:t>sorrowing because of a miscarriage</a:t>
            </a:r>
            <a:r>
              <a:rPr lang="en-AU" sz="1100" b="1" dirty="0">
                <a:effectLst>
                  <a:outerShdw blurRad="38100" dist="38100" dir="2700000" algn="tl">
                    <a:srgbClr val="000000">
                      <a:alpha val="43137"/>
                    </a:srgbClr>
                  </a:outerShdw>
                </a:effectLst>
              </a:rPr>
              <a:t>.</a:t>
            </a:r>
            <a:endParaRPr lang="en-US" sz="1100" i="1" dirty="0">
              <a:solidFill>
                <a:srgbClr val="002060"/>
              </a:solidFill>
            </a:endParaRPr>
          </a:p>
        </p:txBody>
      </p:sp>
      <p:pic>
        <p:nvPicPr>
          <p:cNvPr id="19" name="Picture 18">
            <a:extLst>
              <a:ext uri="{FF2B5EF4-FFF2-40B4-BE49-F238E27FC236}">
                <a16:creationId xmlns:a16="http://schemas.microsoft.com/office/drawing/2014/main" id="{020E7721-172C-489F-B000-18660ED47185}"/>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t="3571"/>
          <a:stretch/>
        </p:blipFill>
        <p:spPr>
          <a:xfrm>
            <a:off x="475414" y="5615723"/>
            <a:ext cx="2498075" cy="1415375"/>
          </a:xfrm>
          <a:prstGeom prst="rect">
            <a:avLst/>
          </a:prstGeom>
          <a:ln>
            <a:noFill/>
          </a:ln>
          <a:effectLst>
            <a:outerShdw blurRad="292100" dist="139700" dir="2700000" algn="tl" rotWithShape="0">
              <a:srgbClr val="333333">
                <a:alpha val="65000"/>
              </a:srgbClr>
            </a:outerShdw>
          </a:effectLst>
        </p:spPr>
      </p:pic>
      <p:sp>
        <p:nvSpPr>
          <p:cNvPr id="39" name="TextBox 38">
            <a:extLst>
              <a:ext uri="{FF2B5EF4-FFF2-40B4-BE49-F238E27FC236}">
                <a16:creationId xmlns:a16="http://schemas.microsoft.com/office/drawing/2014/main" id="{F09D7EA9-D17C-4456-9262-DAB0F84BDB9C}"/>
              </a:ext>
            </a:extLst>
          </p:cNvPr>
          <p:cNvSpPr txBox="1"/>
          <p:nvPr/>
        </p:nvSpPr>
        <p:spPr>
          <a:xfrm>
            <a:off x="211781" y="7106720"/>
            <a:ext cx="2925881" cy="430887"/>
          </a:xfrm>
          <a:prstGeom prst="rect">
            <a:avLst/>
          </a:prstGeom>
          <a:noFill/>
        </p:spPr>
        <p:txBody>
          <a:bodyPr wrap="square" rtlCol="0">
            <a:spAutoFit/>
          </a:bodyPr>
          <a:lstStyle/>
          <a:p>
            <a:pPr marL="171450" indent="-171450">
              <a:buFont typeface="Arial" panose="020B0604020202020204" pitchFamily="34" charset="0"/>
              <a:buChar char="•"/>
            </a:pPr>
            <a:r>
              <a:rPr lang="en-AU" sz="1100" b="1" dirty="0">
                <a:effectLst>
                  <a:outerShdw blurRad="38100" dist="38100" dir="2700000" algn="tl">
                    <a:srgbClr val="000000">
                      <a:alpha val="43137"/>
                    </a:srgbClr>
                  </a:outerShdw>
                </a:effectLst>
              </a:rPr>
              <a:t>It is a movement of life and fruitfulness inspired by the Holy Spirit.</a:t>
            </a:r>
            <a:endParaRPr lang="en-US" sz="1100" i="1" dirty="0">
              <a:solidFill>
                <a:srgbClr val="002060"/>
              </a:solidFill>
            </a:endParaRPr>
          </a:p>
        </p:txBody>
      </p:sp>
      <p:sp>
        <p:nvSpPr>
          <p:cNvPr id="24" name="TextBox 23">
            <a:extLst>
              <a:ext uri="{FF2B5EF4-FFF2-40B4-BE49-F238E27FC236}">
                <a16:creationId xmlns:a16="http://schemas.microsoft.com/office/drawing/2014/main" id="{5FF94A94-416A-4B2E-B6A5-5F40FB43F72F}"/>
              </a:ext>
            </a:extLst>
          </p:cNvPr>
          <p:cNvSpPr txBox="1"/>
          <p:nvPr/>
        </p:nvSpPr>
        <p:spPr>
          <a:xfrm>
            <a:off x="3517254" y="553521"/>
            <a:ext cx="3031599" cy="369332"/>
          </a:xfrm>
          <a:prstGeom prst="rect">
            <a:avLst/>
          </a:prstGeom>
          <a:noFill/>
        </p:spPr>
        <p:txBody>
          <a:bodyPr wrap="none" rtlCol="0">
            <a:spAutoFit/>
          </a:bodyPr>
          <a:lstStyle/>
          <a:p>
            <a:pPr algn="ctr"/>
            <a:r>
              <a:rPr lang="en-AU" b="1" dirty="0">
                <a:solidFill>
                  <a:srgbClr val="0070C0"/>
                </a:solidFill>
                <a:effectLst>
                  <a:outerShdw blurRad="38100" dist="38100" dir="2700000" algn="tl">
                    <a:srgbClr val="000000">
                      <a:alpha val="43137"/>
                    </a:srgbClr>
                  </a:outerShdw>
                </a:effectLst>
              </a:rPr>
              <a:t>What do I  pray each day?</a:t>
            </a:r>
            <a:endParaRPr lang="en-US" dirty="0">
              <a:solidFill>
                <a:srgbClr val="0070C0"/>
              </a:solidFill>
            </a:endParaRPr>
          </a:p>
        </p:txBody>
      </p:sp>
    </p:spTree>
    <p:extLst>
      <p:ext uri="{BB962C8B-B14F-4D97-AF65-F5344CB8AC3E}">
        <p14:creationId xmlns:p14="http://schemas.microsoft.com/office/powerpoint/2010/main" val="1355467603"/>
      </p:ext>
    </p:extLst>
  </p:cSld>
  <p:clrMapOvr>
    <a:masterClrMapping/>
  </p:clrMapOvr>
</p:sld>
</file>

<file path=ppt/theme/theme1.xml><?xml version="1.0" encoding="utf-8"?>
<a:theme xmlns:a="http://schemas.openxmlformats.org/drawingml/2006/main" name="Black Brochure 11 x 8.5">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ckBrochure.potx" id="{E82E603B-C300-4B3A-8D8B-62F7AA018760}" vid="{6A0FD953-A5A3-4406-8679-4C255090AC8E}"/>
    </a:ext>
  </a:extLst>
</a:theme>
</file>

<file path=ppt/theme/theme2.xml><?xml version="1.0" encoding="utf-8"?>
<a:theme xmlns:a="http://schemas.openxmlformats.org/drawingml/2006/main" name="Office Theme">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3927621-33BA-4C7B-B00E-AAFA1CE7DB14}">
  <ds:schemaRefs>
    <ds:schemaRef ds:uri="http://schemas.microsoft.com/sharepoint/v3/contenttype/forms"/>
  </ds:schemaRefs>
</ds:datastoreItem>
</file>

<file path=customXml/itemProps2.xml><?xml version="1.0" encoding="utf-8"?>
<ds:datastoreItem xmlns:ds="http://schemas.openxmlformats.org/officeDocument/2006/customXml" ds:itemID="{492355CA-56AF-4BDE-95DC-9786C08C81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D950E548-EB92-45B1-BD32-B49FA21BA3C1}">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18</TotalTime>
  <Words>815</Words>
  <Application>Microsoft Office PowerPoint</Application>
  <PresentationFormat>Custom</PresentationFormat>
  <Paragraphs>68</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Arial Black</vt:lpstr>
      <vt:lpstr>Book Antiqua</vt:lpstr>
      <vt:lpstr>inherit</vt:lpstr>
      <vt:lpstr>Times New Roman</vt:lpstr>
      <vt:lpstr>Black Brochure 11 x 8.5</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Margaret Pelinski</cp:lastModifiedBy>
  <cp:revision>1</cp:revision>
  <dcterms:created xsi:type="dcterms:W3CDTF">2013-07-31T14:07:30Z</dcterms:created>
  <dcterms:modified xsi:type="dcterms:W3CDTF">2026-01-23T20:28:14Z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