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slides/slide32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0" r:id="rId1"/>
  </p:sldMasterIdLst>
  <p:notesMasterIdLst>
    <p:notesMasterId r:id="rId42"/>
  </p:notesMasterIdLst>
  <p:sldIdLst>
    <p:sldId id="256" r:id="rId2"/>
    <p:sldId id="257" r:id="rId3"/>
    <p:sldId id="285" r:id="rId4"/>
    <p:sldId id="2147478831" r:id="rId5"/>
    <p:sldId id="2147478832" r:id="rId6"/>
    <p:sldId id="2147478833" r:id="rId7"/>
    <p:sldId id="2147478834" r:id="rId8"/>
    <p:sldId id="276" r:id="rId9"/>
    <p:sldId id="2147478830" r:id="rId10"/>
    <p:sldId id="2147478837" r:id="rId11"/>
    <p:sldId id="2147478838" r:id="rId12"/>
    <p:sldId id="2147478839" r:id="rId13"/>
    <p:sldId id="2147478840" r:id="rId14"/>
    <p:sldId id="2147478925" r:id="rId15"/>
    <p:sldId id="2147470448" r:id="rId16"/>
    <p:sldId id="2147470418" r:id="rId17"/>
    <p:sldId id="3900" r:id="rId18"/>
    <p:sldId id="2147478917" r:id="rId19"/>
    <p:sldId id="2147470456" r:id="rId20"/>
    <p:sldId id="2147478918" r:id="rId21"/>
    <p:sldId id="2147478919" r:id="rId22"/>
    <p:sldId id="2147473373" r:id="rId23"/>
    <p:sldId id="2147478921" r:id="rId24"/>
    <p:sldId id="2147478901" r:id="rId25"/>
    <p:sldId id="3903" r:id="rId26"/>
    <p:sldId id="2147478911" r:id="rId27"/>
    <p:sldId id="2147478932" r:id="rId28"/>
    <p:sldId id="2147478926" r:id="rId29"/>
    <p:sldId id="2147478927" r:id="rId30"/>
    <p:sldId id="3470" r:id="rId31"/>
    <p:sldId id="2147478928" r:id="rId32"/>
    <p:sldId id="2147478929" r:id="rId33"/>
    <p:sldId id="2147470425" r:id="rId34"/>
    <p:sldId id="4817" r:id="rId35"/>
    <p:sldId id="2147478930" r:id="rId36"/>
    <p:sldId id="4607" r:id="rId37"/>
    <p:sldId id="2147478931" r:id="rId38"/>
    <p:sldId id="2147478924" r:id="rId39"/>
    <p:sldId id="2147478913" r:id="rId40"/>
    <p:sldId id="298" r:id="rId41"/>
  </p:sldIdLst>
  <p:sldSz cx="24384000" cy="13716000"/>
  <p:notesSz cx="6858000" cy="9144000"/>
  <p:embeddedFontLst>
    <p:embeddedFont>
      <p:font typeface="Anton" pitchFamily="2" charset="0"/>
      <p:regular r:id="rId43"/>
    </p:embeddedFont>
    <p:embeddedFont>
      <p:font typeface="Arial Black" panose="020B0A04020102020204" pitchFamily="34" charset="0"/>
      <p:bold r:id="rId44"/>
    </p:embeddedFont>
    <p:embeddedFont>
      <p:font typeface="Arial Narrow" panose="020B0606020202030204" pitchFamily="34" charset="0"/>
      <p:regular r:id="rId45"/>
      <p:bold r:id="rId46"/>
      <p:italic r:id="rId47"/>
      <p:boldItalic r:id="rId48"/>
    </p:embeddedFont>
    <p:embeddedFont>
      <p:font typeface="Century Gothic" panose="020B0502020202020204" pitchFamily="34" charset="0"/>
      <p:regular r:id="rId49"/>
      <p:bold r:id="rId50"/>
      <p:italic r:id="rId51"/>
      <p:boldItalic r:id="rId52"/>
    </p:embeddedFont>
    <p:embeddedFont>
      <p:font typeface="Century Gothic Paneuropean" panose="020B0604020202020204" charset="0"/>
      <p:regular r:id="rId53"/>
      <p:bold r:id="rId54"/>
      <p:italic r:id="rId55"/>
      <p:boldItalic r:id="rId56"/>
    </p:embeddedFont>
    <p:embeddedFont>
      <p:font typeface="Century Gothic Paneuropean Bold" panose="020B0604020202020204" charset="0"/>
      <p:regular r:id="rId57"/>
      <p:bold r:id="rId58"/>
      <p:italic r:id="rId59"/>
      <p:boldItalic r:id="rId60"/>
    </p:embeddedFont>
    <p:embeddedFont>
      <p:font typeface="Century Gothic Paneuropean Bold Italics" panose="020B0604020202020204" charset="0"/>
      <p:regular r:id="rId61"/>
      <p:bold r:id="rId62"/>
      <p:italic r:id="rId63"/>
      <p:boldItalic r:id="rId64"/>
    </p:embeddedFont>
    <p:embeddedFont>
      <p:font typeface="Century Gothic Paneuropean Italics" panose="020B0604020202020204" charset="0"/>
      <p:regular r:id="rId65"/>
      <p:italic r:id="rId66"/>
    </p:embeddedFont>
    <p:embeddedFont>
      <p:font typeface="Helvetica" panose="020B0604020202020204" pitchFamily="34" charset="0"/>
      <p:regular r:id="rId67"/>
      <p:bold r:id="rId68"/>
      <p:italic r:id="rId69"/>
      <p:boldItalic r:id="rId70"/>
    </p:embeddedFont>
    <p:embeddedFont>
      <p:font typeface="Helvetica Neue" panose="020B0604020202020204" charset="0"/>
      <p:regular r:id="rId71"/>
      <p:bold r:id="rId72"/>
      <p:italic r:id="rId73"/>
      <p:boldItalic r:id="rId74"/>
    </p:embeddedFont>
    <p:embeddedFont>
      <p:font typeface="Open Sans" panose="020B060603050402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gQIGYf/whvDODtZwSn24kqb/hl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8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37" d="100"/>
          <a:sy n="37" d="100"/>
        </p:scale>
        <p:origin x="7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5" Type="http://schemas.openxmlformats.org/officeDocument/2006/relationships/slide" Target="slides/slide4.xml"/><Relationship Id="rId61" Type="http://schemas.openxmlformats.org/officeDocument/2006/relationships/font" Target="fonts/font19.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font" Target="fonts/font35.fntdata"/><Relationship Id="rId8" Type="http://schemas.openxmlformats.org/officeDocument/2006/relationships/slide" Target="slides/slide7.xml"/><Relationship Id="rId51" Type="http://schemas.openxmlformats.org/officeDocument/2006/relationships/font" Target="fonts/font9.fntdata"/><Relationship Id="rId72"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font" Target="fonts/font3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font" Target="fonts/font34.fntdata"/><Relationship Id="rId7" Type="http://schemas.openxmlformats.org/officeDocument/2006/relationships/slide" Target="slides/slide6.xml"/><Relationship Id="rId71" Type="http://schemas.openxmlformats.org/officeDocument/2006/relationships/font" Target="fonts/font29.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font" Target="fonts/font3.fntdata"/><Relationship Id="rId66"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B0AFD-B428-F1ED-1B71-74B4BEA3F86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D0712C-740A-ECA7-D98C-98F52256DA3A}"/>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4C5135C-4751-0F23-9540-A12A6E57B04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8C4BB67-995A-85AE-4318-BDEDC8D3222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DB7693F-64EC-5843-F4A5-25A8E0A9BD4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8921893-E0DD-FFDC-F571-A3A73E58D33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AEBFA7C8-DDC8-860A-2864-C27C7B25577C}"/>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91048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E8083-6108-376F-A8EB-7B15E5F3A8F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0537FC-8862-A147-8035-B21A2F18D31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DEF73E9-3320-8A58-6BFD-3BD9006C19A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1205403B-4A38-6937-ABFE-35BFF85FC88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6E24BB2-13C2-9D77-2073-E0D6F6B0E56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AA7EFFEB-A5EF-9060-5EC6-86E887379A7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63A2589-BCE0-3B7E-F4A9-2EDAB68DC77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12976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D4472-07D8-B5D2-4B9A-F5AAA6BF0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D9EFFE-8D30-922A-0434-CCAD37F14E2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6B542F-EFAA-4806-E9AF-47C12F46CCF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8766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A9F1F-2558-8EFB-C8F7-44DB4043B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925CF-FB57-D5C6-4C60-D3CEB0F5089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6892580-3B2B-6561-4CF6-9D4BE8A48F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2189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78A66-84E6-11A6-0F07-67E114F3E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3AF9A-6E93-A97C-1FB5-ED4945B9508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C9DB710-4CB7-DC18-7165-AC5955EDCF1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3154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a:extLst>
            <a:ext uri="{FF2B5EF4-FFF2-40B4-BE49-F238E27FC236}">
              <a16:creationId xmlns:a16="http://schemas.microsoft.com/office/drawing/2014/main" id="{15E1876D-62D8-08B0-B5AF-2EC086D10A0F}"/>
            </a:ext>
          </a:extLst>
        </p:cNvPr>
        <p:cNvGrpSpPr/>
        <p:nvPr/>
      </p:nvGrpSpPr>
      <p:grpSpPr>
        <a:xfrm>
          <a:off x="0" y="0"/>
          <a:ext cx="0" cy="0"/>
          <a:chOff x="0" y="0"/>
          <a:chExt cx="0" cy="0"/>
        </a:xfrm>
      </p:grpSpPr>
      <p:sp>
        <p:nvSpPr>
          <p:cNvPr id="269" name="Google Shape;269;p32:notes">
            <a:extLst>
              <a:ext uri="{FF2B5EF4-FFF2-40B4-BE49-F238E27FC236}">
                <a16:creationId xmlns:a16="http://schemas.microsoft.com/office/drawing/2014/main" id="{A4179261-D30E-CEE8-AB4B-48A98AEA23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p32:notes">
            <a:extLst>
              <a:ext uri="{FF2B5EF4-FFF2-40B4-BE49-F238E27FC236}">
                <a16:creationId xmlns:a16="http://schemas.microsoft.com/office/drawing/2014/main" id="{E1A2FB22-F4E9-3CDF-404B-5E8C8356CC6C}"/>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3499644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a:extLst>
            <a:ext uri="{FF2B5EF4-FFF2-40B4-BE49-F238E27FC236}">
              <a16:creationId xmlns:a16="http://schemas.microsoft.com/office/drawing/2014/main" id="{BC893A45-C75D-CC11-E8C7-24CA71D5D1AE}"/>
            </a:ext>
          </a:extLst>
        </p:cNvPr>
        <p:cNvGrpSpPr/>
        <p:nvPr/>
      </p:nvGrpSpPr>
      <p:grpSpPr>
        <a:xfrm>
          <a:off x="0" y="0"/>
          <a:ext cx="0" cy="0"/>
          <a:chOff x="0" y="0"/>
          <a:chExt cx="0" cy="0"/>
        </a:xfrm>
      </p:grpSpPr>
      <p:sp>
        <p:nvSpPr>
          <p:cNvPr id="121" name="Google Shape;121;p4:notes">
            <a:extLst>
              <a:ext uri="{FF2B5EF4-FFF2-40B4-BE49-F238E27FC236}">
                <a16:creationId xmlns:a16="http://schemas.microsoft.com/office/drawing/2014/main" id="{C74069B1-AE08-80F5-7873-CFA780E5FE8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a:extLst>
              <a:ext uri="{FF2B5EF4-FFF2-40B4-BE49-F238E27FC236}">
                <a16:creationId xmlns:a16="http://schemas.microsoft.com/office/drawing/2014/main" id="{A7DD5B82-5C8D-239F-0920-5C679947AD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2617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F90C1-2D9E-E7FF-CB7D-28698E8FB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7DDA5D-197F-487E-9522-F8D6EEB37BA4}"/>
              </a:ext>
            </a:extLst>
          </p:cNvPr>
          <p:cNvSpPr>
            <a:spLocks noGrp="1" noRot="1" noChangeAspect="1"/>
          </p:cNvSpPr>
          <p:nvPr>
            <p:ph type="sldImg"/>
          </p:nvPr>
        </p:nvSpPr>
        <p:spPr>
          <a:xfrm>
            <a:off x="381000" y="685800"/>
            <a:ext cx="6096000" cy="3429000"/>
          </a:xfrm>
        </p:spPr>
        <p:txBody>
          <a:bodyPr/>
          <a:lstStyle/>
          <a:p>
            <a:endParaRPr lang="en-JP"/>
          </a:p>
        </p:txBody>
      </p:sp>
      <p:sp>
        <p:nvSpPr>
          <p:cNvPr id="3" name="Notes Placeholder 2">
            <a:extLst>
              <a:ext uri="{FF2B5EF4-FFF2-40B4-BE49-F238E27FC236}">
                <a16:creationId xmlns:a16="http://schemas.microsoft.com/office/drawing/2014/main" id="{97E7BD5B-8AEE-348B-1ED3-780B77176FF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7742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723C7-DDA7-AA70-C276-065F80E1B668}"/>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E44815-4E78-49C4-0799-3C191551A12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CB245ACE-CDC0-2D60-9A7B-C065ECDA1D9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AFBD6CC-B4F6-4C58-BB95-20DC9E3F38C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6965EE8-D848-0D1F-6CDD-7C9DD1DA24B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C7858395-627C-5D8D-5795-39D96374784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0A06B513-EA2C-914B-2B30-4E07E42F941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27287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23B0F-58DB-2EBB-BE5F-FBA95B861FA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59F685-F416-2366-D314-05B0682C7CC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8E817464-6AEE-7B98-7AA2-D3B3A4F64C0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3DD2883-B934-8BA2-516A-9C8CD07212F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24FBA20-CAB4-C753-9C71-BF051BBDE9D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5E980207-B8EB-C8F0-4A91-6C275C0813C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3F2B7AE-6EDB-B54D-AC2F-90032670397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4541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if by the end of this week you had your own business—no inventory, no shipping, no office lease. Just your phone, a link, and the ability to earn from services people are already using. That’s what we’re talking about today.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33A4C-E5CB-B54C-A189-0488B0E0FA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1013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631966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6CAD1-1333-BA21-399D-BF47D40C0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BFDED-EB50-2642-F5A4-75EF46042BF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4DB827D-5BC7-FFCB-27FE-06BA1010199C}"/>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206477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281268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888EC-A859-12F5-7441-9AFFE75FE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9314A-34FB-55E7-0E0F-B8843213459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C47DF04-F80E-506F-4EDA-FDA13D958535}"/>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084187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925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5F028-10AC-8330-77E9-136CC5420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CDE2B-E9EA-4AC2-2653-0D1DE64C59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3B1901A-1BDB-925E-BD7C-60FD0B4544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about Uber or Lyft. They didn’t invent driving—they made it easier, faster, more profitable for the driver. Now imagine that instead of rides, you connect people to things they already pay for every single month—like mobile, energy, and healthcare. And you get paid… every time they pay their bill.</a:t>
            </a:r>
            <a:endParaRPr lang="en-US" b="1" dirty="0"/>
          </a:p>
          <a:p>
            <a:endParaRPr lang="en-US" dirty="0"/>
          </a:p>
        </p:txBody>
      </p:sp>
      <p:sp>
        <p:nvSpPr>
          <p:cNvPr id="4" name="Slide Number Placeholder 3">
            <a:extLst>
              <a:ext uri="{FF2B5EF4-FFF2-40B4-BE49-F238E27FC236}">
                <a16:creationId xmlns:a16="http://schemas.microsoft.com/office/drawing/2014/main" id="{788DCA83-44A1-D1C8-8913-A81367FDFD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433A4C-E5CB-B54C-A189-0488B0E0FA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151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9172F-CB8A-F0D5-403B-9A46954F8C6F}"/>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410FCD-1299-3054-C406-B10D5EA43D7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3DE6674A-5CD0-6E78-5286-7C6D2EAC48B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E59B11B-67F5-8E53-3CFD-FBB204EFAC8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BDCF348-1248-50F7-5814-6168F251150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7105B3D-B793-3A3A-6FB5-CCE851928F6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755EA243-F035-7D88-AD1B-5FBBFA9DEE45}"/>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8856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A0A79-A1A1-A48A-D9CF-9E9A3C58136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3111D8-E71A-CD12-6593-F910F113457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189AF97-4365-FC77-B138-DC7A7F41BABB}"/>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4DF62A8-7789-D83A-8454-F7613BD84B82}"/>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EFCE405-E391-D442-B0FE-B49F3646EB0A}"/>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BDF786B0-A094-500E-F989-F5A993DEEB6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A9C18E9-127D-A4BD-B3C5-EA0815D129A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36915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BD76-F83D-D7DD-EA3D-28AFD51900F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380BFE-3B0D-1FC3-E800-BAE0E366228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E232533-5689-BD1E-099B-2AD038325D4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A197DC1-01A4-6C78-07EB-238D073A847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B8A0E5F-9594-FCE6-500B-5DFA525FF7B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376DF925-1F4D-DEB4-9EFB-3C5840D8185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4A9F9D3-4FFE-A72D-C95A-F4A8A2D81B4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94842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6A138-49DA-13CC-B7ED-01F6B068BAA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49BC9-3F80-C9AF-D7E6-49DA54E091E1}"/>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5DA5F7A-FF99-63F5-4520-B01623E4406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D3A84FA0-AA86-D0AF-E8DC-E0BDF511956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5B0E9841-AEE7-A0EC-09A6-645911E5610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75E06E7D-DFC6-2E30-5B78-70413C2AECDE}"/>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89DA37D-E38A-AFAF-731A-26D3DA1A8644}"/>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97562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B045E-46A1-81DA-E7A0-8295389513E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162EFE-ED78-0F2A-BAF0-4C77A3BB191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A958C32-FB9D-818C-3439-4F773ADBE79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DEB8222-357B-4AAE-87C6-5ED68F2952C7}"/>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27A3FBF-C9D0-2E81-5B25-FD88C554074B}"/>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FA80BEEC-4070-E485-27B9-7A46D98B0D0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286997F-5299-BF23-93C9-247BB5BC14B2}"/>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25475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9F1F4-2842-6C1C-989A-2B452478C2F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5D0AE6-8AF4-C2A0-5F13-6CE2D38731A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047DD4D-179E-AC8F-B9CF-91D268DC1FB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8288E2F3-D015-55B1-74D5-D5973241FA3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3F9B716-7166-8DD1-30CB-DFE4DBE66E1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id="{4F114E10-6BFD-6298-F352-8DA27E92A30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96372C55-DF07-DCE5-2C24-547D215A33E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17019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4"/>
        <p:cNvGrpSpPr/>
        <p:nvPr/>
      </p:nvGrpSpPr>
      <p:grpSpPr>
        <a:xfrm>
          <a:off x="0" y="0"/>
          <a:ext cx="0" cy="0"/>
          <a:chOff x="0" y="0"/>
          <a:chExt cx="0" cy="0"/>
        </a:xfrm>
      </p:grpSpPr>
      <p:sp>
        <p:nvSpPr>
          <p:cNvPr id="85" name="Google Shape;85;p27"/>
          <p:cNvSpPr txBox="1">
            <a:spLocks noGrp="1"/>
          </p:cNvSpPr>
          <p:nvPr>
            <p:ph type="title"/>
          </p:nvPr>
        </p:nvSpPr>
        <p:spPr>
          <a:xfrm>
            <a:off x="4387453" y="357187"/>
            <a:ext cx="15609094" cy="3036095"/>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SzPts val="10800"/>
              <a:buNone/>
              <a:defRPr/>
            </a:lvl1pPr>
            <a:lvl2pPr lvl="1" algn="l">
              <a:lnSpc>
                <a:spcPct val="100000"/>
              </a:lnSpc>
              <a:spcBef>
                <a:spcPts val="0"/>
              </a:spcBef>
              <a:spcAft>
                <a:spcPts val="0"/>
              </a:spcAft>
              <a:buSzPts val="10800"/>
              <a:buNone/>
              <a:defRPr/>
            </a:lvl2pPr>
            <a:lvl3pPr lvl="2" algn="l">
              <a:lnSpc>
                <a:spcPct val="100000"/>
              </a:lnSpc>
              <a:spcBef>
                <a:spcPts val="0"/>
              </a:spcBef>
              <a:spcAft>
                <a:spcPts val="0"/>
              </a:spcAft>
              <a:buSzPts val="10800"/>
              <a:buNone/>
              <a:defRPr/>
            </a:lvl3pPr>
            <a:lvl4pPr lvl="3" algn="l">
              <a:lnSpc>
                <a:spcPct val="100000"/>
              </a:lnSpc>
              <a:spcBef>
                <a:spcPts val="0"/>
              </a:spcBef>
              <a:spcAft>
                <a:spcPts val="0"/>
              </a:spcAft>
              <a:buSzPts val="10800"/>
              <a:buNone/>
              <a:defRPr/>
            </a:lvl4pPr>
            <a:lvl5pPr lvl="4" algn="l">
              <a:lnSpc>
                <a:spcPct val="100000"/>
              </a:lnSpc>
              <a:spcBef>
                <a:spcPts val="0"/>
              </a:spcBef>
              <a:spcAft>
                <a:spcPts val="0"/>
              </a:spcAft>
              <a:buSzPts val="10800"/>
              <a:buNone/>
              <a:defRPr/>
            </a:lvl5pPr>
            <a:lvl6pPr lvl="5" algn="l">
              <a:lnSpc>
                <a:spcPct val="100000"/>
              </a:lnSpc>
              <a:spcBef>
                <a:spcPts val="0"/>
              </a:spcBef>
              <a:spcAft>
                <a:spcPts val="0"/>
              </a:spcAft>
              <a:buSzPts val="10800"/>
              <a:buNone/>
              <a:defRPr/>
            </a:lvl6pPr>
            <a:lvl7pPr lvl="6" algn="l">
              <a:lnSpc>
                <a:spcPct val="100000"/>
              </a:lnSpc>
              <a:spcBef>
                <a:spcPts val="0"/>
              </a:spcBef>
              <a:spcAft>
                <a:spcPts val="0"/>
              </a:spcAft>
              <a:buSzPts val="10800"/>
              <a:buNone/>
              <a:defRPr/>
            </a:lvl7pPr>
            <a:lvl8pPr lvl="7" algn="l">
              <a:lnSpc>
                <a:spcPct val="100000"/>
              </a:lnSpc>
              <a:spcBef>
                <a:spcPts val="0"/>
              </a:spcBef>
              <a:spcAft>
                <a:spcPts val="0"/>
              </a:spcAft>
              <a:buSzPts val="10800"/>
              <a:buNone/>
              <a:defRPr/>
            </a:lvl8pPr>
            <a:lvl9pPr lvl="8" algn="l">
              <a:lnSpc>
                <a:spcPct val="100000"/>
              </a:lnSpc>
              <a:spcBef>
                <a:spcPts val="0"/>
              </a:spcBef>
              <a:spcAft>
                <a:spcPts val="0"/>
              </a:spcAft>
              <a:buSzPts val="10800"/>
              <a:buNone/>
              <a:defRPr/>
            </a:lvl9pPr>
          </a:lstStyle>
          <a:p>
            <a:endParaRPr/>
          </a:p>
        </p:txBody>
      </p:sp>
      <p:sp>
        <p:nvSpPr>
          <p:cNvPr id="86" name="Google Shape;86;p27"/>
          <p:cNvSpPr txBox="1">
            <a:spLocks noGrp="1"/>
          </p:cNvSpPr>
          <p:nvPr>
            <p:ph type="body" idx="1"/>
          </p:nvPr>
        </p:nvSpPr>
        <p:spPr>
          <a:xfrm>
            <a:off x="4387453" y="3643312"/>
            <a:ext cx="15609094" cy="8840392"/>
          </a:xfrm>
          <a:prstGeom prst="rect">
            <a:avLst/>
          </a:prstGeom>
          <a:noFill/>
          <a:ln>
            <a:noFill/>
          </a:ln>
        </p:spPr>
        <p:txBody>
          <a:bodyPr spcFirstLastPara="1" wrap="square" lIns="71425" tIns="71425" rIns="71425" bIns="71425" anchor="ctr" anchorCtr="0">
            <a:normAutofit/>
          </a:bodyPr>
          <a:lstStyle>
            <a:lvl1pPr marL="457200" lvl="0" indent="-735012" algn="ctr">
              <a:lnSpc>
                <a:spcPct val="100000"/>
              </a:lnSpc>
              <a:spcBef>
                <a:spcPts val="3000"/>
              </a:spcBef>
              <a:spcAft>
                <a:spcPts val="0"/>
              </a:spcAft>
              <a:buSzPts val="7975"/>
              <a:buChar char="•"/>
              <a:defRPr/>
            </a:lvl1pPr>
            <a:lvl2pPr marL="914400" lvl="1" indent="-735012" algn="ctr">
              <a:lnSpc>
                <a:spcPct val="100000"/>
              </a:lnSpc>
              <a:spcBef>
                <a:spcPts val="3000"/>
              </a:spcBef>
              <a:spcAft>
                <a:spcPts val="0"/>
              </a:spcAft>
              <a:buSzPts val="7975"/>
              <a:buChar char="•"/>
              <a:defRPr/>
            </a:lvl2pPr>
            <a:lvl3pPr marL="1371600" lvl="2" indent="-735012" algn="ctr">
              <a:lnSpc>
                <a:spcPct val="100000"/>
              </a:lnSpc>
              <a:spcBef>
                <a:spcPts val="3000"/>
              </a:spcBef>
              <a:spcAft>
                <a:spcPts val="0"/>
              </a:spcAft>
              <a:buSzPts val="7975"/>
              <a:buChar char="•"/>
              <a:defRPr/>
            </a:lvl3pPr>
            <a:lvl4pPr marL="1828800" lvl="3" indent="-735012" algn="ctr">
              <a:lnSpc>
                <a:spcPct val="100000"/>
              </a:lnSpc>
              <a:spcBef>
                <a:spcPts val="3000"/>
              </a:spcBef>
              <a:spcAft>
                <a:spcPts val="0"/>
              </a:spcAft>
              <a:buSzPts val="7975"/>
              <a:buChar char="•"/>
              <a:defRPr/>
            </a:lvl4pPr>
            <a:lvl5pPr marL="2286000" lvl="4" indent="-735012" algn="ctr">
              <a:lnSpc>
                <a:spcPct val="100000"/>
              </a:lnSpc>
              <a:spcBef>
                <a:spcPts val="3000"/>
              </a:spcBef>
              <a:spcAft>
                <a:spcPts val="0"/>
              </a:spcAft>
              <a:buSzPts val="7975"/>
              <a:buChar char="•"/>
              <a:defRPr/>
            </a:lvl5pPr>
            <a:lvl6pPr marL="2743200" lvl="5" indent="-735012" algn="ctr">
              <a:lnSpc>
                <a:spcPct val="100000"/>
              </a:lnSpc>
              <a:spcBef>
                <a:spcPts val="3000"/>
              </a:spcBef>
              <a:spcAft>
                <a:spcPts val="0"/>
              </a:spcAft>
              <a:buSzPts val="7975"/>
              <a:buChar char="•"/>
              <a:defRPr/>
            </a:lvl6pPr>
            <a:lvl7pPr marL="3200400" lvl="6" indent="-735012" algn="ctr">
              <a:lnSpc>
                <a:spcPct val="100000"/>
              </a:lnSpc>
              <a:spcBef>
                <a:spcPts val="3000"/>
              </a:spcBef>
              <a:spcAft>
                <a:spcPts val="0"/>
              </a:spcAft>
              <a:buSzPts val="7975"/>
              <a:buChar char="•"/>
              <a:defRPr/>
            </a:lvl7pPr>
            <a:lvl8pPr marL="3657600" lvl="7" indent="-735012" algn="ctr">
              <a:lnSpc>
                <a:spcPct val="100000"/>
              </a:lnSpc>
              <a:spcBef>
                <a:spcPts val="3000"/>
              </a:spcBef>
              <a:spcAft>
                <a:spcPts val="0"/>
              </a:spcAft>
              <a:buSzPts val="7975"/>
              <a:buChar char="•"/>
              <a:defRPr/>
            </a:lvl8pPr>
            <a:lvl9pPr marL="4114800" lvl="8" indent="-735012" algn="ctr">
              <a:lnSpc>
                <a:spcPct val="100000"/>
              </a:lnSpc>
              <a:spcBef>
                <a:spcPts val="3000"/>
              </a:spcBef>
              <a:spcAft>
                <a:spcPts val="0"/>
              </a:spcAft>
              <a:buSzPts val="7975"/>
              <a:buChar char="•"/>
              <a:defRPr/>
            </a:lvl9pPr>
          </a:lstStyle>
          <a:p>
            <a:endParaRPr/>
          </a:p>
        </p:txBody>
      </p:sp>
      <p:sp>
        <p:nvSpPr>
          <p:cNvPr id="87" name="Google Shape;87;p2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p2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27"/>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119"/>
        <p:cNvGrpSpPr/>
        <p:nvPr/>
      </p:nvGrpSpPr>
      <p:grpSpPr>
        <a:xfrm>
          <a:off x="0" y="0"/>
          <a:ext cx="0" cy="0"/>
          <a:chOff x="0" y="0"/>
          <a:chExt cx="0" cy="0"/>
        </a:xfrm>
      </p:grpSpPr>
      <p:sp>
        <p:nvSpPr>
          <p:cNvPr id="120" name="Google Shape;120;p22"/>
          <p:cNvSpPr>
            <a:spLocks noGrp="1"/>
          </p:cNvSpPr>
          <p:nvPr>
            <p:ph type="pic" idx="2"/>
          </p:nvPr>
        </p:nvSpPr>
        <p:spPr>
          <a:xfrm>
            <a:off x="1712269" y="0"/>
            <a:ext cx="20959463" cy="13983891"/>
          </a:xfrm>
          <a:prstGeom prst="rect">
            <a:avLst/>
          </a:prstGeom>
          <a:noFill/>
          <a:ln>
            <a:noFill/>
          </a:ln>
        </p:spPr>
      </p:sp>
      <p:sp>
        <p:nvSpPr>
          <p:cNvPr id="121" name="Google Shape;121;p22"/>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Google Shape;106;p65"/>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65"/>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65"/>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6593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9" name="Изображение"/>
          <p:cNvSpPr>
            <a:spLocks noGrp="1"/>
          </p:cNvSpPr>
          <p:nvPr>
            <p:ph type="pic" sz="half" idx="13"/>
          </p:nvPr>
        </p:nvSpPr>
        <p:spPr>
          <a:xfrm>
            <a:off x="5329062" y="406546"/>
            <a:ext cx="13716003" cy="9148765"/>
          </a:xfrm>
          <a:prstGeom prst="rect">
            <a:avLst/>
          </a:prstGeom>
        </p:spPr>
        <p:txBody>
          <a:bodyPr lIns="91439" tIns="45719" rIns="91439" bIns="45719" anchor="t">
            <a:noAutofit/>
          </a:bodyPr>
          <a:lstStyle>
            <a:lvl1pPr>
              <a:defRPr b="0" i="0"/>
            </a:lvl1pPr>
          </a:lstStyle>
          <a:p>
            <a:endParaRPr dirty="0"/>
          </a:p>
        </p:txBody>
      </p:sp>
      <p:sp>
        <p:nvSpPr>
          <p:cNvPr id="20" name="Текст заголовка"/>
          <p:cNvSpPr txBox="1">
            <a:spLocks noGrp="1"/>
          </p:cNvSpPr>
          <p:nvPr>
            <p:ph type="title"/>
          </p:nvPr>
        </p:nvSpPr>
        <p:spPr>
          <a:xfrm>
            <a:off x="4833937" y="9447609"/>
            <a:ext cx="14716126" cy="2000251"/>
          </a:xfrm>
          <a:prstGeom prst="rect">
            <a:avLst/>
          </a:prstGeom>
        </p:spPr>
        <p:txBody>
          <a:bodyPr anchor="b"/>
          <a:lstStyle>
            <a:lvl1pPr>
              <a:defRPr b="1" i="1"/>
            </a:lvl1pPr>
          </a:lstStyle>
          <a:p>
            <a:r>
              <a:rPr dirty="0" err="1"/>
              <a:t>Текст</a:t>
            </a:r>
            <a:r>
              <a:rPr dirty="0"/>
              <a:t> </a:t>
            </a:r>
            <a:r>
              <a:rPr dirty="0" err="1"/>
              <a:t>заголовка</a:t>
            </a:r>
            <a:endParaRPr dirty="0"/>
          </a:p>
        </p:txBody>
      </p:sp>
      <p:sp>
        <p:nvSpPr>
          <p:cNvPr id="21" name="Уровень текста 1…"/>
          <p:cNvSpPr txBox="1">
            <a:spLocks noGrp="1"/>
          </p:cNvSpPr>
          <p:nvPr>
            <p:ph type="body" sz="quarter" idx="1"/>
          </p:nvPr>
        </p:nvSpPr>
        <p:spPr>
          <a:xfrm>
            <a:off x="4833937" y="11465718"/>
            <a:ext cx="14716126" cy="1589486"/>
          </a:xfrm>
          <a:prstGeom prst="rect">
            <a:avLst/>
          </a:prstGeom>
        </p:spPr>
        <p:txBody>
          <a:bodyPr anchor="t"/>
          <a:lstStyle>
            <a:lvl1pPr marL="0" indent="0">
              <a:lnSpc>
                <a:spcPct val="80000"/>
              </a:lnSpc>
              <a:spcBef>
                <a:spcPts val="0"/>
              </a:spcBef>
              <a:buSzTx/>
              <a:buNone/>
              <a:defRPr sz="9000" b="0" i="0" spc="0">
                <a:solidFill>
                  <a:srgbClr val="4F92D3"/>
                </a:solidFill>
              </a:defRPr>
            </a:lvl1pPr>
            <a:lvl2pPr marL="0" indent="0">
              <a:lnSpc>
                <a:spcPct val="80000"/>
              </a:lnSpc>
              <a:spcBef>
                <a:spcPts val="0"/>
              </a:spcBef>
              <a:buSzTx/>
              <a:buNone/>
              <a:defRPr sz="9000" b="0" i="0" spc="0">
                <a:solidFill>
                  <a:srgbClr val="4F92D3"/>
                </a:solidFill>
              </a:defRPr>
            </a:lvl2pPr>
            <a:lvl3pPr marL="0" indent="0">
              <a:lnSpc>
                <a:spcPct val="80000"/>
              </a:lnSpc>
              <a:spcBef>
                <a:spcPts val="0"/>
              </a:spcBef>
              <a:buSzTx/>
              <a:buNone/>
              <a:defRPr sz="9000" b="0" i="0" spc="0">
                <a:solidFill>
                  <a:srgbClr val="4F92D3"/>
                </a:solidFill>
              </a:defRPr>
            </a:lvl3pPr>
            <a:lvl4pPr marL="0" indent="0">
              <a:lnSpc>
                <a:spcPct val="80000"/>
              </a:lnSpc>
              <a:spcBef>
                <a:spcPts val="0"/>
              </a:spcBef>
              <a:buSzTx/>
              <a:buNone/>
              <a:defRPr sz="9000" b="0" i="0" spc="0">
                <a:solidFill>
                  <a:srgbClr val="4F92D3"/>
                </a:solidFill>
              </a:defRPr>
            </a:lvl4pPr>
            <a:lvl5pPr marL="0" indent="0">
              <a:lnSpc>
                <a:spcPct val="80000"/>
              </a:lnSpc>
              <a:spcBef>
                <a:spcPts val="0"/>
              </a:spcBef>
              <a:buSzTx/>
              <a:buNone/>
              <a:defRPr sz="9000" b="0" i="0" spc="0">
                <a:solidFill>
                  <a:srgbClr val="4F92D3"/>
                </a:solidFill>
              </a:defRPr>
            </a:lvl5pPr>
          </a:lstStyle>
          <a:p>
            <a:r>
              <a:rPr dirty="0" err="1"/>
              <a:t>Уровень</a:t>
            </a:r>
            <a:r>
              <a:rPr dirty="0"/>
              <a:t> </a:t>
            </a:r>
            <a:r>
              <a:rPr dirty="0" err="1"/>
              <a:t>текста</a:t>
            </a:r>
            <a:r>
              <a:rPr dirty="0"/>
              <a:t> 1</a:t>
            </a:r>
          </a:p>
          <a:p>
            <a:pPr lvl="1"/>
            <a:r>
              <a:rPr dirty="0" err="1"/>
              <a:t>Уровень</a:t>
            </a:r>
            <a:r>
              <a:rPr dirty="0"/>
              <a:t> </a:t>
            </a:r>
            <a:r>
              <a:rPr dirty="0" err="1"/>
              <a:t>текста</a:t>
            </a:r>
            <a:r>
              <a:rPr dirty="0"/>
              <a:t> 2</a:t>
            </a:r>
          </a:p>
          <a:p>
            <a:pPr lvl="2"/>
            <a:r>
              <a:rPr dirty="0" err="1"/>
              <a:t>Уровень</a:t>
            </a:r>
            <a:r>
              <a:rPr dirty="0"/>
              <a:t> </a:t>
            </a:r>
            <a:r>
              <a:rPr dirty="0" err="1"/>
              <a:t>текста</a:t>
            </a:r>
            <a:r>
              <a:rPr dirty="0"/>
              <a:t> 3</a:t>
            </a:r>
          </a:p>
          <a:p>
            <a:pPr lvl="3"/>
            <a:r>
              <a:rPr dirty="0" err="1"/>
              <a:t>Уровень</a:t>
            </a:r>
            <a:r>
              <a:rPr dirty="0"/>
              <a:t> </a:t>
            </a:r>
            <a:r>
              <a:rPr dirty="0" err="1"/>
              <a:t>текста</a:t>
            </a:r>
            <a:r>
              <a:rPr dirty="0"/>
              <a:t> 4</a:t>
            </a:r>
          </a:p>
          <a:p>
            <a:pPr lvl="4"/>
            <a:r>
              <a:rPr dirty="0" err="1"/>
              <a:t>Уровень</a:t>
            </a:r>
            <a:r>
              <a:rPr dirty="0"/>
              <a:t> </a:t>
            </a:r>
            <a:r>
              <a:rPr dirty="0" err="1"/>
              <a:t>текста</a:t>
            </a:r>
            <a:r>
              <a:rPr dirty="0"/>
              <a:t> 5</a:t>
            </a:r>
          </a:p>
        </p:txBody>
      </p:sp>
      <p:sp>
        <p:nvSpPr>
          <p:cNvPr id="22" name="Номер слайда"/>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1375005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F89235-2B9C-4A56-9FC9-3221414A69A6}"/>
              </a:ext>
            </a:extLst>
          </p:cNvPr>
          <p:cNvSpPr>
            <a:spLocks noGrp="1"/>
          </p:cNvSpPr>
          <p:nvPr>
            <p:ph type="dt" sz="half" idx="10"/>
          </p:nvPr>
        </p:nvSpPr>
        <p:spPr/>
        <p:txBody>
          <a:bodyPr/>
          <a:lstStyle/>
          <a:p>
            <a:fld id="{1EBF8CFB-3980-4F84-BB9A-3675198F2685}" type="datetimeFigureOut">
              <a:rPr lang="en-US" smtClean="0"/>
              <a:pPr/>
              <a:t>2/6/2026</a:t>
            </a:fld>
            <a:endParaRPr lang="en-US"/>
          </a:p>
        </p:txBody>
      </p:sp>
      <p:sp>
        <p:nvSpPr>
          <p:cNvPr id="5" name="Footer Placeholder 4">
            <a:extLst>
              <a:ext uri="{FF2B5EF4-FFF2-40B4-BE49-F238E27FC236}">
                <a16:creationId xmlns:a16="http://schemas.microsoft.com/office/drawing/2014/main" id="{2147F0C9-899F-464C-8EB2-C901C52FB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40F7A3-0CEA-4635-AF52-A4C9947BB054}"/>
              </a:ext>
            </a:extLst>
          </p:cNvPr>
          <p:cNvSpPr>
            <a:spLocks noGrp="1"/>
          </p:cNvSpPr>
          <p:nvPr>
            <p:ph type="sldNum" sz="quarter" idx="12"/>
          </p:nvPr>
        </p:nvSpPr>
        <p:spPr/>
        <p:txBody>
          <a:bodyPr/>
          <a:lstStyle/>
          <a:p>
            <a:fld id="{8FC3A5ED-8FAD-4C1E-9904-D0385DB0C5D7}" type="slidenum">
              <a:rPr lang="en-US" smtClean="0"/>
              <a:pPr/>
              <a:t>‹#›</a:t>
            </a:fld>
            <a:endParaRPr lang="en-US"/>
          </a:p>
        </p:txBody>
      </p:sp>
    </p:spTree>
    <p:extLst>
      <p:ext uri="{BB962C8B-B14F-4D97-AF65-F5344CB8AC3E}">
        <p14:creationId xmlns:p14="http://schemas.microsoft.com/office/powerpoint/2010/main" val="3735425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1"/>
        <p:cNvGrpSpPr/>
        <p:nvPr/>
      </p:nvGrpSpPr>
      <p:grpSpPr>
        <a:xfrm>
          <a:off x="0" y="0"/>
          <a:ext cx="0" cy="0"/>
          <a:chOff x="0" y="0"/>
          <a:chExt cx="0" cy="0"/>
        </a:xfrm>
      </p:grpSpPr>
      <p:sp>
        <p:nvSpPr>
          <p:cNvPr id="22" name="Google Shape;22;p20"/>
          <p:cNvSpPr>
            <a:spLocks noGrp="1"/>
          </p:cNvSpPr>
          <p:nvPr>
            <p:ph type="pic" idx="2"/>
          </p:nvPr>
        </p:nvSpPr>
        <p:spPr>
          <a:xfrm>
            <a:off x="6231433" y="863203"/>
            <a:ext cx="17439681" cy="11626455"/>
          </a:xfrm>
          <a:prstGeom prst="rect">
            <a:avLst/>
          </a:prstGeom>
          <a:noFill/>
          <a:ln>
            <a:noFill/>
          </a:ln>
        </p:spPr>
        <p:txBody>
          <a:bodyPr/>
          <a:lstStyle/>
          <a:p>
            <a:endParaRPr lang="en-JP"/>
          </a:p>
        </p:txBody>
      </p:sp>
      <p:sp>
        <p:nvSpPr>
          <p:cNvPr id="23" name="Google Shape;23;p20"/>
          <p:cNvSpPr txBox="1">
            <a:spLocks noGrp="1"/>
          </p:cNvSpPr>
          <p:nvPr>
            <p:ph type="title"/>
          </p:nvPr>
        </p:nvSpPr>
        <p:spPr>
          <a:xfrm>
            <a:off x="4387453" y="892968"/>
            <a:ext cx="7500938" cy="5607845"/>
          </a:xfrm>
          <a:prstGeom prst="rect">
            <a:avLst/>
          </a:prstGeom>
          <a:noFill/>
          <a:ln>
            <a:noFill/>
          </a:ln>
        </p:spPr>
        <p:txBody>
          <a:bodyPr spcFirstLastPara="1" wrap="square" lIns="71425" tIns="71425" rIns="71425" bIns="71425" anchor="b"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4" name="Google Shape;24;p20"/>
          <p:cNvSpPr txBox="1">
            <a:spLocks noGrp="1"/>
          </p:cNvSpPr>
          <p:nvPr>
            <p:ph type="body" idx="1"/>
          </p:nvPr>
        </p:nvSpPr>
        <p:spPr>
          <a:xfrm>
            <a:off x="4387453" y="6643687"/>
            <a:ext cx="7500938" cy="5786438"/>
          </a:xfrm>
          <a:prstGeom prst="rect">
            <a:avLst/>
          </a:prstGeom>
          <a:noFill/>
          <a:ln>
            <a:noFill/>
          </a:ln>
        </p:spPr>
        <p:txBody>
          <a:bodyPr spcFirstLastPara="1" wrap="square" lIns="71425" tIns="71425" rIns="71425" bIns="71425" anchor="t" anchorCtr="0">
            <a:normAutofit/>
          </a:bodyPr>
          <a:lstStyle>
            <a:lvl1pPr marL="457200" lvl="0" indent="-228600" algn="ctr">
              <a:lnSpc>
                <a:spcPct val="80000"/>
              </a:lnSpc>
              <a:spcBef>
                <a:spcPts val="0"/>
              </a:spcBef>
              <a:spcAft>
                <a:spcPts val="0"/>
              </a:spcAft>
              <a:buClr>
                <a:srgbClr val="4F92D3"/>
              </a:buClr>
              <a:buSzPts val="9000"/>
              <a:buFont typeface="Helvetica Neue"/>
              <a:buNone/>
              <a:defRPr sz="9000" b="0" i="0">
                <a:solidFill>
                  <a:srgbClr val="4F92D3"/>
                </a:solidFill>
              </a:defRPr>
            </a:lvl1pPr>
            <a:lvl2pPr marL="914400" lvl="1" indent="-228600" algn="ctr">
              <a:lnSpc>
                <a:spcPct val="80000"/>
              </a:lnSpc>
              <a:spcBef>
                <a:spcPts val="0"/>
              </a:spcBef>
              <a:spcAft>
                <a:spcPts val="0"/>
              </a:spcAft>
              <a:buClr>
                <a:srgbClr val="4F92D3"/>
              </a:buClr>
              <a:buSzPts val="9000"/>
              <a:buFont typeface="Helvetica Neue"/>
              <a:buNone/>
              <a:defRPr sz="9000" b="0" i="0">
                <a:solidFill>
                  <a:srgbClr val="4F92D3"/>
                </a:solidFill>
              </a:defRPr>
            </a:lvl2pPr>
            <a:lvl3pPr marL="1371600" lvl="2" indent="-228600" algn="ctr">
              <a:lnSpc>
                <a:spcPct val="80000"/>
              </a:lnSpc>
              <a:spcBef>
                <a:spcPts val="0"/>
              </a:spcBef>
              <a:spcAft>
                <a:spcPts val="0"/>
              </a:spcAft>
              <a:buClr>
                <a:srgbClr val="4F92D3"/>
              </a:buClr>
              <a:buSzPts val="9000"/>
              <a:buFont typeface="Helvetica Neue"/>
              <a:buNone/>
              <a:defRPr sz="9000" b="0" i="0">
                <a:solidFill>
                  <a:srgbClr val="4F92D3"/>
                </a:solidFill>
              </a:defRPr>
            </a:lvl3pPr>
            <a:lvl4pPr marL="1828800" lvl="3" indent="-228600" algn="ctr">
              <a:lnSpc>
                <a:spcPct val="80000"/>
              </a:lnSpc>
              <a:spcBef>
                <a:spcPts val="0"/>
              </a:spcBef>
              <a:spcAft>
                <a:spcPts val="0"/>
              </a:spcAft>
              <a:buClr>
                <a:srgbClr val="4F92D3"/>
              </a:buClr>
              <a:buSzPts val="9000"/>
              <a:buFont typeface="Helvetica Neue"/>
              <a:buNone/>
              <a:defRPr sz="9000" b="0" i="0">
                <a:solidFill>
                  <a:srgbClr val="4F92D3"/>
                </a:solidFill>
              </a:defRPr>
            </a:lvl4pPr>
            <a:lvl5pPr marL="2286000" lvl="4" indent="-228600" algn="ctr">
              <a:lnSpc>
                <a:spcPct val="80000"/>
              </a:lnSpc>
              <a:spcBef>
                <a:spcPts val="0"/>
              </a:spcBef>
              <a:spcAft>
                <a:spcPts val="0"/>
              </a:spcAft>
              <a:buClr>
                <a:srgbClr val="4F92D3"/>
              </a:buClr>
              <a:buSzPts val="9000"/>
              <a:buFont typeface="Helvetica Neue"/>
              <a:buNone/>
              <a:defRPr sz="9000" b="0" i="0">
                <a:solidFill>
                  <a:srgbClr val="4F92D3"/>
                </a:solidFill>
              </a:defRPr>
            </a:lvl5pPr>
            <a:lvl6pPr marL="2743200" lvl="5" indent="-394335" algn="ctr">
              <a:lnSpc>
                <a:spcPct val="100000"/>
              </a:lnSpc>
              <a:spcBef>
                <a:spcPts val="3000"/>
              </a:spcBef>
              <a:spcAft>
                <a:spcPts val="0"/>
              </a:spcAft>
              <a:buClr>
                <a:srgbClr val="5E5E5E"/>
              </a:buClr>
              <a:buSzPts val="2610"/>
              <a:buChar char="•"/>
              <a:defRPr/>
            </a:lvl6pPr>
            <a:lvl7pPr marL="3200400" lvl="6" indent="-394335" algn="ctr">
              <a:lnSpc>
                <a:spcPct val="100000"/>
              </a:lnSpc>
              <a:spcBef>
                <a:spcPts val="3000"/>
              </a:spcBef>
              <a:spcAft>
                <a:spcPts val="0"/>
              </a:spcAft>
              <a:buClr>
                <a:srgbClr val="5E5E5E"/>
              </a:buClr>
              <a:buSzPts val="2610"/>
              <a:buChar char="•"/>
              <a:defRPr/>
            </a:lvl7pPr>
            <a:lvl8pPr marL="3657600" lvl="7" indent="-394334" algn="ctr">
              <a:lnSpc>
                <a:spcPct val="100000"/>
              </a:lnSpc>
              <a:spcBef>
                <a:spcPts val="3000"/>
              </a:spcBef>
              <a:spcAft>
                <a:spcPts val="0"/>
              </a:spcAft>
              <a:buClr>
                <a:srgbClr val="5E5E5E"/>
              </a:buClr>
              <a:buSzPts val="2610"/>
              <a:buChar char="•"/>
              <a:defRPr/>
            </a:lvl8pPr>
            <a:lvl9pPr marL="4114800" lvl="8" indent="-394334" algn="ctr">
              <a:lnSpc>
                <a:spcPct val="100000"/>
              </a:lnSpc>
              <a:spcBef>
                <a:spcPts val="3000"/>
              </a:spcBef>
              <a:spcAft>
                <a:spcPts val="0"/>
              </a:spcAft>
              <a:buClr>
                <a:srgbClr val="5E5E5E"/>
              </a:buClr>
              <a:buSzPts val="2610"/>
              <a:buChar char="•"/>
              <a:defRPr/>
            </a:lvl9pPr>
          </a:lstStyle>
          <a:p>
            <a:endParaRPr/>
          </a:p>
        </p:txBody>
      </p:sp>
      <p:sp>
        <p:nvSpPr>
          <p:cNvPr id="25" name="Google Shape;25;p20"/>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5168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0"/>
        <p:cNvGrpSpPr/>
        <p:nvPr/>
      </p:nvGrpSpPr>
      <p:grpSpPr>
        <a:xfrm>
          <a:off x="0" y="0"/>
          <a:ext cx="0" cy="0"/>
          <a:chOff x="0" y="0"/>
          <a:chExt cx="0" cy="0"/>
        </a:xfrm>
      </p:grpSpPr>
      <p:pic>
        <p:nvPicPr>
          <p:cNvPr id="91" name="Google Shape;91;p12" descr="ACN_1C_Blue.png"/>
          <p:cNvPicPr preferRelativeResize="0"/>
          <p:nvPr/>
        </p:nvPicPr>
        <p:blipFill rotWithShape="1">
          <a:blip r:embed="rId2">
            <a:alphaModFix/>
          </a:blip>
          <a:srcRect/>
          <a:stretch/>
        </p:blipFill>
        <p:spPr>
          <a:xfrm>
            <a:off x="21595774" y="12600010"/>
            <a:ext cx="2026899" cy="528418"/>
          </a:xfrm>
          <a:prstGeom prst="rect">
            <a:avLst/>
          </a:prstGeom>
          <a:noFill/>
          <a:ln>
            <a:noFill/>
          </a:ln>
        </p:spPr>
      </p:pic>
      <p:sp>
        <p:nvSpPr>
          <p:cNvPr id="92" name="Google Shape;92;p12"/>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copy 1" type="tx">
  <p:cSld name="TITLE_AND_BODY">
    <p:spTree>
      <p:nvGrpSpPr>
        <p:cNvPr id="1" name="Shape 93"/>
        <p:cNvGrpSpPr/>
        <p:nvPr/>
      </p:nvGrpSpPr>
      <p:grpSpPr>
        <a:xfrm>
          <a:off x="0" y="0"/>
          <a:ext cx="0" cy="0"/>
          <a:chOff x="0" y="0"/>
          <a:chExt cx="0" cy="0"/>
        </a:xfrm>
      </p:grpSpPr>
      <p:sp>
        <p:nvSpPr>
          <p:cNvPr id="94" name="Google Shape;94;p43"/>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SzPts val="2200"/>
              <a:buNone/>
              <a:defRPr sz="2200" b="0" i="0" u="none" strike="noStrike" cap="none">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SzPts val="2200"/>
              <a:buNone/>
              <a:defRPr sz="2200" b="0" i="0" u="none" strike="noStrike" cap="none">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SzPts val="2200"/>
              <a:buNone/>
              <a:defRPr sz="2200" b="0" i="0" u="none" strike="noStrike" cap="none">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SzPts val="2200"/>
              <a:buNone/>
              <a:defRPr sz="2200" b="0" i="0" u="none" strike="noStrike" cap="none">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SzPts val="2200"/>
              <a:buNone/>
              <a:defRPr sz="2200" b="0" i="0" u="none" strike="noStrike" cap="none">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SzPts val="2200"/>
              <a:buNone/>
              <a:defRPr sz="2200" b="0" i="0" u="none" strike="noStrike" cap="none">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SzPts val="2200"/>
              <a:buNone/>
              <a:defRPr sz="2200" b="0" i="0" u="none" strike="noStrike" cap="none">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SzPts val="2200"/>
              <a:buNone/>
              <a:defRPr sz="2200" b="0" i="0" u="none" strike="noStrike" cap="none">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SzPts val="2200"/>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a:off x="4387453" y="357187"/>
            <a:ext cx="15609094" cy="3036095"/>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97" name="Google Shape;97;p16"/>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4387453" y="357187"/>
            <a:ext cx="15609094" cy="3036095"/>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100" name="Google Shape;100;p17"/>
          <p:cNvSpPr txBox="1">
            <a:spLocks noGrp="1"/>
          </p:cNvSpPr>
          <p:nvPr>
            <p:ph type="body" idx="1"/>
          </p:nvPr>
        </p:nvSpPr>
        <p:spPr>
          <a:xfrm>
            <a:off x="4387453" y="3643312"/>
            <a:ext cx="15609094" cy="8840392"/>
          </a:xfrm>
          <a:prstGeom prst="rect">
            <a:avLst/>
          </a:prstGeom>
          <a:noFill/>
          <a:ln>
            <a:noFill/>
          </a:ln>
        </p:spPr>
        <p:txBody>
          <a:bodyPr spcFirstLastPara="1" wrap="square" lIns="71425" tIns="71425" rIns="71425" bIns="71425" anchor="ctr" anchorCtr="0">
            <a:normAutofit/>
          </a:bodyPr>
          <a:lstStyle>
            <a:lvl1pPr marL="457200" lvl="0" indent="-735012" algn="ctr">
              <a:lnSpc>
                <a:spcPct val="100000"/>
              </a:lnSpc>
              <a:spcBef>
                <a:spcPts val="3000"/>
              </a:spcBef>
              <a:spcAft>
                <a:spcPts val="0"/>
              </a:spcAft>
              <a:buClr>
                <a:srgbClr val="5E5E5E"/>
              </a:buClr>
              <a:buSzPts val="7975"/>
              <a:buFont typeface="Helvetica Neue"/>
              <a:buChar char="•"/>
              <a:defRPr b="0" i="0"/>
            </a:lvl1pPr>
            <a:lvl2pPr marL="914400" lvl="1" indent="-735012" algn="ctr">
              <a:lnSpc>
                <a:spcPct val="100000"/>
              </a:lnSpc>
              <a:spcBef>
                <a:spcPts val="3000"/>
              </a:spcBef>
              <a:spcAft>
                <a:spcPts val="0"/>
              </a:spcAft>
              <a:buClr>
                <a:srgbClr val="5E5E5E"/>
              </a:buClr>
              <a:buSzPts val="7975"/>
              <a:buFont typeface="Helvetica Neue"/>
              <a:buChar char="•"/>
              <a:defRPr b="0" i="0"/>
            </a:lvl2pPr>
            <a:lvl3pPr marL="1371600" lvl="2" indent="-735012" algn="ctr">
              <a:lnSpc>
                <a:spcPct val="100000"/>
              </a:lnSpc>
              <a:spcBef>
                <a:spcPts val="3000"/>
              </a:spcBef>
              <a:spcAft>
                <a:spcPts val="0"/>
              </a:spcAft>
              <a:buClr>
                <a:srgbClr val="5E5E5E"/>
              </a:buClr>
              <a:buSzPts val="7975"/>
              <a:buFont typeface="Helvetica Neue"/>
              <a:buChar char="•"/>
              <a:defRPr b="0" i="0"/>
            </a:lvl3pPr>
            <a:lvl4pPr marL="1828800" lvl="3" indent="-735012" algn="ctr">
              <a:lnSpc>
                <a:spcPct val="100000"/>
              </a:lnSpc>
              <a:spcBef>
                <a:spcPts val="3000"/>
              </a:spcBef>
              <a:spcAft>
                <a:spcPts val="0"/>
              </a:spcAft>
              <a:buClr>
                <a:srgbClr val="5E5E5E"/>
              </a:buClr>
              <a:buSzPts val="7975"/>
              <a:buFont typeface="Helvetica Neue"/>
              <a:buChar char="•"/>
              <a:defRPr b="0" i="0"/>
            </a:lvl4pPr>
            <a:lvl5pPr marL="2286000" lvl="4" indent="-735012" algn="ctr">
              <a:lnSpc>
                <a:spcPct val="100000"/>
              </a:lnSpc>
              <a:spcBef>
                <a:spcPts val="3000"/>
              </a:spcBef>
              <a:spcAft>
                <a:spcPts val="0"/>
              </a:spcAft>
              <a:buClr>
                <a:srgbClr val="5E5E5E"/>
              </a:buClr>
              <a:buSzPts val="7975"/>
              <a:buFont typeface="Helvetica Neue"/>
              <a:buChar char="•"/>
              <a:defRPr b="0" i="0"/>
            </a:lvl5pPr>
            <a:lvl6pPr marL="2743200" lvl="5" indent="-394335" algn="ctr">
              <a:lnSpc>
                <a:spcPct val="100000"/>
              </a:lnSpc>
              <a:spcBef>
                <a:spcPts val="3000"/>
              </a:spcBef>
              <a:spcAft>
                <a:spcPts val="0"/>
              </a:spcAft>
              <a:buClr>
                <a:srgbClr val="5E5E5E"/>
              </a:buClr>
              <a:buSzPts val="2610"/>
              <a:buChar char="•"/>
              <a:defRPr/>
            </a:lvl6pPr>
            <a:lvl7pPr marL="3200400" lvl="6" indent="-394335" algn="ctr">
              <a:lnSpc>
                <a:spcPct val="100000"/>
              </a:lnSpc>
              <a:spcBef>
                <a:spcPts val="3000"/>
              </a:spcBef>
              <a:spcAft>
                <a:spcPts val="0"/>
              </a:spcAft>
              <a:buClr>
                <a:srgbClr val="5E5E5E"/>
              </a:buClr>
              <a:buSzPts val="2610"/>
              <a:buChar char="•"/>
              <a:defRPr/>
            </a:lvl7pPr>
            <a:lvl8pPr marL="3657600" lvl="7" indent="-394334" algn="ctr">
              <a:lnSpc>
                <a:spcPct val="100000"/>
              </a:lnSpc>
              <a:spcBef>
                <a:spcPts val="3000"/>
              </a:spcBef>
              <a:spcAft>
                <a:spcPts val="0"/>
              </a:spcAft>
              <a:buClr>
                <a:srgbClr val="5E5E5E"/>
              </a:buClr>
              <a:buSzPts val="2610"/>
              <a:buChar char="•"/>
              <a:defRPr/>
            </a:lvl8pPr>
            <a:lvl9pPr marL="4114800" lvl="8" indent="-394334" algn="ctr">
              <a:lnSpc>
                <a:spcPct val="100000"/>
              </a:lnSpc>
              <a:spcBef>
                <a:spcPts val="3000"/>
              </a:spcBef>
              <a:spcAft>
                <a:spcPts val="0"/>
              </a:spcAft>
              <a:buClr>
                <a:srgbClr val="5E5E5E"/>
              </a:buClr>
              <a:buSzPts val="2610"/>
              <a:buChar char="•"/>
              <a:defRPr/>
            </a:lvl9pPr>
          </a:lstStyle>
          <a:p>
            <a:endParaRPr/>
          </a:p>
        </p:txBody>
      </p:sp>
      <p:sp>
        <p:nvSpPr>
          <p:cNvPr id="101" name="Google Shape;101;p17"/>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102"/>
        <p:cNvGrpSpPr/>
        <p:nvPr/>
      </p:nvGrpSpPr>
      <p:grpSpPr>
        <a:xfrm>
          <a:off x="0" y="0"/>
          <a:ext cx="0" cy="0"/>
          <a:chOff x="0" y="0"/>
          <a:chExt cx="0" cy="0"/>
        </a:xfrm>
      </p:grpSpPr>
      <p:sp>
        <p:nvSpPr>
          <p:cNvPr id="103" name="Google Shape;103;p18"/>
          <p:cNvSpPr>
            <a:spLocks noGrp="1"/>
          </p:cNvSpPr>
          <p:nvPr>
            <p:ph type="pic" idx="2"/>
          </p:nvPr>
        </p:nvSpPr>
        <p:spPr>
          <a:xfrm>
            <a:off x="8794253" y="3637358"/>
            <a:ext cx="13260587" cy="8840392"/>
          </a:xfrm>
          <a:prstGeom prst="rect">
            <a:avLst/>
          </a:prstGeom>
          <a:noFill/>
          <a:ln>
            <a:noFill/>
          </a:ln>
        </p:spPr>
      </p:sp>
      <p:sp>
        <p:nvSpPr>
          <p:cNvPr id="104" name="Google Shape;104;p18"/>
          <p:cNvSpPr txBox="1">
            <a:spLocks noGrp="1"/>
          </p:cNvSpPr>
          <p:nvPr>
            <p:ph type="title"/>
          </p:nvPr>
        </p:nvSpPr>
        <p:spPr>
          <a:xfrm>
            <a:off x="4387453" y="357187"/>
            <a:ext cx="15609094" cy="3036095"/>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105" name="Google Shape;105;p18"/>
          <p:cNvSpPr txBox="1">
            <a:spLocks noGrp="1"/>
          </p:cNvSpPr>
          <p:nvPr>
            <p:ph type="body" idx="1"/>
          </p:nvPr>
        </p:nvSpPr>
        <p:spPr>
          <a:xfrm>
            <a:off x="4387453" y="3643312"/>
            <a:ext cx="7500938" cy="8840392"/>
          </a:xfrm>
          <a:prstGeom prst="rect">
            <a:avLst/>
          </a:prstGeom>
          <a:noFill/>
          <a:ln>
            <a:noFill/>
          </a:ln>
        </p:spPr>
        <p:txBody>
          <a:bodyPr spcFirstLastPara="1" wrap="square" lIns="71425" tIns="71425" rIns="71425" bIns="71425" anchor="ctr" anchorCtr="0">
            <a:normAutofit/>
          </a:bodyPr>
          <a:lstStyle>
            <a:lvl1pPr marL="457200" lvl="0" indent="-735012" algn="ctr">
              <a:lnSpc>
                <a:spcPct val="100000"/>
              </a:lnSpc>
              <a:spcBef>
                <a:spcPts val="3000"/>
              </a:spcBef>
              <a:spcAft>
                <a:spcPts val="0"/>
              </a:spcAft>
              <a:buClr>
                <a:srgbClr val="5E5E5E"/>
              </a:buClr>
              <a:buSzPts val="7975"/>
              <a:buFont typeface="Helvetica Neue"/>
              <a:buChar char="•"/>
              <a:defRPr b="0" i="0"/>
            </a:lvl1pPr>
            <a:lvl2pPr marL="914400" lvl="1" indent="-735012" algn="ctr">
              <a:lnSpc>
                <a:spcPct val="100000"/>
              </a:lnSpc>
              <a:spcBef>
                <a:spcPts val="3000"/>
              </a:spcBef>
              <a:spcAft>
                <a:spcPts val="0"/>
              </a:spcAft>
              <a:buClr>
                <a:srgbClr val="5E5E5E"/>
              </a:buClr>
              <a:buSzPts val="7975"/>
              <a:buFont typeface="Helvetica Neue"/>
              <a:buChar char="•"/>
              <a:defRPr b="0" i="0"/>
            </a:lvl2pPr>
            <a:lvl3pPr marL="1371600" lvl="2" indent="-735012" algn="ctr">
              <a:lnSpc>
                <a:spcPct val="100000"/>
              </a:lnSpc>
              <a:spcBef>
                <a:spcPts val="3000"/>
              </a:spcBef>
              <a:spcAft>
                <a:spcPts val="0"/>
              </a:spcAft>
              <a:buClr>
                <a:srgbClr val="5E5E5E"/>
              </a:buClr>
              <a:buSzPts val="7975"/>
              <a:buFont typeface="Helvetica Neue"/>
              <a:buChar char="•"/>
              <a:defRPr b="0" i="0"/>
            </a:lvl3pPr>
            <a:lvl4pPr marL="1828800" lvl="3" indent="-735012" algn="ctr">
              <a:lnSpc>
                <a:spcPct val="100000"/>
              </a:lnSpc>
              <a:spcBef>
                <a:spcPts val="3000"/>
              </a:spcBef>
              <a:spcAft>
                <a:spcPts val="0"/>
              </a:spcAft>
              <a:buClr>
                <a:srgbClr val="5E5E5E"/>
              </a:buClr>
              <a:buSzPts val="7975"/>
              <a:buFont typeface="Helvetica Neue"/>
              <a:buChar char="•"/>
              <a:defRPr b="0" i="0"/>
            </a:lvl4pPr>
            <a:lvl5pPr marL="2286000" lvl="4" indent="-735012" algn="ctr">
              <a:lnSpc>
                <a:spcPct val="100000"/>
              </a:lnSpc>
              <a:spcBef>
                <a:spcPts val="3000"/>
              </a:spcBef>
              <a:spcAft>
                <a:spcPts val="0"/>
              </a:spcAft>
              <a:buClr>
                <a:srgbClr val="5E5E5E"/>
              </a:buClr>
              <a:buSzPts val="7975"/>
              <a:buFont typeface="Helvetica Neue"/>
              <a:buChar char="•"/>
              <a:defRPr b="0" i="0"/>
            </a:lvl5pPr>
            <a:lvl6pPr marL="2743200" lvl="5" indent="-394335" algn="ctr">
              <a:lnSpc>
                <a:spcPct val="100000"/>
              </a:lnSpc>
              <a:spcBef>
                <a:spcPts val="3000"/>
              </a:spcBef>
              <a:spcAft>
                <a:spcPts val="0"/>
              </a:spcAft>
              <a:buClr>
                <a:srgbClr val="5E5E5E"/>
              </a:buClr>
              <a:buSzPts val="2610"/>
              <a:buChar char="•"/>
              <a:defRPr/>
            </a:lvl6pPr>
            <a:lvl7pPr marL="3200400" lvl="6" indent="-394335" algn="ctr">
              <a:lnSpc>
                <a:spcPct val="100000"/>
              </a:lnSpc>
              <a:spcBef>
                <a:spcPts val="3000"/>
              </a:spcBef>
              <a:spcAft>
                <a:spcPts val="0"/>
              </a:spcAft>
              <a:buClr>
                <a:srgbClr val="5E5E5E"/>
              </a:buClr>
              <a:buSzPts val="2610"/>
              <a:buChar char="•"/>
              <a:defRPr/>
            </a:lvl7pPr>
            <a:lvl8pPr marL="3657600" lvl="7" indent="-394334" algn="ctr">
              <a:lnSpc>
                <a:spcPct val="100000"/>
              </a:lnSpc>
              <a:spcBef>
                <a:spcPts val="3000"/>
              </a:spcBef>
              <a:spcAft>
                <a:spcPts val="0"/>
              </a:spcAft>
              <a:buClr>
                <a:srgbClr val="5E5E5E"/>
              </a:buClr>
              <a:buSzPts val="2610"/>
              <a:buChar char="•"/>
              <a:defRPr/>
            </a:lvl8pPr>
            <a:lvl9pPr marL="4114800" lvl="8" indent="-394334" algn="ctr">
              <a:lnSpc>
                <a:spcPct val="100000"/>
              </a:lnSpc>
              <a:spcBef>
                <a:spcPts val="3000"/>
              </a:spcBef>
              <a:spcAft>
                <a:spcPts val="0"/>
              </a:spcAft>
              <a:buClr>
                <a:srgbClr val="5E5E5E"/>
              </a:buClr>
              <a:buSzPts val="2610"/>
              <a:buChar char="•"/>
              <a:defRPr/>
            </a:lvl9pPr>
          </a:lstStyle>
          <a:p>
            <a:endParaRPr/>
          </a:p>
        </p:txBody>
      </p:sp>
      <p:sp>
        <p:nvSpPr>
          <p:cNvPr id="106" name="Google Shape;106;p18"/>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107"/>
        <p:cNvGrpSpPr/>
        <p:nvPr/>
      </p:nvGrpSpPr>
      <p:grpSpPr>
        <a:xfrm>
          <a:off x="0" y="0"/>
          <a:ext cx="0" cy="0"/>
          <a:chOff x="0" y="0"/>
          <a:chExt cx="0" cy="0"/>
        </a:xfrm>
      </p:grpSpPr>
      <p:sp>
        <p:nvSpPr>
          <p:cNvPr id="108" name="Google Shape;108;p19"/>
          <p:cNvSpPr txBox="1">
            <a:spLocks noGrp="1"/>
          </p:cNvSpPr>
          <p:nvPr>
            <p:ph type="body" idx="1"/>
          </p:nvPr>
        </p:nvSpPr>
        <p:spPr>
          <a:xfrm>
            <a:off x="4387453" y="1785937"/>
            <a:ext cx="15609094" cy="10144126"/>
          </a:xfrm>
          <a:prstGeom prst="rect">
            <a:avLst/>
          </a:prstGeom>
          <a:noFill/>
          <a:ln>
            <a:noFill/>
          </a:ln>
        </p:spPr>
        <p:txBody>
          <a:bodyPr spcFirstLastPara="1" wrap="square" lIns="71425" tIns="71425" rIns="71425" bIns="71425" anchor="ctr" anchorCtr="0">
            <a:normAutofit/>
          </a:bodyPr>
          <a:lstStyle>
            <a:lvl1pPr marL="457200" lvl="0" indent="-735012" algn="ctr">
              <a:lnSpc>
                <a:spcPct val="100000"/>
              </a:lnSpc>
              <a:spcBef>
                <a:spcPts val="3000"/>
              </a:spcBef>
              <a:spcAft>
                <a:spcPts val="0"/>
              </a:spcAft>
              <a:buClr>
                <a:srgbClr val="5E5E5E"/>
              </a:buClr>
              <a:buSzPts val="7975"/>
              <a:buFont typeface="Helvetica Neue"/>
              <a:buChar char="•"/>
              <a:defRPr b="0" i="0"/>
            </a:lvl1pPr>
            <a:lvl2pPr marL="914400" lvl="1" indent="-735012" algn="ctr">
              <a:lnSpc>
                <a:spcPct val="100000"/>
              </a:lnSpc>
              <a:spcBef>
                <a:spcPts val="3000"/>
              </a:spcBef>
              <a:spcAft>
                <a:spcPts val="0"/>
              </a:spcAft>
              <a:buClr>
                <a:srgbClr val="5E5E5E"/>
              </a:buClr>
              <a:buSzPts val="7975"/>
              <a:buFont typeface="Helvetica Neue"/>
              <a:buChar char="•"/>
              <a:defRPr b="0" i="0"/>
            </a:lvl2pPr>
            <a:lvl3pPr marL="1371600" lvl="2" indent="-735012" algn="ctr">
              <a:lnSpc>
                <a:spcPct val="100000"/>
              </a:lnSpc>
              <a:spcBef>
                <a:spcPts val="3000"/>
              </a:spcBef>
              <a:spcAft>
                <a:spcPts val="0"/>
              </a:spcAft>
              <a:buClr>
                <a:srgbClr val="5E5E5E"/>
              </a:buClr>
              <a:buSzPts val="7975"/>
              <a:buFont typeface="Helvetica Neue"/>
              <a:buChar char="•"/>
              <a:defRPr b="0" i="0"/>
            </a:lvl3pPr>
            <a:lvl4pPr marL="1828800" lvl="3" indent="-735012" algn="ctr">
              <a:lnSpc>
                <a:spcPct val="100000"/>
              </a:lnSpc>
              <a:spcBef>
                <a:spcPts val="3000"/>
              </a:spcBef>
              <a:spcAft>
                <a:spcPts val="0"/>
              </a:spcAft>
              <a:buClr>
                <a:srgbClr val="5E5E5E"/>
              </a:buClr>
              <a:buSzPts val="7975"/>
              <a:buFont typeface="Helvetica Neue"/>
              <a:buChar char="•"/>
              <a:defRPr b="0" i="0"/>
            </a:lvl4pPr>
            <a:lvl5pPr marL="2286000" lvl="4" indent="-735012" algn="ctr">
              <a:lnSpc>
                <a:spcPct val="100000"/>
              </a:lnSpc>
              <a:spcBef>
                <a:spcPts val="3000"/>
              </a:spcBef>
              <a:spcAft>
                <a:spcPts val="0"/>
              </a:spcAft>
              <a:buClr>
                <a:srgbClr val="5E5E5E"/>
              </a:buClr>
              <a:buSzPts val="7975"/>
              <a:buFont typeface="Helvetica Neue"/>
              <a:buChar char="•"/>
              <a:defRPr b="0" i="0"/>
            </a:lvl5pPr>
            <a:lvl6pPr marL="2743200" lvl="5" indent="-394335" algn="ctr">
              <a:lnSpc>
                <a:spcPct val="100000"/>
              </a:lnSpc>
              <a:spcBef>
                <a:spcPts val="3000"/>
              </a:spcBef>
              <a:spcAft>
                <a:spcPts val="0"/>
              </a:spcAft>
              <a:buClr>
                <a:srgbClr val="5E5E5E"/>
              </a:buClr>
              <a:buSzPts val="2610"/>
              <a:buChar char="•"/>
              <a:defRPr/>
            </a:lvl6pPr>
            <a:lvl7pPr marL="3200400" lvl="6" indent="-394335" algn="ctr">
              <a:lnSpc>
                <a:spcPct val="100000"/>
              </a:lnSpc>
              <a:spcBef>
                <a:spcPts val="3000"/>
              </a:spcBef>
              <a:spcAft>
                <a:spcPts val="0"/>
              </a:spcAft>
              <a:buClr>
                <a:srgbClr val="5E5E5E"/>
              </a:buClr>
              <a:buSzPts val="2610"/>
              <a:buChar char="•"/>
              <a:defRPr/>
            </a:lvl7pPr>
            <a:lvl8pPr marL="3657600" lvl="7" indent="-394334" algn="ctr">
              <a:lnSpc>
                <a:spcPct val="100000"/>
              </a:lnSpc>
              <a:spcBef>
                <a:spcPts val="3000"/>
              </a:spcBef>
              <a:spcAft>
                <a:spcPts val="0"/>
              </a:spcAft>
              <a:buClr>
                <a:srgbClr val="5E5E5E"/>
              </a:buClr>
              <a:buSzPts val="2610"/>
              <a:buChar char="•"/>
              <a:defRPr/>
            </a:lvl8pPr>
            <a:lvl9pPr marL="4114800" lvl="8" indent="-394334" algn="ctr">
              <a:lnSpc>
                <a:spcPct val="100000"/>
              </a:lnSpc>
              <a:spcBef>
                <a:spcPts val="3000"/>
              </a:spcBef>
              <a:spcAft>
                <a:spcPts val="0"/>
              </a:spcAft>
              <a:buClr>
                <a:srgbClr val="5E5E5E"/>
              </a:buClr>
              <a:buSzPts val="2610"/>
              <a:buChar char="•"/>
              <a:defRPr/>
            </a:lvl9pPr>
          </a:lstStyle>
          <a:p>
            <a:endParaRPr/>
          </a:p>
        </p:txBody>
      </p:sp>
      <p:sp>
        <p:nvSpPr>
          <p:cNvPr id="109" name="Google Shape;109;p19"/>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110"/>
        <p:cNvGrpSpPr/>
        <p:nvPr/>
      </p:nvGrpSpPr>
      <p:grpSpPr>
        <a:xfrm>
          <a:off x="0" y="0"/>
          <a:ext cx="0" cy="0"/>
          <a:chOff x="0" y="0"/>
          <a:chExt cx="0" cy="0"/>
        </a:xfrm>
      </p:grpSpPr>
      <p:sp>
        <p:nvSpPr>
          <p:cNvPr id="111" name="Google Shape;111;p20"/>
          <p:cNvSpPr>
            <a:spLocks noGrp="1"/>
          </p:cNvSpPr>
          <p:nvPr>
            <p:ph type="pic" idx="2"/>
          </p:nvPr>
        </p:nvSpPr>
        <p:spPr>
          <a:xfrm>
            <a:off x="12442031" y="7072312"/>
            <a:ext cx="8514489" cy="5679282"/>
          </a:xfrm>
          <a:prstGeom prst="rect">
            <a:avLst/>
          </a:prstGeom>
          <a:noFill/>
          <a:ln>
            <a:noFill/>
          </a:ln>
        </p:spPr>
      </p:sp>
      <p:sp>
        <p:nvSpPr>
          <p:cNvPr id="112" name="Google Shape;112;p20"/>
          <p:cNvSpPr>
            <a:spLocks noGrp="1"/>
          </p:cNvSpPr>
          <p:nvPr>
            <p:ph type="pic" idx="3"/>
          </p:nvPr>
        </p:nvSpPr>
        <p:spPr>
          <a:xfrm>
            <a:off x="12192000" y="1250156"/>
            <a:ext cx="8251032" cy="5500689"/>
          </a:xfrm>
          <a:prstGeom prst="rect">
            <a:avLst/>
          </a:prstGeom>
          <a:noFill/>
          <a:ln>
            <a:noFill/>
          </a:ln>
        </p:spPr>
      </p:sp>
      <p:sp>
        <p:nvSpPr>
          <p:cNvPr id="113" name="Google Shape;113;p20"/>
          <p:cNvSpPr>
            <a:spLocks noGrp="1"/>
          </p:cNvSpPr>
          <p:nvPr>
            <p:ph type="pic" idx="4"/>
          </p:nvPr>
        </p:nvSpPr>
        <p:spPr>
          <a:xfrm>
            <a:off x="-291704" y="1250156"/>
            <a:ext cx="16850320" cy="11233548"/>
          </a:xfrm>
          <a:prstGeom prst="rect">
            <a:avLst/>
          </a:prstGeom>
          <a:noFill/>
          <a:ln>
            <a:noFill/>
          </a:ln>
        </p:spPr>
      </p:sp>
      <p:sp>
        <p:nvSpPr>
          <p:cNvPr id="114" name="Google Shape;114;p20"/>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5"/>
        <p:cNvGrpSpPr/>
        <p:nvPr/>
      </p:nvGrpSpPr>
      <p:grpSpPr>
        <a:xfrm>
          <a:off x="0" y="0"/>
          <a:ext cx="0" cy="0"/>
          <a:chOff x="0" y="0"/>
          <a:chExt cx="0" cy="0"/>
        </a:xfrm>
      </p:grpSpPr>
      <p:sp>
        <p:nvSpPr>
          <p:cNvPr id="116" name="Google Shape;116;p21"/>
          <p:cNvSpPr txBox="1">
            <a:spLocks noGrp="1"/>
          </p:cNvSpPr>
          <p:nvPr>
            <p:ph type="body" idx="1"/>
          </p:nvPr>
        </p:nvSpPr>
        <p:spPr>
          <a:xfrm>
            <a:off x="4833937" y="8947546"/>
            <a:ext cx="14716126" cy="567334"/>
          </a:xfrm>
          <a:prstGeom prst="rect">
            <a:avLst/>
          </a:prstGeom>
          <a:noFill/>
          <a:ln>
            <a:noFill/>
          </a:ln>
        </p:spPr>
        <p:txBody>
          <a:bodyPr spcFirstLastPara="1" wrap="square" lIns="71425" tIns="71425" rIns="71425" bIns="71425" anchor="t" anchorCtr="0">
            <a:spAutoFit/>
          </a:bodyPr>
          <a:lstStyle>
            <a:lvl1pPr marL="457200" lvl="0" indent="-228600" algn="ctr">
              <a:lnSpc>
                <a:spcPct val="194736"/>
              </a:lnSpc>
              <a:spcBef>
                <a:spcPts val="0"/>
              </a:spcBef>
              <a:spcAft>
                <a:spcPts val="0"/>
              </a:spcAft>
              <a:buClr>
                <a:srgbClr val="5E5E5E"/>
              </a:buClr>
              <a:buSzPts val="1900"/>
              <a:buFont typeface="Helvetica Neue"/>
              <a:buNone/>
              <a:defRPr sz="1900" b="0" i="0"/>
            </a:lvl1pPr>
            <a:lvl2pPr marL="914400" lvl="1" indent="-394335" algn="ctr">
              <a:lnSpc>
                <a:spcPct val="100000"/>
              </a:lnSpc>
              <a:spcBef>
                <a:spcPts val="3000"/>
              </a:spcBef>
              <a:spcAft>
                <a:spcPts val="0"/>
              </a:spcAft>
              <a:buClr>
                <a:srgbClr val="5E5E5E"/>
              </a:buClr>
              <a:buSzPts val="2610"/>
              <a:buChar char="•"/>
              <a:defRPr/>
            </a:lvl2pPr>
            <a:lvl3pPr marL="1371600" lvl="2" indent="-394335" algn="ctr">
              <a:lnSpc>
                <a:spcPct val="100000"/>
              </a:lnSpc>
              <a:spcBef>
                <a:spcPts val="3000"/>
              </a:spcBef>
              <a:spcAft>
                <a:spcPts val="0"/>
              </a:spcAft>
              <a:buClr>
                <a:srgbClr val="5E5E5E"/>
              </a:buClr>
              <a:buSzPts val="2610"/>
              <a:buChar char="•"/>
              <a:defRPr/>
            </a:lvl3pPr>
            <a:lvl4pPr marL="1828800" lvl="3" indent="-394335" algn="ctr">
              <a:lnSpc>
                <a:spcPct val="100000"/>
              </a:lnSpc>
              <a:spcBef>
                <a:spcPts val="3000"/>
              </a:spcBef>
              <a:spcAft>
                <a:spcPts val="0"/>
              </a:spcAft>
              <a:buClr>
                <a:srgbClr val="5E5E5E"/>
              </a:buClr>
              <a:buSzPts val="2610"/>
              <a:buChar char="•"/>
              <a:defRPr/>
            </a:lvl4pPr>
            <a:lvl5pPr marL="2286000" lvl="4" indent="-394335" algn="ctr">
              <a:lnSpc>
                <a:spcPct val="100000"/>
              </a:lnSpc>
              <a:spcBef>
                <a:spcPts val="3000"/>
              </a:spcBef>
              <a:spcAft>
                <a:spcPts val="0"/>
              </a:spcAft>
              <a:buClr>
                <a:srgbClr val="5E5E5E"/>
              </a:buClr>
              <a:buSzPts val="2610"/>
              <a:buChar char="•"/>
              <a:defRPr/>
            </a:lvl5pPr>
            <a:lvl6pPr marL="2743200" lvl="5" indent="-394335" algn="ctr">
              <a:lnSpc>
                <a:spcPct val="100000"/>
              </a:lnSpc>
              <a:spcBef>
                <a:spcPts val="3000"/>
              </a:spcBef>
              <a:spcAft>
                <a:spcPts val="0"/>
              </a:spcAft>
              <a:buClr>
                <a:srgbClr val="5E5E5E"/>
              </a:buClr>
              <a:buSzPts val="2610"/>
              <a:buChar char="•"/>
              <a:defRPr/>
            </a:lvl6pPr>
            <a:lvl7pPr marL="3200400" lvl="6" indent="-394335" algn="ctr">
              <a:lnSpc>
                <a:spcPct val="100000"/>
              </a:lnSpc>
              <a:spcBef>
                <a:spcPts val="3000"/>
              </a:spcBef>
              <a:spcAft>
                <a:spcPts val="0"/>
              </a:spcAft>
              <a:buClr>
                <a:srgbClr val="5E5E5E"/>
              </a:buClr>
              <a:buSzPts val="2610"/>
              <a:buChar char="•"/>
              <a:defRPr/>
            </a:lvl7pPr>
            <a:lvl8pPr marL="3657600" lvl="7" indent="-394334" algn="ctr">
              <a:lnSpc>
                <a:spcPct val="100000"/>
              </a:lnSpc>
              <a:spcBef>
                <a:spcPts val="3000"/>
              </a:spcBef>
              <a:spcAft>
                <a:spcPts val="0"/>
              </a:spcAft>
              <a:buClr>
                <a:srgbClr val="5E5E5E"/>
              </a:buClr>
              <a:buSzPts val="2610"/>
              <a:buChar char="•"/>
              <a:defRPr/>
            </a:lvl8pPr>
            <a:lvl9pPr marL="4114800" lvl="8" indent="-394334" algn="ctr">
              <a:lnSpc>
                <a:spcPct val="100000"/>
              </a:lnSpc>
              <a:spcBef>
                <a:spcPts val="3000"/>
              </a:spcBef>
              <a:spcAft>
                <a:spcPts val="0"/>
              </a:spcAft>
              <a:buClr>
                <a:srgbClr val="5E5E5E"/>
              </a:buClr>
              <a:buSzPts val="2610"/>
              <a:buChar char="•"/>
              <a:defRPr/>
            </a:lvl9pPr>
          </a:lstStyle>
          <a:p>
            <a:endParaRPr/>
          </a:p>
        </p:txBody>
      </p:sp>
      <p:sp>
        <p:nvSpPr>
          <p:cNvPr id="117" name="Google Shape;117;p21"/>
          <p:cNvSpPr txBox="1">
            <a:spLocks noGrp="1"/>
          </p:cNvSpPr>
          <p:nvPr>
            <p:ph type="body" idx="2"/>
          </p:nvPr>
        </p:nvSpPr>
        <p:spPr>
          <a:xfrm>
            <a:off x="4833937" y="5934048"/>
            <a:ext cx="14716126" cy="990655"/>
          </a:xfrm>
          <a:prstGeom prst="rect">
            <a:avLst/>
          </a:prstGeom>
          <a:noFill/>
          <a:ln>
            <a:noFill/>
          </a:ln>
        </p:spPr>
        <p:txBody>
          <a:bodyPr spcFirstLastPara="1" wrap="square" lIns="71425" tIns="71425" rIns="71425" bIns="71425" anchor="ctr" anchorCtr="0">
            <a:spAutoFit/>
          </a:bodyPr>
          <a:lstStyle>
            <a:lvl1pPr marL="457200" lvl="0" indent="-228600" algn="ctr">
              <a:lnSpc>
                <a:spcPct val="100000"/>
              </a:lnSpc>
              <a:spcBef>
                <a:spcPts val="3000"/>
              </a:spcBef>
              <a:spcAft>
                <a:spcPts val="0"/>
              </a:spcAft>
              <a:buClr>
                <a:srgbClr val="5E5E5E"/>
              </a:buClr>
              <a:buSzPts val="5500"/>
              <a:buFont typeface="Helvetica Neue"/>
              <a:buNone/>
              <a:defRPr b="0" i="0"/>
            </a:lvl1pPr>
            <a:lvl2pPr marL="914400" lvl="1" indent="-394335" algn="ctr">
              <a:lnSpc>
                <a:spcPct val="100000"/>
              </a:lnSpc>
              <a:spcBef>
                <a:spcPts val="3000"/>
              </a:spcBef>
              <a:spcAft>
                <a:spcPts val="0"/>
              </a:spcAft>
              <a:buClr>
                <a:srgbClr val="5E5E5E"/>
              </a:buClr>
              <a:buSzPts val="2610"/>
              <a:buChar char="•"/>
              <a:defRPr/>
            </a:lvl2pPr>
            <a:lvl3pPr marL="1371600" lvl="2" indent="-394335" algn="ctr">
              <a:lnSpc>
                <a:spcPct val="100000"/>
              </a:lnSpc>
              <a:spcBef>
                <a:spcPts val="3000"/>
              </a:spcBef>
              <a:spcAft>
                <a:spcPts val="0"/>
              </a:spcAft>
              <a:buClr>
                <a:srgbClr val="5E5E5E"/>
              </a:buClr>
              <a:buSzPts val="2610"/>
              <a:buChar char="•"/>
              <a:defRPr/>
            </a:lvl3pPr>
            <a:lvl4pPr marL="1828800" lvl="3" indent="-394335" algn="ctr">
              <a:lnSpc>
                <a:spcPct val="100000"/>
              </a:lnSpc>
              <a:spcBef>
                <a:spcPts val="3000"/>
              </a:spcBef>
              <a:spcAft>
                <a:spcPts val="0"/>
              </a:spcAft>
              <a:buClr>
                <a:srgbClr val="5E5E5E"/>
              </a:buClr>
              <a:buSzPts val="2610"/>
              <a:buChar char="•"/>
              <a:defRPr/>
            </a:lvl4pPr>
            <a:lvl5pPr marL="2286000" lvl="4" indent="-394335" algn="ctr">
              <a:lnSpc>
                <a:spcPct val="100000"/>
              </a:lnSpc>
              <a:spcBef>
                <a:spcPts val="3000"/>
              </a:spcBef>
              <a:spcAft>
                <a:spcPts val="0"/>
              </a:spcAft>
              <a:buClr>
                <a:srgbClr val="5E5E5E"/>
              </a:buClr>
              <a:buSzPts val="2610"/>
              <a:buChar char="•"/>
              <a:defRPr/>
            </a:lvl5pPr>
            <a:lvl6pPr marL="2743200" lvl="5" indent="-394335" algn="ctr">
              <a:lnSpc>
                <a:spcPct val="100000"/>
              </a:lnSpc>
              <a:spcBef>
                <a:spcPts val="3000"/>
              </a:spcBef>
              <a:spcAft>
                <a:spcPts val="0"/>
              </a:spcAft>
              <a:buClr>
                <a:srgbClr val="5E5E5E"/>
              </a:buClr>
              <a:buSzPts val="2610"/>
              <a:buChar char="•"/>
              <a:defRPr/>
            </a:lvl6pPr>
            <a:lvl7pPr marL="3200400" lvl="6" indent="-394335" algn="ctr">
              <a:lnSpc>
                <a:spcPct val="100000"/>
              </a:lnSpc>
              <a:spcBef>
                <a:spcPts val="3000"/>
              </a:spcBef>
              <a:spcAft>
                <a:spcPts val="0"/>
              </a:spcAft>
              <a:buClr>
                <a:srgbClr val="5E5E5E"/>
              </a:buClr>
              <a:buSzPts val="2610"/>
              <a:buChar char="•"/>
              <a:defRPr/>
            </a:lvl7pPr>
            <a:lvl8pPr marL="3657600" lvl="7" indent="-394334" algn="ctr">
              <a:lnSpc>
                <a:spcPct val="100000"/>
              </a:lnSpc>
              <a:spcBef>
                <a:spcPts val="3000"/>
              </a:spcBef>
              <a:spcAft>
                <a:spcPts val="0"/>
              </a:spcAft>
              <a:buClr>
                <a:srgbClr val="5E5E5E"/>
              </a:buClr>
              <a:buSzPts val="2610"/>
              <a:buChar char="•"/>
              <a:defRPr/>
            </a:lvl8pPr>
            <a:lvl9pPr marL="4114800" lvl="8" indent="-394334" algn="ctr">
              <a:lnSpc>
                <a:spcPct val="100000"/>
              </a:lnSpc>
              <a:spcBef>
                <a:spcPts val="3000"/>
              </a:spcBef>
              <a:spcAft>
                <a:spcPts val="0"/>
              </a:spcAft>
              <a:buClr>
                <a:srgbClr val="5E5E5E"/>
              </a:buClr>
              <a:buSzPts val="2610"/>
              <a:buChar char="•"/>
              <a:defRPr/>
            </a:lvl9pPr>
          </a:lstStyle>
          <a:p>
            <a:endParaRPr/>
          </a:p>
        </p:txBody>
      </p:sp>
      <p:sp>
        <p:nvSpPr>
          <p:cNvPr id="118" name="Google Shape;118;p21"/>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4387453" y="357187"/>
            <a:ext cx="15609094" cy="3036095"/>
          </a:xfrm>
          <a:prstGeom prst="rect">
            <a:avLst/>
          </a:prstGeom>
          <a:noFill/>
          <a:ln>
            <a:noFill/>
          </a:ln>
        </p:spPr>
        <p:txBody>
          <a:bodyPr spcFirstLastPara="1" wrap="square" lIns="71425" tIns="71425" rIns="71425" bIns="71425" anchor="ctr" anchorCtr="0">
            <a:normAutofit/>
          </a:bodyPr>
          <a:lstStyle>
            <a:lvl1pPr marR="0" lvl="0" algn="l" rtl="0">
              <a:lnSpc>
                <a:spcPct val="100000"/>
              </a:lnSpc>
              <a:spcBef>
                <a:spcPts val="0"/>
              </a:spcBef>
              <a:spcAft>
                <a:spcPts val="0"/>
              </a:spcAft>
              <a:buClr>
                <a:srgbClr val="3D7AC1"/>
              </a:buClr>
              <a:buSzPts val="10800"/>
              <a:buFont typeface="Helvetica Neue"/>
              <a:buNone/>
              <a:defRPr sz="10800" b="1" i="1" u="none" strike="noStrike" cap="none">
                <a:solidFill>
                  <a:srgbClr val="3D7AC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2pPr>
            <a:lvl3pPr marR="0" lvl="2"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3pPr>
            <a:lvl4pPr marR="0" lvl="3"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4pPr>
            <a:lvl5pPr marR="0" lvl="4"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5pPr>
            <a:lvl6pPr marR="0" lvl="5"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6pPr>
            <a:lvl7pPr marR="0" lvl="6"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7pPr>
            <a:lvl8pPr marR="0" lvl="7"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8pPr>
            <a:lvl9pPr marR="0" lvl="8"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9pPr>
          </a:lstStyle>
          <a:p>
            <a:endParaRPr/>
          </a:p>
        </p:txBody>
      </p:sp>
      <p:sp>
        <p:nvSpPr>
          <p:cNvPr id="82" name="Google Shape;82;p11"/>
          <p:cNvSpPr txBox="1">
            <a:spLocks noGrp="1"/>
          </p:cNvSpPr>
          <p:nvPr>
            <p:ph type="body" idx="1"/>
          </p:nvPr>
        </p:nvSpPr>
        <p:spPr>
          <a:xfrm>
            <a:off x="4387453" y="3643312"/>
            <a:ext cx="15609094" cy="8840392"/>
          </a:xfrm>
          <a:prstGeom prst="rect">
            <a:avLst/>
          </a:prstGeom>
          <a:noFill/>
          <a:ln>
            <a:noFill/>
          </a:ln>
        </p:spPr>
        <p:txBody>
          <a:bodyPr spcFirstLastPara="1" wrap="square" lIns="71425" tIns="71425" rIns="71425" bIns="71425" anchor="ctr" anchorCtr="0">
            <a:normAutofit/>
          </a:bodyPr>
          <a:lstStyle>
            <a:lvl1pPr marL="457200" marR="0" lvl="0"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1pPr>
            <a:lvl2pPr marL="914400" marR="0" lvl="1"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2pPr>
            <a:lvl3pPr marL="1371600" marR="0" lvl="2"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3pPr>
            <a:lvl4pPr marL="1828800" marR="0" lvl="3"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4pPr>
            <a:lvl5pPr marL="2286000" marR="0" lvl="4"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5pPr>
            <a:lvl6pPr marL="2743200" marR="0" lvl="5"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6pPr>
            <a:lvl7pPr marL="3200400" marR="0" lvl="6"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7pPr>
            <a:lvl8pPr marL="3657600" marR="0" lvl="7"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8pPr>
            <a:lvl9pPr marL="4114800" marR="0" lvl="8"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9pPr>
          </a:lstStyle>
          <a:p>
            <a:endParaRPr/>
          </a:p>
        </p:txBody>
      </p:sp>
      <p:sp>
        <p:nvSpPr>
          <p:cNvPr id="83" name="Google Shape;83;p11"/>
          <p:cNvSpPr txBox="1">
            <a:spLocks noGrp="1"/>
          </p:cNvSpPr>
          <p:nvPr>
            <p:ph type="sldNum" idx="12"/>
          </p:nvPr>
        </p:nvSpPr>
        <p:spPr>
          <a:xfrm>
            <a:off x="11941979" y="13073062"/>
            <a:ext cx="490518" cy="482823"/>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200"/>
              <a:buFont typeface="Helvetica Neue"/>
              <a:buNone/>
              <a:defRPr sz="22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8" r:id="rId12"/>
    <p:sldLayoutId id="2147483682" r:id="rId13"/>
    <p:sldLayoutId id="214748368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6.png"/><Relationship Id="rId7"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76.svg"/><Relationship Id="rId5" Type="http://schemas.openxmlformats.org/officeDocument/2006/relationships/image" Target="../media/image75.png"/><Relationship Id="rId10" Type="http://schemas.openxmlformats.org/officeDocument/2006/relationships/image" Target="../media/image22.svg"/><Relationship Id="rId4" Type="http://schemas.openxmlformats.org/officeDocument/2006/relationships/image" Target="../media/image15.sv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png"/><Relationship Id="rId7"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4.sv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jp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2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118.png"/><Relationship Id="rId4" Type="http://schemas.openxmlformats.org/officeDocument/2006/relationships/image" Target="../media/image117.sv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1.xml"/><Relationship Id="rId5" Type="http://schemas.openxmlformats.org/officeDocument/2006/relationships/image" Target="../media/image1150.png"/><Relationship Id="rId4" Type="http://schemas.openxmlformats.org/officeDocument/2006/relationships/slide" Target="slide3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image" Target="../media/image116.jpeg"/><Relationship Id="rId1" Type="http://schemas.openxmlformats.org/officeDocument/2006/relationships/slideLayout" Target="../slideLayouts/slideLayout11.xml"/><Relationship Id="rId5" Type="http://schemas.openxmlformats.org/officeDocument/2006/relationships/image" Target="../media/image121.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123.svg"/><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6.pn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18.jpeg"/><Relationship Id="rId5" Type="http://schemas.openxmlformats.org/officeDocument/2006/relationships/image" Target="../media/image13.pn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1.png"/><Relationship Id="rId18" Type="http://schemas.openxmlformats.org/officeDocument/2006/relationships/image" Target="../media/image36.svg"/><Relationship Id="rId26" Type="http://schemas.openxmlformats.org/officeDocument/2006/relationships/image" Target="../media/image44.svg"/><Relationship Id="rId3" Type="http://schemas.openxmlformats.org/officeDocument/2006/relationships/image" Target="../media/image24.png"/><Relationship Id="rId21"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image" Target="../media/image1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image" Target="../media/image23.png"/><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22.svg"/><Relationship Id="rId24" Type="http://schemas.openxmlformats.org/officeDocument/2006/relationships/image" Target="../media/image42.sv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21.png"/><Relationship Id="rId19"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2.svg"/><Relationship Id="rId22" Type="http://schemas.openxmlformats.org/officeDocument/2006/relationships/image" Target="../media/image40.svg"/><Relationship Id="rId27"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1.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69.png"/><Relationship Id="rId3" Type="http://schemas.openxmlformats.org/officeDocument/2006/relationships/image" Target="../media/image58.jpe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57.svg"/><Relationship Id="rId2" Type="http://schemas.openxmlformats.org/officeDocument/2006/relationships/notesSlide" Target="../notesSlides/notesSlide4.xml"/><Relationship Id="rId16" Type="http://schemas.openxmlformats.org/officeDocument/2006/relationships/image" Target="../media/image56.png"/><Relationship Id="rId1" Type="http://schemas.openxmlformats.org/officeDocument/2006/relationships/slideLayout" Target="../slideLayouts/slideLayout1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svg"/><Relationship Id="rId15" Type="http://schemas.openxmlformats.org/officeDocument/2006/relationships/image" Target="../media/image22.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 group of people laughing  AI-generated content may be incorrect."/>
          <p:cNvSpPr/>
          <p:nvPr/>
        </p:nvSpPr>
        <p:spPr>
          <a:xfrm>
            <a:off x="0" y="0"/>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Tx/>
            </a:pPr>
            <a:endParaRPr lang="en-US" sz="2400" kern="1200">
              <a:solidFill>
                <a:prstClr val="black"/>
              </a:solidFill>
              <a:latin typeface="Calibri"/>
              <a:ea typeface="+mn-ea"/>
              <a:cs typeface="+mn-cs"/>
            </a:endParaRPr>
          </a:p>
        </p:txBody>
      </p:sp>
      <p:sp>
        <p:nvSpPr>
          <p:cNvPr id="3" name="Freeform 3" descr="A flag on a ball  Description automatically generated"/>
          <p:cNvSpPr/>
          <p:nvPr/>
        </p:nvSpPr>
        <p:spPr>
          <a:xfrm>
            <a:off x="21931949" y="11429277"/>
            <a:ext cx="1812569" cy="1812569"/>
          </a:xfrm>
          <a:custGeom>
            <a:avLst/>
            <a:gdLst/>
            <a:ahLst/>
            <a:cxnLst/>
            <a:rect l="l" t="t" r="r" b="b"/>
            <a:pathLst>
              <a:path w="1359427" h="1359427">
                <a:moveTo>
                  <a:pt x="0" y="0"/>
                </a:moveTo>
                <a:lnTo>
                  <a:pt x="1359427" y="0"/>
                </a:lnTo>
                <a:lnTo>
                  <a:pt x="1359427" y="1359427"/>
                </a:lnTo>
                <a:lnTo>
                  <a:pt x="0" y="1359427"/>
                </a:lnTo>
                <a:lnTo>
                  <a:pt x="0" y="0"/>
                </a:lnTo>
                <a:close/>
              </a:path>
            </a:pathLst>
          </a:custGeom>
          <a:blipFill>
            <a:blip r:embed="rId4"/>
            <a:stretch>
              <a:fillRect/>
            </a:stretch>
          </a:blipFill>
        </p:spPr>
        <p:txBody>
          <a:bodyPr/>
          <a:lstStyle/>
          <a:p>
            <a:pPr defTabSz="1219170">
              <a:buClrTx/>
            </a:pPr>
            <a:endParaRPr lang="en-US" sz="2400" kern="1200">
              <a:solidFill>
                <a:prstClr val="black"/>
              </a:solidFill>
              <a:latin typeface="Calibri"/>
              <a:ea typeface="+mn-ea"/>
              <a:cs typeface="+mn-cs"/>
            </a:endParaRPr>
          </a:p>
        </p:txBody>
      </p:sp>
      <p:sp>
        <p:nvSpPr>
          <p:cNvPr id="4" name="Freeform 4" descr="A white letters on a black background  Description automatically generated"/>
          <p:cNvSpPr/>
          <p:nvPr/>
        </p:nvSpPr>
        <p:spPr>
          <a:xfrm>
            <a:off x="6529591" y="5638800"/>
            <a:ext cx="11324819" cy="4265181"/>
          </a:xfrm>
          <a:custGeom>
            <a:avLst/>
            <a:gdLst/>
            <a:ahLst/>
            <a:cxnLst/>
            <a:rect l="l" t="t" r="r" b="b"/>
            <a:pathLst>
              <a:path w="8493614" h="3198886">
                <a:moveTo>
                  <a:pt x="0" y="0"/>
                </a:moveTo>
                <a:lnTo>
                  <a:pt x="8493614" y="0"/>
                </a:lnTo>
                <a:lnTo>
                  <a:pt x="8493614" y="3198885"/>
                </a:lnTo>
                <a:lnTo>
                  <a:pt x="0" y="3198885"/>
                </a:lnTo>
                <a:lnTo>
                  <a:pt x="0" y="0"/>
                </a:lnTo>
                <a:close/>
              </a:path>
            </a:pathLst>
          </a:custGeom>
          <a:blipFill>
            <a:blip r:embed="rId5"/>
            <a:stretch>
              <a:fillRect/>
            </a:stretch>
          </a:blipFill>
        </p:spPr>
        <p:txBody>
          <a:bodyPr/>
          <a:lstStyle/>
          <a:p>
            <a:pPr defTabSz="1219170">
              <a:buClrTx/>
            </a:pPr>
            <a:endParaRPr lang="en-US" sz="2400" kern="1200">
              <a:solidFill>
                <a:prstClr val="black"/>
              </a:solidFill>
              <a:latin typeface="Calibri"/>
              <a:ea typeface="+mn-ea"/>
              <a:cs typeface="+mn-cs"/>
            </a:endParaRPr>
          </a:p>
        </p:txBody>
      </p:sp>
      <p:sp>
        <p:nvSpPr>
          <p:cNvPr id="7" name="TextBox 7"/>
          <p:cNvSpPr txBox="1"/>
          <p:nvPr/>
        </p:nvSpPr>
        <p:spPr>
          <a:xfrm>
            <a:off x="10464800" y="12250992"/>
            <a:ext cx="4978400" cy="990853"/>
          </a:xfrm>
          <a:prstGeom prst="rect">
            <a:avLst/>
          </a:prstGeom>
        </p:spPr>
        <p:txBody>
          <a:bodyPr lIns="0" tIns="0" rIns="0" bIns="0" rtlCol="0" anchor="ctr"/>
          <a:lstStyle/>
          <a:p>
            <a:pPr algn="ctr" defTabSz="1219170">
              <a:lnSpc>
                <a:spcPts val="6912"/>
              </a:lnSpc>
              <a:buClrTx/>
            </a:pPr>
            <a:r>
              <a:rPr lang="en-US" sz="5867" kern="1200" dirty="0">
                <a:solidFill>
                  <a:srgbClr val="FFFFFF"/>
                </a:solidFill>
                <a:latin typeface="Century Gothic" panose="020B0502020202020204" pitchFamily="34" charset="0"/>
                <a:ea typeface="Helvetica"/>
                <a:cs typeface="Helvetica"/>
                <a:sym typeface="Helvetica"/>
              </a:rPr>
              <a:t>acn.com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55631-0FBD-8AF2-9425-773D419FCDB3}"/>
            </a:ext>
          </a:extLst>
        </p:cNvPr>
        <p:cNvGrpSpPr/>
        <p:nvPr/>
      </p:nvGrpSpPr>
      <p:grpSpPr>
        <a:xfrm>
          <a:off x="0" y="0"/>
          <a:ext cx="0" cy="0"/>
          <a:chOff x="0" y="0"/>
          <a:chExt cx="0" cy="0"/>
        </a:xfrm>
      </p:grpSpPr>
      <p:sp>
        <p:nvSpPr>
          <p:cNvPr id="53" name="Rectangle 52">
            <a:extLst>
              <a:ext uri="{FF2B5EF4-FFF2-40B4-BE49-F238E27FC236}">
                <a16:creationId xmlns:a16="http://schemas.microsoft.com/office/drawing/2014/main" id="{2366A75C-3C13-B4E3-3F8E-AEA6A0265CAC}"/>
              </a:ext>
            </a:extLst>
          </p:cNvPr>
          <p:cNvSpPr/>
          <p:nvPr/>
        </p:nvSpPr>
        <p:spPr>
          <a:xfrm flipV="1">
            <a:off x="0" y="5683"/>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3" name="Freeform 3" descr="A group of people with a person in the middle  AI-generated content may be incorrect.">
            <a:extLst>
              <a:ext uri="{FF2B5EF4-FFF2-40B4-BE49-F238E27FC236}">
                <a16:creationId xmlns:a16="http://schemas.microsoft.com/office/drawing/2014/main" id="{77585E98-15EB-830E-34AD-BB701F2E3FC3}"/>
              </a:ext>
            </a:extLst>
          </p:cNvPr>
          <p:cNvSpPr/>
          <p:nvPr/>
        </p:nvSpPr>
        <p:spPr>
          <a:xfrm>
            <a:off x="595240" y="4607148"/>
            <a:ext cx="8033448" cy="3151809"/>
          </a:xfrm>
          <a:custGeom>
            <a:avLst/>
            <a:gdLst/>
            <a:ahLst/>
            <a:cxnLst/>
            <a:rect l="l" t="t" r="r" b="b"/>
            <a:pathLst>
              <a:path w="6025086" h="2363857">
                <a:moveTo>
                  <a:pt x="0" y="0"/>
                </a:moveTo>
                <a:lnTo>
                  <a:pt x="6025087" y="0"/>
                </a:lnTo>
                <a:lnTo>
                  <a:pt x="6025087" y="2363857"/>
                </a:lnTo>
                <a:lnTo>
                  <a:pt x="0" y="2363857"/>
                </a:lnTo>
                <a:lnTo>
                  <a:pt x="0" y="0"/>
                </a:lnTo>
                <a:close/>
              </a:path>
            </a:pathLst>
          </a:custGeom>
          <a:blipFill>
            <a:blip r:embed="rId3"/>
            <a:stretch>
              <a:fillRect/>
            </a:stretch>
          </a:blipFill>
        </p:spPr>
        <p:txBody>
          <a:bodyPr/>
          <a:lstStyle/>
          <a:p>
            <a:endParaRPr lang="en-US" sz="1867"/>
          </a:p>
        </p:txBody>
      </p:sp>
      <p:grpSp>
        <p:nvGrpSpPr>
          <p:cNvPr id="4" name="Group 4">
            <a:extLst>
              <a:ext uri="{FF2B5EF4-FFF2-40B4-BE49-F238E27FC236}">
                <a16:creationId xmlns:a16="http://schemas.microsoft.com/office/drawing/2014/main" id="{A8372D91-64B9-D9E0-94AF-96D905ABAC1D}"/>
              </a:ext>
            </a:extLst>
          </p:cNvPr>
          <p:cNvGrpSpPr/>
          <p:nvPr/>
        </p:nvGrpSpPr>
        <p:grpSpPr>
          <a:xfrm>
            <a:off x="2863419" y="3021787"/>
            <a:ext cx="18657164" cy="1394861"/>
            <a:chOff x="0" y="0"/>
            <a:chExt cx="18657164" cy="1394861"/>
          </a:xfrm>
        </p:grpSpPr>
        <p:sp>
          <p:nvSpPr>
            <p:cNvPr id="5" name="Freeform 5">
              <a:extLst>
                <a:ext uri="{FF2B5EF4-FFF2-40B4-BE49-F238E27FC236}">
                  <a16:creationId xmlns:a16="http://schemas.microsoft.com/office/drawing/2014/main" id="{0CE94AC9-20E2-BB32-8AFD-19645561EF8E}"/>
                </a:ext>
              </a:extLst>
            </p:cNvPr>
            <p:cNvSpPr/>
            <p:nvPr/>
          </p:nvSpPr>
          <p:spPr>
            <a:xfrm>
              <a:off x="0" y="0"/>
              <a:ext cx="18657159" cy="1394862"/>
            </a:xfrm>
            <a:custGeom>
              <a:avLst/>
              <a:gdLst/>
              <a:ahLst/>
              <a:cxnLst/>
              <a:rect l="l" t="t" r="r" b="b"/>
              <a:pathLst>
                <a:path w="18657159" h="1394862">
                  <a:moveTo>
                    <a:pt x="0" y="0"/>
                  </a:moveTo>
                  <a:lnTo>
                    <a:pt x="18657159" y="0"/>
                  </a:lnTo>
                  <a:lnTo>
                    <a:pt x="18657159" y="1394862"/>
                  </a:lnTo>
                  <a:lnTo>
                    <a:pt x="0" y="1394862"/>
                  </a:lnTo>
                  <a:close/>
                </a:path>
              </a:pathLst>
            </a:custGeom>
            <a:solidFill>
              <a:srgbClr val="000000">
                <a:alpha val="0"/>
              </a:srgbClr>
            </a:solidFill>
            <a:ln w="12700">
              <a:noFill/>
            </a:ln>
          </p:spPr>
          <p:txBody>
            <a:bodyPr/>
            <a:lstStyle/>
            <a:p>
              <a:endParaRPr lang="en-US" sz="1867"/>
            </a:p>
          </p:txBody>
        </p:sp>
        <p:sp>
          <p:nvSpPr>
            <p:cNvPr id="6" name="TextBox 6">
              <a:extLst>
                <a:ext uri="{FF2B5EF4-FFF2-40B4-BE49-F238E27FC236}">
                  <a16:creationId xmlns:a16="http://schemas.microsoft.com/office/drawing/2014/main" id="{9DA7DA6D-FBE3-85B2-ACE1-5A800C5A5981}"/>
                </a:ext>
              </a:extLst>
            </p:cNvPr>
            <p:cNvSpPr txBox="1"/>
            <p:nvPr/>
          </p:nvSpPr>
          <p:spPr>
            <a:xfrm>
              <a:off x="0" y="333375"/>
              <a:ext cx="18657164" cy="1061486"/>
            </a:xfrm>
            <a:prstGeom prst="rect">
              <a:avLst/>
            </a:prstGeom>
            <a:ln>
              <a:noFill/>
            </a:ln>
          </p:spPr>
          <p:txBody>
            <a:bodyPr lIns="0" tIns="0" rIns="0" bIns="0" rtlCol="0" anchor="ctr"/>
            <a:lstStyle/>
            <a:p>
              <a:pPr algn="ctr">
                <a:lnSpc>
                  <a:spcPts val="3493"/>
                </a:lnSpc>
              </a:pPr>
              <a:r>
                <a:rPr lang="en-US" sz="6800" b="1" dirty="0">
                  <a:solidFill>
                    <a:srgbClr val="404040"/>
                  </a:solidFill>
                  <a:latin typeface="Century Gothic Paneuropean Bold"/>
                  <a:ea typeface="Century Gothic Paneuropean Bold"/>
                  <a:cs typeface="Century Gothic Paneuropean Bold"/>
                  <a:sym typeface="Century Gothic Paneuropean Bold"/>
                </a:rPr>
                <a:t>Overriding Residual Income</a:t>
              </a:r>
            </a:p>
          </p:txBody>
        </p:sp>
      </p:grpSp>
      <p:grpSp>
        <p:nvGrpSpPr>
          <p:cNvPr id="7" name="Group 7">
            <a:extLst>
              <a:ext uri="{FF2B5EF4-FFF2-40B4-BE49-F238E27FC236}">
                <a16:creationId xmlns:a16="http://schemas.microsoft.com/office/drawing/2014/main" id="{529FE3A9-F949-4373-8DD9-626B023238FA}"/>
              </a:ext>
            </a:extLst>
          </p:cNvPr>
          <p:cNvGrpSpPr/>
          <p:nvPr/>
        </p:nvGrpSpPr>
        <p:grpSpPr>
          <a:xfrm>
            <a:off x="3428349" y="4120635"/>
            <a:ext cx="17682273" cy="827557"/>
            <a:chOff x="0" y="0"/>
            <a:chExt cx="17682273" cy="827557"/>
          </a:xfrm>
        </p:grpSpPr>
        <p:sp>
          <p:nvSpPr>
            <p:cNvPr id="8" name="Freeform 8">
              <a:extLst>
                <a:ext uri="{FF2B5EF4-FFF2-40B4-BE49-F238E27FC236}">
                  <a16:creationId xmlns:a16="http://schemas.microsoft.com/office/drawing/2014/main" id="{9640BC2C-7918-09FD-C291-750AC4F34989}"/>
                </a:ext>
              </a:extLst>
            </p:cNvPr>
            <p:cNvSpPr/>
            <p:nvPr/>
          </p:nvSpPr>
          <p:spPr>
            <a:xfrm>
              <a:off x="0" y="0"/>
              <a:ext cx="17682277" cy="827558"/>
            </a:xfrm>
            <a:custGeom>
              <a:avLst/>
              <a:gdLst/>
              <a:ahLst/>
              <a:cxnLst/>
              <a:rect l="l" t="t" r="r" b="b"/>
              <a:pathLst>
                <a:path w="17682277" h="827558">
                  <a:moveTo>
                    <a:pt x="0" y="0"/>
                  </a:moveTo>
                  <a:lnTo>
                    <a:pt x="17682277" y="0"/>
                  </a:lnTo>
                  <a:lnTo>
                    <a:pt x="17682277" y="827558"/>
                  </a:lnTo>
                  <a:lnTo>
                    <a:pt x="0" y="827558"/>
                  </a:lnTo>
                  <a:close/>
                </a:path>
              </a:pathLst>
            </a:custGeom>
            <a:solidFill>
              <a:srgbClr val="000000">
                <a:alpha val="0"/>
              </a:srgbClr>
            </a:solidFill>
            <a:ln w="12700">
              <a:noFill/>
            </a:ln>
          </p:spPr>
          <p:txBody>
            <a:bodyPr/>
            <a:lstStyle/>
            <a:p>
              <a:endParaRPr lang="en-US" sz="1867"/>
            </a:p>
          </p:txBody>
        </p:sp>
        <p:sp>
          <p:nvSpPr>
            <p:cNvPr id="9" name="TextBox 9">
              <a:extLst>
                <a:ext uri="{FF2B5EF4-FFF2-40B4-BE49-F238E27FC236}">
                  <a16:creationId xmlns:a16="http://schemas.microsoft.com/office/drawing/2014/main" id="{2F0414F2-41FC-AA2C-E909-C5940D94BBF5}"/>
                </a:ext>
              </a:extLst>
            </p:cNvPr>
            <p:cNvSpPr txBox="1"/>
            <p:nvPr/>
          </p:nvSpPr>
          <p:spPr>
            <a:xfrm>
              <a:off x="0" y="85725"/>
              <a:ext cx="17682273" cy="741832"/>
            </a:xfrm>
            <a:prstGeom prst="rect">
              <a:avLst/>
            </a:prstGeom>
            <a:ln>
              <a:noFill/>
            </a:ln>
          </p:spPr>
          <p:txBody>
            <a:bodyPr lIns="0" tIns="0" rIns="0" bIns="0" rtlCol="0" anchor="ctr"/>
            <a:lstStyle/>
            <a:p>
              <a:pPr algn="ctr">
                <a:lnSpc>
                  <a:spcPts val="3700"/>
                </a:lnSpc>
              </a:pPr>
              <a:r>
                <a:rPr lang="en-US" sz="4000" dirty="0">
                  <a:solidFill>
                    <a:srgbClr val="4B8DCE"/>
                  </a:solidFill>
                  <a:latin typeface="Century Gothic Paneuropean"/>
                  <a:ea typeface="Century Gothic Paneuropean"/>
                  <a:cs typeface="Century Gothic Paneuropean"/>
                  <a:sym typeface="Century Gothic Paneuropean"/>
                </a:rPr>
                <a:t>Paid monthly on customers your team enrolls</a:t>
              </a:r>
            </a:p>
          </p:txBody>
        </p:sp>
      </p:grpSp>
      <p:sp>
        <p:nvSpPr>
          <p:cNvPr id="13" name="Freeform 13">
            <a:extLst>
              <a:ext uri="{FF2B5EF4-FFF2-40B4-BE49-F238E27FC236}">
                <a16:creationId xmlns:a16="http://schemas.microsoft.com/office/drawing/2014/main" id="{09A21514-8871-D5D8-0F01-4D4F3D7479E2}"/>
              </a:ext>
            </a:extLst>
          </p:cNvPr>
          <p:cNvSpPr/>
          <p:nvPr/>
        </p:nvSpPr>
        <p:spPr>
          <a:xfrm>
            <a:off x="21486160" y="12547106"/>
            <a:ext cx="2447480" cy="917143"/>
          </a:xfrm>
          <a:custGeom>
            <a:avLst/>
            <a:gdLst/>
            <a:ahLst/>
            <a:cxnLst/>
            <a:rect l="l" t="t" r="r" b="b"/>
            <a:pathLst>
              <a:path w="1835610" h="687857">
                <a:moveTo>
                  <a:pt x="0" y="0"/>
                </a:moveTo>
                <a:lnTo>
                  <a:pt x="1835611" y="0"/>
                </a:lnTo>
                <a:lnTo>
                  <a:pt x="1835611" y="687857"/>
                </a:lnTo>
                <a:lnTo>
                  <a:pt x="0" y="687857"/>
                </a:lnTo>
                <a:lnTo>
                  <a:pt x="0" y="0"/>
                </a:lnTo>
                <a:close/>
              </a:path>
            </a:pathLst>
          </a:custGeom>
          <a:blipFill>
            <a:blip r:embed="rId4">
              <a:extLst>
                <a:ext uri="{96DAC541-7B7A-43D3-8B79-37D633B846F1}">
                  <asvg:svgBlip xmlns:asvg="http://schemas.microsoft.com/office/drawing/2016/SVG/main" r:embed="rId5"/>
                </a:ext>
              </a:extLst>
            </a:blip>
            <a:stretch>
              <a:fillRect t="-468" b="-468"/>
            </a:stretch>
          </a:blipFill>
        </p:spPr>
        <p:txBody>
          <a:bodyPr/>
          <a:lstStyle/>
          <a:p>
            <a:endParaRPr lang="en-US" sz="1867"/>
          </a:p>
        </p:txBody>
      </p:sp>
      <p:grpSp>
        <p:nvGrpSpPr>
          <p:cNvPr id="14" name="Group 14">
            <a:extLst>
              <a:ext uri="{FF2B5EF4-FFF2-40B4-BE49-F238E27FC236}">
                <a16:creationId xmlns:a16="http://schemas.microsoft.com/office/drawing/2014/main" id="{6C63C8D4-3714-8438-D5DD-2FF555001679}"/>
              </a:ext>
            </a:extLst>
          </p:cNvPr>
          <p:cNvGrpSpPr/>
          <p:nvPr/>
        </p:nvGrpSpPr>
        <p:grpSpPr>
          <a:xfrm>
            <a:off x="1375029" y="828752"/>
            <a:ext cx="9276448" cy="2104136"/>
            <a:chOff x="0" y="0"/>
            <a:chExt cx="9276448" cy="2104135"/>
          </a:xfrm>
        </p:grpSpPr>
        <p:sp>
          <p:nvSpPr>
            <p:cNvPr id="15" name="Freeform 15">
              <a:extLst>
                <a:ext uri="{FF2B5EF4-FFF2-40B4-BE49-F238E27FC236}">
                  <a16:creationId xmlns:a16="http://schemas.microsoft.com/office/drawing/2014/main" id="{B44872F8-74B8-2A59-E964-A3D47B27E5F5}"/>
                </a:ext>
              </a:extLst>
            </p:cNvPr>
            <p:cNvSpPr/>
            <p:nvPr/>
          </p:nvSpPr>
          <p:spPr>
            <a:xfrm>
              <a:off x="0" y="0"/>
              <a:ext cx="9276453" cy="2104131"/>
            </a:xfrm>
            <a:custGeom>
              <a:avLst/>
              <a:gdLst/>
              <a:ahLst/>
              <a:cxnLst/>
              <a:rect l="l" t="t" r="r" b="b"/>
              <a:pathLst>
                <a:path w="9276453" h="2104131">
                  <a:moveTo>
                    <a:pt x="0" y="0"/>
                  </a:moveTo>
                  <a:lnTo>
                    <a:pt x="9276453" y="0"/>
                  </a:lnTo>
                  <a:lnTo>
                    <a:pt x="9276453" y="2104131"/>
                  </a:lnTo>
                  <a:lnTo>
                    <a:pt x="0" y="2104131"/>
                  </a:lnTo>
                  <a:close/>
                </a:path>
              </a:pathLst>
            </a:custGeom>
            <a:solidFill>
              <a:srgbClr val="000000">
                <a:alpha val="0"/>
              </a:srgbClr>
            </a:solidFill>
            <a:ln w="12700">
              <a:noFill/>
            </a:ln>
          </p:spPr>
          <p:txBody>
            <a:bodyPr/>
            <a:lstStyle/>
            <a:p>
              <a:endParaRPr lang="en-US" sz="1867"/>
            </a:p>
          </p:txBody>
        </p:sp>
        <p:sp>
          <p:nvSpPr>
            <p:cNvPr id="16" name="TextBox 16">
              <a:extLst>
                <a:ext uri="{FF2B5EF4-FFF2-40B4-BE49-F238E27FC236}">
                  <a16:creationId xmlns:a16="http://schemas.microsoft.com/office/drawing/2014/main" id="{1769245D-37B0-312A-2E9B-26472D8E846A}"/>
                </a:ext>
              </a:extLst>
            </p:cNvPr>
            <p:cNvSpPr txBox="1"/>
            <p:nvPr/>
          </p:nvSpPr>
          <p:spPr>
            <a:xfrm>
              <a:off x="0" y="152400"/>
              <a:ext cx="9276448" cy="1951735"/>
            </a:xfrm>
            <a:prstGeom prst="rect">
              <a:avLst/>
            </a:prstGeom>
            <a:ln>
              <a:noFill/>
            </a:ln>
          </p:spPr>
          <p:txBody>
            <a:bodyPr lIns="0" tIns="0" rIns="0" bIns="0" rtlCol="0" anchor="ctr"/>
            <a:lstStyle/>
            <a:p>
              <a:pPr>
                <a:lnSpc>
                  <a:spcPts val="8254"/>
                </a:lnSpc>
              </a:pPr>
              <a:r>
                <a:rPr lang="en-US" sz="8600" dirty="0">
                  <a:solidFill>
                    <a:srgbClr val="4E92D4"/>
                  </a:solidFill>
                  <a:latin typeface="Anton"/>
                  <a:ea typeface="Anton"/>
                  <a:cs typeface="Anton"/>
                  <a:sym typeface="Anton"/>
                </a:rPr>
                <a:t>Overriding Income</a:t>
              </a:r>
            </a:p>
          </p:txBody>
        </p:sp>
      </p:grpSp>
      <p:grpSp>
        <p:nvGrpSpPr>
          <p:cNvPr id="17" name="Group 17">
            <a:extLst>
              <a:ext uri="{FF2B5EF4-FFF2-40B4-BE49-F238E27FC236}">
                <a16:creationId xmlns:a16="http://schemas.microsoft.com/office/drawing/2014/main" id="{088FF035-8624-7F85-09A3-34E06F3F02B4}"/>
              </a:ext>
            </a:extLst>
          </p:cNvPr>
          <p:cNvGrpSpPr/>
          <p:nvPr/>
        </p:nvGrpSpPr>
        <p:grpSpPr>
          <a:xfrm>
            <a:off x="12610098" y="1256145"/>
            <a:ext cx="10536415" cy="1240345"/>
            <a:chOff x="0" y="0"/>
            <a:chExt cx="10536415" cy="1240346"/>
          </a:xfrm>
        </p:grpSpPr>
        <p:sp>
          <p:nvSpPr>
            <p:cNvPr id="18" name="Freeform 18">
              <a:extLst>
                <a:ext uri="{FF2B5EF4-FFF2-40B4-BE49-F238E27FC236}">
                  <a16:creationId xmlns:a16="http://schemas.microsoft.com/office/drawing/2014/main" id="{7866133D-DFCA-E4ED-C516-DD79DB305CD7}"/>
                </a:ext>
              </a:extLst>
            </p:cNvPr>
            <p:cNvSpPr/>
            <p:nvPr/>
          </p:nvSpPr>
          <p:spPr>
            <a:xfrm>
              <a:off x="0" y="0"/>
              <a:ext cx="10536414" cy="1240343"/>
            </a:xfrm>
            <a:custGeom>
              <a:avLst/>
              <a:gdLst/>
              <a:ahLst/>
              <a:cxnLst/>
              <a:rect l="l" t="t" r="r" b="b"/>
              <a:pathLst>
                <a:path w="10536414" h="1240343">
                  <a:moveTo>
                    <a:pt x="0" y="0"/>
                  </a:moveTo>
                  <a:lnTo>
                    <a:pt x="10536414" y="0"/>
                  </a:lnTo>
                  <a:lnTo>
                    <a:pt x="10536414" y="1240343"/>
                  </a:lnTo>
                  <a:lnTo>
                    <a:pt x="0" y="1240343"/>
                  </a:lnTo>
                  <a:close/>
                </a:path>
              </a:pathLst>
            </a:custGeom>
            <a:solidFill>
              <a:srgbClr val="000000">
                <a:alpha val="0"/>
              </a:srgbClr>
            </a:solidFill>
            <a:ln w="12700">
              <a:noFill/>
            </a:ln>
          </p:spPr>
          <p:txBody>
            <a:bodyPr/>
            <a:lstStyle/>
            <a:p>
              <a:endParaRPr lang="en-US" sz="1867"/>
            </a:p>
          </p:txBody>
        </p:sp>
        <p:sp>
          <p:nvSpPr>
            <p:cNvPr id="19" name="TextBox 19">
              <a:extLst>
                <a:ext uri="{FF2B5EF4-FFF2-40B4-BE49-F238E27FC236}">
                  <a16:creationId xmlns:a16="http://schemas.microsoft.com/office/drawing/2014/main" id="{B9535CDD-FC83-695D-1B29-6E975795EFF9}"/>
                </a:ext>
              </a:extLst>
            </p:cNvPr>
            <p:cNvSpPr txBox="1"/>
            <p:nvPr/>
          </p:nvSpPr>
          <p:spPr>
            <a:xfrm>
              <a:off x="0" y="152400"/>
              <a:ext cx="10536415" cy="1087946"/>
            </a:xfrm>
            <a:prstGeom prst="rect">
              <a:avLst/>
            </a:prstGeom>
            <a:ln>
              <a:noFill/>
            </a:ln>
          </p:spPr>
          <p:txBody>
            <a:bodyPr lIns="0" tIns="0" rIns="0" bIns="0" rtlCol="0" anchor="ctr"/>
            <a:lstStyle/>
            <a:p>
              <a:pPr>
                <a:lnSpc>
                  <a:spcPts val="8254"/>
                </a:lnSpc>
              </a:pPr>
              <a:r>
                <a:rPr lang="en-US" sz="8600" dirty="0">
                  <a:solidFill>
                    <a:srgbClr val="4E92D4"/>
                  </a:solidFill>
                  <a:latin typeface="Anton"/>
                  <a:ea typeface="Anton"/>
                  <a:cs typeface="Anton"/>
                  <a:sym typeface="Anton"/>
                </a:rPr>
                <a:t>Your</a:t>
              </a:r>
              <a:r>
                <a:rPr lang="en-US" sz="8600" dirty="0">
                  <a:solidFill>
                    <a:srgbClr val="125994"/>
                  </a:solidFill>
                  <a:latin typeface="Anton"/>
                  <a:ea typeface="Anton"/>
                  <a:cs typeface="Anton"/>
                  <a:sym typeface="Anton"/>
                </a:rPr>
                <a:t> </a:t>
              </a:r>
              <a:r>
                <a:rPr lang="en-US" sz="8600" dirty="0">
                  <a:solidFill>
                    <a:srgbClr val="404040"/>
                  </a:solidFill>
                  <a:latin typeface="Anton"/>
                  <a:ea typeface="Anton"/>
                  <a:cs typeface="Anton"/>
                  <a:sym typeface="Anton"/>
                </a:rPr>
                <a:t>Team’s</a:t>
              </a:r>
              <a:r>
                <a:rPr lang="en-US" sz="8600" dirty="0">
                  <a:solidFill>
                    <a:srgbClr val="125994"/>
                  </a:solidFill>
                  <a:latin typeface="Anton"/>
                  <a:ea typeface="Anton"/>
                  <a:cs typeface="Anton"/>
                  <a:sym typeface="Anton"/>
                </a:rPr>
                <a:t> </a:t>
              </a:r>
              <a:r>
                <a:rPr lang="en-US" sz="8600" dirty="0">
                  <a:solidFill>
                    <a:srgbClr val="4E92D4"/>
                  </a:solidFill>
                  <a:latin typeface="Anton"/>
                  <a:ea typeface="Anton"/>
                  <a:cs typeface="Anton"/>
                  <a:sym typeface="Anton"/>
                </a:rPr>
                <a:t>Customers</a:t>
              </a:r>
            </a:p>
          </p:txBody>
        </p:sp>
      </p:grpSp>
      <p:grpSp>
        <p:nvGrpSpPr>
          <p:cNvPr id="20" name="Group 20">
            <a:extLst>
              <a:ext uri="{FF2B5EF4-FFF2-40B4-BE49-F238E27FC236}">
                <a16:creationId xmlns:a16="http://schemas.microsoft.com/office/drawing/2014/main" id="{AC5AE72B-A445-DA09-9C00-3D8A0DF8865D}"/>
              </a:ext>
            </a:extLst>
          </p:cNvPr>
          <p:cNvGrpSpPr/>
          <p:nvPr/>
        </p:nvGrpSpPr>
        <p:grpSpPr>
          <a:xfrm>
            <a:off x="1375030" y="2584629"/>
            <a:ext cx="21633941" cy="12700"/>
            <a:chOff x="0" y="0"/>
            <a:chExt cx="21633942" cy="12700"/>
          </a:xfrm>
        </p:grpSpPr>
        <p:sp>
          <p:nvSpPr>
            <p:cNvPr id="21" name="Freeform 21">
              <a:extLst>
                <a:ext uri="{FF2B5EF4-FFF2-40B4-BE49-F238E27FC236}">
                  <a16:creationId xmlns:a16="http://schemas.microsoft.com/office/drawing/2014/main" id="{CD0056F9-BF27-8881-7F91-9A276A197F30}"/>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sz="1867"/>
            </a:p>
          </p:txBody>
        </p:sp>
      </p:grpSp>
      <p:sp>
        <p:nvSpPr>
          <p:cNvPr id="22" name="Freeform 22">
            <a:extLst>
              <a:ext uri="{FF2B5EF4-FFF2-40B4-BE49-F238E27FC236}">
                <a16:creationId xmlns:a16="http://schemas.microsoft.com/office/drawing/2014/main" id="{3AB6BB1E-95F0-B25E-9C93-C0992A163B0D}"/>
              </a:ext>
            </a:extLst>
          </p:cNvPr>
          <p:cNvSpPr/>
          <p:nvPr/>
        </p:nvSpPr>
        <p:spPr>
          <a:xfrm>
            <a:off x="21503881" y="12393397"/>
            <a:ext cx="2447480" cy="917143"/>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6">
              <a:extLst>
                <a:ext uri="{96DAC541-7B7A-43D3-8B79-37D633B846F1}">
                  <asvg:svgBlip xmlns:asvg="http://schemas.microsoft.com/office/drawing/2016/SVG/main" r:embed="rId7"/>
                </a:ext>
              </a:extLst>
            </a:blip>
            <a:stretch>
              <a:fillRect t="-468" b="-468"/>
            </a:stretch>
          </a:blipFill>
        </p:spPr>
        <p:txBody>
          <a:bodyPr/>
          <a:lstStyle/>
          <a:p>
            <a:endParaRPr lang="en-US" sz="1867"/>
          </a:p>
        </p:txBody>
      </p:sp>
      <p:sp>
        <p:nvSpPr>
          <p:cNvPr id="24" name="Freeform 24">
            <a:extLst>
              <a:ext uri="{FF2B5EF4-FFF2-40B4-BE49-F238E27FC236}">
                <a16:creationId xmlns:a16="http://schemas.microsoft.com/office/drawing/2014/main" id="{B4DC33D2-A344-EC0B-2ACD-04660FA5F599}"/>
              </a:ext>
            </a:extLst>
          </p:cNvPr>
          <p:cNvSpPr/>
          <p:nvPr/>
        </p:nvSpPr>
        <p:spPr>
          <a:xfrm>
            <a:off x="14230859" y="13127051"/>
            <a:ext cx="9544051" cy="61875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sz="1867"/>
          </a:p>
        </p:txBody>
      </p:sp>
      <p:grpSp>
        <p:nvGrpSpPr>
          <p:cNvPr id="29" name="Group 29">
            <a:extLst>
              <a:ext uri="{FF2B5EF4-FFF2-40B4-BE49-F238E27FC236}">
                <a16:creationId xmlns:a16="http://schemas.microsoft.com/office/drawing/2014/main" id="{0B6C939C-07E6-D8A8-5F38-E4735F389301}"/>
              </a:ext>
            </a:extLst>
          </p:cNvPr>
          <p:cNvGrpSpPr/>
          <p:nvPr/>
        </p:nvGrpSpPr>
        <p:grpSpPr>
          <a:xfrm>
            <a:off x="12753924" y="8126502"/>
            <a:ext cx="10248760" cy="3541849"/>
            <a:chOff x="0" y="0"/>
            <a:chExt cx="10248760" cy="3541849"/>
          </a:xfrm>
        </p:grpSpPr>
        <p:sp>
          <p:nvSpPr>
            <p:cNvPr id="30" name="Freeform 30">
              <a:extLst>
                <a:ext uri="{FF2B5EF4-FFF2-40B4-BE49-F238E27FC236}">
                  <a16:creationId xmlns:a16="http://schemas.microsoft.com/office/drawing/2014/main" id="{4AA32402-4A49-F820-719A-4FA7F1D29EB1}"/>
                </a:ext>
              </a:extLst>
            </p:cNvPr>
            <p:cNvSpPr/>
            <p:nvPr/>
          </p:nvSpPr>
          <p:spPr>
            <a:xfrm>
              <a:off x="0" y="0"/>
              <a:ext cx="10248758" cy="3541847"/>
            </a:xfrm>
            <a:custGeom>
              <a:avLst/>
              <a:gdLst/>
              <a:ahLst/>
              <a:cxnLst/>
              <a:rect l="l" t="t" r="r" b="b"/>
              <a:pathLst>
                <a:path w="10248758" h="3541847">
                  <a:moveTo>
                    <a:pt x="0" y="0"/>
                  </a:moveTo>
                  <a:lnTo>
                    <a:pt x="10248758" y="0"/>
                  </a:lnTo>
                  <a:lnTo>
                    <a:pt x="10248758" y="3541847"/>
                  </a:lnTo>
                  <a:lnTo>
                    <a:pt x="0" y="3541847"/>
                  </a:lnTo>
                  <a:close/>
                </a:path>
              </a:pathLst>
            </a:custGeom>
            <a:solidFill>
              <a:srgbClr val="000000">
                <a:alpha val="0"/>
              </a:srgbClr>
            </a:solidFill>
            <a:ln w="12700">
              <a:noFill/>
            </a:ln>
          </p:spPr>
          <p:txBody>
            <a:bodyPr/>
            <a:lstStyle/>
            <a:p>
              <a:endParaRPr lang="en-US" sz="1867"/>
            </a:p>
          </p:txBody>
        </p:sp>
        <p:sp>
          <p:nvSpPr>
            <p:cNvPr id="31" name="TextBox 31">
              <a:extLst>
                <a:ext uri="{FF2B5EF4-FFF2-40B4-BE49-F238E27FC236}">
                  <a16:creationId xmlns:a16="http://schemas.microsoft.com/office/drawing/2014/main" id="{1CEA5B07-7859-2DD5-0ADF-041A1A98689D}"/>
                </a:ext>
              </a:extLst>
            </p:cNvPr>
            <p:cNvSpPr txBox="1"/>
            <p:nvPr/>
          </p:nvSpPr>
          <p:spPr>
            <a:xfrm>
              <a:off x="0" y="-9525"/>
              <a:ext cx="10248760" cy="3551374"/>
            </a:xfrm>
            <a:prstGeom prst="rect">
              <a:avLst/>
            </a:prstGeom>
            <a:ln>
              <a:noFill/>
            </a:ln>
          </p:spPr>
          <p:txBody>
            <a:bodyPr lIns="0" tIns="0" rIns="0" bIns="0" rtlCol="0" anchor="ctr"/>
            <a:lstStyle/>
            <a:p>
              <a:pPr algn="ctr">
                <a:lnSpc>
                  <a:spcPts val="5120"/>
                </a:lnSpc>
              </a:pPr>
              <a:r>
                <a:rPr lang="en-US" sz="4267" dirty="0">
                  <a:solidFill>
                    <a:srgbClr val="404040"/>
                  </a:solidFill>
                  <a:latin typeface="Century Gothic Paneuropean"/>
                  <a:ea typeface="Century Gothic Paneuropean"/>
                  <a:cs typeface="Century Gothic Paneuropean"/>
                  <a:sym typeface="Century Gothic Paneuropean"/>
                </a:rPr>
                <a:t>Earn </a:t>
              </a:r>
              <a:r>
                <a:rPr lang="en-US" sz="4267" b="1" dirty="0">
                  <a:solidFill>
                    <a:srgbClr val="FF671F"/>
                  </a:solidFill>
                  <a:latin typeface="Century Gothic Paneuropean Bold"/>
                  <a:ea typeface="Century Gothic Paneuropean Bold"/>
                  <a:cs typeface="Century Gothic Paneuropean Bold"/>
                  <a:sym typeface="Century Gothic Paneuropean Bold"/>
                </a:rPr>
                <a:t>4% Overriding Residual Income</a:t>
              </a:r>
              <a:r>
                <a:rPr lang="en-US" sz="4267" dirty="0">
                  <a:solidFill>
                    <a:srgbClr val="FF671F"/>
                  </a:solidFill>
                  <a:latin typeface="Century Gothic Paneuropean"/>
                  <a:ea typeface="Century Gothic Paneuropean"/>
                  <a:cs typeface="Century Gothic Paneuropean"/>
                  <a:sym typeface="Century Gothic Paneuropean"/>
                </a:rPr>
                <a:t> </a:t>
              </a:r>
              <a:r>
                <a:rPr lang="en-US" sz="4267" dirty="0">
                  <a:solidFill>
                    <a:srgbClr val="404040"/>
                  </a:solidFill>
                  <a:latin typeface="Century Gothic Paneuropean"/>
                  <a:ea typeface="Century Gothic Paneuropean"/>
                  <a:cs typeface="Century Gothic Paneuropean"/>
                  <a:sym typeface="Century Gothic Paneuropean"/>
                </a:rPr>
                <a:t>on all </a:t>
              </a:r>
              <a:r>
                <a:rPr lang="en-US" sz="4267" b="1" dirty="0">
                  <a:solidFill>
                    <a:srgbClr val="404040"/>
                  </a:solidFill>
                  <a:latin typeface="Century Gothic Paneuropean Bold"/>
                  <a:ea typeface="Century Gothic Paneuropean Bold"/>
                  <a:cs typeface="Century Gothic Paneuropean Bold"/>
                  <a:sym typeface="Century Gothic Paneuropean Bold"/>
                </a:rPr>
                <a:t>“Commissionable Revenue”</a:t>
              </a:r>
              <a:r>
                <a:rPr lang="en-US" sz="4267" dirty="0">
                  <a:solidFill>
                    <a:srgbClr val="404040"/>
                  </a:solidFill>
                  <a:latin typeface="Century Gothic Paneuropean"/>
                  <a:ea typeface="Century Gothic Paneuropean"/>
                  <a:cs typeface="Century Gothic Paneuropean"/>
                  <a:sym typeface="Century Gothic Paneuropean"/>
                </a:rPr>
                <a:t> generated by </a:t>
              </a:r>
              <a:r>
                <a:rPr lang="en-US" sz="4267" b="1" dirty="0">
                  <a:solidFill>
                    <a:srgbClr val="3A7AC8"/>
                  </a:solidFill>
                  <a:latin typeface="Century Gothic Paneuropean Bold"/>
                  <a:ea typeface="Century Gothic Paneuropean Bold"/>
                  <a:cs typeface="Century Gothic Paneuropean Bold"/>
                  <a:sym typeface="Century Gothic Paneuropean Bold"/>
                </a:rPr>
                <a:t>your Team’s Customers</a:t>
              </a:r>
              <a:r>
                <a:rPr lang="en-US" sz="4267" dirty="0">
                  <a:solidFill>
                    <a:srgbClr val="3A7AC8"/>
                  </a:solidFill>
                  <a:latin typeface="Century Gothic Paneuropean"/>
                  <a:ea typeface="Century Gothic Paneuropean"/>
                  <a:cs typeface="Century Gothic Paneuropean"/>
                  <a:sym typeface="Century Gothic Paneuropean"/>
                </a:rPr>
                <a:t> </a:t>
              </a:r>
              <a:r>
                <a:rPr lang="en-US" sz="4267" dirty="0">
                  <a:solidFill>
                    <a:srgbClr val="404040"/>
                  </a:solidFill>
                  <a:latin typeface="Century Gothic Paneuropean"/>
                  <a:ea typeface="Century Gothic Paneuropean"/>
                  <a:cs typeface="Century Gothic Paneuropean"/>
                  <a:sym typeface="Century Gothic Paneuropean"/>
                </a:rPr>
                <a:t>through 5 Levels  </a:t>
              </a:r>
            </a:p>
            <a:p>
              <a:pPr algn="ctr">
                <a:lnSpc>
                  <a:spcPts val="5120"/>
                </a:lnSpc>
              </a:pPr>
              <a:endParaRPr lang="en-US" sz="4267" dirty="0">
                <a:solidFill>
                  <a:srgbClr val="404040"/>
                </a:solidFill>
                <a:latin typeface="Century Gothic Paneuropean"/>
                <a:ea typeface="Century Gothic Paneuropean"/>
                <a:cs typeface="Century Gothic Paneuropean"/>
                <a:sym typeface="Century Gothic Paneuropean"/>
              </a:endParaRPr>
            </a:p>
          </p:txBody>
        </p:sp>
      </p:grpSp>
      <p:grpSp>
        <p:nvGrpSpPr>
          <p:cNvPr id="32" name="Group 32">
            <a:extLst>
              <a:ext uri="{FF2B5EF4-FFF2-40B4-BE49-F238E27FC236}">
                <a16:creationId xmlns:a16="http://schemas.microsoft.com/office/drawing/2014/main" id="{A4EFE292-29EE-5F95-C77B-B1984A10F58E}"/>
              </a:ext>
            </a:extLst>
          </p:cNvPr>
          <p:cNvGrpSpPr/>
          <p:nvPr/>
        </p:nvGrpSpPr>
        <p:grpSpPr>
          <a:xfrm>
            <a:off x="12927877" y="5322914"/>
            <a:ext cx="10049433" cy="2452599"/>
            <a:chOff x="0" y="0"/>
            <a:chExt cx="10049434" cy="2452599"/>
          </a:xfrm>
        </p:grpSpPr>
        <p:sp>
          <p:nvSpPr>
            <p:cNvPr id="33" name="Freeform 33">
              <a:extLst>
                <a:ext uri="{FF2B5EF4-FFF2-40B4-BE49-F238E27FC236}">
                  <a16:creationId xmlns:a16="http://schemas.microsoft.com/office/drawing/2014/main" id="{2AD1D3DA-10F1-F44D-225E-B85C7C9808D6}"/>
                </a:ext>
              </a:extLst>
            </p:cNvPr>
            <p:cNvSpPr/>
            <p:nvPr/>
          </p:nvSpPr>
          <p:spPr>
            <a:xfrm>
              <a:off x="0" y="0"/>
              <a:ext cx="10049383" cy="2452624"/>
            </a:xfrm>
            <a:custGeom>
              <a:avLst/>
              <a:gdLst/>
              <a:ahLst/>
              <a:cxnLst/>
              <a:rect l="l" t="t" r="r" b="b"/>
              <a:pathLst>
                <a:path w="10049383" h="2452624">
                  <a:moveTo>
                    <a:pt x="0" y="0"/>
                  </a:moveTo>
                  <a:lnTo>
                    <a:pt x="10049383" y="0"/>
                  </a:lnTo>
                  <a:lnTo>
                    <a:pt x="10049383" y="2452624"/>
                  </a:lnTo>
                  <a:lnTo>
                    <a:pt x="0" y="2452624"/>
                  </a:lnTo>
                  <a:close/>
                </a:path>
              </a:pathLst>
            </a:custGeom>
            <a:solidFill>
              <a:srgbClr val="00437E"/>
            </a:solidFill>
            <a:ln w="12700">
              <a:noFill/>
            </a:ln>
          </p:spPr>
          <p:txBody>
            <a:bodyPr/>
            <a:lstStyle/>
            <a:p>
              <a:endParaRPr lang="en-US" sz="1867">
                <a:solidFill>
                  <a:srgbClr val="4E92D5"/>
                </a:solidFill>
              </a:endParaRPr>
            </a:p>
          </p:txBody>
        </p:sp>
      </p:grpSp>
      <p:grpSp>
        <p:nvGrpSpPr>
          <p:cNvPr id="34" name="Group 34">
            <a:extLst>
              <a:ext uri="{FF2B5EF4-FFF2-40B4-BE49-F238E27FC236}">
                <a16:creationId xmlns:a16="http://schemas.microsoft.com/office/drawing/2014/main" id="{1252BFC3-9A31-2842-246F-21B613D6F6E1}"/>
              </a:ext>
            </a:extLst>
          </p:cNvPr>
          <p:cNvGrpSpPr/>
          <p:nvPr/>
        </p:nvGrpSpPr>
        <p:grpSpPr>
          <a:xfrm>
            <a:off x="11431169" y="5415405"/>
            <a:ext cx="7071132" cy="1986052"/>
            <a:chOff x="0" y="0"/>
            <a:chExt cx="7071131" cy="1986052"/>
          </a:xfrm>
        </p:grpSpPr>
        <p:sp>
          <p:nvSpPr>
            <p:cNvPr id="35" name="Freeform 35">
              <a:extLst>
                <a:ext uri="{FF2B5EF4-FFF2-40B4-BE49-F238E27FC236}">
                  <a16:creationId xmlns:a16="http://schemas.microsoft.com/office/drawing/2014/main" id="{20F4140E-95B9-C27F-1EE2-A24040E443CF}"/>
                </a:ext>
              </a:extLst>
            </p:cNvPr>
            <p:cNvSpPr/>
            <p:nvPr/>
          </p:nvSpPr>
          <p:spPr>
            <a:xfrm>
              <a:off x="0" y="0"/>
              <a:ext cx="7071133" cy="1986053"/>
            </a:xfrm>
            <a:custGeom>
              <a:avLst/>
              <a:gdLst/>
              <a:ahLst/>
              <a:cxnLst/>
              <a:rect l="l" t="t" r="r" b="b"/>
              <a:pathLst>
                <a:path w="7071133" h="1986053">
                  <a:moveTo>
                    <a:pt x="0" y="0"/>
                  </a:moveTo>
                  <a:lnTo>
                    <a:pt x="7071133" y="0"/>
                  </a:lnTo>
                  <a:lnTo>
                    <a:pt x="7071133" y="1986053"/>
                  </a:lnTo>
                  <a:lnTo>
                    <a:pt x="0" y="1986053"/>
                  </a:lnTo>
                  <a:close/>
                </a:path>
              </a:pathLst>
            </a:custGeom>
            <a:solidFill>
              <a:srgbClr val="000000">
                <a:alpha val="0"/>
              </a:srgbClr>
            </a:solidFill>
            <a:ln w="12700">
              <a:noFill/>
            </a:ln>
          </p:spPr>
          <p:txBody>
            <a:bodyPr/>
            <a:lstStyle/>
            <a:p>
              <a:endParaRPr lang="en-US" sz="1867"/>
            </a:p>
          </p:txBody>
        </p:sp>
        <p:sp>
          <p:nvSpPr>
            <p:cNvPr id="36" name="TextBox 36">
              <a:extLst>
                <a:ext uri="{FF2B5EF4-FFF2-40B4-BE49-F238E27FC236}">
                  <a16:creationId xmlns:a16="http://schemas.microsoft.com/office/drawing/2014/main" id="{4833F373-26A0-04A1-DFB6-1D81F0465650}"/>
                </a:ext>
              </a:extLst>
            </p:cNvPr>
            <p:cNvSpPr txBox="1"/>
            <p:nvPr/>
          </p:nvSpPr>
          <p:spPr>
            <a:xfrm>
              <a:off x="0" y="476250"/>
              <a:ext cx="7071131" cy="1509802"/>
            </a:xfrm>
            <a:prstGeom prst="rect">
              <a:avLst/>
            </a:prstGeom>
            <a:ln>
              <a:noFill/>
            </a:ln>
          </p:spPr>
          <p:txBody>
            <a:bodyPr lIns="0" tIns="0" rIns="0" bIns="0" rtlCol="0" anchor="ctr"/>
            <a:lstStyle/>
            <a:p>
              <a:pPr algn="ctr">
                <a:lnSpc>
                  <a:spcPts val="4800"/>
                </a:lnSpc>
              </a:pPr>
              <a:r>
                <a:rPr lang="en-US" sz="9600" b="1" dirty="0">
                  <a:solidFill>
                    <a:srgbClr val="FFFFFF"/>
                  </a:solidFill>
                  <a:latin typeface="Century Gothic Paneuropean Bold"/>
                  <a:ea typeface="Century Gothic Paneuropean Bold"/>
                  <a:cs typeface="Century Gothic Paneuropean Bold"/>
                  <a:sym typeface="Century Gothic Paneuropean Bold"/>
                </a:rPr>
                <a:t>4%</a:t>
              </a:r>
            </a:p>
          </p:txBody>
        </p:sp>
      </p:grpSp>
      <p:sp>
        <p:nvSpPr>
          <p:cNvPr id="39" name="TextBox 39">
            <a:extLst>
              <a:ext uri="{FF2B5EF4-FFF2-40B4-BE49-F238E27FC236}">
                <a16:creationId xmlns:a16="http://schemas.microsoft.com/office/drawing/2014/main" id="{A71A0126-E06C-64D7-225C-1E3C93E004D1}"/>
              </a:ext>
            </a:extLst>
          </p:cNvPr>
          <p:cNvSpPr txBox="1"/>
          <p:nvPr/>
        </p:nvSpPr>
        <p:spPr>
          <a:xfrm>
            <a:off x="16607792" y="5710192"/>
            <a:ext cx="5217465" cy="1616873"/>
          </a:xfrm>
          <a:prstGeom prst="rect">
            <a:avLst/>
          </a:prstGeom>
          <a:ln>
            <a:noFill/>
          </a:ln>
        </p:spPr>
        <p:txBody>
          <a:bodyPr lIns="0" tIns="0" rIns="0" bIns="0" rtlCol="0" anchor="ctr"/>
          <a:lstStyle/>
          <a:p>
            <a:pPr algn="ctr">
              <a:lnSpc>
                <a:spcPts val="5400"/>
              </a:lnSpc>
            </a:pPr>
            <a:r>
              <a:rPr lang="en-US" sz="4500" dirty="0">
                <a:solidFill>
                  <a:srgbClr val="FFFFFF"/>
                </a:solidFill>
                <a:latin typeface="Century Gothic Paneuropean"/>
                <a:ea typeface="Century Gothic Paneuropean"/>
                <a:cs typeface="Century Gothic Paneuropean"/>
                <a:sym typeface="Century Gothic Paneuropean"/>
              </a:rPr>
              <a:t>Commissionable </a:t>
            </a:r>
          </a:p>
          <a:p>
            <a:pPr algn="ctr">
              <a:lnSpc>
                <a:spcPts val="5400"/>
              </a:lnSpc>
            </a:pPr>
            <a:r>
              <a:rPr lang="en-US" sz="4500" dirty="0">
                <a:solidFill>
                  <a:srgbClr val="FFFFFF"/>
                </a:solidFill>
                <a:latin typeface="Century Gothic Paneuropean"/>
                <a:ea typeface="Century Gothic Paneuropean"/>
                <a:cs typeface="Century Gothic Paneuropean"/>
                <a:sym typeface="Century Gothic Paneuropean"/>
              </a:rPr>
              <a:t>Revenue</a:t>
            </a:r>
          </a:p>
        </p:txBody>
      </p:sp>
      <p:grpSp>
        <p:nvGrpSpPr>
          <p:cNvPr id="40" name="Group 40">
            <a:extLst>
              <a:ext uri="{FF2B5EF4-FFF2-40B4-BE49-F238E27FC236}">
                <a16:creationId xmlns:a16="http://schemas.microsoft.com/office/drawing/2014/main" id="{37181A6B-FF1B-9DCC-F77F-EC8F15FA0431}"/>
              </a:ext>
            </a:extLst>
          </p:cNvPr>
          <p:cNvGrpSpPr/>
          <p:nvPr/>
        </p:nvGrpSpPr>
        <p:grpSpPr>
          <a:xfrm>
            <a:off x="6977902" y="6741910"/>
            <a:ext cx="5029823" cy="5606415"/>
            <a:chOff x="0" y="0"/>
            <a:chExt cx="5029822" cy="5606415"/>
          </a:xfrm>
        </p:grpSpPr>
        <p:sp>
          <p:nvSpPr>
            <p:cNvPr id="41" name="Freeform 41">
              <a:extLst>
                <a:ext uri="{FF2B5EF4-FFF2-40B4-BE49-F238E27FC236}">
                  <a16:creationId xmlns:a16="http://schemas.microsoft.com/office/drawing/2014/main" id="{4C249708-1A7C-08D8-5F3D-E14C0DB4EA03}"/>
                </a:ext>
              </a:extLst>
            </p:cNvPr>
            <p:cNvSpPr/>
            <p:nvPr/>
          </p:nvSpPr>
          <p:spPr>
            <a:xfrm>
              <a:off x="14224" y="14351"/>
              <a:ext cx="5001260" cy="5577713"/>
            </a:xfrm>
            <a:custGeom>
              <a:avLst/>
              <a:gdLst/>
              <a:ahLst/>
              <a:cxnLst/>
              <a:rect l="l" t="t" r="r" b="b"/>
              <a:pathLst>
                <a:path w="5001260" h="5577713">
                  <a:moveTo>
                    <a:pt x="0" y="834009"/>
                  </a:moveTo>
                  <a:cubicBezTo>
                    <a:pt x="0" y="373380"/>
                    <a:pt x="373253" y="0"/>
                    <a:pt x="833501" y="0"/>
                  </a:cubicBezTo>
                  <a:lnTo>
                    <a:pt x="4167759" y="0"/>
                  </a:lnTo>
                  <a:cubicBezTo>
                    <a:pt x="4628134" y="0"/>
                    <a:pt x="5001260" y="373380"/>
                    <a:pt x="5001260" y="834009"/>
                  </a:cubicBezTo>
                  <a:lnTo>
                    <a:pt x="5001260" y="4743704"/>
                  </a:lnTo>
                  <a:cubicBezTo>
                    <a:pt x="5001260" y="5204333"/>
                    <a:pt x="4628007" y="5577713"/>
                    <a:pt x="4167759" y="5577713"/>
                  </a:cubicBezTo>
                  <a:lnTo>
                    <a:pt x="833628" y="5577713"/>
                  </a:lnTo>
                  <a:cubicBezTo>
                    <a:pt x="373253" y="5577713"/>
                    <a:pt x="127" y="5204333"/>
                    <a:pt x="127" y="4743704"/>
                  </a:cubicBezTo>
                  <a:close/>
                </a:path>
              </a:pathLst>
            </a:custGeom>
            <a:solidFill>
              <a:srgbClr val="FFFFFF"/>
            </a:solidFill>
            <a:ln w="38100">
              <a:noFill/>
            </a:ln>
          </p:spPr>
          <p:txBody>
            <a:bodyPr/>
            <a:lstStyle/>
            <a:p>
              <a:endParaRPr lang="en-US" sz="1867"/>
            </a:p>
          </p:txBody>
        </p:sp>
        <p:sp>
          <p:nvSpPr>
            <p:cNvPr id="42" name="Freeform 42">
              <a:extLst>
                <a:ext uri="{FF2B5EF4-FFF2-40B4-BE49-F238E27FC236}">
                  <a16:creationId xmlns:a16="http://schemas.microsoft.com/office/drawing/2014/main" id="{8A72F4CB-1D78-04AD-18B0-8218092F2F33}"/>
                </a:ext>
              </a:extLst>
            </p:cNvPr>
            <p:cNvSpPr/>
            <p:nvPr/>
          </p:nvSpPr>
          <p:spPr>
            <a:xfrm>
              <a:off x="0" y="0"/>
              <a:ext cx="5029835" cy="5606415"/>
            </a:xfrm>
            <a:custGeom>
              <a:avLst/>
              <a:gdLst/>
              <a:ahLst/>
              <a:cxnLst/>
              <a:rect l="l" t="t" r="r" b="b"/>
              <a:pathLst>
                <a:path w="5029835" h="5606415">
                  <a:moveTo>
                    <a:pt x="0" y="848360"/>
                  </a:moveTo>
                  <a:cubicBezTo>
                    <a:pt x="0" y="379857"/>
                    <a:pt x="379603" y="0"/>
                    <a:pt x="847852" y="0"/>
                  </a:cubicBezTo>
                  <a:lnTo>
                    <a:pt x="4181983" y="0"/>
                  </a:lnTo>
                  <a:lnTo>
                    <a:pt x="4181983" y="14224"/>
                  </a:lnTo>
                  <a:lnTo>
                    <a:pt x="4181983" y="0"/>
                  </a:lnTo>
                  <a:lnTo>
                    <a:pt x="4181983" y="14224"/>
                  </a:lnTo>
                  <a:lnTo>
                    <a:pt x="4181983" y="0"/>
                  </a:lnTo>
                  <a:cubicBezTo>
                    <a:pt x="4650232" y="0"/>
                    <a:pt x="5029835" y="379857"/>
                    <a:pt x="5029835" y="848360"/>
                  </a:cubicBezTo>
                  <a:lnTo>
                    <a:pt x="5029835" y="4758055"/>
                  </a:lnTo>
                  <a:lnTo>
                    <a:pt x="5015611" y="4758055"/>
                  </a:lnTo>
                  <a:lnTo>
                    <a:pt x="5029835" y="4758055"/>
                  </a:lnTo>
                  <a:cubicBezTo>
                    <a:pt x="5029835" y="5226558"/>
                    <a:pt x="4650232" y="5606415"/>
                    <a:pt x="4181983" y="5606415"/>
                  </a:cubicBezTo>
                  <a:lnTo>
                    <a:pt x="4181983" y="5592191"/>
                  </a:lnTo>
                  <a:lnTo>
                    <a:pt x="4181983" y="5606415"/>
                  </a:lnTo>
                  <a:lnTo>
                    <a:pt x="847852" y="5606415"/>
                  </a:lnTo>
                  <a:lnTo>
                    <a:pt x="847852" y="5592191"/>
                  </a:lnTo>
                  <a:lnTo>
                    <a:pt x="847852" y="5606415"/>
                  </a:lnTo>
                  <a:cubicBezTo>
                    <a:pt x="379603" y="5606415"/>
                    <a:pt x="0" y="5226558"/>
                    <a:pt x="0" y="4758055"/>
                  </a:cubicBezTo>
                  <a:lnTo>
                    <a:pt x="0" y="848360"/>
                  </a:lnTo>
                  <a:lnTo>
                    <a:pt x="14224" y="848360"/>
                  </a:lnTo>
                  <a:lnTo>
                    <a:pt x="0" y="848360"/>
                  </a:lnTo>
                  <a:moveTo>
                    <a:pt x="28575" y="848360"/>
                  </a:moveTo>
                  <a:lnTo>
                    <a:pt x="28575" y="4758055"/>
                  </a:lnTo>
                  <a:lnTo>
                    <a:pt x="14224" y="4758055"/>
                  </a:lnTo>
                  <a:lnTo>
                    <a:pt x="28575" y="4758055"/>
                  </a:lnTo>
                  <a:cubicBezTo>
                    <a:pt x="28575" y="5210810"/>
                    <a:pt x="395351" y="5577840"/>
                    <a:pt x="847852" y="5577840"/>
                  </a:cubicBezTo>
                  <a:lnTo>
                    <a:pt x="4181983" y="5577840"/>
                  </a:lnTo>
                  <a:cubicBezTo>
                    <a:pt x="4634484" y="5577840"/>
                    <a:pt x="5001260" y="5210810"/>
                    <a:pt x="5001260" y="4758055"/>
                  </a:cubicBezTo>
                  <a:lnTo>
                    <a:pt x="5001260" y="848360"/>
                  </a:lnTo>
                  <a:lnTo>
                    <a:pt x="5015484" y="848360"/>
                  </a:lnTo>
                  <a:lnTo>
                    <a:pt x="5001260" y="848360"/>
                  </a:lnTo>
                  <a:cubicBezTo>
                    <a:pt x="5001260" y="395605"/>
                    <a:pt x="4634484" y="28575"/>
                    <a:pt x="4181983" y="28575"/>
                  </a:cubicBezTo>
                  <a:lnTo>
                    <a:pt x="847852" y="28575"/>
                  </a:lnTo>
                  <a:lnTo>
                    <a:pt x="847852" y="14224"/>
                  </a:lnTo>
                  <a:lnTo>
                    <a:pt x="847852" y="28575"/>
                  </a:lnTo>
                  <a:cubicBezTo>
                    <a:pt x="395351" y="28575"/>
                    <a:pt x="28575" y="395605"/>
                    <a:pt x="28575" y="848360"/>
                  </a:cubicBezTo>
                  <a:close/>
                </a:path>
              </a:pathLst>
            </a:custGeom>
            <a:solidFill>
              <a:srgbClr val="4B8DCD"/>
            </a:solidFill>
            <a:ln w="12700">
              <a:noFill/>
            </a:ln>
          </p:spPr>
          <p:txBody>
            <a:bodyPr/>
            <a:lstStyle/>
            <a:p>
              <a:endParaRPr lang="en-US" sz="1867"/>
            </a:p>
          </p:txBody>
        </p:sp>
      </p:grpSp>
      <p:grpSp>
        <p:nvGrpSpPr>
          <p:cNvPr id="43" name="Group 43">
            <a:extLst>
              <a:ext uri="{FF2B5EF4-FFF2-40B4-BE49-F238E27FC236}">
                <a16:creationId xmlns:a16="http://schemas.microsoft.com/office/drawing/2014/main" id="{46E6D2A5-3C7B-696C-FEA5-32C0E40E1F11}"/>
              </a:ext>
            </a:extLst>
          </p:cNvPr>
          <p:cNvGrpSpPr/>
          <p:nvPr/>
        </p:nvGrpSpPr>
        <p:grpSpPr>
          <a:xfrm>
            <a:off x="7298729" y="7022517"/>
            <a:ext cx="4388180" cy="1159932"/>
            <a:chOff x="0" y="0"/>
            <a:chExt cx="4388180" cy="1159932"/>
          </a:xfrm>
        </p:grpSpPr>
        <p:sp>
          <p:nvSpPr>
            <p:cNvPr id="44" name="Freeform 44">
              <a:extLst>
                <a:ext uri="{FF2B5EF4-FFF2-40B4-BE49-F238E27FC236}">
                  <a16:creationId xmlns:a16="http://schemas.microsoft.com/office/drawing/2014/main" id="{32A47AA0-FA57-D916-F88B-B7AA42B6E710}"/>
                </a:ext>
              </a:extLst>
            </p:cNvPr>
            <p:cNvSpPr/>
            <p:nvPr/>
          </p:nvSpPr>
          <p:spPr>
            <a:xfrm>
              <a:off x="0" y="0"/>
              <a:ext cx="4388180" cy="1159935"/>
            </a:xfrm>
            <a:custGeom>
              <a:avLst/>
              <a:gdLst/>
              <a:ahLst/>
              <a:cxnLst/>
              <a:rect l="l" t="t" r="r" b="b"/>
              <a:pathLst>
                <a:path w="4388180" h="1159935">
                  <a:moveTo>
                    <a:pt x="0" y="0"/>
                  </a:moveTo>
                  <a:lnTo>
                    <a:pt x="4388180" y="0"/>
                  </a:lnTo>
                  <a:lnTo>
                    <a:pt x="4388180" y="1159935"/>
                  </a:lnTo>
                  <a:lnTo>
                    <a:pt x="0" y="1159935"/>
                  </a:lnTo>
                  <a:close/>
                </a:path>
              </a:pathLst>
            </a:custGeom>
            <a:solidFill>
              <a:srgbClr val="000000">
                <a:alpha val="0"/>
              </a:srgbClr>
            </a:solidFill>
            <a:ln w="12700">
              <a:noFill/>
            </a:ln>
          </p:spPr>
          <p:txBody>
            <a:bodyPr/>
            <a:lstStyle/>
            <a:p>
              <a:endParaRPr lang="en-US" sz="1867"/>
            </a:p>
          </p:txBody>
        </p:sp>
        <p:sp>
          <p:nvSpPr>
            <p:cNvPr id="45" name="TextBox 45">
              <a:extLst>
                <a:ext uri="{FF2B5EF4-FFF2-40B4-BE49-F238E27FC236}">
                  <a16:creationId xmlns:a16="http://schemas.microsoft.com/office/drawing/2014/main" id="{FB72E357-5645-728E-90D9-86BFAC2CFD84}"/>
                </a:ext>
              </a:extLst>
            </p:cNvPr>
            <p:cNvSpPr txBox="1"/>
            <p:nvPr/>
          </p:nvSpPr>
          <p:spPr>
            <a:xfrm>
              <a:off x="0" y="-190500"/>
              <a:ext cx="4388180" cy="1350432"/>
            </a:xfrm>
            <a:prstGeom prst="rect">
              <a:avLst/>
            </a:prstGeom>
            <a:ln>
              <a:noFill/>
            </a:ln>
          </p:spPr>
          <p:txBody>
            <a:bodyPr lIns="0" tIns="0" rIns="0" bIns="0" rtlCol="0" anchor="ctr"/>
            <a:lstStyle/>
            <a:p>
              <a:pPr algn="ctr">
                <a:lnSpc>
                  <a:spcPts val="8158"/>
                </a:lnSpc>
              </a:pPr>
              <a:r>
                <a:rPr lang="en-US" sz="4532" b="1" dirty="0">
                  <a:solidFill>
                    <a:srgbClr val="202326"/>
                  </a:solidFill>
                  <a:latin typeface="Century Gothic Paneuropean Bold"/>
                  <a:ea typeface="Century Gothic Paneuropean Bold"/>
                  <a:cs typeface="Century Gothic Paneuropean Bold"/>
                  <a:sym typeface="Century Gothic Paneuropean Bold"/>
                </a:rPr>
                <a:t>You  3% - 20%</a:t>
              </a:r>
            </a:p>
          </p:txBody>
        </p:sp>
      </p:grpSp>
      <p:grpSp>
        <p:nvGrpSpPr>
          <p:cNvPr id="46" name="Group 46">
            <a:extLst>
              <a:ext uri="{FF2B5EF4-FFF2-40B4-BE49-F238E27FC236}">
                <a16:creationId xmlns:a16="http://schemas.microsoft.com/office/drawing/2014/main" id="{3626D62C-E0F2-6001-8183-D633AE0E713D}"/>
              </a:ext>
            </a:extLst>
          </p:cNvPr>
          <p:cNvGrpSpPr/>
          <p:nvPr/>
        </p:nvGrpSpPr>
        <p:grpSpPr>
          <a:xfrm>
            <a:off x="8042760" y="8063932"/>
            <a:ext cx="2957721" cy="4550803"/>
            <a:chOff x="-106945" y="-66380"/>
            <a:chExt cx="2957722" cy="4550802"/>
          </a:xfrm>
        </p:grpSpPr>
        <p:sp>
          <p:nvSpPr>
            <p:cNvPr id="47" name="Freeform 47">
              <a:extLst>
                <a:ext uri="{FF2B5EF4-FFF2-40B4-BE49-F238E27FC236}">
                  <a16:creationId xmlns:a16="http://schemas.microsoft.com/office/drawing/2014/main" id="{220E846A-C956-AAA8-18D5-947FF6A99F95}"/>
                </a:ext>
              </a:extLst>
            </p:cNvPr>
            <p:cNvSpPr/>
            <p:nvPr/>
          </p:nvSpPr>
          <p:spPr>
            <a:xfrm>
              <a:off x="0" y="0"/>
              <a:ext cx="2850777" cy="4484422"/>
            </a:xfrm>
            <a:custGeom>
              <a:avLst/>
              <a:gdLst/>
              <a:ahLst/>
              <a:cxnLst/>
              <a:rect l="l" t="t" r="r" b="b"/>
              <a:pathLst>
                <a:path w="2850777" h="4484422">
                  <a:moveTo>
                    <a:pt x="0" y="0"/>
                  </a:moveTo>
                  <a:lnTo>
                    <a:pt x="2850777" y="0"/>
                  </a:lnTo>
                  <a:lnTo>
                    <a:pt x="2850777" y="4484422"/>
                  </a:lnTo>
                  <a:lnTo>
                    <a:pt x="0" y="4484422"/>
                  </a:lnTo>
                  <a:close/>
                </a:path>
              </a:pathLst>
            </a:custGeom>
            <a:solidFill>
              <a:srgbClr val="000000">
                <a:alpha val="0"/>
              </a:srgbClr>
            </a:solidFill>
            <a:ln w="12700">
              <a:noFill/>
            </a:ln>
          </p:spPr>
          <p:txBody>
            <a:bodyPr/>
            <a:lstStyle/>
            <a:p>
              <a:endParaRPr lang="en-US" sz="1867"/>
            </a:p>
          </p:txBody>
        </p:sp>
        <p:sp>
          <p:nvSpPr>
            <p:cNvPr id="48" name="TextBox 48">
              <a:extLst>
                <a:ext uri="{FF2B5EF4-FFF2-40B4-BE49-F238E27FC236}">
                  <a16:creationId xmlns:a16="http://schemas.microsoft.com/office/drawing/2014/main" id="{AE22F13F-5BCD-306B-F3F5-86AEF056ACEA}"/>
                </a:ext>
              </a:extLst>
            </p:cNvPr>
            <p:cNvSpPr txBox="1"/>
            <p:nvPr/>
          </p:nvSpPr>
          <p:spPr>
            <a:xfrm>
              <a:off x="-106945" y="-66380"/>
              <a:ext cx="2850782" cy="4474892"/>
            </a:xfrm>
            <a:prstGeom prst="rect">
              <a:avLst/>
            </a:prstGeom>
            <a:ln>
              <a:noFill/>
            </a:ln>
          </p:spPr>
          <p:txBody>
            <a:bodyPr lIns="0" tIns="0" rIns="0" bIns="0" rtlCol="0" anchor="ctr"/>
            <a:lstStyle/>
            <a:p>
              <a:pPr marL="434329" lvl="1" indent="-217165" algn="ctr">
                <a:lnSpc>
                  <a:spcPts val="5720"/>
                </a:lnSpc>
                <a:buAutoNum type="arabicPeriod"/>
              </a:pPr>
              <a:r>
                <a:rPr lang="en-US" sz="4800" dirty="0">
                  <a:solidFill>
                    <a:srgbClr val="202326"/>
                  </a:solidFill>
                  <a:latin typeface="Century Gothic Paneuropean"/>
                  <a:ea typeface="Century Gothic Paneuropean"/>
                  <a:cs typeface="Century Gothic Paneuropean"/>
                  <a:sym typeface="Century Gothic Paneuropean"/>
                </a:rPr>
                <a:t>4%</a:t>
              </a:r>
            </a:p>
            <a:p>
              <a:pPr marL="434329" lvl="1" indent="-217165" algn="ctr">
                <a:lnSpc>
                  <a:spcPts val="5720"/>
                </a:lnSpc>
                <a:buAutoNum type="arabicPeriod"/>
              </a:pPr>
              <a:r>
                <a:rPr lang="en-US" sz="4800" dirty="0">
                  <a:solidFill>
                    <a:srgbClr val="202326"/>
                  </a:solidFill>
                  <a:latin typeface="Century Gothic Paneuropean"/>
                  <a:ea typeface="Century Gothic Paneuropean"/>
                  <a:cs typeface="Century Gothic Paneuropean"/>
                  <a:sym typeface="Century Gothic Paneuropean"/>
                </a:rPr>
                <a:t>4%</a:t>
              </a:r>
            </a:p>
            <a:p>
              <a:pPr marL="434329" lvl="1" indent="-217165" algn="ctr">
                <a:lnSpc>
                  <a:spcPts val="5720"/>
                </a:lnSpc>
                <a:buAutoNum type="arabicPeriod"/>
              </a:pPr>
              <a:r>
                <a:rPr lang="en-US" sz="4800" dirty="0">
                  <a:solidFill>
                    <a:srgbClr val="202326"/>
                  </a:solidFill>
                  <a:latin typeface="Century Gothic Paneuropean"/>
                  <a:ea typeface="Century Gothic Paneuropean"/>
                  <a:cs typeface="Century Gothic Paneuropean"/>
                  <a:sym typeface="Century Gothic Paneuropean"/>
                </a:rPr>
                <a:t>4%</a:t>
              </a:r>
            </a:p>
            <a:p>
              <a:pPr marL="434329" lvl="1" indent="-217165" algn="ctr">
                <a:lnSpc>
                  <a:spcPts val="5720"/>
                </a:lnSpc>
                <a:buAutoNum type="arabicPeriod"/>
              </a:pPr>
              <a:r>
                <a:rPr lang="en-US" sz="4800" dirty="0">
                  <a:solidFill>
                    <a:srgbClr val="202326"/>
                  </a:solidFill>
                  <a:latin typeface="Century Gothic Paneuropean"/>
                  <a:ea typeface="Century Gothic Paneuropean"/>
                  <a:cs typeface="Century Gothic Paneuropean"/>
                  <a:sym typeface="Century Gothic Paneuropean"/>
                </a:rPr>
                <a:t>4%</a:t>
              </a:r>
            </a:p>
            <a:p>
              <a:pPr marL="434329" lvl="1" indent="-217165" algn="ctr">
                <a:lnSpc>
                  <a:spcPts val="5720"/>
                </a:lnSpc>
                <a:buAutoNum type="arabicPeriod"/>
              </a:pPr>
              <a:r>
                <a:rPr lang="en-US" sz="4800" dirty="0">
                  <a:solidFill>
                    <a:srgbClr val="202326"/>
                  </a:solidFill>
                  <a:latin typeface="Century Gothic Paneuropean"/>
                  <a:ea typeface="Century Gothic Paneuropean"/>
                  <a:cs typeface="Century Gothic Paneuropean"/>
                  <a:sym typeface="Century Gothic Paneuropean"/>
                </a:rPr>
                <a:t>4%</a:t>
              </a:r>
            </a:p>
            <a:p>
              <a:pPr marL="434329" lvl="1" indent="-217165" algn="ctr">
                <a:lnSpc>
                  <a:spcPts val="3700"/>
                </a:lnSpc>
              </a:pPr>
              <a:endParaRPr lang="en-US" sz="4800" dirty="0">
                <a:solidFill>
                  <a:srgbClr val="202326"/>
                </a:solidFill>
                <a:latin typeface="Century Gothic Paneuropean"/>
                <a:ea typeface="Century Gothic Paneuropean"/>
                <a:cs typeface="Century Gothic Paneuropean"/>
                <a:sym typeface="Century Gothic Paneuropean"/>
              </a:endParaRPr>
            </a:p>
          </p:txBody>
        </p:sp>
      </p:grpSp>
      <p:sp>
        <p:nvSpPr>
          <p:cNvPr id="2" name="TextBox 47">
            <a:extLst>
              <a:ext uri="{FF2B5EF4-FFF2-40B4-BE49-F238E27FC236}">
                <a16:creationId xmlns:a16="http://schemas.microsoft.com/office/drawing/2014/main" id="{EA439F26-7C68-9CE2-A293-AC1065D1E057}"/>
              </a:ext>
            </a:extLst>
          </p:cNvPr>
          <p:cNvSpPr txBox="1"/>
          <p:nvPr/>
        </p:nvSpPr>
        <p:spPr>
          <a:xfrm>
            <a:off x="14230859" y="12993701"/>
            <a:ext cx="9544051" cy="752107"/>
          </a:xfrm>
          <a:prstGeom prst="rect">
            <a:avLst/>
          </a:prstGeom>
          <a:ln>
            <a:noFill/>
          </a:ln>
        </p:spPr>
        <p:txBody>
          <a:bodyPr lIns="0" tIns="0" rIns="0" bIns="0" rtlCol="0" anchor="ctr"/>
          <a:lstStyle/>
          <a:p>
            <a:pPr algn="r">
              <a:lnSpc>
                <a:spcPts val="3700"/>
              </a:lnSpc>
            </a:pPr>
            <a:r>
              <a:rPr lang="en-US" sz="16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11" name="TextBox 26">
            <a:extLst>
              <a:ext uri="{FF2B5EF4-FFF2-40B4-BE49-F238E27FC236}">
                <a16:creationId xmlns:a16="http://schemas.microsoft.com/office/drawing/2014/main" id="{5B12133B-357D-74E4-6530-5613AFB21F6E}"/>
              </a:ext>
            </a:extLst>
          </p:cNvPr>
          <p:cNvSpPr txBox="1"/>
          <p:nvPr/>
        </p:nvSpPr>
        <p:spPr>
          <a:xfrm>
            <a:off x="1395101" y="12701430"/>
            <a:ext cx="11986299" cy="609109"/>
          </a:xfrm>
          <a:prstGeom prst="rect">
            <a:avLst/>
          </a:prstGeom>
          <a:ln>
            <a:noFill/>
          </a:ln>
        </p:spPr>
        <p:txBody>
          <a:bodyPr lIns="0" tIns="0" rIns="0" bIns="0" rtlCol="0" anchor="ctr"/>
          <a:lstStyle/>
          <a:p>
            <a:pPr>
              <a:lnSpc>
                <a:spcPts val="3280"/>
              </a:lnSpc>
            </a:pPr>
            <a:r>
              <a:rPr lang="en-US" sz="2667"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667"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Tree>
    <p:extLst>
      <p:ext uri="{BB962C8B-B14F-4D97-AF65-F5344CB8AC3E}">
        <p14:creationId xmlns:p14="http://schemas.microsoft.com/office/powerpoint/2010/main" val="42591431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EF3DC-E29D-2BF9-1878-9CB44B8F5CA0}"/>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B9A96A05-E26C-B25E-72F1-93E17871CF76}"/>
              </a:ext>
            </a:extLst>
          </p:cNvPr>
          <p:cNvSpPr/>
          <p:nvPr/>
        </p:nvSpPr>
        <p:spPr>
          <a:xfrm flipV="1">
            <a:off x="0" y="5683"/>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nvGrpSpPr>
          <p:cNvPr id="3" name="Group 3">
            <a:extLst>
              <a:ext uri="{FF2B5EF4-FFF2-40B4-BE49-F238E27FC236}">
                <a16:creationId xmlns:a16="http://schemas.microsoft.com/office/drawing/2014/main" id="{18D62B89-E0F4-BA9D-21BF-3D5F57FF85D3}"/>
              </a:ext>
            </a:extLst>
          </p:cNvPr>
          <p:cNvGrpSpPr/>
          <p:nvPr/>
        </p:nvGrpSpPr>
        <p:grpSpPr>
          <a:xfrm>
            <a:off x="2863419" y="3021787"/>
            <a:ext cx="18657164" cy="1394861"/>
            <a:chOff x="0" y="0"/>
            <a:chExt cx="18657164" cy="1394861"/>
          </a:xfrm>
        </p:grpSpPr>
        <p:sp>
          <p:nvSpPr>
            <p:cNvPr id="4" name="Freeform 4">
              <a:extLst>
                <a:ext uri="{FF2B5EF4-FFF2-40B4-BE49-F238E27FC236}">
                  <a16:creationId xmlns:a16="http://schemas.microsoft.com/office/drawing/2014/main" id="{5D4CE801-5B3B-D0EA-7A7B-8DB96CCB6725}"/>
                </a:ext>
              </a:extLst>
            </p:cNvPr>
            <p:cNvSpPr/>
            <p:nvPr/>
          </p:nvSpPr>
          <p:spPr>
            <a:xfrm>
              <a:off x="0" y="0"/>
              <a:ext cx="18657159" cy="1394862"/>
            </a:xfrm>
            <a:custGeom>
              <a:avLst/>
              <a:gdLst/>
              <a:ahLst/>
              <a:cxnLst/>
              <a:rect l="l" t="t" r="r" b="b"/>
              <a:pathLst>
                <a:path w="18657159" h="1394862">
                  <a:moveTo>
                    <a:pt x="0" y="0"/>
                  </a:moveTo>
                  <a:lnTo>
                    <a:pt x="18657159" y="0"/>
                  </a:lnTo>
                  <a:lnTo>
                    <a:pt x="18657159" y="1394862"/>
                  </a:lnTo>
                  <a:lnTo>
                    <a:pt x="0" y="1394862"/>
                  </a:lnTo>
                  <a:close/>
                </a:path>
              </a:pathLst>
            </a:custGeom>
            <a:solidFill>
              <a:srgbClr val="000000">
                <a:alpha val="0"/>
              </a:srgbClr>
            </a:solidFill>
            <a:ln w="12700">
              <a:noFill/>
            </a:ln>
          </p:spPr>
          <p:txBody>
            <a:bodyPr/>
            <a:lstStyle/>
            <a:p>
              <a:endParaRPr lang="en-US" sz="1867"/>
            </a:p>
          </p:txBody>
        </p:sp>
        <p:sp>
          <p:nvSpPr>
            <p:cNvPr id="5" name="TextBox 5">
              <a:extLst>
                <a:ext uri="{FF2B5EF4-FFF2-40B4-BE49-F238E27FC236}">
                  <a16:creationId xmlns:a16="http://schemas.microsoft.com/office/drawing/2014/main" id="{865B4D9F-E9BE-8116-9075-BB2F332706E8}"/>
                </a:ext>
              </a:extLst>
            </p:cNvPr>
            <p:cNvSpPr txBox="1"/>
            <p:nvPr/>
          </p:nvSpPr>
          <p:spPr>
            <a:xfrm>
              <a:off x="0" y="333375"/>
              <a:ext cx="18657164" cy="1061486"/>
            </a:xfrm>
            <a:prstGeom prst="rect">
              <a:avLst/>
            </a:prstGeom>
            <a:ln>
              <a:noFill/>
            </a:ln>
          </p:spPr>
          <p:txBody>
            <a:bodyPr lIns="0" tIns="0" rIns="0" bIns="0" rtlCol="0" anchor="ctr"/>
            <a:lstStyle/>
            <a:p>
              <a:pPr algn="ctr">
                <a:lnSpc>
                  <a:spcPts val="3493"/>
                </a:lnSpc>
              </a:pPr>
              <a:r>
                <a:rPr lang="en-US" sz="6800" b="1" dirty="0">
                  <a:solidFill>
                    <a:srgbClr val="404040"/>
                  </a:solidFill>
                  <a:latin typeface="Century Gothic Paneuropean Bold"/>
                  <a:ea typeface="Century Gothic Paneuropean Bold"/>
                  <a:cs typeface="Century Gothic Paneuropean Bold"/>
                  <a:sym typeface="Century Gothic Paneuropean Bold"/>
                </a:rPr>
                <a:t>Overriding Customer Acquisition Bonuses</a:t>
              </a:r>
            </a:p>
          </p:txBody>
        </p:sp>
      </p:grpSp>
      <p:grpSp>
        <p:nvGrpSpPr>
          <p:cNvPr id="6" name="Group 6">
            <a:extLst>
              <a:ext uri="{FF2B5EF4-FFF2-40B4-BE49-F238E27FC236}">
                <a16:creationId xmlns:a16="http://schemas.microsoft.com/office/drawing/2014/main" id="{0FD3BED9-C11A-049D-D64A-7312C9B5654E}"/>
              </a:ext>
            </a:extLst>
          </p:cNvPr>
          <p:cNvGrpSpPr/>
          <p:nvPr/>
        </p:nvGrpSpPr>
        <p:grpSpPr>
          <a:xfrm>
            <a:off x="3428349" y="4120635"/>
            <a:ext cx="17682273" cy="827557"/>
            <a:chOff x="0" y="0"/>
            <a:chExt cx="17682273" cy="827557"/>
          </a:xfrm>
        </p:grpSpPr>
        <p:sp>
          <p:nvSpPr>
            <p:cNvPr id="7" name="Freeform 7">
              <a:extLst>
                <a:ext uri="{FF2B5EF4-FFF2-40B4-BE49-F238E27FC236}">
                  <a16:creationId xmlns:a16="http://schemas.microsoft.com/office/drawing/2014/main" id="{C109A0FB-9D74-2B0F-E991-7D87319FED1A}"/>
                </a:ext>
              </a:extLst>
            </p:cNvPr>
            <p:cNvSpPr/>
            <p:nvPr/>
          </p:nvSpPr>
          <p:spPr>
            <a:xfrm>
              <a:off x="0" y="0"/>
              <a:ext cx="17682277" cy="827558"/>
            </a:xfrm>
            <a:custGeom>
              <a:avLst/>
              <a:gdLst/>
              <a:ahLst/>
              <a:cxnLst/>
              <a:rect l="l" t="t" r="r" b="b"/>
              <a:pathLst>
                <a:path w="17682277" h="827558">
                  <a:moveTo>
                    <a:pt x="0" y="0"/>
                  </a:moveTo>
                  <a:lnTo>
                    <a:pt x="17682277" y="0"/>
                  </a:lnTo>
                  <a:lnTo>
                    <a:pt x="17682277" y="827558"/>
                  </a:lnTo>
                  <a:lnTo>
                    <a:pt x="0" y="827558"/>
                  </a:lnTo>
                  <a:close/>
                </a:path>
              </a:pathLst>
            </a:custGeom>
            <a:solidFill>
              <a:srgbClr val="000000">
                <a:alpha val="0"/>
              </a:srgbClr>
            </a:solidFill>
            <a:ln w="12700">
              <a:noFill/>
            </a:ln>
          </p:spPr>
          <p:txBody>
            <a:bodyPr/>
            <a:lstStyle/>
            <a:p>
              <a:endParaRPr lang="en-US" sz="1867"/>
            </a:p>
          </p:txBody>
        </p:sp>
        <p:sp>
          <p:nvSpPr>
            <p:cNvPr id="8" name="TextBox 8">
              <a:extLst>
                <a:ext uri="{FF2B5EF4-FFF2-40B4-BE49-F238E27FC236}">
                  <a16:creationId xmlns:a16="http://schemas.microsoft.com/office/drawing/2014/main" id="{D9A98EEA-21A7-4187-C512-F59C89FBC8F4}"/>
                </a:ext>
              </a:extLst>
            </p:cNvPr>
            <p:cNvSpPr txBox="1"/>
            <p:nvPr/>
          </p:nvSpPr>
          <p:spPr>
            <a:xfrm>
              <a:off x="0" y="85725"/>
              <a:ext cx="17682273" cy="741832"/>
            </a:xfrm>
            <a:prstGeom prst="rect">
              <a:avLst/>
            </a:prstGeom>
            <a:ln>
              <a:noFill/>
            </a:ln>
          </p:spPr>
          <p:txBody>
            <a:bodyPr lIns="0" tIns="0" rIns="0" bIns="0" rtlCol="0" anchor="ctr"/>
            <a:lstStyle/>
            <a:p>
              <a:pPr algn="ctr">
                <a:lnSpc>
                  <a:spcPts val="3700"/>
                </a:lnSpc>
              </a:pPr>
              <a:r>
                <a:rPr lang="en-US" sz="4000" dirty="0">
                  <a:solidFill>
                    <a:srgbClr val="4B8DCE"/>
                  </a:solidFill>
                  <a:latin typeface="Century Gothic Paneuropean"/>
                  <a:ea typeface="Century Gothic Paneuropean"/>
                  <a:cs typeface="Century Gothic Paneuropean"/>
                  <a:sym typeface="Century Gothic Paneuropean"/>
                </a:rPr>
                <a:t>Earned once, when every team member becomes customer qualified</a:t>
              </a:r>
            </a:p>
          </p:txBody>
        </p:sp>
      </p:grpSp>
      <p:sp>
        <p:nvSpPr>
          <p:cNvPr id="12" name="Freeform 12">
            <a:extLst>
              <a:ext uri="{FF2B5EF4-FFF2-40B4-BE49-F238E27FC236}">
                <a16:creationId xmlns:a16="http://schemas.microsoft.com/office/drawing/2014/main" id="{4A7322FB-2505-4C40-5FA2-99328CE55A4F}"/>
              </a:ext>
            </a:extLst>
          </p:cNvPr>
          <p:cNvSpPr/>
          <p:nvPr/>
        </p:nvSpPr>
        <p:spPr>
          <a:xfrm>
            <a:off x="21486160" y="12547106"/>
            <a:ext cx="2447480" cy="917143"/>
          </a:xfrm>
          <a:custGeom>
            <a:avLst/>
            <a:gdLst/>
            <a:ahLst/>
            <a:cxnLst/>
            <a:rect l="l" t="t" r="r" b="b"/>
            <a:pathLst>
              <a:path w="1835610" h="687857">
                <a:moveTo>
                  <a:pt x="0" y="0"/>
                </a:moveTo>
                <a:lnTo>
                  <a:pt x="1835611" y="0"/>
                </a:lnTo>
                <a:lnTo>
                  <a:pt x="1835611" y="687857"/>
                </a:lnTo>
                <a:lnTo>
                  <a:pt x="0" y="687857"/>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sz="1867"/>
          </a:p>
        </p:txBody>
      </p:sp>
      <p:grpSp>
        <p:nvGrpSpPr>
          <p:cNvPr id="13" name="Group 13">
            <a:extLst>
              <a:ext uri="{FF2B5EF4-FFF2-40B4-BE49-F238E27FC236}">
                <a16:creationId xmlns:a16="http://schemas.microsoft.com/office/drawing/2014/main" id="{4A4BCFB8-6B26-B02B-608B-59DAC8F12532}"/>
              </a:ext>
            </a:extLst>
          </p:cNvPr>
          <p:cNvGrpSpPr/>
          <p:nvPr/>
        </p:nvGrpSpPr>
        <p:grpSpPr>
          <a:xfrm>
            <a:off x="1375029" y="828752"/>
            <a:ext cx="9276448" cy="2104136"/>
            <a:chOff x="0" y="0"/>
            <a:chExt cx="9276448" cy="2104135"/>
          </a:xfrm>
        </p:grpSpPr>
        <p:sp>
          <p:nvSpPr>
            <p:cNvPr id="14" name="Freeform 14">
              <a:extLst>
                <a:ext uri="{FF2B5EF4-FFF2-40B4-BE49-F238E27FC236}">
                  <a16:creationId xmlns:a16="http://schemas.microsoft.com/office/drawing/2014/main" id="{24AEF72D-7A3D-1FC4-3708-6903C2AF2EFE}"/>
                </a:ext>
              </a:extLst>
            </p:cNvPr>
            <p:cNvSpPr/>
            <p:nvPr/>
          </p:nvSpPr>
          <p:spPr>
            <a:xfrm>
              <a:off x="0" y="0"/>
              <a:ext cx="9276453" cy="2104131"/>
            </a:xfrm>
            <a:custGeom>
              <a:avLst/>
              <a:gdLst/>
              <a:ahLst/>
              <a:cxnLst/>
              <a:rect l="l" t="t" r="r" b="b"/>
              <a:pathLst>
                <a:path w="9276453" h="2104131">
                  <a:moveTo>
                    <a:pt x="0" y="0"/>
                  </a:moveTo>
                  <a:lnTo>
                    <a:pt x="9276453" y="0"/>
                  </a:lnTo>
                  <a:lnTo>
                    <a:pt x="9276453" y="2104131"/>
                  </a:lnTo>
                  <a:lnTo>
                    <a:pt x="0" y="2104131"/>
                  </a:lnTo>
                  <a:close/>
                </a:path>
              </a:pathLst>
            </a:custGeom>
            <a:solidFill>
              <a:srgbClr val="000000">
                <a:alpha val="0"/>
              </a:srgbClr>
            </a:solidFill>
            <a:ln w="12700">
              <a:noFill/>
            </a:ln>
          </p:spPr>
          <p:txBody>
            <a:bodyPr/>
            <a:lstStyle/>
            <a:p>
              <a:endParaRPr lang="en-US" sz="1867"/>
            </a:p>
          </p:txBody>
        </p:sp>
        <p:sp>
          <p:nvSpPr>
            <p:cNvPr id="15" name="TextBox 15">
              <a:extLst>
                <a:ext uri="{FF2B5EF4-FFF2-40B4-BE49-F238E27FC236}">
                  <a16:creationId xmlns:a16="http://schemas.microsoft.com/office/drawing/2014/main" id="{4150A6E2-7DA1-40F1-0F72-96688E293BCD}"/>
                </a:ext>
              </a:extLst>
            </p:cNvPr>
            <p:cNvSpPr txBox="1"/>
            <p:nvPr/>
          </p:nvSpPr>
          <p:spPr>
            <a:xfrm>
              <a:off x="0" y="152400"/>
              <a:ext cx="9276448" cy="1951735"/>
            </a:xfrm>
            <a:prstGeom prst="rect">
              <a:avLst/>
            </a:prstGeom>
            <a:ln>
              <a:noFill/>
            </a:ln>
          </p:spPr>
          <p:txBody>
            <a:bodyPr lIns="0" tIns="0" rIns="0" bIns="0" rtlCol="0" anchor="ctr"/>
            <a:lstStyle/>
            <a:p>
              <a:pPr>
                <a:lnSpc>
                  <a:spcPts val="8254"/>
                </a:lnSpc>
              </a:pPr>
              <a:r>
                <a:rPr lang="en-US" sz="8600" dirty="0">
                  <a:solidFill>
                    <a:srgbClr val="4E92D4"/>
                  </a:solidFill>
                  <a:latin typeface="Anton"/>
                  <a:ea typeface="Anton"/>
                  <a:cs typeface="Anton"/>
                  <a:sym typeface="Anton"/>
                </a:rPr>
                <a:t>Overriding Income</a:t>
              </a:r>
            </a:p>
          </p:txBody>
        </p:sp>
      </p:grpSp>
      <p:grpSp>
        <p:nvGrpSpPr>
          <p:cNvPr id="16" name="Group 16">
            <a:extLst>
              <a:ext uri="{FF2B5EF4-FFF2-40B4-BE49-F238E27FC236}">
                <a16:creationId xmlns:a16="http://schemas.microsoft.com/office/drawing/2014/main" id="{2344E793-F110-FDC1-0F17-99D42B9F2B98}"/>
              </a:ext>
            </a:extLst>
          </p:cNvPr>
          <p:cNvGrpSpPr/>
          <p:nvPr/>
        </p:nvGrpSpPr>
        <p:grpSpPr>
          <a:xfrm>
            <a:off x="12610098" y="1256145"/>
            <a:ext cx="10536415" cy="1240345"/>
            <a:chOff x="0" y="0"/>
            <a:chExt cx="10536415" cy="1240346"/>
          </a:xfrm>
        </p:grpSpPr>
        <p:sp>
          <p:nvSpPr>
            <p:cNvPr id="17" name="Freeform 17">
              <a:extLst>
                <a:ext uri="{FF2B5EF4-FFF2-40B4-BE49-F238E27FC236}">
                  <a16:creationId xmlns:a16="http://schemas.microsoft.com/office/drawing/2014/main" id="{8341321B-13ED-8404-D691-F31E481311A9}"/>
                </a:ext>
              </a:extLst>
            </p:cNvPr>
            <p:cNvSpPr/>
            <p:nvPr/>
          </p:nvSpPr>
          <p:spPr>
            <a:xfrm>
              <a:off x="0" y="0"/>
              <a:ext cx="10536414" cy="1240343"/>
            </a:xfrm>
            <a:custGeom>
              <a:avLst/>
              <a:gdLst/>
              <a:ahLst/>
              <a:cxnLst/>
              <a:rect l="l" t="t" r="r" b="b"/>
              <a:pathLst>
                <a:path w="10536414" h="1240343">
                  <a:moveTo>
                    <a:pt x="0" y="0"/>
                  </a:moveTo>
                  <a:lnTo>
                    <a:pt x="10536414" y="0"/>
                  </a:lnTo>
                  <a:lnTo>
                    <a:pt x="10536414" y="1240343"/>
                  </a:lnTo>
                  <a:lnTo>
                    <a:pt x="0" y="1240343"/>
                  </a:lnTo>
                  <a:close/>
                </a:path>
              </a:pathLst>
            </a:custGeom>
            <a:solidFill>
              <a:srgbClr val="000000">
                <a:alpha val="0"/>
              </a:srgbClr>
            </a:solidFill>
            <a:ln w="12700">
              <a:noFill/>
            </a:ln>
          </p:spPr>
          <p:txBody>
            <a:bodyPr/>
            <a:lstStyle/>
            <a:p>
              <a:endParaRPr lang="en-US" sz="1867"/>
            </a:p>
          </p:txBody>
        </p:sp>
        <p:sp>
          <p:nvSpPr>
            <p:cNvPr id="18" name="TextBox 18">
              <a:extLst>
                <a:ext uri="{FF2B5EF4-FFF2-40B4-BE49-F238E27FC236}">
                  <a16:creationId xmlns:a16="http://schemas.microsoft.com/office/drawing/2014/main" id="{250F4277-A4B7-2E81-8CCC-B9F932CD8591}"/>
                </a:ext>
              </a:extLst>
            </p:cNvPr>
            <p:cNvSpPr txBox="1"/>
            <p:nvPr/>
          </p:nvSpPr>
          <p:spPr>
            <a:xfrm>
              <a:off x="0" y="152400"/>
              <a:ext cx="10536415" cy="1087946"/>
            </a:xfrm>
            <a:prstGeom prst="rect">
              <a:avLst/>
            </a:prstGeom>
            <a:ln>
              <a:noFill/>
            </a:ln>
          </p:spPr>
          <p:txBody>
            <a:bodyPr lIns="0" tIns="0" rIns="0" bIns="0" rtlCol="0" anchor="ctr"/>
            <a:lstStyle/>
            <a:p>
              <a:pPr>
                <a:lnSpc>
                  <a:spcPts val="8254"/>
                </a:lnSpc>
              </a:pPr>
              <a:r>
                <a:rPr lang="en-US" sz="8600" dirty="0">
                  <a:solidFill>
                    <a:srgbClr val="4E92D4"/>
                  </a:solidFill>
                  <a:latin typeface="Anton"/>
                  <a:ea typeface="Anton"/>
                  <a:cs typeface="Anton"/>
                  <a:sym typeface="Anton"/>
                </a:rPr>
                <a:t>Your</a:t>
              </a:r>
              <a:r>
                <a:rPr lang="en-US" sz="8600" dirty="0">
                  <a:solidFill>
                    <a:srgbClr val="125994"/>
                  </a:solidFill>
                  <a:latin typeface="Anton"/>
                  <a:ea typeface="Anton"/>
                  <a:cs typeface="Anton"/>
                  <a:sym typeface="Anton"/>
                </a:rPr>
                <a:t> </a:t>
              </a:r>
              <a:r>
                <a:rPr lang="en-US" sz="8600" dirty="0">
                  <a:solidFill>
                    <a:srgbClr val="404040"/>
                  </a:solidFill>
                  <a:latin typeface="Anton"/>
                  <a:ea typeface="Anton"/>
                  <a:cs typeface="Anton"/>
                  <a:sym typeface="Anton"/>
                </a:rPr>
                <a:t>Team’s</a:t>
              </a:r>
              <a:r>
                <a:rPr lang="en-US" sz="8600" dirty="0">
                  <a:solidFill>
                    <a:srgbClr val="125994"/>
                  </a:solidFill>
                  <a:latin typeface="Anton"/>
                  <a:ea typeface="Anton"/>
                  <a:cs typeface="Anton"/>
                  <a:sym typeface="Anton"/>
                </a:rPr>
                <a:t> </a:t>
              </a:r>
              <a:r>
                <a:rPr lang="en-US" sz="8600" dirty="0">
                  <a:solidFill>
                    <a:srgbClr val="4E92D4"/>
                  </a:solidFill>
                  <a:latin typeface="Anton"/>
                  <a:ea typeface="Anton"/>
                  <a:cs typeface="Anton"/>
                  <a:sym typeface="Anton"/>
                </a:rPr>
                <a:t>Customers</a:t>
              </a:r>
            </a:p>
          </p:txBody>
        </p:sp>
      </p:grpSp>
      <p:grpSp>
        <p:nvGrpSpPr>
          <p:cNvPr id="19" name="Group 19">
            <a:extLst>
              <a:ext uri="{FF2B5EF4-FFF2-40B4-BE49-F238E27FC236}">
                <a16:creationId xmlns:a16="http://schemas.microsoft.com/office/drawing/2014/main" id="{8F988213-0588-D2A3-D717-FFD80771DB6B}"/>
              </a:ext>
            </a:extLst>
          </p:cNvPr>
          <p:cNvGrpSpPr/>
          <p:nvPr/>
        </p:nvGrpSpPr>
        <p:grpSpPr>
          <a:xfrm>
            <a:off x="1375030" y="2584629"/>
            <a:ext cx="21633941" cy="12700"/>
            <a:chOff x="0" y="0"/>
            <a:chExt cx="21633942" cy="12700"/>
          </a:xfrm>
        </p:grpSpPr>
        <p:sp>
          <p:nvSpPr>
            <p:cNvPr id="20" name="Freeform 20">
              <a:extLst>
                <a:ext uri="{FF2B5EF4-FFF2-40B4-BE49-F238E27FC236}">
                  <a16:creationId xmlns:a16="http://schemas.microsoft.com/office/drawing/2014/main" id="{6FB9D953-DDBC-0303-15EF-25C7F2DADAB1}"/>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sz="1867"/>
            </a:p>
          </p:txBody>
        </p:sp>
      </p:grpSp>
      <p:grpSp>
        <p:nvGrpSpPr>
          <p:cNvPr id="21" name="Group 21">
            <a:extLst>
              <a:ext uri="{FF2B5EF4-FFF2-40B4-BE49-F238E27FC236}">
                <a16:creationId xmlns:a16="http://schemas.microsoft.com/office/drawing/2014/main" id="{0100A2C5-1CF0-FD12-FD2B-51C1A1180C45}"/>
              </a:ext>
            </a:extLst>
          </p:cNvPr>
          <p:cNvGrpSpPr/>
          <p:nvPr/>
        </p:nvGrpSpPr>
        <p:grpSpPr>
          <a:xfrm>
            <a:off x="3237938" y="6021188"/>
            <a:ext cx="17872684" cy="4189259"/>
            <a:chOff x="0" y="0"/>
            <a:chExt cx="17872684" cy="4189258"/>
          </a:xfrm>
        </p:grpSpPr>
        <p:sp>
          <p:nvSpPr>
            <p:cNvPr id="22" name="Freeform 22">
              <a:extLst>
                <a:ext uri="{FF2B5EF4-FFF2-40B4-BE49-F238E27FC236}">
                  <a16:creationId xmlns:a16="http://schemas.microsoft.com/office/drawing/2014/main" id="{8A259294-2E51-4D5A-56CE-B10B970C9030}"/>
                </a:ext>
              </a:extLst>
            </p:cNvPr>
            <p:cNvSpPr/>
            <p:nvPr/>
          </p:nvSpPr>
          <p:spPr>
            <a:xfrm>
              <a:off x="0" y="0"/>
              <a:ext cx="8491740" cy="4189258"/>
            </a:xfrm>
            <a:custGeom>
              <a:avLst/>
              <a:gdLst/>
              <a:ahLst/>
              <a:cxnLst/>
              <a:rect l="l" t="t" r="r" b="b"/>
              <a:pathLst>
                <a:path w="8491740" h="4189258">
                  <a:moveTo>
                    <a:pt x="0" y="0"/>
                  </a:moveTo>
                  <a:lnTo>
                    <a:pt x="8491740" y="0"/>
                  </a:lnTo>
                  <a:lnTo>
                    <a:pt x="8491740" y="4189258"/>
                  </a:lnTo>
                  <a:lnTo>
                    <a:pt x="0" y="4189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67"/>
            </a:p>
          </p:txBody>
        </p:sp>
        <p:sp>
          <p:nvSpPr>
            <p:cNvPr id="23" name="Freeform 23">
              <a:extLst>
                <a:ext uri="{FF2B5EF4-FFF2-40B4-BE49-F238E27FC236}">
                  <a16:creationId xmlns:a16="http://schemas.microsoft.com/office/drawing/2014/main" id="{2A352B86-486E-727A-C7C5-C910E01816A7}"/>
                </a:ext>
              </a:extLst>
            </p:cNvPr>
            <p:cNvSpPr/>
            <p:nvPr/>
          </p:nvSpPr>
          <p:spPr>
            <a:xfrm>
              <a:off x="9380944" y="0"/>
              <a:ext cx="8491740" cy="4189258"/>
            </a:xfrm>
            <a:custGeom>
              <a:avLst/>
              <a:gdLst/>
              <a:ahLst/>
              <a:cxnLst/>
              <a:rect l="l" t="t" r="r" b="b"/>
              <a:pathLst>
                <a:path w="8491740" h="4189258">
                  <a:moveTo>
                    <a:pt x="0" y="0"/>
                  </a:moveTo>
                  <a:lnTo>
                    <a:pt x="8491740" y="0"/>
                  </a:lnTo>
                  <a:lnTo>
                    <a:pt x="8491740" y="4189258"/>
                  </a:lnTo>
                  <a:lnTo>
                    <a:pt x="0" y="4189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867"/>
            </a:p>
          </p:txBody>
        </p:sp>
        <p:sp>
          <p:nvSpPr>
            <p:cNvPr id="24" name="Freeform 24">
              <a:extLst>
                <a:ext uri="{FF2B5EF4-FFF2-40B4-BE49-F238E27FC236}">
                  <a16:creationId xmlns:a16="http://schemas.microsoft.com/office/drawing/2014/main" id="{92FA531F-D26E-92DD-123A-D49B3B40AC3F}"/>
                </a:ext>
              </a:extLst>
            </p:cNvPr>
            <p:cNvSpPr/>
            <p:nvPr/>
          </p:nvSpPr>
          <p:spPr>
            <a:xfrm>
              <a:off x="7749469" y="2759930"/>
              <a:ext cx="2528565" cy="1429329"/>
            </a:xfrm>
            <a:custGeom>
              <a:avLst/>
              <a:gdLst/>
              <a:ahLst/>
              <a:cxnLst/>
              <a:rect l="l" t="t" r="r" b="b"/>
              <a:pathLst>
                <a:path w="2528565" h="1429329">
                  <a:moveTo>
                    <a:pt x="0" y="0"/>
                  </a:moveTo>
                  <a:lnTo>
                    <a:pt x="2528565" y="0"/>
                  </a:lnTo>
                  <a:lnTo>
                    <a:pt x="2528565" y="1429328"/>
                  </a:lnTo>
                  <a:lnTo>
                    <a:pt x="0" y="1429328"/>
                  </a:lnTo>
                  <a:lnTo>
                    <a:pt x="0" y="0"/>
                  </a:lnTo>
                  <a:close/>
                </a:path>
              </a:pathLst>
            </a:custGeom>
            <a:blipFill>
              <a:blip r:embed="rId7">
                <a:extLst>
                  <a:ext uri="{96DAC541-7B7A-43D3-8B79-37D633B846F1}">
                    <asvg:svgBlip xmlns:asvg="http://schemas.microsoft.com/office/drawing/2016/SVG/main" r:embed="rId8"/>
                  </a:ext>
                </a:extLst>
              </a:blip>
              <a:stretch>
                <a:fillRect l="-57282" t="-193092" r="-178549"/>
              </a:stretch>
            </a:blipFill>
          </p:spPr>
          <p:txBody>
            <a:bodyPr/>
            <a:lstStyle/>
            <a:p>
              <a:endParaRPr lang="en-US" sz="1867"/>
            </a:p>
          </p:txBody>
        </p:sp>
      </p:grpSp>
      <p:grpSp>
        <p:nvGrpSpPr>
          <p:cNvPr id="25" name="Group 25">
            <a:extLst>
              <a:ext uri="{FF2B5EF4-FFF2-40B4-BE49-F238E27FC236}">
                <a16:creationId xmlns:a16="http://schemas.microsoft.com/office/drawing/2014/main" id="{4D428C6F-9A48-3AB5-D28A-6C612626D161}"/>
              </a:ext>
            </a:extLst>
          </p:cNvPr>
          <p:cNvGrpSpPr/>
          <p:nvPr/>
        </p:nvGrpSpPr>
        <p:grpSpPr>
          <a:xfrm>
            <a:off x="3975527" y="9401427"/>
            <a:ext cx="722333" cy="1618040"/>
            <a:chOff x="0" y="0"/>
            <a:chExt cx="142683" cy="319613"/>
          </a:xfrm>
        </p:grpSpPr>
        <p:sp>
          <p:nvSpPr>
            <p:cNvPr id="26" name="Freeform 26">
              <a:extLst>
                <a:ext uri="{FF2B5EF4-FFF2-40B4-BE49-F238E27FC236}">
                  <a16:creationId xmlns:a16="http://schemas.microsoft.com/office/drawing/2014/main" id="{8E273265-9510-192C-CFCC-A973A6E01F51}"/>
                </a:ext>
              </a:extLst>
            </p:cNvPr>
            <p:cNvSpPr/>
            <p:nvPr/>
          </p:nvSpPr>
          <p:spPr>
            <a:xfrm>
              <a:off x="0" y="0"/>
              <a:ext cx="142683" cy="319613"/>
            </a:xfrm>
            <a:custGeom>
              <a:avLst/>
              <a:gdLst/>
              <a:ahLst/>
              <a:cxnLst/>
              <a:rect l="l" t="t" r="r" b="b"/>
              <a:pathLst>
                <a:path w="142683" h="319613">
                  <a:moveTo>
                    <a:pt x="0" y="0"/>
                  </a:moveTo>
                  <a:lnTo>
                    <a:pt x="142683" y="0"/>
                  </a:lnTo>
                  <a:lnTo>
                    <a:pt x="142683" y="319613"/>
                  </a:lnTo>
                  <a:lnTo>
                    <a:pt x="0" y="319613"/>
                  </a:lnTo>
                  <a:close/>
                </a:path>
              </a:pathLst>
            </a:custGeom>
            <a:solidFill>
              <a:srgbClr val="FFFFFF"/>
            </a:solidFill>
          </p:spPr>
          <p:txBody>
            <a:bodyPr/>
            <a:lstStyle/>
            <a:p>
              <a:endParaRPr lang="en-US" sz="1867"/>
            </a:p>
          </p:txBody>
        </p:sp>
        <p:sp>
          <p:nvSpPr>
            <p:cNvPr id="27" name="TextBox 27">
              <a:extLst>
                <a:ext uri="{FF2B5EF4-FFF2-40B4-BE49-F238E27FC236}">
                  <a16:creationId xmlns:a16="http://schemas.microsoft.com/office/drawing/2014/main" id="{9385F0A5-D3C2-5848-61F7-2C8491566CA0}"/>
                </a:ext>
              </a:extLst>
            </p:cNvPr>
            <p:cNvSpPr txBox="1"/>
            <p:nvPr/>
          </p:nvSpPr>
          <p:spPr>
            <a:xfrm>
              <a:off x="0" y="-133350"/>
              <a:ext cx="142683" cy="452963"/>
            </a:xfrm>
            <a:prstGeom prst="rect">
              <a:avLst/>
            </a:prstGeom>
          </p:spPr>
          <p:txBody>
            <a:bodyPr lIns="67733" tIns="67733" rIns="67733" bIns="67733" rtlCol="0" anchor="ctr"/>
            <a:lstStyle/>
            <a:p>
              <a:pPr algn="ctr">
                <a:lnSpc>
                  <a:spcPts val="3700"/>
                </a:lnSpc>
              </a:pPr>
              <a:endParaRPr sz="1867"/>
            </a:p>
          </p:txBody>
        </p:sp>
      </p:grpSp>
      <p:sp>
        <p:nvSpPr>
          <p:cNvPr id="28" name="TextBox 28">
            <a:extLst>
              <a:ext uri="{FF2B5EF4-FFF2-40B4-BE49-F238E27FC236}">
                <a16:creationId xmlns:a16="http://schemas.microsoft.com/office/drawing/2014/main" id="{867DD501-AACD-668D-784A-1B08AB4E7B77}"/>
              </a:ext>
            </a:extLst>
          </p:cNvPr>
          <p:cNvSpPr txBox="1"/>
          <p:nvPr/>
        </p:nvSpPr>
        <p:spPr>
          <a:xfrm>
            <a:off x="6925312" y="10360487"/>
            <a:ext cx="1095003" cy="782907"/>
          </a:xfrm>
          <a:prstGeom prst="rect">
            <a:avLst/>
          </a:prstGeom>
        </p:spPr>
        <p:txBody>
          <a:bodyPr lIns="0" tIns="0" rIns="0" bIns="0" rtlCol="0" anchor="t">
            <a:spAutoFit/>
          </a:bodyPr>
          <a:lstStyle/>
          <a:p>
            <a:pPr algn="ctr">
              <a:lnSpc>
                <a:spcPts val="6480"/>
              </a:lnSpc>
            </a:pPr>
            <a:r>
              <a:rPr lang="en-US" sz="5400" b="1" spc="-149" dirty="0">
                <a:solidFill>
                  <a:srgbClr val="202326"/>
                </a:solidFill>
                <a:latin typeface="Century Gothic Paneuropean Bold"/>
                <a:ea typeface="Century Gothic Paneuropean Bold"/>
                <a:cs typeface="Century Gothic Paneuropean Bold"/>
                <a:sym typeface="Century Gothic Paneuropean Bold"/>
              </a:rPr>
              <a:t>$50</a:t>
            </a:r>
          </a:p>
        </p:txBody>
      </p:sp>
      <p:sp>
        <p:nvSpPr>
          <p:cNvPr id="29" name="TextBox 29">
            <a:extLst>
              <a:ext uri="{FF2B5EF4-FFF2-40B4-BE49-F238E27FC236}">
                <a16:creationId xmlns:a16="http://schemas.microsoft.com/office/drawing/2014/main" id="{1536B19A-310E-1C73-C5AD-087D6580F97E}"/>
              </a:ext>
            </a:extLst>
          </p:cNvPr>
          <p:cNvSpPr txBox="1"/>
          <p:nvPr/>
        </p:nvSpPr>
        <p:spPr>
          <a:xfrm>
            <a:off x="9355178" y="10312047"/>
            <a:ext cx="2513140" cy="1462580"/>
          </a:xfrm>
          <a:prstGeom prst="rect">
            <a:avLst/>
          </a:prstGeom>
        </p:spPr>
        <p:txBody>
          <a:bodyPr lIns="0" tIns="0" rIns="0" bIns="0" rtlCol="0" anchor="t">
            <a:spAutoFit/>
          </a:bodyPr>
          <a:lstStyle/>
          <a:p>
            <a:pPr algn="ctr">
              <a:lnSpc>
                <a:spcPts val="5280"/>
              </a:lnSpc>
            </a:pPr>
            <a:r>
              <a:rPr lang="en-US" sz="4400" spc="-149" dirty="0">
                <a:solidFill>
                  <a:srgbClr val="202326"/>
                </a:solidFill>
                <a:latin typeface="Century Gothic Paneuropean"/>
                <a:ea typeface="Century Gothic Paneuropean"/>
                <a:cs typeface="Century Gothic Paneuropean"/>
                <a:sym typeface="Century Gothic Paneuropean"/>
              </a:rPr>
              <a:t>Up to</a:t>
            </a:r>
          </a:p>
          <a:p>
            <a:pPr algn="ctr">
              <a:lnSpc>
                <a:spcPts val="6480"/>
              </a:lnSpc>
            </a:pPr>
            <a:r>
              <a:rPr lang="en-US" sz="5400" b="1" spc="-149" dirty="0">
                <a:solidFill>
                  <a:srgbClr val="202326"/>
                </a:solidFill>
                <a:latin typeface="Century Gothic Paneuropean Bold"/>
                <a:ea typeface="Century Gothic Paneuropean Bold"/>
                <a:cs typeface="Century Gothic Paneuropean Bold"/>
                <a:sym typeface="Century Gothic Paneuropean Bold"/>
              </a:rPr>
              <a:t>$150</a:t>
            </a:r>
          </a:p>
        </p:txBody>
      </p:sp>
      <p:sp>
        <p:nvSpPr>
          <p:cNvPr id="30" name="TextBox 30">
            <a:extLst>
              <a:ext uri="{FF2B5EF4-FFF2-40B4-BE49-F238E27FC236}">
                <a16:creationId xmlns:a16="http://schemas.microsoft.com/office/drawing/2014/main" id="{143E97F8-2067-5350-E61E-A911A6E2DF71}"/>
              </a:ext>
            </a:extLst>
          </p:cNvPr>
          <p:cNvSpPr txBox="1"/>
          <p:nvPr/>
        </p:nvSpPr>
        <p:spPr>
          <a:xfrm>
            <a:off x="12839527" y="10312048"/>
            <a:ext cx="1928965" cy="1462580"/>
          </a:xfrm>
          <a:prstGeom prst="rect">
            <a:avLst/>
          </a:prstGeom>
        </p:spPr>
        <p:txBody>
          <a:bodyPr lIns="0" tIns="0" rIns="0" bIns="0" rtlCol="0" anchor="t">
            <a:spAutoFit/>
          </a:bodyPr>
          <a:lstStyle/>
          <a:p>
            <a:pPr algn="ctr">
              <a:lnSpc>
                <a:spcPts val="5280"/>
              </a:lnSpc>
            </a:pPr>
            <a:r>
              <a:rPr lang="en-US" sz="4400" spc="-149" dirty="0">
                <a:solidFill>
                  <a:srgbClr val="202326"/>
                </a:solidFill>
                <a:latin typeface="Century Gothic Paneuropean"/>
                <a:ea typeface="Century Gothic Paneuropean"/>
                <a:cs typeface="Century Gothic Paneuropean"/>
                <a:sym typeface="Century Gothic Paneuropean"/>
              </a:rPr>
              <a:t>Up to</a:t>
            </a:r>
          </a:p>
          <a:p>
            <a:pPr algn="ctr">
              <a:lnSpc>
                <a:spcPts val="6480"/>
              </a:lnSpc>
            </a:pPr>
            <a:r>
              <a:rPr lang="en-US" sz="5400" b="1" spc="-149" dirty="0">
                <a:solidFill>
                  <a:srgbClr val="202326"/>
                </a:solidFill>
                <a:latin typeface="Century Gothic Paneuropean Bold"/>
                <a:ea typeface="Century Gothic Paneuropean Bold"/>
                <a:cs typeface="Century Gothic Paneuropean Bold"/>
                <a:sym typeface="Century Gothic Paneuropean Bold"/>
              </a:rPr>
              <a:t>$250</a:t>
            </a:r>
          </a:p>
        </p:txBody>
      </p:sp>
      <p:sp>
        <p:nvSpPr>
          <p:cNvPr id="31" name="TextBox 31">
            <a:extLst>
              <a:ext uri="{FF2B5EF4-FFF2-40B4-BE49-F238E27FC236}">
                <a16:creationId xmlns:a16="http://schemas.microsoft.com/office/drawing/2014/main" id="{741CAD04-9436-9BFF-9602-E93BC134B1FA}"/>
              </a:ext>
            </a:extLst>
          </p:cNvPr>
          <p:cNvSpPr txBox="1"/>
          <p:nvPr/>
        </p:nvSpPr>
        <p:spPr>
          <a:xfrm>
            <a:off x="13956076" y="10312047"/>
            <a:ext cx="5797257" cy="1462580"/>
          </a:xfrm>
          <a:prstGeom prst="rect">
            <a:avLst/>
          </a:prstGeom>
        </p:spPr>
        <p:txBody>
          <a:bodyPr lIns="0" tIns="0" rIns="0" bIns="0" rtlCol="0" anchor="t">
            <a:spAutoFit/>
          </a:bodyPr>
          <a:lstStyle/>
          <a:p>
            <a:pPr algn="ctr">
              <a:lnSpc>
                <a:spcPts val="5280"/>
              </a:lnSpc>
            </a:pPr>
            <a:r>
              <a:rPr lang="en-US" sz="4400" spc="-149" dirty="0">
                <a:solidFill>
                  <a:srgbClr val="202326"/>
                </a:solidFill>
                <a:latin typeface="Century Gothic Paneuropean"/>
                <a:ea typeface="Century Gothic Paneuropean"/>
                <a:cs typeface="Century Gothic Paneuropean"/>
                <a:sym typeface="Century Gothic Paneuropean"/>
              </a:rPr>
              <a:t>Up to</a:t>
            </a:r>
          </a:p>
          <a:p>
            <a:pPr algn="ctr">
              <a:lnSpc>
                <a:spcPts val="6480"/>
              </a:lnSpc>
            </a:pPr>
            <a:r>
              <a:rPr lang="en-US" sz="5400" b="1" spc="-149" dirty="0">
                <a:solidFill>
                  <a:srgbClr val="202326"/>
                </a:solidFill>
                <a:latin typeface="Century Gothic Paneuropean Bold"/>
                <a:ea typeface="Century Gothic Paneuropean Bold"/>
                <a:cs typeface="Century Gothic Paneuropean Bold"/>
                <a:sym typeface="Century Gothic Paneuropean Bold"/>
              </a:rPr>
              <a:t>$350</a:t>
            </a:r>
          </a:p>
        </p:txBody>
      </p:sp>
      <p:sp>
        <p:nvSpPr>
          <p:cNvPr id="32" name="TextBox 32">
            <a:extLst>
              <a:ext uri="{FF2B5EF4-FFF2-40B4-BE49-F238E27FC236}">
                <a16:creationId xmlns:a16="http://schemas.microsoft.com/office/drawing/2014/main" id="{A6DB93B2-2F68-7089-05F9-07EAEFE4B6C3}"/>
              </a:ext>
            </a:extLst>
          </p:cNvPr>
          <p:cNvSpPr txBox="1"/>
          <p:nvPr/>
        </p:nvSpPr>
        <p:spPr>
          <a:xfrm>
            <a:off x="19009959" y="10312048"/>
            <a:ext cx="1928965" cy="1462580"/>
          </a:xfrm>
          <a:prstGeom prst="rect">
            <a:avLst/>
          </a:prstGeom>
        </p:spPr>
        <p:txBody>
          <a:bodyPr lIns="0" tIns="0" rIns="0" bIns="0" rtlCol="0" anchor="t">
            <a:spAutoFit/>
          </a:bodyPr>
          <a:lstStyle/>
          <a:p>
            <a:pPr algn="ctr">
              <a:lnSpc>
                <a:spcPts val="5280"/>
              </a:lnSpc>
            </a:pPr>
            <a:r>
              <a:rPr lang="en-US" sz="4400" spc="-149" dirty="0">
                <a:solidFill>
                  <a:srgbClr val="202326"/>
                </a:solidFill>
                <a:latin typeface="Century Gothic Paneuropean"/>
                <a:ea typeface="Century Gothic Paneuropean"/>
                <a:cs typeface="Century Gothic Paneuropean"/>
                <a:sym typeface="Century Gothic Paneuropean"/>
              </a:rPr>
              <a:t>Up to</a:t>
            </a:r>
          </a:p>
          <a:p>
            <a:pPr algn="ctr">
              <a:lnSpc>
                <a:spcPts val="6480"/>
              </a:lnSpc>
            </a:pPr>
            <a:r>
              <a:rPr lang="en-US" sz="5400" b="1" spc="-149" dirty="0">
                <a:solidFill>
                  <a:srgbClr val="202326"/>
                </a:solidFill>
                <a:latin typeface="Century Gothic Paneuropean Bold"/>
                <a:ea typeface="Century Gothic Paneuropean Bold"/>
                <a:cs typeface="Century Gothic Paneuropean Bold"/>
                <a:sym typeface="Century Gothic Paneuropean Bold"/>
              </a:rPr>
              <a:t>$400</a:t>
            </a:r>
          </a:p>
        </p:txBody>
      </p:sp>
      <p:sp>
        <p:nvSpPr>
          <p:cNvPr id="33" name="TextBox 33">
            <a:extLst>
              <a:ext uri="{FF2B5EF4-FFF2-40B4-BE49-F238E27FC236}">
                <a16:creationId xmlns:a16="http://schemas.microsoft.com/office/drawing/2014/main" id="{EE73193D-E6C9-4A9E-2866-CC8771EC6811}"/>
              </a:ext>
            </a:extLst>
          </p:cNvPr>
          <p:cNvSpPr txBox="1"/>
          <p:nvPr/>
        </p:nvSpPr>
        <p:spPr>
          <a:xfrm>
            <a:off x="3856041" y="6987984"/>
            <a:ext cx="961305" cy="465384"/>
          </a:xfrm>
          <a:prstGeom prst="rect">
            <a:avLst/>
          </a:prstGeom>
        </p:spPr>
        <p:txBody>
          <a:bodyPr lIns="0" tIns="0" rIns="0" bIns="0" rtlCol="0" anchor="t">
            <a:spAutoFit/>
          </a:bodyPr>
          <a:lstStyle/>
          <a:p>
            <a:pPr algn="ctr">
              <a:lnSpc>
                <a:spcPts val="3347"/>
              </a:lnSpc>
            </a:pPr>
            <a:r>
              <a:rPr lang="en-US" sz="5067" b="1" spc="-319" dirty="0">
                <a:solidFill>
                  <a:srgbClr val="404040"/>
                </a:solidFill>
                <a:latin typeface="Century Gothic Paneuropean Bold"/>
                <a:ea typeface="Century Gothic Paneuropean Bold"/>
                <a:cs typeface="Century Gothic Paneuropean Bold"/>
                <a:sym typeface="Century Gothic Paneuropean Bold"/>
              </a:rPr>
              <a:t>CQ</a:t>
            </a:r>
          </a:p>
        </p:txBody>
      </p:sp>
      <p:sp>
        <p:nvSpPr>
          <p:cNvPr id="34" name="TextBox 34">
            <a:extLst>
              <a:ext uri="{FF2B5EF4-FFF2-40B4-BE49-F238E27FC236}">
                <a16:creationId xmlns:a16="http://schemas.microsoft.com/office/drawing/2014/main" id="{3078C4A9-B14E-58AA-B2E7-97F3080DF161}"/>
              </a:ext>
            </a:extLst>
          </p:cNvPr>
          <p:cNvSpPr txBox="1"/>
          <p:nvPr/>
        </p:nvSpPr>
        <p:spPr>
          <a:xfrm>
            <a:off x="6781800" y="7031828"/>
            <a:ext cx="1477980" cy="465320"/>
          </a:xfrm>
          <a:prstGeom prst="rect">
            <a:avLst/>
          </a:prstGeom>
        </p:spPr>
        <p:txBody>
          <a:bodyPr wrap="square" lIns="0" tIns="0" rIns="0" bIns="0" rtlCol="0" anchor="t">
            <a:spAutoFit/>
          </a:bodyPr>
          <a:lstStyle/>
          <a:p>
            <a:pPr algn="ctr">
              <a:lnSpc>
                <a:spcPts val="3347"/>
              </a:lnSpc>
            </a:pPr>
            <a:r>
              <a:rPr lang="en-US" sz="5067" b="1" dirty="0">
                <a:solidFill>
                  <a:srgbClr val="404040"/>
                </a:solidFill>
                <a:latin typeface="Century Gothic Paneuropean Bold"/>
                <a:ea typeface="Century Gothic Paneuropean Bold"/>
                <a:cs typeface="Century Gothic Paneuropean Bold"/>
                <a:sym typeface="Century Gothic Paneuropean Bold"/>
              </a:rPr>
              <a:t>ETL</a:t>
            </a:r>
          </a:p>
        </p:txBody>
      </p:sp>
      <p:sp>
        <p:nvSpPr>
          <p:cNvPr id="35" name="TextBox 35">
            <a:extLst>
              <a:ext uri="{FF2B5EF4-FFF2-40B4-BE49-F238E27FC236}">
                <a16:creationId xmlns:a16="http://schemas.microsoft.com/office/drawing/2014/main" id="{BA381CBB-4E89-3891-758B-A2B60D8FC2D2}"/>
              </a:ext>
            </a:extLst>
          </p:cNvPr>
          <p:cNvSpPr txBox="1"/>
          <p:nvPr/>
        </p:nvSpPr>
        <p:spPr>
          <a:xfrm>
            <a:off x="10043621" y="7011989"/>
            <a:ext cx="1126228" cy="465384"/>
          </a:xfrm>
          <a:prstGeom prst="rect">
            <a:avLst/>
          </a:prstGeom>
        </p:spPr>
        <p:txBody>
          <a:bodyPr wrap="square" lIns="0" tIns="0" rIns="0" bIns="0" rtlCol="0" anchor="t">
            <a:spAutoFit/>
          </a:bodyPr>
          <a:lstStyle/>
          <a:p>
            <a:pPr algn="ctr">
              <a:lnSpc>
                <a:spcPts val="3347"/>
              </a:lnSpc>
            </a:pPr>
            <a:r>
              <a:rPr lang="en-US" sz="5067" b="1" spc="-319" dirty="0">
                <a:solidFill>
                  <a:srgbClr val="404040"/>
                </a:solidFill>
                <a:latin typeface="Century Gothic Paneuropean Bold"/>
                <a:ea typeface="Century Gothic Paneuropean Bold"/>
                <a:cs typeface="Century Gothic Paneuropean Bold"/>
                <a:sym typeface="Century Gothic Paneuropean Bold"/>
              </a:rPr>
              <a:t>RC</a:t>
            </a:r>
          </a:p>
        </p:txBody>
      </p:sp>
      <p:sp>
        <p:nvSpPr>
          <p:cNvPr id="36" name="TextBox 36">
            <a:extLst>
              <a:ext uri="{FF2B5EF4-FFF2-40B4-BE49-F238E27FC236}">
                <a16:creationId xmlns:a16="http://schemas.microsoft.com/office/drawing/2014/main" id="{57257728-8E27-9731-E0C1-C2143F5EC5B4}"/>
              </a:ext>
            </a:extLst>
          </p:cNvPr>
          <p:cNvSpPr txBox="1"/>
          <p:nvPr/>
        </p:nvSpPr>
        <p:spPr>
          <a:xfrm>
            <a:off x="13091473" y="6987983"/>
            <a:ext cx="1319593" cy="465384"/>
          </a:xfrm>
          <a:prstGeom prst="rect">
            <a:avLst/>
          </a:prstGeom>
        </p:spPr>
        <p:txBody>
          <a:bodyPr wrap="square" lIns="0" tIns="0" rIns="0" bIns="0" rtlCol="0" anchor="t">
            <a:spAutoFit/>
          </a:bodyPr>
          <a:lstStyle/>
          <a:p>
            <a:pPr algn="ctr">
              <a:lnSpc>
                <a:spcPts val="3347"/>
              </a:lnSpc>
            </a:pPr>
            <a:r>
              <a:rPr lang="en-US" sz="5067" b="1" spc="-319" dirty="0">
                <a:solidFill>
                  <a:srgbClr val="404040"/>
                </a:solidFill>
                <a:latin typeface="Century Gothic Paneuropean Bold"/>
                <a:ea typeface="Century Gothic Paneuropean Bold"/>
                <a:cs typeface="Century Gothic Paneuropean Bold"/>
                <a:sym typeface="Century Gothic Paneuropean Bold"/>
              </a:rPr>
              <a:t>RD</a:t>
            </a:r>
          </a:p>
        </p:txBody>
      </p:sp>
      <p:sp>
        <p:nvSpPr>
          <p:cNvPr id="37" name="TextBox 37">
            <a:extLst>
              <a:ext uri="{FF2B5EF4-FFF2-40B4-BE49-F238E27FC236}">
                <a16:creationId xmlns:a16="http://schemas.microsoft.com/office/drawing/2014/main" id="{A30A7ABF-1EA0-4E00-99B1-0048CEFD4D51}"/>
              </a:ext>
            </a:extLst>
          </p:cNvPr>
          <p:cNvSpPr txBox="1"/>
          <p:nvPr/>
        </p:nvSpPr>
        <p:spPr>
          <a:xfrm>
            <a:off x="16194906" y="7011989"/>
            <a:ext cx="1319593" cy="465384"/>
          </a:xfrm>
          <a:prstGeom prst="rect">
            <a:avLst/>
          </a:prstGeom>
        </p:spPr>
        <p:txBody>
          <a:bodyPr wrap="square" lIns="0" tIns="0" rIns="0" bIns="0" rtlCol="0" anchor="t">
            <a:spAutoFit/>
          </a:bodyPr>
          <a:lstStyle/>
          <a:p>
            <a:pPr algn="ctr">
              <a:lnSpc>
                <a:spcPts val="3347"/>
              </a:lnSpc>
            </a:pPr>
            <a:r>
              <a:rPr lang="en-US" sz="5067" b="1" spc="-319" dirty="0">
                <a:solidFill>
                  <a:srgbClr val="404040"/>
                </a:solidFill>
                <a:latin typeface="Century Gothic Paneuropean Bold"/>
                <a:ea typeface="Century Gothic Paneuropean Bold"/>
                <a:cs typeface="Century Gothic Paneuropean Bold"/>
                <a:sym typeface="Century Gothic Paneuropean Bold"/>
              </a:rPr>
              <a:t>RVP</a:t>
            </a:r>
          </a:p>
        </p:txBody>
      </p:sp>
      <p:sp>
        <p:nvSpPr>
          <p:cNvPr id="38" name="TextBox 38">
            <a:extLst>
              <a:ext uri="{FF2B5EF4-FFF2-40B4-BE49-F238E27FC236}">
                <a16:creationId xmlns:a16="http://schemas.microsoft.com/office/drawing/2014/main" id="{30F38EBA-67EA-4F9B-CC9C-54A3F7F9181A}"/>
              </a:ext>
            </a:extLst>
          </p:cNvPr>
          <p:cNvSpPr txBox="1"/>
          <p:nvPr/>
        </p:nvSpPr>
        <p:spPr>
          <a:xfrm>
            <a:off x="19298340" y="7031828"/>
            <a:ext cx="1457321" cy="465384"/>
          </a:xfrm>
          <a:prstGeom prst="rect">
            <a:avLst/>
          </a:prstGeom>
        </p:spPr>
        <p:txBody>
          <a:bodyPr wrap="square" lIns="0" tIns="0" rIns="0" bIns="0" rtlCol="0" anchor="t">
            <a:spAutoFit/>
          </a:bodyPr>
          <a:lstStyle/>
          <a:p>
            <a:pPr algn="ctr">
              <a:lnSpc>
                <a:spcPts val="3347"/>
              </a:lnSpc>
            </a:pPr>
            <a:r>
              <a:rPr lang="en-US" sz="5067" b="1" spc="-319" dirty="0">
                <a:solidFill>
                  <a:srgbClr val="404040"/>
                </a:solidFill>
                <a:latin typeface="Century Gothic Paneuropean Bold"/>
                <a:ea typeface="Century Gothic Paneuropean Bold"/>
                <a:cs typeface="Century Gothic Paneuropean Bold"/>
                <a:sym typeface="Century Gothic Paneuropean Bold"/>
              </a:rPr>
              <a:t>SVP</a:t>
            </a:r>
          </a:p>
        </p:txBody>
      </p:sp>
      <p:sp>
        <p:nvSpPr>
          <p:cNvPr id="39" name="Freeform 39">
            <a:extLst>
              <a:ext uri="{FF2B5EF4-FFF2-40B4-BE49-F238E27FC236}">
                <a16:creationId xmlns:a16="http://schemas.microsoft.com/office/drawing/2014/main" id="{AA54E7D5-7B3B-BFDD-A09C-67AD2F6B47EB}"/>
              </a:ext>
            </a:extLst>
          </p:cNvPr>
          <p:cNvSpPr/>
          <p:nvPr/>
        </p:nvSpPr>
        <p:spPr>
          <a:xfrm>
            <a:off x="21503881" y="12393397"/>
            <a:ext cx="2447480" cy="917143"/>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9">
              <a:extLst>
                <a:ext uri="{96DAC541-7B7A-43D3-8B79-37D633B846F1}">
                  <asvg:svgBlip xmlns:asvg="http://schemas.microsoft.com/office/drawing/2016/SVG/main" r:embed="rId10"/>
                </a:ext>
              </a:extLst>
            </a:blip>
            <a:stretch>
              <a:fillRect t="-468" b="-468"/>
            </a:stretch>
          </a:blipFill>
        </p:spPr>
        <p:txBody>
          <a:bodyPr/>
          <a:lstStyle/>
          <a:p>
            <a:endParaRPr lang="en-US" sz="1867"/>
          </a:p>
        </p:txBody>
      </p:sp>
      <p:sp>
        <p:nvSpPr>
          <p:cNvPr id="41" name="Freeform 41">
            <a:extLst>
              <a:ext uri="{FF2B5EF4-FFF2-40B4-BE49-F238E27FC236}">
                <a16:creationId xmlns:a16="http://schemas.microsoft.com/office/drawing/2014/main" id="{F6AD5F01-5031-DD74-43B1-EFFFB23508DE}"/>
              </a:ext>
            </a:extLst>
          </p:cNvPr>
          <p:cNvSpPr/>
          <p:nvPr/>
        </p:nvSpPr>
        <p:spPr>
          <a:xfrm>
            <a:off x="14230859" y="13127051"/>
            <a:ext cx="9544051" cy="61875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sz="1867"/>
          </a:p>
        </p:txBody>
      </p:sp>
      <p:sp>
        <p:nvSpPr>
          <p:cNvPr id="2" name="TextBox 47">
            <a:extLst>
              <a:ext uri="{FF2B5EF4-FFF2-40B4-BE49-F238E27FC236}">
                <a16:creationId xmlns:a16="http://schemas.microsoft.com/office/drawing/2014/main" id="{145E5158-F689-E3A8-2940-89F82D71A52D}"/>
              </a:ext>
            </a:extLst>
          </p:cNvPr>
          <p:cNvSpPr txBox="1"/>
          <p:nvPr/>
        </p:nvSpPr>
        <p:spPr>
          <a:xfrm>
            <a:off x="14230859" y="12993701"/>
            <a:ext cx="9544051" cy="752107"/>
          </a:xfrm>
          <a:prstGeom prst="rect">
            <a:avLst/>
          </a:prstGeom>
          <a:ln>
            <a:noFill/>
          </a:ln>
        </p:spPr>
        <p:txBody>
          <a:bodyPr lIns="0" tIns="0" rIns="0" bIns="0" rtlCol="0" anchor="ctr"/>
          <a:lstStyle/>
          <a:p>
            <a:pPr algn="r">
              <a:lnSpc>
                <a:spcPts val="3700"/>
              </a:lnSpc>
            </a:pPr>
            <a:r>
              <a:rPr lang="en-US" sz="16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45" name="TextBox 26">
            <a:extLst>
              <a:ext uri="{FF2B5EF4-FFF2-40B4-BE49-F238E27FC236}">
                <a16:creationId xmlns:a16="http://schemas.microsoft.com/office/drawing/2014/main" id="{4403CF6A-7834-7EB4-901E-64E3CF3AD898}"/>
              </a:ext>
            </a:extLst>
          </p:cNvPr>
          <p:cNvSpPr txBox="1"/>
          <p:nvPr/>
        </p:nvSpPr>
        <p:spPr>
          <a:xfrm>
            <a:off x="1395101" y="12701430"/>
            <a:ext cx="11986299" cy="609109"/>
          </a:xfrm>
          <a:prstGeom prst="rect">
            <a:avLst/>
          </a:prstGeom>
          <a:ln>
            <a:noFill/>
          </a:ln>
        </p:spPr>
        <p:txBody>
          <a:bodyPr lIns="0" tIns="0" rIns="0" bIns="0" rtlCol="0" anchor="ctr"/>
          <a:lstStyle/>
          <a:p>
            <a:pPr>
              <a:lnSpc>
                <a:spcPts val="3280"/>
              </a:lnSpc>
            </a:pPr>
            <a:r>
              <a:rPr lang="en-US" sz="2667"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667"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Tree>
    <p:extLst>
      <p:ext uri="{BB962C8B-B14F-4D97-AF65-F5344CB8AC3E}">
        <p14:creationId xmlns:p14="http://schemas.microsoft.com/office/powerpoint/2010/main" val="9732574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CAB0F-F8B3-4522-5BF3-2696BB34FC54}"/>
            </a:ext>
          </a:extLst>
        </p:cNvPr>
        <p:cNvGrpSpPr/>
        <p:nvPr/>
      </p:nvGrpSpPr>
      <p:grpSpPr>
        <a:xfrm>
          <a:off x="0" y="0"/>
          <a:ext cx="0" cy="0"/>
          <a:chOff x="0" y="0"/>
          <a:chExt cx="0" cy="0"/>
        </a:xfrm>
      </p:grpSpPr>
      <p:sp>
        <p:nvSpPr>
          <p:cNvPr id="70" name="Rectangle 69">
            <a:extLst>
              <a:ext uri="{FF2B5EF4-FFF2-40B4-BE49-F238E27FC236}">
                <a16:creationId xmlns:a16="http://schemas.microsoft.com/office/drawing/2014/main" id="{E30D630F-8A50-F8F3-F952-44DA2467E52C}"/>
              </a:ext>
            </a:extLst>
          </p:cNvPr>
          <p:cNvSpPr/>
          <p:nvPr/>
        </p:nvSpPr>
        <p:spPr>
          <a:xfrm flipV="1">
            <a:off x="0" y="5683"/>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nvGrpSpPr>
          <p:cNvPr id="3" name="Group 3">
            <a:extLst>
              <a:ext uri="{FF2B5EF4-FFF2-40B4-BE49-F238E27FC236}">
                <a16:creationId xmlns:a16="http://schemas.microsoft.com/office/drawing/2014/main" id="{B148A9CF-090E-C99B-F91B-0C9BE7342207}"/>
              </a:ext>
            </a:extLst>
          </p:cNvPr>
          <p:cNvGrpSpPr/>
          <p:nvPr/>
        </p:nvGrpSpPr>
        <p:grpSpPr>
          <a:xfrm>
            <a:off x="2863419" y="3021787"/>
            <a:ext cx="18657164" cy="1394863"/>
            <a:chOff x="0" y="0"/>
            <a:chExt cx="18657164" cy="1394862"/>
          </a:xfrm>
        </p:grpSpPr>
        <p:sp>
          <p:nvSpPr>
            <p:cNvPr id="4" name="Freeform 4">
              <a:extLst>
                <a:ext uri="{FF2B5EF4-FFF2-40B4-BE49-F238E27FC236}">
                  <a16:creationId xmlns:a16="http://schemas.microsoft.com/office/drawing/2014/main" id="{34BB5B73-F255-8584-1090-A2A2B53AE2EB}"/>
                </a:ext>
              </a:extLst>
            </p:cNvPr>
            <p:cNvSpPr/>
            <p:nvPr/>
          </p:nvSpPr>
          <p:spPr>
            <a:xfrm>
              <a:off x="0" y="0"/>
              <a:ext cx="18657159" cy="1394862"/>
            </a:xfrm>
            <a:custGeom>
              <a:avLst/>
              <a:gdLst/>
              <a:ahLst/>
              <a:cxnLst/>
              <a:rect l="l" t="t" r="r" b="b"/>
              <a:pathLst>
                <a:path w="18657159" h="1394862">
                  <a:moveTo>
                    <a:pt x="0" y="0"/>
                  </a:moveTo>
                  <a:lnTo>
                    <a:pt x="18657159" y="0"/>
                  </a:lnTo>
                  <a:lnTo>
                    <a:pt x="18657159" y="1394862"/>
                  </a:lnTo>
                  <a:lnTo>
                    <a:pt x="0" y="1394862"/>
                  </a:lnTo>
                  <a:close/>
                </a:path>
              </a:pathLst>
            </a:custGeom>
            <a:solidFill>
              <a:srgbClr val="000000">
                <a:alpha val="0"/>
              </a:srgbClr>
            </a:solidFill>
            <a:ln w="12700">
              <a:noFill/>
            </a:ln>
          </p:spPr>
          <p:txBody>
            <a:bodyPr/>
            <a:lstStyle/>
            <a:p>
              <a:endParaRPr lang="en-US" sz="1867"/>
            </a:p>
          </p:txBody>
        </p:sp>
        <p:sp>
          <p:nvSpPr>
            <p:cNvPr id="5" name="TextBox 5">
              <a:extLst>
                <a:ext uri="{FF2B5EF4-FFF2-40B4-BE49-F238E27FC236}">
                  <a16:creationId xmlns:a16="http://schemas.microsoft.com/office/drawing/2014/main" id="{BEC08217-5ABF-2208-06E6-F44EF83F847C}"/>
                </a:ext>
              </a:extLst>
            </p:cNvPr>
            <p:cNvSpPr txBox="1"/>
            <p:nvPr/>
          </p:nvSpPr>
          <p:spPr>
            <a:xfrm>
              <a:off x="0" y="333375"/>
              <a:ext cx="18657164" cy="1061486"/>
            </a:xfrm>
            <a:prstGeom prst="rect">
              <a:avLst/>
            </a:prstGeom>
            <a:ln>
              <a:noFill/>
            </a:ln>
          </p:spPr>
          <p:txBody>
            <a:bodyPr lIns="0" tIns="0" rIns="0" bIns="0" rtlCol="0" anchor="ctr"/>
            <a:lstStyle/>
            <a:p>
              <a:pPr algn="ctr">
                <a:lnSpc>
                  <a:spcPts val="3493"/>
                </a:lnSpc>
              </a:pPr>
              <a:r>
                <a:rPr lang="en-US" sz="6800" dirty="0">
                  <a:solidFill>
                    <a:srgbClr val="404040"/>
                  </a:solidFill>
                  <a:latin typeface="Century Gothic Paneuropean Bold"/>
                  <a:ea typeface="Century Gothic Paneuropean Bold"/>
                  <a:cs typeface="Century Gothic Paneuropean Bold"/>
                  <a:sym typeface="Century Gothic Paneuropean Bold"/>
                </a:rPr>
                <a:t>Fast Start Bonuses</a:t>
              </a:r>
            </a:p>
          </p:txBody>
        </p:sp>
      </p:grpSp>
      <p:sp>
        <p:nvSpPr>
          <p:cNvPr id="12" name="Freeform 12">
            <a:extLst>
              <a:ext uri="{FF2B5EF4-FFF2-40B4-BE49-F238E27FC236}">
                <a16:creationId xmlns:a16="http://schemas.microsoft.com/office/drawing/2014/main" id="{D038FBE3-A52E-3537-3B8C-D39FAF740ED1}"/>
              </a:ext>
            </a:extLst>
          </p:cNvPr>
          <p:cNvSpPr/>
          <p:nvPr/>
        </p:nvSpPr>
        <p:spPr>
          <a:xfrm>
            <a:off x="21486160" y="12547106"/>
            <a:ext cx="2447480" cy="917143"/>
          </a:xfrm>
          <a:custGeom>
            <a:avLst/>
            <a:gdLst/>
            <a:ahLst/>
            <a:cxnLst/>
            <a:rect l="l" t="t" r="r" b="b"/>
            <a:pathLst>
              <a:path w="1835610" h="687857">
                <a:moveTo>
                  <a:pt x="0" y="0"/>
                </a:moveTo>
                <a:lnTo>
                  <a:pt x="1835611" y="0"/>
                </a:lnTo>
                <a:lnTo>
                  <a:pt x="1835611" y="687857"/>
                </a:lnTo>
                <a:lnTo>
                  <a:pt x="0" y="687857"/>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sz="1867"/>
          </a:p>
        </p:txBody>
      </p:sp>
      <p:grpSp>
        <p:nvGrpSpPr>
          <p:cNvPr id="13" name="Group 13">
            <a:extLst>
              <a:ext uri="{FF2B5EF4-FFF2-40B4-BE49-F238E27FC236}">
                <a16:creationId xmlns:a16="http://schemas.microsoft.com/office/drawing/2014/main" id="{3029C3AA-EEDF-9727-95B8-C27393AE8122}"/>
              </a:ext>
            </a:extLst>
          </p:cNvPr>
          <p:cNvGrpSpPr/>
          <p:nvPr/>
        </p:nvGrpSpPr>
        <p:grpSpPr>
          <a:xfrm>
            <a:off x="1375029" y="828752"/>
            <a:ext cx="9276448" cy="2104136"/>
            <a:chOff x="0" y="0"/>
            <a:chExt cx="9276448" cy="2104135"/>
          </a:xfrm>
        </p:grpSpPr>
        <p:sp>
          <p:nvSpPr>
            <p:cNvPr id="14" name="Freeform 14">
              <a:extLst>
                <a:ext uri="{FF2B5EF4-FFF2-40B4-BE49-F238E27FC236}">
                  <a16:creationId xmlns:a16="http://schemas.microsoft.com/office/drawing/2014/main" id="{ABAA4112-1B48-BC68-2650-7CD70E479BCD}"/>
                </a:ext>
              </a:extLst>
            </p:cNvPr>
            <p:cNvSpPr/>
            <p:nvPr/>
          </p:nvSpPr>
          <p:spPr>
            <a:xfrm>
              <a:off x="0" y="0"/>
              <a:ext cx="9276453" cy="2104131"/>
            </a:xfrm>
            <a:custGeom>
              <a:avLst/>
              <a:gdLst/>
              <a:ahLst/>
              <a:cxnLst/>
              <a:rect l="l" t="t" r="r" b="b"/>
              <a:pathLst>
                <a:path w="9276453" h="2104131">
                  <a:moveTo>
                    <a:pt x="0" y="0"/>
                  </a:moveTo>
                  <a:lnTo>
                    <a:pt x="9276453" y="0"/>
                  </a:lnTo>
                  <a:lnTo>
                    <a:pt x="9276453" y="2104131"/>
                  </a:lnTo>
                  <a:lnTo>
                    <a:pt x="0" y="2104131"/>
                  </a:lnTo>
                  <a:close/>
                </a:path>
              </a:pathLst>
            </a:custGeom>
            <a:solidFill>
              <a:srgbClr val="000000">
                <a:alpha val="0"/>
              </a:srgbClr>
            </a:solidFill>
            <a:ln w="12700">
              <a:noFill/>
            </a:ln>
          </p:spPr>
          <p:txBody>
            <a:bodyPr/>
            <a:lstStyle/>
            <a:p>
              <a:endParaRPr lang="en-US" sz="1867"/>
            </a:p>
          </p:txBody>
        </p:sp>
        <p:sp>
          <p:nvSpPr>
            <p:cNvPr id="15" name="TextBox 15">
              <a:extLst>
                <a:ext uri="{FF2B5EF4-FFF2-40B4-BE49-F238E27FC236}">
                  <a16:creationId xmlns:a16="http://schemas.microsoft.com/office/drawing/2014/main" id="{B5C5D561-47A3-E674-F3F6-8F5FE12DDF5E}"/>
                </a:ext>
              </a:extLst>
            </p:cNvPr>
            <p:cNvSpPr txBox="1"/>
            <p:nvPr/>
          </p:nvSpPr>
          <p:spPr>
            <a:xfrm>
              <a:off x="0" y="152400"/>
              <a:ext cx="9276448" cy="1951735"/>
            </a:xfrm>
            <a:prstGeom prst="rect">
              <a:avLst/>
            </a:prstGeom>
            <a:ln>
              <a:noFill/>
            </a:ln>
          </p:spPr>
          <p:txBody>
            <a:bodyPr lIns="0" tIns="0" rIns="0" bIns="0" rtlCol="0" anchor="ctr"/>
            <a:lstStyle/>
            <a:p>
              <a:pPr>
                <a:lnSpc>
                  <a:spcPts val="8254"/>
                </a:lnSpc>
              </a:pPr>
              <a:r>
                <a:rPr lang="en-US" sz="8600" dirty="0">
                  <a:solidFill>
                    <a:srgbClr val="4E92D4"/>
                  </a:solidFill>
                  <a:latin typeface="Anton"/>
                  <a:ea typeface="Anton"/>
                  <a:cs typeface="Anton"/>
                  <a:sym typeface="Anton"/>
                </a:rPr>
                <a:t>Overriding Income</a:t>
              </a:r>
            </a:p>
          </p:txBody>
        </p:sp>
      </p:grpSp>
      <p:grpSp>
        <p:nvGrpSpPr>
          <p:cNvPr id="16" name="Group 16">
            <a:extLst>
              <a:ext uri="{FF2B5EF4-FFF2-40B4-BE49-F238E27FC236}">
                <a16:creationId xmlns:a16="http://schemas.microsoft.com/office/drawing/2014/main" id="{683E915E-8B0A-7EF5-365A-D423BB6D5193}"/>
              </a:ext>
            </a:extLst>
          </p:cNvPr>
          <p:cNvGrpSpPr/>
          <p:nvPr/>
        </p:nvGrpSpPr>
        <p:grpSpPr>
          <a:xfrm>
            <a:off x="12610098" y="1256145"/>
            <a:ext cx="10536415" cy="1240345"/>
            <a:chOff x="0" y="0"/>
            <a:chExt cx="10536415" cy="1240346"/>
          </a:xfrm>
        </p:grpSpPr>
        <p:sp>
          <p:nvSpPr>
            <p:cNvPr id="17" name="Freeform 17">
              <a:extLst>
                <a:ext uri="{FF2B5EF4-FFF2-40B4-BE49-F238E27FC236}">
                  <a16:creationId xmlns:a16="http://schemas.microsoft.com/office/drawing/2014/main" id="{47C8E290-2B85-856E-C027-0D728DE3BC77}"/>
                </a:ext>
              </a:extLst>
            </p:cNvPr>
            <p:cNvSpPr/>
            <p:nvPr/>
          </p:nvSpPr>
          <p:spPr>
            <a:xfrm>
              <a:off x="0" y="0"/>
              <a:ext cx="10536414" cy="1240343"/>
            </a:xfrm>
            <a:custGeom>
              <a:avLst/>
              <a:gdLst/>
              <a:ahLst/>
              <a:cxnLst/>
              <a:rect l="l" t="t" r="r" b="b"/>
              <a:pathLst>
                <a:path w="10536414" h="1240343">
                  <a:moveTo>
                    <a:pt x="0" y="0"/>
                  </a:moveTo>
                  <a:lnTo>
                    <a:pt x="10536414" y="0"/>
                  </a:lnTo>
                  <a:lnTo>
                    <a:pt x="10536414" y="1240343"/>
                  </a:lnTo>
                  <a:lnTo>
                    <a:pt x="0" y="1240343"/>
                  </a:lnTo>
                  <a:close/>
                </a:path>
              </a:pathLst>
            </a:custGeom>
            <a:solidFill>
              <a:srgbClr val="000000">
                <a:alpha val="0"/>
              </a:srgbClr>
            </a:solidFill>
            <a:ln w="12700">
              <a:noFill/>
            </a:ln>
          </p:spPr>
          <p:txBody>
            <a:bodyPr/>
            <a:lstStyle/>
            <a:p>
              <a:endParaRPr lang="en-US" sz="1867"/>
            </a:p>
          </p:txBody>
        </p:sp>
        <p:sp>
          <p:nvSpPr>
            <p:cNvPr id="18" name="TextBox 18">
              <a:extLst>
                <a:ext uri="{FF2B5EF4-FFF2-40B4-BE49-F238E27FC236}">
                  <a16:creationId xmlns:a16="http://schemas.microsoft.com/office/drawing/2014/main" id="{28FB6A65-91CB-E69C-458A-0B2E39BDDC1F}"/>
                </a:ext>
              </a:extLst>
            </p:cNvPr>
            <p:cNvSpPr txBox="1"/>
            <p:nvPr/>
          </p:nvSpPr>
          <p:spPr>
            <a:xfrm>
              <a:off x="0" y="152400"/>
              <a:ext cx="10536415" cy="1087946"/>
            </a:xfrm>
            <a:prstGeom prst="rect">
              <a:avLst/>
            </a:prstGeom>
            <a:ln>
              <a:noFill/>
            </a:ln>
          </p:spPr>
          <p:txBody>
            <a:bodyPr lIns="0" tIns="0" rIns="0" bIns="0" rtlCol="0" anchor="ctr"/>
            <a:lstStyle/>
            <a:p>
              <a:pPr>
                <a:lnSpc>
                  <a:spcPts val="8254"/>
                </a:lnSpc>
              </a:pPr>
              <a:r>
                <a:rPr lang="en-US" sz="8600" dirty="0">
                  <a:solidFill>
                    <a:srgbClr val="4E92D4"/>
                  </a:solidFill>
                  <a:latin typeface="Anton"/>
                  <a:ea typeface="Anton"/>
                  <a:cs typeface="Anton"/>
                  <a:sym typeface="Anton"/>
                </a:rPr>
                <a:t>Your</a:t>
              </a:r>
              <a:r>
                <a:rPr lang="en-US" sz="8600" dirty="0">
                  <a:solidFill>
                    <a:srgbClr val="125994"/>
                  </a:solidFill>
                  <a:latin typeface="Anton"/>
                  <a:ea typeface="Anton"/>
                  <a:cs typeface="Anton"/>
                  <a:sym typeface="Anton"/>
                </a:rPr>
                <a:t> </a:t>
              </a:r>
              <a:r>
                <a:rPr lang="en-US" sz="8600" dirty="0">
                  <a:solidFill>
                    <a:srgbClr val="404040"/>
                  </a:solidFill>
                  <a:latin typeface="Anton"/>
                  <a:ea typeface="Anton"/>
                  <a:cs typeface="Anton"/>
                  <a:sym typeface="Anton"/>
                </a:rPr>
                <a:t>Team’s</a:t>
              </a:r>
              <a:r>
                <a:rPr lang="en-US" sz="8600" dirty="0">
                  <a:solidFill>
                    <a:srgbClr val="125994"/>
                  </a:solidFill>
                  <a:latin typeface="Anton"/>
                  <a:ea typeface="Anton"/>
                  <a:cs typeface="Anton"/>
                  <a:sym typeface="Anton"/>
                </a:rPr>
                <a:t> </a:t>
              </a:r>
              <a:r>
                <a:rPr lang="en-US" sz="8600" dirty="0">
                  <a:solidFill>
                    <a:srgbClr val="4E92D4"/>
                  </a:solidFill>
                  <a:latin typeface="Anton"/>
                  <a:ea typeface="Anton"/>
                  <a:cs typeface="Anton"/>
                  <a:sym typeface="Anton"/>
                </a:rPr>
                <a:t>Customers</a:t>
              </a:r>
            </a:p>
          </p:txBody>
        </p:sp>
      </p:grpSp>
      <p:grpSp>
        <p:nvGrpSpPr>
          <p:cNvPr id="19" name="Group 19">
            <a:extLst>
              <a:ext uri="{FF2B5EF4-FFF2-40B4-BE49-F238E27FC236}">
                <a16:creationId xmlns:a16="http://schemas.microsoft.com/office/drawing/2014/main" id="{FE90CF37-4650-013D-9284-D7A30F5A348D}"/>
              </a:ext>
            </a:extLst>
          </p:cNvPr>
          <p:cNvGrpSpPr/>
          <p:nvPr/>
        </p:nvGrpSpPr>
        <p:grpSpPr>
          <a:xfrm>
            <a:off x="1375030" y="2584629"/>
            <a:ext cx="21633941" cy="12700"/>
            <a:chOff x="0" y="0"/>
            <a:chExt cx="21633942" cy="12700"/>
          </a:xfrm>
        </p:grpSpPr>
        <p:sp>
          <p:nvSpPr>
            <p:cNvPr id="20" name="Freeform 20">
              <a:extLst>
                <a:ext uri="{FF2B5EF4-FFF2-40B4-BE49-F238E27FC236}">
                  <a16:creationId xmlns:a16="http://schemas.microsoft.com/office/drawing/2014/main" id="{9F9C0859-14B9-4C56-5927-E01164CB09FD}"/>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sz="1867"/>
            </a:p>
          </p:txBody>
        </p:sp>
      </p:grpSp>
      <p:sp>
        <p:nvSpPr>
          <p:cNvPr id="39" name="Freeform 39">
            <a:extLst>
              <a:ext uri="{FF2B5EF4-FFF2-40B4-BE49-F238E27FC236}">
                <a16:creationId xmlns:a16="http://schemas.microsoft.com/office/drawing/2014/main" id="{BA1B199D-B778-DF5B-E2CC-D887E9B1EA47}"/>
              </a:ext>
            </a:extLst>
          </p:cNvPr>
          <p:cNvSpPr/>
          <p:nvPr/>
        </p:nvSpPr>
        <p:spPr>
          <a:xfrm>
            <a:off x="21503881" y="12393397"/>
            <a:ext cx="2447480" cy="917143"/>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5">
              <a:extLst>
                <a:ext uri="{96DAC541-7B7A-43D3-8B79-37D633B846F1}">
                  <asvg:svgBlip xmlns:asvg="http://schemas.microsoft.com/office/drawing/2016/SVG/main" r:embed="rId6"/>
                </a:ext>
              </a:extLst>
            </a:blip>
            <a:stretch>
              <a:fillRect t="-468" b="-468"/>
            </a:stretch>
          </a:blipFill>
        </p:spPr>
        <p:txBody>
          <a:bodyPr/>
          <a:lstStyle/>
          <a:p>
            <a:endParaRPr lang="en-US" sz="1867"/>
          </a:p>
        </p:txBody>
      </p:sp>
      <p:sp>
        <p:nvSpPr>
          <p:cNvPr id="41" name="Freeform 41">
            <a:extLst>
              <a:ext uri="{FF2B5EF4-FFF2-40B4-BE49-F238E27FC236}">
                <a16:creationId xmlns:a16="http://schemas.microsoft.com/office/drawing/2014/main" id="{72722F68-058C-8179-8C56-29103B48B2CF}"/>
              </a:ext>
            </a:extLst>
          </p:cNvPr>
          <p:cNvSpPr/>
          <p:nvPr/>
        </p:nvSpPr>
        <p:spPr>
          <a:xfrm>
            <a:off x="14230859" y="13127051"/>
            <a:ext cx="9544051" cy="61875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sz="1867"/>
          </a:p>
        </p:txBody>
      </p:sp>
      <p:grpSp>
        <p:nvGrpSpPr>
          <p:cNvPr id="44" name="Group 21">
            <a:extLst>
              <a:ext uri="{FF2B5EF4-FFF2-40B4-BE49-F238E27FC236}">
                <a16:creationId xmlns:a16="http://schemas.microsoft.com/office/drawing/2014/main" id="{183EADF6-5333-DC2B-48BE-F04CFBDC7554}"/>
              </a:ext>
            </a:extLst>
          </p:cNvPr>
          <p:cNvGrpSpPr/>
          <p:nvPr/>
        </p:nvGrpSpPr>
        <p:grpSpPr>
          <a:xfrm>
            <a:off x="4876800" y="4833087"/>
            <a:ext cx="8650517" cy="4333733"/>
            <a:chOff x="0" y="0"/>
            <a:chExt cx="8650519" cy="4333734"/>
          </a:xfrm>
        </p:grpSpPr>
        <p:sp>
          <p:nvSpPr>
            <p:cNvPr id="45" name="Freeform 22">
              <a:extLst>
                <a:ext uri="{FF2B5EF4-FFF2-40B4-BE49-F238E27FC236}">
                  <a16:creationId xmlns:a16="http://schemas.microsoft.com/office/drawing/2014/main" id="{63A6C447-689C-C359-53F9-465A6BCEE9E8}"/>
                </a:ext>
              </a:extLst>
            </p:cNvPr>
            <p:cNvSpPr/>
            <p:nvPr/>
          </p:nvSpPr>
          <p:spPr>
            <a:xfrm>
              <a:off x="0" y="0"/>
              <a:ext cx="8650519" cy="4333734"/>
            </a:xfrm>
            <a:custGeom>
              <a:avLst/>
              <a:gdLst/>
              <a:ahLst/>
              <a:cxnLst/>
              <a:rect l="l" t="t" r="r" b="b"/>
              <a:pathLst>
                <a:path w="8650518" h="4333734">
                  <a:moveTo>
                    <a:pt x="0" y="0"/>
                  </a:moveTo>
                  <a:lnTo>
                    <a:pt x="8650518" y="0"/>
                  </a:lnTo>
                  <a:lnTo>
                    <a:pt x="8650518" y="4333734"/>
                  </a:lnTo>
                  <a:lnTo>
                    <a:pt x="0" y="4333734"/>
                  </a:lnTo>
                  <a:lnTo>
                    <a:pt x="0" y="0"/>
                  </a:lnTo>
                  <a:close/>
                </a:path>
              </a:pathLst>
            </a:custGeom>
            <a:blipFill>
              <a:blip r:embed="rId7">
                <a:extLst>
                  <a:ext uri="{96DAC541-7B7A-43D3-8B79-37D633B846F1}">
                    <asvg:svgBlip xmlns:asvg="http://schemas.microsoft.com/office/drawing/2016/SVG/main" r:embed="rId8"/>
                  </a:ext>
                </a:extLst>
              </a:blip>
              <a:stretch>
                <a:fillRect l="-55782" b="-53405"/>
              </a:stretch>
            </a:blipFill>
          </p:spPr>
          <p:txBody>
            <a:bodyPr/>
            <a:lstStyle/>
            <a:p>
              <a:endParaRPr lang="en-US" sz="1867" dirty="0"/>
            </a:p>
          </p:txBody>
        </p:sp>
        <p:sp>
          <p:nvSpPr>
            <p:cNvPr id="46" name="TextBox 23">
              <a:extLst>
                <a:ext uri="{FF2B5EF4-FFF2-40B4-BE49-F238E27FC236}">
                  <a16:creationId xmlns:a16="http://schemas.microsoft.com/office/drawing/2014/main" id="{5C47AB54-4C0A-404C-9A13-C43FE208A231}"/>
                </a:ext>
              </a:extLst>
            </p:cNvPr>
            <p:cNvSpPr txBox="1"/>
            <p:nvPr/>
          </p:nvSpPr>
          <p:spPr>
            <a:xfrm>
              <a:off x="773749" y="1640703"/>
              <a:ext cx="2148204" cy="744563"/>
            </a:xfrm>
            <a:prstGeom prst="rect">
              <a:avLst/>
            </a:prstGeom>
          </p:spPr>
          <p:txBody>
            <a:bodyPr wrap="square" lIns="0" tIns="0" rIns="0" bIns="0" rtlCol="0" anchor="t">
              <a:spAutoFit/>
            </a:bodyPr>
            <a:lstStyle/>
            <a:p>
              <a:pPr algn="ctr">
                <a:lnSpc>
                  <a:spcPts val="5312"/>
                </a:lnSpc>
              </a:pPr>
              <a:r>
                <a:rPr lang="en-US" sz="8040" b="1" dirty="0">
                  <a:solidFill>
                    <a:srgbClr val="404040"/>
                  </a:solidFill>
                  <a:latin typeface="Century Gothic Paneuropean Bold"/>
                  <a:ea typeface="Century Gothic Paneuropean Bold"/>
                  <a:cs typeface="Century Gothic Paneuropean Bold"/>
                  <a:sym typeface="Century Gothic Paneuropean Bold"/>
                </a:rPr>
                <a:t>ETL</a:t>
              </a:r>
            </a:p>
          </p:txBody>
        </p:sp>
        <p:sp>
          <p:nvSpPr>
            <p:cNvPr id="47" name="TextBox 24">
              <a:extLst>
                <a:ext uri="{FF2B5EF4-FFF2-40B4-BE49-F238E27FC236}">
                  <a16:creationId xmlns:a16="http://schemas.microsoft.com/office/drawing/2014/main" id="{A8CE080A-30FD-83C7-9610-D9BFBEA6407B}"/>
                </a:ext>
              </a:extLst>
            </p:cNvPr>
            <p:cNvSpPr txBox="1"/>
            <p:nvPr/>
          </p:nvSpPr>
          <p:spPr>
            <a:xfrm>
              <a:off x="5774678" y="1645174"/>
              <a:ext cx="1958621" cy="744435"/>
            </a:xfrm>
            <a:prstGeom prst="rect">
              <a:avLst/>
            </a:prstGeom>
          </p:spPr>
          <p:txBody>
            <a:bodyPr wrap="square" lIns="0" tIns="0" rIns="0" bIns="0" rtlCol="0" anchor="t">
              <a:spAutoFit/>
            </a:bodyPr>
            <a:lstStyle/>
            <a:p>
              <a:pPr algn="ctr">
                <a:lnSpc>
                  <a:spcPts val="5312"/>
                </a:lnSpc>
              </a:pPr>
              <a:r>
                <a:rPr lang="en-US" sz="8040" b="1" spc="-505" dirty="0">
                  <a:solidFill>
                    <a:srgbClr val="404040"/>
                  </a:solidFill>
                  <a:latin typeface="Century Gothic Paneuropean Bold"/>
                  <a:ea typeface="Century Gothic Paneuropean Bold"/>
                  <a:cs typeface="Century Gothic Paneuropean Bold"/>
                  <a:sym typeface="Century Gothic Paneuropean Bold"/>
                </a:rPr>
                <a:t>RC</a:t>
              </a:r>
            </a:p>
          </p:txBody>
        </p:sp>
      </p:grpSp>
      <p:grpSp>
        <p:nvGrpSpPr>
          <p:cNvPr id="48" name="Group 29">
            <a:extLst>
              <a:ext uri="{FF2B5EF4-FFF2-40B4-BE49-F238E27FC236}">
                <a16:creationId xmlns:a16="http://schemas.microsoft.com/office/drawing/2014/main" id="{5374229E-21F5-953F-3942-FF6B4EF31C76}"/>
              </a:ext>
            </a:extLst>
          </p:cNvPr>
          <p:cNvGrpSpPr/>
          <p:nvPr/>
        </p:nvGrpSpPr>
        <p:grpSpPr>
          <a:xfrm>
            <a:off x="5383448" y="10151436"/>
            <a:ext cx="3200400" cy="1188720"/>
            <a:chOff x="0" y="0"/>
            <a:chExt cx="3200400" cy="1188720"/>
          </a:xfrm>
        </p:grpSpPr>
        <p:sp>
          <p:nvSpPr>
            <p:cNvPr id="49" name="Freeform 30">
              <a:extLst>
                <a:ext uri="{FF2B5EF4-FFF2-40B4-BE49-F238E27FC236}">
                  <a16:creationId xmlns:a16="http://schemas.microsoft.com/office/drawing/2014/main" id="{3039A170-3272-A59F-4D80-9443ED355F46}"/>
                </a:ext>
              </a:extLst>
            </p:cNvPr>
            <p:cNvSpPr/>
            <p:nvPr/>
          </p:nvSpPr>
          <p:spPr>
            <a:xfrm>
              <a:off x="0" y="0"/>
              <a:ext cx="3200400" cy="1188720"/>
            </a:xfrm>
            <a:custGeom>
              <a:avLst/>
              <a:gdLst/>
              <a:ahLst/>
              <a:cxnLst/>
              <a:rect l="l" t="t" r="r" b="b"/>
              <a:pathLst>
                <a:path w="3200400" h="1188720">
                  <a:moveTo>
                    <a:pt x="0" y="0"/>
                  </a:moveTo>
                  <a:lnTo>
                    <a:pt x="3200400" y="0"/>
                  </a:lnTo>
                  <a:lnTo>
                    <a:pt x="3200400" y="1188720"/>
                  </a:lnTo>
                  <a:lnTo>
                    <a:pt x="0" y="1188720"/>
                  </a:lnTo>
                  <a:close/>
                </a:path>
              </a:pathLst>
            </a:custGeom>
            <a:solidFill>
              <a:srgbClr val="FF671F"/>
            </a:solidFill>
            <a:ln w="12700">
              <a:noFill/>
            </a:ln>
          </p:spPr>
          <p:txBody>
            <a:bodyPr/>
            <a:lstStyle/>
            <a:p>
              <a:endParaRPr lang="en-US" sz="1867"/>
            </a:p>
          </p:txBody>
        </p:sp>
      </p:grpSp>
      <p:grpSp>
        <p:nvGrpSpPr>
          <p:cNvPr id="50" name="Group 31">
            <a:extLst>
              <a:ext uri="{FF2B5EF4-FFF2-40B4-BE49-F238E27FC236}">
                <a16:creationId xmlns:a16="http://schemas.microsoft.com/office/drawing/2014/main" id="{C564D695-5A65-6DED-A8F7-08472A7E34F0}"/>
              </a:ext>
            </a:extLst>
          </p:cNvPr>
          <p:cNvGrpSpPr/>
          <p:nvPr/>
        </p:nvGrpSpPr>
        <p:grpSpPr>
          <a:xfrm>
            <a:off x="5082827" y="9012402"/>
            <a:ext cx="3765893" cy="1228548"/>
            <a:chOff x="0" y="0"/>
            <a:chExt cx="3765893" cy="1228548"/>
          </a:xfrm>
        </p:grpSpPr>
        <p:sp>
          <p:nvSpPr>
            <p:cNvPr id="51" name="Freeform 32">
              <a:extLst>
                <a:ext uri="{FF2B5EF4-FFF2-40B4-BE49-F238E27FC236}">
                  <a16:creationId xmlns:a16="http://schemas.microsoft.com/office/drawing/2014/main" id="{FFEFAB48-38A2-F96D-FD27-7F5795FA684B}"/>
                </a:ext>
              </a:extLst>
            </p:cNvPr>
            <p:cNvSpPr/>
            <p:nvPr/>
          </p:nvSpPr>
          <p:spPr>
            <a:xfrm>
              <a:off x="0" y="0"/>
              <a:ext cx="3765887" cy="1228550"/>
            </a:xfrm>
            <a:custGeom>
              <a:avLst/>
              <a:gdLst/>
              <a:ahLst/>
              <a:cxnLst/>
              <a:rect l="l" t="t" r="r" b="b"/>
              <a:pathLst>
                <a:path w="3765887" h="1228550">
                  <a:moveTo>
                    <a:pt x="0" y="0"/>
                  </a:moveTo>
                  <a:lnTo>
                    <a:pt x="3765887" y="0"/>
                  </a:lnTo>
                  <a:lnTo>
                    <a:pt x="3765887" y="1228550"/>
                  </a:lnTo>
                  <a:lnTo>
                    <a:pt x="0" y="1228550"/>
                  </a:lnTo>
                  <a:close/>
                </a:path>
              </a:pathLst>
            </a:custGeom>
            <a:solidFill>
              <a:srgbClr val="000000">
                <a:alpha val="0"/>
              </a:srgbClr>
            </a:solidFill>
            <a:ln w="12700">
              <a:noFill/>
            </a:ln>
          </p:spPr>
          <p:txBody>
            <a:bodyPr/>
            <a:lstStyle/>
            <a:p>
              <a:endParaRPr lang="en-US" sz="1867"/>
            </a:p>
          </p:txBody>
        </p:sp>
        <p:sp>
          <p:nvSpPr>
            <p:cNvPr id="52" name="TextBox 33">
              <a:extLst>
                <a:ext uri="{FF2B5EF4-FFF2-40B4-BE49-F238E27FC236}">
                  <a16:creationId xmlns:a16="http://schemas.microsoft.com/office/drawing/2014/main" id="{900EAE58-1C35-9CA3-4BE8-03A3F5A4313C}"/>
                </a:ext>
              </a:extLst>
            </p:cNvPr>
            <p:cNvSpPr txBox="1"/>
            <p:nvPr/>
          </p:nvSpPr>
          <p:spPr>
            <a:xfrm>
              <a:off x="0" y="247650"/>
              <a:ext cx="3765893" cy="980898"/>
            </a:xfrm>
            <a:prstGeom prst="rect">
              <a:avLst/>
            </a:prstGeom>
            <a:ln>
              <a:noFill/>
            </a:ln>
          </p:spPr>
          <p:txBody>
            <a:bodyPr lIns="0" tIns="0" rIns="0" bIns="0" rtlCol="0" anchor="ctr"/>
            <a:lstStyle/>
            <a:p>
              <a:pPr algn="ctr">
                <a:lnSpc>
                  <a:spcPts val="3699"/>
                </a:lnSpc>
              </a:pPr>
              <a:r>
                <a:rPr lang="en-US" sz="6000" b="1" dirty="0">
                  <a:solidFill>
                    <a:srgbClr val="00467F"/>
                  </a:solidFill>
                  <a:latin typeface="Century Gothic Paneuropean Bold"/>
                  <a:ea typeface="Century Gothic Paneuropean Bold"/>
                  <a:cs typeface="Century Gothic Paneuropean Bold"/>
                  <a:sym typeface="Century Gothic Paneuropean Bold"/>
                </a:rPr>
                <a:t>30 Days</a:t>
              </a:r>
            </a:p>
          </p:txBody>
        </p:sp>
      </p:grpSp>
      <p:grpSp>
        <p:nvGrpSpPr>
          <p:cNvPr id="53" name="Group 34">
            <a:extLst>
              <a:ext uri="{FF2B5EF4-FFF2-40B4-BE49-F238E27FC236}">
                <a16:creationId xmlns:a16="http://schemas.microsoft.com/office/drawing/2014/main" id="{0C382F94-5724-D1AC-067C-657A08DD88A5}"/>
              </a:ext>
            </a:extLst>
          </p:cNvPr>
          <p:cNvGrpSpPr/>
          <p:nvPr/>
        </p:nvGrpSpPr>
        <p:grpSpPr>
          <a:xfrm>
            <a:off x="5540813" y="10091701"/>
            <a:ext cx="2925588" cy="1489585"/>
            <a:chOff x="101467" y="105821"/>
            <a:chExt cx="2925587" cy="1489585"/>
          </a:xfrm>
        </p:grpSpPr>
        <p:sp>
          <p:nvSpPr>
            <p:cNvPr id="54" name="Freeform 35">
              <a:extLst>
                <a:ext uri="{FF2B5EF4-FFF2-40B4-BE49-F238E27FC236}">
                  <a16:creationId xmlns:a16="http://schemas.microsoft.com/office/drawing/2014/main" id="{83FFA4D2-E6F4-F8EA-CFBB-A5601A958E5A}"/>
                </a:ext>
              </a:extLst>
            </p:cNvPr>
            <p:cNvSpPr/>
            <p:nvPr/>
          </p:nvSpPr>
          <p:spPr>
            <a:xfrm>
              <a:off x="101467" y="105821"/>
              <a:ext cx="2893167" cy="1489585"/>
            </a:xfrm>
            <a:custGeom>
              <a:avLst/>
              <a:gdLst/>
              <a:ahLst/>
              <a:cxnLst/>
              <a:rect l="l" t="t" r="r" b="b"/>
              <a:pathLst>
                <a:path w="2893168" h="1489584">
                  <a:moveTo>
                    <a:pt x="0" y="0"/>
                  </a:moveTo>
                  <a:lnTo>
                    <a:pt x="2893168" y="0"/>
                  </a:lnTo>
                  <a:lnTo>
                    <a:pt x="2893168" y="1489584"/>
                  </a:lnTo>
                  <a:lnTo>
                    <a:pt x="0" y="1489584"/>
                  </a:lnTo>
                  <a:close/>
                </a:path>
              </a:pathLst>
            </a:custGeom>
            <a:solidFill>
              <a:srgbClr val="000000">
                <a:alpha val="0"/>
              </a:srgbClr>
            </a:solidFill>
            <a:ln w="12700">
              <a:noFill/>
            </a:ln>
          </p:spPr>
          <p:txBody>
            <a:bodyPr/>
            <a:lstStyle/>
            <a:p>
              <a:endParaRPr lang="en-US" sz="1867"/>
            </a:p>
          </p:txBody>
        </p:sp>
        <p:sp>
          <p:nvSpPr>
            <p:cNvPr id="55" name="TextBox 36">
              <a:extLst>
                <a:ext uri="{FF2B5EF4-FFF2-40B4-BE49-F238E27FC236}">
                  <a16:creationId xmlns:a16="http://schemas.microsoft.com/office/drawing/2014/main" id="{FD848B11-40C6-2128-34A2-12C1C49BB2E4}"/>
                </a:ext>
              </a:extLst>
            </p:cNvPr>
            <p:cNvSpPr txBox="1"/>
            <p:nvPr/>
          </p:nvSpPr>
          <p:spPr>
            <a:xfrm>
              <a:off x="133880" y="429449"/>
              <a:ext cx="2893174" cy="1137157"/>
            </a:xfrm>
            <a:prstGeom prst="rect">
              <a:avLst/>
            </a:prstGeom>
            <a:ln>
              <a:noFill/>
            </a:ln>
          </p:spPr>
          <p:txBody>
            <a:bodyPr lIns="0" tIns="0" rIns="0" bIns="0" rtlCol="0" anchor="ctr"/>
            <a:lstStyle/>
            <a:p>
              <a:pPr algn="ctr">
                <a:lnSpc>
                  <a:spcPts val="3700"/>
                </a:lnSpc>
              </a:pPr>
              <a:r>
                <a:rPr lang="en-US" sz="7200" dirty="0">
                  <a:solidFill>
                    <a:srgbClr val="FFFFFF"/>
                  </a:solidFill>
                  <a:latin typeface="Century Gothic Paneuropean"/>
                  <a:ea typeface="Century Gothic Paneuropean"/>
                  <a:cs typeface="Century Gothic Paneuropean"/>
                  <a:sym typeface="Century Gothic Paneuropean"/>
                </a:rPr>
                <a:t>$400</a:t>
              </a:r>
            </a:p>
          </p:txBody>
        </p:sp>
      </p:grpSp>
      <p:grpSp>
        <p:nvGrpSpPr>
          <p:cNvPr id="56" name="Group 37">
            <a:extLst>
              <a:ext uri="{FF2B5EF4-FFF2-40B4-BE49-F238E27FC236}">
                <a16:creationId xmlns:a16="http://schemas.microsoft.com/office/drawing/2014/main" id="{A1A25645-DCBE-47AF-5B34-56B31B7CB4BA}"/>
              </a:ext>
            </a:extLst>
          </p:cNvPr>
          <p:cNvGrpSpPr/>
          <p:nvPr/>
        </p:nvGrpSpPr>
        <p:grpSpPr>
          <a:xfrm>
            <a:off x="10034017" y="9012402"/>
            <a:ext cx="3520097" cy="1228548"/>
            <a:chOff x="0" y="0"/>
            <a:chExt cx="3520097" cy="1228548"/>
          </a:xfrm>
        </p:grpSpPr>
        <p:sp>
          <p:nvSpPr>
            <p:cNvPr id="57" name="Freeform 38">
              <a:extLst>
                <a:ext uri="{FF2B5EF4-FFF2-40B4-BE49-F238E27FC236}">
                  <a16:creationId xmlns:a16="http://schemas.microsoft.com/office/drawing/2014/main" id="{0F48B703-5EFE-7740-B960-93169B95D246}"/>
                </a:ext>
              </a:extLst>
            </p:cNvPr>
            <p:cNvSpPr/>
            <p:nvPr/>
          </p:nvSpPr>
          <p:spPr>
            <a:xfrm>
              <a:off x="0" y="0"/>
              <a:ext cx="3520103" cy="1228550"/>
            </a:xfrm>
            <a:custGeom>
              <a:avLst/>
              <a:gdLst/>
              <a:ahLst/>
              <a:cxnLst/>
              <a:rect l="l" t="t" r="r" b="b"/>
              <a:pathLst>
                <a:path w="3520103" h="1228550">
                  <a:moveTo>
                    <a:pt x="0" y="0"/>
                  </a:moveTo>
                  <a:lnTo>
                    <a:pt x="3520103" y="0"/>
                  </a:lnTo>
                  <a:lnTo>
                    <a:pt x="3520103" y="1228550"/>
                  </a:lnTo>
                  <a:lnTo>
                    <a:pt x="0" y="1228550"/>
                  </a:lnTo>
                  <a:close/>
                </a:path>
              </a:pathLst>
            </a:custGeom>
            <a:solidFill>
              <a:srgbClr val="000000">
                <a:alpha val="0"/>
              </a:srgbClr>
            </a:solidFill>
            <a:ln w="12700">
              <a:noFill/>
            </a:ln>
          </p:spPr>
          <p:txBody>
            <a:bodyPr/>
            <a:lstStyle/>
            <a:p>
              <a:endParaRPr lang="en-US" sz="1867"/>
            </a:p>
          </p:txBody>
        </p:sp>
        <p:sp>
          <p:nvSpPr>
            <p:cNvPr id="58" name="TextBox 39">
              <a:extLst>
                <a:ext uri="{FF2B5EF4-FFF2-40B4-BE49-F238E27FC236}">
                  <a16:creationId xmlns:a16="http://schemas.microsoft.com/office/drawing/2014/main" id="{440CEF28-79B2-4D74-5514-CA8C159E58E5}"/>
                </a:ext>
              </a:extLst>
            </p:cNvPr>
            <p:cNvSpPr txBox="1"/>
            <p:nvPr/>
          </p:nvSpPr>
          <p:spPr>
            <a:xfrm>
              <a:off x="0" y="247650"/>
              <a:ext cx="3520097" cy="980898"/>
            </a:xfrm>
            <a:prstGeom prst="rect">
              <a:avLst/>
            </a:prstGeom>
            <a:ln>
              <a:noFill/>
            </a:ln>
          </p:spPr>
          <p:txBody>
            <a:bodyPr lIns="0" tIns="0" rIns="0" bIns="0" rtlCol="0" anchor="ctr"/>
            <a:lstStyle/>
            <a:p>
              <a:pPr algn="ctr">
                <a:lnSpc>
                  <a:spcPts val="3699"/>
                </a:lnSpc>
              </a:pPr>
              <a:r>
                <a:rPr lang="en-US" sz="6000" b="1" dirty="0">
                  <a:solidFill>
                    <a:srgbClr val="00467F"/>
                  </a:solidFill>
                  <a:latin typeface="Century Gothic Paneuropean Bold"/>
                  <a:ea typeface="Century Gothic Paneuropean Bold"/>
                  <a:cs typeface="Century Gothic Paneuropean Bold"/>
                  <a:sym typeface="Century Gothic Paneuropean Bold"/>
                </a:rPr>
                <a:t>90 Days</a:t>
              </a:r>
            </a:p>
          </p:txBody>
        </p:sp>
      </p:grpSp>
      <p:grpSp>
        <p:nvGrpSpPr>
          <p:cNvPr id="59" name="Group 40">
            <a:extLst>
              <a:ext uri="{FF2B5EF4-FFF2-40B4-BE49-F238E27FC236}">
                <a16:creationId xmlns:a16="http://schemas.microsoft.com/office/drawing/2014/main" id="{2DBB7952-4374-5E6E-0A3D-1F68E8CFE54A}"/>
              </a:ext>
            </a:extLst>
          </p:cNvPr>
          <p:cNvGrpSpPr/>
          <p:nvPr/>
        </p:nvGrpSpPr>
        <p:grpSpPr>
          <a:xfrm>
            <a:off x="9956801" y="10151436"/>
            <a:ext cx="3597313" cy="1188720"/>
            <a:chOff x="0" y="0"/>
            <a:chExt cx="3597313" cy="1188720"/>
          </a:xfrm>
        </p:grpSpPr>
        <p:sp>
          <p:nvSpPr>
            <p:cNvPr id="60" name="Freeform 41">
              <a:extLst>
                <a:ext uri="{FF2B5EF4-FFF2-40B4-BE49-F238E27FC236}">
                  <a16:creationId xmlns:a16="http://schemas.microsoft.com/office/drawing/2014/main" id="{BC8A82E6-EFF0-816B-6967-9E1D72ED57CD}"/>
                </a:ext>
              </a:extLst>
            </p:cNvPr>
            <p:cNvSpPr/>
            <p:nvPr/>
          </p:nvSpPr>
          <p:spPr>
            <a:xfrm>
              <a:off x="0" y="0"/>
              <a:ext cx="3597275" cy="1188720"/>
            </a:xfrm>
            <a:custGeom>
              <a:avLst/>
              <a:gdLst/>
              <a:ahLst/>
              <a:cxnLst/>
              <a:rect l="l" t="t" r="r" b="b"/>
              <a:pathLst>
                <a:path w="3597275" h="1188720">
                  <a:moveTo>
                    <a:pt x="0" y="0"/>
                  </a:moveTo>
                  <a:lnTo>
                    <a:pt x="3597275" y="0"/>
                  </a:lnTo>
                  <a:lnTo>
                    <a:pt x="3597275" y="1188720"/>
                  </a:lnTo>
                  <a:lnTo>
                    <a:pt x="0" y="1188720"/>
                  </a:lnTo>
                  <a:close/>
                </a:path>
              </a:pathLst>
            </a:custGeom>
            <a:solidFill>
              <a:srgbClr val="FF671F"/>
            </a:solidFill>
            <a:ln w="12700">
              <a:noFill/>
            </a:ln>
          </p:spPr>
          <p:txBody>
            <a:bodyPr/>
            <a:lstStyle/>
            <a:p>
              <a:endParaRPr lang="en-US" sz="1867"/>
            </a:p>
          </p:txBody>
        </p:sp>
      </p:grpSp>
      <p:grpSp>
        <p:nvGrpSpPr>
          <p:cNvPr id="61" name="Group 42">
            <a:extLst>
              <a:ext uri="{FF2B5EF4-FFF2-40B4-BE49-F238E27FC236}">
                <a16:creationId xmlns:a16="http://schemas.microsoft.com/office/drawing/2014/main" id="{0E2BA28F-B651-7062-7638-476831D040E8}"/>
              </a:ext>
            </a:extLst>
          </p:cNvPr>
          <p:cNvGrpSpPr/>
          <p:nvPr/>
        </p:nvGrpSpPr>
        <p:grpSpPr>
          <a:xfrm>
            <a:off x="10197475" y="10001004"/>
            <a:ext cx="3085364" cy="1574800"/>
            <a:chOff x="-38099" y="0"/>
            <a:chExt cx="3085363" cy="1574799"/>
          </a:xfrm>
        </p:grpSpPr>
        <p:sp>
          <p:nvSpPr>
            <p:cNvPr id="62" name="Freeform 43">
              <a:extLst>
                <a:ext uri="{FF2B5EF4-FFF2-40B4-BE49-F238E27FC236}">
                  <a16:creationId xmlns:a16="http://schemas.microsoft.com/office/drawing/2014/main" id="{D58676A5-5F5F-3878-F27C-3F4099209F49}"/>
                </a:ext>
              </a:extLst>
            </p:cNvPr>
            <p:cNvSpPr/>
            <p:nvPr/>
          </p:nvSpPr>
          <p:spPr>
            <a:xfrm>
              <a:off x="0" y="0"/>
              <a:ext cx="3047264" cy="1489584"/>
            </a:xfrm>
            <a:custGeom>
              <a:avLst/>
              <a:gdLst/>
              <a:ahLst/>
              <a:cxnLst/>
              <a:rect l="l" t="t" r="r" b="b"/>
              <a:pathLst>
                <a:path w="3047264" h="1489584">
                  <a:moveTo>
                    <a:pt x="0" y="0"/>
                  </a:moveTo>
                  <a:lnTo>
                    <a:pt x="3047264" y="0"/>
                  </a:lnTo>
                  <a:lnTo>
                    <a:pt x="3047264" y="1489584"/>
                  </a:lnTo>
                  <a:lnTo>
                    <a:pt x="0" y="1489584"/>
                  </a:lnTo>
                  <a:close/>
                </a:path>
              </a:pathLst>
            </a:custGeom>
            <a:solidFill>
              <a:srgbClr val="000000">
                <a:alpha val="0"/>
              </a:srgbClr>
            </a:solidFill>
            <a:ln w="12700">
              <a:noFill/>
            </a:ln>
          </p:spPr>
          <p:txBody>
            <a:bodyPr/>
            <a:lstStyle/>
            <a:p>
              <a:endParaRPr lang="en-US" sz="1867"/>
            </a:p>
          </p:txBody>
        </p:sp>
        <p:sp>
          <p:nvSpPr>
            <p:cNvPr id="63" name="TextBox 44">
              <a:extLst>
                <a:ext uri="{FF2B5EF4-FFF2-40B4-BE49-F238E27FC236}">
                  <a16:creationId xmlns:a16="http://schemas.microsoft.com/office/drawing/2014/main" id="{4AD6B5A4-199F-B34B-D456-49803B44F224}"/>
                </a:ext>
              </a:extLst>
            </p:cNvPr>
            <p:cNvSpPr txBox="1"/>
            <p:nvPr/>
          </p:nvSpPr>
          <p:spPr>
            <a:xfrm>
              <a:off x="-38099" y="437642"/>
              <a:ext cx="3047263" cy="1137157"/>
            </a:xfrm>
            <a:prstGeom prst="rect">
              <a:avLst/>
            </a:prstGeom>
            <a:ln>
              <a:noFill/>
            </a:ln>
          </p:spPr>
          <p:txBody>
            <a:bodyPr lIns="0" tIns="0" rIns="0" bIns="0" rtlCol="0" anchor="ctr"/>
            <a:lstStyle/>
            <a:p>
              <a:pPr algn="ctr">
                <a:lnSpc>
                  <a:spcPts val="3700"/>
                </a:lnSpc>
              </a:pPr>
              <a:r>
                <a:rPr lang="en-US" sz="7200" dirty="0">
                  <a:solidFill>
                    <a:srgbClr val="FFFFFF"/>
                  </a:solidFill>
                  <a:latin typeface="Century Gothic Paneuropean"/>
                  <a:ea typeface="Century Gothic Paneuropean"/>
                  <a:cs typeface="Century Gothic Paneuropean"/>
                  <a:sym typeface="Century Gothic Paneuropean"/>
                </a:rPr>
                <a:t>$1,600</a:t>
              </a:r>
            </a:p>
          </p:txBody>
        </p:sp>
      </p:grpSp>
      <p:grpSp>
        <p:nvGrpSpPr>
          <p:cNvPr id="64" name="Group 45">
            <a:extLst>
              <a:ext uri="{FF2B5EF4-FFF2-40B4-BE49-F238E27FC236}">
                <a16:creationId xmlns:a16="http://schemas.microsoft.com/office/drawing/2014/main" id="{294492B3-DB12-32A6-B30C-D03C75682D2D}"/>
              </a:ext>
            </a:extLst>
          </p:cNvPr>
          <p:cNvGrpSpPr/>
          <p:nvPr/>
        </p:nvGrpSpPr>
        <p:grpSpPr>
          <a:xfrm>
            <a:off x="13990868" y="10151436"/>
            <a:ext cx="5882769" cy="1188720"/>
            <a:chOff x="0" y="0"/>
            <a:chExt cx="5882769" cy="1188720"/>
          </a:xfrm>
        </p:grpSpPr>
        <p:sp>
          <p:nvSpPr>
            <p:cNvPr id="65" name="Freeform 46">
              <a:extLst>
                <a:ext uri="{FF2B5EF4-FFF2-40B4-BE49-F238E27FC236}">
                  <a16:creationId xmlns:a16="http://schemas.microsoft.com/office/drawing/2014/main" id="{E17ED548-A277-581A-55D1-0099CB23013D}"/>
                </a:ext>
              </a:extLst>
            </p:cNvPr>
            <p:cNvSpPr/>
            <p:nvPr/>
          </p:nvSpPr>
          <p:spPr>
            <a:xfrm>
              <a:off x="0" y="0"/>
              <a:ext cx="5882782" cy="1188720"/>
            </a:xfrm>
            <a:custGeom>
              <a:avLst/>
              <a:gdLst/>
              <a:ahLst/>
              <a:cxnLst/>
              <a:rect l="l" t="t" r="r" b="b"/>
              <a:pathLst>
                <a:path w="5882782" h="1188720">
                  <a:moveTo>
                    <a:pt x="0" y="0"/>
                  </a:moveTo>
                  <a:lnTo>
                    <a:pt x="5882782" y="0"/>
                  </a:lnTo>
                  <a:lnTo>
                    <a:pt x="5882782" y="1188720"/>
                  </a:lnTo>
                  <a:lnTo>
                    <a:pt x="0" y="1188720"/>
                  </a:lnTo>
                  <a:close/>
                </a:path>
              </a:pathLst>
            </a:custGeom>
            <a:solidFill>
              <a:srgbClr val="D64D2E"/>
            </a:solidFill>
            <a:ln w="12700">
              <a:noFill/>
            </a:ln>
          </p:spPr>
          <p:txBody>
            <a:bodyPr/>
            <a:lstStyle/>
            <a:p>
              <a:endParaRPr lang="en-US" sz="1867"/>
            </a:p>
          </p:txBody>
        </p:sp>
      </p:grpSp>
      <p:sp>
        <p:nvSpPr>
          <p:cNvPr id="68" name="TextBox 49">
            <a:extLst>
              <a:ext uri="{FF2B5EF4-FFF2-40B4-BE49-F238E27FC236}">
                <a16:creationId xmlns:a16="http://schemas.microsoft.com/office/drawing/2014/main" id="{8501E281-094D-A0F4-E21B-315C0AE1AFA0}"/>
              </a:ext>
            </a:extLst>
          </p:cNvPr>
          <p:cNvSpPr txBox="1"/>
          <p:nvPr/>
        </p:nvSpPr>
        <p:spPr>
          <a:xfrm>
            <a:off x="13970960" y="10444126"/>
            <a:ext cx="5922595" cy="1137157"/>
          </a:xfrm>
          <a:prstGeom prst="rect">
            <a:avLst/>
          </a:prstGeom>
          <a:ln>
            <a:noFill/>
          </a:ln>
        </p:spPr>
        <p:txBody>
          <a:bodyPr lIns="0" tIns="0" rIns="0" bIns="0" rtlCol="0" anchor="ctr"/>
          <a:lstStyle/>
          <a:p>
            <a:pPr algn="ctr">
              <a:lnSpc>
                <a:spcPts val="3700"/>
              </a:lnSpc>
            </a:pPr>
            <a:r>
              <a:rPr lang="en-US" sz="7200" b="1" dirty="0">
                <a:solidFill>
                  <a:srgbClr val="FFFFFF"/>
                </a:solidFill>
                <a:latin typeface="Century Gothic Paneuropean Bold"/>
                <a:ea typeface="Century Gothic Paneuropean Bold"/>
                <a:cs typeface="Century Gothic Paneuropean Bold"/>
                <a:sym typeface="Century Gothic Paneuropean Bold"/>
              </a:rPr>
              <a:t>Total $2,000</a:t>
            </a:r>
          </a:p>
        </p:txBody>
      </p:sp>
      <p:sp>
        <p:nvSpPr>
          <p:cNvPr id="69" name="TextBox 50">
            <a:extLst>
              <a:ext uri="{FF2B5EF4-FFF2-40B4-BE49-F238E27FC236}">
                <a16:creationId xmlns:a16="http://schemas.microsoft.com/office/drawing/2014/main" id="{4BC5D0DD-3060-A1E7-F7F2-33D13193D190}"/>
              </a:ext>
            </a:extLst>
          </p:cNvPr>
          <p:cNvSpPr txBox="1"/>
          <p:nvPr/>
        </p:nvSpPr>
        <p:spPr>
          <a:xfrm>
            <a:off x="8972699" y="10121095"/>
            <a:ext cx="577701" cy="1231106"/>
          </a:xfrm>
          <a:prstGeom prst="rect">
            <a:avLst/>
          </a:prstGeom>
        </p:spPr>
        <p:txBody>
          <a:bodyPr lIns="0" tIns="0" rIns="0" bIns="0" rtlCol="0" anchor="t">
            <a:spAutoFit/>
          </a:bodyPr>
          <a:lstStyle/>
          <a:p>
            <a:pPr algn="ctr">
              <a:lnSpc>
                <a:spcPts val="9600"/>
              </a:lnSpc>
            </a:pPr>
            <a:r>
              <a:rPr lang="en-US" sz="8000" spc="-300" dirty="0">
                <a:solidFill>
                  <a:srgbClr val="00467F"/>
                </a:solidFill>
                <a:latin typeface="Century Gothic Paneuropean"/>
                <a:ea typeface="Century Gothic Paneuropean"/>
                <a:cs typeface="Century Gothic Paneuropean"/>
                <a:sym typeface="Century Gothic Paneuropean"/>
              </a:rPr>
              <a:t>+</a:t>
            </a:r>
          </a:p>
        </p:txBody>
      </p:sp>
      <p:sp>
        <p:nvSpPr>
          <p:cNvPr id="2" name="TextBox 47">
            <a:extLst>
              <a:ext uri="{FF2B5EF4-FFF2-40B4-BE49-F238E27FC236}">
                <a16:creationId xmlns:a16="http://schemas.microsoft.com/office/drawing/2014/main" id="{43A3B5B5-CE70-015E-9BAC-0837D27248AA}"/>
              </a:ext>
            </a:extLst>
          </p:cNvPr>
          <p:cNvSpPr txBox="1"/>
          <p:nvPr/>
        </p:nvSpPr>
        <p:spPr>
          <a:xfrm>
            <a:off x="14230859" y="12993701"/>
            <a:ext cx="9544051" cy="752107"/>
          </a:xfrm>
          <a:prstGeom prst="rect">
            <a:avLst/>
          </a:prstGeom>
          <a:ln>
            <a:noFill/>
          </a:ln>
        </p:spPr>
        <p:txBody>
          <a:bodyPr lIns="0" tIns="0" rIns="0" bIns="0" rtlCol="0" anchor="ctr"/>
          <a:lstStyle/>
          <a:p>
            <a:pPr algn="r">
              <a:lnSpc>
                <a:spcPts val="3700"/>
              </a:lnSpc>
            </a:pPr>
            <a:r>
              <a:rPr lang="en-US" sz="16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6" name="TextBox 26">
            <a:extLst>
              <a:ext uri="{FF2B5EF4-FFF2-40B4-BE49-F238E27FC236}">
                <a16:creationId xmlns:a16="http://schemas.microsoft.com/office/drawing/2014/main" id="{FFCE9B0E-454D-EDFB-3086-F5C444DEC6E8}"/>
              </a:ext>
            </a:extLst>
          </p:cNvPr>
          <p:cNvSpPr txBox="1"/>
          <p:nvPr/>
        </p:nvSpPr>
        <p:spPr>
          <a:xfrm>
            <a:off x="1395101" y="12701430"/>
            <a:ext cx="11986299" cy="609109"/>
          </a:xfrm>
          <a:prstGeom prst="rect">
            <a:avLst/>
          </a:prstGeom>
          <a:ln>
            <a:noFill/>
          </a:ln>
        </p:spPr>
        <p:txBody>
          <a:bodyPr lIns="0" tIns="0" rIns="0" bIns="0" rtlCol="0" anchor="ctr"/>
          <a:lstStyle/>
          <a:p>
            <a:pPr>
              <a:lnSpc>
                <a:spcPts val="3280"/>
              </a:lnSpc>
            </a:pPr>
            <a:r>
              <a:rPr lang="en-US" sz="2667"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667"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Tree>
    <p:extLst>
      <p:ext uri="{BB962C8B-B14F-4D97-AF65-F5344CB8AC3E}">
        <p14:creationId xmlns:p14="http://schemas.microsoft.com/office/powerpoint/2010/main" val="354940271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8C73E-70A4-5724-3464-C0C8D8A09AB6}"/>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2F4CB79A-563D-0C6E-2832-8CD9F945E8AC}"/>
              </a:ext>
            </a:extLst>
          </p:cNvPr>
          <p:cNvSpPr/>
          <p:nvPr/>
        </p:nvSpPr>
        <p:spPr>
          <a:xfrm flipV="1">
            <a:off x="0" y="5683"/>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nvGrpSpPr>
          <p:cNvPr id="2" name="Group 2">
            <a:extLst>
              <a:ext uri="{FF2B5EF4-FFF2-40B4-BE49-F238E27FC236}">
                <a16:creationId xmlns:a16="http://schemas.microsoft.com/office/drawing/2014/main" id="{E8175C3D-8CA8-51B0-6F93-65717D1E1014}"/>
              </a:ext>
            </a:extLst>
          </p:cNvPr>
          <p:cNvGrpSpPr/>
          <p:nvPr/>
        </p:nvGrpSpPr>
        <p:grpSpPr>
          <a:xfrm>
            <a:off x="0" y="3432023"/>
            <a:ext cx="24414480" cy="6598920"/>
            <a:chOff x="0" y="0"/>
            <a:chExt cx="24414480" cy="6598920"/>
          </a:xfrm>
        </p:grpSpPr>
        <p:sp>
          <p:nvSpPr>
            <p:cNvPr id="3" name="Freeform 3">
              <a:extLst>
                <a:ext uri="{FF2B5EF4-FFF2-40B4-BE49-F238E27FC236}">
                  <a16:creationId xmlns:a16="http://schemas.microsoft.com/office/drawing/2014/main" id="{9E819C4C-8713-667F-0B99-C9C894C451B1}"/>
                </a:ext>
              </a:extLst>
            </p:cNvPr>
            <p:cNvSpPr/>
            <p:nvPr/>
          </p:nvSpPr>
          <p:spPr>
            <a:xfrm>
              <a:off x="0" y="0"/>
              <a:ext cx="24414480" cy="6598920"/>
            </a:xfrm>
            <a:custGeom>
              <a:avLst/>
              <a:gdLst/>
              <a:ahLst/>
              <a:cxnLst/>
              <a:rect l="l" t="t" r="r" b="b"/>
              <a:pathLst>
                <a:path w="24414480" h="6598920">
                  <a:moveTo>
                    <a:pt x="0" y="0"/>
                  </a:moveTo>
                  <a:lnTo>
                    <a:pt x="24414480" y="0"/>
                  </a:lnTo>
                  <a:lnTo>
                    <a:pt x="24414480" y="6598920"/>
                  </a:lnTo>
                  <a:lnTo>
                    <a:pt x="0" y="6598920"/>
                  </a:ln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sz="1867"/>
            </a:p>
          </p:txBody>
        </p:sp>
      </p:grpSp>
      <p:grpSp>
        <p:nvGrpSpPr>
          <p:cNvPr id="4" name="Group 4">
            <a:extLst>
              <a:ext uri="{FF2B5EF4-FFF2-40B4-BE49-F238E27FC236}">
                <a16:creationId xmlns:a16="http://schemas.microsoft.com/office/drawing/2014/main" id="{FCA7D04F-D2DD-5D07-0D20-D93EEB842764}"/>
              </a:ext>
            </a:extLst>
          </p:cNvPr>
          <p:cNvGrpSpPr/>
          <p:nvPr/>
        </p:nvGrpSpPr>
        <p:grpSpPr>
          <a:xfrm>
            <a:off x="1375030" y="2584629"/>
            <a:ext cx="21633941" cy="12700"/>
            <a:chOff x="0" y="0"/>
            <a:chExt cx="21633942" cy="12700"/>
          </a:xfrm>
        </p:grpSpPr>
        <p:sp>
          <p:nvSpPr>
            <p:cNvPr id="5" name="Freeform 5">
              <a:extLst>
                <a:ext uri="{FF2B5EF4-FFF2-40B4-BE49-F238E27FC236}">
                  <a16:creationId xmlns:a16="http://schemas.microsoft.com/office/drawing/2014/main" id="{C73D4E2A-CD65-F32D-8851-7C9252C80B95}"/>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sz="1867"/>
            </a:p>
          </p:txBody>
        </p:sp>
      </p:grpSp>
      <p:grpSp>
        <p:nvGrpSpPr>
          <p:cNvPr id="6" name="Group 6">
            <a:extLst>
              <a:ext uri="{FF2B5EF4-FFF2-40B4-BE49-F238E27FC236}">
                <a16:creationId xmlns:a16="http://schemas.microsoft.com/office/drawing/2014/main" id="{69C81AE3-A8A1-79F6-727D-98B1D4AB9156}"/>
              </a:ext>
            </a:extLst>
          </p:cNvPr>
          <p:cNvGrpSpPr/>
          <p:nvPr/>
        </p:nvGrpSpPr>
        <p:grpSpPr>
          <a:xfrm>
            <a:off x="289179" y="595758"/>
            <a:ext cx="12633071" cy="2454860"/>
            <a:chOff x="0" y="0"/>
            <a:chExt cx="12633071" cy="2454860"/>
          </a:xfrm>
        </p:grpSpPr>
        <p:sp>
          <p:nvSpPr>
            <p:cNvPr id="7" name="Freeform 7">
              <a:extLst>
                <a:ext uri="{FF2B5EF4-FFF2-40B4-BE49-F238E27FC236}">
                  <a16:creationId xmlns:a16="http://schemas.microsoft.com/office/drawing/2014/main" id="{F077D784-D48F-FDDA-060D-53A2627254B0}"/>
                </a:ext>
              </a:extLst>
            </p:cNvPr>
            <p:cNvSpPr/>
            <p:nvPr/>
          </p:nvSpPr>
          <p:spPr>
            <a:xfrm>
              <a:off x="0" y="0"/>
              <a:ext cx="12633070" cy="2454863"/>
            </a:xfrm>
            <a:custGeom>
              <a:avLst/>
              <a:gdLst/>
              <a:ahLst/>
              <a:cxnLst/>
              <a:rect l="l" t="t" r="r" b="b"/>
              <a:pathLst>
                <a:path w="12633070" h="2454863">
                  <a:moveTo>
                    <a:pt x="0" y="0"/>
                  </a:moveTo>
                  <a:lnTo>
                    <a:pt x="12633070" y="0"/>
                  </a:lnTo>
                  <a:lnTo>
                    <a:pt x="12633070" y="2454863"/>
                  </a:lnTo>
                  <a:lnTo>
                    <a:pt x="0" y="2454863"/>
                  </a:lnTo>
                  <a:close/>
                </a:path>
              </a:pathLst>
            </a:custGeom>
            <a:solidFill>
              <a:srgbClr val="000000">
                <a:alpha val="0"/>
              </a:srgbClr>
            </a:solidFill>
            <a:ln w="12700">
              <a:noFill/>
            </a:ln>
          </p:spPr>
          <p:txBody>
            <a:bodyPr/>
            <a:lstStyle/>
            <a:p>
              <a:endParaRPr lang="en-US" sz="1867"/>
            </a:p>
          </p:txBody>
        </p:sp>
        <p:sp>
          <p:nvSpPr>
            <p:cNvPr id="8" name="TextBox 8">
              <a:extLst>
                <a:ext uri="{FF2B5EF4-FFF2-40B4-BE49-F238E27FC236}">
                  <a16:creationId xmlns:a16="http://schemas.microsoft.com/office/drawing/2014/main" id="{AE0E0520-0D99-8728-8509-6126C65F95B2}"/>
                </a:ext>
              </a:extLst>
            </p:cNvPr>
            <p:cNvSpPr txBox="1"/>
            <p:nvPr/>
          </p:nvSpPr>
          <p:spPr>
            <a:xfrm>
              <a:off x="0" y="161925"/>
              <a:ext cx="12633071" cy="2292935"/>
            </a:xfrm>
            <a:prstGeom prst="rect">
              <a:avLst/>
            </a:prstGeom>
            <a:ln>
              <a:noFill/>
            </a:ln>
          </p:spPr>
          <p:txBody>
            <a:bodyPr lIns="0" tIns="0" rIns="0" bIns="0" rtlCol="0" anchor="ctr"/>
            <a:lstStyle/>
            <a:p>
              <a:pPr algn="ctr">
                <a:lnSpc>
                  <a:spcPts val="9600"/>
                </a:lnSpc>
              </a:pPr>
              <a:r>
                <a:rPr lang="en-US" sz="10000" dirty="0">
                  <a:solidFill>
                    <a:srgbClr val="4E92D4"/>
                  </a:solidFill>
                  <a:latin typeface="Anton"/>
                  <a:ea typeface="Anton"/>
                  <a:cs typeface="Anton"/>
                  <a:sym typeface="Anton"/>
                </a:rPr>
                <a:t>Training &amp; Support</a:t>
              </a:r>
            </a:p>
          </p:txBody>
        </p:sp>
      </p:grpSp>
      <p:sp>
        <p:nvSpPr>
          <p:cNvPr id="9" name="TextBox 9">
            <a:extLst>
              <a:ext uri="{FF2B5EF4-FFF2-40B4-BE49-F238E27FC236}">
                <a16:creationId xmlns:a16="http://schemas.microsoft.com/office/drawing/2014/main" id="{FB1D889F-A2F1-22BE-EF76-056EABCBEEE4}"/>
              </a:ext>
            </a:extLst>
          </p:cNvPr>
          <p:cNvSpPr txBox="1"/>
          <p:nvPr/>
        </p:nvSpPr>
        <p:spPr>
          <a:xfrm>
            <a:off x="3939936" y="11303039"/>
            <a:ext cx="16504129" cy="507062"/>
          </a:xfrm>
          <a:prstGeom prst="rect">
            <a:avLst/>
          </a:prstGeom>
        </p:spPr>
        <p:txBody>
          <a:bodyPr wrap="square" lIns="0" tIns="0" rIns="0" bIns="0" rtlCol="0" anchor="t">
            <a:spAutoFit/>
          </a:bodyPr>
          <a:lstStyle/>
          <a:p>
            <a:pPr algn="ctr">
              <a:lnSpc>
                <a:spcPts val="3700"/>
              </a:lnSpc>
            </a:pPr>
            <a:r>
              <a:rPr lang="en-US" sz="5333" dirty="0">
                <a:solidFill>
                  <a:srgbClr val="404040"/>
                </a:solidFill>
                <a:latin typeface="Century Gothic" panose="020B0502020202020204" pitchFamily="34" charset="0"/>
                <a:ea typeface="Anton"/>
                <a:cs typeface="Anton"/>
                <a:sym typeface="Anton"/>
              </a:rPr>
              <a:t>IN BUSINESS FOR YOURSELF, </a:t>
            </a:r>
            <a:r>
              <a:rPr lang="en-US" sz="5333" b="1" u="sng" dirty="0">
                <a:solidFill>
                  <a:srgbClr val="4B8DCD"/>
                </a:solidFill>
                <a:latin typeface="Century Gothic" panose="020B0502020202020204" pitchFamily="34" charset="0"/>
                <a:ea typeface="Anton"/>
                <a:cs typeface="Anton"/>
                <a:sym typeface="Anton"/>
              </a:rPr>
              <a:t>NEVER</a:t>
            </a:r>
            <a:r>
              <a:rPr lang="en-US" sz="5333" dirty="0">
                <a:solidFill>
                  <a:srgbClr val="4B8DCD"/>
                </a:solidFill>
                <a:latin typeface="Century Gothic" panose="020B0502020202020204" pitchFamily="34" charset="0"/>
                <a:ea typeface="Anton"/>
                <a:cs typeface="Anton"/>
                <a:sym typeface="Anton"/>
              </a:rPr>
              <a:t> </a:t>
            </a:r>
            <a:r>
              <a:rPr lang="en-US" sz="5333" dirty="0">
                <a:solidFill>
                  <a:srgbClr val="404040"/>
                </a:solidFill>
                <a:latin typeface="Century Gothic" panose="020B0502020202020204" pitchFamily="34" charset="0"/>
                <a:ea typeface="Anton"/>
                <a:cs typeface="Anton"/>
                <a:sym typeface="Anton"/>
              </a:rPr>
              <a:t>BY YOURSELF</a:t>
            </a:r>
          </a:p>
        </p:txBody>
      </p:sp>
      <p:grpSp>
        <p:nvGrpSpPr>
          <p:cNvPr id="10" name="Group 10">
            <a:extLst>
              <a:ext uri="{FF2B5EF4-FFF2-40B4-BE49-F238E27FC236}">
                <a16:creationId xmlns:a16="http://schemas.microsoft.com/office/drawing/2014/main" id="{B825B0F4-DB21-DF96-3D05-DFB75049C214}"/>
              </a:ext>
            </a:extLst>
          </p:cNvPr>
          <p:cNvGrpSpPr/>
          <p:nvPr/>
        </p:nvGrpSpPr>
        <p:grpSpPr>
          <a:xfrm rot="-10800000">
            <a:off x="1603235" y="4382707"/>
            <a:ext cx="6524765" cy="4323080"/>
            <a:chOff x="0" y="0"/>
            <a:chExt cx="6524765" cy="4323080"/>
          </a:xfrm>
        </p:grpSpPr>
        <p:sp>
          <p:nvSpPr>
            <p:cNvPr id="11" name="Freeform 11">
              <a:extLst>
                <a:ext uri="{FF2B5EF4-FFF2-40B4-BE49-F238E27FC236}">
                  <a16:creationId xmlns:a16="http://schemas.microsoft.com/office/drawing/2014/main" id="{F7335887-E8BE-4967-2B13-F3763E9C17C4}"/>
                </a:ext>
              </a:extLst>
            </p:cNvPr>
            <p:cNvSpPr/>
            <p:nvPr/>
          </p:nvSpPr>
          <p:spPr>
            <a:xfrm>
              <a:off x="12700" y="12700"/>
              <a:ext cx="6499352" cy="4297680"/>
            </a:xfrm>
            <a:custGeom>
              <a:avLst/>
              <a:gdLst/>
              <a:ahLst/>
              <a:cxnLst/>
              <a:rect l="l" t="t" r="r" b="b"/>
              <a:pathLst>
                <a:path w="6499352" h="4297680">
                  <a:moveTo>
                    <a:pt x="0" y="716280"/>
                  </a:moveTo>
                  <a:cubicBezTo>
                    <a:pt x="0" y="320675"/>
                    <a:pt x="321310" y="0"/>
                    <a:pt x="717677" y="0"/>
                  </a:cubicBezTo>
                  <a:lnTo>
                    <a:pt x="5781675" y="0"/>
                  </a:lnTo>
                  <a:cubicBezTo>
                    <a:pt x="6178042" y="0"/>
                    <a:pt x="6499352" y="320675"/>
                    <a:pt x="6499352" y="716280"/>
                  </a:cubicBezTo>
                  <a:lnTo>
                    <a:pt x="6499352" y="3581400"/>
                  </a:lnTo>
                  <a:cubicBezTo>
                    <a:pt x="6499352" y="3977005"/>
                    <a:pt x="6178042" y="4297680"/>
                    <a:pt x="5781675" y="4297680"/>
                  </a:cubicBezTo>
                  <a:lnTo>
                    <a:pt x="717677" y="4297680"/>
                  </a:lnTo>
                  <a:cubicBezTo>
                    <a:pt x="321310" y="4297680"/>
                    <a:pt x="0" y="3977005"/>
                    <a:pt x="0" y="3581400"/>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sz="1867"/>
            </a:p>
          </p:txBody>
        </p:sp>
        <p:sp>
          <p:nvSpPr>
            <p:cNvPr id="12" name="Freeform 12">
              <a:extLst>
                <a:ext uri="{FF2B5EF4-FFF2-40B4-BE49-F238E27FC236}">
                  <a16:creationId xmlns:a16="http://schemas.microsoft.com/office/drawing/2014/main" id="{F3EF291C-6A42-8A39-5F6B-2414DD99C781}"/>
                </a:ext>
              </a:extLst>
            </p:cNvPr>
            <p:cNvSpPr/>
            <p:nvPr/>
          </p:nvSpPr>
          <p:spPr>
            <a:xfrm>
              <a:off x="0" y="0"/>
              <a:ext cx="6524752" cy="4323080"/>
            </a:xfrm>
            <a:custGeom>
              <a:avLst/>
              <a:gdLst/>
              <a:ahLst/>
              <a:cxnLst/>
              <a:rect l="l" t="t" r="r" b="b"/>
              <a:pathLst>
                <a:path w="6524752" h="4323080">
                  <a:moveTo>
                    <a:pt x="0" y="728980"/>
                  </a:moveTo>
                  <a:cubicBezTo>
                    <a:pt x="0" y="326390"/>
                    <a:pt x="327025" y="0"/>
                    <a:pt x="730377" y="0"/>
                  </a:cubicBezTo>
                  <a:lnTo>
                    <a:pt x="5794375" y="0"/>
                  </a:lnTo>
                  <a:lnTo>
                    <a:pt x="5794375" y="12700"/>
                  </a:lnTo>
                  <a:lnTo>
                    <a:pt x="5794375" y="0"/>
                  </a:lnTo>
                  <a:cubicBezTo>
                    <a:pt x="6197727" y="0"/>
                    <a:pt x="6524752" y="326390"/>
                    <a:pt x="6524752" y="728980"/>
                  </a:cubicBezTo>
                  <a:lnTo>
                    <a:pt x="6512052" y="728980"/>
                  </a:lnTo>
                  <a:lnTo>
                    <a:pt x="6524752" y="728980"/>
                  </a:lnTo>
                  <a:lnTo>
                    <a:pt x="6524752" y="3594100"/>
                  </a:lnTo>
                  <a:lnTo>
                    <a:pt x="6512052" y="3594100"/>
                  </a:lnTo>
                  <a:lnTo>
                    <a:pt x="6524752" y="3594100"/>
                  </a:lnTo>
                  <a:cubicBezTo>
                    <a:pt x="6524752" y="3996690"/>
                    <a:pt x="6197727" y="4323080"/>
                    <a:pt x="5794375" y="4323080"/>
                  </a:cubicBezTo>
                  <a:lnTo>
                    <a:pt x="5794375" y="4310380"/>
                  </a:lnTo>
                  <a:lnTo>
                    <a:pt x="5794375" y="4323080"/>
                  </a:lnTo>
                  <a:lnTo>
                    <a:pt x="730377" y="4323080"/>
                  </a:lnTo>
                  <a:lnTo>
                    <a:pt x="730377" y="4310380"/>
                  </a:lnTo>
                  <a:lnTo>
                    <a:pt x="730377" y="4323080"/>
                  </a:lnTo>
                  <a:cubicBezTo>
                    <a:pt x="327025" y="4323080"/>
                    <a:pt x="0" y="3996690"/>
                    <a:pt x="0" y="3594100"/>
                  </a:cubicBezTo>
                  <a:lnTo>
                    <a:pt x="0" y="728980"/>
                  </a:lnTo>
                  <a:lnTo>
                    <a:pt x="12700" y="728980"/>
                  </a:lnTo>
                  <a:lnTo>
                    <a:pt x="0" y="728980"/>
                  </a:lnTo>
                  <a:moveTo>
                    <a:pt x="25400" y="728980"/>
                  </a:moveTo>
                  <a:lnTo>
                    <a:pt x="25400" y="3594100"/>
                  </a:lnTo>
                  <a:lnTo>
                    <a:pt x="12700" y="3594100"/>
                  </a:lnTo>
                  <a:lnTo>
                    <a:pt x="25400" y="3594100"/>
                  </a:lnTo>
                  <a:cubicBezTo>
                    <a:pt x="25400" y="3982720"/>
                    <a:pt x="340995" y="4297680"/>
                    <a:pt x="730377" y="4297680"/>
                  </a:cubicBezTo>
                  <a:lnTo>
                    <a:pt x="5794375" y="4297680"/>
                  </a:lnTo>
                  <a:cubicBezTo>
                    <a:pt x="6183757" y="4297680"/>
                    <a:pt x="6499352" y="3982593"/>
                    <a:pt x="6499352" y="3594100"/>
                  </a:cubicBezTo>
                  <a:lnTo>
                    <a:pt x="6499352" y="728980"/>
                  </a:lnTo>
                  <a:cubicBezTo>
                    <a:pt x="6499352" y="340360"/>
                    <a:pt x="6183757" y="25400"/>
                    <a:pt x="5794375" y="25400"/>
                  </a:cubicBezTo>
                  <a:lnTo>
                    <a:pt x="730377" y="25400"/>
                  </a:lnTo>
                  <a:lnTo>
                    <a:pt x="730377" y="12700"/>
                  </a:lnTo>
                  <a:lnTo>
                    <a:pt x="730377" y="25400"/>
                  </a:lnTo>
                  <a:cubicBezTo>
                    <a:pt x="340995" y="25400"/>
                    <a:pt x="25400" y="340487"/>
                    <a:pt x="25400" y="728980"/>
                  </a:cubicBezTo>
                  <a:close/>
                </a:path>
              </a:pathLst>
            </a:custGeom>
            <a:solidFill>
              <a:srgbClr val="4E92D4"/>
            </a:solidFill>
            <a:ln w="12700">
              <a:noFill/>
            </a:ln>
          </p:spPr>
          <p:txBody>
            <a:bodyPr/>
            <a:lstStyle/>
            <a:p>
              <a:endParaRPr lang="en-US" sz="1867"/>
            </a:p>
          </p:txBody>
        </p:sp>
      </p:grpSp>
      <p:grpSp>
        <p:nvGrpSpPr>
          <p:cNvPr id="13" name="Group 13">
            <a:extLst>
              <a:ext uri="{FF2B5EF4-FFF2-40B4-BE49-F238E27FC236}">
                <a16:creationId xmlns:a16="http://schemas.microsoft.com/office/drawing/2014/main" id="{DBD07238-D3C9-EA2E-DC8B-574CA0EE06B0}"/>
              </a:ext>
            </a:extLst>
          </p:cNvPr>
          <p:cNvGrpSpPr/>
          <p:nvPr/>
        </p:nvGrpSpPr>
        <p:grpSpPr>
          <a:xfrm>
            <a:off x="806451" y="5197096"/>
            <a:ext cx="8118335" cy="2687169"/>
            <a:chOff x="0" y="0"/>
            <a:chExt cx="8118335" cy="2687170"/>
          </a:xfrm>
        </p:grpSpPr>
        <p:sp>
          <p:nvSpPr>
            <p:cNvPr id="14" name="Freeform 14">
              <a:extLst>
                <a:ext uri="{FF2B5EF4-FFF2-40B4-BE49-F238E27FC236}">
                  <a16:creationId xmlns:a16="http://schemas.microsoft.com/office/drawing/2014/main" id="{927791BD-7553-AFB2-EF09-346F8568CE22}"/>
                </a:ext>
              </a:extLst>
            </p:cNvPr>
            <p:cNvSpPr/>
            <p:nvPr/>
          </p:nvSpPr>
          <p:spPr>
            <a:xfrm>
              <a:off x="0" y="0"/>
              <a:ext cx="8118336" cy="2687175"/>
            </a:xfrm>
            <a:custGeom>
              <a:avLst/>
              <a:gdLst/>
              <a:ahLst/>
              <a:cxnLst/>
              <a:rect l="l" t="t" r="r" b="b"/>
              <a:pathLst>
                <a:path w="8118336" h="2687175">
                  <a:moveTo>
                    <a:pt x="0" y="0"/>
                  </a:moveTo>
                  <a:lnTo>
                    <a:pt x="8118336" y="0"/>
                  </a:lnTo>
                  <a:lnTo>
                    <a:pt x="8118336" y="2687175"/>
                  </a:lnTo>
                  <a:lnTo>
                    <a:pt x="0" y="2687175"/>
                  </a:lnTo>
                  <a:close/>
                </a:path>
              </a:pathLst>
            </a:custGeom>
            <a:solidFill>
              <a:srgbClr val="000000">
                <a:alpha val="0"/>
              </a:srgbClr>
            </a:solidFill>
            <a:ln w="12700">
              <a:noFill/>
            </a:ln>
          </p:spPr>
          <p:txBody>
            <a:bodyPr/>
            <a:lstStyle/>
            <a:p>
              <a:endParaRPr lang="en-US" sz="1867"/>
            </a:p>
          </p:txBody>
        </p:sp>
        <p:sp>
          <p:nvSpPr>
            <p:cNvPr id="15" name="TextBox 15">
              <a:extLst>
                <a:ext uri="{FF2B5EF4-FFF2-40B4-BE49-F238E27FC236}">
                  <a16:creationId xmlns:a16="http://schemas.microsoft.com/office/drawing/2014/main" id="{BA1DA304-909D-8BBF-76E3-81978629D19B}"/>
                </a:ext>
              </a:extLst>
            </p:cNvPr>
            <p:cNvSpPr txBox="1"/>
            <p:nvPr/>
          </p:nvSpPr>
          <p:spPr>
            <a:xfrm>
              <a:off x="0" y="0"/>
              <a:ext cx="8118335" cy="2687170"/>
            </a:xfrm>
            <a:prstGeom prst="rect">
              <a:avLst/>
            </a:prstGeom>
            <a:ln>
              <a:noFill/>
            </a:ln>
          </p:spPr>
          <p:txBody>
            <a:bodyPr lIns="0" tIns="0" rIns="0" bIns="0" rtlCol="0" anchor="ctr"/>
            <a:lstStyle/>
            <a:p>
              <a:pPr algn="ctr">
                <a:lnSpc>
                  <a:spcPts val="6320"/>
                </a:lnSpc>
              </a:pPr>
              <a:r>
                <a:rPr lang="en-US" sz="5267" b="1" dirty="0">
                  <a:solidFill>
                    <a:srgbClr val="404040"/>
                  </a:solidFill>
                  <a:latin typeface="Century Gothic Paneuropean Bold"/>
                  <a:ea typeface="Century Gothic Paneuropean Bold"/>
                  <a:cs typeface="Century Gothic Paneuropean Bold"/>
                  <a:sym typeface="Century Gothic Paneuropean Bold"/>
                </a:rPr>
                <a:t>Online</a:t>
              </a:r>
            </a:p>
            <a:p>
              <a:pPr algn="ctr">
                <a:lnSpc>
                  <a:spcPts val="6320"/>
                </a:lnSpc>
              </a:pPr>
              <a:r>
                <a:rPr lang="en-US" sz="5267" dirty="0">
                  <a:solidFill>
                    <a:srgbClr val="404040"/>
                  </a:solidFill>
                  <a:latin typeface="Century Gothic Paneuropean"/>
                  <a:ea typeface="Century Gothic Paneuropean"/>
                  <a:cs typeface="Century Gothic Paneuropean"/>
                  <a:sym typeface="Century Gothic Paneuropean"/>
                </a:rPr>
                <a:t>Presentations</a:t>
              </a:r>
            </a:p>
            <a:p>
              <a:pPr algn="ctr">
                <a:lnSpc>
                  <a:spcPts val="6320"/>
                </a:lnSpc>
              </a:pPr>
              <a:r>
                <a:rPr lang="en-US" sz="5267" dirty="0">
                  <a:solidFill>
                    <a:srgbClr val="404040"/>
                  </a:solidFill>
                  <a:latin typeface="Century Gothic Paneuropean"/>
                  <a:ea typeface="Century Gothic Paneuropean"/>
                  <a:cs typeface="Century Gothic Paneuropean"/>
                  <a:sym typeface="Century Gothic Paneuropean"/>
                </a:rPr>
                <a:t>&amp; Trainings</a:t>
              </a:r>
            </a:p>
          </p:txBody>
        </p:sp>
      </p:grpSp>
      <p:grpSp>
        <p:nvGrpSpPr>
          <p:cNvPr id="16" name="Group 16">
            <a:extLst>
              <a:ext uri="{FF2B5EF4-FFF2-40B4-BE49-F238E27FC236}">
                <a16:creationId xmlns:a16="http://schemas.microsoft.com/office/drawing/2014/main" id="{63E7F6F6-EADE-8B0E-ADCD-E039B0A6500D}"/>
              </a:ext>
            </a:extLst>
          </p:cNvPr>
          <p:cNvGrpSpPr/>
          <p:nvPr/>
        </p:nvGrpSpPr>
        <p:grpSpPr>
          <a:xfrm rot="-10800000">
            <a:off x="8891830" y="4382719"/>
            <a:ext cx="6524765" cy="4323080"/>
            <a:chOff x="0" y="0"/>
            <a:chExt cx="6524765" cy="4323080"/>
          </a:xfrm>
        </p:grpSpPr>
        <p:sp>
          <p:nvSpPr>
            <p:cNvPr id="17" name="Freeform 17">
              <a:extLst>
                <a:ext uri="{FF2B5EF4-FFF2-40B4-BE49-F238E27FC236}">
                  <a16:creationId xmlns:a16="http://schemas.microsoft.com/office/drawing/2014/main" id="{AFB0F668-8B5D-1B68-A007-A779014698DE}"/>
                </a:ext>
              </a:extLst>
            </p:cNvPr>
            <p:cNvSpPr/>
            <p:nvPr/>
          </p:nvSpPr>
          <p:spPr>
            <a:xfrm>
              <a:off x="12700" y="12700"/>
              <a:ext cx="6499352" cy="4297680"/>
            </a:xfrm>
            <a:custGeom>
              <a:avLst/>
              <a:gdLst/>
              <a:ahLst/>
              <a:cxnLst/>
              <a:rect l="l" t="t" r="r" b="b"/>
              <a:pathLst>
                <a:path w="6499352" h="4297680">
                  <a:moveTo>
                    <a:pt x="0" y="716280"/>
                  </a:moveTo>
                  <a:cubicBezTo>
                    <a:pt x="0" y="320675"/>
                    <a:pt x="321310" y="0"/>
                    <a:pt x="717677" y="0"/>
                  </a:cubicBezTo>
                  <a:lnTo>
                    <a:pt x="5781675" y="0"/>
                  </a:lnTo>
                  <a:cubicBezTo>
                    <a:pt x="6178042" y="0"/>
                    <a:pt x="6499352" y="320675"/>
                    <a:pt x="6499352" y="716280"/>
                  </a:cubicBezTo>
                  <a:lnTo>
                    <a:pt x="6499352" y="3581400"/>
                  </a:lnTo>
                  <a:cubicBezTo>
                    <a:pt x="6499352" y="3977005"/>
                    <a:pt x="6178042" y="4297680"/>
                    <a:pt x="5781675" y="4297680"/>
                  </a:cubicBezTo>
                  <a:lnTo>
                    <a:pt x="717677" y="4297680"/>
                  </a:lnTo>
                  <a:cubicBezTo>
                    <a:pt x="321310" y="4297680"/>
                    <a:pt x="0" y="3977005"/>
                    <a:pt x="0" y="3581400"/>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sz="1867"/>
            </a:p>
          </p:txBody>
        </p:sp>
        <p:sp>
          <p:nvSpPr>
            <p:cNvPr id="18" name="Freeform 18">
              <a:extLst>
                <a:ext uri="{FF2B5EF4-FFF2-40B4-BE49-F238E27FC236}">
                  <a16:creationId xmlns:a16="http://schemas.microsoft.com/office/drawing/2014/main" id="{1C6CEAC7-159F-4A1E-108A-9CEA51D756D7}"/>
                </a:ext>
              </a:extLst>
            </p:cNvPr>
            <p:cNvSpPr/>
            <p:nvPr/>
          </p:nvSpPr>
          <p:spPr>
            <a:xfrm>
              <a:off x="0" y="0"/>
              <a:ext cx="6524752" cy="4323080"/>
            </a:xfrm>
            <a:custGeom>
              <a:avLst/>
              <a:gdLst/>
              <a:ahLst/>
              <a:cxnLst/>
              <a:rect l="l" t="t" r="r" b="b"/>
              <a:pathLst>
                <a:path w="6524752" h="4323080">
                  <a:moveTo>
                    <a:pt x="0" y="728980"/>
                  </a:moveTo>
                  <a:cubicBezTo>
                    <a:pt x="0" y="326390"/>
                    <a:pt x="327025" y="0"/>
                    <a:pt x="730377" y="0"/>
                  </a:cubicBezTo>
                  <a:lnTo>
                    <a:pt x="5794375" y="0"/>
                  </a:lnTo>
                  <a:lnTo>
                    <a:pt x="5794375" y="12700"/>
                  </a:lnTo>
                  <a:lnTo>
                    <a:pt x="5794375" y="0"/>
                  </a:lnTo>
                  <a:cubicBezTo>
                    <a:pt x="6197727" y="0"/>
                    <a:pt x="6524752" y="326390"/>
                    <a:pt x="6524752" y="728980"/>
                  </a:cubicBezTo>
                  <a:lnTo>
                    <a:pt x="6512052" y="728980"/>
                  </a:lnTo>
                  <a:lnTo>
                    <a:pt x="6524752" y="728980"/>
                  </a:lnTo>
                  <a:lnTo>
                    <a:pt x="6524752" y="3594100"/>
                  </a:lnTo>
                  <a:lnTo>
                    <a:pt x="6512052" y="3594100"/>
                  </a:lnTo>
                  <a:lnTo>
                    <a:pt x="6524752" y="3594100"/>
                  </a:lnTo>
                  <a:cubicBezTo>
                    <a:pt x="6524752" y="3996690"/>
                    <a:pt x="6197727" y="4323080"/>
                    <a:pt x="5794375" y="4323080"/>
                  </a:cubicBezTo>
                  <a:lnTo>
                    <a:pt x="5794375" y="4310380"/>
                  </a:lnTo>
                  <a:lnTo>
                    <a:pt x="5794375" y="4323080"/>
                  </a:lnTo>
                  <a:lnTo>
                    <a:pt x="730377" y="4323080"/>
                  </a:lnTo>
                  <a:lnTo>
                    <a:pt x="730377" y="4310380"/>
                  </a:lnTo>
                  <a:lnTo>
                    <a:pt x="730377" y="4323080"/>
                  </a:lnTo>
                  <a:cubicBezTo>
                    <a:pt x="327025" y="4323080"/>
                    <a:pt x="0" y="3996690"/>
                    <a:pt x="0" y="3594100"/>
                  </a:cubicBezTo>
                  <a:lnTo>
                    <a:pt x="0" y="728980"/>
                  </a:lnTo>
                  <a:lnTo>
                    <a:pt x="12700" y="728980"/>
                  </a:lnTo>
                  <a:lnTo>
                    <a:pt x="0" y="728980"/>
                  </a:lnTo>
                  <a:moveTo>
                    <a:pt x="25400" y="728980"/>
                  </a:moveTo>
                  <a:lnTo>
                    <a:pt x="25400" y="3594100"/>
                  </a:lnTo>
                  <a:lnTo>
                    <a:pt x="12700" y="3594100"/>
                  </a:lnTo>
                  <a:lnTo>
                    <a:pt x="25400" y="3594100"/>
                  </a:lnTo>
                  <a:cubicBezTo>
                    <a:pt x="25400" y="3982720"/>
                    <a:pt x="340995" y="4297680"/>
                    <a:pt x="730377" y="4297680"/>
                  </a:cubicBezTo>
                  <a:lnTo>
                    <a:pt x="5794375" y="4297680"/>
                  </a:lnTo>
                  <a:cubicBezTo>
                    <a:pt x="6183757" y="4297680"/>
                    <a:pt x="6499352" y="3982593"/>
                    <a:pt x="6499352" y="3594100"/>
                  </a:cubicBezTo>
                  <a:lnTo>
                    <a:pt x="6499352" y="728980"/>
                  </a:lnTo>
                  <a:cubicBezTo>
                    <a:pt x="6499352" y="340360"/>
                    <a:pt x="6183757" y="25400"/>
                    <a:pt x="5794375" y="25400"/>
                  </a:cubicBezTo>
                  <a:lnTo>
                    <a:pt x="730377" y="25400"/>
                  </a:lnTo>
                  <a:lnTo>
                    <a:pt x="730377" y="12700"/>
                  </a:lnTo>
                  <a:lnTo>
                    <a:pt x="730377" y="25400"/>
                  </a:lnTo>
                  <a:cubicBezTo>
                    <a:pt x="340995" y="25400"/>
                    <a:pt x="25400" y="340487"/>
                    <a:pt x="25400" y="728980"/>
                  </a:cubicBezTo>
                  <a:close/>
                </a:path>
              </a:pathLst>
            </a:custGeom>
            <a:solidFill>
              <a:srgbClr val="4E92D4"/>
            </a:solidFill>
            <a:ln w="12700">
              <a:noFill/>
            </a:ln>
          </p:spPr>
          <p:txBody>
            <a:bodyPr/>
            <a:lstStyle/>
            <a:p>
              <a:endParaRPr lang="en-US" sz="1867"/>
            </a:p>
          </p:txBody>
        </p:sp>
      </p:grpSp>
      <p:grpSp>
        <p:nvGrpSpPr>
          <p:cNvPr id="19" name="Group 19">
            <a:extLst>
              <a:ext uri="{FF2B5EF4-FFF2-40B4-BE49-F238E27FC236}">
                <a16:creationId xmlns:a16="http://schemas.microsoft.com/office/drawing/2014/main" id="{735AB2C9-B218-3BCC-C892-5A05D13FF0A3}"/>
              </a:ext>
            </a:extLst>
          </p:cNvPr>
          <p:cNvGrpSpPr/>
          <p:nvPr/>
        </p:nvGrpSpPr>
        <p:grpSpPr>
          <a:xfrm>
            <a:off x="8095057" y="5197096"/>
            <a:ext cx="8118335" cy="2687169"/>
            <a:chOff x="0" y="0"/>
            <a:chExt cx="8118335" cy="2687170"/>
          </a:xfrm>
        </p:grpSpPr>
        <p:sp>
          <p:nvSpPr>
            <p:cNvPr id="20" name="Freeform 20">
              <a:extLst>
                <a:ext uri="{FF2B5EF4-FFF2-40B4-BE49-F238E27FC236}">
                  <a16:creationId xmlns:a16="http://schemas.microsoft.com/office/drawing/2014/main" id="{16F936EA-3E05-CE02-473F-0ED610C8AAF8}"/>
                </a:ext>
              </a:extLst>
            </p:cNvPr>
            <p:cNvSpPr/>
            <p:nvPr/>
          </p:nvSpPr>
          <p:spPr>
            <a:xfrm>
              <a:off x="0" y="0"/>
              <a:ext cx="8118336" cy="2687175"/>
            </a:xfrm>
            <a:custGeom>
              <a:avLst/>
              <a:gdLst/>
              <a:ahLst/>
              <a:cxnLst/>
              <a:rect l="l" t="t" r="r" b="b"/>
              <a:pathLst>
                <a:path w="8118336" h="2687175">
                  <a:moveTo>
                    <a:pt x="0" y="0"/>
                  </a:moveTo>
                  <a:lnTo>
                    <a:pt x="8118336" y="0"/>
                  </a:lnTo>
                  <a:lnTo>
                    <a:pt x="8118336" y="2687175"/>
                  </a:lnTo>
                  <a:lnTo>
                    <a:pt x="0" y="2687175"/>
                  </a:lnTo>
                  <a:close/>
                </a:path>
              </a:pathLst>
            </a:custGeom>
            <a:solidFill>
              <a:srgbClr val="000000">
                <a:alpha val="0"/>
              </a:srgbClr>
            </a:solidFill>
            <a:ln w="12700">
              <a:noFill/>
            </a:ln>
          </p:spPr>
          <p:txBody>
            <a:bodyPr/>
            <a:lstStyle/>
            <a:p>
              <a:endParaRPr lang="en-US" sz="1867"/>
            </a:p>
          </p:txBody>
        </p:sp>
        <p:sp>
          <p:nvSpPr>
            <p:cNvPr id="21" name="TextBox 21">
              <a:extLst>
                <a:ext uri="{FF2B5EF4-FFF2-40B4-BE49-F238E27FC236}">
                  <a16:creationId xmlns:a16="http://schemas.microsoft.com/office/drawing/2014/main" id="{BCE70AD3-5655-D0AC-28BF-9F83F9E007F3}"/>
                </a:ext>
              </a:extLst>
            </p:cNvPr>
            <p:cNvSpPr txBox="1"/>
            <p:nvPr/>
          </p:nvSpPr>
          <p:spPr>
            <a:xfrm>
              <a:off x="0" y="0"/>
              <a:ext cx="8118335" cy="2687170"/>
            </a:xfrm>
            <a:prstGeom prst="rect">
              <a:avLst/>
            </a:prstGeom>
            <a:ln>
              <a:noFill/>
            </a:ln>
          </p:spPr>
          <p:txBody>
            <a:bodyPr lIns="0" tIns="0" rIns="0" bIns="0" rtlCol="0" anchor="ctr"/>
            <a:lstStyle/>
            <a:p>
              <a:pPr algn="ctr">
                <a:lnSpc>
                  <a:spcPts val="6320"/>
                </a:lnSpc>
              </a:pPr>
              <a:r>
                <a:rPr lang="en-US" sz="5267" b="1" dirty="0">
                  <a:solidFill>
                    <a:srgbClr val="404040"/>
                  </a:solidFill>
                  <a:latin typeface="Century Gothic Paneuropean Bold"/>
                  <a:ea typeface="Century Gothic Paneuropean Bold"/>
                  <a:cs typeface="Century Gothic Paneuropean Bold"/>
                  <a:sym typeface="Century Gothic Paneuropean Bold"/>
                </a:rPr>
                <a:t>Your Team’s</a:t>
              </a:r>
            </a:p>
            <a:p>
              <a:pPr algn="ctr">
                <a:lnSpc>
                  <a:spcPts val="6320"/>
                </a:lnSpc>
              </a:pPr>
              <a:r>
                <a:rPr lang="en-US" sz="5267" dirty="0">
                  <a:solidFill>
                    <a:srgbClr val="404040"/>
                  </a:solidFill>
                  <a:latin typeface="Century Gothic Paneuropean"/>
                  <a:ea typeface="Century Gothic Paneuropean"/>
                  <a:cs typeface="Century Gothic Paneuropean"/>
                  <a:sym typeface="Century Gothic Paneuropean"/>
                </a:rPr>
                <a:t>In-Person</a:t>
              </a:r>
            </a:p>
            <a:p>
              <a:pPr algn="ctr">
                <a:lnSpc>
                  <a:spcPts val="6320"/>
                </a:lnSpc>
              </a:pPr>
              <a:r>
                <a:rPr lang="en-US" sz="5267" dirty="0">
                  <a:solidFill>
                    <a:srgbClr val="404040"/>
                  </a:solidFill>
                  <a:latin typeface="Century Gothic Paneuropean"/>
                  <a:ea typeface="Century Gothic Paneuropean"/>
                  <a:cs typeface="Century Gothic Paneuropean"/>
                  <a:sym typeface="Century Gothic Paneuropean"/>
                </a:rPr>
                <a:t>&amp; Virtual Events </a:t>
              </a:r>
            </a:p>
          </p:txBody>
        </p:sp>
      </p:grpSp>
      <p:grpSp>
        <p:nvGrpSpPr>
          <p:cNvPr id="22" name="Group 22">
            <a:extLst>
              <a:ext uri="{FF2B5EF4-FFF2-40B4-BE49-F238E27FC236}">
                <a16:creationId xmlns:a16="http://schemas.microsoft.com/office/drawing/2014/main" id="{BD156E04-C128-92EB-5B6D-6D8F3F5D9DDC}"/>
              </a:ext>
            </a:extLst>
          </p:cNvPr>
          <p:cNvGrpSpPr/>
          <p:nvPr/>
        </p:nvGrpSpPr>
        <p:grpSpPr>
          <a:xfrm rot="-10800000">
            <a:off x="16119870" y="4307751"/>
            <a:ext cx="6524765" cy="4323080"/>
            <a:chOff x="0" y="0"/>
            <a:chExt cx="6524765" cy="4323080"/>
          </a:xfrm>
        </p:grpSpPr>
        <p:sp>
          <p:nvSpPr>
            <p:cNvPr id="23" name="Freeform 23">
              <a:extLst>
                <a:ext uri="{FF2B5EF4-FFF2-40B4-BE49-F238E27FC236}">
                  <a16:creationId xmlns:a16="http://schemas.microsoft.com/office/drawing/2014/main" id="{AA701FFF-3FBC-F1A8-8D95-F16499C1B7B8}"/>
                </a:ext>
              </a:extLst>
            </p:cNvPr>
            <p:cNvSpPr/>
            <p:nvPr/>
          </p:nvSpPr>
          <p:spPr>
            <a:xfrm>
              <a:off x="12700" y="12700"/>
              <a:ext cx="6499352" cy="4297680"/>
            </a:xfrm>
            <a:custGeom>
              <a:avLst/>
              <a:gdLst/>
              <a:ahLst/>
              <a:cxnLst/>
              <a:rect l="l" t="t" r="r" b="b"/>
              <a:pathLst>
                <a:path w="6499352" h="4297680">
                  <a:moveTo>
                    <a:pt x="0" y="716280"/>
                  </a:moveTo>
                  <a:cubicBezTo>
                    <a:pt x="0" y="320675"/>
                    <a:pt x="321310" y="0"/>
                    <a:pt x="717677" y="0"/>
                  </a:cubicBezTo>
                  <a:lnTo>
                    <a:pt x="5781675" y="0"/>
                  </a:lnTo>
                  <a:cubicBezTo>
                    <a:pt x="6178042" y="0"/>
                    <a:pt x="6499352" y="320675"/>
                    <a:pt x="6499352" y="716280"/>
                  </a:cubicBezTo>
                  <a:lnTo>
                    <a:pt x="6499352" y="3581400"/>
                  </a:lnTo>
                  <a:cubicBezTo>
                    <a:pt x="6499352" y="3977005"/>
                    <a:pt x="6178042" y="4297680"/>
                    <a:pt x="5781675" y="4297680"/>
                  </a:cubicBezTo>
                  <a:lnTo>
                    <a:pt x="717677" y="4297680"/>
                  </a:lnTo>
                  <a:cubicBezTo>
                    <a:pt x="321310" y="4297680"/>
                    <a:pt x="0" y="3977005"/>
                    <a:pt x="0" y="3581400"/>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sz="1867"/>
            </a:p>
          </p:txBody>
        </p:sp>
        <p:sp>
          <p:nvSpPr>
            <p:cNvPr id="24" name="Freeform 24">
              <a:extLst>
                <a:ext uri="{FF2B5EF4-FFF2-40B4-BE49-F238E27FC236}">
                  <a16:creationId xmlns:a16="http://schemas.microsoft.com/office/drawing/2014/main" id="{6C646C31-5620-D050-7DC9-F0F9CDFC4AFE}"/>
                </a:ext>
              </a:extLst>
            </p:cNvPr>
            <p:cNvSpPr/>
            <p:nvPr/>
          </p:nvSpPr>
          <p:spPr>
            <a:xfrm>
              <a:off x="0" y="0"/>
              <a:ext cx="6524752" cy="4323080"/>
            </a:xfrm>
            <a:custGeom>
              <a:avLst/>
              <a:gdLst/>
              <a:ahLst/>
              <a:cxnLst/>
              <a:rect l="l" t="t" r="r" b="b"/>
              <a:pathLst>
                <a:path w="6524752" h="4323080">
                  <a:moveTo>
                    <a:pt x="0" y="728980"/>
                  </a:moveTo>
                  <a:cubicBezTo>
                    <a:pt x="0" y="326390"/>
                    <a:pt x="327025" y="0"/>
                    <a:pt x="730377" y="0"/>
                  </a:cubicBezTo>
                  <a:lnTo>
                    <a:pt x="5794375" y="0"/>
                  </a:lnTo>
                  <a:lnTo>
                    <a:pt x="5794375" y="12700"/>
                  </a:lnTo>
                  <a:lnTo>
                    <a:pt x="5794375" y="0"/>
                  </a:lnTo>
                  <a:cubicBezTo>
                    <a:pt x="6197727" y="0"/>
                    <a:pt x="6524752" y="326390"/>
                    <a:pt x="6524752" y="728980"/>
                  </a:cubicBezTo>
                  <a:lnTo>
                    <a:pt x="6512052" y="728980"/>
                  </a:lnTo>
                  <a:lnTo>
                    <a:pt x="6524752" y="728980"/>
                  </a:lnTo>
                  <a:lnTo>
                    <a:pt x="6524752" y="3594100"/>
                  </a:lnTo>
                  <a:lnTo>
                    <a:pt x="6512052" y="3594100"/>
                  </a:lnTo>
                  <a:lnTo>
                    <a:pt x="6524752" y="3594100"/>
                  </a:lnTo>
                  <a:cubicBezTo>
                    <a:pt x="6524752" y="3996690"/>
                    <a:pt x="6197727" y="4323080"/>
                    <a:pt x="5794375" y="4323080"/>
                  </a:cubicBezTo>
                  <a:lnTo>
                    <a:pt x="5794375" y="4310380"/>
                  </a:lnTo>
                  <a:lnTo>
                    <a:pt x="5794375" y="4323080"/>
                  </a:lnTo>
                  <a:lnTo>
                    <a:pt x="730377" y="4323080"/>
                  </a:lnTo>
                  <a:lnTo>
                    <a:pt x="730377" y="4310380"/>
                  </a:lnTo>
                  <a:lnTo>
                    <a:pt x="730377" y="4323080"/>
                  </a:lnTo>
                  <a:cubicBezTo>
                    <a:pt x="327025" y="4323080"/>
                    <a:pt x="0" y="3996690"/>
                    <a:pt x="0" y="3594100"/>
                  </a:cubicBezTo>
                  <a:lnTo>
                    <a:pt x="0" y="728980"/>
                  </a:lnTo>
                  <a:lnTo>
                    <a:pt x="12700" y="728980"/>
                  </a:lnTo>
                  <a:lnTo>
                    <a:pt x="0" y="728980"/>
                  </a:lnTo>
                  <a:moveTo>
                    <a:pt x="25400" y="728980"/>
                  </a:moveTo>
                  <a:lnTo>
                    <a:pt x="25400" y="3594100"/>
                  </a:lnTo>
                  <a:lnTo>
                    <a:pt x="12700" y="3594100"/>
                  </a:lnTo>
                  <a:lnTo>
                    <a:pt x="25400" y="3594100"/>
                  </a:lnTo>
                  <a:cubicBezTo>
                    <a:pt x="25400" y="3982720"/>
                    <a:pt x="340995" y="4297680"/>
                    <a:pt x="730377" y="4297680"/>
                  </a:cubicBezTo>
                  <a:lnTo>
                    <a:pt x="5794375" y="4297680"/>
                  </a:lnTo>
                  <a:cubicBezTo>
                    <a:pt x="6183757" y="4297680"/>
                    <a:pt x="6499352" y="3982593"/>
                    <a:pt x="6499352" y="3594100"/>
                  </a:cubicBezTo>
                  <a:lnTo>
                    <a:pt x="6499352" y="728980"/>
                  </a:lnTo>
                  <a:cubicBezTo>
                    <a:pt x="6499352" y="340360"/>
                    <a:pt x="6183757" y="25400"/>
                    <a:pt x="5794375" y="25400"/>
                  </a:cubicBezTo>
                  <a:lnTo>
                    <a:pt x="730377" y="25400"/>
                  </a:lnTo>
                  <a:lnTo>
                    <a:pt x="730377" y="12700"/>
                  </a:lnTo>
                  <a:lnTo>
                    <a:pt x="730377" y="25400"/>
                  </a:lnTo>
                  <a:cubicBezTo>
                    <a:pt x="340995" y="25400"/>
                    <a:pt x="25400" y="340487"/>
                    <a:pt x="25400" y="728980"/>
                  </a:cubicBezTo>
                  <a:close/>
                </a:path>
              </a:pathLst>
            </a:custGeom>
            <a:solidFill>
              <a:srgbClr val="4E92D4"/>
            </a:solidFill>
            <a:ln w="12700">
              <a:noFill/>
            </a:ln>
          </p:spPr>
          <p:txBody>
            <a:bodyPr/>
            <a:lstStyle/>
            <a:p>
              <a:endParaRPr lang="en-US" sz="1867"/>
            </a:p>
          </p:txBody>
        </p:sp>
      </p:grpSp>
      <p:sp>
        <p:nvSpPr>
          <p:cNvPr id="25" name="Freeform 25" descr="A blue and purple arrow with black text  AI-generated content may be incorrect.">
            <a:extLst>
              <a:ext uri="{FF2B5EF4-FFF2-40B4-BE49-F238E27FC236}">
                <a16:creationId xmlns:a16="http://schemas.microsoft.com/office/drawing/2014/main" id="{CF54F109-5CAC-23E6-7ED5-8C8F7330DF7C}"/>
              </a:ext>
            </a:extLst>
          </p:cNvPr>
          <p:cNvSpPr/>
          <p:nvPr/>
        </p:nvSpPr>
        <p:spPr>
          <a:xfrm>
            <a:off x="17073855" y="5852955"/>
            <a:ext cx="4483036" cy="1234351"/>
          </a:xfrm>
          <a:custGeom>
            <a:avLst/>
            <a:gdLst/>
            <a:ahLst/>
            <a:cxnLst/>
            <a:rect l="l" t="t" r="r" b="b"/>
            <a:pathLst>
              <a:path w="3362277" h="925763">
                <a:moveTo>
                  <a:pt x="0" y="0"/>
                </a:moveTo>
                <a:lnTo>
                  <a:pt x="3362278" y="0"/>
                </a:lnTo>
                <a:lnTo>
                  <a:pt x="3362278" y="925763"/>
                </a:lnTo>
                <a:lnTo>
                  <a:pt x="0" y="925763"/>
                </a:lnTo>
                <a:lnTo>
                  <a:pt x="0" y="0"/>
                </a:lnTo>
                <a:close/>
              </a:path>
            </a:pathLst>
          </a:custGeom>
          <a:blipFill>
            <a:blip r:embed="rId3"/>
            <a:stretch>
              <a:fillRect t="-265" b="-265"/>
            </a:stretch>
          </a:blipFill>
        </p:spPr>
        <p:txBody>
          <a:bodyPr/>
          <a:lstStyle/>
          <a:p>
            <a:endParaRPr lang="en-US" sz="1867"/>
          </a:p>
        </p:txBody>
      </p:sp>
      <p:grpSp>
        <p:nvGrpSpPr>
          <p:cNvPr id="26" name="Group 26">
            <a:extLst>
              <a:ext uri="{FF2B5EF4-FFF2-40B4-BE49-F238E27FC236}">
                <a16:creationId xmlns:a16="http://schemas.microsoft.com/office/drawing/2014/main" id="{9CCD2BBE-F4EC-03FC-3B09-CE64D93FFF4A}"/>
              </a:ext>
            </a:extLst>
          </p:cNvPr>
          <p:cNvGrpSpPr/>
          <p:nvPr/>
        </p:nvGrpSpPr>
        <p:grpSpPr>
          <a:xfrm>
            <a:off x="17053420" y="6039867"/>
            <a:ext cx="1255040" cy="357885"/>
            <a:chOff x="0" y="0"/>
            <a:chExt cx="1255039" cy="357886"/>
          </a:xfrm>
        </p:grpSpPr>
        <p:sp>
          <p:nvSpPr>
            <p:cNvPr id="27" name="Freeform 27">
              <a:extLst>
                <a:ext uri="{FF2B5EF4-FFF2-40B4-BE49-F238E27FC236}">
                  <a16:creationId xmlns:a16="http://schemas.microsoft.com/office/drawing/2014/main" id="{38996FA9-4E01-740F-4359-97784A60C8DB}"/>
                </a:ext>
              </a:extLst>
            </p:cNvPr>
            <p:cNvSpPr/>
            <p:nvPr/>
          </p:nvSpPr>
          <p:spPr>
            <a:xfrm>
              <a:off x="0" y="0"/>
              <a:ext cx="1255014" cy="357886"/>
            </a:xfrm>
            <a:custGeom>
              <a:avLst/>
              <a:gdLst/>
              <a:ahLst/>
              <a:cxnLst/>
              <a:rect l="l" t="t" r="r" b="b"/>
              <a:pathLst>
                <a:path w="1255014" h="357886">
                  <a:moveTo>
                    <a:pt x="0" y="0"/>
                  </a:moveTo>
                  <a:lnTo>
                    <a:pt x="1255014" y="0"/>
                  </a:lnTo>
                  <a:lnTo>
                    <a:pt x="1255014" y="357886"/>
                  </a:lnTo>
                  <a:lnTo>
                    <a:pt x="0" y="357886"/>
                  </a:lnTo>
                  <a:close/>
                </a:path>
              </a:pathLst>
            </a:custGeom>
            <a:solidFill>
              <a:srgbClr val="F2F5FC"/>
            </a:solidFill>
            <a:ln w="12700">
              <a:noFill/>
            </a:ln>
          </p:spPr>
          <p:txBody>
            <a:bodyPr/>
            <a:lstStyle/>
            <a:p>
              <a:endParaRPr lang="en-US" sz="1867"/>
            </a:p>
          </p:txBody>
        </p:sp>
      </p:grpSp>
      <p:grpSp>
        <p:nvGrpSpPr>
          <p:cNvPr id="28" name="Group 28">
            <a:extLst>
              <a:ext uri="{FF2B5EF4-FFF2-40B4-BE49-F238E27FC236}">
                <a16:creationId xmlns:a16="http://schemas.microsoft.com/office/drawing/2014/main" id="{8C6FFE5D-F45B-EC30-A2E4-ABB4044AE414}"/>
              </a:ext>
            </a:extLst>
          </p:cNvPr>
          <p:cNvGrpSpPr/>
          <p:nvPr/>
        </p:nvGrpSpPr>
        <p:grpSpPr>
          <a:xfrm>
            <a:off x="15235771" y="6393713"/>
            <a:ext cx="8118335" cy="2543688"/>
            <a:chOff x="0" y="0"/>
            <a:chExt cx="8118335" cy="2543688"/>
          </a:xfrm>
          <a:noFill/>
        </p:grpSpPr>
        <p:sp>
          <p:nvSpPr>
            <p:cNvPr id="29" name="Freeform 29">
              <a:extLst>
                <a:ext uri="{FF2B5EF4-FFF2-40B4-BE49-F238E27FC236}">
                  <a16:creationId xmlns:a16="http://schemas.microsoft.com/office/drawing/2014/main" id="{32DDCB01-DF30-8DCC-25C7-345814BA2E03}"/>
                </a:ext>
              </a:extLst>
            </p:cNvPr>
            <p:cNvSpPr/>
            <p:nvPr/>
          </p:nvSpPr>
          <p:spPr>
            <a:xfrm>
              <a:off x="0" y="0"/>
              <a:ext cx="8118336" cy="2543693"/>
            </a:xfrm>
            <a:custGeom>
              <a:avLst/>
              <a:gdLst/>
              <a:ahLst/>
              <a:cxnLst/>
              <a:rect l="l" t="t" r="r" b="b"/>
              <a:pathLst>
                <a:path w="8118336" h="2543693">
                  <a:moveTo>
                    <a:pt x="0" y="0"/>
                  </a:moveTo>
                  <a:lnTo>
                    <a:pt x="8118336" y="0"/>
                  </a:lnTo>
                  <a:lnTo>
                    <a:pt x="8118336" y="2543693"/>
                  </a:lnTo>
                  <a:lnTo>
                    <a:pt x="0" y="2543693"/>
                  </a:lnTo>
                  <a:close/>
                </a:path>
              </a:pathLst>
            </a:custGeom>
            <a:grpFill/>
            <a:ln w="12700">
              <a:noFill/>
            </a:ln>
          </p:spPr>
          <p:txBody>
            <a:bodyPr/>
            <a:lstStyle/>
            <a:p>
              <a:endParaRPr lang="en-US" sz="1867"/>
            </a:p>
          </p:txBody>
        </p:sp>
        <p:sp>
          <p:nvSpPr>
            <p:cNvPr id="30" name="TextBox 30">
              <a:extLst>
                <a:ext uri="{FF2B5EF4-FFF2-40B4-BE49-F238E27FC236}">
                  <a16:creationId xmlns:a16="http://schemas.microsoft.com/office/drawing/2014/main" id="{01B5B8D5-E71B-5767-74EB-925D09B9A737}"/>
                </a:ext>
              </a:extLst>
            </p:cNvPr>
            <p:cNvSpPr txBox="1"/>
            <p:nvPr/>
          </p:nvSpPr>
          <p:spPr>
            <a:xfrm>
              <a:off x="0" y="0"/>
              <a:ext cx="8118335" cy="2543688"/>
            </a:xfrm>
            <a:prstGeom prst="rect">
              <a:avLst/>
            </a:prstGeom>
            <a:grpFill/>
            <a:ln>
              <a:noFill/>
            </a:ln>
          </p:spPr>
          <p:txBody>
            <a:bodyPr lIns="0" tIns="0" rIns="0" bIns="0" rtlCol="0" anchor="ctr"/>
            <a:lstStyle/>
            <a:p>
              <a:pPr algn="ctr">
                <a:lnSpc>
                  <a:spcPts val="5960"/>
                </a:lnSpc>
              </a:pPr>
              <a:r>
                <a:rPr lang="en-US" sz="4967">
                  <a:solidFill>
                    <a:srgbClr val="404040"/>
                  </a:solidFill>
                  <a:latin typeface="Century Gothic Paneuropean"/>
                  <a:ea typeface="Century Gothic Paneuropean"/>
                  <a:cs typeface="Century Gothic Paneuropean"/>
                  <a:sym typeface="Century Gothic Paneuropean"/>
                </a:rPr>
                <a:t>Training Events</a:t>
              </a:r>
            </a:p>
          </p:txBody>
        </p:sp>
      </p:grpSp>
      <p:grpSp>
        <p:nvGrpSpPr>
          <p:cNvPr id="31" name="Group 31">
            <a:extLst>
              <a:ext uri="{FF2B5EF4-FFF2-40B4-BE49-F238E27FC236}">
                <a16:creationId xmlns:a16="http://schemas.microsoft.com/office/drawing/2014/main" id="{07CF1320-BF90-6947-7F12-F63F8D12EDCA}"/>
              </a:ext>
            </a:extLst>
          </p:cNvPr>
          <p:cNvGrpSpPr/>
          <p:nvPr/>
        </p:nvGrpSpPr>
        <p:grpSpPr>
          <a:xfrm>
            <a:off x="15323085" y="3309262"/>
            <a:ext cx="9577927" cy="3419309"/>
            <a:chOff x="0" y="-875623"/>
            <a:chExt cx="9577927" cy="3419311"/>
          </a:xfrm>
        </p:grpSpPr>
        <p:sp>
          <p:nvSpPr>
            <p:cNvPr id="32" name="Freeform 32">
              <a:extLst>
                <a:ext uri="{FF2B5EF4-FFF2-40B4-BE49-F238E27FC236}">
                  <a16:creationId xmlns:a16="http://schemas.microsoft.com/office/drawing/2014/main" id="{B4D5F85B-7E90-4D36-964A-F149461F8FF9}"/>
                </a:ext>
              </a:extLst>
            </p:cNvPr>
            <p:cNvSpPr/>
            <p:nvPr/>
          </p:nvSpPr>
          <p:spPr>
            <a:xfrm>
              <a:off x="1459591" y="-875623"/>
              <a:ext cx="8118336" cy="2543694"/>
            </a:xfrm>
            <a:custGeom>
              <a:avLst/>
              <a:gdLst/>
              <a:ahLst/>
              <a:cxnLst/>
              <a:rect l="l" t="t" r="r" b="b"/>
              <a:pathLst>
                <a:path w="8118336" h="2543693">
                  <a:moveTo>
                    <a:pt x="0" y="0"/>
                  </a:moveTo>
                  <a:lnTo>
                    <a:pt x="8118336" y="0"/>
                  </a:lnTo>
                  <a:lnTo>
                    <a:pt x="8118336" y="2543693"/>
                  </a:lnTo>
                  <a:lnTo>
                    <a:pt x="0" y="2543693"/>
                  </a:lnTo>
                  <a:close/>
                </a:path>
              </a:pathLst>
            </a:custGeom>
            <a:solidFill>
              <a:srgbClr val="000000">
                <a:alpha val="0"/>
              </a:srgbClr>
            </a:solidFill>
            <a:ln w="12700">
              <a:noFill/>
            </a:ln>
          </p:spPr>
          <p:txBody>
            <a:bodyPr/>
            <a:lstStyle/>
            <a:p>
              <a:endParaRPr lang="en-US" sz="1867"/>
            </a:p>
          </p:txBody>
        </p:sp>
        <p:sp>
          <p:nvSpPr>
            <p:cNvPr id="33" name="TextBox 33">
              <a:extLst>
                <a:ext uri="{FF2B5EF4-FFF2-40B4-BE49-F238E27FC236}">
                  <a16:creationId xmlns:a16="http://schemas.microsoft.com/office/drawing/2014/main" id="{95B451C6-6AEB-DA46-5D5D-FB848EE3EEE9}"/>
                </a:ext>
              </a:extLst>
            </p:cNvPr>
            <p:cNvSpPr txBox="1"/>
            <p:nvPr/>
          </p:nvSpPr>
          <p:spPr>
            <a:xfrm>
              <a:off x="0" y="-485775"/>
              <a:ext cx="8118335" cy="3029463"/>
            </a:xfrm>
            <a:prstGeom prst="rect">
              <a:avLst/>
            </a:prstGeom>
            <a:ln>
              <a:noFill/>
            </a:ln>
          </p:spPr>
          <p:txBody>
            <a:bodyPr lIns="0" tIns="0" rIns="0" bIns="0" rtlCol="0" anchor="ctr"/>
            <a:lstStyle/>
            <a:p>
              <a:pPr algn="ctr">
                <a:lnSpc>
                  <a:spcPts val="13166"/>
                </a:lnSpc>
              </a:pPr>
              <a:r>
                <a:rPr lang="en-US" sz="5267" b="1">
                  <a:solidFill>
                    <a:srgbClr val="404040"/>
                  </a:solidFill>
                  <a:latin typeface="Century Gothic Paneuropean Bold"/>
                  <a:ea typeface="Century Gothic Paneuropean Bold"/>
                  <a:cs typeface="Century Gothic Paneuropean Bold"/>
                  <a:sym typeface="Century Gothic Paneuropean Bold"/>
                </a:rPr>
                <a:t>ACN In-Person</a:t>
              </a:r>
            </a:p>
          </p:txBody>
        </p:sp>
      </p:grpSp>
      <p:sp>
        <p:nvSpPr>
          <p:cNvPr id="34" name="Freeform 34">
            <a:extLst>
              <a:ext uri="{FF2B5EF4-FFF2-40B4-BE49-F238E27FC236}">
                <a16:creationId xmlns:a16="http://schemas.microsoft.com/office/drawing/2014/main" id="{673C2736-60B0-8A0D-42B0-28C2EFD264EE}"/>
              </a:ext>
            </a:extLst>
          </p:cNvPr>
          <p:cNvSpPr/>
          <p:nvPr/>
        </p:nvSpPr>
        <p:spPr>
          <a:xfrm>
            <a:off x="21503881" y="12393397"/>
            <a:ext cx="2447480" cy="917143"/>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4">
              <a:extLst>
                <a:ext uri="{96DAC541-7B7A-43D3-8B79-37D633B846F1}">
                  <asvg:svgBlip xmlns:asvg="http://schemas.microsoft.com/office/drawing/2016/SVG/main" r:embed="rId5"/>
                </a:ext>
              </a:extLst>
            </a:blip>
            <a:stretch>
              <a:fillRect t="-468" b="-468"/>
            </a:stretch>
          </a:blipFill>
        </p:spPr>
        <p:txBody>
          <a:bodyPr/>
          <a:lstStyle/>
          <a:p>
            <a:endParaRPr lang="en-US" sz="1867"/>
          </a:p>
        </p:txBody>
      </p:sp>
      <p:sp>
        <p:nvSpPr>
          <p:cNvPr id="38" name="TextBox 47">
            <a:extLst>
              <a:ext uri="{FF2B5EF4-FFF2-40B4-BE49-F238E27FC236}">
                <a16:creationId xmlns:a16="http://schemas.microsoft.com/office/drawing/2014/main" id="{C5970EF0-8759-C1E9-FF6C-DBF97F8ACA31}"/>
              </a:ext>
            </a:extLst>
          </p:cNvPr>
          <p:cNvSpPr txBox="1"/>
          <p:nvPr/>
        </p:nvSpPr>
        <p:spPr>
          <a:xfrm>
            <a:off x="14230859" y="12993701"/>
            <a:ext cx="9544051" cy="752107"/>
          </a:xfrm>
          <a:prstGeom prst="rect">
            <a:avLst/>
          </a:prstGeom>
          <a:ln>
            <a:noFill/>
          </a:ln>
        </p:spPr>
        <p:txBody>
          <a:bodyPr lIns="0" tIns="0" rIns="0" bIns="0" rtlCol="0" anchor="ctr"/>
          <a:lstStyle/>
          <a:p>
            <a:pPr algn="r">
              <a:lnSpc>
                <a:spcPts val="3700"/>
              </a:lnSpc>
            </a:pPr>
            <a:r>
              <a:rPr lang="en-US" sz="16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extLst>
      <p:ext uri="{BB962C8B-B14F-4D97-AF65-F5344CB8AC3E}">
        <p14:creationId xmlns:p14="http://schemas.microsoft.com/office/powerpoint/2010/main" val="1274601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25F06-40E4-26BE-C85C-3D6603B96627}"/>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E76EEA24-CDDC-31F2-5C69-5F8745F1C3C9}"/>
              </a:ext>
            </a:extLst>
          </p:cNvPr>
          <p:cNvSpPr/>
          <p:nvPr/>
        </p:nvSpPr>
        <p:spPr>
          <a:xfrm flipV="1">
            <a:off x="0" y="5683"/>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nvGrpSpPr>
          <p:cNvPr id="5" name="Group 5">
            <a:extLst>
              <a:ext uri="{FF2B5EF4-FFF2-40B4-BE49-F238E27FC236}">
                <a16:creationId xmlns:a16="http://schemas.microsoft.com/office/drawing/2014/main" id="{BBCB2E5D-403C-8AAC-18A1-0A523A36E5C2}"/>
              </a:ext>
            </a:extLst>
          </p:cNvPr>
          <p:cNvGrpSpPr/>
          <p:nvPr/>
        </p:nvGrpSpPr>
        <p:grpSpPr>
          <a:xfrm>
            <a:off x="2336801" y="1625015"/>
            <a:ext cx="10485231" cy="10719387"/>
            <a:chOff x="0" y="0"/>
            <a:chExt cx="2071157" cy="2117410"/>
          </a:xfrm>
        </p:grpSpPr>
        <p:sp>
          <p:nvSpPr>
            <p:cNvPr id="6" name="Freeform 6">
              <a:extLst>
                <a:ext uri="{FF2B5EF4-FFF2-40B4-BE49-F238E27FC236}">
                  <a16:creationId xmlns:a16="http://schemas.microsoft.com/office/drawing/2014/main" id="{7B01508B-26BA-955E-E8C1-18FFDCFA6611}"/>
                </a:ext>
              </a:extLst>
            </p:cNvPr>
            <p:cNvSpPr/>
            <p:nvPr/>
          </p:nvSpPr>
          <p:spPr>
            <a:xfrm>
              <a:off x="0" y="0"/>
              <a:ext cx="2071157" cy="2117410"/>
            </a:xfrm>
            <a:custGeom>
              <a:avLst/>
              <a:gdLst/>
              <a:ahLst/>
              <a:cxnLst/>
              <a:rect l="l" t="t" r="r" b="b"/>
              <a:pathLst>
                <a:path w="2071157" h="2117410">
                  <a:moveTo>
                    <a:pt x="29535" y="0"/>
                  </a:moveTo>
                  <a:lnTo>
                    <a:pt x="2041622" y="0"/>
                  </a:lnTo>
                  <a:cubicBezTo>
                    <a:pt x="2049455" y="0"/>
                    <a:pt x="2056967" y="3112"/>
                    <a:pt x="2062506" y="8650"/>
                  </a:cubicBezTo>
                  <a:cubicBezTo>
                    <a:pt x="2068045" y="14189"/>
                    <a:pt x="2071157" y="21702"/>
                    <a:pt x="2071157" y="29535"/>
                  </a:cubicBezTo>
                  <a:lnTo>
                    <a:pt x="2071157" y="2087875"/>
                  </a:lnTo>
                  <a:cubicBezTo>
                    <a:pt x="2071157" y="2104187"/>
                    <a:pt x="2057934" y="2117410"/>
                    <a:pt x="2041622" y="2117410"/>
                  </a:cubicBezTo>
                  <a:lnTo>
                    <a:pt x="29535" y="2117410"/>
                  </a:lnTo>
                  <a:cubicBezTo>
                    <a:pt x="13223" y="2117410"/>
                    <a:pt x="0" y="2104187"/>
                    <a:pt x="0" y="2087875"/>
                  </a:cubicBezTo>
                  <a:lnTo>
                    <a:pt x="0" y="29535"/>
                  </a:lnTo>
                  <a:cubicBezTo>
                    <a:pt x="0" y="13223"/>
                    <a:pt x="13223" y="0"/>
                    <a:pt x="29535" y="0"/>
                  </a:cubicBezTo>
                  <a:close/>
                </a:path>
              </a:pathLst>
            </a:custGeom>
            <a:gradFill rotWithShape="1">
              <a:gsLst>
                <a:gs pos="0">
                  <a:srgbClr val="82CAE9">
                    <a:alpha val="100000"/>
                  </a:srgbClr>
                </a:gs>
                <a:gs pos="56000">
                  <a:srgbClr val="8471F2">
                    <a:alpha val="100000"/>
                  </a:srgbClr>
                </a:gs>
              </a:gsLst>
              <a:lin ang="2700000"/>
            </a:gradFill>
            <a:ln>
              <a:noFill/>
            </a:ln>
          </p:spPr>
          <p:txBody>
            <a:bodyPr/>
            <a:lstStyle/>
            <a:p>
              <a:endParaRPr lang="en-US" sz="1867"/>
            </a:p>
          </p:txBody>
        </p:sp>
        <p:sp>
          <p:nvSpPr>
            <p:cNvPr id="7" name="TextBox 7">
              <a:extLst>
                <a:ext uri="{FF2B5EF4-FFF2-40B4-BE49-F238E27FC236}">
                  <a16:creationId xmlns:a16="http://schemas.microsoft.com/office/drawing/2014/main" id="{9D35BF49-B0B3-9C29-E7F4-7D2C0A189C1E}"/>
                </a:ext>
              </a:extLst>
            </p:cNvPr>
            <p:cNvSpPr txBox="1"/>
            <p:nvPr/>
          </p:nvSpPr>
          <p:spPr>
            <a:xfrm>
              <a:off x="0" y="-38100"/>
              <a:ext cx="2071157" cy="2155510"/>
            </a:xfrm>
            <a:prstGeom prst="rect">
              <a:avLst/>
            </a:prstGeom>
            <a:ln>
              <a:noFill/>
            </a:ln>
          </p:spPr>
          <p:txBody>
            <a:bodyPr lIns="67733" tIns="67733" rIns="67733" bIns="67733" rtlCol="0" anchor="ctr"/>
            <a:lstStyle/>
            <a:p>
              <a:pPr algn="ctr">
                <a:lnSpc>
                  <a:spcPts val="3545"/>
                </a:lnSpc>
              </a:pPr>
              <a:endParaRPr sz="1867"/>
            </a:p>
          </p:txBody>
        </p:sp>
      </p:grpSp>
      <p:grpSp>
        <p:nvGrpSpPr>
          <p:cNvPr id="8" name="Group 8">
            <a:extLst>
              <a:ext uri="{FF2B5EF4-FFF2-40B4-BE49-F238E27FC236}">
                <a16:creationId xmlns:a16="http://schemas.microsoft.com/office/drawing/2014/main" id="{D7DC21D1-B302-9A22-4452-707C1968DAC6}"/>
              </a:ext>
            </a:extLst>
          </p:cNvPr>
          <p:cNvGrpSpPr/>
          <p:nvPr/>
        </p:nvGrpSpPr>
        <p:grpSpPr>
          <a:xfrm>
            <a:off x="-1203031" y="4837716"/>
            <a:ext cx="10992196" cy="1489585"/>
            <a:chOff x="-4026615" y="93833"/>
            <a:chExt cx="10992197" cy="1489584"/>
          </a:xfrm>
        </p:grpSpPr>
        <p:sp>
          <p:nvSpPr>
            <p:cNvPr id="9" name="Freeform 9">
              <a:extLst>
                <a:ext uri="{FF2B5EF4-FFF2-40B4-BE49-F238E27FC236}">
                  <a16:creationId xmlns:a16="http://schemas.microsoft.com/office/drawing/2014/main" id="{77EAEAA8-D76B-43E3-C876-C54519AF2CAC}"/>
                </a:ext>
              </a:extLst>
            </p:cNvPr>
            <p:cNvSpPr/>
            <p:nvPr/>
          </p:nvSpPr>
          <p:spPr>
            <a:xfrm>
              <a:off x="-4026615" y="93833"/>
              <a:ext cx="6965577" cy="1489584"/>
            </a:xfrm>
            <a:custGeom>
              <a:avLst/>
              <a:gdLst/>
              <a:ahLst/>
              <a:cxnLst/>
              <a:rect l="l" t="t" r="r" b="b"/>
              <a:pathLst>
                <a:path w="6965576" h="1489584">
                  <a:moveTo>
                    <a:pt x="0" y="0"/>
                  </a:moveTo>
                  <a:lnTo>
                    <a:pt x="6965576" y="0"/>
                  </a:lnTo>
                  <a:lnTo>
                    <a:pt x="6965576" y="1489584"/>
                  </a:lnTo>
                  <a:lnTo>
                    <a:pt x="0" y="1489584"/>
                  </a:lnTo>
                  <a:close/>
                </a:path>
              </a:pathLst>
            </a:custGeom>
            <a:solidFill>
              <a:srgbClr val="000000">
                <a:alpha val="0"/>
              </a:srgbClr>
            </a:solidFill>
            <a:ln w="12700">
              <a:noFill/>
            </a:ln>
          </p:spPr>
          <p:txBody>
            <a:bodyPr/>
            <a:lstStyle/>
            <a:p>
              <a:endParaRPr lang="en-US" sz="1867"/>
            </a:p>
          </p:txBody>
        </p:sp>
        <p:sp>
          <p:nvSpPr>
            <p:cNvPr id="10" name="TextBox 10">
              <a:extLst>
                <a:ext uri="{FF2B5EF4-FFF2-40B4-BE49-F238E27FC236}">
                  <a16:creationId xmlns:a16="http://schemas.microsoft.com/office/drawing/2014/main" id="{B911EF06-E64E-AC91-3AD3-3704168C5C7D}"/>
                </a:ext>
              </a:extLst>
            </p:cNvPr>
            <p:cNvSpPr txBox="1"/>
            <p:nvPr/>
          </p:nvSpPr>
          <p:spPr>
            <a:xfrm>
              <a:off x="0" y="342899"/>
              <a:ext cx="6965582" cy="1146682"/>
            </a:xfrm>
            <a:prstGeom prst="rect">
              <a:avLst/>
            </a:prstGeom>
            <a:ln>
              <a:noFill/>
            </a:ln>
          </p:spPr>
          <p:txBody>
            <a:bodyPr lIns="0" tIns="0" rIns="0" bIns="0" rtlCol="0" anchor="ctr"/>
            <a:lstStyle/>
            <a:p>
              <a:pPr marL="748435" lvl="1">
                <a:lnSpc>
                  <a:spcPts val="3563"/>
                </a:lnSpc>
              </a:pPr>
              <a:r>
                <a:rPr lang="en-US" sz="6933" spc="-228" dirty="0">
                  <a:solidFill>
                    <a:srgbClr val="FFFFFF"/>
                  </a:solidFill>
                  <a:latin typeface="Century Gothic Paneuropean"/>
                  <a:ea typeface="Century Gothic Paneuropean"/>
                  <a:cs typeface="Century Gothic Paneuropean"/>
                  <a:sym typeface="Century Gothic Paneuropean"/>
                </a:rPr>
                <a:t> 1. Not for You</a:t>
              </a:r>
            </a:p>
          </p:txBody>
        </p:sp>
      </p:grpSp>
      <p:sp>
        <p:nvSpPr>
          <p:cNvPr id="13" name="TextBox 13">
            <a:extLst>
              <a:ext uri="{FF2B5EF4-FFF2-40B4-BE49-F238E27FC236}">
                <a16:creationId xmlns:a16="http://schemas.microsoft.com/office/drawing/2014/main" id="{7649A3D4-7533-F568-EFD8-A9AEF45CFC3B}"/>
              </a:ext>
            </a:extLst>
          </p:cNvPr>
          <p:cNvSpPr txBox="1"/>
          <p:nvPr/>
        </p:nvSpPr>
        <p:spPr>
          <a:xfrm>
            <a:off x="2823583" y="6826752"/>
            <a:ext cx="9612096" cy="1146683"/>
          </a:xfrm>
          <a:prstGeom prst="rect">
            <a:avLst/>
          </a:prstGeom>
          <a:ln>
            <a:noFill/>
          </a:ln>
        </p:spPr>
        <p:txBody>
          <a:bodyPr lIns="0" tIns="0" rIns="0" bIns="0" rtlCol="0" anchor="ctr"/>
          <a:lstStyle/>
          <a:p>
            <a:pPr marL="748435" lvl="1">
              <a:lnSpc>
                <a:spcPts val="3563"/>
              </a:lnSpc>
            </a:pPr>
            <a:r>
              <a:rPr lang="en-US" sz="6933" spc="-228" dirty="0">
                <a:solidFill>
                  <a:srgbClr val="FFFFFF"/>
                </a:solidFill>
                <a:latin typeface="Century Gothic Paneuropean"/>
                <a:ea typeface="Century Gothic Paneuropean"/>
                <a:cs typeface="Century Gothic Paneuropean"/>
                <a:sym typeface="Century Gothic Paneuropean"/>
              </a:rPr>
              <a:t> </a:t>
            </a:r>
            <a:r>
              <a:rPr lang="en-US" sz="6933" b="1" spc="-228" dirty="0">
                <a:solidFill>
                  <a:srgbClr val="FFFFFF"/>
                </a:solidFill>
                <a:latin typeface="Century Gothic Paneuropean"/>
                <a:ea typeface="Century Gothic Paneuropean"/>
                <a:cs typeface="Century Gothic Paneuropean"/>
                <a:sym typeface="Century Gothic Paneuropean"/>
              </a:rPr>
              <a:t>2. </a:t>
            </a:r>
            <a:r>
              <a:rPr lang="en-US" sz="6933" spc="-228" dirty="0">
                <a:solidFill>
                  <a:srgbClr val="FFFFFF"/>
                </a:solidFill>
                <a:latin typeface="Century Gothic Paneuropean"/>
                <a:ea typeface="Century Gothic Paneuropean"/>
                <a:cs typeface="Century Gothic Paneuropean"/>
                <a:sym typeface="Century Gothic Paneuropean"/>
              </a:rPr>
              <a:t>Have Questions?</a:t>
            </a:r>
          </a:p>
        </p:txBody>
      </p:sp>
      <p:grpSp>
        <p:nvGrpSpPr>
          <p:cNvPr id="14" name="Group 14">
            <a:extLst>
              <a:ext uri="{FF2B5EF4-FFF2-40B4-BE49-F238E27FC236}">
                <a16:creationId xmlns:a16="http://schemas.microsoft.com/office/drawing/2014/main" id="{F5850E6E-0CAE-15F4-534B-9B9067DF3F81}"/>
              </a:ext>
            </a:extLst>
          </p:cNvPr>
          <p:cNvGrpSpPr/>
          <p:nvPr/>
        </p:nvGrpSpPr>
        <p:grpSpPr>
          <a:xfrm>
            <a:off x="2823583" y="8227434"/>
            <a:ext cx="9612096" cy="1489583"/>
            <a:chOff x="0" y="0"/>
            <a:chExt cx="9612097" cy="1489582"/>
          </a:xfrm>
        </p:grpSpPr>
        <p:sp>
          <p:nvSpPr>
            <p:cNvPr id="15" name="Freeform 15">
              <a:extLst>
                <a:ext uri="{FF2B5EF4-FFF2-40B4-BE49-F238E27FC236}">
                  <a16:creationId xmlns:a16="http://schemas.microsoft.com/office/drawing/2014/main" id="{63427C36-D3BE-CE0C-B362-380565DE1A77}"/>
                </a:ext>
              </a:extLst>
            </p:cNvPr>
            <p:cNvSpPr/>
            <p:nvPr/>
          </p:nvSpPr>
          <p:spPr>
            <a:xfrm>
              <a:off x="0" y="0"/>
              <a:ext cx="9612103" cy="1489584"/>
            </a:xfrm>
            <a:custGeom>
              <a:avLst/>
              <a:gdLst/>
              <a:ahLst/>
              <a:cxnLst/>
              <a:rect l="l" t="t" r="r" b="b"/>
              <a:pathLst>
                <a:path w="9612103" h="1489584">
                  <a:moveTo>
                    <a:pt x="0" y="0"/>
                  </a:moveTo>
                  <a:lnTo>
                    <a:pt x="9612103" y="0"/>
                  </a:lnTo>
                  <a:lnTo>
                    <a:pt x="9612103" y="1489584"/>
                  </a:lnTo>
                  <a:lnTo>
                    <a:pt x="0" y="1489584"/>
                  </a:lnTo>
                  <a:close/>
                </a:path>
              </a:pathLst>
            </a:custGeom>
            <a:solidFill>
              <a:srgbClr val="000000">
                <a:alpha val="0"/>
              </a:srgbClr>
            </a:solidFill>
            <a:ln w="12700">
              <a:noFill/>
            </a:ln>
          </p:spPr>
          <p:txBody>
            <a:bodyPr/>
            <a:lstStyle/>
            <a:p>
              <a:endParaRPr lang="en-US" sz="1867"/>
            </a:p>
          </p:txBody>
        </p:sp>
        <p:sp>
          <p:nvSpPr>
            <p:cNvPr id="16" name="TextBox 16">
              <a:extLst>
                <a:ext uri="{FF2B5EF4-FFF2-40B4-BE49-F238E27FC236}">
                  <a16:creationId xmlns:a16="http://schemas.microsoft.com/office/drawing/2014/main" id="{DF1F13F8-2DCA-B031-5157-F277592E13DC}"/>
                </a:ext>
              </a:extLst>
            </p:cNvPr>
            <p:cNvSpPr txBox="1"/>
            <p:nvPr/>
          </p:nvSpPr>
          <p:spPr>
            <a:xfrm>
              <a:off x="0" y="342900"/>
              <a:ext cx="9612097" cy="1146682"/>
            </a:xfrm>
            <a:prstGeom prst="rect">
              <a:avLst/>
            </a:prstGeom>
            <a:ln>
              <a:noFill/>
            </a:ln>
          </p:spPr>
          <p:txBody>
            <a:bodyPr lIns="0" tIns="0" rIns="0" bIns="0" rtlCol="0" anchor="ctr"/>
            <a:lstStyle/>
            <a:p>
              <a:pPr marL="748435" lvl="1">
                <a:lnSpc>
                  <a:spcPts val="3563"/>
                </a:lnSpc>
              </a:pPr>
              <a:r>
                <a:rPr lang="en-US" sz="6933" b="1" spc="-228" dirty="0">
                  <a:solidFill>
                    <a:srgbClr val="FFFFFF"/>
                  </a:solidFill>
                  <a:latin typeface="Century Gothic Paneuropean"/>
                  <a:ea typeface="Century Gothic Paneuropean"/>
                  <a:cs typeface="Century Gothic Paneuropean"/>
                  <a:sym typeface="Century Gothic Paneuropean"/>
                </a:rPr>
                <a:t> 3. </a:t>
              </a:r>
              <a:r>
                <a:rPr lang="en-US" sz="6933" spc="-228" dirty="0">
                  <a:solidFill>
                    <a:srgbClr val="FFFFFF"/>
                  </a:solidFill>
                  <a:latin typeface="Century Gothic Paneuropean"/>
                  <a:ea typeface="Century Gothic Paneuropean"/>
                  <a:cs typeface="Century Gothic Paneuropean"/>
                  <a:sym typeface="Century Gothic Paneuropean"/>
                </a:rPr>
                <a:t>Ready to Start</a:t>
              </a:r>
            </a:p>
          </p:txBody>
        </p:sp>
      </p:grpSp>
      <p:sp>
        <p:nvSpPr>
          <p:cNvPr id="17" name="TextBox 17">
            <a:extLst>
              <a:ext uri="{FF2B5EF4-FFF2-40B4-BE49-F238E27FC236}">
                <a16:creationId xmlns:a16="http://schemas.microsoft.com/office/drawing/2014/main" id="{ABD2D2DD-BFEA-EC29-C02E-D2C97F3E49D1}"/>
              </a:ext>
            </a:extLst>
          </p:cNvPr>
          <p:cNvSpPr txBox="1"/>
          <p:nvPr/>
        </p:nvSpPr>
        <p:spPr>
          <a:xfrm>
            <a:off x="3824876" y="3889962"/>
            <a:ext cx="7579720" cy="618374"/>
          </a:xfrm>
          <a:prstGeom prst="rect">
            <a:avLst/>
          </a:prstGeom>
        </p:spPr>
        <p:txBody>
          <a:bodyPr wrap="square" lIns="0" tIns="0" rIns="0" bIns="0" rtlCol="0" anchor="t">
            <a:spAutoFit/>
          </a:bodyPr>
          <a:lstStyle/>
          <a:p>
            <a:pPr>
              <a:lnSpc>
                <a:spcPts val="4000"/>
              </a:lnSpc>
            </a:pPr>
            <a:r>
              <a:rPr lang="en-US" sz="8000" b="1" u="sng" spc="300" dirty="0">
                <a:solidFill>
                  <a:srgbClr val="FFFFFF"/>
                </a:solidFill>
                <a:latin typeface="Century Gothic Paneuropean Bold"/>
                <a:ea typeface="Century Gothic Paneuropean Bold"/>
                <a:cs typeface="Century Gothic Paneuropean Bold"/>
                <a:sym typeface="Century Gothic Paneuropean Bold"/>
              </a:rPr>
              <a:t>NEXT STEPS</a:t>
            </a:r>
          </a:p>
        </p:txBody>
      </p:sp>
      <p:sp>
        <p:nvSpPr>
          <p:cNvPr id="18" name="Freeform 18">
            <a:extLst>
              <a:ext uri="{FF2B5EF4-FFF2-40B4-BE49-F238E27FC236}">
                <a16:creationId xmlns:a16="http://schemas.microsoft.com/office/drawing/2014/main" id="{0E59EA2D-E509-09DA-8573-0A56AF6B0FD6}"/>
              </a:ext>
            </a:extLst>
          </p:cNvPr>
          <p:cNvSpPr/>
          <p:nvPr/>
        </p:nvSpPr>
        <p:spPr>
          <a:xfrm>
            <a:off x="21503881" y="12393397"/>
            <a:ext cx="2447480" cy="917143"/>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sz="1867"/>
          </a:p>
        </p:txBody>
      </p:sp>
      <p:sp>
        <p:nvSpPr>
          <p:cNvPr id="2" name="TextBox 47">
            <a:extLst>
              <a:ext uri="{FF2B5EF4-FFF2-40B4-BE49-F238E27FC236}">
                <a16:creationId xmlns:a16="http://schemas.microsoft.com/office/drawing/2014/main" id="{1DD9A319-DC3A-3BDE-DB8E-43548BEEAA46}"/>
              </a:ext>
            </a:extLst>
          </p:cNvPr>
          <p:cNvSpPr txBox="1"/>
          <p:nvPr/>
        </p:nvSpPr>
        <p:spPr>
          <a:xfrm>
            <a:off x="14230859" y="12993701"/>
            <a:ext cx="9544051" cy="752107"/>
          </a:xfrm>
          <a:prstGeom prst="rect">
            <a:avLst/>
          </a:prstGeom>
          <a:ln>
            <a:noFill/>
          </a:ln>
        </p:spPr>
        <p:txBody>
          <a:bodyPr lIns="0" tIns="0" rIns="0" bIns="0" rtlCol="0" anchor="ctr"/>
          <a:lstStyle/>
          <a:p>
            <a:pPr algn="r">
              <a:lnSpc>
                <a:spcPts val="3700"/>
              </a:lnSpc>
            </a:pPr>
            <a:r>
              <a:rPr lang="en-US" sz="16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grpSp>
        <p:nvGrpSpPr>
          <p:cNvPr id="11" name="Group 5">
            <a:extLst>
              <a:ext uri="{FF2B5EF4-FFF2-40B4-BE49-F238E27FC236}">
                <a16:creationId xmlns:a16="http://schemas.microsoft.com/office/drawing/2014/main" id="{21B4C6E4-2C91-8817-F2E1-F4B9602B8A05}"/>
              </a:ext>
            </a:extLst>
          </p:cNvPr>
          <p:cNvGrpSpPr/>
          <p:nvPr/>
        </p:nvGrpSpPr>
        <p:grpSpPr>
          <a:xfrm>
            <a:off x="13426375" y="1577945"/>
            <a:ext cx="10524987" cy="10912268"/>
            <a:chOff x="-7853" y="-38100"/>
            <a:chExt cx="2079010" cy="2155510"/>
          </a:xfrm>
        </p:grpSpPr>
        <p:sp>
          <p:nvSpPr>
            <p:cNvPr id="12" name="Freeform 6">
              <a:extLst>
                <a:ext uri="{FF2B5EF4-FFF2-40B4-BE49-F238E27FC236}">
                  <a16:creationId xmlns:a16="http://schemas.microsoft.com/office/drawing/2014/main" id="{B786543E-AE07-2F03-78FE-4D203943E579}"/>
                </a:ext>
              </a:extLst>
            </p:cNvPr>
            <p:cNvSpPr/>
            <p:nvPr/>
          </p:nvSpPr>
          <p:spPr>
            <a:xfrm>
              <a:off x="-7853" y="-28802"/>
              <a:ext cx="2071157" cy="2117410"/>
            </a:xfrm>
            <a:custGeom>
              <a:avLst/>
              <a:gdLst/>
              <a:ahLst/>
              <a:cxnLst/>
              <a:rect l="l" t="t" r="r" b="b"/>
              <a:pathLst>
                <a:path w="2071157" h="2117410">
                  <a:moveTo>
                    <a:pt x="29535" y="0"/>
                  </a:moveTo>
                  <a:lnTo>
                    <a:pt x="2041622" y="0"/>
                  </a:lnTo>
                  <a:cubicBezTo>
                    <a:pt x="2049455" y="0"/>
                    <a:pt x="2056967" y="3112"/>
                    <a:pt x="2062506" y="8650"/>
                  </a:cubicBezTo>
                  <a:cubicBezTo>
                    <a:pt x="2068045" y="14189"/>
                    <a:pt x="2071157" y="21702"/>
                    <a:pt x="2071157" y="29535"/>
                  </a:cubicBezTo>
                  <a:lnTo>
                    <a:pt x="2071157" y="2087875"/>
                  </a:lnTo>
                  <a:cubicBezTo>
                    <a:pt x="2071157" y="2104187"/>
                    <a:pt x="2057934" y="2117410"/>
                    <a:pt x="2041622" y="2117410"/>
                  </a:cubicBezTo>
                  <a:lnTo>
                    <a:pt x="29535" y="2117410"/>
                  </a:lnTo>
                  <a:cubicBezTo>
                    <a:pt x="13223" y="2117410"/>
                    <a:pt x="0" y="2104187"/>
                    <a:pt x="0" y="2087875"/>
                  </a:cubicBezTo>
                  <a:lnTo>
                    <a:pt x="0" y="29535"/>
                  </a:lnTo>
                  <a:cubicBezTo>
                    <a:pt x="0" y="13223"/>
                    <a:pt x="13223" y="0"/>
                    <a:pt x="29535" y="0"/>
                  </a:cubicBezTo>
                  <a:close/>
                </a:path>
              </a:pathLst>
            </a:custGeom>
            <a:gradFill rotWithShape="1">
              <a:gsLst>
                <a:gs pos="0">
                  <a:srgbClr val="82CAE9">
                    <a:alpha val="100000"/>
                  </a:srgbClr>
                </a:gs>
                <a:gs pos="56000">
                  <a:srgbClr val="8471F2">
                    <a:alpha val="100000"/>
                  </a:srgbClr>
                </a:gs>
              </a:gsLst>
              <a:lin ang="2700000"/>
            </a:gradFill>
            <a:ln>
              <a:noFill/>
            </a:ln>
          </p:spPr>
          <p:txBody>
            <a:bodyPr/>
            <a:lstStyle/>
            <a:p>
              <a:pPr algn="ctr"/>
              <a:endParaRPr lang="en-US" sz="5867" dirty="0">
                <a:solidFill>
                  <a:schemeClr val="bg1"/>
                </a:solidFill>
              </a:endParaRPr>
            </a:p>
            <a:p>
              <a:pPr algn="ctr"/>
              <a:r>
                <a:rPr lang="en-US" sz="5867" dirty="0">
                  <a:solidFill>
                    <a:schemeClr val="bg1"/>
                  </a:solidFill>
                </a:rPr>
                <a:t>1) Get Started  </a:t>
              </a:r>
            </a:p>
            <a:p>
              <a:pPr algn="ctr"/>
              <a:r>
                <a:rPr lang="en-US" sz="5867" dirty="0">
                  <a:solidFill>
                    <a:schemeClr val="bg1"/>
                  </a:solidFill>
                </a:rPr>
                <a:t>Have your Sponsor ID ready   </a:t>
              </a:r>
            </a:p>
            <a:p>
              <a:pPr algn="ctr"/>
              <a:r>
                <a:rPr lang="en-US" sz="6400" dirty="0">
                  <a:solidFill>
                    <a:schemeClr val="bg1"/>
                  </a:solidFill>
                </a:rPr>
                <a:t>www.acninc.com</a:t>
              </a:r>
            </a:p>
            <a:p>
              <a:pPr algn="ctr"/>
              <a:endParaRPr lang="en-US" sz="5867" dirty="0">
                <a:solidFill>
                  <a:schemeClr val="bg1"/>
                </a:solidFill>
              </a:endParaRPr>
            </a:p>
            <a:p>
              <a:pPr algn="ctr"/>
              <a:r>
                <a:rPr lang="en-US" sz="5867" dirty="0">
                  <a:solidFill>
                    <a:schemeClr val="bg1"/>
                  </a:solidFill>
                </a:rPr>
                <a:t>2) Register for the Elevate National Orlando, FL  </a:t>
              </a:r>
            </a:p>
            <a:p>
              <a:pPr algn="ctr"/>
              <a:r>
                <a:rPr lang="en-US" sz="5867" dirty="0">
                  <a:solidFill>
                    <a:schemeClr val="bg1"/>
                  </a:solidFill>
                </a:rPr>
                <a:t>March 13-15</a:t>
              </a:r>
              <a:r>
                <a:rPr lang="en-US" sz="5867" baseline="30000" dirty="0">
                  <a:solidFill>
                    <a:schemeClr val="bg1"/>
                  </a:solidFill>
                </a:rPr>
                <a:t>th</a:t>
              </a:r>
              <a:r>
                <a:rPr lang="en-US" sz="5867" dirty="0">
                  <a:solidFill>
                    <a:schemeClr val="bg1"/>
                  </a:solidFill>
                </a:rPr>
                <a:t>, 2026  </a:t>
              </a:r>
            </a:p>
            <a:p>
              <a:pPr algn="ctr"/>
              <a:endParaRPr lang="en-US" sz="5867" dirty="0">
                <a:solidFill>
                  <a:schemeClr val="bg1"/>
                </a:solidFill>
              </a:endParaRPr>
            </a:p>
            <a:p>
              <a:pPr algn="ctr"/>
              <a:r>
                <a:rPr lang="en-US" sz="5867" dirty="0">
                  <a:solidFill>
                    <a:schemeClr val="bg1"/>
                  </a:solidFill>
                </a:rPr>
                <a:t>https://acn.swoogo.com/</a:t>
              </a:r>
            </a:p>
            <a:p>
              <a:pPr algn="ctr"/>
              <a:r>
                <a:rPr lang="en-US" sz="5867" dirty="0">
                  <a:solidFill>
                    <a:schemeClr val="bg1"/>
                  </a:solidFill>
                </a:rPr>
                <a:t>elevateorlando2026/begin</a:t>
              </a:r>
            </a:p>
          </p:txBody>
        </p:sp>
        <p:sp>
          <p:nvSpPr>
            <p:cNvPr id="19" name="TextBox 7">
              <a:extLst>
                <a:ext uri="{FF2B5EF4-FFF2-40B4-BE49-F238E27FC236}">
                  <a16:creationId xmlns:a16="http://schemas.microsoft.com/office/drawing/2014/main" id="{F55B8696-707A-F460-BF47-987B91BFCE4D}"/>
                </a:ext>
              </a:extLst>
            </p:cNvPr>
            <p:cNvSpPr txBox="1"/>
            <p:nvPr/>
          </p:nvSpPr>
          <p:spPr>
            <a:xfrm>
              <a:off x="0" y="-38100"/>
              <a:ext cx="2071157" cy="2155510"/>
            </a:xfrm>
            <a:prstGeom prst="rect">
              <a:avLst/>
            </a:prstGeom>
            <a:ln>
              <a:noFill/>
            </a:ln>
          </p:spPr>
          <p:txBody>
            <a:bodyPr lIns="67733" tIns="67733" rIns="67733" bIns="67733" rtlCol="0" anchor="ctr"/>
            <a:lstStyle/>
            <a:p>
              <a:pPr algn="ctr">
                <a:lnSpc>
                  <a:spcPts val="3545"/>
                </a:lnSpc>
              </a:pPr>
              <a:endParaRPr sz="1867"/>
            </a:p>
          </p:txBody>
        </p:sp>
      </p:grpSp>
    </p:spTree>
    <p:extLst>
      <p:ext uri="{BB962C8B-B14F-4D97-AF65-F5344CB8AC3E}">
        <p14:creationId xmlns:p14="http://schemas.microsoft.com/office/powerpoint/2010/main" val="372395078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24232-8BA0-21FA-8567-D423CADC6166}"/>
            </a:ext>
          </a:extLst>
        </p:cNvPr>
        <p:cNvGrpSpPr/>
        <p:nvPr/>
      </p:nvGrpSpPr>
      <p:grpSpPr>
        <a:xfrm>
          <a:off x="0" y="0"/>
          <a:ext cx="0" cy="0"/>
          <a:chOff x="0" y="0"/>
          <a:chExt cx="0" cy="0"/>
        </a:xfrm>
      </p:grpSpPr>
      <p:pic>
        <p:nvPicPr>
          <p:cNvPr id="6" name="Picture 5" descr="A blue and purple background with text and a arrow&#10;&#10;AI-generated content may be incorrect.">
            <a:extLst>
              <a:ext uri="{FF2B5EF4-FFF2-40B4-BE49-F238E27FC236}">
                <a16:creationId xmlns:a16="http://schemas.microsoft.com/office/drawing/2014/main" id="{D4895631-F362-44DB-1D1E-D21BAB2BD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52"/>
            <a:ext cx="24384000" cy="13671296"/>
          </a:xfrm>
          <a:prstGeom prst="rect">
            <a:avLst/>
          </a:prstGeom>
        </p:spPr>
      </p:pic>
      <p:pic>
        <p:nvPicPr>
          <p:cNvPr id="8" name="Picture 7">
            <a:extLst>
              <a:ext uri="{FF2B5EF4-FFF2-40B4-BE49-F238E27FC236}">
                <a16:creationId xmlns:a16="http://schemas.microsoft.com/office/drawing/2014/main" id="{AD8C93BC-D955-BEB2-657C-F57EC3CEA5C2}"/>
              </a:ext>
            </a:extLst>
          </p:cNvPr>
          <p:cNvPicPr>
            <a:picLocks noChangeAspect="1"/>
          </p:cNvPicPr>
          <p:nvPr/>
        </p:nvPicPr>
        <p:blipFill>
          <a:blip r:embed="rId3"/>
          <a:stretch>
            <a:fillRect/>
          </a:stretch>
        </p:blipFill>
        <p:spPr>
          <a:xfrm>
            <a:off x="1128410" y="272374"/>
            <a:ext cx="4085616" cy="4257763"/>
          </a:xfrm>
          <a:prstGeom prst="rect">
            <a:avLst/>
          </a:prstGeom>
        </p:spPr>
      </p:pic>
      <p:sp>
        <p:nvSpPr>
          <p:cNvPr id="2" name="TextBox 1">
            <a:extLst>
              <a:ext uri="{FF2B5EF4-FFF2-40B4-BE49-F238E27FC236}">
                <a16:creationId xmlns:a16="http://schemas.microsoft.com/office/drawing/2014/main" id="{CB528327-B1BB-9917-4D8C-68407CF964C7}"/>
              </a:ext>
            </a:extLst>
          </p:cNvPr>
          <p:cNvSpPr txBox="1"/>
          <p:nvPr/>
        </p:nvSpPr>
        <p:spPr>
          <a:xfrm>
            <a:off x="5837290" y="508429"/>
            <a:ext cx="16088855" cy="3785652"/>
          </a:xfrm>
          <a:prstGeom prst="rect">
            <a:avLst/>
          </a:prstGeom>
          <a:solidFill>
            <a:schemeClr val="bg1"/>
          </a:solidFill>
          <a:ln>
            <a:solidFill>
              <a:schemeClr val="bg2">
                <a:lumMod val="50000"/>
              </a:schemeClr>
            </a:solidFill>
          </a:ln>
        </p:spPr>
        <p:txBody>
          <a:bodyPr wrap="square" rtlCol="0">
            <a:spAutoFit/>
          </a:bodyPr>
          <a:lstStyle/>
          <a:p>
            <a:pPr algn="ctr"/>
            <a:r>
              <a:rPr lang="en-US" sz="4000" b="1" dirty="0">
                <a:solidFill>
                  <a:schemeClr val="tx1">
                    <a:lumMod val="50000"/>
                  </a:schemeClr>
                </a:solidFill>
              </a:rPr>
              <a:t>MARCH 13 - 15 | 2026</a:t>
            </a:r>
          </a:p>
          <a:p>
            <a:pPr algn="ctr"/>
            <a:r>
              <a:rPr lang="en-US" sz="4000" b="1" dirty="0">
                <a:solidFill>
                  <a:schemeClr val="tx1">
                    <a:lumMod val="50000"/>
                  </a:schemeClr>
                </a:solidFill>
              </a:rPr>
              <a:t>TRAVEL SCHEDULE:</a:t>
            </a:r>
          </a:p>
          <a:p>
            <a:pPr algn="ctr"/>
            <a:r>
              <a:rPr lang="en-US" sz="4000" b="1" dirty="0">
                <a:solidFill>
                  <a:schemeClr val="tx1">
                    <a:lumMod val="50000"/>
                  </a:schemeClr>
                </a:solidFill>
              </a:rPr>
              <a:t>ACN RC &amp; ABOVE LEADERSHIP 13</a:t>
            </a:r>
            <a:r>
              <a:rPr lang="en-US" sz="4000" b="1" baseline="30000" dirty="0">
                <a:solidFill>
                  <a:schemeClr val="tx1">
                    <a:lumMod val="50000"/>
                  </a:schemeClr>
                </a:solidFill>
              </a:rPr>
              <a:t>TH</a:t>
            </a:r>
            <a:r>
              <a:rPr lang="en-US" sz="4000" b="1" dirty="0">
                <a:solidFill>
                  <a:schemeClr val="tx1">
                    <a:lumMod val="50000"/>
                  </a:schemeClr>
                </a:solidFill>
              </a:rPr>
              <a:t> 3PM - 5PM </a:t>
            </a:r>
          </a:p>
          <a:p>
            <a:pPr algn="ctr"/>
            <a:r>
              <a:rPr lang="en-US" sz="4000" b="1" dirty="0">
                <a:solidFill>
                  <a:schemeClr val="tx1">
                    <a:lumMod val="50000"/>
                  </a:schemeClr>
                </a:solidFill>
              </a:rPr>
              <a:t>ACN GENERAL SESSION SATURDAY 14</a:t>
            </a:r>
            <a:r>
              <a:rPr lang="en-US" sz="4000" b="1" baseline="30000" dirty="0">
                <a:solidFill>
                  <a:schemeClr val="tx1">
                    <a:lumMod val="50000"/>
                  </a:schemeClr>
                </a:solidFill>
              </a:rPr>
              <a:t>TH</a:t>
            </a:r>
            <a:r>
              <a:rPr lang="en-US" sz="4000" b="1" dirty="0">
                <a:solidFill>
                  <a:schemeClr val="tx1">
                    <a:lumMod val="50000"/>
                  </a:schemeClr>
                </a:solidFill>
              </a:rPr>
              <a:t> &amp; SUNDAY 15</a:t>
            </a:r>
            <a:r>
              <a:rPr lang="en-US" sz="4000" b="1" baseline="30000" dirty="0">
                <a:solidFill>
                  <a:schemeClr val="tx1">
                    <a:lumMod val="50000"/>
                  </a:schemeClr>
                </a:solidFill>
              </a:rPr>
              <a:t>TH</a:t>
            </a:r>
            <a:r>
              <a:rPr lang="en-US" sz="4000" b="1" dirty="0">
                <a:solidFill>
                  <a:schemeClr val="tx1">
                    <a:lumMod val="50000"/>
                  </a:schemeClr>
                </a:solidFill>
              </a:rPr>
              <a:t> </a:t>
            </a:r>
          </a:p>
          <a:p>
            <a:pPr algn="ctr"/>
            <a:r>
              <a:rPr lang="en-US" sz="4000" b="1" dirty="0">
                <a:solidFill>
                  <a:schemeClr val="tx1">
                    <a:lumMod val="50000"/>
                  </a:schemeClr>
                </a:solidFill>
              </a:rPr>
              <a:t>TEAM HANG OUT SUNDAY NIGHT 15</a:t>
            </a:r>
            <a:r>
              <a:rPr lang="en-US" sz="4000" b="1" baseline="30000" dirty="0">
                <a:solidFill>
                  <a:schemeClr val="tx1">
                    <a:lumMod val="50000"/>
                  </a:schemeClr>
                </a:solidFill>
              </a:rPr>
              <a:t>TH</a:t>
            </a:r>
            <a:r>
              <a:rPr lang="en-US" sz="4000" b="1" dirty="0">
                <a:solidFill>
                  <a:schemeClr val="tx1">
                    <a:lumMod val="50000"/>
                  </a:schemeClr>
                </a:solidFill>
              </a:rPr>
              <a:t>  </a:t>
            </a:r>
          </a:p>
          <a:p>
            <a:pPr algn="ctr"/>
            <a:r>
              <a:rPr lang="en-US" sz="4000" b="1" dirty="0">
                <a:solidFill>
                  <a:schemeClr val="tx1">
                    <a:lumMod val="50000"/>
                  </a:schemeClr>
                </a:solidFill>
              </a:rPr>
              <a:t>FLY HOME MONDAY THE 16TH IF YOU CAN!  </a:t>
            </a:r>
          </a:p>
        </p:txBody>
      </p:sp>
    </p:spTree>
    <p:extLst>
      <p:ext uri="{BB962C8B-B14F-4D97-AF65-F5344CB8AC3E}">
        <p14:creationId xmlns:p14="http://schemas.microsoft.com/office/powerpoint/2010/main" val="157638993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870E9-2CCD-C9D9-E700-88398B6D9B7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3EB320E-1911-810A-B93B-3E3F699CA482}"/>
              </a:ext>
            </a:extLst>
          </p:cNvPr>
          <p:cNvSpPr/>
          <p:nvPr/>
        </p:nvSpPr>
        <p:spPr>
          <a:xfrm>
            <a:off x="1" y="4903751"/>
            <a:ext cx="24505644" cy="8867463"/>
          </a:xfrm>
          <a:prstGeom prst="rect">
            <a:avLst/>
          </a:prstGeom>
          <a:gradFill>
            <a:gsLst>
              <a:gs pos="80000">
                <a:srgbClr val="DAEDFD"/>
              </a:gs>
              <a:gs pos="26000">
                <a:srgbClr val="FFFFFF"/>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ue square with white text&#10;&#10;Description automatically generated">
            <a:extLst>
              <a:ext uri="{FF2B5EF4-FFF2-40B4-BE49-F238E27FC236}">
                <a16:creationId xmlns:a16="http://schemas.microsoft.com/office/drawing/2014/main" id="{D8BD1B6B-15B7-96A9-5F5F-E11CA85FE28E}"/>
              </a:ext>
            </a:extLst>
          </p:cNvPr>
          <p:cNvPicPr>
            <a:picLocks noGrp="1" noRot="1" noChangeAspect="1" noMove="1" noResize="1" noEditPoints="1" noAdjustHandles="1" noChangeArrowheads="1" noChangeShapeType="1" noCrop="1"/>
          </p:cNvPicPr>
          <p:nvPr/>
        </p:nvPicPr>
        <p:blipFill>
          <a:blip r:embed="rId2"/>
          <a:srcRect b="39091"/>
          <a:stretch/>
        </p:blipFill>
        <p:spPr>
          <a:xfrm>
            <a:off x="0" y="-15701"/>
            <a:ext cx="24505644" cy="5856975"/>
          </a:xfrm>
          <a:prstGeom prst="rect">
            <a:avLst/>
          </a:prstGeom>
        </p:spPr>
      </p:pic>
      <p:sp>
        <p:nvSpPr>
          <p:cNvPr id="20" name="TextBox 19">
            <a:extLst>
              <a:ext uri="{FF2B5EF4-FFF2-40B4-BE49-F238E27FC236}">
                <a16:creationId xmlns:a16="http://schemas.microsoft.com/office/drawing/2014/main" id="{FD3335D7-2C8A-E8DC-CF73-D9D263556D2C}"/>
              </a:ext>
            </a:extLst>
          </p:cNvPr>
          <p:cNvSpPr txBox="1"/>
          <p:nvPr/>
        </p:nvSpPr>
        <p:spPr>
          <a:xfrm>
            <a:off x="2842483" y="14863946"/>
            <a:ext cx="144334"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endParaRPr kumimoji="0" lang="en-US" sz="1900" b="0" i="0" u="none" strike="noStrike" cap="none" spc="0" normalizeH="0" baseline="0" dirty="0">
              <a:ln>
                <a:noFill/>
              </a:ln>
              <a:solidFill>
                <a:srgbClr val="5E5E5E"/>
              </a:solidFill>
              <a:effectLst/>
              <a:uFillTx/>
              <a:latin typeface="+mn-lt"/>
              <a:ea typeface="+mn-ea"/>
              <a:cs typeface="+mn-cs"/>
              <a:sym typeface="Myriad Pro"/>
            </a:endParaRPr>
          </a:p>
        </p:txBody>
      </p:sp>
      <p:sp>
        <p:nvSpPr>
          <p:cNvPr id="9" name="Company">
            <a:extLst>
              <a:ext uri="{FF2B5EF4-FFF2-40B4-BE49-F238E27FC236}">
                <a16:creationId xmlns:a16="http://schemas.microsoft.com/office/drawing/2014/main" id="{AF0C6986-E405-E6B6-D869-F7AD4704DEC1}"/>
              </a:ext>
            </a:extLst>
          </p:cNvPr>
          <p:cNvSpPr txBox="1"/>
          <p:nvPr/>
        </p:nvSpPr>
        <p:spPr>
          <a:xfrm>
            <a:off x="2926643" y="2523159"/>
            <a:ext cx="18530713" cy="1843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nSpc>
                <a:spcPct val="80000"/>
              </a:lnSpc>
              <a:defRPr sz="10000" b="1">
                <a:solidFill>
                  <a:srgbClr val="4F92D3"/>
                </a:solidFill>
              </a:defRPr>
            </a:lvl1pPr>
          </a:lstStyle>
          <a:p>
            <a:r>
              <a:rPr lang="en-US" sz="13800" dirty="0">
                <a:solidFill>
                  <a:schemeClr val="bg1"/>
                </a:solidFill>
                <a:latin typeface="+mn-lt"/>
              </a:rPr>
              <a:t>Customer Acquisition</a:t>
            </a:r>
          </a:p>
        </p:txBody>
      </p:sp>
      <p:sp>
        <p:nvSpPr>
          <p:cNvPr id="10" name="Company">
            <a:extLst>
              <a:ext uri="{FF2B5EF4-FFF2-40B4-BE49-F238E27FC236}">
                <a16:creationId xmlns:a16="http://schemas.microsoft.com/office/drawing/2014/main" id="{68DB4671-3D82-AF5A-B2D2-DFA193441A68}"/>
              </a:ext>
            </a:extLst>
          </p:cNvPr>
          <p:cNvSpPr txBox="1"/>
          <p:nvPr/>
        </p:nvSpPr>
        <p:spPr>
          <a:xfrm>
            <a:off x="1" y="6980687"/>
            <a:ext cx="24505643" cy="1621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nchor="ctr">
            <a:spAutoFit/>
          </a:bodyPr>
          <a:lstStyle>
            <a:lvl1pPr>
              <a:lnSpc>
                <a:spcPct val="80000"/>
              </a:lnSpc>
              <a:defRPr sz="10000" b="1">
                <a:solidFill>
                  <a:srgbClr val="4F92D3"/>
                </a:solidFill>
              </a:defRPr>
            </a:lvl1pPr>
          </a:lstStyle>
          <a:p>
            <a:pPr>
              <a:lnSpc>
                <a:spcPct val="100000"/>
              </a:lnSpc>
            </a:pPr>
            <a:r>
              <a:rPr lang="en-US" sz="9600" b="0" dirty="0">
                <a:solidFill>
                  <a:schemeClr val="accent1"/>
                </a:solidFill>
                <a:latin typeface="Helvetica" pitchFamily="2" charset="0"/>
              </a:rPr>
              <a:t>Let’s start </a:t>
            </a:r>
            <a:r>
              <a:rPr lang="en-US" sz="9600" b="0" dirty="0">
                <a:solidFill>
                  <a:schemeClr val="accent1"/>
                </a:solidFill>
                <a:latin typeface="+mn-lt"/>
              </a:rPr>
              <a:t>making</a:t>
            </a:r>
            <a:r>
              <a:rPr lang="en-US" sz="9600" b="0" dirty="0">
                <a:solidFill>
                  <a:schemeClr val="accent1"/>
                </a:solidFill>
                <a:latin typeface="Helvetica" pitchFamily="2" charset="0"/>
              </a:rPr>
              <a:t> money</a:t>
            </a:r>
          </a:p>
        </p:txBody>
      </p:sp>
      <p:sp>
        <p:nvSpPr>
          <p:cNvPr id="4" name="Company">
            <a:extLst>
              <a:ext uri="{FF2B5EF4-FFF2-40B4-BE49-F238E27FC236}">
                <a16:creationId xmlns:a16="http://schemas.microsoft.com/office/drawing/2014/main" id="{FEECA8E7-4F66-7D8C-D3D2-58B83E46CDB1}"/>
              </a:ext>
            </a:extLst>
          </p:cNvPr>
          <p:cNvSpPr txBox="1"/>
          <p:nvPr/>
        </p:nvSpPr>
        <p:spPr>
          <a:xfrm>
            <a:off x="7797000" y="8938028"/>
            <a:ext cx="9076202" cy="25941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nSpc>
                <a:spcPct val="80000"/>
              </a:lnSpc>
              <a:defRPr sz="10000" b="1">
                <a:solidFill>
                  <a:srgbClr val="4F92D3"/>
                </a:solidFill>
              </a:defRPr>
            </a:lvl1pPr>
          </a:lstStyle>
          <a:p>
            <a:pPr algn="l"/>
            <a:r>
              <a:rPr lang="en-US" sz="19900" dirty="0">
                <a:solidFill>
                  <a:schemeClr val="accent1"/>
                </a:solidFill>
                <a:latin typeface="+mn-lt"/>
              </a:rPr>
              <a:t>TODAY</a:t>
            </a:r>
          </a:p>
        </p:txBody>
      </p:sp>
    </p:spTree>
    <p:extLst>
      <p:ext uri="{BB962C8B-B14F-4D97-AF65-F5344CB8AC3E}">
        <p14:creationId xmlns:p14="http://schemas.microsoft.com/office/powerpoint/2010/main" val="1093191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EF1BC-8700-70A6-0CE5-1CD20918601D}"/>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F531EF2-8E66-C76E-571A-6D552910D649}"/>
              </a:ext>
            </a:extLst>
          </p:cNvPr>
          <p:cNvSpPr>
            <a:spLocks/>
          </p:cNvSpPr>
          <p:nvPr/>
        </p:nvSpPr>
        <p:spPr>
          <a:xfrm flipV="1">
            <a:off x="-223935" y="255750"/>
            <a:ext cx="24384001" cy="13725080"/>
          </a:xfrm>
          <a:prstGeom prst="rect">
            <a:avLst/>
          </a:prstGeom>
          <a:gradFill>
            <a:gsLst>
              <a:gs pos="41000">
                <a:srgbClr val="FFFFFF"/>
              </a:gs>
              <a:gs pos="100000">
                <a:srgbClr val="F0F3FC"/>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4" name="Линия">
            <a:extLst>
              <a:ext uri="{FF2B5EF4-FFF2-40B4-BE49-F238E27FC236}">
                <a16:creationId xmlns:a16="http://schemas.microsoft.com/office/drawing/2014/main" id="{190E66E3-6EEE-493D-D786-3EB1CDAC407D}"/>
              </a:ext>
            </a:extLst>
          </p:cNvPr>
          <p:cNvSpPr/>
          <p:nvPr/>
        </p:nvSpPr>
        <p:spPr>
          <a:xfrm>
            <a:off x="1381380" y="2590972"/>
            <a:ext cx="21621240" cy="1"/>
          </a:xfrm>
          <a:prstGeom prst="line">
            <a:avLst/>
          </a:prstGeom>
          <a:ln w="12700">
            <a:solidFill>
              <a:srgbClr val="102C53"/>
            </a:solidFill>
            <a:miter lim="400000"/>
          </a:ln>
        </p:spPr>
        <p:txBody>
          <a:bodyPr lIns="71437" tIns="71437" rIns="71437" bIns="71437" anchor="ctr"/>
          <a:lstStyle/>
          <a:p>
            <a:pPr defTabSz="821531">
              <a:lnSpc>
                <a:spcPct val="100000"/>
              </a:lnSpc>
              <a:defRPr sz="3000">
                <a:solidFill>
                  <a:srgbClr val="FFFFFF"/>
                </a:solidFill>
                <a:latin typeface="Helvetica Neue Medium"/>
                <a:ea typeface="Helvetica Neue Medium"/>
                <a:cs typeface="Helvetica Neue Medium"/>
                <a:sym typeface="Helvetica Neue Medium"/>
              </a:defRPr>
            </a:pPr>
            <a:endParaRPr dirty="0">
              <a:latin typeface="Helvetica" pitchFamily="2" charset="0"/>
            </a:endParaRPr>
          </a:p>
        </p:txBody>
      </p:sp>
      <p:sp>
        <p:nvSpPr>
          <p:cNvPr id="8" name="Residual Income">
            <a:extLst>
              <a:ext uri="{FF2B5EF4-FFF2-40B4-BE49-F238E27FC236}">
                <a16:creationId xmlns:a16="http://schemas.microsoft.com/office/drawing/2014/main" id="{BF9E6FF1-A1E8-0B86-84B3-815B0B261AD6}"/>
              </a:ext>
            </a:extLst>
          </p:cNvPr>
          <p:cNvSpPr txBox="1"/>
          <p:nvPr/>
        </p:nvSpPr>
        <p:spPr>
          <a:xfrm>
            <a:off x="8670706" y="1360961"/>
            <a:ext cx="7556556" cy="1129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p>
            <a:pPr>
              <a:lnSpc>
                <a:spcPct val="80000"/>
              </a:lnSpc>
              <a:defRPr sz="9000" b="1">
                <a:solidFill>
                  <a:srgbClr val="4F92D3"/>
                </a:solidFill>
              </a:defRPr>
            </a:pPr>
            <a:r>
              <a:rPr lang="en-US" sz="8000" dirty="0">
                <a:latin typeface="+mj-lt"/>
              </a:rPr>
              <a:t>Your First Goal</a:t>
            </a:r>
            <a:endParaRPr sz="8000" dirty="0">
              <a:solidFill>
                <a:srgbClr val="000000">
                  <a:alpha val="84705"/>
                </a:srgbClr>
              </a:solidFill>
              <a:latin typeface="+mj-lt"/>
            </a:endParaRPr>
          </a:p>
        </p:txBody>
      </p:sp>
      <p:pic>
        <p:nvPicPr>
          <p:cNvPr id="6" name="Graphic 5">
            <a:extLst>
              <a:ext uri="{FF2B5EF4-FFF2-40B4-BE49-F238E27FC236}">
                <a16:creationId xmlns:a16="http://schemas.microsoft.com/office/drawing/2014/main" id="{7B759CCE-667B-87BD-EC9A-43728E5E9C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03878" y="12393395"/>
            <a:ext cx="2447476" cy="917137"/>
          </a:xfrm>
          <a:prstGeom prst="rect">
            <a:avLst/>
          </a:prstGeom>
        </p:spPr>
      </p:pic>
      <p:sp>
        <p:nvSpPr>
          <p:cNvPr id="26" name="Rectangle 25">
            <a:extLst>
              <a:ext uri="{FF2B5EF4-FFF2-40B4-BE49-F238E27FC236}">
                <a16:creationId xmlns:a16="http://schemas.microsoft.com/office/drawing/2014/main" id="{AFC4947F-6461-FF2D-FC51-8FD114ACC09C}"/>
              </a:ext>
            </a:extLst>
          </p:cNvPr>
          <p:cNvSpPr/>
          <p:nvPr/>
        </p:nvSpPr>
        <p:spPr>
          <a:xfrm>
            <a:off x="1043474" y="7498425"/>
            <a:ext cx="22297052" cy="3785652"/>
          </a:xfrm>
          <a:prstGeom prst="rect">
            <a:avLst/>
          </a:prstGeom>
        </p:spPr>
        <p:txBody>
          <a:bodyPr wrap="square">
            <a:spAutoFit/>
          </a:bodyPr>
          <a:lstStyle/>
          <a:p>
            <a:pPr marL="1143000" indent="-1143000" algn="l">
              <a:lnSpc>
                <a:spcPct val="100000"/>
              </a:lnSpc>
              <a:buFont typeface="Wingdings" panose="05000000000000000000" pitchFamily="2" charset="2"/>
              <a:buChar char="ü"/>
            </a:pPr>
            <a:r>
              <a:rPr lang="en-US" sz="8000" b="1" dirty="0">
                <a:solidFill>
                  <a:schemeClr val="accent1"/>
                </a:solidFill>
                <a:latin typeface="+mj-lt"/>
              </a:rPr>
              <a:t>Customer Qualified (CQ) = first promotion</a:t>
            </a:r>
          </a:p>
          <a:p>
            <a:pPr marL="1143000" indent="-1143000" algn="l">
              <a:lnSpc>
                <a:spcPct val="100000"/>
              </a:lnSpc>
              <a:buFont typeface="Wingdings" panose="05000000000000000000" pitchFamily="2" charset="2"/>
              <a:buChar char="ü"/>
            </a:pPr>
            <a:r>
              <a:rPr lang="en-US" sz="8000" b="1" dirty="0">
                <a:solidFill>
                  <a:schemeClr val="accent1"/>
                </a:solidFill>
                <a:latin typeface="+mj-lt"/>
              </a:rPr>
              <a:t>Positioned to earn residual income</a:t>
            </a:r>
          </a:p>
          <a:p>
            <a:pPr marL="1143000" indent="-1143000" algn="l">
              <a:lnSpc>
                <a:spcPct val="100000"/>
              </a:lnSpc>
              <a:buFont typeface="Wingdings" panose="05000000000000000000" pitchFamily="2" charset="2"/>
              <a:buChar char="ü"/>
            </a:pPr>
            <a:r>
              <a:rPr lang="en-US" sz="8000" b="1" dirty="0">
                <a:solidFill>
                  <a:schemeClr val="accent1"/>
                </a:solidFill>
                <a:latin typeface="+mj-lt"/>
              </a:rPr>
              <a:t>Graduate to Friday Night Leadership</a:t>
            </a:r>
            <a:endParaRPr lang="en-US" sz="6600" dirty="0">
              <a:solidFill>
                <a:schemeClr val="accent1"/>
              </a:solidFill>
              <a:latin typeface="+mj-lt"/>
            </a:endParaRPr>
          </a:p>
        </p:txBody>
      </p:sp>
      <p:sp>
        <p:nvSpPr>
          <p:cNvPr id="29" name="Rectangle 28">
            <a:extLst>
              <a:ext uri="{FF2B5EF4-FFF2-40B4-BE49-F238E27FC236}">
                <a16:creationId xmlns:a16="http://schemas.microsoft.com/office/drawing/2014/main" id="{B03CD0B4-EA48-A510-D8FE-4163DC2C1C26}"/>
              </a:ext>
            </a:extLst>
          </p:cNvPr>
          <p:cNvSpPr/>
          <p:nvPr/>
        </p:nvSpPr>
        <p:spPr>
          <a:xfrm>
            <a:off x="5345114" y="2876280"/>
            <a:ext cx="14207736" cy="1862048"/>
          </a:xfrm>
          <a:prstGeom prst="rect">
            <a:avLst/>
          </a:prstGeom>
        </p:spPr>
        <p:txBody>
          <a:bodyPr wrap="none">
            <a:spAutoFit/>
          </a:bodyPr>
          <a:lstStyle/>
          <a:p>
            <a:pPr>
              <a:lnSpc>
                <a:spcPct val="100000"/>
              </a:lnSpc>
            </a:pPr>
            <a:r>
              <a:rPr lang="en-US" sz="11500" dirty="0">
                <a:solidFill>
                  <a:srgbClr val="002060"/>
                </a:solidFill>
                <a:latin typeface="+mj-lt"/>
              </a:rPr>
              <a:t>3 Services &amp; 8 Points</a:t>
            </a:r>
          </a:p>
        </p:txBody>
      </p:sp>
      <p:sp>
        <p:nvSpPr>
          <p:cNvPr id="27" name="Rectangle 26">
            <a:extLst>
              <a:ext uri="{FF2B5EF4-FFF2-40B4-BE49-F238E27FC236}">
                <a16:creationId xmlns:a16="http://schemas.microsoft.com/office/drawing/2014/main" id="{FD8D3500-E62C-53F4-9C3A-0503D3C9E336}"/>
              </a:ext>
            </a:extLst>
          </p:cNvPr>
          <p:cNvSpPr/>
          <p:nvPr/>
        </p:nvSpPr>
        <p:spPr>
          <a:xfrm>
            <a:off x="10077450" y="5250212"/>
            <a:ext cx="9182100" cy="1862048"/>
          </a:xfrm>
          <a:prstGeom prst="rect">
            <a:avLst/>
          </a:prstGeom>
        </p:spPr>
        <p:txBody>
          <a:bodyPr wrap="square">
            <a:spAutoFit/>
          </a:bodyPr>
          <a:lstStyle/>
          <a:p>
            <a:r>
              <a:rPr lang="en-US" sz="11500" i="1" dirty="0">
                <a:solidFill>
                  <a:srgbClr val="4F92D3"/>
                </a:solidFill>
                <a:latin typeface="+mj-lt"/>
              </a:rPr>
              <a:t>WHY?</a:t>
            </a:r>
          </a:p>
        </p:txBody>
      </p:sp>
      <p:sp>
        <p:nvSpPr>
          <p:cNvPr id="2" name="TextBox 1">
            <a:extLst>
              <a:ext uri="{FF2B5EF4-FFF2-40B4-BE49-F238E27FC236}">
                <a16:creationId xmlns:a16="http://schemas.microsoft.com/office/drawing/2014/main" id="{CAB21772-57E4-5136-87D9-EEE2A1269EC1}"/>
              </a:ext>
            </a:extLst>
          </p:cNvPr>
          <p:cNvSpPr txBox="1"/>
          <p:nvPr/>
        </p:nvSpPr>
        <p:spPr>
          <a:xfrm>
            <a:off x="0" y="12250593"/>
            <a:ext cx="7613780" cy="2419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lnSpc>
                <a:spcPct val="154166"/>
              </a:lnSpc>
              <a:buClr>
                <a:schemeClr val="accent5"/>
              </a:buClr>
              <a:buSzPts val="2400"/>
            </a:pPr>
            <a:r>
              <a:rPr lang="en-US" sz="3200" b="1" dirty="0">
                <a:solidFill>
                  <a:srgbClr val="00B050"/>
                </a:solidFill>
                <a:latin typeface="Open Sans"/>
                <a:ea typeface="Open Sans"/>
                <a:cs typeface="Open Sans"/>
                <a:sym typeface="Open Sans"/>
              </a:rPr>
              <a:t>MARCH 13-15, 2026 – </a:t>
            </a:r>
            <a:r>
              <a:rPr lang="en-US" sz="3200" b="1" dirty="0">
                <a:solidFill>
                  <a:srgbClr val="00B050"/>
                </a:solidFill>
                <a:latin typeface="+mn-lt"/>
                <a:ea typeface="Open Sans"/>
                <a:cs typeface="Open Sans"/>
                <a:sym typeface="Open Sans"/>
              </a:rPr>
              <a:t>ORLANDO</a:t>
            </a:r>
            <a:r>
              <a:rPr lang="en-US" sz="3200" b="1" dirty="0">
                <a:solidFill>
                  <a:srgbClr val="00B050"/>
                </a:solidFill>
                <a:latin typeface="Open Sans"/>
                <a:ea typeface="Open Sans"/>
                <a:cs typeface="Open Sans"/>
                <a:sym typeface="Open Sans"/>
              </a:rPr>
              <a:t>, FL</a:t>
            </a:r>
            <a:endParaRPr lang="en-US" sz="3200" dirty="0">
              <a:solidFill>
                <a:srgbClr val="00B050"/>
              </a:solidFill>
            </a:endParaRPr>
          </a:p>
          <a:p>
            <a:pPr algn="ctr">
              <a:lnSpc>
                <a:spcPct val="154166"/>
              </a:lnSpc>
              <a:buClr>
                <a:schemeClr val="accent5"/>
              </a:buClr>
              <a:buSzPts val="2400"/>
            </a:pPr>
            <a:endParaRPr lang="en-US" sz="3200" b="1" dirty="0">
              <a:solidFill>
                <a:srgbClr val="00B050"/>
              </a:solidFill>
              <a:sym typeface="Myriad Pro"/>
            </a:endParaRPr>
          </a:p>
          <a:p>
            <a:pPr lvl="0" algn="ctr">
              <a:lnSpc>
                <a:spcPct val="154166"/>
              </a:lnSpc>
              <a:buClr>
                <a:schemeClr val="accent5"/>
              </a:buClr>
              <a:buSzPts val="2400"/>
            </a:pPr>
            <a:endParaRPr lang="en-US" sz="3200" dirty="0">
              <a:solidFill>
                <a:srgbClr val="00B050"/>
              </a:solidFill>
            </a:endParaRPr>
          </a:p>
        </p:txBody>
      </p:sp>
    </p:spTree>
    <p:extLst>
      <p:ext uri="{BB962C8B-B14F-4D97-AF65-F5344CB8AC3E}">
        <p14:creationId xmlns:p14="http://schemas.microsoft.com/office/powerpoint/2010/main" val="1302095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C4ECB-A351-B2B6-1AAA-992B05934F9E}"/>
            </a:ext>
          </a:extLst>
        </p:cNvPr>
        <p:cNvGrpSpPr/>
        <p:nvPr/>
      </p:nvGrpSpPr>
      <p:grpSpPr>
        <a:xfrm>
          <a:off x="0" y="0"/>
          <a:ext cx="0" cy="0"/>
          <a:chOff x="0" y="0"/>
          <a:chExt cx="0" cy="0"/>
        </a:xfrm>
      </p:grpSpPr>
      <p:sp>
        <p:nvSpPr>
          <p:cNvPr id="434" name="Google Shape;416;p22">
            <a:extLst>
              <a:ext uri="{FF2B5EF4-FFF2-40B4-BE49-F238E27FC236}">
                <a16:creationId xmlns:a16="http://schemas.microsoft.com/office/drawing/2014/main" id="{CAF6F4C9-ACC1-330B-BEDA-FEDE61C38A3F}"/>
              </a:ext>
            </a:extLst>
          </p:cNvPr>
          <p:cNvSpPr txBox="1"/>
          <p:nvPr/>
        </p:nvSpPr>
        <p:spPr>
          <a:xfrm>
            <a:off x="-324118" y="373431"/>
            <a:ext cx="24201104" cy="1415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spAutoFit/>
          </a:bodyPr>
          <a:lstStyle>
            <a:lvl1pPr algn="ctr">
              <a:defRPr sz="4000" b="1">
                <a:solidFill>
                  <a:srgbClr val="3E7CBF"/>
                </a:solidFill>
                <a:latin typeface="Calibri"/>
                <a:ea typeface="Calibri"/>
                <a:cs typeface="Calibri"/>
                <a:sym typeface="Calibri"/>
              </a:defRPr>
            </a:lvl1pPr>
          </a:lstStyle>
          <a:p>
            <a:pPr defTabSz="1828800"/>
            <a:r>
              <a:rPr lang="en-US" sz="8000" dirty="0">
                <a:solidFill>
                  <a:srgbClr val="000909"/>
                </a:solidFill>
                <a:latin typeface="+mn-lt"/>
              </a:rPr>
              <a:t>Fast</a:t>
            </a:r>
            <a:r>
              <a:rPr sz="8000" dirty="0">
                <a:solidFill>
                  <a:srgbClr val="000909"/>
                </a:solidFill>
                <a:latin typeface="+mn-lt"/>
              </a:rPr>
              <a:t> Start</a:t>
            </a:r>
            <a:r>
              <a:rPr lang="en-US" sz="8000" dirty="0">
                <a:solidFill>
                  <a:srgbClr val="000909"/>
                </a:solidFill>
                <a:latin typeface="+mn-lt"/>
              </a:rPr>
              <a:t> Bonus</a:t>
            </a:r>
            <a:endParaRPr sz="8000" dirty="0">
              <a:solidFill>
                <a:srgbClr val="000909"/>
              </a:solidFill>
              <a:latin typeface="+mn-lt"/>
            </a:endParaRPr>
          </a:p>
        </p:txBody>
      </p:sp>
      <p:sp>
        <p:nvSpPr>
          <p:cNvPr id="436" name="Google Shape;418;p22">
            <a:extLst>
              <a:ext uri="{FF2B5EF4-FFF2-40B4-BE49-F238E27FC236}">
                <a16:creationId xmlns:a16="http://schemas.microsoft.com/office/drawing/2014/main" id="{56B53249-063E-1E69-58E8-8538A8B9DD4F}"/>
              </a:ext>
            </a:extLst>
          </p:cNvPr>
          <p:cNvSpPr txBox="1"/>
          <p:nvPr/>
        </p:nvSpPr>
        <p:spPr>
          <a:xfrm>
            <a:off x="18330275" y="373603"/>
            <a:ext cx="5003174" cy="85048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8" tIns="45698" rIns="45698" bIns="45698">
            <a:spAutoFit/>
          </a:bodyPr>
          <a:lstStyle/>
          <a:p>
            <a:pPr algn="r" defTabSz="1828800">
              <a:defRPr sz="2700" b="1">
                <a:solidFill>
                  <a:srgbClr val="0E2D52"/>
                </a:solidFill>
                <a:latin typeface="Calibri"/>
                <a:ea typeface="Calibri"/>
                <a:cs typeface="Calibri"/>
                <a:sym typeface="Calibri"/>
              </a:defRPr>
            </a:pPr>
            <a:r>
              <a:rPr sz="6000" b="1" dirty="0">
                <a:solidFill>
                  <a:srgbClr val="0E2D52"/>
                </a:solidFill>
                <a:latin typeface="Calibri"/>
                <a:cs typeface="Calibri"/>
                <a:sym typeface="Calibri"/>
              </a:rPr>
              <a:t>Healthcare</a:t>
            </a:r>
          </a:p>
          <a:p>
            <a:pPr algn="r" defTabSz="1828800">
              <a:spcBef>
                <a:spcPts val="2000"/>
              </a:spcBef>
              <a:defRPr sz="2700" b="1">
                <a:solidFill>
                  <a:srgbClr val="0E2D52"/>
                </a:solidFill>
                <a:latin typeface="Calibri"/>
                <a:ea typeface="Calibri"/>
                <a:cs typeface="Calibri"/>
                <a:sym typeface="Calibri"/>
              </a:defRPr>
            </a:pPr>
            <a:r>
              <a:rPr sz="6000" b="1" dirty="0">
                <a:solidFill>
                  <a:srgbClr val="0E2D52"/>
                </a:solidFill>
                <a:latin typeface="Calibri"/>
                <a:cs typeface="Calibri"/>
                <a:sym typeface="Calibri"/>
              </a:rPr>
              <a:t>TV/Internet</a:t>
            </a:r>
          </a:p>
          <a:p>
            <a:pPr algn="r" defTabSz="1828800">
              <a:spcBef>
                <a:spcPts val="2000"/>
              </a:spcBef>
              <a:defRPr sz="2700" b="1">
                <a:solidFill>
                  <a:srgbClr val="0E2D52"/>
                </a:solidFill>
                <a:latin typeface="Calibri"/>
                <a:ea typeface="Calibri"/>
                <a:cs typeface="Calibri"/>
                <a:sym typeface="Calibri"/>
              </a:defRPr>
            </a:pPr>
            <a:r>
              <a:rPr sz="6000" b="1" dirty="0">
                <a:solidFill>
                  <a:srgbClr val="0E2D52"/>
                </a:solidFill>
                <a:latin typeface="Calibri"/>
                <a:cs typeface="Calibri"/>
                <a:sym typeface="Calibri"/>
              </a:rPr>
              <a:t>Cell Phone</a:t>
            </a:r>
          </a:p>
          <a:p>
            <a:pPr algn="r" defTabSz="1828800">
              <a:spcBef>
                <a:spcPts val="2000"/>
              </a:spcBef>
              <a:defRPr sz="2700" b="1">
                <a:solidFill>
                  <a:srgbClr val="0E2D52"/>
                </a:solidFill>
                <a:latin typeface="Calibri"/>
                <a:ea typeface="Calibri"/>
                <a:cs typeface="Calibri"/>
                <a:sym typeface="Calibri"/>
              </a:defRPr>
            </a:pPr>
            <a:r>
              <a:rPr sz="6000" b="1" dirty="0">
                <a:solidFill>
                  <a:srgbClr val="0E2D52"/>
                </a:solidFill>
                <a:latin typeface="Calibri"/>
                <a:cs typeface="Calibri"/>
                <a:sym typeface="Calibri"/>
              </a:rPr>
              <a:t>Electric &amp; Gas</a:t>
            </a:r>
          </a:p>
          <a:p>
            <a:pPr algn="r" defTabSz="1828800">
              <a:spcBef>
                <a:spcPts val="2000"/>
              </a:spcBef>
              <a:defRPr sz="2700" b="1">
                <a:solidFill>
                  <a:srgbClr val="0E2D52"/>
                </a:solidFill>
                <a:latin typeface="Calibri"/>
                <a:ea typeface="Calibri"/>
                <a:cs typeface="Calibri"/>
                <a:sym typeface="Calibri"/>
              </a:defRPr>
            </a:pPr>
            <a:r>
              <a:rPr sz="6000" b="1" dirty="0">
                <a:solidFill>
                  <a:srgbClr val="0E2D52"/>
                </a:solidFill>
                <a:latin typeface="Calibri"/>
                <a:cs typeface="Calibri"/>
                <a:sym typeface="Calibri"/>
              </a:rPr>
              <a:t>ID Theft Protection</a:t>
            </a:r>
            <a:br>
              <a:rPr sz="6000" b="1" dirty="0">
                <a:solidFill>
                  <a:srgbClr val="0E2D52"/>
                </a:solidFill>
                <a:latin typeface="Calibri"/>
                <a:cs typeface="Calibri"/>
                <a:sym typeface="Calibri"/>
              </a:rPr>
            </a:br>
            <a:r>
              <a:rPr sz="6000" b="1" dirty="0">
                <a:solidFill>
                  <a:srgbClr val="0E2D52"/>
                </a:solidFill>
                <a:latin typeface="Calibri"/>
                <a:cs typeface="Calibri"/>
                <a:sym typeface="Calibri"/>
              </a:rPr>
              <a:t>Home Security</a:t>
            </a:r>
            <a:br>
              <a:rPr sz="6000" b="1" dirty="0">
                <a:solidFill>
                  <a:srgbClr val="0E2D52"/>
                </a:solidFill>
                <a:latin typeface="Calibri"/>
                <a:cs typeface="Calibri"/>
                <a:sym typeface="Calibri"/>
              </a:rPr>
            </a:br>
            <a:r>
              <a:rPr lang="en-US" sz="6000" b="1" dirty="0">
                <a:solidFill>
                  <a:srgbClr val="0E2D52"/>
                </a:solidFill>
                <a:latin typeface="Calibri"/>
                <a:cs typeface="Calibri"/>
                <a:sym typeface="Calibri"/>
              </a:rPr>
              <a:t>Mer</a:t>
            </a:r>
            <a:r>
              <a:rPr sz="6000" b="1" dirty="0">
                <a:solidFill>
                  <a:srgbClr val="0E2D52"/>
                </a:solidFill>
                <a:latin typeface="Calibri"/>
                <a:cs typeface="Calibri"/>
                <a:sym typeface="Calibri"/>
              </a:rPr>
              <a:t>chant</a:t>
            </a:r>
          </a:p>
        </p:txBody>
      </p:sp>
      <p:pic>
        <p:nvPicPr>
          <p:cNvPr id="437" name="Google Shape;419;p22" descr="Google Shape;419;p22">
            <a:extLst>
              <a:ext uri="{FF2B5EF4-FFF2-40B4-BE49-F238E27FC236}">
                <a16:creationId xmlns:a16="http://schemas.microsoft.com/office/drawing/2014/main" id="{6735AD08-95D1-A909-0A22-CE5FE7639D76}"/>
              </a:ext>
            </a:extLst>
          </p:cNvPr>
          <p:cNvPicPr>
            <a:picLocks noChangeAspect="1"/>
          </p:cNvPicPr>
          <p:nvPr/>
        </p:nvPicPr>
        <p:blipFill>
          <a:blip r:embed="rId2"/>
          <a:stretch>
            <a:fillRect/>
          </a:stretch>
        </p:blipFill>
        <p:spPr>
          <a:xfrm>
            <a:off x="9919297" y="2033896"/>
            <a:ext cx="5723246" cy="3288596"/>
          </a:xfrm>
          <a:prstGeom prst="rect">
            <a:avLst/>
          </a:prstGeom>
          <a:ln w="12700">
            <a:miter lim="400000"/>
          </a:ln>
        </p:spPr>
      </p:pic>
      <p:pic>
        <p:nvPicPr>
          <p:cNvPr id="438" name="Google Shape;420;p22" descr="Google Shape;420;p22">
            <a:extLst>
              <a:ext uri="{FF2B5EF4-FFF2-40B4-BE49-F238E27FC236}">
                <a16:creationId xmlns:a16="http://schemas.microsoft.com/office/drawing/2014/main" id="{D4B3C7E0-6097-A439-CD2B-CFC86BC2EA80}"/>
              </a:ext>
            </a:extLst>
          </p:cNvPr>
          <p:cNvPicPr>
            <a:picLocks noChangeAspect="1"/>
          </p:cNvPicPr>
          <p:nvPr/>
        </p:nvPicPr>
        <p:blipFill>
          <a:blip r:embed="rId2"/>
          <a:stretch>
            <a:fillRect/>
          </a:stretch>
        </p:blipFill>
        <p:spPr>
          <a:xfrm>
            <a:off x="6491291" y="6284349"/>
            <a:ext cx="4533694" cy="2605076"/>
          </a:xfrm>
          <a:prstGeom prst="rect">
            <a:avLst/>
          </a:prstGeom>
          <a:ln w="12700">
            <a:miter lim="400000"/>
          </a:ln>
        </p:spPr>
      </p:pic>
      <p:sp>
        <p:nvSpPr>
          <p:cNvPr id="440" name="Google Shape;422;p22">
            <a:extLst>
              <a:ext uri="{FF2B5EF4-FFF2-40B4-BE49-F238E27FC236}">
                <a16:creationId xmlns:a16="http://schemas.microsoft.com/office/drawing/2014/main" id="{BA91139D-1DA1-9822-50F8-A0703FBF51C4}"/>
              </a:ext>
            </a:extLst>
          </p:cNvPr>
          <p:cNvSpPr txBox="1"/>
          <p:nvPr/>
        </p:nvSpPr>
        <p:spPr>
          <a:xfrm>
            <a:off x="1196013" y="2027115"/>
            <a:ext cx="5234694" cy="2492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algn="r">
              <a:defRPr sz="4800" b="1">
                <a:solidFill>
                  <a:srgbClr val="75BF43"/>
                </a:solidFill>
                <a:latin typeface="Calibri"/>
                <a:ea typeface="Calibri"/>
                <a:cs typeface="Calibri"/>
                <a:sym typeface="Calibri"/>
              </a:defRPr>
            </a:lvl1pPr>
          </a:lstStyle>
          <a:p>
            <a:pPr defTabSz="1828800"/>
            <a:r>
              <a:rPr sz="15000" dirty="0"/>
              <a:t>$</a:t>
            </a:r>
            <a:r>
              <a:rPr lang="en-US" sz="15000" dirty="0"/>
              <a:t>1000</a:t>
            </a:r>
            <a:endParaRPr sz="15000" dirty="0"/>
          </a:p>
        </p:txBody>
      </p:sp>
      <p:sp>
        <p:nvSpPr>
          <p:cNvPr id="441" name="Google Shape;423;p22">
            <a:extLst>
              <a:ext uri="{FF2B5EF4-FFF2-40B4-BE49-F238E27FC236}">
                <a16:creationId xmlns:a16="http://schemas.microsoft.com/office/drawing/2014/main" id="{C4DA9FB0-C05A-6135-DCC4-CD3824558D8B}"/>
              </a:ext>
            </a:extLst>
          </p:cNvPr>
          <p:cNvSpPr txBox="1"/>
          <p:nvPr/>
        </p:nvSpPr>
        <p:spPr>
          <a:xfrm>
            <a:off x="182505" y="3383607"/>
            <a:ext cx="6248202" cy="2492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p>
            <a:pPr algn="r" defTabSz="1828800">
              <a:defRPr sz="4800" b="1" u="sng">
                <a:solidFill>
                  <a:srgbClr val="75BF43"/>
                </a:solidFill>
                <a:latin typeface="Calibri"/>
                <a:ea typeface="Calibri"/>
                <a:cs typeface="Calibri"/>
                <a:sym typeface="Calibri"/>
              </a:defRPr>
            </a:pPr>
            <a:r>
              <a:rPr lang="en-US" sz="15000" b="1" u="sng" dirty="0">
                <a:solidFill>
                  <a:srgbClr val="75BF43"/>
                </a:solidFill>
                <a:latin typeface="Calibri"/>
                <a:cs typeface="Calibri"/>
                <a:sym typeface="Calibri"/>
              </a:rPr>
              <a:t>+$400</a:t>
            </a:r>
          </a:p>
        </p:txBody>
      </p:sp>
      <p:grpSp>
        <p:nvGrpSpPr>
          <p:cNvPr id="444" name="Google Shape;424;p22">
            <a:extLst>
              <a:ext uri="{FF2B5EF4-FFF2-40B4-BE49-F238E27FC236}">
                <a16:creationId xmlns:a16="http://schemas.microsoft.com/office/drawing/2014/main" id="{F1A768BB-9199-54D3-C323-05A58946952D}"/>
              </a:ext>
            </a:extLst>
          </p:cNvPr>
          <p:cNvGrpSpPr/>
          <p:nvPr/>
        </p:nvGrpSpPr>
        <p:grpSpPr>
          <a:xfrm>
            <a:off x="10631777" y="3460479"/>
            <a:ext cx="4298286" cy="1261878"/>
            <a:chOff x="0" y="-1"/>
            <a:chExt cx="2149141" cy="630938"/>
          </a:xfrm>
        </p:grpSpPr>
        <p:sp>
          <p:nvSpPr>
            <p:cNvPr id="442" name="Rectangle">
              <a:extLst>
                <a:ext uri="{FF2B5EF4-FFF2-40B4-BE49-F238E27FC236}">
                  <a16:creationId xmlns:a16="http://schemas.microsoft.com/office/drawing/2014/main" id="{B7E0EE7D-AA30-EBC2-2EFD-53AD78440A0E}"/>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828800"/>
              <a:endParaRPr sz="3800"/>
            </a:p>
          </p:txBody>
        </p:sp>
        <p:sp>
          <p:nvSpPr>
            <p:cNvPr id="443" name="5 Services">
              <a:extLst>
                <a:ext uri="{FF2B5EF4-FFF2-40B4-BE49-F238E27FC236}">
                  <a16:creationId xmlns:a16="http://schemas.microsoft.com/office/drawing/2014/main" id="{8FBAFD8F-03A2-B915-7989-F78255EE28CB}"/>
                </a:ext>
              </a:extLst>
            </p:cNvPr>
            <p:cNvSpPr txBox="1"/>
            <p:nvPr/>
          </p:nvSpPr>
          <p:spPr>
            <a:xfrm>
              <a:off x="45725" y="84656"/>
              <a:ext cx="2057691" cy="4616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spAutoFit/>
            </a:bodyPr>
            <a:lstStyle>
              <a:lvl1pPr algn="ctr">
                <a:defRPr sz="2400" b="1">
                  <a:solidFill>
                    <a:srgbClr val="00457C"/>
                  </a:solidFill>
                  <a:latin typeface="Calibri"/>
                  <a:ea typeface="Calibri"/>
                  <a:cs typeface="Calibri"/>
                  <a:sym typeface="Calibri"/>
                </a:defRPr>
              </a:lvl1pPr>
            </a:lstStyle>
            <a:p>
              <a:pPr defTabSz="1828800"/>
              <a:r>
                <a:rPr lang="en-US" sz="4800" dirty="0"/>
                <a:t>6</a:t>
              </a:r>
              <a:r>
                <a:rPr sz="4800" dirty="0"/>
                <a:t> Services</a:t>
              </a:r>
            </a:p>
          </p:txBody>
        </p:sp>
      </p:grpSp>
      <p:pic>
        <p:nvPicPr>
          <p:cNvPr id="445" name="Google Shape;425;p22" descr="Google Shape;425;p22">
            <a:extLst>
              <a:ext uri="{FF2B5EF4-FFF2-40B4-BE49-F238E27FC236}">
                <a16:creationId xmlns:a16="http://schemas.microsoft.com/office/drawing/2014/main" id="{7F7BD058-E0C6-A089-FAB8-28FE1C512892}"/>
              </a:ext>
            </a:extLst>
          </p:cNvPr>
          <p:cNvPicPr>
            <a:picLocks noChangeAspect="1"/>
          </p:cNvPicPr>
          <p:nvPr/>
        </p:nvPicPr>
        <p:blipFill>
          <a:blip r:embed="rId3"/>
          <a:srcRect l="15764" t="13068" r="8591" b="22773"/>
          <a:stretch>
            <a:fillRect/>
          </a:stretch>
        </p:blipFill>
        <p:spPr>
          <a:xfrm>
            <a:off x="7950834" y="2592244"/>
            <a:ext cx="2789608" cy="2366056"/>
          </a:xfrm>
          <a:prstGeom prst="rect">
            <a:avLst/>
          </a:prstGeom>
          <a:ln w="12700">
            <a:miter lim="400000"/>
          </a:ln>
        </p:spPr>
      </p:pic>
      <p:grpSp>
        <p:nvGrpSpPr>
          <p:cNvPr id="448" name="Google Shape;426;p22">
            <a:extLst>
              <a:ext uri="{FF2B5EF4-FFF2-40B4-BE49-F238E27FC236}">
                <a16:creationId xmlns:a16="http://schemas.microsoft.com/office/drawing/2014/main" id="{820DF6AB-552D-4425-BE71-E03E5E8195E8}"/>
              </a:ext>
            </a:extLst>
          </p:cNvPr>
          <p:cNvGrpSpPr/>
          <p:nvPr/>
        </p:nvGrpSpPr>
        <p:grpSpPr>
          <a:xfrm>
            <a:off x="2938836" y="8575596"/>
            <a:ext cx="3014784" cy="973548"/>
            <a:chOff x="0" y="-1"/>
            <a:chExt cx="2149141" cy="630938"/>
          </a:xfrm>
        </p:grpSpPr>
        <p:sp>
          <p:nvSpPr>
            <p:cNvPr id="446" name="Rectangle">
              <a:extLst>
                <a:ext uri="{FF2B5EF4-FFF2-40B4-BE49-F238E27FC236}">
                  <a16:creationId xmlns:a16="http://schemas.microsoft.com/office/drawing/2014/main" id="{F2440DEF-95A1-7B9A-CACE-E511604FE747}"/>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828800"/>
              <a:endParaRPr sz="3800"/>
            </a:p>
          </p:txBody>
        </p:sp>
        <p:sp>
          <p:nvSpPr>
            <p:cNvPr id="447" name="5 Services">
              <a:extLst>
                <a:ext uri="{FF2B5EF4-FFF2-40B4-BE49-F238E27FC236}">
                  <a16:creationId xmlns:a16="http://schemas.microsoft.com/office/drawing/2014/main" id="{05C10956-BC62-1BD8-ED91-C3125D9EBD44}"/>
                </a:ext>
              </a:extLst>
            </p:cNvPr>
            <p:cNvSpPr txBox="1"/>
            <p:nvPr/>
          </p:nvSpPr>
          <p:spPr>
            <a:xfrm>
              <a:off x="45725" y="16301"/>
              <a:ext cx="2057692" cy="5983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spAutoFit/>
            </a:bodyPr>
            <a:lstStyle>
              <a:lvl1pPr algn="ctr">
                <a:defRPr sz="2400" b="1">
                  <a:solidFill>
                    <a:srgbClr val="00457C"/>
                  </a:solidFill>
                  <a:latin typeface="Calibri"/>
                  <a:ea typeface="Calibri"/>
                  <a:cs typeface="Calibri"/>
                  <a:sym typeface="Calibri"/>
                </a:defRPr>
              </a:lvl1pPr>
            </a:lstStyle>
            <a:p>
              <a:pPr defTabSz="1828800"/>
              <a:endParaRPr sz="4800" dirty="0"/>
            </a:p>
          </p:txBody>
        </p:sp>
      </p:grpSp>
      <p:grpSp>
        <p:nvGrpSpPr>
          <p:cNvPr id="452" name="Google Shape;428;p22">
            <a:extLst>
              <a:ext uri="{FF2B5EF4-FFF2-40B4-BE49-F238E27FC236}">
                <a16:creationId xmlns:a16="http://schemas.microsoft.com/office/drawing/2014/main" id="{BC3FF4AB-F74E-EB4C-ADDF-E11DAD15E156}"/>
              </a:ext>
            </a:extLst>
          </p:cNvPr>
          <p:cNvGrpSpPr/>
          <p:nvPr/>
        </p:nvGrpSpPr>
        <p:grpSpPr>
          <a:xfrm>
            <a:off x="7230739" y="8844175"/>
            <a:ext cx="3014784" cy="973548"/>
            <a:chOff x="0" y="-1"/>
            <a:chExt cx="2149141" cy="630938"/>
          </a:xfrm>
        </p:grpSpPr>
        <p:sp>
          <p:nvSpPr>
            <p:cNvPr id="450" name="Rectangle">
              <a:extLst>
                <a:ext uri="{FF2B5EF4-FFF2-40B4-BE49-F238E27FC236}">
                  <a16:creationId xmlns:a16="http://schemas.microsoft.com/office/drawing/2014/main" id="{0850BE9B-BE12-A4ED-1AF6-EC00022336B2}"/>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828800"/>
              <a:endParaRPr sz="3800"/>
            </a:p>
          </p:txBody>
        </p:sp>
        <p:sp>
          <p:nvSpPr>
            <p:cNvPr id="451" name="5 Services">
              <a:extLst>
                <a:ext uri="{FF2B5EF4-FFF2-40B4-BE49-F238E27FC236}">
                  <a16:creationId xmlns:a16="http://schemas.microsoft.com/office/drawing/2014/main" id="{2A33F4AE-5EAE-43F8-D297-8B5248CE6F77}"/>
                </a:ext>
              </a:extLst>
            </p:cNvPr>
            <p:cNvSpPr txBox="1"/>
            <p:nvPr/>
          </p:nvSpPr>
          <p:spPr>
            <a:xfrm>
              <a:off x="45725" y="16302"/>
              <a:ext cx="2057692" cy="5983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spAutoFit/>
            </a:bodyPr>
            <a:lstStyle>
              <a:lvl1pPr algn="ctr">
                <a:defRPr sz="2400" b="1">
                  <a:solidFill>
                    <a:srgbClr val="00457C"/>
                  </a:solidFill>
                  <a:latin typeface="Calibri"/>
                  <a:ea typeface="Calibri"/>
                  <a:cs typeface="Calibri"/>
                  <a:sym typeface="Calibri"/>
                </a:defRPr>
              </a:lvl1pPr>
            </a:lstStyle>
            <a:p>
              <a:pPr defTabSz="1828800"/>
              <a:r>
                <a:rPr lang="en-US" sz="4800" dirty="0"/>
                <a:t>6</a:t>
              </a:r>
              <a:r>
                <a:rPr sz="4800" dirty="0"/>
                <a:t> Services</a:t>
              </a:r>
            </a:p>
          </p:txBody>
        </p:sp>
      </p:grpSp>
      <p:pic>
        <p:nvPicPr>
          <p:cNvPr id="453" name="Google Shape;429;p22" descr="Google Shape;429;p22">
            <a:extLst>
              <a:ext uri="{FF2B5EF4-FFF2-40B4-BE49-F238E27FC236}">
                <a16:creationId xmlns:a16="http://schemas.microsoft.com/office/drawing/2014/main" id="{B2EE19C2-94EE-A8F0-1A35-FF7A1B4DD796}"/>
              </a:ext>
            </a:extLst>
          </p:cNvPr>
          <p:cNvPicPr>
            <a:picLocks noChangeAspect="1"/>
          </p:cNvPicPr>
          <p:nvPr/>
        </p:nvPicPr>
        <p:blipFill>
          <a:blip r:embed="rId3"/>
          <a:srcRect l="15764" t="13068" r="8591" b="22773"/>
          <a:stretch>
            <a:fillRect/>
          </a:stretch>
        </p:blipFill>
        <p:spPr>
          <a:xfrm>
            <a:off x="4438860" y="8080404"/>
            <a:ext cx="2209802" cy="1874284"/>
          </a:xfrm>
          <a:prstGeom prst="rect">
            <a:avLst/>
          </a:prstGeom>
          <a:ln w="12700">
            <a:miter lim="400000"/>
          </a:ln>
        </p:spPr>
      </p:pic>
      <p:pic>
        <p:nvPicPr>
          <p:cNvPr id="454" name="Google Shape;430;p22" descr="Google Shape;430;p22">
            <a:extLst>
              <a:ext uri="{FF2B5EF4-FFF2-40B4-BE49-F238E27FC236}">
                <a16:creationId xmlns:a16="http://schemas.microsoft.com/office/drawing/2014/main" id="{DF06C68E-5757-5644-6A2B-BEFC6764EEDF}"/>
              </a:ext>
            </a:extLst>
          </p:cNvPr>
          <p:cNvPicPr>
            <a:picLocks noChangeAspect="1"/>
          </p:cNvPicPr>
          <p:nvPr/>
        </p:nvPicPr>
        <p:blipFill>
          <a:blip r:embed="rId3"/>
          <a:srcRect l="15764" t="13068" r="8591" b="22773"/>
          <a:stretch>
            <a:fillRect/>
          </a:stretch>
        </p:blipFill>
        <p:spPr>
          <a:xfrm>
            <a:off x="7983467" y="3670938"/>
            <a:ext cx="2789610" cy="2366056"/>
          </a:xfrm>
          <a:prstGeom prst="rect">
            <a:avLst/>
          </a:prstGeom>
          <a:ln w="12700">
            <a:miter lim="400000"/>
          </a:ln>
        </p:spPr>
      </p:pic>
      <p:pic>
        <p:nvPicPr>
          <p:cNvPr id="456" name="Google Shape;432;p22" descr="Google Shape;432;p22">
            <a:extLst>
              <a:ext uri="{FF2B5EF4-FFF2-40B4-BE49-F238E27FC236}">
                <a16:creationId xmlns:a16="http://schemas.microsoft.com/office/drawing/2014/main" id="{359F0917-ECAF-7E1B-0430-39E91B9CBEFE}"/>
              </a:ext>
            </a:extLst>
          </p:cNvPr>
          <p:cNvPicPr>
            <a:picLocks noChangeAspect="1"/>
          </p:cNvPicPr>
          <p:nvPr/>
        </p:nvPicPr>
        <p:blipFill>
          <a:blip r:embed="rId4"/>
          <a:stretch>
            <a:fillRect/>
          </a:stretch>
        </p:blipFill>
        <p:spPr>
          <a:xfrm>
            <a:off x="14690649" y="1655522"/>
            <a:ext cx="1271178" cy="3867008"/>
          </a:xfrm>
          <a:prstGeom prst="rect">
            <a:avLst/>
          </a:prstGeom>
          <a:ln w="12700">
            <a:miter lim="400000"/>
          </a:ln>
          <a:effectLst>
            <a:outerShdw blurRad="292100" dist="139700" dir="2700000" rotWithShape="0">
              <a:srgbClr val="333333">
                <a:alpha val="64705"/>
              </a:srgbClr>
            </a:outerShdw>
          </a:effectLst>
        </p:spPr>
      </p:pic>
      <p:pic>
        <p:nvPicPr>
          <p:cNvPr id="457" name="Google Shape;433;p22" descr="Google Shape;433;p22">
            <a:extLst>
              <a:ext uri="{FF2B5EF4-FFF2-40B4-BE49-F238E27FC236}">
                <a16:creationId xmlns:a16="http://schemas.microsoft.com/office/drawing/2014/main" id="{F3922C33-694D-0C30-5731-0D085D1B2858}"/>
              </a:ext>
            </a:extLst>
          </p:cNvPr>
          <p:cNvPicPr>
            <a:picLocks noChangeAspect="1"/>
          </p:cNvPicPr>
          <p:nvPr/>
        </p:nvPicPr>
        <p:blipFill>
          <a:blip r:embed="rId5"/>
          <a:stretch>
            <a:fillRect/>
          </a:stretch>
        </p:blipFill>
        <p:spPr>
          <a:xfrm>
            <a:off x="8302032" y="6038434"/>
            <a:ext cx="1034220" cy="1035996"/>
          </a:xfrm>
          <a:prstGeom prst="rect">
            <a:avLst/>
          </a:prstGeom>
          <a:ln w="12700">
            <a:miter lim="400000"/>
          </a:ln>
        </p:spPr>
      </p:pic>
      <p:pic>
        <p:nvPicPr>
          <p:cNvPr id="5" name="Google Shape;421;p22" descr="Google Shape;421;p22">
            <a:extLst>
              <a:ext uri="{FF2B5EF4-FFF2-40B4-BE49-F238E27FC236}">
                <a16:creationId xmlns:a16="http://schemas.microsoft.com/office/drawing/2014/main" id="{BC1DAF7F-1175-64C1-B193-F5B3DB95AA35}"/>
              </a:ext>
            </a:extLst>
          </p:cNvPr>
          <p:cNvPicPr>
            <a:picLocks noChangeAspect="1"/>
          </p:cNvPicPr>
          <p:nvPr/>
        </p:nvPicPr>
        <p:blipFill>
          <a:blip r:embed="rId2"/>
          <a:stretch>
            <a:fillRect/>
          </a:stretch>
        </p:blipFill>
        <p:spPr>
          <a:xfrm>
            <a:off x="13095558" y="6376131"/>
            <a:ext cx="4533698" cy="2605076"/>
          </a:xfrm>
          <a:prstGeom prst="rect">
            <a:avLst/>
          </a:prstGeom>
          <a:ln w="12700">
            <a:miter lim="400000"/>
          </a:ln>
        </p:spPr>
      </p:pic>
      <p:grpSp>
        <p:nvGrpSpPr>
          <p:cNvPr id="6" name="Google Shape;426;p22">
            <a:extLst>
              <a:ext uri="{FF2B5EF4-FFF2-40B4-BE49-F238E27FC236}">
                <a16:creationId xmlns:a16="http://schemas.microsoft.com/office/drawing/2014/main" id="{49C21E08-2F8F-8F48-C806-18A038B6102D}"/>
              </a:ext>
            </a:extLst>
          </p:cNvPr>
          <p:cNvGrpSpPr/>
          <p:nvPr/>
        </p:nvGrpSpPr>
        <p:grpSpPr>
          <a:xfrm>
            <a:off x="13875010" y="9007915"/>
            <a:ext cx="3014784" cy="973548"/>
            <a:chOff x="0" y="-1"/>
            <a:chExt cx="2149141" cy="630938"/>
          </a:xfrm>
        </p:grpSpPr>
        <p:sp>
          <p:nvSpPr>
            <p:cNvPr id="7" name="Rectangle">
              <a:extLst>
                <a:ext uri="{FF2B5EF4-FFF2-40B4-BE49-F238E27FC236}">
                  <a16:creationId xmlns:a16="http://schemas.microsoft.com/office/drawing/2014/main" id="{2174EAD1-1B0E-0596-DCDF-3246B2D1A8B3}"/>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828800"/>
              <a:endParaRPr sz="3800"/>
            </a:p>
          </p:txBody>
        </p:sp>
        <p:sp>
          <p:nvSpPr>
            <p:cNvPr id="8" name="5 Services">
              <a:extLst>
                <a:ext uri="{FF2B5EF4-FFF2-40B4-BE49-F238E27FC236}">
                  <a16:creationId xmlns:a16="http://schemas.microsoft.com/office/drawing/2014/main" id="{EC0A3414-B390-13C4-A9E7-0CA6095B8A0D}"/>
                </a:ext>
              </a:extLst>
            </p:cNvPr>
            <p:cNvSpPr txBox="1"/>
            <p:nvPr/>
          </p:nvSpPr>
          <p:spPr>
            <a:xfrm>
              <a:off x="45725" y="16302"/>
              <a:ext cx="2057692" cy="5983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spAutoFit/>
            </a:bodyPr>
            <a:lstStyle>
              <a:lvl1pPr algn="ctr">
                <a:defRPr sz="2400" b="1">
                  <a:solidFill>
                    <a:srgbClr val="00457C"/>
                  </a:solidFill>
                  <a:latin typeface="Calibri"/>
                  <a:ea typeface="Calibri"/>
                  <a:cs typeface="Calibri"/>
                  <a:sym typeface="Calibri"/>
                </a:defRPr>
              </a:lvl1pPr>
            </a:lstStyle>
            <a:p>
              <a:pPr defTabSz="1828800"/>
              <a:r>
                <a:rPr lang="en-US" sz="4800" dirty="0"/>
                <a:t>6</a:t>
              </a:r>
              <a:r>
                <a:rPr sz="4800" dirty="0"/>
                <a:t> Services</a:t>
              </a:r>
            </a:p>
          </p:txBody>
        </p:sp>
      </p:grpSp>
      <p:pic>
        <p:nvPicPr>
          <p:cNvPr id="9" name="Google Shape;427;p22" descr="Google Shape;427;p22">
            <a:extLst>
              <a:ext uri="{FF2B5EF4-FFF2-40B4-BE49-F238E27FC236}">
                <a16:creationId xmlns:a16="http://schemas.microsoft.com/office/drawing/2014/main" id="{B99B19B5-D633-E602-699F-C53704175213}"/>
              </a:ext>
            </a:extLst>
          </p:cNvPr>
          <p:cNvPicPr>
            <a:picLocks noChangeAspect="1"/>
          </p:cNvPicPr>
          <p:nvPr/>
        </p:nvPicPr>
        <p:blipFill>
          <a:blip r:embed="rId3"/>
          <a:srcRect l="15764" t="13068" r="8591" b="22773"/>
          <a:stretch>
            <a:fillRect/>
          </a:stretch>
        </p:blipFill>
        <p:spPr>
          <a:xfrm>
            <a:off x="11058772" y="7871134"/>
            <a:ext cx="2209802" cy="1874284"/>
          </a:xfrm>
          <a:prstGeom prst="rect">
            <a:avLst/>
          </a:prstGeom>
          <a:ln w="12700">
            <a:miter lim="400000"/>
          </a:ln>
        </p:spPr>
      </p:pic>
      <p:grpSp>
        <p:nvGrpSpPr>
          <p:cNvPr id="10" name="Google Shape;428;p22">
            <a:extLst>
              <a:ext uri="{FF2B5EF4-FFF2-40B4-BE49-F238E27FC236}">
                <a16:creationId xmlns:a16="http://schemas.microsoft.com/office/drawing/2014/main" id="{58627FD4-59AC-5403-B12B-75CBCE38D2D0}"/>
              </a:ext>
            </a:extLst>
          </p:cNvPr>
          <p:cNvGrpSpPr/>
          <p:nvPr/>
        </p:nvGrpSpPr>
        <p:grpSpPr>
          <a:xfrm>
            <a:off x="19090826" y="8797018"/>
            <a:ext cx="841860" cy="973548"/>
            <a:chOff x="0" y="-1"/>
            <a:chExt cx="2149141" cy="630938"/>
          </a:xfrm>
        </p:grpSpPr>
        <p:sp>
          <p:nvSpPr>
            <p:cNvPr id="11" name="Rectangle">
              <a:extLst>
                <a:ext uri="{FF2B5EF4-FFF2-40B4-BE49-F238E27FC236}">
                  <a16:creationId xmlns:a16="http://schemas.microsoft.com/office/drawing/2014/main" id="{9BE09C8B-87A7-3B29-9AD3-0B08B8A542EA}"/>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algn="ctr" defTabSz="1828800"/>
              <a:endParaRPr sz="3800"/>
            </a:p>
          </p:txBody>
        </p:sp>
        <p:sp>
          <p:nvSpPr>
            <p:cNvPr id="12" name="5 Services">
              <a:extLst>
                <a:ext uri="{FF2B5EF4-FFF2-40B4-BE49-F238E27FC236}">
                  <a16:creationId xmlns:a16="http://schemas.microsoft.com/office/drawing/2014/main" id="{6CF1D525-2126-306A-38FF-3488963DED80}"/>
                </a:ext>
              </a:extLst>
            </p:cNvPr>
            <p:cNvSpPr txBox="1"/>
            <p:nvPr/>
          </p:nvSpPr>
          <p:spPr>
            <a:xfrm>
              <a:off x="45722" y="16301"/>
              <a:ext cx="2057693" cy="5983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numCol="1" anchor="ctr">
              <a:spAutoFit/>
            </a:bodyPr>
            <a:lstStyle>
              <a:lvl1pPr algn="ctr">
                <a:defRPr sz="2400" b="1">
                  <a:solidFill>
                    <a:srgbClr val="00457C"/>
                  </a:solidFill>
                  <a:latin typeface="Calibri"/>
                  <a:ea typeface="Calibri"/>
                  <a:cs typeface="Calibri"/>
                  <a:sym typeface="Calibri"/>
                </a:defRPr>
              </a:lvl1pPr>
            </a:lstStyle>
            <a:p>
              <a:pPr defTabSz="1828800"/>
              <a:endParaRPr sz="4800" dirty="0"/>
            </a:p>
          </p:txBody>
        </p:sp>
      </p:grpSp>
      <p:pic>
        <p:nvPicPr>
          <p:cNvPr id="24" name="Picture 23" descr="A person wearing glasses&#10;&#10;Description automatically generated with low confidence">
            <a:extLst>
              <a:ext uri="{FF2B5EF4-FFF2-40B4-BE49-F238E27FC236}">
                <a16:creationId xmlns:a16="http://schemas.microsoft.com/office/drawing/2014/main" id="{820808DF-95FC-11D8-A129-278A95EF72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66178" y="6036994"/>
            <a:ext cx="1032448" cy="1035996"/>
          </a:xfrm>
          <a:prstGeom prst="rect">
            <a:avLst/>
          </a:prstGeom>
        </p:spPr>
      </p:pic>
      <p:sp>
        <p:nvSpPr>
          <p:cNvPr id="2" name="TextBox 1">
            <a:extLst>
              <a:ext uri="{FF2B5EF4-FFF2-40B4-BE49-F238E27FC236}">
                <a16:creationId xmlns:a16="http://schemas.microsoft.com/office/drawing/2014/main" id="{4A7E8625-BB66-A3D2-4D44-27A461C1BFEF}"/>
              </a:ext>
            </a:extLst>
          </p:cNvPr>
          <p:cNvSpPr txBox="1"/>
          <p:nvPr/>
        </p:nvSpPr>
        <p:spPr>
          <a:xfrm>
            <a:off x="2776174" y="9770566"/>
            <a:ext cx="17591050" cy="1754326"/>
          </a:xfrm>
          <a:prstGeom prst="rect">
            <a:avLst/>
          </a:prstGeom>
          <a:noFill/>
        </p:spPr>
        <p:txBody>
          <a:bodyPr wrap="square">
            <a:spAutoFit/>
          </a:bodyPr>
          <a:lstStyle/>
          <a:p>
            <a:pPr algn="ctr" defTabSz="1828800">
              <a:defRPr sz="4800" b="1" u="sng">
                <a:solidFill>
                  <a:srgbClr val="75BF43"/>
                </a:solidFill>
                <a:latin typeface="Calibri"/>
                <a:ea typeface="Calibri"/>
                <a:cs typeface="Calibri"/>
                <a:sym typeface="Calibri"/>
              </a:defRPr>
            </a:pPr>
            <a:r>
              <a:rPr lang="en-US" sz="10800" b="1" u="sng" dirty="0">
                <a:solidFill>
                  <a:srgbClr val="92D050"/>
                </a:solidFill>
                <a:latin typeface="Calibri"/>
                <a:cs typeface="Calibri"/>
                <a:sym typeface="Calibri"/>
              </a:rPr>
              <a:t>ETL in your first 7 days =$1400 </a:t>
            </a:r>
          </a:p>
        </p:txBody>
      </p:sp>
      <p:sp>
        <p:nvSpPr>
          <p:cNvPr id="3" name="TextBox 2">
            <a:extLst>
              <a:ext uri="{FF2B5EF4-FFF2-40B4-BE49-F238E27FC236}">
                <a16:creationId xmlns:a16="http://schemas.microsoft.com/office/drawing/2014/main" id="{E2AF361A-FEB2-B3C5-5CA9-3EE76B0C34C2}"/>
              </a:ext>
            </a:extLst>
          </p:cNvPr>
          <p:cNvSpPr txBox="1"/>
          <p:nvPr/>
        </p:nvSpPr>
        <p:spPr>
          <a:xfrm>
            <a:off x="1504154" y="11760746"/>
            <a:ext cx="20135089" cy="1754326"/>
          </a:xfrm>
          <a:prstGeom prst="rect">
            <a:avLst/>
          </a:prstGeom>
          <a:noFill/>
        </p:spPr>
        <p:txBody>
          <a:bodyPr wrap="square">
            <a:spAutoFit/>
          </a:bodyPr>
          <a:lstStyle/>
          <a:p>
            <a:pPr algn="ctr" defTabSz="1828800">
              <a:defRPr sz="4800" b="1" u="sng">
                <a:solidFill>
                  <a:srgbClr val="75BF43"/>
                </a:solidFill>
                <a:latin typeface="Calibri"/>
                <a:ea typeface="Calibri"/>
                <a:cs typeface="Calibri"/>
                <a:sym typeface="Calibri"/>
              </a:defRPr>
            </a:pPr>
            <a:r>
              <a:rPr lang="en-US" sz="10800" b="1" u="sng" dirty="0">
                <a:solidFill>
                  <a:srgbClr val="00B0F0"/>
                </a:solidFill>
                <a:latin typeface="Calibri"/>
                <a:cs typeface="Calibri"/>
                <a:sym typeface="Calibri"/>
              </a:rPr>
              <a:t>RC in your in 90 days + $1600 </a:t>
            </a:r>
          </a:p>
        </p:txBody>
      </p:sp>
    </p:spTree>
    <p:extLst>
      <p:ext uri="{BB962C8B-B14F-4D97-AF65-F5344CB8AC3E}">
        <p14:creationId xmlns:p14="http://schemas.microsoft.com/office/powerpoint/2010/main" val="333818389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p:bldP spid="440" grpId="0" animBg="1"/>
      <p:bldP spid="441"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Google Shape;416;p22"/>
          <p:cNvSpPr txBox="1"/>
          <p:nvPr/>
        </p:nvSpPr>
        <p:spPr>
          <a:xfrm>
            <a:off x="-324118" y="373431"/>
            <a:ext cx="24201104" cy="1415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lgn="ctr">
              <a:defRPr sz="4000" b="1">
                <a:solidFill>
                  <a:srgbClr val="3E7CBF"/>
                </a:solidFill>
                <a:latin typeface="Calibri"/>
                <a:ea typeface="Calibri"/>
                <a:cs typeface="Calibri"/>
                <a:sym typeface="Calibri"/>
              </a:defRPr>
            </a:lvl1pPr>
          </a:lstStyle>
          <a:p>
            <a:r>
              <a:rPr lang="en-US" sz="8000" dirty="0">
                <a:solidFill>
                  <a:srgbClr val="000909"/>
                </a:solidFill>
                <a:latin typeface="+mn-lt"/>
              </a:rPr>
              <a:t>30 DAY FAST TRACK</a:t>
            </a:r>
            <a:endParaRPr sz="8000" dirty="0">
              <a:solidFill>
                <a:srgbClr val="000909"/>
              </a:solidFill>
              <a:latin typeface="+mn-lt"/>
            </a:endParaRPr>
          </a:p>
        </p:txBody>
      </p:sp>
      <p:sp>
        <p:nvSpPr>
          <p:cNvPr id="436" name="Google Shape;418;p22"/>
          <p:cNvSpPr txBox="1"/>
          <p:nvPr/>
        </p:nvSpPr>
        <p:spPr>
          <a:xfrm>
            <a:off x="18330275" y="373602"/>
            <a:ext cx="5003174" cy="1015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8" tIns="45698" rIns="45698" bIns="45698">
            <a:spAutoFit/>
          </a:bodyPr>
          <a:lstStyle/>
          <a:p>
            <a:pPr algn="r">
              <a:lnSpc>
                <a:spcPct val="100000"/>
              </a:lnSpc>
              <a:defRPr sz="2700" b="1">
                <a:solidFill>
                  <a:srgbClr val="0E2D52"/>
                </a:solidFill>
                <a:latin typeface="Calibri"/>
                <a:ea typeface="Calibri"/>
                <a:cs typeface="Calibri"/>
                <a:sym typeface="Calibri"/>
              </a:defRPr>
            </a:pPr>
            <a:endParaRPr sz="6000" dirty="0"/>
          </a:p>
        </p:txBody>
      </p:sp>
      <p:sp>
        <p:nvSpPr>
          <p:cNvPr id="440" name="Google Shape;422;p22"/>
          <p:cNvSpPr txBox="1"/>
          <p:nvPr/>
        </p:nvSpPr>
        <p:spPr>
          <a:xfrm>
            <a:off x="3408701" y="2001839"/>
            <a:ext cx="19290658" cy="6832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lvl1pPr algn="r">
              <a:defRPr sz="4800" b="1">
                <a:solidFill>
                  <a:srgbClr val="75BF43"/>
                </a:solidFill>
                <a:latin typeface="Calibri"/>
                <a:ea typeface="Calibri"/>
                <a:cs typeface="Calibri"/>
                <a:sym typeface="Calibri"/>
              </a:defRPr>
            </a:lvl1pPr>
          </a:lstStyle>
          <a:p>
            <a:pPr algn="l"/>
            <a:r>
              <a:rPr sz="10800" dirty="0"/>
              <a:t>$</a:t>
            </a:r>
            <a:r>
              <a:rPr lang="en-US" sz="10800" dirty="0"/>
              <a:t>4,500 </a:t>
            </a:r>
            <a:r>
              <a:rPr lang="en-US" sz="10800" dirty="0">
                <a:sym typeface="Wingdings" pitchFamily="2" charset="2"/>
              </a:rPr>
              <a:t></a:t>
            </a:r>
            <a:r>
              <a:rPr lang="en-US" sz="10800" dirty="0">
                <a:solidFill>
                  <a:srgbClr val="002060"/>
                </a:solidFill>
                <a:sym typeface="Wingdings" pitchFamily="2" charset="2"/>
              </a:rPr>
              <a:t> 30 </a:t>
            </a:r>
            <a:r>
              <a:rPr lang="en-US" sz="9600" dirty="0">
                <a:solidFill>
                  <a:srgbClr val="002060"/>
                </a:solidFill>
                <a:sym typeface="Wingdings" pitchFamily="2" charset="2"/>
              </a:rPr>
              <a:t>Services</a:t>
            </a:r>
            <a:br>
              <a:rPr lang="en-US" sz="10800" dirty="0">
                <a:sym typeface="Wingdings" pitchFamily="2" charset="2"/>
              </a:rPr>
            </a:br>
            <a:r>
              <a:rPr lang="en-US" sz="10800" dirty="0">
                <a:sym typeface="Wingdings" pitchFamily="2" charset="2"/>
              </a:rPr>
              <a:t>$400    </a:t>
            </a:r>
            <a:r>
              <a:rPr lang="en-US" sz="10800" dirty="0">
                <a:solidFill>
                  <a:srgbClr val="002060"/>
                </a:solidFill>
                <a:sym typeface="Wingdings" pitchFamily="2" charset="2"/>
              </a:rPr>
              <a:t>ETL Bonus </a:t>
            </a:r>
            <a:endParaRPr lang="en-US" sz="10800" dirty="0">
              <a:sym typeface="Wingdings" pitchFamily="2" charset="2"/>
            </a:endParaRPr>
          </a:p>
          <a:p>
            <a:pPr algn="l"/>
            <a:r>
              <a:rPr lang="en-US" sz="10800" dirty="0">
                <a:sym typeface="Wingdings" pitchFamily="2" charset="2"/>
              </a:rPr>
              <a:t>$1,600  </a:t>
            </a:r>
            <a:r>
              <a:rPr lang="en-US" sz="10800" dirty="0">
                <a:solidFill>
                  <a:srgbClr val="002060"/>
                </a:solidFill>
                <a:sym typeface="Wingdings" pitchFamily="2" charset="2"/>
              </a:rPr>
              <a:t>RC Bonus</a:t>
            </a:r>
            <a:endParaRPr lang="en-US" sz="10800" dirty="0">
              <a:solidFill>
                <a:srgbClr val="002060"/>
              </a:solidFill>
            </a:endParaRPr>
          </a:p>
          <a:p>
            <a:r>
              <a:rPr lang="en-US" sz="10800" dirty="0"/>
              <a:t>    </a:t>
            </a:r>
            <a:endParaRPr sz="10800" dirty="0"/>
          </a:p>
        </p:txBody>
      </p:sp>
      <p:sp>
        <p:nvSpPr>
          <p:cNvPr id="455" name="Google Shape;431;p22"/>
          <p:cNvSpPr txBox="1"/>
          <p:nvPr/>
        </p:nvSpPr>
        <p:spPr>
          <a:xfrm>
            <a:off x="-1729124" y="12737074"/>
            <a:ext cx="11054720" cy="923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p>
            <a:pPr algn="ctr">
              <a:defRPr sz="1200" i="1">
                <a:solidFill>
                  <a:srgbClr val="666666"/>
                </a:solidFill>
                <a:latin typeface="Calibri"/>
                <a:ea typeface="Calibri"/>
                <a:cs typeface="Calibri"/>
                <a:sym typeface="Calibri"/>
              </a:defRPr>
            </a:pPr>
            <a:r>
              <a:rPr sz="2400" dirty="0"/>
              <a:t>*See ACN Compensation Plan for full details.</a:t>
            </a:r>
          </a:p>
          <a:p>
            <a:pPr algn="ctr">
              <a:defRPr sz="1200" i="1">
                <a:solidFill>
                  <a:srgbClr val="666666"/>
                </a:solidFill>
                <a:latin typeface="Calibri"/>
                <a:ea typeface="Calibri"/>
                <a:cs typeface="Calibri"/>
                <a:sym typeface="Calibri"/>
              </a:defRPr>
            </a:pPr>
            <a:r>
              <a:rPr sz="2400" dirty="0"/>
              <a:t>Your results may vary. Earnings are not guaranteed.</a:t>
            </a:r>
          </a:p>
        </p:txBody>
      </p:sp>
      <p:sp>
        <p:nvSpPr>
          <p:cNvPr id="17" name="TextBox 16">
            <a:extLst>
              <a:ext uri="{FF2B5EF4-FFF2-40B4-BE49-F238E27FC236}">
                <a16:creationId xmlns:a16="http://schemas.microsoft.com/office/drawing/2014/main" id="{494FE6FD-9986-A288-CBC7-AF6929D09013}"/>
              </a:ext>
            </a:extLst>
          </p:cNvPr>
          <p:cNvSpPr txBox="1"/>
          <p:nvPr/>
        </p:nvSpPr>
        <p:spPr>
          <a:xfrm>
            <a:off x="2684980" y="7386084"/>
            <a:ext cx="18290320" cy="1754326"/>
          </a:xfrm>
          <a:prstGeom prst="rect">
            <a:avLst/>
          </a:prstGeom>
          <a:noFill/>
        </p:spPr>
        <p:txBody>
          <a:bodyPr wrap="square">
            <a:spAutoFit/>
          </a:bodyPr>
          <a:lstStyle/>
          <a:p>
            <a:pPr algn="ctr">
              <a:defRPr sz="4800" b="1" u="sng">
                <a:solidFill>
                  <a:srgbClr val="75BF43"/>
                </a:solidFill>
                <a:latin typeface="Calibri"/>
                <a:ea typeface="Calibri"/>
                <a:cs typeface="Calibri"/>
                <a:sym typeface="Calibri"/>
              </a:defRPr>
            </a:pPr>
            <a:r>
              <a:rPr lang="en-US" sz="10800" b="1" dirty="0">
                <a:solidFill>
                  <a:srgbClr val="75BF43"/>
                </a:solidFill>
                <a:latin typeface="Calibri"/>
                <a:ea typeface="Calibri"/>
                <a:cs typeface="Calibri"/>
                <a:sym typeface="Calibri"/>
              </a:rPr>
              <a:t>$6,500+ </a:t>
            </a:r>
            <a:r>
              <a:rPr lang="en-US" sz="10800" b="1" dirty="0">
                <a:solidFill>
                  <a:srgbClr val="002060"/>
                </a:solidFill>
                <a:latin typeface="Calibri"/>
                <a:ea typeface="Calibri"/>
                <a:cs typeface="Calibri"/>
                <a:sym typeface="Calibri"/>
              </a:rPr>
              <a:t>in your first 30 days!</a:t>
            </a:r>
            <a:r>
              <a:rPr lang="en-US" sz="10800" dirty="0">
                <a:solidFill>
                  <a:srgbClr val="002060"/>
                </a:solidFill>
                <a:latin typeface="Calibri"/>
                <a:ea typeface="Calibri"/>
                <a:cs typeface="Calibri"/>
                <a:sym typeface="Calibri"/>
              </a:rPr>
              <a:t> </a:t>
            </a:r>
          </a:p>
        </p:txBody>
      </p:sp>
      <p:sp>
        <p:nvSpPr>
          <p:cNvPr id="2" name="TextBox 1">
            <a:extLst>
              <a:ext uri="{FF2B5EF4-FFF2-40B4-BE49-F238E27FC236}">
                <a16:creationId xmlns:a16="http://schemas.microsoft.com/office/drawing/2014/main" id="{AAD43F15-E2C9-13CA-83D1-323EFA6B550D}"/>
              </a:ext>
            </a:extLst>
          </p:cNvPr>
          <p:cNvSpPr txBox="1"/>
          <p:nvPr/>
        </p:nvSpPr>
        <p:spPr>
          <a:xfrm>
            <a:off x="479378" y="10313194"/>
            <a:ext cx="23740794" cy="707886"/>
          </a:xfrm>
          <a:prstGeom prst="rect">
            <a:avLst/>
          </a:prstGeom>
          <a:noFill/>
        </p:spPr>
        <p:txBody>
          <a:bodyPr wrap="none" rtlCol="0">
            <a:spAutoFit/>
          </a:bodyPr>
          <a:lstStyle/>
          <a:p>
            <a:r>
              <a:rPr lang="en-US" sz="4000" dirty="0"/>
              <a:t>Halfway Qualified to </a:t>
            </a:r>
            <a:r>
              <a:rPr lang="en-US" sz="4000" dirty="0">
                <a:solidFill>
                  <a:srgbClr val="FF0000"/>
                </a:solidFill>
              </a:rPr>
              <a:t>Regional Director</a:t>
            </a:r>
            <a:r>
              <a:rPr lang="en-US" sz="4000" dirty="0"/>
              <a:t> and getting an ALL Expense Paid trip to Arizona for your Family  </a:t>
            </a:r>
          </a:p>
        </p:txBody>
      </p:sp>
    </p:spTree>
    <p:extLst>
      <p:ext uri="{BB962C8B-B14F-4D97-AF65-F5344CB8AC3E}">
        <p14:creationId xmlns:p14="http://schemas.microsoft.com/office/powerpoint/2010/main" val="208950165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p:bldP spid="440"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with glasses and a microphone&#10;&#10;AI-generated content may be incorrect.">
            <a:extLst>
              <a:ext uri="{FF2B5EF4-FFF2-40B4-BE49-F238E27FC236}">
                <a16:creationId xmlns:a16="http://schemas.microsoft.com/office/drawing/2014/main" id="{EA6DB733-D48B-D996-876D-ECC0B6EB2DA8}"/>
              </a:ext>
            </a:extLst>
          </p:cNvPr>
          <p:cNvPicPr>
            <a:picLocks noChangeAspect="1"/>
          </p:cNvPicPr>
          <p:nvPr/>
        </p:nvPicPr>
        <p:blipFill>
          <a:blip r:embed="rId3" cstate="email">
            <a:extLst>
              <a:ext uri="{28A0092B-C50C-407E-A947-70E740481C1C}">
                <a14:useLocalDpi xmlns:a14="http://schemas.microsoft.com/office/drawing/2010/main"/>
              </a:ext>
            </a:extLst>
          </a:blip>
          <a:srcRect r="8960" b="10665"/>
          <a:stretch>
            <a:fillRect/>
          </a:stretch>
        </p:blipFill>
        <p:spPr>
          <a:xfrm>
            <a:off x="0" y="0"/>
            <a:ext cx="24384000" cy="13716001"/>
          </a:xfrm>
          <a:prstGeom prst="rect">
            <a:avLst/>
          </a:prstGeom>
        </p:spPr>
      </p:pic>
      <p:sp>
        <p:nvSpPr>
          <p:cNvPr id="9" name="Rectangle 8">
            <a:extLst>
              <a:ext uri="{FF2B5EF4-FFF2-40B4-BE49-F238E27FC236}">
                <a16:creationId xmlns:a16="http://schemas.microsoft.com/office/drawing/2014/main" id="{4365E2E9-CECB-4ED9-B875-F32F912AE082}"/>
              </a:ext>
            </a:extLst>
          </p:cNvPr>
          <p:cNvSpPr/>
          <p:nvPr/>
        </p:nvSpPr>
        <p:spPr>
          <a:xfrm>
            <a:off x="-80780" y="11658600"/>
            <a:ext cx="24464780" cy="2057400"/>
          </a:xfrm>
          <a:prstGeom prst="rect">
            <a:avLst/>
          </a:prstGeom>
          <a:gradFill>
            <a:gsLst>
              <a:gs pos="99000">
                <a:srgbClr val="4C5B98"/>
              </a:gs>
              <a:gs pos="0">
                <a:srgbClr val="8669FB">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B6169C2A-6848-0242-98A4-F867FD2DBEB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03878" y="12336245"/>
            <a:ext cx="2447476" cy="917137"/>
          </a:xfrm>
          <a:prstGeom prst="rect">
            <a:avLst/>
          </a:prstGeom>
        </p:spPr>
      </p:pic>
      <p:sp>
        <p:nvSpPr>
          <p:cNvPr id="2" name="TextBox 13">
            <a:extLst>
              <a:ext uri="{FF2B5EF4-FFF2-40B4-BE49-F238E27FC236}">
                <a16:creationId xmlns:a16="http://schemas.microsoft.com/office/drawing/2014/main" id="{045BC518-53AE-2677-A5B0-D1C1BBDB78CB}"/>
              </a:ext>
            </a:extLst>
          </p:cNvPr>
          <p:cNvSpPr txBox="1"/>
          <p:nvPr/>
        </p:nvSpPr>
        <p:spPr>
          <a:xfrm>
            <a:off x="14318673" y="6858000"/>
            <a:ext cx="8495146" cy="5242717"/>
          </a:xfrm>
          <a:prstGeom prst="rect">
            <a:avLst/>
          </a:prstGeom>
        </p:spPr>
        <p:txBody>
          <a:bodyPr wrap="square" lIns="0" tIns="0" rIns="0" bIns="0" rtlCol="0" anchor="t">
            <a:spAutoFit/>
          </a:bodyPr>
          <a:lstStyle/>
          <a:p>
            <a:pPr defTabSz="1219170" hangingPunct="1">
              <a:lnSpc>
                <a:spcPts val="8346"/>
              </a:lnSpc>
              <a:spcBef>
                <a:spcPct val="0"/>
              </a:spcBef>
            </a:pPr>
            <a:r>
              <a:rPr lang="en-US" sz="6400" kern="1200" spc="-200" dirty="0">
                <a:solidFill>
                  <a:srgbClr val="202327"/>
                </a:solidFill>
                <a:latin typeface="+mn-lt"/>
                <a:ea typeface="Arimo Bold"/>
                <a:cs typeface="Poppins Light" pitchFamily="2" charset="77"/>
                <a:sym typeface="Arimo Bold"/>
              </a:rPr>
              <a:t>How about an opportunity</a:t>
            </a:r>
          </a:p>
          <a:p>
            <a:pPr defTabSz="1219170" hangingPunct="1">
              <a:lnSpc>
                <a:spcPts val="8346"/>
              </a:lnSpc>
              <a:spcBef>
                <a:spcPct val="0"/>
              </a:spcBef>
            </a:pPr>
            <a:r>
              <a:rPr lang="en-US" sz="6400" b="1" kern="1200" spc="-200" dirty="0">
                <a:solidFill>
                  <a:srgbClr val="202327"/>
                </a:solidFill>
                <a:latin typeface="+mn-lt"/>
                <a:ea typeface="Arimo Bold"/>
                <a:cs typeface="Poppins" pitchFamily="2" charset="77"/>
                <a:sym typeface="Arimo Bold"/>
              </a:rPr>
              <a:t>POWERED BY ESSENTIAL SERVICES</a:t>
            </a:r>
          </a:p>
          <a:p>
            <a:pPr defTabSz="1219170" hangingPunct="1">
              <a:lnSpc>
                <a:spcPts val="8346"/>
              </a:lnSpc>
              <a:spcBef>
                <a:spcPct val="0"/>
              </a:spcBef>
            </a:pPr>
            <a:r>
              <a:rPr lang="en-US" sz="6400" b="1" kern="1200" spc="-200" dirty="0">
                <a:solidFill>
                  <a:srgbClr val="202327"/>
                </a:solidFill>
                <a:latin typeface="+mn-lt"/>
                <a:ea typeface="Arimo Bold"/>
                <a:cs typeface="Poppins" pitchFamily="2" charset="77"/>
                <a:sym typeface="Arimo Bold"/>
              </a:rPr>
              <a:t>FOR HOME AND LIFE.</a:t>
            </a:r>
            <a:endParaRPr lang="en-US" sz="6400" b="1" kern="1200" spc="-200" dirty="0">
              <a:solidFill>
                <a:srgbClr val="202327"/>
              </a:solidFill>
              <a:latin typeface="+mn-lt"/>
              <a:ea typeface="Arimo"/>
              <a:cs typeface="Poppins" pitchFamily="2" charset="77"/>
              <a:sym typeface="Arimo"/>
            </a:endParaRPr>
          </a:p>
        </p:txBody>
      </p:sp>
      <p:sp>
        <p:nvSpPr>
          <p:cNvPr id="3" name="TextBox 24">
            <a:extLst>
              <a:ext uri="{FF2B5EF4-FFF2-40B4-BE49-F238E27FC236}">
                <a16:creationId xmlns:a16="http://schemas.microsoft.com/office/drawing/2014/main" id="{23F6C9AA-FDFA-007D-4BC9-6CB82261D171}"/>
              </a:ext>
            </a:extLst>
          </p:cNvPr>
          <p:cNvSpPr txBox="1"/>
          <p:nvPr/>
        </p:nvSpPr>
        <p:spPr>
          <a:xfrm>
            <a:off x="11760719" y="3422073"/>
            <a:ext cx="11053100" cy="3037948"/>
          </a:xfrm>
          <a:prstGeom prst="rect">
            <a:avLst/>
          </a:prstGeom>
        </p:spPr>
        <p:txBody>
          <a:bodyPr wrap="square" lIns="0" tIns="0" rIns="0" bIns="0" rtlCol="0" anchor="t">
            <a:spAutoFit/>
          </a:bodyPr>
          <a:lstStyle/>
          <a:p>
            <a:pPr defTabSz="1219170" hangingPunct="1">
              <a:lnSpc>
                <a:spcPts val="8040"/>
              </a:lnSpc>
            </a:pPr>
            <a:r>
              <a:rPr lang="en-US" sz="6400" b="1" kern="1200" spc="-200" dirty="0">
                <a:solidFill>
                  <a:srgbClr val="623791"/>
                </a:solidFill>
                <a:latin typeface="+mn-lt"/>
                <a:ea typeface="Antonio"/>
                <a:cs typeface="Poppins Black" pitchFamily="2" charset="77"/>
                <a:sym typeface="Antonio"/>
              </a:rPr>
              <a:t>What if the right business opportunity was right in front of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8310D-7F76-8608-4B8E-80E6B656C86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69EE7FE-9ADE-DF72-6835-4859F359FAEA}"/>
              </a:ext>
            </a:extLst>
          </p:cNvPr>
          <p:cNvSpPr/>
          <p:nvPr/>
        </p:nvSpPr>
        <p:spPr>
          <a:xfrm>
            <a:off x="-1763" y="4848537"/>
            <a:ext cx="24383999" cy="8867463"/>
          </a:xfrm>
          <a:prstGeom prst="rect">
            <a:avLst/>
          </a:prstGeom>
          <a:gradFill>
            <a:gsLst>
              <a:gs pos="80000">
                <a:srgbClr val="DAEDFD"/>
              </a:gs>
              <a:gs pos="26000">
                <a:srgbClr val="FFFFFF"/>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131F8E1E-A9D9-9165-082E-D4C1BB37F34A}"/>
              </a:ext>
            </a:extLst>
          </p:cNvPr>
          <p:cNvSpPr>
            <a:spLocks/>
          </p:cNvSpPr>
          <p:nvPr/>
        </p:nvSpPr>
        <p:spPr>
          <a:xfrm>
            <a:off x="98810" y="2985813"/>
            <a:ext cx="24382236" cy="4389120"/>
          </a:xfrm>
          <a:prstGeom prst="rect">
            <a:avLst/>
          </a:prstGeom>
          <a:solidFill>
            <a:srgbClr val="4A79C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pic>
        <p:nvPicPr>
          <p:cNvPr id="8" name="Picture 7" descr="A white text on a black background&#10;&#10;Description automatically generated">
            <a:extLst>
              <a:ext uri="{FF2B5EF4-FFF2-40B4-BE49-F238E27FC236}">
                <a16:creationId xmlns:a16="http://schemas.microsoft.com/office/drawing/2014/main" id="{790BE203-4330-B304-AF4A-56C6F7E88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2873" y="3525782"/>
            <a:ext cx="1944194" cy="1212153"/>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70004ED4-AFC3-90E9-38D1-C448E195553B}"/>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6114725" y="3785139"/>
            <a:ext cx="3211266" cy="806026"/>
          </a:xfrm>
          <a:prstGeom prst="rect">
            <a:avLst/>
          </a:prstGeom>
        </p:spPr>
      </p:pic>
      <p:pic>
        <p:nvPicPr>
          <p:cNvPr id="17" name="Picture 16" descr="A white letter with black background&#10;&#10;Description automatically generated">
            <a:extLst>
              <a:ext uri="{FF2B5EF4-FFF2-40B4-BE49-F238E27FC236}">
                <a16:creationId xmlns:a16="http://schemas.microsoft.com/office/drawing/2014/main" id="{AD0A1CB0-77CE-C380-0857-1141F443B5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2630" y="5700629"/>
            <a:ext cx="2237511" cy="431647"/>
          </a:xfrm>
          <a:prstGeom prst="rect">
            <a:avLst/>
          </a:prstGeom>
        </p:spPr>
      </p:pic>
      <p:pic>
        <p:nvPicPr>
          <p:cNvPr id="18" name="Object 6" descr="preencoded.png">
            <a:extLst>
              <a:ext uri="{FF2B5EF4-FFF2-40B4-BE49-F238E27FC236}">
                <a16:creationId xmlns:a16="http://schemas.microsoft.com/office/drawing/2014/main" id="{64E10514-D4A7-CC33-8A86-6C9B2858885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2193764" y="3785139"/>
            <a:ext cx="2686367" cy="895295"/>
          </a:xfrm>
          <a:prstGeom prst="rect">
            <a:avLst/>
          </a:prstGeom>
        </p:spPr>
      </p:pic>
      <p:pic>
        <p:nvPicPr>
          <p:cNvPr id="24" name="Picture 23" descr="A black and white logo&#10;&#10;Description automatically generated">
            <a:extLst>
              <a:ext uri="{FF2B5EF4-FFF2-40B4-BE49-F238E27FC236}">
                <a16:creationId xmlns:a16="http://schemas.microsoft.com/office/drawing/2014/main" id="{BCC32540-252F-92D4-7405-262466C0D4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473495" y="5500332"/>
            <a:ext cx="2322073" cy="748868"/>
          </a:xfrm>
          <a:prstGeom prst="rect">
            <a:avLst/>
          </a:prstGeom>
        </p:spPr>
      </p:pic>
      <p:pic>
        <p:nvPicPr>
          <p:cNvPr id="26" name="Picture 25" descr="A white text on a black background&#10;&#10;Description automatically generated">
            <a:extLst>
              <a:ext uri="{FF2B5EF4-FFF2-40B4-BE49-F238E27FC236}">
                <a16:creationId xmlns:a16="http://schemas.microsoft.com/office/drawing/2014/main" id="{C2529ACF-42D0-7389-4731-8B40F75A1C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25543" y="3959806"/>
            <a:ext cx="3136708" cy="727352"/>
          </a:xfrm>
          <a:prstGeom prst="rect">
            <a:avLst/>
          </a:prstGeom>
        </p:spPr>
      </p:pic>
      <p:pic>
        <p:nvPicPr>
          <p:cNvPr id="30" name="Picture 29" descr="A black and white logo&#10;&#10;AI-generated content may be incorrect.">
            <a:extLst>
              <a:ext uri="{FF2B5EF4-FFF2-40B4-BE49-F238E27FC236}">
                <a16:creationId xmlns:a16="http://schemas.microsoft.com/office/drawing/2014/main" id="{2E28AB6C-0AF5-300F-AA07-02166E8D12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6975" y="5180373"/>
            <a:ext cx="3020797" cy="1472161"/>
          </a:xfrm>
          <a:prstGeom prst="rect">
            <a:avLst/>
          </a:prstGeom>
        </p:spPr>
      </p:pic>
      <p:pic>
        <p:nvPicPr>
          <p:cNvPr id="32" name="Picture 31" descr="A logo of a company&#10;&#10;AI-generated content may be incorrect.">
            <a:extLst>
              <a:ext uri="{FF2B5EF4-FFF2-40B4-BE49-F238E27FC236}">
                <a16:creationId xmlns:a16="http://schemas.microsoft.com/office/drawing/2014/main" id="{9E5552C6-4C5D-1B37-DF6C-494F9F4BB6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8137" y="3692581"/>
            <a:ext cx="2751223" cy="1170733"/>
          </a:xfrm>
          <a:prstGeom prst="rect">
            <a:avLst/>
          </a:prstGeom>
        </p:spPr>
      </p:pic>
      <p:sp>
        <p:nvSpPr>
          <p:cNvPr id="10" name="TextBox 9">
            <a:extLst>
              <a:ext uri="{FF2B5EF4-FFF2-40B4-BE49-F238E27FC236}">
                <a16:creationId xmlns:a16="http://schemas.microsoft.com/office/drawing/2014/main" id="{DEC008F0-4942-6DD9-E47E-701590B94847}"/>
              </a:ext>
            </a:extLst>
          </p:cNvPr>
          <p:cNvSpPr txBox="1"/>
          <p:nvPr/>
        </p:nvSpPr>
        <p:spPr>
          <a:xfrm>
            <a:off x="12670409" y="8469191"/>
            <a:ext cx="2298213"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400" b="1" i="0" u="none" strike="noStrike" kern="0" cap="none" spc="0" normalizeH="0" baseline="0" noProof="0" dirty="0">
              <a:ln>
                <a:noFill/>
              </a:ln>
              <a:solidFill>
                <a:srgbClr val="00437E"/>
              </a:solidFill>
              <a:effectLst/>
              <a:uLnTx/>
              <a:uFillTx/>
              <a:latin typeface="Public Sans" pitchFamily="2"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1" i="0" u="none" strike="noStrike" kern="0" cap="none" spc="0" normalizeH="0" baseline="0" noProof="0" dirty="0">
              <a:ln>
                <a:noFill/>
              </a:ln>
              <a:solidFill>
                <a:srgbClr val="00437E"/>
              </a:solidFill>
              <a:effectLst/>
              <a:uLnTx/>
              <a:uFillTx/>
              <a:latin typeface="Public Sans" pitchFamily="2" charset="77"/>
              <a:cs typeface="Arial"/>
              <a:sym typeface="Arial"/>
            </a:endParaRPr>
          </a:p>
        </p:txBody>
      </p:sp>
      <p:sp>
        <p:nvSpPr>
          <p:cNvPr id="138" name="Circle">
            <a:extLst>
              <a:ext uri="{FF2B5EF4-FFF2-40B4-BE49-F238E27FC236}">
                <a16:creationId xmlns:a16="http://schemas.microsoft.com/office/drawing/2014/main" id="{BC25CCD8-EAC9-9DFB-92C0-60145C1EED89}"/>
              </a:ext>
            </a:extLst>
          </p:cNvPr>
          <p:cNvSpPr/>
          <p:nvPr/>
        </p:nvSpPr>
        <p:spPr>
          <a:xfrm>
            <a:off x="568232" y="7796897"/>
            <a:ext cx="4800000" cy="4800000"/>
          </a:xfrm>
          <a:prstGeom prst="ellipse">
            <a:avLst/>
          </a:prstGeom>
          <a:solidFill>
            <a:srgbClr val="FFFFFF"/>
          </a:solidFill>
          <a:ln w="44450" cap="flat">
            <a:solidFill>
              <a:srgbClr val="57BEBA"/>
            </a:solidFill>
            <a:prstDash val="solid"/>
            <a:miter lim="400000"/>
          </a:ln>
          <a:effectLst/>
        </p:spPr>
        <p:txBody>
          <a:bodyPr wrap="square" lIns="121915" tIns="121915" rIns="121915" bIns="121915" numCol="1" anchor="ctr">
            <a:noAutofit/>
          </a:bodyPr>
          <a:lstStyle/>
          <a:p>
            <a:pPr marL="0" marR="0" lvl="0" indent="0" algn="ctr" defTabSz="1095384" rtl="0" eaLnBrk="1" fontAlgn="auto" latinLnBrk="0" hangingPunct="1">
              <a:lnSpc>
                <a:spcPct val="20000"/>
              </a:lnSpc>
              <a:spcBef>
                <a:spcPts val="2933"/>
              </a:spcBef>
              <a:spcAft>
                <a:spcPts val="0"/>
              </a:spcAft>
              <a:buClrTx/>
              <a:buSzTx/>
              <a:buFont typeface="Arial"/>
              <a:buNone/>
              <a:tabLst/>
              <a:defRPr sz="3400" b="1" cap="all">
                <a:solidFill>
                  <a:srgbClr val="F1F1F1"/>
                </a:solidFill>
                <a:latin typeface="Helvetica Neue"/>
                <a:ea typeface="Helvetica Neue"/>
                <a:cs typeface="Helvetica Neue"/>
                <a:sym typeface="Helvetica Neue"/>
              </a:defRPr>
            </a:pPr>
            <a:endParaRPr kumimoji="0" sz="3467" b="1" i="0" u="none" strike="noStrike" kern="1200" cap="all" spc="0" normalizeH="0" baseline="0" noProof="0" dirty="0">
              <a:ln>
                <a:noFill/>
              </a:ln>
              <a:solidFill>
                <a:srgbClr val="F1F1F1"/>
              </a:solidFill>
              <a:effectLst/>
              <a:uLnTx/>
              <a:uFillTx/>
              <a:latin typeface="+mn-lt"/>
              <a:ea typeface="Helvetica Neue"/>
              <a:cs typeface="Helvetica Neue"/>
              <a:sym typeface="Helvetica Neue"/>
            </a:endParaRPr>
          </a:p>
        </p:txBody>
      </p:sp>
      <p:sp>
        <p:nvSpPr>
          <p:cNvPr id="139" name="Group">
            <a:extLst>
              <a:ext uri="{FF2B5EF4-FFF2-40B4-BE49-F238E27FC236}">
                <a16:creationId xmlns:a16="http://schemas.microsoft.com/office/drawing/2014/main" id="{129B8A16-4321-686D-B865-AFE5C60C5B3C}"/>
              </a:ext>
            </a:extLst>
          </p:cNvPr>
          <p:cNvSpPr/>
          <p:nvPr/>
        </p:nvSpPr>
        <p:spPr>
          <a:xfrm>
            <a:off x="6397198" y="7796897"/>
            <a:ext cx="4800000" cy="4800000"/>
          </a:xfrm>
          <a:prstGeom prst="ellipse">
            <a:avLst/>
          </a:prstGeom>
          <a:solidFill>
            <a:srgbClr val="FFFFFF"/>
          </a:solidFill>
          <a:ln w="44450" cap="flat">
            <a:solidFill>
              <a:srgbClr val="57BEBA"/>
            </a:solidFill>
            <a:prstDash val="solid"/>
            <a:miter lim="400000"/>
          </a:ln>
          <a:effectLst>
            <a:outerShdw blurRad="50800" dist="38100" dir="2700000" algn="tl" rotWithShape="0">
              <a:prstClr val="black">
                <a:alpha val="40000"/>
              </a:prstClr>
            </a:outerShdw>
          </a:effectLst>
        </p:spPr>
        <p:txBody>
          <a:bodyPr wrap="square" lIns="121915" tIns="121915" rIns="121915" bIns="121915" numCol="1" anchor="ctr">
            <a:noAutofit/>
          </a:bodyPr>
          <a:lstStyle/>
          <a:p>
            <a:pPr marL="0" marR="0" lvl="0" indent="0" algn="ctr" defTabSz="1095384" rtl="0" eaLnBrk="1" fontAlgn="auto" latinLnBrk="0" hangingPunct="1">
              <a:lnSpc>
                <a:spcPct val="80000"/>
              </a:lnSpc>
              <a:spcBef>
                <a:spcPts val="2933"/>
              </a:spcBef>
              <a:spcAft>
                <a:spcPts val="0"/>
              </a:spcAft>
              <a:buClrTx/>
              <a:buSzTx/>
              <a:buFont typeface="Arial"/>
              <a:buNone/>
              <a:tabLst/>
              <a:defRPr sz="2800" b="1" cap="all">
                <a:solidFill>
                  <a:srgbClr val="F1F1F1"/>
                </a:solidFill>
                <a:latin typeface="Helvetica Neue"/>
                <a:ea typeface="Helvetica Neue"/>
                <a:cs typeface="Helvetica Neue"/>
                <a:sym typeface="Helvetica Neue"/>
              </a:defRPr>
            </a:pPr>
            <a:endParaRPr kumimoji="0" sz="3467" b="1" i="0" u="none" strike="noStrike" kern="1200" cap="all" spc="0" normalizeH="0" baseline="0" noProof="0" dirty="0">
              <a:ln>
                <a:noFill/>
              </a:ln>
              <a:solidFill>
                <a:srgbClr val="F1F1F1"/>
              </a:solidFill>
              <a:effectLst/>
              <a:uLnTx/>
              <a:uFillTx/>
              <a:latin typeface="+mn-lt"/>
              <a:ea typeface="Helvetica Neue"/>
              <a:cs typeface="Helvetica Neue"/>
              <a:sym typeface="Helvetica Neue"/>
            </a:endParaRPr>
          </a:p>
        </p:txBody>
      </p:sp>
      <p:sp>
        <p:nvSpPr>
          <p:cNvPr id="140" name="Group">
            <a:extLst>
              <a:ext uri="{FF2B5EF4-FFF2-40B4-BE49-F238E27FC236}">
                <a16:creationId xmlns:a16="http://schemas.microsoft.com/office/drawing/2014/main" id="{85812256-C3BB-88D2-E70C-A987250D822E}"/>
              </a:ext>
            </a:extLst>
          </p:cNvPr>
          <p:cNvSpPr/>
          <p:nvPr/>
        </p:nvSpPr>
        <p:spPr>
          <a:xfrm>
            <a:off x="18588238" y="7796897"/>
            <a:ext cx="4800000" cy="4800000"/>
          </a:xfrm>
          <a:prstGeom prst="ellipse">
            <a:avLst/>
          </a:prstGeom>
          <a:solidFill>
            <a:srgbClr val="FFFFFF"/>
          </a:solidFill>
          <a:ln w="44450" cap="flat">
            <a:solidFill>
              <a:srgbClr val="57BEBA"/>
            </a:solidFill>
            <a:prstDash val="solid"/>
            <a:miter lim="400000"/>
          </a:ln>
          <a:effectLst/>
        </p:spPr>
        <p:txBody>
          <a:bodyPr wrap="square" lIns="121915" tIns="121915" rIns="121915" bIns="121915" numCol="1" anchor="ctr">
            <a:noAutofit/>
          </a:bodyPr>
          <a:lstStyle/>
          <a:p>
            <a:pPr marL="0" marR="0" lvl="0" indent="0" algn="ctr" defTabSz="1095384" rtl="0" eaLnBrk="1" fontAlgn="auto" latinLnBrk="0" hangingPunct="1">
              <a:lnSpc>
                <a:spcPct val="80000"/>
              </a:lnSpc>
              <a:spcBef>
                <a:spcPts val="2933"/>
              </a:spcBef>
              <a:spcAft>
                <a:spcPts val="0"/>
              </a:spcAft>
              <a:buClrTx/>
              <a:buSzTx/>
              <a:buFont typeface="Arial"/>
              <a:buNone/>
              <a:tabLst/>
              <a:defRPr sz="2800" b="1" cap="all">
                <a:solidFill>
                  <a:srgbClr val="F1F1F1"/>
                </a:solidFill>
                <a:latin typeface="Helvetica Neue"/>
                <a:ea typeface="Helvetica Neue"/>
                <a:cs typeface="Helvetica Neue"/>
                <a:sym typeface="Helvetica Neue"/>
              </a:defRPr>
            </a:pPr>
            <a:endParaRPr kumimoji="0" sz="3467" b="1" i="0" u="none" strike="noStrike" kern="1200" cap="all" spc="0" normalizeH="0" baseline="0" noProof="0" dirty="0">
              <a:ln>
                <a:noFill/>
              </a:ln>
              <a:solidFill>
                <a:srgbClr val="F1F1F1"/>
              </a:solidFill>
              <a:effectLst/>
              <a:uLnTx/>
              <a:uFillTx/>
              <a:latin typeface="Helvetica" pitchFamily="2" charset="0"/>
              <a:ea typeface="Helvetica Neue"/>
              <a:cs typeface="Helvetica Neue"/>
              <a:sym typeface="Helvetica Neue"/>
            </a:endParaRPr>
          </a:p>
        </p:txBody>
      </p:sp>
      <p:sp>
        <p:nvSpPr>
          <p:cNvPr id="141" name="Group">
            <a:extLst>
              <a:ext uri="{FF2B5EF4-FFF2-40B4-BE49-F238E27FC236}">
                <a16:creationId xmlns:a16="http://schemas.microsoft.com/office/drawing/2014/main" id="{20FC65F3-375D-8F88-6BF3-6C2893354CF1}"/>
              </a:ext>
            </a:extLst>
          </p:cNvPr>
          <p:cNvSpPr/>
          <p:nvPr/>
        </p:nvSpPr>
        <p:spPr>
          <a:xfrm>
            <a:off x="12289928" y="8042524"/>
            <a:ext cx="4800000" cy="4800000"/>
          </a:xfrm>
          <a:prstGeom prst="ellipse">
            <a:avLst/>
          </a:prstGeom>
          <a:solidFill>
            <a:srgbClr val="FFFFFF"/>
          </a:solidFill>
          <a:ln w="44450" cap="flat">
            <a:solidFill>
              <a:srgbClr val="57BEBA"/>
            </a:solidFill>
            <a:prstDash val="solid"/>
            <a:miter lim="400000"/>
          </a:ln>
          <a:effectLst/>
        </p:spPr>
        <p:txBody>
          <a:bodyPr wrap="square" lIns="121915" tIns="121915" rIns="121915" bIns="121915" numCol="1" anchor="ctr">
            <a:noAutofit/>
          </a:bodyPr>
          <a:lstStyle/>
          <a:p>
            <a:pPr marL="0" marR="0" lvl="0" indent="0" algn="ctr" defTabSz="1095384" rtl="0" eaLnBrk="1" fontAlgn="auto" latinLnBrk="0" hangingPunct="1">
              <a:lnSpc>
                <a:spcPct val="80000"/>
              </a:lnSpc>
              <a:spcBef>
                <a:spcPts val="2933"/>
              </a:spcBef>
              <a:spcAft>
                <a:spcPts val="0"/>
              </a:spcAft>
              <a:buClrTx/>
              <a:buSzTx/>
              <a:buFont typeface="Arial"/>
              <a:buNone/>
              <a:tabLst/>
              <a:defRPr sz="2800" b="1" cap="all">
                <a:solidFill>
                  <a:srgbClr val="02519A"/>
                </a:solidFill>
                <a:latin typeface="Helvetica Neue"/>
                <a:ea typeface="Helvetica Neue"/>
                <a:cs typeface="Helvetica Neue"/>
                <a:sym typeface="Helvetica Neue"/>
              </a:defRPr>
            </a:pPr>
            <a:endParaRPr kumimoji="0" sz="3467" b="1" i="0" u="none" strike="noStrike" kern="1200" cap="all" spc="0" normalizeH="0" baseline="0" noProof="0" dirty="0">
              <a:ln>
                <a:noFill/>
              </a:ln>
              <a:solidFill>
                <a:srgbClr val="02519A"/>
              </a:solidFill>
              <a:effectLst/>
              <a:uLnTx/>
              <a:uFillTx/>
              <a:latin typeface="Helvetica" pitchFamily="2" charset="0"/>
              <a:ea typeface="Helvetica Neue"/>
              <a:cs typeface="Helvetica Neue"/>
              <a:sym typeface="Helvetica Neue"/>
            </a:endParaRPr>
          </a:p>
        </p:txBody>
      </p:sp>
      <p:sp>
        <p:nvSpPr>
          <p:cNvPr id="142" name="TextBox 141">
            <a:extLst>
              <a:ext uri="{FF2B5EF4-FFF2-40B4-BE49-F238E27FC236}">
                <a16:creationId xmlns:a16="http://schemas.microsoft.com/office/drawing/2014/main" id="{DFBB0B34-5057-52A2-7811-B0F9F93980F1}"/>
              </a:ext>
            </a:extLst>
          </p:cNvPr>
          <p:cNvSpPr txBox="1"/>
          <p:nvPr/>
        </p:nvSpPr>
        <p:spPr>
          <a:xfrm>
            <a:off x="6833546" y="9183341"/>
            <a:ext cx="4061725" cy="1692964"/>
          </a:xfrm>
          <a:prstGeom prst="rect">
            <a:avLst/>
          </a:prstGeom>
          <a:noFill/>
        </p:spPr>
        <p:txBody>
          <a:bodyPr wrap="square" rtlCol="0">
            <a:spAutoFit/>
          </a:bodyPr>
          <a:lstStyle/>
          <a:p>
            <a:pPr marL="0" marR="0" lvl="0" indent="0" algn="ctr" defTabSz="821541" rtl="0" eaLnBrk="1" fontAlgn="auto" latinLnBrk="0" hangingPunct="0">
              <a:lnSpc>
                <a:spcPct val="100000"/>
              </a:lnSpc>
              <a:spcBef>
                <a:spcPts val="0"/>
              </a:spcBef>
              <a:spcAft>
                <a:spcPts val="0"/>
              </a:spcAft>
              <a:buClrTx/>
              <a:buSzTx/>
              <a:buFont typeface="Arial"/>
              <a:buNone/>
              <a:tabLst/>
              <a:defRPr/>
            </a:pPr>
            <a:r>
              <a:rPr kumimoji="0" lang="en-US" sz="3467" b="1" i="0" u="none" strike="noStrike" kern="0" cap="none" spc="0" normalizeH="0" baseline="0" noProof="0" dirty="0">
                <a:ln>
                  <a:noFill/>
                </a:ln>
                <a:solidFill>
                  <a:srgbClr val="112B52"/>
                </a:solidFill>
                <a:effectLst/>
                <a:uLnTx/>
                <a:uFillTx/>
                <a:latin typeface="+mn-lt"/>
                <a:ea typeface="+mn-ea"/>
                <a:cs typeface="Arial"/>
                <a:sym typeface="Helvetica Neue"/>
              </a:rPr>
              <a:t>PROSPECTS WHO DO NOT BECOME IBOs</a:t>
            </a:r>
          </a:p>
        </p:txBody>
      </p:sp>
      <p:sp>
        <p:nvSpPr>
          <p:cNvPr id="143" name="TextBox 142">
            <a:extLst>
              <a:ext uri="{FF2B5EF4-FFF2-40B4-BE49-F238E27FC236}">
                <a16:creationId xmlns:a16="http://schemas.microsoft.com/office/drawing/2014/main" id="{5304F441-DB75-A202-A19E-832FC65386B6}"/>
              </a:ext>
            </a:extLst>
          </p:cNvPr>
          <p:cNvSpPr txBox="1"/>
          <p:nvPr/>
        </p:nvSpPr>
        <p:spPr>
          <a:xfrm>
            <a:off x="812426" y="10085873"/>
            <a:ext cx="4061725" cy="273536"/>
          </a:xfrm>
          <a:prstGeom prst="rect">
            <a:avLst/>
          </a:prstGeom>
          <a:noFill/>
        </p:spPr>
        <p:txBody>
          <a:bodyPr wrap="square" rtlCol="0">
            <a:spAutoFit/>
          </a:bodyPr>
          <a:lstStyle/>
          <a:p>
            <a:pPr marL="0" marR="0" lvl="0" indent="0" algn="ctr" defTabSz="1095384" rtl="0" eaLnBrk="1" fontAlgn="auto" latinLnBrk="0" hangingPunct="1">
              <a:lnSpc>
                <a:spcPct val="20000"/>
              </a:lnSpc>
              <a:spcBef>
                <a:spcPts val="2933"/>
              </a:spcBef>
              <a:spcAft>
                <a:spcPts val="0"/>
              </a:spcAft>
              <a:buClrTx/>
              <a:buSzTx/>
              <a:buFont typeface="Arial"/>
              <a:buNone/>
              <a:tabLst/>
              <a:defRPr/>
            </a:pPr>
            <a:r>
              <a:rPr kumimoji="0" lang="en-AU" sz="3467" b="1" i="0" u="none" strike="noStrike" kern="1200" cap="all" spc="0" normalizeH="0" baseline="0" noProof="0" dirty="0">
                <a:ln>
                  <a:noFill/>
                </a:ln>
                <a:solidFill>
                  <a:srgbClr val="0E2B53"/>
                </a:solidFill>
                <a:effectLst/>
                <a:uLnTx/>
                <a:uFillTx/>
                <a:latin typeface="Helvetica" pitchFamily="2" charset="0"/>
                <a:ea typeface="+mn-ea"/>
                <a:cs typeface="Arial"/>
                <a:sym typeface="Helvetica Neue"/>
              </a:rPr>
              <a:t>YOURSELF</a:t>
            </a:r>
          </a:p>
        </p:txBody>
      </p:sp>
      <p:sp>
        <p:nvSpPr>
          <p:cNvPr id="144" name="TextBox 143">
            <a:extLst>
              <a:ext uri="{FF2B5EF4-FFF2-40B4-BE49-F238E27FC236}">
                <a16:creationId xmlns:a16="http://schemas.microsoft.com/office/drawing/2014/main" id="{E563884A-E5FA-6183-DBAF-38E48AB13F4C}"/>
              </a:ext>
            </a:extLst>
          </p:cNvPr>
          <p:cNvSpPr txBox="1"/>
          <p:nvPr/>
        </p:nvSpPr>
        <p:spPr>
          <a:xfrm>
            <a:off x="12695509" y="9433488"/>
            <a:ext cx="4061725" cy="1692964"/>
          </a:xfrm>
          <a:prstGeom prst="rect">
            <a:avLst/>
          </a:prstGeom>
          <a:noFill/>
        </p:spPr>
        <p:txBody>
          <a:bodyPr wrap="square" rtlCol="0">
            <a:spAutoFit/>
          </a:bodyPr>
          <a:lstStyle/>
          <a:p>
            <a:pPr marL="0" marR="0" lvl="0" indent="0" algn="ctr" defTabSz="1095384" rtl="0" eaLnBrk="1" fontAlgn="auto" latinLnBrk="0" hangingPunct="1">
              <a:lnSpc>
                <a:spcPct val="100000"/>
              </a:lnSpc>
              <a:spcBef>
                <a:spcPts val="2933"/>
              </a:spcBef>
              <a:spcAft>
                <a:spcPts val="0"/>
              </a:spcAft>
              <a:buClrTx/>
              <a:buSzTx/>
              <a:buFont typeface="Arial"/>
              <a:buNone/>
              <a:tabLst/>
              <a:defRPr sz="2400" b="1" cap="all">
                <a:solidFill>
                  <a:srgbClr val="0E2B53"/>
                </a:solidFill>
                <a:latin typeface="Helvetica Neue"/>
                <a:ea typeface="Helvetica Neue"/>
                <a:cs typeface="Helvetica Neue"/>
                <a:sym typeface="Helvetica Neue"/>
              </a:defRPr>
            </a:pPr>
            <a:r>
              <a:rPr kumimoji="0" lang="en-US" sz="3467" b="1" i="0" u="none" strike="noStrike" kern="1200" cap="all" spc="0" normalizeH="0" baseline="0" noProof="0" dirty="0">
                <a:ln>
                  <a:noFill/>
                </a:ln>
                <a:solidFill>
                  <a:srgbClr val="0E2B53"/>
                </a:solidFill>
                <a:effectLst/>
                <a:uLnTx/>
                <a:uFillTx/>
                <a:latin typeface="+mn-lt"/>
                <a:ea typeface="Helvetica Neue"/>
                <a:cs typeface="Helvetica Neue"/>
                <a:sym typeface="Helvetica Neue"/>
              </a:rPr>
              <a:t>THOSE YOU DO BUSINESS WITH</a:t>
            </a:r>
            <a:br>
              <a:rPr kumimoji="0" lang="en-US" sz="3467" b="1" i="0" u="none" strike="noStrike" kern="1200" cap="all" spc="0" normalizeH="0" baseline="0" noProof="0" dirty="0">
                <a:ln>
                  <a:noFill/>
                </a:ln>
                <a:solidFill>
                  <a:srgbClr val="0E2B53"/>
                </a:solidFill>
                <a:effectLst/>
                <a:uLnTx/>
                <a:uFillTx/>
                <a:latin typeface="+mn-lt"/>
                <a:ea typeface="Helvetica Neue"/>
                <a:cs typeface="Helvetica Neue"/>
                <a:sym typeface="Helvetica Neue"/>
              </a:rPr>
            </a:br>
            <a:endParaRPr kumimoji="0" lang="en-US" sz="3467" b="1" i="0" u="none" strike="noStrike" kern="1200" cap="all" spc="0" normalizeH="0" baseline="0" noProof="0" dirty="0">
              <a:ln>
                <a:noFill/>
              </a:ln>
              <a:solidFill>
                <a:srgbClr val="0E2B53"/>
              </a:solidFill>
              <a:effectLst/>
              <a:uLnTx/>
              <a:uFillTx/>
              <a:latin typeface="+mn-lt"/>
              <a:ea typeface="Helvetica Neue"/>
              <a:cs typeface="Helvetica Neue"/>
              <a:sym typeface="Helvetica Neue"/>
            </a:endParaRPr>
          </a:p>
        </p:txBody>
      </p:sp>
      <p:sp>
        <p:nvSpPr>
          <p:cNvPr id="145" name="TextBox 144">
            <a:extLst>
              <a:ext uri="{FF2B5EF4-FFF2-40B4-BE49-F238E27FC236}">
                <a16:creationId xmlns:a16="http://schemas.microsoft.com/office/drawing/2014/main" id="{A6D0D6EF-4090-7D22-857F-17E226CE1C00}"/>
              </a:ext>
            </a:extLst>
          </p:cNvPr>
          <p:cNvSpPr txBox="1"/>
          <p:nvPr/>
        </p:nvSpPr>
        <p:spPr>
          <a:xfrm>
            <a:off x="18957375" y="8900006"/>
            <a:ext cx="4061725" cy="1692964"/>
          </a:xfrm>
          <a:prstGeom prst="rect">
            <a:avLst/>
          </a:prstGeom>
          <a:noFill/>
        </p:spPr>
        <p:txBody>
          <a:bodyPr wrap="square" rtlCol="0">
            <a:spAutoFit/>
          </a:bodyPr>
          <a:lstStyle/>
          <a:p>
            <a:pPr marL="0" marR="0" lvl="0" indent="0" algn="ctr" defTabSz="1095384" rtl="0" eaLnBrk="1" fontAlgn="auto" latinLnBrk="0" hangingPunct="1">
              <a:lnSpc>
                <a:spcPct val="100000"/>
              </a:lnSpc>
              <a:spcBef>
                <a:spcPts val="0"/>
              </a:spcBef>
              <a:spcAft>
                <a:spcPts val="0"/>
              </a:spcAft>
              <a:buClrTx/>
              <a:buSzTx/>
              <a:buFont typeface="Arial"/>
              <a:buNone/>
              <a:tabLst/>
              <a:defRPr sz="2400" b="1" cap="all">
                <a:solidFill>
                  <a:srgbClr val="0E2B53"/>
                </a:solidFill>
                <a:latin typeface="Helvetica Neue"/>
                <a:ea typeface="Helvetica Neue"/>
                <a:cs typeface="Helvetica Neue"/>
                <a:sym typeface="Helvetica Neue"/>
              </a:defRPr>
            </a:pPr>
            <a:r>
              <a:rPr kumimoji="0" lang="en-US" sz="3467" b="1" i="0" u="none" strike="noStrike" kern="1200" cap="all" spc="0" normalizeH="0" baseline="0" noProof="0" dirty="0">
                <a:ln>
                  <a:noFill/>
                </a:ln>
                <a:solidFill>
                  <a:srgbClr val="0E2B53"/>
                </a:solidFill>
                <a:effectLst/>
                <a:uLnTx/>
                <a:uFillTx/>
                <a:latin typeface="+mn-lt"/>
                <a:ea typeface="Helvetica Neue"/>
                <a:cs typeface="Helvetica Neue"/>
                <a:sym typeface="Helvetica Neue"/>
              </a:rPr>
              <a:t>Everyone Else  </a:t>
            </a:r>
            <a:br>
              <a:rPr kumimoji="0" lang="en-US" sz="3467" b="1" i="0" u="none" strike="noStrike" kern="1200" cap="all" spc="0" normalizeH="0" baseline="0" noProof="0" dirty="0">
                <a:ln>
                  <a:noFill/>
                </a:ln>
                <a:solidFill>
                  <a:srgbClr val="0E2B53"/>
                </a:solidFill>
                <a:effectLst/>
                <a:uLnTx/>
                <a:uFillTx/>
                <a:latin typeface="+mn-lt"/>
                <a:ea typeface="Helvetica Neue"/>
                <a:cs typeface="Helvetica Neue"/>
                <a:sym typeface="Helvetica Neue"/>
              </a:rPr>
            </a:br>
            <a:r>
              <a:rPr kumimoji="0" lang="en-US" sz="3467" b="1" i="1" u="none" strike="noStrike" kern="1200" cap="all" spc="0" normalizeH="0" baseline="0" noProof="0" dirty="0">
                <a:ln>
                  <a:noFill/>
                </a:ln>
                <a:solidFill>
                  <a:srgbClr val="F6BA22"/>
                </a:solidFill>
                <a:effectLst/>
                <a:uLnTx/>
                <a:uFillTx/>
                <a:latin typeface="+mn-lt"/>
                <a:ea typeface="+mn-ea"/>
                <a:cs typeface="Arial"/>
                <a:sym typeface="Helvetica"/>
              </a:rPr>
              <a:t>(Warm Market, </a:t>
            </a:r>
          </a:p>
          <a:p>
            <a:pPr marL="0" marR="0" lvl="0" indent="0" algn="ctr" defTabSz="1095384" rtl="0" eaLnBrk="1" fontAlgn="auto" latinLnBrk="0" hangingPunct="1">
              <a:lnSpc>
                <a:spcPct val="100000"/>
              </a:lnSpc>
              <a:spcBef>
                <a:spcPts val="0"/>
              </a:spcBef>
              <a:spcAft>
                <a:spcPts val="0"/>
              </a:spcAft>
              <a:buClrTx/>
              <a:buSzTx/>
              <a:buFont typeface="Arial"/>
              <a:buNone/>
              <a:tabLst/>
              <a:defRPr sz="1600" b="1" i="1">
                <a:solidFill>
                  <a:srgbClr val="4E7CBA"/>
                </a:solidFill>
                <a:latin typeface="+mn-lt"/>
                <a:ea typeface="+mn-ea"/>
                <a:cs typeface="+mn-cs"/>
                <a:sym typeface="Helvetica"/>
              </a:defRPr>
            </a:pPr>
            <a:r>
              <a:rPr kumimoji="0" lang="en-US" sz="3467" b="1" i="1" u="none" strike="noStrike" kern="1200" cap="none" spc="0" normalizeH="0" baseline="0" noProof="0" dirty="0">
                <a:ln>
                  <a:noFill/>
                </a:ln>
                <a:solidFill>
                  <a:srgbClr val="F6BA22"/>
                </a:solidFill>
                <a:effectLst/>
                <a:uLnTx/>
                <a:uFillTx/>
                <a:latin typeface="+mn-lt"/>
                <a:ea typeface="+mn-ea"/>
                <a:cs typeface="Arial"/>
                <a:sym typeface="Helvetica"/>
              </a:rPr>
              <a:t>and referrals</a:t>
            </a:r>
            <a:r>
              <a:rPr kumimoji="0" lang="en-US" sz="3467" b="1" i="1" u="none" strike="noStrike" kern="1200" cap="all" spc="0" normalizeH="0" baseline="0" noProof="0" dirty="0">
                <a:ln>
                  <a:noFill/>
                </a:ln>
                <a:solidFill>
                  <a:srgbClr val="F6BA22"/>
                </a:solidFill>
                <a:effectLst/>
                <a:uLnTx/>
                <a:uFillTx/>
                <a:latin typeface="+mn-lt"/>
                <a:ea typeface="+mn-ea"/>
                <a:cs typeface="Arial"/>
                <a:sym typeface="Helvetica"/>
              </a:rPr>
              <a:t>)</a:t>
            </a:r>
          </a:p>
        </p:txBody>
      </p:sp>
      <p:sp>
        <p:nvSpPr>
          <p:cNvPr id="149" name="Title 5">
            <a:extLst>
              <a:ext uri="{FF2B5EF4-FFF2-40B4-BE49-F238E27FC236}">
                <a16:creationId xmlns:a16="http://schemas.microsoft.com/office/drawing/2014/main" id="{D024ECA7-9C5B-8080-DB61-C472538E76E8}"/>
              </a:ext>
            </a:extLst>
          </p:cNvPr>
          <p:cNvSpPr txBox="1">
            <a:spLocks/>
          </p:cNvSpPr>
          <p:nvPr/>
        </p:nvSpPr>
        <p:spPr>
          <a:xfrm>
            <a:off x="1625600" y="549277"/>
            <a:ext cx="21132800" cy="2286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a:ln>
                  <a:noFill/>
                </a:ln>
                <a:solidFill>
                  <a:srgbClr val="0070C0"/>
                </a:solidFill>
                <a:effectLst/>
                <a:uLnTx/>
                <a:uFillTx/>
                <a:latin typeface="+mj-lt"/>
                <a:cs typeface="Helvetica" panose="020B0604020202020204" pitchFamily="34" charset="0"/>
                <a:sym typeface="Arial"/>
              </a:rPr>
              <a:t>Customer Sources</a:t>
            </a:r>
          </a:p>
        </p:txBody>
      </p:sp>
    </p:spTree>
    <p:extLst>
      <p:ext uri="{BB962C8B-B14F-4D97-AF65-F5344CB8AC3E}">
        <p14:creationId xmlns:p14="http://schemas.microsoft.com/office/powerpoint/2010/main" val="36293963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553D6-E507-8765-F2B4-995B74DF79C3}"/>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1D73099C-3E46-450B-B9A0-801F2BC64FA3}"/>
              </a:ext>
            </a:extLst>
          </p:cNvPr>
          <p:cNvSpPr>
            <a:spLocks noGrp="1" noRot="1" noMove="1" noResize="1" noEditPoints="1" noAdjustHandles="1" noChangeArrowheads="1" noChangeShapeType="1"/>
          </p:cNvSpPr>
          <p:nvPr/>
        </p:nvSpPr>
        <p:spPr>
          <a:xfrm flipV="1">
            <a:off x="-41841" y="6549442"/>
            <a:ext cx="24384001" cy="605934"/>
          </a:xfrm>
          <a:prstGeom prst="rect">
            <a:avLst/>
          </a:prstGeom>
          <a:gradFill>
            <a:gsLst>
              <a:gs pos="41000">
                <a:srgbClr val="FFFFFF"/>
              </a:gs>
              <a:gs pos="100000">
                <a:srgbClr val="F0F3FC"/>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mj-lt"/>
              <a:ea typeface="Helvetica Neue Medium"/>
              <a:cs typeface="Helvetica" panose="020B0604020202020204" pitchFamily="34" charset="0"/>
              <a:sym typeface="Helvetica Neue Medium"/>
            </a:endParaRPr>
          </a:p>
        </p:txBody>
      </p:sp>
      <p:sp>
        <p:nvSpPr>
          <p:cNvPr id="4" name="Линия">
            <a:extLst>
              <a:ext uri="{FF2B5EF4-FFF2-40B4-BE49-F238E27FC236}">
                <a16:creationId xmlns:a16="http://schemas.microsoft.com/office/drawing/2014/main" id="{3A06E129-0106-8E0B-0A28-409BF6438253}"/>
              </a:ext>
            </a:extLst>
          </p:cNvPr>
          <p:cNvSpPr/>
          <p:nvPr/>
        </p:nvSpPr>
        <p:spPr>
          <a:xfrm>
            <a:off x="1381380" y="2590972"/>
            <a:ext cx="21621240" cy="1"/>
          </a:xfrm>
          <a:prstGeom prst="line">
            <a:avLst/>
          </a:prstGeom>
          <a:ln w="12700">
            <a:solidFill>
              <a:srgbClr val="102C53"/>
            </a:solidFill>
            <a:miter lim="400000"/>
          </a:ln>
        </p:spPr>
        <p:txBody>
          <a:bodyPr lIns="71437" tIns="71437" rIns="71437" bIns="71437" anchor="ctr"/>
          <a:lstStyle/>
          <a:p>
            <a:pPr marL="0" marR="0" lvl="0" indent="0" algn="l" defTabSz="821531"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dirty="0">
              <a:ln>
                <a:noFill/>
              </a:ln>
              <a:solidFill>
                <a:srgbClr val="FFFFFF"/>
              </a:solidFill>
              <a:effectLst/>
              <a:uLnTx/>
              <a:uFillTx/>
              <a:latin typeface="+mj-lt"/>
              <a:ea typeface="Helvetica Neue Medium"/>
              <a:cs typeface="Helvetica Neue Medium"/>
              <a:sym typeface="Helvetica Neue Medium"/>
            </a:endParaRPr>
          </a:p>
        </p:txBody>
      </p:sp>
      <p:sp>
        <p:nvSpPr>
          <p:cNvPr id="8" name="Residual Income">
            <a:extLst>
              <a:ext uri="{FF2B5EF4-FFF2-40B4-BE49-F238E27FC236}">
                <a16:creationId xmlns:a16="http://schemas.microsoft.com/office/drawing/2014/main" id="{59896343-73D3-BA91-1E2C-9C751716BA72}"/>
              </a:ext>
            </a:extLst>
          </p:cNvPr>
          <p:cNvSpPr txBox="1"/>
          <p:nvPr/>
        </p:nvSpPr>
        <p:spPr>
          <a:xfrm>
            <a:off x="2653845" y="1360961"/>
            <a:ext cx="19590298" cy="1166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8000" b="1" i="0" u="none" strike="noStrike" kern="0" cap="none" spc="0" normalizeH="0" baseline="0" noProof="0" dirty="0">
                <a:ln>
                  <a:noFill/>
                </a:ln>
                <a:solidFill>
                  <a:srgbClr val="4F92D3"/>
                </a:solidFill>
                <a:effectLst/>
                <a:uLnTx/>
                <a:uFillTx/>
                <a:latin typeface="+mj-lt"/>
                <a:cs typeface="Arial"/>
                <a:sym typeface="Arial"/>
              </a:rPr>
              <a:t>Top 5 Most Simple &amp; Lucrative Services</a:t>
            </a:r>
            <a:endParaRPr kumimoji="0" sz="8000" b="1" i="0" u="none" strike="noStrike" kern="0" cap="none" spc="0" normalizeH="0" baseline="0" noProof="0" dirty="0">
              <a:ln>
                <a:noFill/>
              </a:ln>
              <a:solidFill>
                <a:srgbClr val="000000">
                  <a:alpha val="84705"/>
                </a:srgbClr>
              </a:solidFill>
              <a:effectLst/>
              <a:uLnTx/>
              <a:uFillTx/>
              <a:latin typeface="+mj-lt"/>
              <a:cs typeface="Arial"/>
              <a:sym typeface="Arial"/>
            </a:endParaRPr>
          </a:p>
        </p:txBody>
      </p:sp>
      <p:pic>
        <p:nvPicPr>
          <p:cNvPr id="2" name="Picture 4">
            <a:extLst>
              <a:ext uri="{FF2B5EF4-FFF2-40B4-BE49-F238E27FC236}">
                <a16:creationId xmlns:a16="http://schemas.microsoft.com/office/drawing/2014/main" id="{886891BF-70C0-62E3-13A7-103DD4C36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350857"/>
            <a:ext cx="5562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EE3D4DDC-62FD-9D26-3C63-368581CEF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9024156"/>
            <a:ext cx="5848350" cy="2737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CA2DF1D9-C4A3-6855-0719-342B4C8454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3925" y="3070942"/>
            <a:ext cx="6578925" cy="29239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a:extLst>
              <a:ext uri="{FF2B5EF4-FFF2-40B4-BE49-F238E27FC236}">
                <a16:creationId xmlns:a16="http://schemas.microsoft.com/office/drawing/2014/main" id="{B7D3A071-D25B-3AF5-DA89-14A437BF6E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23579" y="9093835"/>
            <a:ext cx="7393271" cy="26683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a:extLst>
              <a:ext uri="{FF2B5EF4-FFF2-40B4-BE49-F238E27FC236}">
                <a16:creationId xmlns:a16="http://schemas.microsoft.com/office/drawing/2014/main" id="{3C6EBD92-5098-5464-B31D-9762D01606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67048" y="3111626"/>
            <a:ext cx="5945301" cy="2923967"/>
          </a:xfrm>
          <a:prstGeom prst="rect">
            <a:avLst/>
          </a:prstGeom>
          <a:noFill/>
          <a:extLst>
            <a:ext uri="{909E8E84-426E-40DD-AFC4-6F175D3DCCD1}">
              <a14:hiddenFill xmlns:a14="http://schemas.microsoft.com/office/drawing/2010/main">
                <a:solidFill>
                  <a:srgbClr val="FFFFFF"/>
                </a:solidFill>
              </a14:hiddenFill>
            </a:ext>
          </a:extLst>
        </p:spPr>
      </p:pic>
      <p:sp>
        <p:nvSpPr>
          <p:cNvPr id="24" name="Residual Income">
            <a:extLst>
              <a:ext uri="{FF2B5EF4-FFF2-40B4-BE49-F238E27FC236}">
                <a16:creationId xmlns:a16="http://schemas.microsoft.com/office/drawing/2014/main" id="{A7F0E6A0-3A64-EC25-F277-4EAF8CDD2084}"/>
              </a:ext>
            </a:extLst>
          </p:cNvPr>
          <p:cNvSpPr txBox="1"/>
          <p:nvPr/>
        </p:nvSpPr>
        <p:spPr>
          <a:xfrm>
            <a:off x="3282908" y="5994911"/>
            <a:ext cx="7182709" cy="3098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4800" b="1" i="0" u="none" strike="noStrike" kern="0" cap="none" spc="0" normalizeH="0" baseline="0" noProof="0" dirty="0">
                <a:ln>
                  <a:noFill/>
                </a:ln>
                <a:solidFill>
                  <a:srgbClr val="4F92D3"/>
                </a:solidFill>
                <a:effectLst/>
                <a:uLnTx/>
                <a:uFillTx/>
                <a:latin typeface="+mj-lt"/>
                <a:sym typeface="Arial"/>
              </a:rPr>
              <a:t>Mobile Service</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lang="en-US" sz="4800" b="1" dirty="0">
                <a:solidFill>
                  <a:srgbClr val="4F92D3"/>
                </a:solidFill>
                <a:latin typeface="+mj-lt"/>
              </a:rPr>
              <a:t>2</a:t>
            </a:r>
            <a:r>
              <a:rPr kumimoji="0" lang="en-US" sz="4800" b="1" i="0" u="none" strike="noStrike" kern="0" cap="none" spc="0" normalizeH="0" baseline="0" noProof="0" dirty="0">
                <a:ln>
                  <a:noFill/>
                </a:ln>
                <a:solidFill>
                  <a:srgbClr val="4F92D3"/>
                </a:solidFill>
                <a:effectLst/>
                <a:uLnTx/>
                <a:uFillTx/>
                <a:latin typeface="+mj-lt"/>
                <a:sym typeface="Arial"/>
              </a:rPr>
              <a:t> Points Per Line</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endParaRPr lang="en-US" sz="4800" b="1" dirty="0">
              <a:solidFill>
                <a:srgbClr val="4F92D3"/>
              </a:solidFill>
              <a:latin typeface="+mj-lt"/>
            </a:endParaRP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4800" b="1" i="0" u="none" strike="noStrike" kern="0" cap="none" spc="0" normalizeH="0" baseline="0" noProof="0" dirty="0">
                <a:ln>
                  <a:noFill/>
                </a:ln>
                <a:solidFill>
                  <a:schemeClr val="tx1">
                    <a:lumMod val="50000"/>
                  </a:schemeClr>
                </a:solidFill>
                <a:effectLst/>
                <a:uLnTx/>
                <a:uFillTx/>
                <a:latin typeface="+mj-lt"/>
                <a:sym typeface="Arial"/>
              </a:rPr>
              <a:t>1-866-643-8164</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4800" b="1" i="0" u="none" strike="noStrike" kern="0" cap="none" spc="0" normalizeH="0" baseline="0" noProof="0" dirty="0">
                <a:ln>
                  <a:noFill/>
                </a:ln>
                <a:solidFill>
                  <a:schemeClr val="tx1">
                    <a:lumMod val="50000"/>
                  </a:schemeClr>
                </a:solidFill>
                <a:effectLst/>
                <a:uLnTx/>
                <a:uFillTx/>
                <a:latin typeface="+mj-lt"/>
                <a:sym typeface="Arial"/>
              </a:rPr>
              <a:t>Flash Mobile Concierge </a:t>
            </a:r>
          </a:p>
        </p:txBody>
      </p:sp>
      <p:sp>
        <p:nvSpPr>
          <p:cNvPr id="31" name="Residual Income">
            <a:extLst>
              <a:ext uri="{FF2B5EF4-FFF2-40B4-BE49-F238E27FC236}">
                <a16:creationId xmlns:a16="http://schemas.microsoft.com/office/drawing/2014/main" id="{D6CEF57D-10A3-9FA2-BEF5-4268F3204087}"/>
              </a:ext>
            </a:extLst>
          </p:cNvPr>
          <p:cNvSpPr txBox="1"/>
          <p:nvPr/>
        </p:nvSpPr>
        <p:spPr>
          <a:xfrm>
            <a:off x="10465618" y="5994911"/>
            <a:ext cx="4012383" cy="1326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4800" b="1" i="0" u="none" strike="noStrike" kern="0" cap="none" spc="0" normalizeH="0" baseline="0" noProof="0" dirty="0">
                <a:ln>
                  <a:noFill/>
                </a:ln>
                <a:solidFill>
                  <a:srgbClr val="4F92D3"/>
                </a:solidFill>
                <a:effectLst/>
                <a:uLnTx/>
                <a:uFillTx/>
                <a:latin typeface="+mj-lt"/>
                <a:cs typeface="Arial"/>
                <a:sym typeface="Arial"/>
              </a:rPr>
              <a:t>Health Care</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4800" b="1" i="0" u="none" strike="noStrike" kern="0" cap="none" spc="0" normalizeH="0" baseline="0" noProof="0" dirty="0">
                <a:ln>
                  <a:noFill/>
                </a:ln>
                <a:solidFill>
                  <a:srgbClr val="4F92D3"/>
                </a:solidFill>
                <a:effectLst/>
                <a:uLnTx/>
                <a:uFillTx/>
                <a:latin typeface="+mj-lt"/>
                <a:cs typeface="Arial"/>
                <a:sym typeface="Arial"/>
              </a:rPr>
              <a:t>2-6 Points</a:t>
            </a:r>
            <a:endParaRPr kumimoji="0" sz="4800" b="1" i="0" u="none" strike="noStrike" kern="0" cap="none" spc="0" normalizeH="0" baseline="0" noProof="0" dirty="0">
              <a:ln>
                <a:noFill/>
              </a:ln>
              <a:solidFill>
                <a:srgbClr val="4F92D3"/>
              </a:solidFill>
              <a:effectLst/>
              <a:uLnTx/>
              <a:uFillTx/>
              <a:latin typeface="+mj-lt"/>
              <a:cs typeface="Arial"/>
              <a:sym typeface="Arial"/>
            </a:endParaRPr>
          </a:p>
        </p:txBody>
      </p:sp>
      <p:sp>
        <p:nvSpPr>
          <p:cNvPr id="32" name="Residual Income">
            <a:extLst>
              <a:ext uri="{FF2B5EF4-FFF2-40B4-BE49-F238E27FC236}">
                <a16:creationId xmlns:a16="http://schemas.microsoft.com/office/drawing/2014/main" id="{8FE4DCC0-0FF3-5500-CEEF-5D8E47A9EAB9}"/>
              </a:ext>
            </a:extLst>
          </p:cNvPr>
          <p:cNvSpPr txBox="1"/>
          <p:nvPr/>
        </p:nvSpPr>
        <p:spPr>
          <a:xfrm>
            <a:off x="16818128" y="5994911"/>
            <a:ext cx="4632172" cy="1326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4800" b="1" i="0" u="none" strike="noStrike" kern="0" cap="none" spc="0" normalizeH="0" baseline="0" noProof="0" dirty="0">
                <a:ln>
                  <a:noFill/>
                </a:ln>
                <a:solidFill>
                  <a:srgbClr val="4F92D3"/>
                </a:solidFill>
                <a:effectLst/>
                <a:uLnTx/>
                <a:uFillTx/>
                <a:latin typeface="+mj-lt"/>
                <a:sym typeface="Arial"/>
              </a:rPr>
              <a:t>Smart Security</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lang="en-US" sz="4800" b="1" dirty="0">
                <a:solidFill>
                  <a:srgbClr val="4F92D3"/>
                </a:solidFill>
                <a:latin typeface="+mj-lt"/>
              </a:rPr>
              <a:t>2-5</a:t>
            </a:r>
            <a:r>
              <a:rPr kumimoji="0" lang="en-US" sz="4800" b="1" i="0" u="none" strike="noStrike" kern="0" cap="none" spc="0" normalizeH="0" baseline="0" noProof="0" dirty="0">
                <a:ln>
                  <a:noFill/>
                </a:ln>
                <a:solidFill>
                  <a:srgbClr val="4F92D3"/>
                </a:solidFill>
                <a:effectLst/>
                <a:uLnTx/>
                <a:uFillTx/>
                <a:latin typeface="+mj-lt"/>
                <a:sym typeface="Arial"/>
              </a:rPr>
              <a:t> Points</a:t>
            </a:r>
          </a:p>
        </p:txBody>
      </p:sp>
      <p:sp>
        <p:nvSpPr>
          <p:cNvPr id="33" name="Residual Income">
            <a:extLst>
              <a:ext uri="{FF2B5EF4-FFF2-40B4-BE49-F238E27FC236}">
                <a16:creationId xmlns:a16="http://schemas.microsoft.com/office/drawing/2014/main" id="{7E00A10F-2041-C819-A7C9-C0554CFD0BBB}"/>
              </a:ext>
            </a:extLst>
          </p:cNvPr>
          <p:cNvSpPr txBox="1"/>
          <p:nvPr/>
        </p:nvSpPr>
        <p:spPr>
          <a:xfrm>
            <a:off x="5905500" y="12001499"/>
            <a:ext cx="6286500" cy="1326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4800" b="1" i="0" u="none" strike="noStrike" kern="0" cap="none" spc="0" normalizeH="0" baseline="0" noProof="0" dirty="0">
                <a:ln>
                  <a:noFill/>
                </a:ln>
                <a:solidFill>
                  <a:srgbClr val="4F92D3"/>
                </a:solidFill>
                <a:effectLst/>
                <a:uLnTx/>
                <a:uFillTx/>
                <a:latin typeface="+mj-lt"/>
                <a:cs typeface="Arial"/>
                <a:sym typeface="Arial"/>
              </a:rPr>
              <a:t>Gas &amp; Electric</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4800" b="1" i="0" u="none" strike="noStrike" kern="0" cap="none" spc="0" normalizeH="0" baseline="0" noProof="0" dirty="0">
                <a:ln>
                  <a:noFill/>
                </a:ln>
                <a:solidFill>
                  <a:srgbClr val="4F92D3"/>
                </a:solidFill>
                <a:effectLst/>
                <a:uLnTx/>
                <a:uFillTx/>
                <a:latin typeface="+mj-lt"/>
                <a:cs typeface="Arial"/>
                <a:sym typeface="Arial"/>
              </a:rPr>
              <a:t>2 Points</a:t>
            </a:r>
            <a:endParaRPr kumimoji="0" sz="4800" b="1" i="0" u="none" strike="noStrike" kern="0" cap="none" spc="0" normalizeH="0" baseline="0" noProof="0" dirty="0">
              <a:ln>
                <a:noFill/>
              </a:ln>
              <a:solidFill>
                <a:srgbClr val="4F92D3"/>
              </a:solidFill>
              <a:effectLst/>
              <a:uLnTx/>
              <a:uFillTx/>
              <a:latin typeface="+mj-lt"/>
              <a:cs typeface="Arial"/>
              <a:sym typeface="Arial"/>
            </a:endParaRPr>
          </a:p>
        </p:txBody>
      </p:sp>
      <p:sp>
        <p:nvSpPr>
          <p:cNvPr id="35" name="Residual Income">
            <a:extLst>
              <a:ext uri="{FF2B5EF4-FFF2-40B4-BE49-F238E27FC236}">
                <a16:creationId xmlns:a16="http://schemas.microsoft.com/office/drawing/2014/main" id="{AC1C2521-AC25-DC49-3C3F-6090E464391F}"/>
              </a:ext>
            </a:extLst>
          </p:cNvPr>
          <p:cNvSpPr txBox="1"/>
          <p:nvPr/>
        </p:nvSpPr>
        <p:spPr>
          <a:xfrm>
            <a:off x="13720893" y="12001500"/>
            <a:ext cx="6286500" cy="1326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4800" b="1" i="0" u="none" strike="noStrike" kern="0" cap="none" spc="0" normalizeH="0" baseline="0" noProof="0" dirty="0">
                <a:ln>
                  <a:noFill/>
                </a:ln>
                <a:solidFill>
                  <a:srgbClr val="4F92D3"/>
                </a:solidFill>
                <a:effectLst/>
                <a:uLnTx/>
                <a:uFillTx/>
                <a:latin typeface="+mj-lt"/>
                <a:cs typeface="Arial"/>
                <a:sym typeface="Arial"/>
              </a:rPr>
              <a:t>ID Theft Protection</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4800" b="1" i="0" u="none" strike="noStrike" kern="0" cap="none" spc="0" normalizeH="0" baseline="0" noProof="0" dirty="0">
                <a:ln>
                  <a:noFill/>
                </a:ln>
                <a:solidFill>
                  <a:srgbClr val="4F92D3"/>
                </a:solidFill>
                <a:effectLst/>
                <a:uLnTx/>
                <a:uFillTx/>
                <a:latin typeface="+mj-lt"/>
                <a:cs typeface="Arial"/>
                <a:sym typeface="Arial"/>
              </a:rPr>
              <a:t>2-4 Points</a:t>
            </a:r>
          </a:p>
        </p:txBody>
      </p:sp>
    </p:spTree>
    <p:extLst>
      <p:ext uri="{BB962C8B-B14F-4D97-AF65-F5344CB8AC3E}">
        <p14:creationId xmlns:p14="http://schemas.microsoft.com/office/powerpoint/2010/main" val="1206476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a:extLst>
            <a:ext uri="{FF2B5EF4-FFF2-40B4-BE49-F238E27FC236}">
              <a16:creationId xmlns:a16="http://schemas.microsoft.com/office/drawing/2014/main" id="{10967740-D85C-1E86-DA13-6BB5F279E926}"/>
            </a:ext>
          </a:extLst>
        </p:cNvPr>
        <p:cNvGrpSpPr/>
        <p:nvPr/>
      </p:nvGrpSpPr>
      <p:grpSpPr>
        <a:xfrm>
          <a:off x="0" y="0"/>
          <a:ext cx="0" cy="0"/>
          <a:chOff x="0" y="0"/>
          <a:chExt cx="0" cy="0"/>
        </a:xfrm>
      </p:grpSpPr>
      <p:pic>
        <p:nvPicPr>
          <p:cNvPr id="274" name="Google Shape;274;p32" descr="A blue and grey color palette&#10;&#10;Description automatically generated">
            <a:extLst>
              <a:ext uri="{FF2B5EF4-FFF2-40B4-BE49-F238E27FC236}">
                <a16:creationId xmlns:a16="http://schemas.microsoft.com/office/drawing/2014/main" id="{629382AA-0B11-FF81-4EB8-14E198F6BF69}"/>
              </a:ext>
            </a:extLst>
          </p:cNvPr>
          <p:cNvPicPr preferRelativeResize="0"/>
          <p:nvPr/>
        </p:nvPicPr>
        <p:blipFill rotWithShape="1">
          <a:blip r:embed="rId3">
            <a:alphaModFix/>
          </a:blip>
          <a:srcRect/>
          <a:stretch/>
        </p:blipFill>
        <p:spPr>
          <a:xfrm rot="-5400000">
            <a:off x="-4991371" y="6132175"/>
            <a:ext cx="7124700" cy="2209800"/>
          </a:xfrm>
          <a:prstGeom prst="rect">
            <a:avLst/>
          </a:prstGeom>
          <a:noFill/>
          <a:ln>
            <a:noFill/>
          </a:ln>
        </p:spPr>
      </p:pic>
      <p:sp>
        <p:nvSpPr>
          <p:cNvPr id="275" name="Google Shape;275;p32">
            <a:extLst>
              <a:ext uri="{FF2B5EF4-FFF2-40B4-BE49-F238E27FC236}">
                <a16:creationId xmlns:a16="http://schemas.microsoft.com/office/drawing/2014/main" id="{6E075974-79A8-B0A6-3C34-17F50161BBE3}"/>
              </a:ext>
            </a:extLst>
          </p:cNvPr>
          <p:cNvSpPr txBox="1"/>
          <p:nvPr/>
        </p:nvSpPr>
        <p:spPr>
          <a:xfrm>
            <a:off x="5455443" y="12711830"/>
            <a:ext cx="16374539"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A19E9E"/>
              </a:buClr>
              <a:buSzPts val="3600"/>
              <a:buFont typeface="Helvetica Neue"/>
              <a:buNone/>
              <a:tabLst/>
              <a:defRPr/>
            </a:pPr>
            <a:r>
              <a:rPr kumimoji="0" lang="en-US" sz="3600" b="0" i="1" u="none" strike="noStrike" kern="0" cap="none" spc="0" normalizeH="0" baseline="0" noProof="0" dirty="0">
                <a:ln>
                  <a:noFill/>
                </a:ln>
                <a:solidFill>
                  <a:srgbClr val="A19E9E"/>
                </a:solidFill>
                <a:effectLst/>
                <a:uLnTx/>
                <a:uFillTx/>
                <a:latin typeface="Calibri"/>
                <a:ea typeface="Calibri"/>
                <a:cs typeface="Calibri"/>
                <a:sym typeface="Calibri"/>
              </a:rPr>
              <a:t>*Refer to the ACN Compensation Plan for complete details!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76" name="Google Shape;276;p32">
            <a:extLst>
              <a:ext uri="{FF2B5EF4-FFF2-40B4-BE49-F238E27FC236}">
                <a16:creationId xmlns:a16="http://schemas.microsoft.com/office/drawing/2014/main" id="{EDD4DB2B-18EE-4461-6E60-6304CD21C18D}"/>
              </a:ext>
            </a:extLst>
          </p:cNvPr>
          <p:cNvGrpSpPr/>
          <p:nvPr/>
        </p:nvGrpSpPr>
        <p:grpSpPr>
          <a:xfrm>
            <a:off x="2554018" y="2792337"/>
            <a:ext cx="19275965" cy="3523602"/>
            <a:chOff x="2021772" y="8730343"/>
            <a:chExt cx="19275965" cy="3523602"/>
          </a:xfrm>
        </p:grpSpPr>
        <p:sp>
          <p:nvSpPr>
            <p:cNvPr id="277" name="Google Shape;277;p32">
              <a:extLst>
                <a:ext uri="{FF2B5EF4-FFF2-40B4-BE49-F238E27FC236}">
                  <a16:creationId xmlns:a16="http://schemas.microsoft.com/office/drawing/2014/main" id="{48A4B7C4-81B7-F6D4-769F-27AD63121058}"/>
                </a:ext>
              </a:extLst>
            </p:cNvPr>
            <p:cNvSpPr/>
            <p:nvPr/>
          </p:nvSpPr>
          <p:spPr>
            <a:xfrm>
              <a:off x="4889586" y="8730343"/>
              <a:ext cx="2069082" cy="2069082"/>
            </a:xfrm>
            <a:prstGeom prst="ellipse">
              <a:avLst/>
            </a:prstGeom>
            <a:solidFill>
              <a:srgbClr val="407DC9"/>
            </a:solidFill>
            <a:ln w="1905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r>
                <a:rPr kumimoji="0" lang="en-US" sz="5400" b="1" i="0" u="none" strike="noStrike" kern="0" cap="none" spc="0" normalizeH="0" baseline="0" noProof="0" dirty="0">
                  <a:ln>
                    <a:noFill/>
                  </a:ln>
                  <a:solidFill>
                    <a:srgbClr val="FFFFFF"/>
                  </a:solidFill>
                  <a:effectLst/>
                  <a:uLnTx/>
                  <a:uFillTx/>
                  <a:ea typeface="Arial"/>
                  <a:cs typeface="Arial"/>
                  <a:sym typeface="Arial"/>
                </a:rPr>
                <a:t>ETL</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278" name="Google Shape;278;p32">
              <a:extLst>
                <a:ext uri="{FF2B5EF4-FFF2-40B4-BE49-F238E27FC236}">
                  <a16:creationId xmlns:a16="http://schemas.microsoft.com/office/drawing/2014/main" id="{2008EB8E-D44E-B508-D8AF-0D306EBDDEF8}"/>
                </a:ext>
              </a:extLst>
            </p:cNvPr>
            <p:cNvSpPr/>
            <p:nvPr/>
          </p:nvSpPr>
          <p:spPr>
            <a:xfrm>
              <a:off x="7757400" y="8730343"/>
              <a:ext cx="2069082" cy="2069082"/>
            </a:xfrm>
            <a:prstGeom prst="ellipse">
              <a:avLst/>
            </a:prstGeom>
            <a:solidFill>
              <a:srgbClr val="6F90A0"/>
            </a:solidFill>
            <a:ln w="1905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r>
                <a:rPr kumimoji="0" lang="en-US" sz="5400" b="1" i="0" u="none" strike="noStrike" kern="0" cap="none" spc="0" normalizeH="0" baseline="0" noProof="0" dirty="0">
                  <a:ln>
                    <a:noFill/>
                  </a:ln>
                  <a:solidFill>
                    <a:srgbClr val="FFFFFF"/>
                  </a:solidFill>
                  <a:effectLst/>
                  <a:uLnTx/>
                  <a:uFillTx/>
                  <a:ea typeface="Arial"/>
                  <a:cs typeface="Arial"/>
                  <a:sym typeface="Arial"/>
                </a:rPr>
                <a:t>RC</a:t>
              </a:r>
              <a:endParaRPr kumimoji="0" sz="5400" b="1" i="0" u="none" strike="noStrike" kern="0" cap="none" spc="0" normalizeH="0" baseline="0" noProof="0" dirty="0">
                <a:ln>
                  <a:noFill/>
                </a:ln>
                <a:solidFill>
                  <a:srgbClr val="FFFFFF"/>
                </a:solidFill>
                <a:effectLst/>
                <a:highlight>
                  <a:srgbClr val="929292"/>
                </a:highlight>
                <a:uLnTx/>
                <a:uFillTx/>
                <a:ea typeface="Arial"/>
                <a:cs typeface="Arial"/>
                <a:sym typeface="Arial"/>
              </a:endParaRPr>
            </a:p>
          </p:txBody>
        </p:sp>
        <p:sp>
          <p:nvSpPr>
            <p:cNvPr id="279" name="Google Shape;279;p32">
              <a:extLst>
                <a:ext uri="{FF2B5EF4-FFF2-40B4-BE49-F238E27FC236}">
                  <a16:creationId xmlns:a16="http://schemas.microsoft.com/office/drawing/2014/main" id="{3B77CC3D-D28A-A3AA-1F2B-879495D83F29}"/>
                </a:ext>
              </a:extLst>
            </p:cNvPr>
            <p:cNvSpPr/>
            <p:nvPr/>
          </p:nvSpPr>
          <p:spPr>
            <a:xfrm>
              <a:off x="10625214" y="8730343"/>
              <a:ext cx="2069082" cy="2069082"/>
            </a:xfrm>
            <a:prstGeom prst="ellipse">
              <a:avLst/>
            </a:prstGeom>
            <a:solidFill>
              <a:srgbClr val="012654"/>
            </a:solidFill>
            <a:ln w="1905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r>
                <a:rPr kumimoji="0" lang="en-US" sz="5400" b="1" i="0" u="none" strike="noStrike" kern="0" cap="none" spc="0" normalizeH="0" baseline="0" noProof="0">
                  <a:ln>
                    <a:noFill/>
                  </a:ln>
                  <a:solidFill>
                    <a:srgbClr val="FFFFFF"/>
                  </a:solidFill>
                  <a:effectLst/>
                  <a:uLnTx/>
                  <a:uFillTx/>
                  <a:ea typeface="Arial"/>
                  <a:cs typeface="Arial"/>
                  <a:sym typeface="Arial"/>
                </a:rPr>
                <a:t>RD</a:t>
              </a:r>
              <a:endParaRPr kumimoji="0" sz="1400" b="0" i="0" u="none" strike="noStrike" kern="0" cap="none" spc="0" normalizeH="0" baseline="0" noProof="0">
                <a:ln>
                  <a:noFill/>
                </a:ln>
                <a:solidFill>
                  <a:srgbClr val="000000"/>
                </a:solidFill>
                <a:effectLst/>
                <a:uLnTx/>
                <a:uFillTx/>
                <a:cs typeface="Arial"/>
                <a:sym typeface="Arial"/>
              </a:endParaRPr>
            </a:p>
          </p:txBody>
        </p:sp>
        <p:sp>
          <p:nvSpPr>
            <p:cNvPr id="280" name="Google Shape;280;p32">
              <a:extLst>
                <a:ext uri="{FF2B5EF4-FFF2-40B4-BE49-F238E27FC236}">
                  <a16:creationId xmlns:a16="http://schemas.microsoft.com/office/drawing/2014/main" id="{ED9E1793-28DB-6BED-E36B-DFF5BADDF09C}"/>
                </a:ext>
              </a:extLst>
            </p:cNvPr>
            <p:cNvSpPr/>
            <p:nvPr/>
          </p:nvSpPr>
          <p:spPr>
            <a:xfrm>
              <a:off x="13493028" y="8730343"/>
              <a:ext cx="2069082" cy="2069082"/>
            </a:xfrm>
            <a:prstGeom prst="ellipse">
              <a:avLst/>
            </a:prstGeom>
            <a:solidFill>
              <a:srgbClr val="FF671F"/>
            </a:solidFill>
            <a:ln w="1905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r>
                <a:rPr kumimoji="0" lang="en-US" sz="5400" b="1" i="0" u="none" strike="noStrike" kern="0" cap="none" spc="0" normalizeH="0" baseline="0" noProof="0" dirty="0">
                  <a:ln>
                    <a:noFill/>
                  </a:ln>
                  <a:solidFill>
                    <a:srgbClr val="FFFFFF"/>
                  </a:solidFill>
                  <a:effectLst/>
                  <a:uLnTx/>
                  <a:uFillTx/>
                  <a:ea typeface="Arial"/>
                  <a:cs typeface="Arial"/>
                  <a:sym typeface="Arial"/>
                </a:rPr>
                <a:t>RVP</a:t>
              </a:r>
              <a:endParaRPr kumimoji="0" sz="5400" b="1" i="0" u="none" strike="noStrike" kern="0" cap="none" spc="0" normalizeH="0" baseline="0" noProof="0" dirty="0">
                <a:ln>
                  <a:noFill/>
                </a:ln>
                <a:solidFill>
                  <a:srgbClr val="FFFFFF"/>
                </a:solidFill>
                <a:effectLst/>
                <a:uLnTx/>
                <a:uFillTx/>
                <a:ea typeface="Arial"/>
                <a:cs typeface="Arial"/>
                <a:sym typeface="Arial"/>
              </a:endParaRPr>
            </a:p>
          </p:txBody>
        </p:sp>
        <p:sp>
          <p:nvSpPr>
            <p:cNvPr id="281" name="Google Shape;281;p32">
              <a:extLst>
                <a:ext uri="{FF2B5EF4-FFF2-40B4-BE49-F238E27FC236}">
                  <a16:creationId xmlns:a16="http://schemas.microsoft.com/office/drawing/2014/main" id="{9526E274-B3E4-FA60-2930-5F99BB03955E}"/>
                </a:ext>
              </a:extLst>
            </p:cNvPr>
            <p:cNvSpPr/>
            <p:nvPr/>
          </p:nvSpPr>
          <p:spPr>
            <a:xfrm>
              <a:off x="16360842" y="8730343"/>
              <a:ext cx="2069082" cy="2069082"/>
            </a:xfrm>
            <a:prstGeom prst="ellipse">
              <a:avLst/>
            </a:prstGeom>
            <a:solidFill>
              <a:srgbClr val="78BE1E"/>
            </a:solidFill>
            <a:ln w="1905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r>
                <a:rPr kumimoji="0" lang="en-US" sz="5400" b="1" i="0" u="none" strike="noStrike" kern="0" cap="none" spc="0" normalizeH="0" baseline="0" noProof="0" dirty="0">
                  <a:ln>
                    <a:noFill/>
                  </a:ln>
                  <a:solidFill>
                    <a:srgbClr val="FFFFFF"/>
                  </a:solidFill>
                  <a:effectLst/>
                  <a:uLnTx/>
                  <a:uFillTx/>
                  <a:ea typeface="Arial"/>
                  <a:cs typeface="Arial"/>
                  <a:sym typeface="Arial"/>
                </a:rPr>
                <a:t>SVP</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282" name="Google Shape;282;p32">
              <a:extLst>
                <a:ext uri="{FF2B5EF4-FFF2-40B4-BE49-F238E27FC236}">
                  <a16:creationId xmlns:a16="http://schemas.microsoft.com/office/drawing/2014/main" id="{758CA8AF-DF9A-9B1E-DAE0-3433570AE9FF}"/>
                </a:ext>
              </a:extLst>
            </p:cNvPr>
            <p:cNvSpPr/>
            <p:nvPr/>
          </p:nvSpPr>
          <p:spPr>
            <a:xfrm>
              <a:off x="19228655" y="8730343"/>
              <a:ext cx="2069082" cy="2069082"/>
            </a:xfrm>
            <a:prstGeom prst="ellipse">
              <a:avLst/>
            </a:prstGeom>
            <a:solidFill>
              <a:srgbClr val="485860"/>
            </a:solidFill>
            <a:ln w="1905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r>
                <a:rPr kumimoji="0" lang="en-US" sz="5400" b="1" i="0" u="none" strike="noStrike" kern="0" cap="none" spc="0" normalizeH="0" baseline="0" noProof="0" dirty="0">
                  <a:ln>
                    <a:noFill/>
                  </a:ln>
                  <a:solidFill>
                    <a:srgbClr val="FFFFFF"/>
                  </a:solidFill>
                  <a:effectLst/>
                  <a:uLnTx/>
                  <a:uFillTx/>
                  <a:ea typeface="Arial"/>
                  <a:cs typeface="Arial"/>
                  <a:sym typeface="Arial"/>
                </a:rPr>
                <a:t>SVP</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2400"/>
                <a:buFont typeface="Arial"/>
                <a:buNone/>
                <a:tabLst/>
                <a:defRPr/>
              </a:pPr>
              <a:r>
                <a:rPr kumimoji="0" lang="en-US" sz="2400" b="1" i="1" u="none" strike="noStrike" kern="0" cap="none" spc="0" normalizeH="0" baseline="0" noProof="0" dirty="0">
                  <a:ln>
                    <a:noFill/>
                  </a:ln>
                  <a:solidFill>
                    <a:srgbClr val="FFFFFF"/>
                  </a:solidFill>
                  <a:effectLst/>
                  <a:uLnTx/>
                  <a:uFillTx/>
                  <a:ea typeface="Arial"/>
                  <a:cs typeface="Arial"/>
                  <a:sym typeface="Arial"/>
                </a:rPr>
                <a:t>Platinum</a:t>
              </a:r>
              <a:endParaRPr kumimoji="0" sz="1600" b="1" i="1" u="none" strike="noStrike" kern="0" cap="none" spc="0" normalizeH="0" baseline="0" noProof="0" dirty="0">
                <a:ln>
                  <a:noFill/>
                </a:ln>
                <a:solidFill>
                  <a:srgbClr val="FFFFFF"/>
                </a:solidFill>
                <a:effectLst/>
                <a:uLnTx/>
                <a:uFillTx/>
                <a:ea typeface="Arial"/>
                <a:cs typeface="Arial"/>
                <a:sym typeface="Arial"/>
              </a:endParaRPr>
            </a:p>
          </p:txBody>
        </p:sp>
        <p:sp>
          <p:nvSpPr>
            <p:cNvPr id="283" name="Google Shape;283;p32">
              <a:extLst>
                <a:ext uri="{FF2B5EF4-FFF2-40B4-BE49-F238E27FC236}">
                  <a16:creationId xmlns:a16="http://schemas.microsoft.com/office/drawing/2014/main" id="{414972E8-5C7D-99F4-D8DF-1AFA5327741E}"/>
                </a:ext>
              </a:extLst>
            </p:cNvPr>
            <p:cNvSpPr txBox="1"/>
            <p:nvPr/>
          </p:nvSpPr>
          <p:spPr>
            <a:xfrm>
              <a:off x="5176995" y="11269060"/>
              <a:ext cx="1494263" cy="92333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0000"/>
                  </a:solidFill>
                  <a:effectLst/>
                  <a:uLnTx/>
                  <a:uFillTx/>
                  <a:latin typeface="Calibri"/>
                  <a:ea typeface="Calibri"/>
                  <a:cs typeface="Calibri"/>
                  <a:sym typeface="Calibri"/>
                </a:rPr>
                <a:t>$50</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284" name="Google Shape;284;p32">
              <a:extLst>
                <a:ext uri="{FF2B5EF4-FFF2-40B4-BE49-F238E27FC236}">
                  <a16:creationId xmlns:a16="http://schemas.microsoft.com/office/drawing/2014/main" id="{BDF44548-B87C-C29E-CE20-C5D1774493B5}"/>
                </a:ext>
              </a:extLst>
            </p:cNvPr>
            <p:cNvSpPr/>
            <p:nvPr/>
          </p:nvSpPr>
          <p:spPr>
            <a:xfrm>
              <a:off x="2021772" y="8730343"/>
              <a:ext cx="2069082" cy="2069082"/>
            </a:xfrm>
            <a:prstGeom prst="ellipse">
              <a:avLst/>
            </a:prstGeom>
            <a:solidFill>
              <a:srgbClr val="61CBC8"/>
            </a:solidFill>
            <a:ln w="1905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400"/>
                <a:buFont typeface="Arial"/>
                <a:buNone/>
                <a:tabLst/>
                <a:defRPr/>
              </a:pPr>
              <a:r>
                <a:rPr kumimoji="0" lang="en-US" sz="5400" b="1" i="0" u="none" strike="noStrike" kern="0" cap="none" spc="0" normalizeH="0" baseline="0" noProof="0" dirty="0">
                  <a:ln>
                    <a:noFill/>
                  </a:ln>
                  <a:solidFill>
                    <a:srgbClr val="FFFFFF"/>
                  </a:solidFill>
                  <a:effectLst/>
                  <a:uLnTx/>
                  <a:uFillTx/>
                  <a:ea typeface="Arial"/>
                  <a:cs typeface="Arial"/>
                  <a:sym typeface="Arial"/>
                </a:rPr>
                <a:t>CQ</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285" name="Google Shape;285;p32">
              <a:extLst>
                <a:ext uri="{FF2B5EF4-FFF2-40B4-BE49-F238E27FC236}">
                  <a16:creationId xmlns:a16="http://schemas.microsoft.com/office/drawing/2014/main" id="{4F638BB7-AE56-8F59-50D6-FF7AC46D507B}"/>
                </a:ext>
              </a:extLst>
            </p:cNvPr>
            <p:cNvSpPr txBox="1"/>
            <p:nvPr/>
          </p:nvSpPr>
          <p:spPr>
            <a:xfrm>
              <a:off x="7942779" y="10838173"/>
              <a:ext cx="1698324" cy="1415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Up to</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0000"/>
                  </a:solidFill>
                  <a:effectLst/>
                  <a:uLnTx/>
                  <a:uFillTx/>
                  <a:latin typeface="Calibri"/>
                  <a:ea typeface="Calibri"/>
                  <a:cs typeface="Calibri"/>
                  <a:sym typeface="Calibri"/>
                </a:rPr>
                <a:t>$150</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286" name="Google Shape;286;p32">
              <a:extLst>
                <a:ext uri="{FF2B5EF4-FFF2-40B4-BE49-F238E27FC236}">
                  <a16:creationId xmlns:a16="http://schemas.microsoft.com/office/drawing/2014/main" id="{6A309D3B-A755-B356-3EC1-E122987044D1}"/>
                </a:ext>
              </a:extLst>
            </p:cNvPr>
            <p:cNvSpPr txBox="1"/>
            <p:nvPr/>
          </p:nvSpPr>
          <p:spPr>
            <a:xfrm>
              <a:off x="10810593" y="10838173"/>
              <a:ext cx="1698324" cy="1415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Up to</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0000"/>
                  </a:solidFill>
                  <a:effectLst/>
                  <a:uLnTx/>
                  <a:uFillTx/>
                  <a:latin typeface="Calibri"/>
                  <a:ea typeface="Calibri"/>
                  <a:cs typeface="Calibri"/>
                  <a:sym typeface="Calibri"/>
                </a:rPr>
                <a:t>$250</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287" name="Google Shape;287;p32">
              <a:extLst>
                <a:ext uri="{FF2B5EF4-FFF2-40B4-BE49-F238E27FC236}">
                  <a16:creationId xmlns:a16="http://schemas.microsoft.com/office/drawing/2014/main" id="{9F93F2A3-1D3F-A0D0-841D-E2AFDF40ED15}"/>
                </a:ext>
              </a:extLst>
            </p:cNvPr>
            <p:cNvSpPr txBox="1"/>
            <p:nvPr/>
          </p:nvSpPr>
          <p:spPr>
            <a:xfrm>
              <a:off x="13678407" y="10838173"/>
              <a:ext cx="1698324" cy="1415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Up to</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0000"/>
                  </a:solidFill>
                  <a:effectLst/>
                  <a:uLnTx/>
                  <a:uFillTx/>
                  <a:latin typeface="Calibri"/>
                  <a:ea typeface="Calibri"/>
                  <a:cs typeface="Calibri"/>
                  <a:sym typeface="Calibri"/>
                </a:rPr>
                <a:t>$350</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288" name="Google Shape;288;p32">
              <a:extLst>
                <a:ext uri="{FF2B5EF4-FFF2-40B4-BE49-F238E27FC236}">
                  <a16:creationId xmlns:a16="http://schemas.microsoft.com/office/drawing/2014/main" id="{C177652C-9C66-8488-5E86-33A8338150FB}"/>
                </a:ext>
              </a:extLst>
            </p:cNvPr>
            <p:cNvSpPr txBox="1"/>
            <p:nvPr/>
          </p:nvSpPr>
          <p:spPr>
            <a:xfrm>
              <a:off x="16646017" y="10838173"/>
              <a:ext cx="1698324" cy="1415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libri"/>
                  <a:ea typeface="Calibri"/>
                  <a:cs typeface="Calibri"/>
                  <a:sym typeface="Calibri"/>
                </a:rPr>
                <a:t>Up to</a:t>
              </a:r>
              <a:endParaRPr kumimoji="0" sz="1400" b="0" i="0" u="none" strike="noStrike" kern="0" cap="none" spc="0" normalizeH="0" baseline="0" noProof="0">
                <a:ln>
                  <a:noFill/>
                </a:ln>
                <a:solidFill>
                  <a:srgbClr val="000000"/>
                </a:solidFill>
                <a:effectLst/>
                <a:uLnTx/>
                <a:uFillTx/>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a:ln>
                    <a:noFill/>
                  </a:ln>
                  <a:solidFill>
                    <a:srgbClr val="000000"/>
                  </a:solidFill>
                  <a:effectLst/>
                  <a:uLnTx/>
                  <a:uFillTx/>
                  <a:latin typeface="Calibri"/>
                  <a:ea typeface="Calibri"/>
                  <a:cs typeface="Calibri"/>
                  <a:sym typeface="Calibri"/>
                </a:rPr>
                <a:t>$400</a:t>
              </a:r>
              <a:endParaRPr kumimoji="0" sz="1400" b="0" i="0" u="none" strike="noStrike" kern="0" cap="none" spc="0" normalizeH="0" baseline="0" noProof="0">
                <a:ln>
                  <a:noFill/>
                </a:ln>
                <a:solidFill>
                  <a:srgbClr val="000000"/>
                </a:solidFill>
                <a:effectLst/>
                <a:uLnTx/>
                <a:uFillTx/>
                <a:cs typeface="Arial"/>
                <a:sym typeface="Arial"/>
              </a:endParaRPr>
            </a:p>
          </p:txBody>
        </p:sp>
        <p:sp>
          <p:nvSpPr>
            <p:cNvPr id="289" name="Google Shape;289;p32">
              <a:extLst>
                <a:ext uri="{FF2B5EF4-FFF2-40B4-BE49-F238E27FC236}">
                  <a16:creationId xmlns:a16="http://schemas.microsoft.com/office/drawing/2014/main" id="{7CDCB2FE-6018-EC02-0A96-0C0D9597F014}"/>
                </a:ext>
              </a:extLst>
            </p:cNvPr>
            <p:cNvSpPr txBox="1"/>
            <p:nvPr/>
          </p:nvSpPr>
          <p:spPr>
            <a:xfrm>
              <a:off x="19414034" y="10838173"/>
              <a:ext cx="1698324" cy="141577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rPr>
                <a:t>Up to</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000000"/>
                  </a:solidFill>
                  <a:effectLst/>
                  <a:uLnTx/>
                  <a:uFillTx/>
                  <a:latin typeface="Calibri"/>
                  <a:ea typeface="Calibri"/>
                  <a:cs typeface="Calibri"/>
                  <a:sym typeface="Calibri"/>
                </a:rPr>
                <a:t>$450</a:t>
              </a:r>
              <a:endParaRPr kumimoji="0" sz="1400" b="0" i="0" u="none" strike="noStrike" kern="0" cap="none" spc="0" normalizeH="0" baseline="0" noProof="0" dirty="0">
                <a:ln>
                  <a:noFill/>
                </a:ln>
                <a:solidFill>
                  <a:srgbClr val="000000"/>
                </a:solidFill>
                <a:effectLst/>
                <a:uLnTx/>
                <a:uFillTx/>
                <a:cs typeface="Arial"/>
                <a:sym typeface="Arial"/>
              </a:endParaRPr>
            </a:p>
          </p:txBody>
        </p:sp>
      </p:grpSp>
      <p:sp>
        <p:nvSpPr>
          <p:cNvPr id="290" name="Google Shape;290;p32">
            <a:extLst>
              <a:ext uri="{FF2B5EF4-FFF2-40B4-BE49-F238E27FC236}">
                <a16:creationId xmlns:a16="http://schemas.microsoft.com/office/drawing/2014/main" id="{DB2876B3-624E-CBE8-F644-D79C2805511F}"/>
              </a:ext>
            </a:extLst>
          </p:cNvPr>
          <p:cNvSpPr txBox="1"/>
          <p:nvPr/>
        </p:nvSpPr>
        <p:spPr>
          <a:xfrm>
            <a:off x="0" y="1256000"/>
            <a:ext cx="24384000" cy="132343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D2D53"/>
                </a:solidFill>
                <a:effectLst/>
                <a:uLnTx/>
                <a:uFillTx/>
                <a:ea typeface="Arial"/>
                <a:cs typeface="Arial"/>
                <a:sym typeface="Arial"/>
              </a:rPr>
              <a:t>Overriding Customer Acquisition Bonuses</a:t>
            </a:r>
            <a:endParaRPr kumimoji="0" sz="1400" b="0" i="0" u="none" strike="noStrike" kern="0" cap="none" spc="0" normalizeH="0" baseline="0" noProof="0" dirty="0">
              <a:ln>
                <a:noFill/>
              </a:ln>
              <a:solidFill>
                <a:srgbClr val="000000"/>
              </a:solidFill>
              <a:effectLst/>
              <a:uLnTx/>
              <a:uFillTx/>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1" u="none" strike="noStrike" kern="0" cap="none" spc="0" normalizeH="0" baseline="0" noProof="0" dirty="0">
                <a:ln>
                  <a:noFill/>
                </a:ln>
                <a:solidFill>
                  <a:srgbClr val="0D2D53"/>
                </a:solidFill>
                <a:effectLst/>
                <a:uLnTx/>
                <a:uFillTx/>
                <a:ea typeface="Arial"/>
                <a:cs typeface="Arial"/>
                <a:sym typeface="Arial"/>
              </a:rPr>
              <a:t>Earned once, when your team  becomes customer qualified</a:t>
            </a: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2" name="Rectangle 1">
            <a:extLst>
              <a:ext uri="{FF2B5EF4-FFF2-40B4-BE49-F238E27FC236}">
                <a16:creationId xmlns:a16="http://schemas.microsoft.com/office/drawing/2014/main" id="{AACBA0A8-BF14-6288-3AEB-F6143BB71ED3}"/>
              </a:ext>
            </a:extLst>
          </p:cNvPr>
          <p:cNvSpPr>
            <a:spLocks/>
          </p:cNvSpPr>
          <p:nvPr/>
        </p:nvSpPr>
        <p:spPr>
          <a:xfrm>
            <a:off x="0" y="7461617"/>
            <a:ext cx="24382236" cy="4389120"/>
          </a:xfrm>
          <a:prstGeom prst="rect">
            <a:avLst/>
          </a:prstGeom>
          <a:solidFill>
            <a:srgbClr val="4A79C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4" name="Text Box 4">
            <a:extLst>
              <a:ext uri="{FF2B5EF4-FFF2-40B4-BE49-F238E27FC236}">
                <a16:creationId xmlns:a16="http://schemas.microsoft.com/office/drawing/2014/main" id="{14EE6564-AF6D-8FF4-0876-11319572C1B2}"/>
              </a:ext>
            </a:extLst>
          </p:cNvPr>
          <p:cNvSpPr txBox="1"/>
          <p:nvPr/>
        </p:nvSpPr>
        <p:spPr>
          <a:xfrm>
            <a:off x="3773938" y="7461617"/>
            <a:ext cx="17021504" cy="4420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3588" tIns="33588" rIns="33588" bIns="33588">
            <a:spAutoFit/>
          </a:bodyPr>
          <a:lstStyle/>
          <a:p>
            <a:pPr marL="150614" marR="0" lvl="0" indent="-150614" algn="ctr" defTabSz="221456" rtl="0" eaLnBrk="1" fontAlgn="auto" latinLnBrk="0" hangingPunct="1">
              <a:lnSpc>
                <a:spcPct val="120000"/>
              </a:lnSpc>
              <a:spcBef>
                <a:spcPts val="75"/>
              </a:spcBef>
              <a:spcAft>
                <a:spcPts val="0"/>
              </a:spcAft>
              <a:buClrTx/>
              <a:buSzTx/>
              <a:buFontTx/>
              <a:buNone/>
              <a:tabLst/>
              <a:defRPr sz="2400" b="1">
                <a:solidFill>
                  <a:srgbClr val="4E7CBA"/>
                </a:solidFill>
                <a:latin typeface="+mn-lt"/>
                <a:ea typeface="+mn-ea"/>
                <a:cs typeface="+mn-cs"/>
                <a:sym typeface="Helvetica"/>
              </a:defRPr>
            </a:pPr>
            <a:r>
              <a:rPr kumimoji="0" lang="en-US" sz="6600" b="1" i="0" u="none" strike="noStrike" kern="1200" cap="none" spc="0" normalizeH="0" baseline="0" noProof="0" dirty="0">
                <a:ln>
                  <a:noFill/>
                </a:ln>
                <a:solidFill>
                  <a:prstClr val="white"/>
                </a:solidFill>
                <a:effectLst/>
                <a:uLnTx/>
                <a:uFillTx/>
                <a:latin typeface="+mj-lt"/>
                <a:ea typeface="+mn-ea"/>
                <a:cs typeface="Arial"/>
                <a:sym typeface="Helvetica"/>
              </a:rPr>
              <a:t>Understand the Earned Position Bonuses?</a:t>
            </a:r>
          </a:p>
          <a:p>
            <a:pPr marL="150614" marR="0" lvl="0" indent="-150614" algn="ctr" defTabSz="221456" rtl="0" eaLnBrk="1" fontAlgn="auto" latinLnBrk="0" hangingPunct="1">
              <a:lnSpc>
                <a:spcPct val="120000"/>
              </a:lnSpc>
              <a:spcBef>
                <a:spcPts val="75"/>
              </a:spcBef>
              <a:spcAft>
                <a:spcPts val="0"/>
              </a:spcAft>
              <a:buClrTx/>
              <a:buSzTx/>
              <a:buFontTx/>
              <a:buNone/>
              <a:tabLst/>
              <a:defRPr sz="2400" b="1">
                <a:solidFill>
                  <a:srgbClr val="4E7CBA"/>
                </a:solidFill>
                <a:latin typeface="+mn-lt"/>
                <a:ea typeface="+mn-ea"/>
                <a:cs typeface="+mn-cs"/>
                <a:sym typeface="Helvetica"/>
              </a:defRPr>
            </a:pPr>
            <a:r>
              <a:rPr kumimoji="0" lang="en-US" sz="6600" b="1" i="0" u="none" strike="noStrike" kern="1200" cap="none" spc="0" normalizeH="0" baseline="0" noProof="0" dirty="0">
                <a:ln>
                  <a:noFill/>
                </a:ln>
                <a:solidFill>
                  <a:prstClr val="white"/>
                </a:solidFill>
                <a:effectLst/>
                <a:uLnTx/>
                <a:uFillTx/>
                <a:latin typeface="+mj-lt"/>
                <a:ea typeface="+mn-ea"/>
                <a:cs typeface="Arial"/>
                <a:sym typeface="Helvetica"/>
              </a:rPr>
              <a:t>FRIDAY LEADESHIP ( ZOOM)</a:t>
            </a:r>
            <a:endParaRPr kumimoji="0" sz="7200" b="1" i="0" u="none" strike="noStrike" kern="1200" cap="none" spc="0" normalizeH="0" baseline="0" noProof="0" dirty="0">
              <a:ln>
                <a:noFill/>
              </a:ln>
              <a:solidFill>
                <a:prstClr val="white"/>
              </a:solidFill>
              <a:effectLst/>
              <a:uLnTx/>
              <a:uFillTx/>
              <a:latin typeface="+mj-lt"/>
              <a:ea typeface="Helvetica Light"/>
              <a:cs typeface="Helvetica Light"/>
              <a:sym typeface="Helvetica Light"/>
            </a:endParaRPr>
          </a:p>
          <a:p>
            <a:pPr marL="150614" marR="0" lvl="0" indent="-150614" algn="l" defTabSz="221456" rtl="0" eaLnBrk="1" fontAlgn="auto" latinLnBrk="0" hangingPunct="1">
              <a:lnSpc>
                <a:spcPct val="120000"/>
              </a:lnSpc>
              <a:spcBef>
                <a:spcPts val="75"/>
              </a:spcBef>
              <a:spcAft>
                <a:spcPts val="0"/>
              </a:spcAft>
              <a:buClrTx/>
              <a:buSzTx/>
              <a:buFontTx/>
              <a:buNone/>
              <a:tabLst/>
              <a:defRPr>
                <a:solidFill>
                  <a:srgbClr val="0E2B53"/>
                </a:solidFill>
                <a:latin typeface="Helvetica Light"/>
                <a:ea typeface="Helvetica Light"/>
                <a:cs typeface="Helvetica Light"/>
                <a:sym typeface="Helvetica Light"/>
              </a:defRPr>
            </a:pPr>
            <a:endParaRPr kumimoji="0" sz="4000" b="0" i="0" u="none" strike="noStrike" kern="1200" cap="none" spc="0" normalizeH="0" baseline="0" noProof="0" dirty="0">
              <a:ln>
                <a:noFill/>
              </a:ln>
              <a:solidFill>
                <a:prstClr val="white"/>
              </a:solidFill>
              <a:effectLst/>
              <a:uLnTx/>
              <a:uFillTx/>
              <a:latin typeface="+mj-lt"/>
              <a:ea typeface="+mn-ea"/>
              <a:cs typeface="Arial"/>
              <a:sym typeface="Helvetica"/>
            </a:endParaRPr>
          </a:p>
        </p:txBody>
      </p:sp>
    </p:spTree>
    <p:extLst>
      <p:ext uri="{BB962C8B-B14F-4D97-AF65-F5344CB8AC3E}">
        <p14:creationId xmlns:p14="http://schemas.microsoft.com/office/powerpoint/2010/main" val="186512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
          <a:extLst>
            <a:ext uri="{FF2B5EF4-FFF2-40B4-BE49-F238E27FC236}">
              <a16:creationId xmlns:a16="http://schemas.microsoft.com/office/drawing/2014/main" id="{9DDDB70A-3FEB-1DF2-7F75-20BA6A0A620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95212C2-B66C-2135-7EF4-5FFC88682A33}"/>
              </a:ext>
            </a:extLst>
          </p:cNvPr>
          <p:cNvSpPr/>
          <p:nvPr/>
        </p:nvSpPr>
        <p:spPr>
          <a:xfrm>
            <a:off x="-74306" y="624648"/>
            <a:ext cx="24505644" cy="13716000"/>
          </a:xfrm>
          <a:prstGeom prst="rect">
            <a:avLst/>
          </a:prstGeom>
          <a:gradFill>
            <a:gsLst>
              <a:gs pos="57000">
                <a:srgbClr val="FFFFFF"/>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ts val="3700"/>
              </a:lnSpc>
              <a:spcBef>
                <a:spcPts val="0"/>
              </a:spcBef>
              <a:spcAft>
                <a:spcPts val="0"/>
              </a:spcAft>
              <a:buClrTx/>
              <a:buSzTx/>
              <a:buFont typeface="Arial"/>
              <a:buNone/>
              <a:tabLst/>
              <a:defRPr/>
            </a:pPr>
            <a:endParaRPr kumimoji="0" lang="en-US" sz="1900" b="0" i="0" u="none" strike="noStrike" kern="0" cap="none" spc="0" normalizeH="0" baseline="0" noProof="0">
              <a:ln>
                <a:noFill/>
              </a:ln>
              <a:solidFill>
                <a:srgbClr val="FFFFFF"/>
              </a:solidFill>
              <a:effectLst/>
              <a:uLnTx/>
              <a:uFillTx/>
              <a:latin typeface="+mj-lt"/>
              <a:sym typeface="Myriad Pro"/>
            </a:endParaRPr>
          </a:p>
        </p:txBody>
      </p:sp>
      <p:pic>
        <p:nvPicPr>
          <p:cNvPr id="10" name="Picture 9">
            <a:extLst>
              <a:ext uri="{FF2B5EF4-FFF2-40B4-BE49-F238E27FC236}">
                <a16:creationId xmlns:a16="http://schemas.microsoft.com/office/drawing/2014/main" id="{12634812-4D0E-E639-D12B-49C78861069B}"/>
              </a:ext>
            </a:extLst>
          </p:cNvPr>
          <p:cNvPicPr>
            <a:picLocks noChangeAspect="1"/>
          </p:cNvPicPr>
          <p:nvPr/>
        </p:nvPicPr>
        <p:blipFill>
          <a:blip r:embed="rId3"/>
          <a:stretch>
            <a:fillRect/>
          </a:stretch>
        </p:blipFill>
        <p:spPr>
          <a:xfrm>
            <a:off x="4281616" y="9328902"/>
            <a:ext cx="2744644" cy="2609820"/>
          </a:xfrm>
          <a:prstGeom prst="rect">
            <a:avLst/>
          </a:prstGeom>
        </p:spPr>
      </p:pic>
      <p:sp>
        <p:nvSpPr>
          <p:cNvPr id="128" name="Google Shape;128;p4">
            <a:extLst>
              <a:ext uri="{FF2B5EF4-FFF2-40B4-BE49-F238E27FC236}">
                <a16:creationId xmlns:a16="http://schemas.microsoft.com/office/drawing/2014/main" id="{0F573E6C-07B8-A570-49D1-F6F032ABF7A0}"/>
              </a:ext>
            </a:extLst>
          </p:cNvPr>
          <p:cNvSpPr txBox="1"/>
          <p:nvPr/>
        </p:nvSpPr>
        <p:spPr>
          <a:xfrm>
            <a:off x="75901" y="1147559"/>
            <a:ext cx="24250650" cy="491184"/>
          </a:xfrm>
          <a:prstGeom prst="rect">
            <a:avLst/>
          </a:prstGeom>
          <a:noFill/>
          <a:ln>
            <a:noFill/>
          </a:ln>
        </p:spPr>
        <p:txBody>
          <a:bodyPr spcFirstLastPara="1" wrap="square" lIns="91426" tIns="45700" rIns="91426" bIns="45700" anchor="t" anchorCtr="0">
            <a:spAutoFit/>
          </a:bodyPr>
          <a:lstStyle/>
          <a:p>
            <a:pPr marL="0" marR="0" lvl="0" indent="0" algn="ctr" defTabSz="1828800" rtl="0" eaLnBrk="1" fontAlgn="auto" latinLnBrk="0" hangingPunct="1">
              <a:lnSpc>
                <a:spcPct val="26811"/>
              </a:lnSpc>
              <a:spcBef>
                <a:spcPts val="0"/>
              </a:spcBef>
              <a:spcAft>
                <a:spcPts val="0"/>
              </a:spcAft>
              <a:buClr>
                <a:srgbClr val="FFFFFF"/>
              </a:buClr>
              <a:buSzPts val="13800"/>
              <a:buFont typeface="Arial"/>
              <a:buNone/>
              <a:tabLst/>
              <a:defRPr/>
            </a:pPr>
            <a:r>
              <a:rPr kumimoji="0" lang="en-US" sz="9600" b="1" i="0" u="sng" strike="noStrike" kern="1200" cap="none" spc="0" normalizeH="0" baseline="0" noProof="0" dirty="0">
                <a:ln>
                  <a:noFill/>
                </a:ln>
                <a:solidFill>
                  <a:srgbClr val="000000"/>
                </a:solidFill>
                <a:effectLst/>
                <a:uLnTx/>
                <a:uFillTx/>
                <a:latin typeface="+mj-lt"/>
                <a:ea typeface="Open Sans"/>
                <a:cs typeface="Open Sans"/>
                <a:sym typeface="Open Sans"/>
              </a:rPr>
              <a:t>GET YOUR BILLS COVERED</a:t>
            </a:r>
            <a:endParaRPr kumimoji="0" sz="9600" b="1" i="0" u="sng" strike="noStrike" kern="1200" cap="none" spc="0" normalizeH="0" baseline="0" noProof="0" dirty="0">
              <a:ln>
                <a:noFill/>
              </a:ln>
              <a:solidFill>
                <a:srgbClr val="000000"/>
              </a:solidFill>
              <a:effectLst/>
              <a:uLnTx/>
              <a:uFillTx/>
              <a:latin typeface="+mj-lt"/>
              <a:ea typeface="Open Sans"/>
              <a:cs typeface="Open Sans"/>
              <a:sym typeface="Open Sans"/>
            </a:endParaRPr>
          </a:p>
        </p:txBody>
      </p:sp>
      <p:pic>
        <p:nvPicPr>
          <p:cNvPr id="129" name="Google Shape;129;p4">
            <a:extLst>
              <a:ext uri="{FF2B5EF4-FFF2-40B4-BE49-F238E27FC236}">
                <a16:creationId xmlns:a16="http://schemas.microsoft.com/office/drawing/2014/main" id="{A2EC17FE-F922-C8C6-F059-FB3DDE19FD68}"/>
              </a:ext>
            </a:extLst>
          </p:cNvPr>
          <p:cNvPicPr preferRelativeResize="0"/>
          <p:nvPr/>
        </p:nvPicPr>
        <p:blipFill rotWithShape="1">
          <a:blip r:embed="rId4">
            <a:alphaModFix/>
          </a:blip>
          <a:srcRect/>
          <a:stretch/>
        </p:blipFill>
        <p:spPr>
          <a:xfrm>
            <a:off x="1572374" y="2583532"/>
            <a:ext cx="3682364" cy="1940840"/>
          </a:xfrm>
          <a:prstGeom prst="rect">
            <a:avLst/>
          </a:prstGeom>
          <a:noFill/>
          <a:ln>
            <a:noFill/>
          </a:ln>
        </p:spPr>
      </p:pic>
      <p:pic>
        <p:nvPicPr>
          <p:cNvPr id="8" name="Picture 7">
            <a:extLst>
              <a:ext uri="{FF2B5EF4-FFF2-40B4-BE49-F238E27FC236}">
                <a16:creationId xmlns:a16="http://schemas.microsoft.com/office/drawing/2014/main" id="{F274082A-431E-335D-C21C-230829E9EE7F}"/>
              </a:ext>
            </a:extLst>
          </p:cNvPr>
          <p:cNvPicPr>
            <a:picLocks noChangeAspect="1"/>
          </p:cNvPicPr>
          <p:nvPr/>
        </p:nvPicPr>
        <p:blipFill rotWithShape="1">
          <a:blip r:embed="rId5"/>
          <a:srcRect l="57758"/>
          <a:stretch/>
        </p:blipFill>
        <p:spPr>
          <a:xfrm>
            <a:off x="411735" y="9452134"/>
            <a:ext cx="3456874" cy="2127692"/>
          </a:xfrm>
          <a:prstGeom prst="rect">
            <a:avLst/>
          </a:prstGeom>
        </p:spPr>
      </p:pic>
      <p:sp>
        <p:nvSpPr>
          <p:cNvPr id="2" name="Rounded Rectangle 1">
            <a:extLst>
              <a:ext uri="{FF2B5EF4-FFF2-40B4-BE49-F238E27FC236}">
                <a16:creationId xmlns:a16="http://schemas.microsoft.com/office/drawing/2014/main" id="{245CCA48-6451-E86A-5C55-4E6A05DAE609}"/>
              </a:ext>
            </a:extLst>
          </p:cNvPr>
          <p:cNvSpPr/>
          <p:nvPr/>
        </p:nvSpPr>
        <p:spPr>
          <a:xfrm>
            <a:off x="652030" y="4769757"/>
            <a:ext cx="6033004" cy="670397"/>
          </a:xfrm>
          <a:prstGeom prst="roundRect">
            <a:avLst/>
          </a:prstGeom>
          <a:solidFill>
            <a:schemeClr val="bg1"/>
          </a:solidFill>
          <a:ln w="28575" cap="flat">
            <a:solidFill>
              <a:srgbClr val="4B8DC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8" tIns="71438" rIns="71438" bIns="71438" numCol="1" spcCol="38100" rtlCol="0" anchor="ctr">
            <a:spAutoFit/>
          </a:bodyPr>
          <a:lstStyle/>
          <a:p>
            <a:pPr marL="0" marR="0" lvl="0" indent="0" algn="ctr" defTabSz="821532" rtl="0" eaLnBrk="1" fontAlgn="auto" latinLnBrk="0" hangingPunct="0">
              <a:lnSpc>
                <a:spcPct val="100000"/>
              </a:lnSpc>
              <a:spcBef>
                <a:spcPts val="0"/>
              </a:spcBef>
              <a:spcAft>
                <a:spcPts val="0"/>
              </a:spcAft>
              <a:buClrTx/>
              <a:buSzTx/>
              <a:buFont typeface="Arial"/>
              <a:buNone/>
              <a:tabLst/>
              <a:defRPr/>
            </a:pPr>
            <a:endParaRPr kumimoji="0" lang="en-US" sz="3000" b="0" i="0" u="none" strike="noStrike" kern="0" cap="none" spc="0" normalizeH="0" baseline="0" noProof="0">
              <a:ln>
                <a:noFill/>
              </a:ln>
              <a:solidFill>
                <a:srgbClr val="FFFFFF"/>
              </a:solidFill>
              <a:effectLst/>
              <a:uLnTx/>
              <a:uFillTx/>
              <a:latin typeface="+mj-lt"/>
              <a:ea typeface="Helvetica Neue Medium"/>
              <a:cs typeface="Helvetica Neue Medium"/>
              <a:sym typeface="Helvetica Neue Medium"/>
            </a:endParaRPr>
          </a:p>
        </p:txBody>
      </p:sp>
      <p:sp>
        <p:nvSpPr>
          <p:cNvPr id="3" name="TextBox 2">
            <a:extLst>
              <a:ext uri="{FF2B5EF4-FFF2-40B4-BE49-F238E27FC236}">
                <a16:creationId xmlns:a16="http://schemas.microsoft.com/office/drawing/2014/main" id="{350192C6-AEC2-21AB-59EF-1EB63E163C5E}"/>
              </a:ext>
            </a:extLst>
          </p:cNvPr>
          <p:cNvSpPr txBox="1"/>
          <p:nvPr/>
        </p:nvSpPr>
        <p:spPr>
          <a:xfrm>
            <a:off x="1387223" y="4992091"/>
            <a:ext cx="4427530" cy="4110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ts val="2080"/>
              </a:lnSpc>
              <a:spcBef>
                <a:spcPts val="0"/>
              </a:spcBef>
              <a:spcAft>
                <a:spcPts val="0"/>
              </a:spcAft>
              <a:buClrTx/>
              <a:buSzTx/>
              <a:buFont typeface="Arial"/>
              <a:buNone/>
              <a:tabLst/>
              <a:defRPr/>
            </a:pPr>
            <a:r>
              <a:rPr kumimoji="0" lang="en-US" sz="4000" b="1" i="0" u="sng" strike="noStrike" kern="0" cap="none" spc="0" normalizeH="0" baseline="0" noProof="0" dirty="0">
                <a:ln>
                  <a:noFill/>
                </a:ln>
                <a:solidFill>
                  <a:srgbClr val="000000"/>
                </a:solidFill>
                <a:effectLst/>
                <a:uLnTx/>
                <a:uFillTx/>
                <a:latin typeface="+mj-lt"/>
                <a:cs typeface="Arial"/>
                <a:sym typeface="Myriad Pro"/>
              </a:rPr>
              <a:t>Refer-a-Friend</a:t>
            </a:r>
            <a:endParaRPr kumimoji="0" lang="en-US" sz="2400" b="1" i="0" u="sng" strike="noStrike" kern="0" cap="none" spc="0" normalizeH="0" baseline="0" noProof="0" dirty="0">
              <a:ln>
                <a:noFill/>
              </a:ln>
              <a:solidFill>
                <a:srgbClr val="000000"/>
              </a:solidFill>
              <a:effectLst/>
              <a:uLnTx/>
              <a:uFillTx/>
              <a:latin typeface="+mj-lt"/>
              <a:cs typeface="Arial"/>
              <a:sym typeface="Myriad Pro"/>
            </a:endParaRPr>
          </a:p>
        </p:txBody>
      </p:sp>
      <p:cxnSp>
        <p:nvCxnSpPr>
          <p:cNvPr id="7" name="Straight Connector 6">
            <a:extLst>
              <a:ext uri="{FF2B5EF4-FFF2-40B4-BE49-F238E27FC236}">
                <a16:creationId xmlns:a16="http://schemas.microsoft.com/office/drawing/2014/main" id="{685EBE25-20C1-3C4D-C0A2-6752D6BD8E4F}"/>
              </a:ext>
            </a:extLst>
          </p:cNvPr>
          <p:cNvCxnSpPr/>
          <p:nvPr/>
        </p:nvCxnSpPr>
        <p:spPr>
          <a:xfrm>
            <a:off x="8183880" y="3291840"/>
            <a:ext cx="0" cy="962406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F54FE492-DA0C-08D9-2B1B-E32E7B07C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0465" y="2970383"/>
            <a:ext cx="4184130" cy="1188294"/>
          </a:xfrm>
          <a:prstGeom prst="rect">
            <a:avLst/>
          </a:prstGeom>
        </p:spPr>
      </p:pic>
      <p:pic>
        <p:nvPicPr>
          <p:cNvPr id="11" name="Picture 10">
            <a:extLst>
              <a:ext uri="{FF2B5EF4-FFF2-40B4-BE49-F238E27FC236}">
                <a16:creationId xmlns:a16="http://schemas.microsoft.com/office/drawing/2014/main" id="{0095DD15-F61A-235B-DDE3-D2FCDEFC2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61105">
            <a:off x="13367343" y="3079023"/>
            <a:ext cx="1072186" cy="716666"/>
          </a:xfrm>
          <a:prstGeom prst="rect">
            <a:avLst/>
          </a:prstGeom>
        </p:spPr>
      </p:pic>
      <p:sp>
        <p:nvSpPr>
          <p:cNvPr id="13" name="Rounded Rectangle 12">
            <a:extLst>
              <a:ext uri="{FF2B5EF4-FFF2-40B4-BE49-F238E27FC236}">
                <a16:creationId xmlns:a16="http://schemas.microsoft.com/office/drawing/2014/main" id="{1E9297DD-7922-3D65-7833-9C71A05E7D08}"/>
              </a:ext>
            </a:extLst>
          </p:cNvPr>
          <p:cNvSpPr/>
          <p:nvPr/>
        </p:nvSpPr>
        <p:spPr>
          <a:xfrm>
            <a:off x="9341502" y="4763895"/>
            <a:ext cx="5676756" cy="670397"/>
          </a:xfrm>
          <a:prstGeom prst="roundRect">
            <a:avLst/>
          </a:prstGeom>
          <a:solidFill>
            <a:schemeClr val="bg1"/>
          </a:solidFill>
          <a:ln w="28575" cap="flat">
            <a:solidFill>
              <a:srgbClr val="4B8DC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8" tIns="71438" rIns="71438" bIns="71438" numCol="1" spcCol="38100" rtlCol="0" anchor="ctr">
            <a:spAutoFit/>
          </a:bodyPr>
          <a:lstStyle/>
          <a:p>
            <a:pPr marL="0" marR="0" lvl="0" indent="0" algn="ctr" defTabSz="821532" rtl="0" eaLnBrk="1" fontAlgn="auto" latinLnBrk="0" hangingPunct="0">
              <a:lnSpc>
                <a:spcPct val="100000"/>
              </a:lnSpc>
              <a:spcBef>
                <a:spcPts val="0"/>
              </a:spcBef>
              <a:spcAft>
                <a:spcPts val="0"/>
              </a:spcAft>
              <a:buClrTx/>
              <a:buSzTx/>
              <a:buFont typeface="Arial"/>
              <a:buNone/>
              <a:tabLst/>
              <a:defRPr/>
            </a:pPr>
            <a:endParaRPr kumimoji="0" lang="en-US" sz="3000" b="0" i="0" u="none" strike="noStrike" kern="0" cap="none" spc="0" normalizeH="0" baseline="0" noProof="0" dirty="0">
              <a:ln>
                <a:noFill/>
              </a:ln>
              <a:solidFill>
                <a:srgbClr val="FFFFFF"/>
              </a:solidFill>
              <a:effectLst/>
              <a:uLnTx/>
              <a:uFillTx/>
              <a:latin typeface="+mj-lt"/>
              <a:ea typeface="Helvetica Neue Medium"/>
              <a:cs typeface="Helvetica Neue Medium"/>
              <a:sym typeface="Helvetica Neue Medium"/>
            </a:endParaRPr>
          </a:p>
        </p:txBody>
      </p:sp>
      <p:sp>
        <p:nvSpPr>
          <p:cNvPr id="14" name="TextBox 13">
            <a:extLst>
              <a:ext uri="{FF2B5EF4-FFF2-40B4-BE49-F238E27FC236}">
                <a16:creationId xmlns:a16="http://schemas.microsoft.com/office/drawing/2014/main" id="{2DB33BFE-9D6A-2410-8C8D-622DB97B88D6}"/>
              </a:ext>
            </a:extLst>
          </p:cNvPr>
          <p:cNvSpPr txBox="1"/>
          <p:nvPr/>
        </p:nvSpPr>
        <p:spPr>
          <a:xfrm>
            <a:off x="10712289" y="4961557"/>
            <a:ext cx="3556214" cy="4110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ts val="2080"/>
              </a:lnSpc>
              <a:spcBef>
                <a:spcPts val="0"/>
              </a:spcBef>
              <a:spcAft>
                <a:spcPts val="0"/>
              </a:spcAft>
              <a:buClrTx/>
              <a:buSzTx/>
              <a:buFont typeface="Arial"/>
              <a:buNone/>
              <a:tabLst/>
              <a:defRPr/>
            </a:pPr>
            <a:r>
              <a:rPr kumimoji="0" lang="en-US" sz="4000" b="1" i="0" u="sng" strike="noStrike" kern="0" cap="none" spc="0" normalizeH="0" baseline="0" noProof="0" dirty="0">
                <a:ln>
                  <a:noFill/>
                </a:ln>
                <a:solidFill>
                  <a:srgbClr val="002554"/>
                </a:solidFill>
                <a:effectLst/>
                <a:uLnTx/>
                <a:uFillTx/>
                <a:latin typeface="+mj-lt"/>
                <a:cs typeface="Arial"/>
                <a:sym typeface="Myriad Pro"/>
              </a:rPr>
              <a:t>PowerUP</a:t>
            </a:r>
            <a:endParaRPr kumimoji="0" lang="en-US" sz="2400" b="1" i="0" u="sng" strike="noStrike" kern="0" cap="none" spc="0" normalizeH="0" baseline="0" noProof="0" dirty="0">
              <a:ln>
                <a:noFill/>
              </a:ln>
              <a:solidFill>
                <a:srgbClr val="002554"/>
              </a:solidFill>
              <a:effectLst/>
              <a:uLnTx/>
              <a:uFillTx/>
              <a:latin typeface="+mj-lt"/>
              <a:cs typeface="Arial"/>
              <a:sym typeface="Myriad Pro"/>
            </a:endParaRPr>
          </a:p>
        </p:txBody>
      </p:sp>
      <p:sp>
        <p:nvSpPr>
          <p:cNvPr id="16" name="TextBox 15">
            <a:extLst>
              <a:ext uri="{FF2B5EF4-FFF2-40B4-BE49-F238E27FC236}">
                <a16:creationId xmlns:a16="http://schemas.microsoft.com/office/drawing/2014/main" id="{D221BC6F-0D75-2C46-532A-65C6574B543C}"/>
              </a:ext>
            </a:extLst>
          </p:cNvPr>
          <p:cNvSpPr txBox="1"/>
          <p:nvPr/>
        </p:nvSpPr>
        <p:spPr>
          <a:xfrm>
            <a:off x="8676987" y="6079686"/>
            <a:ext cx="7030026" cy="1384995"/>
          </a:xfrm>
          <a:prstGeom prst="rect">
            <a:avLst/>
          </a:prstGeom>
          <a:noFill/>
          <a:ln w="12700" cap="flat">
            <a:noFill/>
            <a:miter lim="400000"/>
          </a:ln>
          <a:effectLst/>
          <a:sp3d/>
        </p:spPr>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 typeface="Arial"/>
              <a:buNone/>
              <a:tabLst/>
              <a:defRPr/>
            </a:pPr>
            <a:r>
              <a:rPr kumimoji="0" lang="en-US" sz="2800" b="0" i="0" u="none" strike="noStrike" kern="0" cap="none" spc="0" normalizeH="0" baseline="0" noProof="0" dirty="0">
                <a:ln>
                  <a:noFill/>
                </a:ln>
                <a:solidFill>
                  <a:srgbClr val="002554"/>
                </a:solidFill>
                <a:effectLst/>
                <a:uLnTx/>
                <a:uFillTx/>
                <a:latin typeface="+mj-lt"/>
                <a:cs typeface="Arial"/>
                <a:sym typeface="Myriad Pro"/>
              </a:rPr>
              <a:t>Refer </a:t>
            </a:r>
            <a:r>
              <a:rPr kumimoji="0" lang="en-US" sz="2800" b="1" i="0" u="none" strike="noStrike" kern="0" cap="none" spc="0" normalizeH="0" baseline="0" noProof="0" dirty="0">
                <a:ln>
                  <a:noFill/>
                </a:ln>
                <a:solidFill>
                  <a:srgbClr val="002554"/>
                </a:solidFill>
                <a:effectLst/>
                <a:uLnTx/>
                <a:uFillTx/>
                <a:latin typeface="+mj-lt"/>
                <a:cs typeface="Arial"/>
                <a:sym typeface="Myriad Pro"/>
              </a:rPr>
              <a:t>12+ </a:t>
            </a:r>
            <a:r>
              <a:rPr kumimoji="0" lang="en-US" sz="2800" b="0" i="0" u="none" strike="noStrike" kern="0" cap="none" spc="0" normalizeH="0" baseline="0" noProof="0" dirty="0">
                <a:ln>
                  <a:noFill/>
                </a:ln>
                <a:solidFill>
                  <a:srgbClr val="002554"/>
                </a:solidFill>
                <a:effectLst/>
                <a:uLnTx/>
                <a:uFillTx/>
                <a:latin typeface="+mj-lt"/>
                <a:cs typeface="Arial"/>
                <a:sym typeface="Myriad Pro"/>
              </a:rPr>
              <a:t>XOOM Energy Residential</a:t>
            </a:r>
          </a:p>
          <a:p>
            <a:pPr marL="0" marR="0" lvl="0" indent="0" algn="ctr" defTabSz="457200" rtl="0" eaLnBrk="1" fontAlgn="auto" latinLnBrk="0" hangingPunct="0">
              <a:lnSpc>
                <a:spcPct val="100000"/>
              </a:lnSpc>
              <a:spcBef>
                <a:spcPts val="0"/>
              </a:spcBef>
              <a:spcAft>
                <a:spcPts val="0"/>
              </a:spcAft>
              <a:buClrTx/>
              <a:buSzTx/>
              <a:buFont typeface="Arial"/>
              <a:buNone/>
              <a:tabLst/>
              <a:defRPr/>
            </a:pPr>
            <a:r>
              <a:rPr kumimoji="0" lang="en-US" sz="2800" b="0" i="0" u="none" strike="noStrike" kern="0" cap="none" spc="0" normalizeH="0" baseline="0" noProof="0" dirty="0">
                <a:ln>
                  <a:noFill/>
                </a:ln>
                <a:solidFill>
                  <a:srgbClr val="002554"/>
                </a:solidFill>
                <a:effectLst/>
                <a:uLnTx/>
                <a:uFillTx/>
                <a:latin typeface="+mj-lt"/>
                <a:cs typeface="Arial"/>
                <a:sym typeface="Myriad Pro"/>
              </a:rPr>
              <a:t>Natural Gas or </a:t>
            </a:r>
            <a:r>
              <a:rPr kumimoji="0" lang="en-US" sz="2800" b="1" i="0" u="none" strike="noStrike" kern="0" cap="none" spc="0" normalizeH="0" baseline="0" noProof="0" dirty="0">
                <a:ln>
                  <a:noFill/>
                </a:ln>
                <a:solidFill>
                  <a:srgbClr val="002554"/>
                </a:solidFill>
                <a:effectLst/>
                <a:uLnTx/>
                <a:uFillTx/>
                <a:latin typeface="+mj-lt"/>
                <a:cs typeface="Arial"/>
                <a:sym typeface="Myriad Pro"/>
              </a:rPr>
              <a:t>12+ </a:t>
            </a:r>
            <a:r>
              <a:rPr kumimoji="0" lang="en-US" sz="2800" b="0" i="0" u="none" strike="noStrike" kern="0" cap="none" spc="0" normalizeH="0" baseline="0" noProof="0" dirty="0">
                <a:ln>
                  <a:noFill/>
                </a:ln>
                <a:solidFill>
                  <a:srgbClr val="002554"/>
                </a:solidFill>
                <a:effectLst/>
                <a:uLnTx/>
                <a:uFillTx/>
                <a:latin typeface="+mj-lt"/>
                <a:cs typeface="Arial"/>
                <a:sym typeface="Myriad Pro"/>
              </a:rPr>
              <a:t>XOOM Energy and your service can be </a:t>
            </a:r>
            <a:r>
              <a:rPr kumimoji="0" lang="en-US" sz="2800" b="1" i="0" u="none" strike="noStrike" kern="0" cap="none" spc="0" normalizeH="0" baseline="0" noProof="0" dirty="0">
                <a:ln>
                  <a:noFill/>
                </a:ln>
                <a:solidFill>
                  <a:srgbClr val="002554"/>
                </a:solidFill>
                <a:effectLst/>
                <a:uLnTx/>
                <a:uFillTx/>
                <a:latin typeface="+mj-lt"/>
                <a:cs typeface="Arial"/>
                <a:sym typeface="Myriad Pro"/>
              </a:rPr>
              <a:t>FREE </a:t>
            </a:r>
          </a:p>
        </p:txBody>
      </p:sp>
      <p:pic>
        <p:nvPicPr>
          <p:cNvPr id="17" name="Picture 16" descr="Logo&#10;&#10;Description automatically generated">
            <a:extLst>
              <a:ext uri="{FF2B5EF4-FFF2-40B4-BE49-F238E27FC236}">
                <a16:creationId xmlns:a16="http://schemas.microsoft.com/office/drawing/2014/main" id="{D80E699E-3676-2387-7487-2E264AA666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42086" y="2823838"/>
            <a:ext cx="5741784" cy="1481380"/>
          </a:xfrm>
          <a:prstGeom prst="rect">
            <a:avLst/>
          </a:prstGeom>
        </p:spPr>
      </p:pic>
      <p:cxnSp>
        <p:nvCxnSpPr>
          <p:cNvPr id="18" name="Straight Connector 17">
            <a:extLst>
              <a:ext uri="{FF2B5EF4-FFF2-40B4-BE49-F238E27FC236}">
                <a16:creationId xmlns:a16="http://schemas.microsoft.com/office/drawing/2014/main" id="{EAE4B70A-7BB2-8467-766D-B4FD10F3A7C2}"/>
              </a:ext>
            </a:extLst>
          </p:cNvPr>
          <p:cNvCxnSpPr/>
          <p:nvPr/>
        </p:nvCxnSpPr>
        <p:spPr>
          <a:xfrm>
            <a:off x="16832580" y="3146236"/>
            <a:ext cx="0" cy="962406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9C0F51B6-7F05-0855-1753-55A7A11D8FD3}"/>
              </a:ext>
            </a:extLst>
          </p:cNvPr>
          <p:cNvSpPr/>
          <p:nvPr/>
        </p:nvSpPr>
        <p:spPr>
          <a:xfrm>
            <a:off x="17657066" y="4771617"/>
            <a:ext cx="5741780" cy="670397"/>
          </a:xfrm>
          <a:prstGeom prst="roundRect">
            <a:avLst/>
          </a:prstGeom>
          <a:solidFill>
            <a:schemeClr val="bg1"/>
          </a:solidFill>
          <a:ln w="28575" cap="flat">
            <a:solidFill>
              <a:srgbClr val="4B8DC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8" tIns="71438" rIns="71438" bIns="71438" numCol="1" spcCol="38100" rtlCol="0" anchor="ctr">
            <a:spAutoFit/>
          </a:bodyPr>
          <a:lstStyle/>
          <a:p>
            <a:pPr marL="0" marR="0" lvl="0" indent="0" algn="ctr" defTabSz="821532" rtl="0" eaLnBrk="1" fontAlgn="auto" latinLnBrk="0" hangingPunct="0">
              <a:lnSpc>
                <a:spcPct val="100000"/>
              </a:lnSpc>
              <a:spcBef>
                <a:spcPts val="0"/>
              </a:spcBef>
              <a:spcAft>
                <a:spcPts val="0"/>
              </a:spcAft>
              <a:buClrTx/>
              <a:buSzTx/>
              <a:buFont typeface="Arial"/>
              <a:buNone/>
              <a:tabLst/>
              <a:defRPr/>
            </a:pPr>
            <a:endParaRPr kumimoji="0" lang="en-US" sz="3000" b="0" i="0" u="none" strike="noStrike" kern="0" cap="none" spc="0" normalizeH="0" baseline="0" noProof="0" dirty="0">
              <a:ln>
                <a:noFill/>
              </a:ln>
              <a:solidFill>
                <a:srgbClr val="FFFFFF"/>
              </a:solidFill>
              <a:effectLst/>
              <a:uLnTx/>
              <a:uFillTx/>
              <a:latin typeface="+mj-lt"/>
              <a:ea typeface="Helvetica Neue Medium"/>
              <a:cs typeface="Helvetica Neue Medium"/>
              <a:sym typeface="Helvetica Neue Medium"/>
            </a:endParaRPr>
          </a:p>
        </p:txBody>
      </p:sp>
      <p:sp>
        <p:nvSpPr>
          <p:cNvPr id="20" name="TextBox 19">
            <a:extLst>
              <a:ext uri="{FF2B5EF4-FFF2-40B4-BE49-F238E27FC236}">
                <a16:creationId xmlns:a16="http://schemas.microsoft.com/office/drawing/2014/main" id="{AF8A0C08-1E7A-AD2C-E989-FE411083EA4E}"/>
              </a:ext>
            </a:extLst>
          </p:cNvPr>
          <p:cNvSpPr txBox="1"/>
          <p:nvPr/>
        </p:nvSpPr>
        <p:spPr>
          <a:xfrm>
            <a:off x="18423826" y="4988044"/>
            <a:ext cx="4208260" cy="4110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ts val="2080"/>
              </a:lnSpc>
              <a:spcBef>
                <a:spcPts val="0"/>
              </a:spcBef>
              <a:spcAft>
                <a:spcPts val="0"/>
              </a:spcAft>
              <a:buClrTx/>
              <a:buSzTx/>
              <a:buFont typeface="Arial"/>
              <a:buNone/>
              <a:tabLst/>
              <a:defRPr/>
            </a:pPr>
            <a:r>
              <a:rPr kumimoji="0" lang="en-US" sz="4000" b="1" i="0" u="sng" strike="noStrike" kern="0" cap="none" spc="0" normalizeH="0" baseline="0" noProof="0" dirty="0">
                <a:ln>
                  <a:noFill/>
                </a:ln>
                <a:solidFill>
                  <a:srgbClr val="002554"/>
                </a:solidFill>
                <a:effectLst/>
                <a:uLnTx/>
                <a:uFillTx/>
                <a:latin typeface="+mj-lt"/>
                <a:cs typeface="Arial"/>
                <a:sym typeface="Myriad Pro"/>
              </a:rPr>
              <a:t>Refer-a-Friend</a:t>
            </a:r>
            <a:endParaRPr kumimoji="0" lang="en-US" sz="2400" b="1" i="0" u="sng" strike="noStrike" kern="0" cap="none" spc="0" normalizeH="0" baseline="0" noProof="0" dirty="0">
              <a:ln>
                <a:noFill/>
              </a:ln>
              <a:solidFill>
                <a:srgbClr val="002554"/>
              </a:solidFill>
              <a:effectLst/>
              <a:uLnTx/>
              <a:uFillTx/>
              <a:latin typeface="+mj-lt"/>
              <a:cs typeface="Arial"/>
              <a:sym typeface="Myriad Pro"/>
            </a:endParaRPr>
          </a:p>
        </p:txBody>
      </p:sp>
      <p:sp>
        <p:nvSpPr>
          <p:cNvPr id="21" name="TextBox 20">
            <a:extLst>
              <a:ext uri="{FF2B5EF4-FFF2-40B4-BE49-F238E27FC236}">
                <a16:creationId xmlns:a16="http://schemas.microsoft.com/office/drawing/2014/main" id="{24C60752-7633-2A83-4A94-9619D518B071}"/>
              </a:ext>
            </a:extLst>
          </p:cNvPr>
          <p:cNvSpPr txBox="1"/>
          <p:nvPr/>
        </p:nvSpPr>
        <p:spPr>
          <a:xfrm>
            <a:off x="17421189" y="6074425"/>
            <a:ext cx="6213534"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 typeface="Arial"/>
              <a:buNone/>
              <a:tabLst/>
              <a:defRPr/>
            </a:pPr>
            <a:r>
              <a:rPr kumimoji="0" lang="en-US" sz="2800" b="0" i="0" u="none" strike="noStrike" kern="0" cap="none" spc="0" normalizeH="0" baseline="0" noProof="0" dirty="0">
                <a:ln>
                  <a:noFill/>
                </a:ln>
                <a:solidFill>
                  <a:srgbClr val="002554"/>
                </a:solidFill>
                <a:effectLst/>
                <a:uLnTx/>
                <a:uFillTx/>
                <a:latin typeface="+mj-lt"/>
                <a:cs typeface="Arial"/>
                <a:sym typeface="Myriad Pro"/>
              </a:rPr>
              <a:t>Enroll &amp; authenticate</a:t>
            </a:r>
            <a:r>
              <a:rPr kumimoji="0" lang="en-US" sz="2800" b="1" i="0" u="none" strike="noStrike" kern="0" cap="none" spc="0" normalizeH="0" baseline="0" noProof="0" dirty="0">
                <a:ln>
                  <a:noFill/>
                </a:ln>
                <a:solidFill>
                  <a:srgbClr val="002554"/>
                </a:solidFill>
                <a:effectLst/>
                <a:uLnTx/>
                <a:uFillTx/>
                <a:latin typeface="+mj-lt"/>
                <a:cs typeface="Arial"/>
                <a:sym typeface="Myriad Pro"/>
              </a:rPr>
              <a:t> 5+ </a:t>
            </a:r>
            <a:r>
              <a:rPr kumimoji="0" lang="en-US" sz="2800" b="0" i="0" u="none" strike="noStrike" kern="0" cap="none" spc="0" normalizeH="0" baseline="0" noProof="0" dirty="0">
                <a:ln>
                  <a:noFill/>
                </a:ln>
                <a:solidFill>
                  <a:srgbClr val="002554"/>
                </a:solidFill>
                <a:effectLst/>
                <a:uLnTx/>
                <a:uFillTx/>
                <a:latin typeface="+mj-lt"/>
                <a:cs typeface="Arial"/>
                <a:sym typeface="Myriad Pro"/>
              </a:rPr>
              <a:t>customers with an </a:t>
            </a:r>
            <a:r>
              <a:rPr kumimoji="0" lang="en-US" sz="2800" b="0" i="0" u="none" strike="noStrike" kern="0" cap="none" spc="0" normalizeH="0" baseline="0" noProof="0" dirty="0" err="1">
                <a:ln>
                  <a:noFill/>
                </a:ln>
                <a:solidFill>
                  <a:srgbClr val="002554"/>
                </a:solidFill>
                <a:effectLst/>
                <a:uLnTx/>
                <a:uFillTx/>
                <a:latin typeface="+mj-lt"/>
                <a:cs typeface="Arial"/>
                <a:sym typeface="Myriad Pro"/>
              </a:rPr>
              <a:t>IDSeal</a:t>
            </a:r>
            <a:r>
              <a:rPr kumimoji="0" lang="en-US" sz="2800" b="0" i="0" u="none" strike="noStrike" kern="0" cap="none" spc="0" normalizeH="0" baseline="0" noProof="0" dirty="0">
                <a:ln>
                  <a:noFill/>
                </a:ln>
                <a:solidFill>
                  <a:srgbClr val="002554"/>
                </a:solidFill>
                <a:effectLst/>
                <a:uLnTx/>
                <a:uFillTx/>
                <a:latin typeface="+mj-lt"/>
                <a:cs typeface="Arial"/>
                <a:sym typeface="Myriad Pro"/>
              </a:rPr>
              <a:t> Annual plan and your service can be </a:t>
            </a:r>
            <a:r>
              <a:rPr kumimoji="0" lang="en-US" sz="2800" b="1" i="0" u="none" strike="noStrike" kern="0" cap="none" spc="0" normalizeH="0" baseline="0" noProof="0" dirty="0">
                <a:ln>
                  <a:noFill/>
                </a:ln>
                <a:solidFill>
                  <a:srgbClr val="002554"/>
                </a:solidFill>
                <a:effectLst/>
                <a:uLnTx/>
                <a:uFillTx/>
                <a:latin typeface="+mj-lt"/>
                <a:cs typeface="Arial"/>
                <a:sym typeface="Myriad Pro"/>
              </a:rPr>
              <a:t>FREE</a:t>
            </a:r>
          </a:p>
        </p:txBody>
      </p:sp>
      <p:sp>
        <p:nvSpPr>
          <p:cNvPr id="23" name="Rectangle 22">
            <a:extLst>
              <a:ext uri="{FF2B5EF4-FFF2-40B4-BE49-F238E27FC236}">
                <a16:creationId xmlns:a16="http://schemas.microsoft.com/office/drawing/2014/main" id="{75144EBA-00BD-97FB-8563-0F7D78F42E0B}"/>
              </a:ext>
            </a:extLst>
          </p:cNvPr>
          <p:cNvSpPr>
            <a:spLocks/>
          </p:cNvSpPr>
          <p:nvPr/>
        </p:nvSpPr>
        <p:spPr>
          <a:xfrm>
            <a:off x="-74311" y="12854382"/>
            <a:ext cx="24250650" cy="605936"/>
          </a:xfrm>
          <a:prstGeom prst="rect">
            <a:avLst/>
          </a:prstGeom>
          <a:solidFill>
            <a:srgbClr val="3A7BC8"/>
          </a:solidFill>
          <a:ln w="12700" cap="flat">
            <a:noFill/>
            <a:miter lim="400000"/>
          </a:ln>
          <a:effectLst/>
          <a:sp3d/>
        </p:spPr>
        <p:txBody>
          <a:bodyPr rot="0" spcFirstLastPara="1" vertOverflow="overflow" horzOverflow="overflow" vert="horz" wrap="square" lIns="71438" tIns="71438" rIns="71438" bIns="71438" numCol="1" spcCol="38100" rtlCol="0" anchor="ctr">
            <a:spAutoFit/>
          </a:bodyPr>
          <a:lstStyle/>
          <a:p>
            <a:pPr marL="0" marR="0" lvl="0" indent="0" algn="ctr" defTabSz="821532" rtl="0" eaLnBrk="1" fontAlgn="auto" latinLnBrk="0" hangingPunct="0">
              <a:lnSpc>
                <a:spcPct val="100000"/>
              </a:lnSpc>
              <a:spcBef>
                <a:spcPts val="0"/>
              </a:spcBef>
              <a:spcAft>
                <a:spcPts val="0"/>
              </a:spcAft>
              <a:buClrTx/>
              <a:buSzTx/>
              <a:buFont typeface="Arial"/>
              <a:buNone/>
              <a:tabLst/>
              <a:defRPr/>
            </a:pPr>
            <a:endParaRPr kumimoji="0" lang="en-US" sz="3000" b="0" i="0" u="none" strike="noStrike" kern="0" cap="none" spc="0" normalizeH="0" baseline="0" noProof="0" dirty="0">
              <a:ln>
                <a:noFill/>
              </a:ln>
              <a:solidFill>
                <a:srgbClr val="FFFFFF"/>
              </a:solidFill>
              <a:effectLst/>
              <a:uLnTx/>
              <a:uFillTx/>
              <a:latin typeface="+mj-lt"/>
              <a:ea typeface="Helvetica Neue Medium"/>
              <a:cs typeface="Helvetica Neue Medium"/>
              <a:sym typeface="Helvetica Neue Medium"/>
            </a:endParaRPr>
          </a:p>
        </p:txBody>
      </p:sp>
      <p:sp>
        <p:nvSpPr>
          <p:cNvPr id="25" name="TextBox 24">
            <a:extLst>
              <a:ext uri="{FF2B5EF4-FFF2-40B4-BE49-F238E27FC236}">
                <a16:creationId xmlns:a16="http://schemas.microsoft.com/office/drawing/2014/main" id="{D4609D98-7967-F631-61A3-2C714CBFA1D3}"/>
              </a:ext>
            </a:extLst>
          </p:cNvPr>
          <p:cNvSpPr txBox="1"/>
          <p:nvPr/>
        </p:nvSpPr>
        <p:spPr>
          <a:xfrm>
            <a:off x="-236223" y="13044128"/>
            <a:ext cx="24856445" cy="635046"/>
          </a:xfrm>
          <a:prstGeom prst="rect">
            <a:avLst/>
          </a:prstGeom>
          <a:noFill/>
          <a:ln w="12700" cap="flat">
            <a:noFill/>
            <a:miter lim="400000"/>
          </a:ln>
          <a:effectLst/>
          <a:sp3d/>
        </p:spPr>
        <p:txBody>
          <a:bodyPr wrap="square">
            <a:spAutoFit/>
          </a:bodyPr>
          <a:lstStyle/>
          <a:p>
            <a:pPr marL="0" marR="0" lvl="0" indent="0" algn="ctr" defTabSz="457200" rtl="0" eaLnBrk="1" fontAlgn="auto" latinLnBrk="0" hangingPunct="0">
              <a:lnSpc>
                <a:spcPts val="3700"/>
              </a:lnSpc>
              <a:spcBef>
                <a:spcPts val="0"/>
              </a:spcBef>
              <a:spcAft>
                <a:spcPts val="0"/>
              </a:spcAft>
              <a:buClrTx/>
              <a:buSzTx/>
              <a:buFont typeface="Arial"/>
              <a:buNone/>
              <a:tabLst/>
              <a:defRPr/>
            </a:pPr>
            <a:r>
              <a:rPr kumimoji="0" lang="en-US" sz="6400" b="1" i="0" u="none" strike="noStrike" kern="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mj-lt"/>
                <a:cs typeface="Arial"/>
                <a:sym typeface="Myriad Pro"/>
              </a:rPr>
              <a:t>IMAGINE HOW MUCH YOU CAN SAVE YEAR AFTER YEAR! </a:t>
            </a:r>
            <a:endParaRPr kumimoji="0" lang="en-US" sz="6400" b="0" i="0" u="none" strike="noStrike" kern="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mj-lt"/>
              <a:cs typeface="Arial"/>
              <a:sym typeface="Myriad Pro"/>
            </a:endParaRPr>
          </a:p>
        </p:txBody>
      </p:sp>
      <p:sp>
        <p:nvSpPr>
          <p:cNvPr id="26" name="TextBox 25">
            <a:extLst>
              <a:ext uri="{FF2B5EF4-FFF2-40B4-BE49-F238E27FC236}">
                <a16:creationId xmlns:a16="http://schemas.microsoft.com/office/drawing/2014/main" id="{78DCC1AC-6A5B-A0FD-3436-6B747E04C779}"/>
              </a:ext>
            </a:extLst>
          </p:cNvPr>
          <p:cNvSpPr txBox="1"/>
          <p:nvPr/>
        </p:nvSpPr>
        <p:spPr>
          <a:xfrm>
            <a:off x="13729998" y="11270580"/>
            <a:ext cx="12227440" cy="5299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457200" rtl="0" eaLnBrk="1" fontAlgn="auto" latinLnBrk="0" hangingPunct="0">
              <a:lnSpc>
                <a:spcPts val="3700"/>
              </a:lnSpc>
              <a:spcBef>
                <a:spcPts val="0"/>
              </a:spcBef>
              <a:spcAft>
                <a:spcPts val="0"/>
              </a:spcAft>
              <a:buClrTx/>
              <a:buSzTx/>
              <a:buFont typeface="Arial"/>
              <a:buNone/>
              <a:tabLst/>
              <a:defRPr/>
            </a:pPr>
            <a:r>
              <a:rPr kumimoji="0" lang="en-US" sz="2800" b="0" i="1" u="none" strike="noStrike" kern="0" cap="none" spc="0" normalizeH="0" baseline="0" noProof="0" dirty="0">
                <a:ln>
                  <a:noFill/>
                </a:ln>
                <a:solidFill>
                  <a:srgbClr val="67747A"/>
                </a:solidFill>
                <a:effectLst/>
                <a:uLnTx/>
                <a:uFillTx/>
                <a:latin typeface="+mj-lt"/>
                <a:cs typeface="Arial"/>
                <a:sym typeface="Myriad Pro"/>
              </a:rPr>
              <a:t>*Excludes taxes and surcharges. Terms and conditions apply. </a:t>
            </a:r>
            <a:endParaRPr kumimoji="0" lang="en-US" sz="2800" b="0" i="0" u="none" strike="noStrike" kern="0" cap="none" spc="0" normalizeH="0" baseline="0" noProof="0" dirty="0">
              <a:ln>
                <a:noFill/>
              </a:ln>
              <a:solidFill>
                <a:srgbClr val="67747A"/>
              </a:solidFill>
              <a:effectLst/>
              <a:uLnTx/>
              <a:uFillTx/>
              <a:latin typeface="+mj-lt"/>
              <a:cs typeface="Arial"/>
              <a:sym typeface="Myriad Pro"/>
            </a:endParaRPr>
          </a:p>
        </p:txBody>
      </p:sp>
      <p:sp>
        <p:nvSpPr>
          <p:cNvPr id="28" name="TextBox 27">
            <a:extLst>
              <a:ext uri="{FF2B5EF4-FFF2-40B4-BE49-F238E27FC236}">
                <a16:creationId xmlns:a16="http://schemas.microsoft.com/office/drawing/2014/main" id="{A83B5FDA-F648-5682-DDB7-0831114605E6}"/>
              </a:ext>
            </a:extLst>
          </p:cNvPr>
          <p:cNvSpPr txBox="1"/>
          <p:nvPr/>
        </p:nvSpPr>
        <p:spPr>
          <a:xfrm>
            <a:off x="324108" y="5882210"/>
            <a:ext cx="6452876" cy="3108543"/>
          </a:xfrm>
          <a:prstGeom prst="rect">
            <a:avLst/>
          </a:prstGeom>
          <a:noFill/>
          <a:ln w="12700" cap="flat">
            <a:noFill/>
            <a:miter lim="400000"/>
          </a:ln>
          <a:effectLst/>
          <a:sp3d/>
        </p:spPr>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 typeface="Arial"/>
              <a:buNone/>
              <a:tabLst/>
              <a:defRPr/>
            </a:pPr>
            <a:r>
              <a:rPr kumimoji="0" lang="en-US" sz="2800" b="1" i="0" u="sng" strike="noStrike" kern="0" cap="none" spc="0" normalizeH="0" baseline="0" noProof="0" dirty="0">
                <a:ln>
                  <a:noFill/>
                </a:ln>
                <a:solidFill>
                  <a:srgbClr val="002554"/>
                </a:solidFill>
                <a:effectLst/>
                <a:uLnTx/>
                <a:uFillTx/>
                <a:latin typeface="+mj-lt"/>
                <a:cs typeface="Arial"/>
                <a:sym typeface="Myriad Pro"/>
              </a:rPr>
              <a:t>Refer 5+ Flash Mobile </a:t>
            </a:r>
            <a:r>
              <a:rPr kumimoji="0" lang="en-US" sz="2800" b="0" i="0" u="none" strike="noStrike" kern="0" cap="none" spc="0" normalizeH="0" baseline="0" noProof="0" dirty="0">
                <a:ln>
                  <a:noFill/>
                </a:ln>
                <a:solidFill>
                  <a:srgbClr val="002554"/>
                </a:solidFill>
                <a:effectLst/>
                <a:uLnTx/>
                <a:uFillTx/>
                <a:latin typeface="+mj-lt"/>
                <a:cs typeface="Arial"/>
                <a:sym typeface="Myriad Pro"/>
              </a:rPr>
              <a:t>customers to earn Free Lifetime Service</a:t>
            </a:r>
          </a:p>
          <a:p>
            <a:pPr marL="0" marR="0" lvl="0" indent="0" algn="ctr" defTabSz="457200" rtl="0" eaLnBrk="1" fontAlgn="auto" latinLnBrk="0" hangingPunct="0">
              <a:lnSpc>
                <a:spcPct val="100000"/>
              </a:lnSpc>
              <a:spcBef>
                <a:spcPts val="0"/>
              </a:spcBef>
              <a:spcAft>
                <a:spcPts val="0"/>
              </a:spcAft>
              <a:buClrTx/>
              <a:buSzTx/>
              <a:buFont typeface="Arial"/>
              <a:buNone/>
              <a:tabLst/>
              <a:defRPr/>
            </a:pPr>
            <a:endParaRPr kumimoji="0" lang="en-US" sz="2800" b="0" i="0" u="none" strike="noStrike" kern="0" cap="none" spc="0" normalizeH="0" baseline="0" noProof="0" dirty="0">
              <a:ln>
                <a:noFill/>
              </a:ln>
              <a:solidFill>
                <a:srgbClr val="002554"/>
              </a:solidFill>
              <a:effectLst/>
              <a:uLnTx/>
              <a:uFillTx/>
              <a:latin typeface="+mj-lt"/>
              <a:cs typeface="Arial"/>
              <a:sym typeface="Myriad Pro"/>
            </a:endParaRPr>
          </a:p>
          <a:p>
            <a:pPr marL="0" marR="0" lvl="0" indent="0" algn="ctr" defTabSz="457200" rtl="0" eaLnBrk="1" fontAlgn="auto" latinLnBrk="0" hangingPunct="0">
              <a:lnSpc>
                <a:spcPct val="100000"/>
              </a:lnSpc>
              <a:spcBef>
                <a:spcPts val="0"/>
              </a:spcBef>
              <a:spcAft>
                <a:spcPts val="0"/>
              </a:spcAft>
              <a:buClrTx/>
              <a:buSzTx/>
              <a:buFont typeface="Arial"/>
              <a:buNone/>
              <a:tabLst/>
              <a:defRPr/>
            </a:pPr>
            <a:r>
              <a:rPr kumimoji="0" lang="en-US" sz="2800" b="1" i="0" u="none" strike="noStrike" kern="0" cap="none" spc="0" normalizeH="0" baseline="0" noProof="0" dirty="0">
                <a:ln>
                  <a:noFill/>
                </a:ln>
                <a:solidFill>
                  <a:srgbClr val="002554"/>
                </a:solidFill>
                <a:effectLst/>
                <a:uLnTx/>
                <a:uFillTx/>
                <a:latin typeface="+mj-lt"/>
                <a:cs typeface="Arial"/>
                <a:sym typeface="Myriad Pro"/>
              </a:rPr>
              <a:t>Up to 45% Savings with Flash</a:t>
            </a:r>
          </a:p>
          <a:p>
            <a:pPr marL="0" marR="0" lvl="0" indent="0" algn="ctr" defTabSz="457200" rtl="0" eaLnBrk="1" fontAlgn="auto" latinLnBrk="0" hangingPunct="0">
              <a:lnSpc>
                <a:spcPct val="100000"/>
              </a:lnSpc>
              <a:spcBef>
                <a:spcPts val="0"/>
              </a:spcBef>
              <a:spcAft>
                <a:spcPts val="0"/>
              </a:spcAft>
              <a:buClrTx/>
              <a:buSzTx/>
              <a:buFont typeface="Arial"/>
              <a:buNone/>
              <a:tabLst/>
              <a:defRPr/>
            </a:pPr>
            <a:endParaRPr kumimoji="0" lang="en-US" sz="2800" b="0" i="0" u="none" strike="noStrike" kern="0" cap="none" spc="0" normalizeH="0" baseline="0" noProof="0" dirty="0">
              <a:ln>
                <a:noFill/>
              </a:ln>
              <a:solidFill>
                <a:srgbClr val="002554"/>
              </a:solidFill>
              <a:effectLst/>
              <a:uLnTx/>
              <a:uFillTx/>
              <a:latin typeface="+mj-lt"/>
              <a:cs typeface="Arial"/>
              <a:sym typeface="Myriad Pro"/>
            </a:endParaRPr>
          </a:p>
          <a:p>
            <a:pPr marL="0" marR="0" lvl="0" indent="0" algn="ctr" defTabSz="457200" rtl="0" eaLnBrk="1" fontAlgn="auto" latinLnBrk="0" hangingPunct="0">
              <a:lnSpc>
                <a:spcPct val="100000"/>
              </a:lnSpc>
              <a:spcBef>
                <a:spcPts val="0"/>
              </a:spcBef>
              <a:spcAft>
                <a:spcPts val="0"/>
              </a:spcAft>
              <a:buClrTx/>
              <a:buSzTx/>
              <a:buFont typeface="Arial"/>
              <a:buNone/>
              <a:tabLst/>
              <a:defRPr/>
            </a:pPr>
            <a:r>
              <a:rPr kumimoji="0" lang="en-US" sz="2800" b="0" i="0" u="none" strike="noStrike" kern="0" cap="none" spc="0" normalizeH="0" baseline="0" noProof="0" dirty="0">
                <a:ln>
                  <a:noFill/>
                </a:ln>
                <a:solidFill>
                  <a:srgbClr val="002554"/>
                </a:solidFill>
                <a:effectLst/>
                <a:uLnTx/>
                <a:uFillTx/>
                <a:latin typeface="+mj-lt"/>
                <a:cs typeface="Arial"/>
                <a:sym typeface="Myriad Pro"/>
              </a:rPr>
              <a:t>Get Access to </a:t>
            </a:r>
            <a:r>
              <a:rPr kumimoji="0" lang="en-US" sz="2800" b="1" i="0" u="none" strike="noStrike" kern="0" cap="none" spc="0" normalizeH="0" baseline="0" noProof="0" dirty="0">
                <a:ln>
                  <a:noFill/>
                </a:ln>
                <a:solidFill>
                  <a:srgbClr val="002554"/>
                </a:solidFill>
                <a:effectLst/>
                <a:uLnTx/>
                <a:uFillTx/>
                <a:latin typeface="+mj-lt"/>
                <a:cs typeface="Arial"/>
                <a:sym typeface="Myriad Pro"/>
              </a:rPr>
              <a:t>America’s Largest and Fastest 5G Network</a:t>
            </a:r>
          </a:p>
        </p:txBody>
      </p:sp>
      <p:pic>
        <p:nvPicPr>
          <p:cNvPr id="30" name="Picture 29">
            <a:extLst>
              <a:ext uri="{FF2B5EF4-FFF2-40B4-BE49-F238E27FC236}">
                <a16:creationId xmlns:a16="http://schemas.microsoft.com/office/drawing/2014/main" id="{A19108B6-271D-7F65-7627-C3426900693A}"/>
              </a:ext>
            </a:extLst>
          </p:cNvPr>
          <p:cNvPicPr>
            <a:picLocks noChangeAspect="1"/>
          </p:cNvPicPr>
          <p:nvPr/>
        </p:nvPicPr>
        <p:blipFill>
          <a:blip r:embed="rId9"/>
          <a:stretch>
            <a:fillRect/>
          </a:stretch>
        </p:blipFill>
        <p:spPr>
          <a:xfrm>
            <a:off x="9608588" y="8313048"/>
            <a:ext cx="2428012" cy="2428012"/>
          </a:xfrm>
          <a:prstGeom prst="rect">
            <a:avLst/>
          </a:prstGeom>
        </p:spPr>
      </p:pic>
      <p:pic>
        <p:nvPicPr>
          <p:cNvPr id="32" name="Picture 31">
            <a:extLst>
              <a:ext uri="{FF2B5EF4-FFF2-40B4-BE49-F238E27FC236}">
                <a16:creationId xmlns:a16="http://schemas.microsoft.com/office/drawing/2014/main" id="{2B9C1F54-684C-89D0-2FC4-323237D771E7}"/>
              </a:ext>
            </a:extLst>
          </p:cNvPr>
          <p:cNvPicPr>
            <a:picLocks noChangeAspect="1"/>
          </p:cNvPicPr>
          <p:nvPr/>
        </p:nvPicPr>
        <p:blipFill>
          <a:blip r:embed="rId10"/>
          <a:stretch>
            <a:fillRect/>
          </a:stretch>
        </p:blipFill>
        <p:spPr>
          <a:xfrm>
            <a:off x="12479777" y="8313049"/>
            <a:ext cx="2500446" cy="2500446"/>
          </a:xfrm>
          <a:prstGeom prst="rect">
            <a:avLst/>
          </a:prstGeom>
        </p:spPr>
      </p:pic>
      <p:pic>
        <p:nvPicPr>
          <p:cNvPr id="34" name="Picture 33">
            <a:extLst>
              <a:ext uri="{FF2B5EF4-FFF2-40B4-BE49-F238E27FC236}">
                <a16:creationId xmlns:a16="http://schemas.microsoft.com/office/drawing/2014/main" id="{6824E826-514A-315A-655F-CEDC918665C2}"/>
              </a:ext>
            </a:extLst>
          </p:cNvPr>
          <p:cNvPicPr>
            <a:picLocks noChangeAspect="1"/>
          </p:cNvPicPr>
          <p:nvPr/>
        </p:nvPicPr>
        <p:blipFill>
          <a:blip r:embed="rId11"/>
          <a:stretch>
            <a:fillRect/>
          </a:stretch>
        </p:blipFill>
        <p:spPr>
          <a:xfrm>
            <a:off x="18775351" y="7924984"/>
            <a:ext cx="3505206" cy="2816076"/>
          </a:xfrm>
          <a:prstGeom prst="rect">
            <a:avLst/>
          </a:prstGeom>
        </p:spPr>
      </p:pic>
    </p:spTree>
    <p:extLst>
      <p:ext uri="{BB962C8B-B14F-4D97-AF65-F5344CB8AC3E}">
        <p14:creationId xmlns:p14="http://schemas.microsoft.com/office/powerpoint/2010/main" val="63677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000"/>
                                        <p:tgtEl>
                                          <p:spTgt spid="129"/>
                                        </p:tgtEl>
                                      </p:cBhvr>
                                    </p:animEffect>
                                    <p:anim calcmode="lin" valueType="num">
                                      <p:cBhvr>
                                        <p:cTn id="8" dur="1000" fill="hold"/>
                                        <p:tgtEl>
                                          <p:spTgt spid="129"/>
                                        </p:tgtEl>
                                        <p:attrNameLst>
                                          <p:attrName>ppt_x</p:attrName>
                                        </p:attrNameLst>
                                      </p:cBhvr>
                                      <p:tavLst>
                                        <p:tav tm="0">
                                          <p:val>
                                            <p:strVal val="#ppt_x"/>
                                          </p:val>
                                        </p:tav>
                                        <p:tav tm="100000">
                                          <p:val>
                                            <p:strVal val="#ppt_x"/>
                                          </p:val>
                                        </p:tav>
                                      </p:tavLst>
                                    </p:anim>
                                    <p:anim calcmode="lin" valueType="num">
                                      <p:cBhvr>
                                        <p:cTn id="9" dur="1000" fill="hold"/>
                                        <p:tgtEl>
                                          <p:spTgt spid="1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1000"/>
                                        <p:tgtEl>
                                          <p:spTgt spid="30"/>
                                        </p:tgtEl>
                                      </p:cBhvr>
                                    </p:animEffect>
                                    <p:anim calcmode="lin" valueType="num">
                                      <p:cBhvr>
                                        <p:cTn id="67" dur="1000" fill="hold"/>
                                        <p:tgtEl>
                                          <p:spTgt spid="30"/>
                                        </p:tgtEl>
                                        <p:attrNameLst>
                                          <p:attrName>ppt_x</p:attrName>
                                        </p:attrNameLst>
                                      </p:cBhvr>
                                      <p:tavLst>
                                        <p:tav tm="0">
                                          <p:val>
                                            <p:strVal val="#ppt_x"/>
                                          </p:val>
                                        </p:tav>
                                        <p:tav tm="100000">
                                          <p:val>
                                            <p:strVal val="#ppt_x"/>
                                          </p:val>
                                        </p:tav>
                                      </p:tavLst>
                                    </p:anim>
                                    <p:anim calcmode="lin" valueType="num">
                                      <p:cBhvr>
                                        <p:cTn id="68" dur="1000" fill="hold"/>
                                        <p:tgtEl>
                                          <p:spTgt spid="3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1000"/>
                                        <p:tgtEl>
                                          <p:spTgt spid="32"/>
                                        </p:tgtEl>
                                      </p:cBhvr>
                                    </p:animEffect>
                                    <p:anim calcmode="lin" valueType="num">
                                      <p:cBhvr>
                                        <p:cTn id="72" dur="1000" fill="hold"/>
                                        <p:tgtEl>
                                          <p:spTgt spid="32"/>
                                        </p:tgtEl>
                                        <p:attrNameLst>
                                          <p:attrName>ppt_x</p:attrName>
                                        </p:attrNameLst>
                                      </p:cBhvr>
                                      <p:tavLst>
                                        <p:tav tm="0">
                                          <p:val>
                                            <p:strVal val="#ppt_x"/>
                                          </p:val>
                                        </p:tav>
                                        <p:tav tm="100000">
                                          <p:val>
                                            <p:strVal val="#ppt_x"/>
                                          </p:val>
                                        </p:tav>
                                      </p:tavLst>
                                    </p:anim>
                                    <p:anim calcmode="lin" valueType="num">
                                      <p:cBhvr>
                                        <p:cTn id="7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par>
                                <p:cTn id="78" presetID="42" presetClass="entr" presetSubtype="0" fill="hold"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000"/>
                                        <p:tgtEl>
                                          <p:spTgt spid="20"/>
                                        </p:tgtEl>
                                      </p:cBhvr>
                                    </p:animEffect>
                                    <p:anim calcmode="lin" valueType="num">
                                      <p:cBhvr>
                                        <p:cTn id="91" dur="1000" fill="hold"/>
                                        <p:tgtEl>
                                          <p:spTgt spid="20"/>
                                        </p:tgtEl>
                                        <p:attrNameLst>
                                          <p:attrName>ppt_x</p:attrName>
                                        </p:attrNameLst>
                                      </p:cBhvr>
                                      <p:tavLst>
                                        <p:tav tm="0">
                                          <p:val>
                                            <p:strVal val="#ppt_x"/>
                                          </p:val>
                                        </p:tav>
                                        <p:tav tm="100000">
                                          <p:val>
                                            <p:strVal val="#ppt_x"/>
                                          </p:val>
                                        </p:tav>
                                      </p:tavLst>
                                    </p:anim>
                                    <p:anim calcmode="lin" valueType="num">
                                      <p:cBhvr>
                                        <p:cTn id="92" dur="1000" fill="hold"/>
                                        <p:tgtEl>
                                          <p:spTgt spid="20"/>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1000"/>
                                        <p:tgtEl>
                                          <p:spTgt spid="21"/>
                                        </p:tgtEl>
                                      </p:cBhvr>
                                    </p:animEffect>
                                    <p:anim calcmode="lin" valueType="num">
                                      <p:cBhvr>
                                        <p:cTn id="96" dur="1000" fill="hold"/>
                                        <p:tgtEl>
                                          <p:spTgt spid="21"/>
                                        </p:tgtEl>
                                        <p:attrNameLst>
                                          <p:attrName>ppt_x</p:attrName>
                                        </p:attrNameLst>
                                      </p:cBhvr>
                                      <p:tavLst>
                                        <p:tav tm="0">
                                          <p:val>
                                            <p:strVal val="#ppt_x"/>
                                          </p:val>
                                        </p:tav>
                                        <p:tav tm="100000">
                                          <p:val>
                                            <p:strVal val="#ppt_x"/>
                                          </p:val>
                                        </p:tav>
                                      </p:tavLst>
                                    </p:anim>
                                    <p:anim calcmode="lin" valueType="num">
                                      <p:cBhvr>
                                        <p:cTn id="97" dur="1000" fill="hold"/>
                                        <p:tgtEl>
                                          <p:spTgt spid="21"/>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1000"/>
                                        <p:tgtEl>
                                          <p:spTgt spid="34"/>
                                        </p:tgtEl>
                                      </p:cBhvr>
                                    </p:animEffect>
                                    <p:anim calcmode="lin" valueType="num">
                                      <p:cBhvr>
                                        <p:cTn id="101" dur="1000" fill="hold"/>
                                        <p:tgtEl>
                                          <p:spTgt spid="34"/>
                                        </p:tgtEl>
                                        <p:attrNameLst>
                                          <p:attrName>ppt_x</p:attrName>
                                        </p:attrNameLst>
                                      </p:cBhvr>
                                      <p:tavLst>
                                        <p:tav tm="0">
                                          <p:val>
                                            <p:strVal val="#ppt_x"/>
                                          </p:val>
                                        </p:tav>
                                        <p:tav tm="100000">
                                          <p:val>
                                            <p:strVal val="#ppt_x"/>
                                          </p:val>
                                        </p:tav>
                                      </p:tavLst>
                                    </p:anim>
                                    <p:anim calcmode="lin" valueType="num">
                                      <p:cBhvr>
                                        <p:cTn id="102" dur="1000" fill="hold"/>
                                        <p:tgtEl>
                                          <p:spTgt spid="3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1000"/>
                                        <p:tgtEl>
                                          <p:spTgt spid="26"/>
                                        </p:tgtEl>
                                      </p:cBhvr>
                                    </p:animEffect>
                                    <p:anim calcmode="lin" valueType="num">
                                      <p:cBhvr>
                                        <p:cTn id="106" dur="1000" fill="hold"/>
                                        <p:tgtEl>
                                          <p:spTgt spid="26"/>
                                        </p:tgtEl>
                                        <p:attrNameLst>
                                          <p:attrName>ppt_x</p:attrName>
                                        </p:attrNameLst>
                                      </p:cBhvr>
                                      <p:tavLst>
                                        <p:tav tm="0">
                                          <p:val>
                                            <p:strVal val="#ppt_x"/>
                                          </p:val>
                                        </p:tav>
                                        <p:tav tm="100000">
                                          <p:val>
                                            <p:strVal val="#ppt_x"/>
                                          </p:val>
                                        </p:tav>
                                      </p:tavLst>
                                    </p:anim>
                                    <p:anim calcmode="lin" valueType="num">
                                      <p:cBhvr>
                                        <p:cTn id="107" dur="1000" fill="hold"/>
                                        <p:tgtEl>
                                          <p:spTgt spid="26"/>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1000"/>
                                        <p:tgtEl>
                                          <p:spTgt spid="23"/>
                                        </p:tgtEl>
                                      </p:cBhvr>
                                    </p:animEffect>
                                    <p:anim calcmode="lin" valueType="num">
                                      <p:cBhvr>
                                        <p:cTn id="111" dur="1000" fill="hold"/>
                                        <p:tgtEl>
                                          <p:spTgt spid="23"/>
                                        </p:tgtEl>
                                        <p:attrNameLst>
                                          <p:attrName>ppt_x</p:attrName>
                                        </p:attrNameLst>
                                      </p:cBhvr>
                                      <p:tavLst>
                                        <p:tav tm="0">
                                          <p:val>
                                            <p:strVal val="#ppt_x"/>
                                          </p:val>
                                        </p:tav>
                                        <p:tav tm="100000">
                                          <p:val>
                                            <p:strVal val="#ppt_x"/>
                                          </p:val>
                                        </p:tav>
                                      </p:tavLst>
                                    </p:anim>
                                    <p:anim calcmode="lin" valueType="num">
                                      <p:cBhvr>
                                        <p:cTn id="112" dur="1000" fill="hold"/>
                                        <p:tgtEl>
                                          <p:spTgt spid="23"/>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fade">
                                      <p:cBhvr>
                                        <p:cTn id="115" dur="1000"/>
                                        <p:tgtEl>
                                          <p:spTgt spid="25"/>
                                        </p:tgtEl>
                                      </p:cBhvr>
                                    </p:animEffect>
                                    <p:anim calcmode="lin" valueType="num">
                                      <p:cBhvr>
                                        <p:cTn id="116" dur="1000" fill="hold"/>
                                        <p:tgtEl>
                                          <p:spTgt spid="25"/>
                                        </p:tgtEl>
                                        <p:attrNameLst>
                                          <p:attrName>ppt_x</p:attrName>
                                        </p:attrNameLst>
                                      </p:cBhvr>
                                      <p:tavLst>
                                        <p:tav tm="0">
                                          <p:val>
                                            <p:strVal val="#ppt_x"/>
                                          </p:val>
                                        </p:tav>
                                        <p:tav tm="100000">
                                          <p:val>
                                            <p:strVal val="#ppt_x"/>
                                          </p:val>
                                        </p:tav>
                                      </p:tavLst>
                                    </p:anim>
                                    <p:anim calcmode="lin" valueType="num">
                                      <p:cBhvr>
                                        <p:cTn id="1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animBg="1"/>
      <p:bldP spid="14" grpId="0"/>
      <p:bldP spid="16" grpId="0"/>
      <p:bldP spid="19" grpId="0" animBg="1"/>
      <p:bldP spid="20" grpId="0"/>
      <p:bldP spid="21" grpId="0"/>
      <p:bldP spid="23" grpId="0" animBg="1"/>
      <p:bldP spid="25"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C2C5-0FCA-714F-1167-AD56A9A544E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04AF0FA3-2C1F-DA85-5047-F1D804387523}"/>
              </a:ext>
            </a:extLst>
          </p:cNvPr>
          <p:cNvSpPr>
            <a:spLocks noGrp="1" noRot="1" noMove="1" noResize="1" noEditPoints="1" noAdjustHandles="1" noChangeArrowheads="1" noChangeShapeType="1"/>
          </p:cNvSpPr>
          <p:nvPr/>
        </p:nvSpPr>
        <p:spPr>
          <a:xfrm flipV="1">
            <a:off x="-41841" y="6543030"/>
            <a:ext cx="24384001" cy="618758"/>
          </a:xfrm>
          <a:prstGeom prst="rect">
            <a:avLst/>
          </a:prstGeom>
          <a:gradFill>
            <a:gsLst>
              <a:gs pos="41000">
                <a:srgbClr val="FFFFFF"/>
              </a:gs>
              <a:gs pos="100000">
                <a:srgbClr val="F0F3FC"/>
              </a:gs>
            </a:gsLst>
            <a:lin ang="54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457200" rtl="0" eaLnBrk="1" fontAlgn="auto" latinLnBrk="0" hangingPunct="0">
              <a:lnSpc>
                <a:spcPts val="3700"/>
              </a:lnSpc>
              <a:spcBef>
                <a:spcPts val="0"/>
              </a:spcBef>
              <a:spcAft>
                <a:spcPts val="0"/>
              </a:spcAft>
              <a:buClrTx/>
              <a:buSzTx/>
              <a:buFontTx/>
              <a:buNone/>
              <a:tabLst/>
              <a:defRPr/>
            </a:pPr>
            <a:r>
              <a:rPr kumimoji="0" lang="en-US" sz="2800" b="1" i="0" u="none" strike="noStrike" kern="0" cap="none" spc="0" normalizeH="0" baseline="0" noProof="0">
                <a:ln>
                  <a:noFill/>
                </a:ln>
                <a:solidFill>
                  <a:srgbClr val="00B050"/>
                </a:solidFill>
                <a:effectLst/>
                <a:uLnTx/>
                <a:uFillTx/>
                <a:latin typeface="+mj-lt"/>
                <a:cs typeface="Arial"/>
                <a:sym typeface="Arial"/>
              </a:rPr>
              <a:t>DALLAS, TX - JUNE 20 &amp; 21, 2025</a:t>
            </a:r>
            <a:endParaRPr kumimoji="0" lang="en-US" sz="2800" b="1" i="0" u="none" strike="noStrike" kern="0" cap="none" spc="0" normalizeH="0" baseline="0" noProof="0" dirty="0">
              <a:ln>
                <a:noFill/>
              </a:ln>
              <a:solidFill>
                <a:srgbClr val="00B050"/>
              </a:solidFill>
              <a:effectLst/>
              <a:uLnTx/>
              <a:uFillTx/>
              <a:latin typeface="+mj-lt"/>
              <a:cs typeface="Arial"/>
              <a:sym typeface="Myriad Pro"/>
            </a:endParaRPr>
          </a:p>
        </p:txBody>
      </p:sp>
      <p:sp>
        <p:nvSpPr>
          <p:cNvPr id="3" name="Rectangle 2">
            <a:extLst>
              <a:ext uri="{FF2B5EF4-FFF2-40B4-BE49-F238E27FC236}">
                <a16:creationId xmlns:a16="http://schemas.microsoft.com/office/drawing/2014/main" id="{614D5D3C-E1C6-4141-0CCB-10D8E43581A5}"/>
              </a:ext>
            </a:extLst>
          </p:cNvPr>
          <p:cNvSpPr/>
          <p:nvPr/>
        </p:nvSpPr>
        <p:spPr>
          <a:xfrm>
            <a:off x="3075709" y="2118674"/>
            <a:ext cx="18232582" cy="10727524"/>
          </a:xfrm>
          <a:prstGeom prst="rect">
            <a:avLst/>
          </a:prstGeom>
          <a:solidFill>
            <a:srgbClr val="062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0" marR="0" lvl="0" indent="-11430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endParaRPr kumimoji="0" lang="en-US" sz="6000" b="0" i="0" u="none" strike="noStrike" kern="0" cap="none" spc="0" normalizeH="0" baseline="0" noProof="0" dirty="0">
              <a:ln>
                <a:noFill/>
              </a:ln>
              <a:solidFill>
                <a:srgbClr val="FFFFFF"/>
              </a:solidFill>
              <a:effectLst/>
              <a:uLnTx/>
              <a:uFillTx/>
              <a:latin typeface="+mj-lt"/>
              <a:ea typeface="+mn-ea"/>
              <a:cs typeface="+mn-cs"/>
              <a:sym typeface="Arial"/>
            </a:endParaRPr>
          </a:p>
        </p:txBody>
      </p:sp>
      <p:sp>
        <p:nvSpPr>
          <p:cNvPr id="4" name="Линия">
            <a:extLst>
              <a:ext uri="{FF2B5EF4-FFF2-40B4-BE49-F238E27FC236}">
                <a16:creationId xmlns:a16="http://schemas.microsoft.com/office/drawing/2014/main" id="{7B3F7FF5-F539-AF18-D8C5-A74059568D58}"/>
              </a:ext>
            </a:extLst>
          </p:cNvPr>
          <p:cNvSpPr/>
          <p:nvPr/>
        </p:nvSpPr>
        <p:spPr>
          <a:xfrm>
            <a:off x="1381380" y="1741489"/>
            <a:ext cx="21621240" cy="1"/>
          </a:xfrm>
          <a:prstGeom prst="line">
            <a:avLst/>
          </a:prstGeom>
          <a:ln w="12700">
            <a:solidFill>
              <a:srgbClr val="102C53"/>
            </a:solidFill>
            <a:miter lim="400000"/>
          </a:ln>
        </p:spPr>
        <p:txBody>
          <a:bodyPr lIns="71437" tIns="71437" rIns="71437" bIns="71437" anchor="ctr"/>
          <a:lstStyle/>
          <a:p>
            <a:pPr marL="0" marR="0" lvl="0" indent="0" algn="l" defTabSz="821531" rtl="0" eaLnBrk="1" fontAlgn="auto" latinLnBrk="0" hangingPunct="1">
              <a:lnSpc>
                <a:spcPct val="100000"/>
              </a:lnSpc>
              <a:spcBef>
                <a:spcPts val="0"/>
              </a:spcBef>
              <a:spcAft>
                <a:spcPts val="0"/>
              </a:spcAft>
              <a:buClr>
                <a:srgbClr val="000000"/>
              </a:buClr>
              <a:buSzTx/>
              <a:buFont typeface="Arial"/>
              <a:buNone/>
              <a:tabLst/>
              <a:defRPr sz="3000">
                <a:solidFill>
                  <a:srgbClr val="FFFFFF"/>
                </a:solidFill>
                <a:latin typeface="Helvetica Neue Medium"/>
                <a:ea typeface="Helvetica Neue Medium"/>
                <a:cs typeface="Helvetica Neue Medium"/>
                <a:sym typeface="Helvetica Neue Medium"/>
              </a:defRPr>
            </a:pPr>
            <a:endParaRPr kumimoji="0" sz="3000" b="0" i="0" u="none" strike="noStrike" kern="0" cap="none" spc="0" normalizeH="0" baseline="0" noProof="0" dirty="0">
              <a:ln>
                <a:noFill/>
              </a:ln>
              <a:solidFill>
                <a:srgbClr val="FFFFFF"/>
              </a:solidFill>
              <a:effectLst/>
              <a:uLnTx/>
              <a:uFillTx/>
              <a:latin typeface="+mj-lt"/>
              <a:ea typeface="Helvetica Neue Medium"/>
              <a:cs typeface="Helvetica Neue Medium"/>
              <a:sym typeface="Helvetica Neue Medium"/>
            </a:endParaRPr>
          </a:p>
        </p:txBody>
      </p:sp>
      <p:sp>
        <p:nvSpPr>
          <p:cNvPr id="8" name="Residual Income">
            <a:extLst>
              <a:ext uri="{FF2B5EF4-FFF2-40B4-BE49-F238E27FC236}">
                <a16:creationId xmlns:a16="http://schemas.microsoft.com/office/drawing/2014/main" id="{54CD136D-6A84-838D-43CC-B704DE2231EA}"/>
              </a:ext>
            </a:extLst>
          </p:cNvPr>
          <p:cNvSpPr txBox="1"/>
          <p:nvPr/>
        </p:nvSpPr>
        <p:spPr>
          <a:xfrm>
            <a:off x="8179521" y="543757"/>
            <a:ext cx="7941276" cy="1030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sz="9000" b="1">
                <a:solidFill>
                  <a:srgbClr val="4F92D3"/>
                </a:solidFill>
              </a:defRPr>
            </a:pPr>
            <a:r>
              <a:rPr kumimoji="0" lang="en-US" sz="7200" b="1" i="0" u="none" strike="noStrike" kern="0" cap="none" spc="0" normalizeH="0" baseline="0" noProof="0" dirty="0">
                <a:ln>
                  <a:noFill/>
                </a:ln>
                <a:solidFill>
                  <a:srgbClr val="4F92D3"/>
                </a:solidFill>
                <a:effectLst/>
                <a:uLnTx/>
                <a:uFillTx/>
                <a:latin typeface="+mj-lt"/>
                <a:cs typeface="Arial"/>
                <a:sym typeface="Arial"/>
              </a:rPr>
              <a:t>CALL TO ACTION</a:t>
            </a:r>
            <a:endParaRPr kumimoji="0" sz="7200" b="1" i="0" u="none" strike="noStrike" kern="0" cap="none" spc="0" normalizeH="0" baseline="0" noProof="0" dirty="0">
              <a:ln>
                <a:noFill/>
              </a:ln>
              <a:solidFill>
                <a:srgbClr val="000000">
                  <a:alpha val="84705"/>
                </a:srgbClr>
              </a:solidFill>
              <a:effectLst/>
              <a:uLnTx/>
              <a:uFillTx/>
              <a:latin typeface="+mj-lt"/>
              <a:cs typeface="Arial"/>
              <a:sym typeface="Arial"/>
            </a:endParaRPr>
          </a:p>
        </p:txBody>
      </p:sp>
      <p:sp>
        <p:nvSpPr>
          <p:cNvPr id="19" name="Refer to ACN Compensation Plan for details!">
            <a:extLst>
              <a:ext uri="{FF2B5EF4-FFF2-40B4-BE49-F238E27FC236}">
                <a16:creationId xmlns:a16="http://schemas.microsoft.com/office/drawing/2014/main" id="{3F8BEEAC-3977-CF53-74A3-F384DF1A4328}"/>
              </a:ext>
            </a:extLst>
          </p:cNvPr>
          <p:cNvSpPr txBox="1"/>
          <p:nvPr/>
        </p:nvSpPr>
        <p:spPr>
          <a:xfrm>
            <a:off x="7559036" y="12067466"/>
            <a:ext cx="11973596" cy="605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marL="0" marR="0" lvl="0" indent="0" algn="l" defTabSz="914400" rtl="0" eaLnBrk="1" fontAlgn="auto" latinLnBrk="0" hangingPunct="1">
              <a:lnSpc>
                <a:spcPct val="100000"/>
              </a:lnSpc>
              <a:spcBef>
                <a:spcPts val="3000"/>
              </a:spcBef>
              <a:spcAft>
                <a:spcPts val="0"/>
              </a:spcAft>
              <a:buClr>
                <a:srgbClr val="000000"/>
              </a:buClr>
              <a:buSzTx/>
              <a:buFont typeface="Arial"/>
              <a:buNone/>
              <a:tabLst/>
              <a:defRPr sz="3800" i="1" spc="-114"/>
            </a:pPr>
            <a:endParaRPr kumimoji="0" sz="3000" b="0" i="1" u="none" strike="noStrike" kern="0" cap="none" spc="-114" normalizeH="0" baseline="0" noProof="0" dirty="0">
              <a:ln>
                <a:noFill/>
              </a:ln>
              <a:solidFill>
                <a:srgbClr val="5E5E5E">
                  <a:lumMod val="75000"/>
                </a:srgbClr>
              </a:solidFill>
              <a:effectLst/>
              <a:uLnTx/>
              <a:uFillTx/>
              <a:latin typeface="+mj-lt"/>
              <a:cs typeface="Arial"/>
              <a:sym typeface="Arial"/>
            </a:endParaRPr>
          </a:p>
        </p:txBody>
      </p:sp>
      <p:sp>
        <p:nvSpPr>
          <p:cNvPr id="26" name="Rectangle 25">
            <a:extLst>
              <a:ext uri="{FF2B5EF4-FFF2-40B4-BE49-F238E27FC236}">
                <a16:creationId xmlns:a16="http://schemas.microsoft.com/office/drawing/2014/main" id="{177ECDA5-96B6-D129-DD5D-D83F32F43F25}"/>
              </a:ext>
            </a:extLst>
          </p:cNvPr>
          <p:cNvSpPr/>
          <p:nvPr/>
        </p:nvSpPr>
        <p:spPr>
          <a:xfrm>
            <a:off x="5473835" y="4015017"/>
            <a:ext cx="13352648" cy="115723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600" b="1" dirty="0">
                <a:solidFill>
                  <a:srgbClr val="FFFFFF"/>
                </a:solidFill>
                <a:latin typeface="+mj-lt"/>
              </a:rPr>
              <a:t>3</a:t>
            </a:r>
            <a:r>
              <a:rPr kumimoji="0" lang="en-US" sz="9600" b="1" i="0" u="none" strike="noStrike" kern="0" cap="none" spc="0" normalizeH="0" baseline="0" noProof="0" dirty="0">
                <a:ln>
                  <a:noFill/>
                </a:ln>
                <a:solidFill>
                  <a:srgbClr val="FFFFFF"/>
                </a:solidFill>
                <a:effectLst/>
                <a:uLnTx/>
                <a:uFillTx/>
                <a:latin typeface="+mj-lt"/>
                <a:cs typeface="Arial"/>
                <a:sym typeface="Arial"/>
              </a:rPr>
              <a:t> Services = $400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600" b="1" dirty="0">
                <a:solidFill>
                  <a:srgbClr val="FFFFFF"/>
                </a:solidFill>
                <a:latin typeface="+mj-lt"/>
              </a:rPr>
              <a:t>6 Services = $1,000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600" b="1" dirty="0">
                <a:solidFill>
                  <a:srgbClr val="FFFFFF"/>
                </a:solidFill>
                <a:latin typeface="+mj-lt"/>
              </a:rPr>
              <a:t>   9 Services = $1,500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9600" b="1" dirty="0">
                <a:solidFill>
                  <a:srgbClr val="FFFFFF"/>
                </a:solidFill>
                <a:latin typeface="+mj-lt"/>
              </a:rPr>
              <a:t>12 Services = $2,000</a:t>
            </a:r>
          </a:p>
          <a:p>
            <a:pPr algn="ctr">
              <a:lnSpc>
                <a:spcPts val="8580"/>
              </a:lnSpc>
            </a:pPr>
            <a:r>
              <a:rPr lang="en-US" sz="6600" dirty="0">
                <a:solidFill>
                  <a:srgbClr val="92D050"/>
                </a:solidFill>
                <a:latin typeface="+mj-lt"/>
                <a:ea typeface="Century Gothic Paneuropean Bold"/>
                <a:cs typeface="Century Gothic Paneuropean Bold"/>
                <a:sym typeface="Century Gothic Paneuropean Bold"/>
              </a:rPr>
              <a:t>Plus $500</a:t>
            </a:r>
          </a:p>
          <a:p>
            <a:pPr algn="ctr">
              <a:lnSpc>
                <a:spcPts val="5893"/>
              </a:lnSpc>
            </a:pPr>
            <a:r>
              <a:rPr lang="en-US" sz="6600" spc="-141" dirty="0">
                <a:solidFill>
                  <a:srgbClr val="92D050"/>
                </a:solidFill>
                <a:latin typeface="+mj-lt"/>
                <a:ea typeface="Century Gothic Paneuropean"/>
                <a:cs typeface="Century Gothic Paneuropean"/>
                <a:sym typeface="Century Gothic Paneuropean"/>
              </a:rPr>
              <a:t>For Every Additional </a:t>
            </a:r>
          </a:p>
          <a:p>
            <a:pPr algn="ctr">
              <a:lnSpc>
                <a:spcPts val="5893"/>
              </a:lnSpc>
            </a:pPr>
            <a:r>
              <a:rPr lang="en-US" sz="6600" spc="-141" dirty="0">
                <a:solidFill>
                  <a:srgbClr val="92D050"/>
                </a:solidFill>
                <a:latin typeface="+mj-lt"/>
                <a:ea typeface="Century Gothic Paneuropean Bold"/>
                <a:cs typeface="Century Gothic Paneuropean Bold"/>
                <a:sym typeface="Century Gothic Paneuropean Bold"/>
              </a:rPr>
              <a:t>3 </a:t>
            </a:r>
            <a:r>
              <a:rPr lang="en-US" sz="6600" spc="-141" dirty="0">
                <a:solidFill>
                  <a:srgbClr val="92D050"/>
                </a:solidFill>
                <a:latin typeface="+mj-lt"/>
                <a:ea typeface="Century Gothic Paneuropean"/>
                <a:cs typeface="Century Gothic Paneuropean"/>
                <a:sym typeface="Century Gothic Paneuropean"/>
              </a:rPr>
              <a:t>Services &amp; </a:t>
            </a:r>
            <a:r>
              <a:rPr lang="en-US" sz="6600" spc="-141" dirty="0">
                <a:solidFill>
                  <a:srgbClr val="92D050"/>
                </a:solidFill>
                <a:latin typeface="+mj-lt"/>
                <a:ea typeface="Century Gothic Paneuropean Bold"/>
                <a:cs typeface="Century Gothic Paneuropean Bold"/>
                <a:sym typeface="Century Gothic Paneuropean Bold"/>
              </a:rPr>
              <a:t>8 </a:t>
            </a:r>
            <a:r>
              <a:rPr lang="en-US" sz="6600" spc="-141" dirty="0">
                <a:solidFill>
                  <a:srgbClr val="92D050"/>
                </a:solidFill>
                <a:latin typeface="+mj-lt"/>
                <a:ea typeface="Century Gothic Paneuropean"/>
                <a:cs typeface="Century Gothic Paneuropean"/>
                <a:sym typeface="Century Gothic Paneuropean"/>
              </a:rPr>
              <a:t>Points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9600" b="1" dirty="0">
              <a:solidFill>
                <a:schemeClr val="accent6">
                  <a:lumMod val="60000"/>
                  <a:lumOff val="40000"/>
                </a:schemeClr>
              </a:solidFill>
              <a:latin typeface="+mj-lt"/>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600" b="1" i="0" u="none" strike="noStrike" kern="0" cap="none" spc="0" normalizeH="0" baseline="0" noProof="0" dirty="0">
              <a:ln>
                <a:noFill/>
              </a:ln>
              <a:solidFill>
                <a:srgbClr val="FFFFFF"/>
              </a:solidFill>
              <a:effectLst/>
              <a:uLnTx/>
              <a:uFillTx/>
              <a:latin typeface="+mj-lt"/>
              <a:cs typeface="Arial"/>
              <a:sym typeface="Arial"/>
            </a:endParaRPr>
          </a:p>
        </p:txBody>
      </p:sp>
      <p:sp>
        <p:nvSpPr>
          <p:cNvPr id="29" name="Rectangle 28">
            <a:extLst>
              <a:ext uri="{FF2B5EF4-FFF2-40B4-BE49-F238E27FC236}">
                <a16:creationId xmlns:a16="http://schemas.microsoft.com/office/drawing/2014/main" id="{D26AB9DC-ADE5-0A5E-CCBB-DB0AD3A683EF}"/>
              </a:ext>
            </a:extLst>
          </p:cNvPr>
          <p:cNvSpPr/>
          <p:nvPr/>
        </p:nvSpPr>
        <p:spPr>
          <a:xfrm>
            <a:off x="9292646" y="2725358"/>
            <a:ext cx="5373587"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92D050"/>
                </a:solidFill>
                <a:effectLst/>
                <a:uLnTx/>
                <a:uFillTx/>
                <a:latin typeface="+mj-lt"/>
                <a:cs typeface="Arial"/>
                <a:sym typeface="Arial"/>
              </a:rPr>
              <a:t>Set A Goal</a:t>
            </a:r>
          </a:p>
        </p:txBody>
      </p:sp>
      <p:pic>
        <p:nvPicPr>
          <p:cNvPr id="23" name="Picture 22">
            <a:extLst>
              <a:ext uri="{FF2B5EF4-FFF2-40B4-BE49-F238E27FC236}">
                <a16:creationId xmlns:a16="http://schemas.microsoft.com/office/drawing/2014/main" id="{3143503E-D49B-7441-9BDB-7BDE95C76F60}"/>
              </a:ext>
            </a:extLst>
          </p:cNvPr>
          <p:cNvPicPr>
            <a:picLocks noChangeAspect="1"/>
          </p:cNvPicPr>
          <p:nvPr/>
        </p:nvPicPr>
        <p:blipFill>
          <a:blip r:embed="rId3">
            <a:duotone>
              <a:schemeClr val="accent3">
                <a:shade val="45000"/>
                <a:satMod val="135000"/>
              </a:schemeClr>
              <a:prstClr val="white"/>
            </a:duotone>
            <a:alphaModFix amt="14000"/>
          </a:blip>
          <a:stretch>
            <a:fillRect/>
          </a:stretch>
        </p:blipFill>
        <p:spPr>
          <a:xfrm>
            <a:off x="19315137" y="4015017"/>
            <a:ext cx="1120748" cy="1830556"/>
          </a:xfrm>
          <a:prstGeom prst="rect">
            <a:avLst/>
          </a:prstGeom>
        </p:spPr>
      </p:pic>
      <p:grpSp>
        <p:nvGrpSpPr>
          <p:cNvPr id="1194" name="Google Shape;1194;p17"/>
          <p:cNvGrpSpPr/>
          <p:nvPr/>
        </p:nvGrpSpPr>
        <p:grpSpPr>
          <a:xfrm>
            <a:off x="3117550" y="3070758"/>
            <a:ext cx="3232958" cy="3465704"/>
            <a:chOff x="6160220" y="2626177"/>
            <a:chExt cx="1540461" cy="1827937"/>
          </a:xfrm>
        </p:grpSpPr>
        <p:sp>
          <p:nvSpPr>
            <p:cNvPr id="1195" name="Google Shape;1195;p17"/>
            <p:cNvSpPr/>
            <p:nvPr/>
          </p:nvSpPr>
          <p:spPr>
            <a:xfrm>
              <a:off x="6377252" y="2626177"/>
              <a:ext cx="1180464" cy="1180465"/>
            </a:xfrm>
            <a:custGeom>
              <a:avLst/>
              <a:gdLst/>
              <a:ahLst/>
              <a:cxnLst/>
              <a:rect l="l" t="t" r="r" b="b"/>
              <a:pathLst>
                <a:path w="2050568" h="2050568" extrusionOk="0">
                  <a:moveTo>
                    <a:pt x="0" y="1025284"/>
                  </a:moveTo>
                  <a:cubicBezTo>
                    <a:pt x="0" y="459035"/>
                    <a:pt x="459035" y="0"/>
                    <a:pt x="1025284" y="0"/>
                  </a:cubicBezTo>
                  <a:cubicBezTo>
                    <a:pt x="1591533" y="0"/>
                    <a:pt x="2050568" y="459035"/>
                    <a:pt x="2050568" y="1025284"/>
                  </a:cubicBezTo>
                  <a:cubicBezTo>
                    <a:pt x="2050568" y="1591533"/>
                    <a:pt x="1591533" y="2050568"/>
                    <a:pt x="1025284" y="2050568"/>
                  </a:cubicBezTo>
                  <a:cubicBezTo>
                    <a:pt x="459035" y="2050568"/>
                    <a:pt x="0" y="1591533"/>
                    <a:pt x="0" y="1025284"/>
                  </a:cubicBezTo>
                  <a:close/>
                </a:path>
              </a:pathLst>
            </a:custGeom>
            <a:solidFill>
              <a:srgbClr val="6AC6C6"/>
            </a:solidFill>
            <a:ln w="25400" cap="flat" cmpd="sng">
              <a:solidFill>
                <a:srgbClr val="FFFFFF"/>
              </a:solidFill>
              <a:prstDash val="solid"/>
              <a:round/>
              <a:headEnd type="none" w="sm" len="sm"/>
              <a:tailEnd type="none" w="sm" len="sm"/>
            </a:ln>
          </p:spPr>
          <p:txBody>
            <a:bodyPr spcFirstLastPara="1" wrap="square" lIns="284200" tIns="284200" rIns="284200" bIns="284200" anchor="ctr" anchorCtr="0">
              <a:noAutofit/>
            </a:bodyPr>
            <a:lstStyle/>
            <a:p>
              <a:pPr marL="0" marR="0" lvl="0" indent="0" algn="ctr" defTabSz="2438430" rtl="0" eaLnBrk="1" fontAlgn="auto" latinLnBrk="0" hangingPunct="1">
                <a:lnSpc>
                  <a:spcPct val="70000"/>
                </a:lnSpc>
                <a:spcBef>
                  <a:spcPts val="0"/>
                </a:spcBef>
                <a:spcAft>
                  <a:spcPts val="0"/>
                </a:spcAft>
                <a:buClr>
                  <a:srgbClr val="000000"/>
                </a:buClr>
                <a:buSzPts val="1800"/>
                <a:buFont typeface="Arial"/>
                <a:buNone/>
                <a:tabLst/>
                <a:defRPr/>
              </a:pPr>
              <a:endParaRPr kumimoji="0" sz="4800" b="0" i="0" u="none" strike="noStrike" kern="0" cap="none" spc="0" normalizeH="0" baseline="0" noProof="0">
                <a:ln>
                  <a:noFill/>
                </a:ln>
                <a:solidFill>
                  <a:prstClr val="black"/>
                </a:solidFill>
                <a:effectLst/>
                <a:uLnTx/>
                <a:uFillTx/>
                <a:latin typeface="+mj-lt"/>
                <a:ea typeface="Helvetica Neue"/>
                <a:cs typeface="Helvetica Neue"/>
                <a:sym typeface="Helvetica Neue"/>
              </a:endParaRPr>
            </a:p>
          </p:txBody>
        </p:sp>
        <p:sp>
          <p:nvSpPr>
            <p:cNvPr id="1196" name="Google Shape;1196;p17"/>
            <p:cNvSpPr txBox="1"/>
            <p:nvPr/>
          </p:nvSpPr>
          <p:spPr>
            <a:xfrm>
              <a:off x="6160220" y="4012626"/>
              <a:ext cx="1540461" cy="441488"/>
            </a:xfrm>
            <a:prstGeom prst="rect">
              <a:avLst/>
            </a:prstGeom>
            <a:noFill/>
            <a:ln>
              <a:noFill/>
            </a:ln>
          </p:spPr>
          <p:txBody>
            <a:bodyPr spcFirstLastPara="1" wrap="square" lIns="243800" tIns="121867" rIns="243800" bIns="121867" anchor="t" anchorCtr="0">
              <a:spAutoFit/>
            </a:bodyPr>
            <a:lstStyle/>
            <a:p>
              <a:pPr marL="0" marR="0" lvl="0" indent="0" algn="ctr" defTabSz="2438430" rtl="0" eaLnBrk="1" fontAlgn="auto" latinLnBrk="0" hangingPunct="1">
                <a:lnSpc>
                  <a:spcPct val="80000"/>
                </a:lnSpc>
                <a:spcBef>
                  <a:spcPts val="0"/>
                </a:spcBef>
                <a:spcAft>
                  <a:spcPts val="0"/>
                </a:spcAft>
                <a:buClr>
                  <a:srgbClr val="000000"/>
                </a:buClr>
                <a:buSzPts val="1800"/>
                <a:buFont typeface="Arial"/>
                <a:buNone/>
                <a:tabLst/>
                <a:defRPr/>
              </a:pPr>
              <a:endParaRPr kumimoji="0" sz="4800" b="0" i="0" u="none" strike="noStrike" kern="0" cap="none" spc="0" normalizeH="0" baseline="0" noProof="0" dirty="0">
                <a:ln>
                  <a:noFill/>
                </a:ln>
                <a:solidFill>
                  <a:prstClr val="black"/>
                </a:solidFill>
                <a:effectLst/>
                <a:uLnTx/>
                <a:uFillTx/>
                <a:latin typeface="+mj-lt"/>
                <a:ea typeface="Helvetica Neue"/>
                <a:cs typeface="Helvetica Neue"/>
                <a:sym typeface="Helvetica Neue"/>
              </a:endParaRPr>
            </a:p>
          </p:txBody>
        </p:sp>
        <p:pic>
          <p:nvPicPr>
            <p:cNvPr id="1197" name="Google Shape;1197;p17"/>
            <p:cNvPicPr preferRelativeResize="0"/>
            <p:nvPr/>
          </p:nvPicPr>
          <p:blipFill rotWithShape="1">
            <a:blip r:embed="rId4">
              <a:alphaModFix/>
            </a:blip>
            <a:srcRect/>
            <a:stretch/>
          </p:blipFill>
          <p:spPr>
            <a:xfrm>
              <a:off x="6535671" y="2737745"/>
              <a:ext cx="863626" cy="891992"/>
            </a:xfrm>
            <a:prstGeom prst="rect">
              <a:avLst/>
            </a:prstGeom>
            <a:noFill/>
            <a:ln>
              <a:noFill/>
            </a:ln>
          </p:spPr>
        </p:pic>
      </p:grpSp>
    </p:spTree>
    <p:extLst>
      <p:ext uri="{BB962C8B-B14F-4D97-AF65-F5344CB8AC3E}">
        <p14:creationId xmlns:p14="http://schemas.microsoft.com/office/powerpoint/2010/main" val="2076759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C3D9F-A86D-B17A-8D49-06EA6C17F73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15FE953-63F7-BBAF-4D9E-152453C06EAA}"/>
              </a:ext>
            </a:extLst>
          </p:cNvPr>
          <p:cNvSpPr/>
          <p:nvPr/>
        </p:nvSpPr>
        <p:spPr>
          <a:xfrm>
            <a:off x="1" y="4903751"/>
            <a:ext cx="24505644" cy="8867463"/>
          </a:xfrm>
          <a:prstGeom prst="rect">
            <a:avLst/>
          </a:prstGeom>
          <a:gradFill>
            <a:gsLst>
              <a:gs pos="80000">
                <a:srgbClr val="DAEDFD"/>
              </a:gs>
              <a:gs pos="26000">
                <a:srgbClr val="FFFFFF"/>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15" name="Picture 14" descr="A blue square with white text&#10;&#10;Description automatically generated">
            <a:extLst>
              <a:ext uri="{FF2B5EF4-FFF2-40B4-BE49-F238E27FC236}">
                <a16:creationId xmlns:a16="http://schemas.microsoft.com/office/drawing/2014/main" id="{266F7B8E-89FC-3824-791D-9AFFCD5C33AB}"/>
              </a:ext>
            </a:extLst>
          </p:cNvPr>
          <p:cNvPicPr>
            <a:picLocks noGrp="1" noRot="1" noChangeAspect="1" noMove="1" noResize="1" noEditPoints="1" noAdjustHandles="1" noChangeArrowheads="1" noChangeShapeType="1" noCrop="1"/>
          </p:cNvPicPr>
          <p:nvPr/>
        </p:nvPicPr>
        <p:blipFill>
          <a:blip r:embed="rId2"/>
          <a:srcRect b="39091"/>
          <a:stretch/>
        </p:blipFill>
        <p:spPr>
          <a:xfrm>
            <a:off x="0" y="-15701"/>
            <a:ext cx="24505644" cy="5856975"/>
          </a:xfrm>
          <a:prstGeom prst="rect">
            <a:avLst/>
          </a:prstGeom>
        </p:spPr>
      </p:pic>
      <p:sp>
        <p:nvSpPr>
          <p:cNvPr id="20" name="TextBox 19">
            <a:extLst>
              <a:ext uri="{FF2B5EF4-FFF2-40B4-BE49-F238E27FC236}">
                <a16:creationId xmlns:a16="http://schemas.microsoft.com/office/drawing/2014/main" id="{5BFCC4C7-F952-50FC-3EDB-1F1D773AF3D5}"/>
              </a:ext>
            </a:extLst>
          </p:cNvPr>
          <p:cNvSpPr txBox="1"/>
          <p:nvPr/>
        </p:nvSpPr>
        <p:spPr>
          <a:xfrm>
            <a:off x="2842483" y="14863946"/>
            <a:ext cx="144334"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endParaRPr kumimoji="0" lang="en-US" sz="1900" b="0" i="0" u="none" strike="noStrike" cap="none" spc="0" normalizeH="0" baseline="0" dirty="0">
              <a:ln>
                <a:noFill/>
              </a:ln>
              <a:solidFill>
                <a:srgbClr val="5E5E5E"/>
              </a:solidFill>
              <a:effectLst/>
              <a:uFillTx/>
              <a:latin typeface="+mj-lt"/>
              <a:ea typeface="+mn-ea"/>
              <a:cs typeface="+mn-cs"/>
              <a:sym typeface="Myriad Pro"/>
            </a:endParaRPr>
          </a:p>
        </p:txBody>
      </p:sp>
      <p:sp>
        <p:nvSpPr>
          <p:cNvPr id="9" name="Company">
            <a:extLst>
              <a:ext uri="{FF2B5EF4-FFF2-40B4-BE49-F238E27FC236}">
                <a16:creationId xmlns:a16="http://schemas.microsoft.com/office/drawing/2014/main" id="{E8EB3152-4B43-6BE5-186F-C3B657227DAA}"/>
              </a:ext>
            </a:extLst>
          </p:cNvPr>
          <p:cNvSpPr txBox="1"/>
          <p:nvPr/>
        </p:nvSpPr>
        <p:spPr>
          <a:xfrm>
            <a:off x="5139592" y="2522516"/>
            <a:ext cx="14104822" cy="1843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80000"/>
              </a:lnSpc>
              <a:defRPr sz="10000" b="1">
                <a:solidFill>
                  <a:srgbClr val="4F92D3"/>
                </a:solidFill>
              </a:defRPr>
            </a:lvl1pPr>
          </a:lstStyle>
          <a:p>
            <a:r>
              <a:rPr lang="en-US" sz="13800" dirty="0">
                <a:solidFill>
                  <a:schemeClr val="bg1"/>
                </a:solidFill>
                <a:latin typeface="+mj-lt"/>
              </a:rPr>
              <a:t>Building A Team</a:t>
            </a:r>
          </a:p>
        </p:txBody>
      </p:sp>
      <p:sp>
        <p:nvSpPr>
          <p:cNvPr id="10" name="Company">
            <a:extLst>
              <a:ext uri="{FF2B5EF4-FFF2-40B4-BE49-F238E27FC236}">
                <a16:creationId xmlns:a16="http://schemas.microsoft.com/office/drawing/2014/main" id="{7F56BFAA-6AF4-1E18-99AE-01295CAAFCC9}"/>
              </a:ext>
            </a:extLst>
          </p:cNvPr>
          <p:cNvSpPr txBox="1"/>
          <p:nvPr/>
        </p:nvSpPr>
        <p:spPr>
          <a:xfrm>
            <a:off x="1" y="7919315"/>
            <a:ext cx="24505643" cy="1913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nSpc>
                <a:spcPct val="80000"/>
              </a:lnSpc>
              <a:defRPr sz="10000" b="1">
                <a:solidFill>
                  <a:srgbClr val="4F92D3"/>
                </a:solidFill>
              </a:defRPr>
            </a:lvl1pPr>
          </a:lstStyle>
          <a:p>
            <a:pPr>
              <a:lnSpc>
                <a:spcPct val="100000"/>
              </a:lnSpc>
            </a:pPr>
            <a:r>
              <a:rPr lang="en-US" sz="11500" dirty="0">
                <a:solidFill>
                  <a:schemeClr val="accent1"/>
                </a:solidFill>
                <a:latin typeface="+mj-lt"/>
              </a:rPr>
              <a:t>Launching Your Business</a:t>
            </a:r>
          </a:p>
        </p:txBody>
      </p:sp>
      <p:pic>
        <p:nvPicPr>
          <p:cNvPr id="2" name="Picture 1" descr="A blue square with white text&#10;&#10;Description automatically generated">
            <a:extLst>
              <a:ext uri="{FF2B5EF4-FFF2-40B4-BE49-F238E27FC236}">
                <a16:creationId xmlns:a16="http://schemas.microsoft.com/office/drawing/2014/main" id="{76252113-D378-DDA0-627E-FF64FB19C10E}"/>
              </a:ext>
            </a:extLst>
          </p:cNvPr>
          <p:cNvPicPr/>
          <p:nvPr/>
        </p:nvPicPr>
        <p:blipFill>
          <a:blip r:embed="rId2"/>
          <a:srcRect b="39091"/>
          <a:stretch/>
        </p:blipFill>
        <p:spPr>
          <a:xfrm>
            <a:off x="14786043" y="11594164"/>
            <a:ext cx="9719601" cy="783138"/>
          </a:xfrm>
          <a:prstGeom prst="rect">
            <a:avLst/>
          </a:prstGeom>
        </p:spPr>
      </p:pic>
      <p:sp>
        <p:nvSpPr>
          <p:cNvPr id="4" name="Company">
            <a:extLst>
              <a:ext uri="{FF2B5EF4-FFF2-40B4-BE49-F238E27FC236}">
                <a16:creationId xmlns:a16="http://schemas.microsoft.com/office/drawing/2014/main" id="{2ACFBB41-A88A-9FDB-F901-E2E439D4FA7E}"/>
              </a:ext>
            </a:extLst>
          </p:cNvPr>
          <p:cNvSpPr txBox="1"/>
          <p:nvPr/>
        </p:nvSpPr>
        <p:spPr>
          <a:xfrm>
            <a:off x="15109025" y="11691346"/>
            <a:ext cx="9557102" cy="685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80000"/>
              </a:lnSpc>
              <a:defRPr sz="10000" b="1">
                <a:solidFill>
                  <a:srgbClr val="4F92D3"/>
                </a:solidFill>
              </a:defRPr>
            </a:lvl1pPr>
          </a:lstStyle>
          <a:p>
            <a:pPr algn="l"/>
            <a:r>
              <a:rPr lang="en-US" sz="4400" dirty="0">
                <a:solidFill>
                  <a:schemeClr val="bg1"/>
                </a:solidFill>
                <a:latin typeface="+mj-lt"/>
              </a:rPr>
              <a:t>Create Overriding Residual Income</a:t>
            </a:r>
          </a:p>
        </p:txBody>
      </p:sp>
    </p:spTree>
    <p:extLst>
      <p:ext uri="{BB962C8B-B14F-4D97-AF65-F5344CB8AC3E}">
        <p14:creationId xmlns:p14="http://schemas.microsoft.com/office/powerpoint/2010/main" val="2783717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Google Shape;416;p22"/>
          <p:cNvSpPr txBox="1"/>
          <p:nvPr/>
        </p:nvSpPr>
        <p:spPr>
          <a:xfrm>
            <a:off x="-324118" y="373431"/>
            <a:ext cx="24201104" cy="1415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398" tIns="91398" rIns="91398" bIns="91398">
            <a:spAutoFit/>
          </a:bodyPr>
          <a:lstStyle>
            <a:lvl1pPr algn="ctr">
              <a:defRPr sz="4000" b="1">
                <a:solidFill>
                  <a:srgbClr val="3E7CBF"/>
                </a:solidFill>
                <a:latin typeface="Calibri"/>
                <a:ea typeface="Calibri"/>
                <a:cs typeface="Calibri"/>
                <a:sym typeface="Calibri"/>
              </a:defRPr>
            </a:lvl1p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000909"/>
                </a:solidFill>
                <a:effectLst/>
                <a:uLnTx/>
                <a:uFillTx/>
                <a:latin typeface="+mn-lt"/>
                <a:cs typeface="Calibri"/>
                <a:sym typeface="Calibri"/>
              </a:rPr>
              <a:t>Fast</a:t>
            </a:r>
            <a:r>
              <a:rPr kumimoji="0" sz="8000" b="1" i="0" u="none" strike="noStrike" kern="0" cap="none" spc="0" normalizeH="0" baseline="0" noProof="0" dirty="0">
                <a:ln>
                  <a:noFill/>
                </a:ln>
                <a:solidFill>
                  <a:srgbClr val="000909"/>
                </a:solidFill>
                <a:effectLst/>
                <a:uLnTx/>
                <a:uFillTx/>
                <a:latin typeface="+mn-lt"/>
                <a:cs typeface="Calibri"/>
                <a:sym typeface="Calibri"/>
              </a:rPr>
              <a:t> Start</a:t>
            </a:r>
            <a:r>
              <a:rPr kumimoji="0" lang="en-US" sz="8000" b="1" i="0" u="none" strike="noStrike" kern="0" cap="none" spc="0" normalizeH="0" baseline="0" noProof="0" dirty="0">
                <a:ln>
                  <a:noFill/>
                </a:ln>
                <a:solidFill>
                  <a:srgbClr val="000909"/>
                </a:solidFill>
                <a:effectLst/>
                <a:uLnTx/>
                <a:uFillTx/>
                <a:latin typeface="+mn-lt"/>
                <a:cs typeface="Calibri"/>
                <a:sym typeface="Calibri"/>
              </a:rPr>
              <a:t> Bonus</a:t>
            </a:r>
            <a:endParaRPr kumimoji="0" sz="8000" b="1" i="0" u="none" strike="noStrike" kern="0" cap="none" spc="0" normalizeH="0" baseline="0" noProof="0" dirty="0">
              <a:ln>
                <a:noFill/>
              </a:ln>
              <a:solidFill>
                <a:srgbClr val="000909"/>
              </a:solidFill>
              <a:effectLst/>
              <a:uLnTx/>
              <a:uFillTx/>
              <a:latin typeface="+mn-lt"/>
              <a:cs typeface="Calibri"/>
              <a:sym typeface="Calibri"/>
            </a:endParaRPr>
          </a:p>
        </p:txBody>
      </p:sp>
      <p:sp>
        <p:nvSpPr>
          <p:cNvPr id="436" name="Google Shape;418;p22"/>
          <p:cNvSpPr txBox="1"/>
          <p:nvPr/>
        </p:nvSpPr>
        <p:spPr>
          <a:xfrm>
            <a:off x="18330275" y="373603"/>
            <a:ext cx="5003174" cy="8504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8" tIns="45698" rIns="45698" bIns="45698">
            <a:spAutoFit/>
          </a:bodyPr>
          <a:lstStyle/>
          <a:p>
            <a:pPr marL="0" marR="0" lvl="0" indent="0" algn="r" defTabSz="1828800" rtl="0" eaLnBrk="1" fontAlgn="auto" latinLnBrk="0" hangingPunct="1">
              <a:lnSpc>
                <a:spcPct val="100000"/>
              </a:lnSpc>
              <a:spcBef>
                <a:spcPts val="0"/>
              </a:spcBef>
              <a:spcAft>
                <a:spcPts val="0"/>
              </a:spcAft>
              <a:buClr>
                <a:srgbClr val="000000"/>
              </a:buClr>
              <a:buSzTx/>
              <a:buFont typeface="Arial"/>
              <a:buNone/>
              <a:tabLst/>
              <a:defRPr sz="2700" b="1">
                <a:solidFill>
                  <a:srgbClr val="0E2D52"/>
                </a:solidFill>
                <a:latin typeface="Calibri"/>
                <a:ea typeface="Calibri"/>
                <a:cs typeface="Calibri"/>
                <a:sym typeface="Calibri"/>
              </a:defRPr>
            </a:pPr>
            <a:r>
              <a:rPr kumimoji="0" sz="6000" b="1" i="0" u="none" strike="noStrike" kern="0" cap="none" spc="0" normalizeH="0" baseline="0" noProof="0" dirty="0">
                <a:ln>
                  <a:noFill/>
                </a:ln>
                <a:solidFill>
                  <a:srgbClr val="0E2D52"/>
                </a:solidFill>
                <a:effectLst/>
                <a:uLnTx/>
                <a:uFillTx/>
                <a:latin typeface="Calibri"/>
                <a:cs typeface="Calibri"/>
                <a:sym typeface="Calibri"/>
              </a:rPr>
              <a:t>Healthcare</a:t>
            </a:r>
          </a:p>
          <a:p>
            <a:pPr marL="0" marR="0" lvl="0" indent="0" algn="r" defTabSz="1828800" rtl="0" eaLnBrk="1" fontAlgn="auto" latinLnBrk="0" hangingPunct="1">
              <a:lnSpc>
                <a:spcPct val="100000"/>
              </a:lnSpc>
              <a:spcBef>
                <a:spcPts val="2000"/>
              </a:spcBef>
              <a:spcAft>
                <a:spcPts val="0"/>
              </a:spcAft>
              <a:buClr>
                <a:srgbClr val="000000"/>
              </a:buClr>
              <a:buSzTx/>
              <a:buFont typeface="Arial"/>
              <a:buNone/>
              <a:tabLst/>
              <a:defRPr sz="2700" b="1">
                <a:solidFill>
                  <a:srgbClr val="0E2D52"/>
                </a:solidFill>
                <a:latin typeface="Calibri"/>
                <a:ea typeface="Calibri"/>
                <a:cs typeface="Calibri"/>
                <a:sym typeface="Calibri"/>
              </a:defRPr>
            </a:pPr>
            <a:r>
              <a:rPr kumimoji="0" sz="6000" b="1" i="0" u="none" strike="noStrike" kern="0" cap="none" spc="0" normalizeH="0" baseline="0" noProof="0" dirty="0">
                <a:ln>
                  <a:noFill/>
                </a:ln>
                <a:solidFill>
                  <a:srgbClr val="0E2D52"/>
                </a:solidFill>
                <a:effectLst/>
                <a:uLnTx/>
                <a:uFillTx/>
                <a:latin typeface="Calibri"/>
                <a:cs typeface="Calibri"/>
                <a:sym typeface="Calibri"/>
              </a:rPr>
              <a:t>TV/Internet</a:t>
            </a:r>
          </a:p>
          <a:p>
            <a:pPr marL="0" marR="0" lvl="0" indent="0" algn="r" defTabSz="1828800" rtl="0" eaLnBrk="1" fontAlgn="auto" latinLnBrk="0" hangingPunct="1">
              <a:lnSpc>
                <a:spcPct val="100000"/>
              </a:lnSpc>
              <a:spcBef>
                <a:spcPts val="2000"/>
              </a:spcBef>
              <a:spcAft>
                <a:spcPts val="0"/>
              </a:spcAft>
              <a:buClr>
                <a:srgbClr val="000000"/>
              </a:buClr>
              <a:buSzTx/>
              <a:buFont typeface="Arial"/>
              <a:buNone/>
              <a:tabLst/>
              <a:defRPr sz="2700" b="1">
                <a:solidFill>
                  <a:srgbClr val="0E2D52"/>
                </a:solidFill>
                <a:latin typeface="Calibri"/>
                <a:ea typeface="Calibri"/>
                <a:cs typeface="Calibri"/>
                <a:sym typeface="Calibri"/>
              </a:defRPr>
            </a:pPr>
            <a:r>
              <a:rPr kumimoji="0" sz="6000" b="1" i="0" u="none" strike="noStrike" kern="0" cap="none" spc="0" normalizeH="0" baseline="0" noProof="0" dirty="0">
                <a:ln>
                  <a:noFill/>
                </a:ln>
                <a:solidFill>
                  <a:srgbClr val="0E2D52"/>
                </a:solidFill>
                <a:effectLst/>
                <a:uLnTx/>
                <a:uFillTx/>
                <a:latin typeface="Calibri"/>
                <a:cs typeface="Calibri"/>
                <a:sym typeface="Calibri"/>
              </a:rPr>
              <a:t>Cell Phone</a:t>
            </a:r>
          </a:p>
          <a:p>
            <a:pPr marL="0" marR="0" lvl="0" indent="0" algn="r" defTabSz="1828800" rtl="0" eaLnBrk="1" fontAlgn="auto" latinLnBrk="0" hangingPunct="1">
              <a:lnSpc>
                <a:spcPct val="100000"/>
              </a:lnSpc>
              <a:spcBef>
                <a:spcPts val="2000"/>
              </a:spcBef>
              <a:spcAft>
                <a:spcPts val="0"/>
              </a:spcAft>
              <a:buClr>
                <a:srgbClr val="000000"/>
              </a:buClr>
              <a:buSzTx/>
              <a:buFont typeface="Arial"/>
              <a:buNone/>
              <a:tabLst/>
              <a:defRPr sz="2700" b="1">
                <a:solidFill>
                  <a:srgbClr val="0E2D52"/>
                </a:solidFill>
                <a:latin typeface="Calibri"/>
                <a:ea typeface="Calibri"/>
                <a:cs typeface="Calibri"/>
                <a:sym typeface="Calibri"/>
              </a:defRPr>
            </a:pPr>
            <a:r>
              <a:rPr kumimoji="0" sz="6000" b="1" i="0" u="none" strike="noStrike" kern="0" cap="none" spc="0" normalizeH="0" baseline="0" noProof="0" dirty="0">
                <a:ln>
                  <a:noFill/>
                </a:ln>
                <a:solidFill>
                  <a:srgbClr val="0E2D52"/>
                </a:solidFill>
                <a:effectLst/>
                <a:uLnTx/>
                <a:uFillTx/>
                <a:latin typeface="Calibri"/>
                <a:cs typeface="Calibri"/>
                <a:sym typeface="Calibri"/>
              </a:rPr>
              <a:t>Electric &amp; Gas</a:t>
            </a:r>
          </a:p>
          <a:p>
            <a:pPr marL="0" marR="0" lvl="0" indent="0" algn="r" defTabSz="1828800" rtl="0" eaLnBrk="1" fontAlgn="auto" latinLnBrk="0" hangingPunct="1">
              <a:lnSpc>
                <a:spcPct val="100000"/>
              </a:lnSpc>
              <a:spcBef>
                <a:spcPts val="2000"/>
              </a:spcBef>
              <a:spcAft>
                <a:spcPts val="0"/>
              </a:spcAft>
              <a:buClr>
                <a:srgbClr val="000000"/>
              </a:buClr>
              <a:buSzTx/>
              <a:buFont typeface="Arial"/>
              <a:buNone/>
              <a:tabLst/>
              <a:defRPr sz="2700" b="1">
                <a:solidFill>
                  <a:srgbClr val="0E2D52"/>
                </a:solidFill>
                <a:latin typeface="Calibri"/>
                <a:ea typeface="Calibri"/>
                <a:cs typeface="Calibri"/>
                <a:sym typeface="Calibri"/>
              </a:defRPr>
            </a:pPr>
            <a:r>
              <a:rPr kumimoji="0" sz="6000" b="1" i="0" u="none" strike="noStrike" kern="0" cap="none" spc="0" normalizeH="0" baseline="0" noProof="0" dirty="0">
                <a:ln>
                  <a:noFill/>
                </a:ln>
                <a:solidFill>
                  <a:srgbClr val="0E2D52"/>
                </a:solidFill>
                <a:effectLst/>
                <a:uLnTx/>
                <a:uFillTx/>
                <a:latin typeface="Calibri"/>
                <a:cs typeface="Calibri"/>
                <a:sym typeface="Calibri"/>
              </a:rPr>
              <a:t>ID Theft Protection</a:t>
            </a:r>
            <a:br>
              <a:rPr kumimoji="0" sz="6000" b="1" i="0" u="none" strike="noStrike" kern="0" cap="none" spc="0" normalizeH="0" baseline="0" noProof="0" dirty="0">
                <a:ln>
                  <a:noFill/>
                </a:ln>
                <a:solidFill>
                  <a:srgbClr val="0E2D52"/>
                </a:solidFill>
                <a:effectLst/>
                <a:uLnTx/>
                <a:uFillTx/>
                <a:latin typeface="Calibri"/>
                <a:cs typeface="Calibri"/>
                <a:sym typeface="Calibri"/>
              </a:rPr>
            </a:br>
            <a:r>
              <a:rPr kumimoji="0" sz="6000" b="1" i="0" u="none" strike="noStrike" kern="0" cap="none" spc="0" normalizeH="0" baseline="0" noProof="0" dirty="0">
                <a:ln>
                  <a:noFill/>
                </a:ln>
                <a:solidFill>
                  <a:srgbClr val="0E2D52"/>
                </a:solidFill>
                <a:effectLst/>
                <a:uLnTx/>
                <a:uFillTx/>
                <a:latin typeface="Calibri"/>
                <a:cs typeface="Calibri"/>
                <a:sym typeface="Calibri"/>
              </a:rPr>
              <a:t>Home Security</a:t>
            </a:r>
            <a:br>
              <a:rPr kumimoji="0" sz="6000" b="1" i="0" u="none" strike="noStrike" kern="0" cap="none" spc="0" normalizeH="0" baseline="0" noProof="0" dirty="0">
                <a:ln>
                  <a:noFill/>
                </a:ln>
                <a:solidFill>
                  <a:srgbClr val="0E2D52"/>
                </a:solidFill>
                <a:effectLst/>
                <a:uLnTx/>
                <a:uFillTx/>
                <a:latin typeface="Calibri"/>
                <a:cs typeface="Calibri"/>
                <a:sym typeface="Calibri"/>
              </a:rPr>
            </a:br>
            <a:r>
              <a:rPr kumimoji="0" lang="en-US" sz="6000" b="1" i="0" u="none" strike="noStrike" kern="0" cap="none" spc="0" normalizeH="0" baseline="0" noProof="0" dirty="0">
                <a:ln>
                  <a:noFill/>
                </a:ln>
                <a:solidFill>
                  <a:srgbClr val="0E2D52"/>
                </a:solidFill>
                <a:effectLst/>
                <a:uLnTx/>
                <a:uFillTx/>
                <a:latin typeface="Calibri"/>
                <a:cs typeface="Calibri"/>
                <a:sym typeface="Calibri"/>
              </a:rPr>
              <a:t>Mer</a:t>
            </a:r>
            <a:r>
              <a:rPr kumimoji="0" sz="6000" b="1" i="0" u="none" strike="noStrike" kern="0" cap="none" spc="0" normalizeH="0" baseline="0" noProof="0" dirty="0">
                <a:ln>
                  <a:noFill/>
                </a:ln>
                <a:solidFill>
                  <a:srgbClr val="0E2D52"/>
                </a:solidFill>
                <a:effectLst/>
                <a:uLnTx/>
                <a:uFillTx/>
                <a:latin typeface="Calibri"/>
                <a:cs typeface="Calibri"/>
                <a:sym typeface="Calibri"/>
              </a:rPr>
              <a:t>chant</a:t>
            </a:r>
          </a:p>
        </p:txBody>
      </p:sp>
      <p:pic>
        <p:nvPicPr>
          <p:cNvPr id="437" name="Google Shape;419;p22" descr="Google Shape;419;p22"/>
          <p:cNvPicPr>
            <a:picLocks noChangeAspect="1"/>
          </p:cNvPicPr>
          <p:nvPr/>
        </p:nvPicPr>
        <p:blipFill>
          <a:blip r:embed="rId2"/>
          <a:stretch>
            <a:fillRect/>
          </a:stretch>
        </p:blipFill>
        <p:spPr>
          <a:xfrm>
            <a:off x="9919297" y="2033896"/>
            <a:ext cx="5723246" cy="3288596"/>
          </a:xfrm>
          <a:prstGeom prst="rect">
            <a:avLst/>
          </a:prstGeom>
          <a:ln w="12700">
            <a:miter lim="400000"/>
          </a:ln>
        </p:spPr>
      </p:pic>
      <p:pic>
        <p:nvPicPr>
          <p:cNvPr id="438" name="Google Shape;420;p22" descr="Google Shape;420;p22"/>
          <p:cNvPicPr>
            <a:picLocks noChangeAspect="1"/>
          </p:cNvPicPr>
          <p:nvPr/>
        </p:nvPicPr>
        <p:blipFill>
          <a:blip r:embed="rId2"/>
          <a:stretch>
            <a:fillRect/>
          </a:stretch>
        </p:blipFill>
        <p:spPr>
          <a:xfrm>
            <a:off x="6491291" y="6284349"/>
            <a:ext cx="4533694" cy="2605076"/>
          </a:xfrm>
          <a:prstGeom prst="rect">
            <a:avLst/>
          </a:prstGeom>
          <a:ln w="12700">
            <a:miter lim="400000"/>
          </a:ln>
        </p:spPr>
      </p:pic>
      <p:sp>
        <p:nvSpPr>
          <p:cNvPr id="440" name="Google Shape;422;p22"/>
          <p:cNvSpPr txBox="1"/>
          <p:nvPr/>
        </p:nvSpPr>
        <p:spPr>
          <a:xfrm>
            <a:off x="1196013" y="2027115"/>
            <a:ext cx="5234694" cy="2492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lvl1pPr algn="r">
              <a:defRPr sz="4800" b="1">
                <a:solidFill>
                  <a:srgbClr val="75BF43"/>
                </a:solidFill>
                <a:latin typeface="Calibri"/>
                <a:ea typeface="Calibri"/>
                <a:cs typeface="Calibri"/>
                <a:sym typeface="Calibri"/>
              </a:defRPr>
            </a:lvl1pPr>
          </a:lstStyle>
          <a:p>
            <a:pPr marL="0" marR="0" lvl="0" indent="0" algn="r" defTabSz="1828800" rtl="0" eaLnBrk="1" fontAlgn="auto" latinLnBrk="0" hangingPunct="1">
              <a:lnSpc>
                <a:spcPct val="100000"/>
              </a:lnSpc>
              <a:spcBef>
                <a:spcPts val="0"/>
              </a:spcBef>
              <a:spcAft>
                <a:spcPts val="0"/>
              </a:spcAft>
              <a:buClr>
                <a:srgbClr val="000000"/>
              </a:buClr>
              <a:buSzTx/>
              <a:buFont typeface="Arial"/>
              <a:buNone/>
              <a:tabLst/>
              <a:defRPr/>
            </a:pPr>
            <a:r>
              <a:rPr kumimoji="0" sz="15000" b="1" i="0" u="none" strike="noStrike" kern="0" cap="none" spc="0" normalizeH="0" baseline="0" noProof="0" dirty="0">
                <a:ln>
                  <a:noFill/>
                </a:ln>
                <a:solidFill>
                  <a:srgbClr val="75BF43"/>
                </a:solidFill>
                <a:effectLst/>
                <a:uLnTx/>
                <a:uFillTx/>
                <a:latin typeface="Calibri"/>
                <a:cs typeface="Calibri"/>
                <a:sym typeface="Calibri"/>
              </a:rPr>
              <a:t>$</a:t>
            </a:r>
            <a:r>
              <a:rPr kumimoji="0" lang="en-US" sz="15000" b="1" i="0" u="none" strike="noStrike" kern="0" cap="none" spc="0" normalizeH="0" baseline="0" noProof="0" dirty="0">
                <a:ln>
                  <a:noFill/>
                </a:ln>
                <a:solidFill>
                  <a:srgbClr val="75BF43"/>
                </a:solidFill>
                <a:effectLst/>
                <a:uLnTx/>
                <a:uFillTx/>
                <a:latin typeface="Calibri"/>
                <a:cs typeface="Calibri"/>
                <a:sym typeface="Calibri"/>
              </a:rPr>
              <a:t>1000</a:t>
            </a:r>
            <a:endParaRPr kumimoji="0" sz="15000" b="1" i="0" u="none" strike="noStrike" kern="0" cap="none" spc="0" normalizeH="0" baseline="0" noProof="0" dirty="0">
              <a:ln>
                <a:noFill/>
              </a:ln>
              <a:solidFill>
                <a:srgbClr val="75BF43"/>
              </a:solidFill>
              <a:effectLst/>
              <a:uLnTx/>
              <a:uFillTx/>
              <a:latin typeface="Calibri"/>
              <a:cs typeface="Calibri"/>
              <a:sym typeface="Calibri"/>
            </a:endParaRPr>
          </a:p>
        </p:txBody>
      </p:sp>
      <p:sp>
        <p:nvSpPr>
          <p:cNvPr id="441" name="Google Shape;423;p22"/>
          <p:cNvSpPr txBox="1"/>
          <p:nvPr/>
        </p:nvSpPr>
        <p:spPr>
          <a:xfrm>
            <a:off x="182505" y="3383607"/>
            <a:ext cx="6248202" cy="2492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a:spAutoFit/>
          </a:bodyPr>
          <a:lstStyle/>
          <a:p>
            <a:pPr marL="0" marR="0" lvl="0" indent="0" algn="r" defTabSz="1828800" rtl="0" eaLnBrk="1" fontAlgn="auto" latinLnBrk="0" hangingPunct="1">
              <a:lnSpc>
                <a:spcPct val="100000"/>
              </a:lnSpc>
              <a:spcBef>
                <a:spcPts val="0"/>
              </a:spcBef>
              <a:spcAft>
                <a:spcPts val="0"/>
              </a:spcAft>
              <a:buClr>
                <a:srgbClr val="000000"/>
              </a:buClr>
              <a:buSzTx/>
              <a:buFont typeface="Arial"/>
              <a:buNone/>
              <a:tabLst/>
              <a:defRPr sz="4800" b="1" u="sng">
                <a:solidFill>
                  <a:srgbClr val="75BF43"/>
                </a:solidFill>
                <a:latin typeface="Calibri"/>
                <a:ea typeface="Calibri"/>
                <a:cs typeface="Calibri"/>
                <a:sym typeface="Calibri"/>
              </a:defRPr>
            </a:pPr>
            <a:r>
              <a:rPr kumimoji="0" lang="en-US" sz="15000" b="1" i="0" u="sng" strike="noStrike" kern="0" cap="none" spc="0" normalizeH="0" baseline="0" noProof="0" dirty="0">
                <a:ln>
                  <a:noFill/>
                </a:ln>
                <a:solidFill>
                  <a:srgbClr val="75BF43"/>
                </a:solidFill>
                <a:effectLst/>
                <a:uLnTx/>
                <a:uFillTx/>
                <a:latin typeface="Calibri"/>
                <a:cs typeface="Calibri"/>
                <a:sym typeface="Calibri"/>
              </a:rPr>
              <a:t>+$400</a:t>
            </a:r>
          </a:p>
        </p:txBody>
      </p:sp>
      <p:grpSp>
        <p:nvGrpSpPr>
          <p:cNvPr id="444" name="Google Shape;424;p22"/>
          <p:cNvGrpSpPr/>
          <p:nvPr/>
        </p:nvGrpSpPr>
        <p:grpSpPr>
          <a:xfrm>
            <a:off x="10631777" y="3460479"/>
            <a:ext cx="4298286" cy="1261878"/>
            <a:chOff x="0" y="-1"/>
            <a:chExt cx="2149141" cy="630938"/>
          </a:xfrm>
        </p:grpSpPr>
        <p:sp>
          <p:nvSpPr>
            <p:cNvPr id="442" name="Rectangle"/>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443" name="5 Services"/>
            <p:cNvSpPr txBox="1"/>
            <p:nvPr/>
          </p:nvSpPr>
          <p:spPr>
            <a:xfrm>
              <a:off x="45725" y="84656"/>
              <a:ext cx="2057691" cy="4616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numCol="1" anchor="ctr">
              <a:spAutoFit/>
            </a:bodyPr>
            <a:lstStyle>
              <a:lvl1pPr algn="ctr">
                <a:defRPr sz="2400" b="1">
                  <a:solidFill>
                    <a:srgbClr val="00457C"/>
                  </a:solidFill>
                  <a:latin typeface="Calibri"/>
                  <a:ea typeface="Calibri"/>
                  <a:cs typeface="Calibri"/>
                  <a:sym typeface="Calibri"/>
                </a:defRPr>
              </a:lvl1p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457C"/>
                  </a:solidFill>
                  <a:effectLst/>
                  <a:uLnTx/>
                  <a:uFillTx/>
                  <a:latin typeface="Calibri"/>
                  <a:cs typeface="Calibri"/>
                  <a:sym typeface="Calibri"/>
                </a:rPr>
                <a:t>6</a:t>
              </a:r>
              <a:r>
                <a:rPr kumimoji="0" sz="4800" b="1" i="0" u="none" strike="noStrike" kern="0" cap="none" spc="0" normalizeH="0" baseline="0" noProof="0" dirty="0">
                  <a:ln>
                    <a:noFill/>
                  </a:ln>
                  <a:solidFill>
                    <a:srgbClr val="00457C"/>
                  </a:solidFill>
                  <a:effectLst/>
                  <a:uLnTx/>
                  <a:uFillTx/>
                  <a:latin typeface="Calibri"/>
                  <a:cs typeface="Calibri"/>
                  <a:sym typeface="Calibri"/>
                </a:rPr>
                <a:t> Services</a:t>
              </a:r>
            </a:p>
          </p:txBody>
        </p:sp>
      </p:grpSp>
      <p:pic>
        <p:nvPicPr>
          <p:cNvPr id="445" name="Google Shape;425;p22" descr="Google Shape;425;p22"/>
          <p:cNvPicPr>
            <a:picLocks noChangeAspect="1"/>
          </p:cNvPicPr>
          <p:nvPr/>
        </p:nvPicPr>
        <p:blipFill>
          <a:blip r:embed="rId3"/>
          <a:srcRect l="15764" t="13068" r="8591" b="22773"/>
          <a:stretch>
            <a:fillRect/>
          </a:stretch>
        </p:blipFill>
        <p:spPr>
          <a:xfrm>
            <a:off x="7950834" y="2592244"/>
            <a:ext cx="2789608" cy="2366056"/>
          </a:xfrm>
          <a:prstGeom prst="rect">
            <a:avLst/>
          </a:prstGeom>
          <a:ln w="12700">
            <a:miter lim="400000"/>
          </a:ln>
        </p:spPr>
      </p:pic>
      <p:grpSp>
        <p:nvGrpSpPr>
          <p:cNvPr id="448" name="Google Shape;426;p22"/>
          <p:cNvGrpSpPr/>
          <p:nvPr/>
        </p:nvGrpSpPr>
        <p:grpSpPr>
          <a:xfrm>
            <a:off x="2938836" y="8575596"/>
            <a:ext cx="3014784" cy="973548"/>
            <a:chOff x="0" y="-1"/>
            <a:chExt cx="2149141" cy="630938"/>
          </a:xfrm>
        </p:grpSpPr>
        <p:sp>
          <p:nvSpPr>
            <p:cNvPr id="446" name="Rectangle"/>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447" name="5 Services"/>
            <p:cNvSpPr txBox="1"/>
            <p:nvPr/>
          </p:nvSpPr>
          <p:spPr>
            <a:xfrm>
              <a:off x="45725" y="16301"/>
              <a:ext cx="2057692" cy="5983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numCol="1" anchor="ctr">
              <a:spAutoFit/>
            </a:bodyPr>
            <a:lstStyle>
              <a:lvl1pPr algn="ctr">
                <a:defRPr sz="2400" b="1">
                  <a:solidFill>
                    <a:srgbClr val="00457C"/>
                  </a:solidFill>
                  <a:latin typeface="Calibri"/>
                  <a:ea typeface="Calibri"/>
                  <a:cs typeface="Calibri"/>
                  <a:sym typeface="Calibri"/>
                </a:defRPr>
              </a:lvl1p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dirty="0">
                <a:ln>
                  <a:noFill/>
                </a:ln>
                <a:solidFill>
                  <a:srgbClr val="00457C"/>
                </a:solidFill>
                <a:effectLst/>
                <a:uLnTx/>
                <a:uFillTx/>
                <a:latin typeface="Calibri"/>
                <a:cs typeface="Calibri"/>
                <a:sym typeface="Calibri"/>
              </a:endParaRPr>
            </a:p>
          </p:txBody>
        </p:sp>
      </p:grpSp>
      <p:grpSp>
        <p:nvGrpSpPr>
          <p:cNvPr id="452" name="Google Shape;428;p22"/>
          <p:cNvGrpSpPr/>
          <p:nvPr/>
        </p:nvGrpSpPr>
        <p:grpSpPr>
          <a:xfrm>
            <a:off x="7230739" y="8844175"/>
            <a:ext cx="3014784" cy="973548"/>
            <a:chOff x="0" y="-1"/>
            <a:chExt cx="2149141" cy="630938"/>
          </a:xfrm>
        </p:grpSpPr>
        <p:sp>
          <p:nvSpPr>
            <p:cNvPr id="450" name="Rectangle"/>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451" name="5 Services"/>
            <p:cNvSpPr txBox="1"/>
            <p:nvPr/>
          </p:nvSpPr>
          <p:spPr>
            <a:xfrm>
              <a:off x="45725" y="16302"/>
              <a:ext cx="2057692" cy="5983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numCol="1" anchor="ctr">
              <a:spAutoFit/>
            </a:bodyPr>
            <a:lstStyle>
              <a:lvl1pPr algn="ctr">
                <a:defRPr sz="2400" b="1">
                  <a:solidFill>
                    <a:srgbClr val="00457C"/>
                  </a:solidFill>
                  <a:latin typeface="Calibri"/>
                  <a:ea typeface="Calibri"/>
                  <a:cs typeface="Calibri"/>
                  <a:sym typeface="Calibri"/>
                </a:defRPr>
              </a:lvl1p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457C"/>
                  </a:solidFill>
                  <a:effectLst/>
                  <a:uLnTx/>
                  <a:uFillTx/>
                  <a:latin typeface="Calibri"/>
                  <a:cs typeface="Calibri"/>
                  <a:sym typeface="Calibri"/>
                </a:rPr>
                <a:t>6</a:t>
              </a:r>
              <a:r>
                <a:rPr kumimoji="0" sz="4800" b="1" i="0" u="none" strike="noStrike" kern="0" cap="none" spc="0" normalizeH="0" baseline="0" noProof="0" dirty="0">
                  <a:ln>
                    <a:noFill/>
                  </a:ln>
                  <a:solidFill>
                    <a:srgbClr val="00457C"/>
                  </a:solidFill>
                  <a:effectLst/>
                  <a:uLnTx/>
                  <a:uFillTx/>
                  <a:latin typeface="Calibri"/>
                  <a:cs typeface="Calibri"/>
                  <a:sym typeface="Calibri"/>
                </a:rPr>
                <a:t> Services</a:t>
              </a:r>
            </a:p>
          </p:txBody>
        </p:sp>
      </p:grpSp>
      <p:pic>
        <p:nvPicPr>
          <p:cNvPr id="453" name="Google Shape;429;p22" descr="Google Shape;429;p22"/>
          <p:cNvPicPr>
            <a:picLocks noChangeAspect="1"/>
          </p:cNvPicPr>
          <p:nvPr/>
        </p:nvPicPr>
        <p:blipFill>
          <a:blip r:embed="rId3"/>
          <a:srcRect l="15764" t="13068" r="8591" b="22773"/>
          <a:stretch>
            <a:fillRect/>
          </a:stretch>
        </p:blipFill>
        <p:spPr>
          <a:xfrm>
            <a:off x="4438860" y="8080404"/>
            <a:ext cx="2209802" cy="1874284"/>
          </a:xfrm>
          <a:prstGeom prst="rect">
            <a:avLst/>
          </a:prstGeom>
          <a:ln w="12700">
            <a:miter lim="400000"/>
          </a:ln>
        </p:spPr>
      </p:pic>
      <p:pic>
        <p:nvPicPr>
          <p:cNvPr id="454" name="Google Shape;430;p22" descr="Google Shape;430;p22"/>
          <p:cNvPicPr>
            <a:picLocks noChangeAspect="1"/>
          </p:cNvPicPr>
          <p:nvPr/>
        </p:nvPicPr>
        <p:blipFill>
          <a:blip r:embed="rId3"/>
          <a:srcRect l="15764" t="13068" r="8591" b="22773"/>
          <a:stretch>
            <a:fillRect/>
          </a:stretch>
        </p:blipFill>
        <p:spPr>
          <a:xfrm>
            <a:off x="7983467" y="3670938"/>
            <a:ext cx="2789610" cy="2366056"/>
          </a:xfrm>
          <a:prstGeom prst="rect">
            <a:avLst/>
          </a:prstGeom>
          <a:ln w="12700">
            <a:miter lim="400000"/>
          </a:ln>
        </p:spPr>
      </p:pic>
      <p:pic>
        <p:nvPicPr>
          <p:cNvPr id="456" name="Google Shape;432;p22" descr="Google Shape;432;p22"/>
          <p:cNvPicPr>
            <a:picLocks noChangeAspect="1"/>
          </p:cNvPicPr>
          <p:nvPr/>
        </p:nvPicPr>
        <p:blipFill>
          <a:blip r:embed="rId4"/>
          <a:stretch>
            <a:fillRect/>
          </a:stretch>
        </p:blipFill>
        <p:spPr>
          <a:xfrm>
            <a:off x="14690649" y="1655522"/>
            <a:ext cx="1271178" cy="3867008"/>
          </a:xfrm>
          <a:prstGeom prst="rect">
            <a:avLst/>
          </a:prstGeom>
          <a:ln w="12700">
            <a:miter lim="400000"/>
          </a:ln>
          <a:effectLst>
            <a:outerShdw blurRad="292100" dist="139700" dir="2700000" rotWithShape="0">
              <a:srgbClr val="333333">
                <a:alpha val="64705"/>
              </a:srgbClr>
            </a:outerShdw>
          </a:effectLst>
        </p:spPr>
      </p:pic>
      <p:pic>
        <p:nvPicPr>
          <p:cNvPr id="457" name="Google Shape;433;p22" descr="Google Shape;433;p22"/>
          <p:cNvPicPr>
            <a:picLocks noChangeAspect="1"/>
          </p:cNvPicPr>
          <p:nvPr/>
        </p:nvPicPr>
        <p:blipFill>
          <a:blip r:embed="rId5"/>
          <a:stretch>
            <a:fillRect/>
          </a:stretch>
        </p:blipFill>
        <p:spPr>
          <a:xfrm>
            <a:off x="8302032" y="6038434"/>
            <a:ext cx="1034220" cy="1035996"/>
          </a:xfrm>
          <a:prstGeom prst="rect">
            <a:avLst/>
          </a:prstGeom>
          <a:ln w="12700">
            <a:miter lim="400000"/>
          </a:ln>
        </p:spPr>
      </p:pic>
      <p:pic>
        <p:nvPicPr>
          <p:cNvPr id="5" name="Google Shape;421;p22" descr="Google Shape;421;p22">
            <a:extLst>
              <a:ext uri="{FF2B5EF4-FFF2-40B4-BE49-F238E27FC236}">
                <a16:creationId xmlns:a16="http://schemas.microsoft.com/office/drawing/2014/main" id="{E8771BC6-AC49-AE79-D004-3FB64B5D9B06}"/>
              </a:ext>
            </a:extLst>
          </p:cNvPr>
          <p:cNvPicPr>
            <a:picLocks noChangeAspect="1"/>
          </p:cNvPicPr>
          <p:nvPr/>
        </p:nvPicPr>
        <p:blipFill>
          <a:blip r:embed="rId2"/>
          <a:stretch>
            <a:fillRect/>
          </a:stretch>
        </p:blipFill>
        <p:spPr>
          <a:xfrm>
            <a:off x="13095558" y="6376131"/>
            <a:ext cx="4533698" cy="2605076"/>
          </a:xfrm>
          <a:prstGeom prst="rect">
            <a:avLst/>
          </a:prstGeom>
          <a:ln w="12700">
            <a:miter lim="400000"/>
          </a:ln>
        </p:spPr>
      </p:pic>
      <p:grpSp>
        <p:nvGrpSpPr>
          <p:cNvPr id="6" name="Google Shape;426;p22">
            <a:extLst>
              <a:ext uri="{FF2B5EF4-FFF2-40B4-BE49-F238E27FC236}">
                <a16:creationId xmlns:a16="http://schemas.microsoft.com/office/drawing/2014/main" id="{5D65032A-9DA4-4B02-39EE-341539AA4FBF}"/>
              </a:ext>
            </a:extLst>
          </p:cNvPr>
          <p:cNvGrpSpPr/>
          <p:nvPr/>
        </p:nvGrpSpPr>
        <p:grpSpPr>
          <a:xfrm>
            <a:off x="13875010" y="9007915"/>
            <a:ext cx="3014784" cy="973548"/>
            <a:chOff x="0" y="-1"/>
            <a:chExt cx="2149141" cy="630938"/>
          </a:xfrm>
        </p:grpSpPr>
        <p:sp>
          <p:nvSpPr>
            <p:cNvPr id="7" name="Rectangle">
              <a:extLst>
                <a:ext uri="{FF2B5EF4-FFF2-40B4-BE49-F238E27FC236}">
                  <a16:creationId xmlns:a16="http://schemas.microsoft.com/office/drawing/2014/main" id="{6BCB84FA-379F-2A34-97C1-82FDBBDA6138}"/>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 name="5 Services">
              <a:extLst>
                <a:ext uri="{FF2B5EF4-FFF2-40B4-BE49-F238E27FC236}">
                  <a16:creationId xmlns:a16="http://schemas.microsoft.com/office/drawing/2014/main" id="{5AABE8EC-E581-DAEC-AD68-D0C0C9D2A8F8}"/>
                </a:ext>
              </a:extLst>
            </p:cNvPr>
            <p:cNvSpPr txBox="1"/>
            <p:nvPr/>
          </p:nvSpPr>
          <p:spPr>
            <a:xfrm>
              <a:off x="45725" y="16302"/>
              <a:ext cx="2057692" cy="5983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numCol="1" anchor="ctr">
              <a:spAutoFit/>
            </a:bodyPr>
            <a:lstStyle>
              <a:lvl1pPr algn="ctr">
                <a:defRPr sz="2400" b="1">
                  <a:solidFill>
                    <a:srgbClr val="00457C"/>
                  </a:solidFill>
                  <a:latin typeface="Calibri"/>
                  <a:ea typeface="Calibri"/>
                  <a:cs typeface="Calibri"/>
                  <a:sym typeface="Calibri"/>
                </a:defRPr>
              </a:lvl1p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457C"/>
                  </a:solidFill>
                  <a:effectLst/>
                  <a:uLnTx/>
                  <a:uFillTx/>
                  <a:latin typeface="Calibri"/>
                  <a:cs typeface="Calibri"/>
                  <a:sym typeface="Calibri"/>
                </a:rPr>
                <a:t>6</a:t>
              </a:r>
              <a:r>
                <a:rPr kumimoji="0" sz="4800" b="1" i="0" u="none" strike="noStrike" kern="0" cap="none" spc="0" normalizeH="0" baseline="0" noProof="0" dirty="0">
                  <a:ln>
                    <a:noFill/>
                  </a:ln>
                  <a:solidFill>
                    <a:srgbClr val="00457C"/>
                  </a:solidFill>
                  <a:effectLst/>
                  <a:uLnTx/>
                  <a:uFillTx/>
                  <a:latin typeface="Calibri"/>
                  <a:cs typeface="Calibri"/>
                  <a:sym typeface="Calibri"/>
                </a:rPr>
                <a:t> Services</a:t>
              </a:r>
            </a:p>
          </p:txBody>
        </p:sp>
      </p:grpSp>
      <p:pic>
        <p:nvPicPr>
          <p:cNvPr id="9" name="Google Shape;427;p22" descr="Google Shape;427;p22">
            <a:extLst>
              <a:ext uri="{FF2B5EF4-FFF2-40B4-BE49-F238E27FC236}">
                <a16:creationId xmlns:a16="http://schemas.microsoft.com/office/drawing/2014/main" id="{618AB306-B9C0-E51C-503B-2A8706BC1616}"/>
              </a:ext>
            </a:extLst>
          </p:cNvPr>
          <p:cNvPicPr>
            <a:picLocks noChangeAspect="1"/>
          </p:cNvPicPr>
          <p:nvPr/>
        </p:nvPicPr>
        <p:blipFill>
          <a:blip r:embed="rId3"/>
          <a:srcRect l="15764" t="13068" r="8591" b="22773"/>
          <a:stretch>
            <a:fillRect/>
          </a:stretch>
        </p:blipFill>
        <p:spPr>
          <a:xfrm>
            <a:off x="11058772" y="7871134"/>
            <a:ext cx="2209802" cy="1874284"/>
          </a:xfrm>
          <a:prstGeom prst="rect">
            <a:avLst/>
          </a:prstGeom>
          <a:ln w="12700">
            <a:miter lim="400000"/>
          </a:ln>
        </p:spPr>
      </p:pic>
      <p:grpSp>
        <p:nvGrpSpPr>
          <p:cNvPr id="10" name="Google Shape;428;p22">
            <a:extLst>
              <a:ext uri="{FF2B5EF4-FFF2-40B4-BE49-F238E27FC236}">
                <a16:creationId xmlns:a16="http://schemas.microsoft.com/office/drawing/2014/main" id="{F509A86B-E2F2-6A5B-4148-B0C3606DFBE4}"/>
              </a:ext>
            </a:extLst>
          </p:cNvPr>
          <p:cNvGrpSpPr/>
          <p:nvPr/>
        </p:nvGrpSpPr>
        <p:grpSpPr>
          <a:xfrm>
            <a:off x="19090826" y="8797018"/>
            <a:ext cx="841860" cy="973548"/>
            <a:chOff x="0" y="-1"/>
            <a:chExt cx="2149141" cy="630938"/>
          </a:xfrm>
        </p:grpSpPr>
        <p:sp>
          <p:nvSpPr>
            <p:cNvPr id="11" name="Rectangle">
              <a:extLst>
                <a:ext uri="{FF2B5EF4-FFF2-40B4-BE49-F238E27FC236}">
                  <a16:creationId xmlns:a16="http://schemas.microsoft.com/office/drawing/2014/main" id="{5967AC85-DC01-3010-9FBB-68170B378AE0}"/>
                </a:ext>
              </a:extLst>
            </p:cNvPr>
            <p:cNvSpPr/>
            <p:nvPr/>
          </p:nvSpPr>
          <p:spPr>
            <a:xfrm>
              <a:off x="0" y="-1"/>
              <a:ext cx="2149141" cy="630938"/>
            </a:xfrm>
            <a:prstGeom prst="rect">
              <a:avLst/>
            </a:prstGeom>
            <a:solidFill>
              <a:srgbClr val="FFFFFF"/>
            </a:solidFill>
            <a:ln w="12700" cap="flat">
              <a:noFill/>
              <a:miter lim="400000"/>
            </a:ln>
            <a:effectLst/>
          </p:spPr>
          <p:txBody>
            <a:bodyPr wrap="square" lIns="0" tIns="0" rIns="0" bIns="0" numCol="1" anchor="ctr">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12" name="5 Services">
              <a:extLst>
                <a:ext uri="{FF2B5EF4-FFF2-40B4-BE49-F238E27FC236}">
                  <a16:creationId xmlns:a16="http://schemas.microsoft.com/office/drawing/2014/main" id="{36B2EB90-87AA-8D18-326D-81B7E0A3B5A4}"/>
                </a:ext>
              </a:extLst>
            </p:cNvPr>
            <p:cNvSpPr txBox="1"/>
            <p:nvPr/>
          </p:nvSpPr>
          <p:spPr>
            <a:xfrm>
              <a:off x="45722" y="16301"/>
              <a:ext cx="2057693" cy="5983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398" tIns="91398" rIns="91398" bIns="91398" numCol="1" anchor="ctr">
              <a:spAutoFit/>
            </a:bodyPr>
            <a:lstStyle>
              <a:lvl1pPr algn="ctr">
                <a:defRPr sz="2400" b="1">
                  <a:solidFill>
                    <a:srgbClr val="00457C"/>
                  </a:solidFill>
                  <a:latin typeface="Calibri"/>
                  <a:ea typeface="Calibri"/>
                  <a:cs typeface="Calibri"/>
                  <a:sym typeface="Calibri"/>
                </a:defRPr>
              </a:lvl1p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4800" b="1" i="0" u="none" strike="noStrike" kern="0" cap="none" spc="0" normalizeH="0" baseline="0" noProof="0" dirty="0">
                <a:ln>
                  <a:noFill/>
                </a:ln>
                <a:solidFill>
                  <a:srgbClr val="00457C"/>
                </a:solidFill>
                <a:effectLst/>
                <a:uLnTx/>
                <a:uFillTx/>
                <a:latin typeface="Calibri"/>
                <a:cs typeface="Calibri"/>
                <a:sym typeface="Calibri"/>
              </a:endParaRPr>
            </a:p>
          </p:txBody>
        </p:sp>
      </p:grpSp>
      <p:pic>
        <p:nvPicPr>
          <p:cNvPr id="24" name="Picture 23" descr="A person wearing glasses&#10;&#10;Description automatically generated with low confidence">
            <a:extLst>
              <a:ext uri="{FF2B5EF4-FFF2-40B4-BE49-F238E27FC236}">
                <a16:creationId xmlns:a16="http://schemas.microsoft.com/office/drawing/2014/main" id="{4952953B-316C-3E52-14B0-91693557E2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66178" y="6036994"/>
            <a:ext cx="1032448" cy="1035996"/>
          </a:xfrm>
          <a:prstGeom prst="rect">
            <a:avLst/>
          </a:prstGeom>
        </p:spPr>
      </p:pic>
      <p:sp>
        <p:nvSpPr>
          <p:cNvPr id="2" name="TextBox 1">
            <a:extLst>
              <a:ext uri="{FF2B5EF4-FFF2-40B4-BE49-F238E27FC236}">
                <a16:creationId xmlns:a16="http://schemas.microsoft.com/office/drawing/2014/main" id="{0925C769-CABE-68E1-B0A9-706B894B8293}"/>
              </a:ext>
            </a:extLst>
          </p:cNvPr>
          <p:cNvSpPr txBox="1"/>
          <p:nvPr/>
        </p:nvSpPr>
        <p:spPr>
          <a:xfrm>
            <a:off x="2776174" y="9770566"/>
            <a:ext cx="17591050" cy="1754326"/>
          </a:xfrm>
          <a:prstGeom prst="rect">
            <a:avLst/>
          </a:prstGeom>
          <a:noFill/>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sz="4800" b="1" u="sng">
                <a:solidFill>
                  <a:srgbClr val="75BF43"/>
                </a:solidFill>
                <a:latin typeface="Calibri"/>
                <a:ea typeface="Calibri"/>
                <a:cs typeface="Calibri"/>
                <a:sym typeface="Calibri"/>
              </a:defRPr>
            </a:pPr>
            <a:r>
              <a:rPr kumimoji="0" lang="en-US" sz="10800" b="1" i="0" u="sng" strike="noStrike" kern="0" cap="none" spc="0" normalizeH="0" baseline="0" noProof="0" dirty="0">
                <a:ln>
                  <a:noFill/>
                </a:ln>
                <a:solidFill>
                  <a:srgbClr val="92D050"/>
                </a:solidFill>
                <a:effectLst/>
                <a:uLnTx/>
                <a:uFillTx/>
                <a:latin typeface="Calibri"/>
                <a:cs typeface="Calibri"/>
                <a:sym typeface="Calibri"/>
              </a:rPr>
              <a:t>ETL in your first 7 days =$1400 </a:t>
            </a:r>
          </a:p>
        </p:txBody>
      </p:sp>
      <p:sp>
        <p:nvSpPr>
          <p:cNvPr id="3" name="TextBox 2">
            <a:extLst>
              <a:ext uri="{FF2B5EF4-FFF2-40B4-BE49-F238E27FC236}">
                <a16:creationId xmlns:a16="http://schemas.microsoft.com/office/drawing/2014/main" id="{9C4DBFF1-42D6-C8A9-395E-1708319ADC8E}"/>
              </a:ext>
            </a:extLst>
          </p:cNvPr>
          <p:cNvSpPr txBox="1"/>
          <p:nvPr/>
        </p:nvSpPr>
        <p:spPr>
          <a:xfrm>
            <a:off x="1504154" y="11760746"/>
            <a:ext cx="20135089" cy="1754326"/>
          </a:xfrm>
          <a:prstGeom prst="rect">
            <a:avLst/>
          </a:prstGeom>
          <a:noFill/>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sz="4800" b="1" u="sng">
                <a:solidFill>
                  <a:srgbClr val="75BF43"/>
                </a:solidFill>
                <a:latin typeface="Calibri"/>
                <a:ea typeface="Calibri"/>
                <a:cs typeface="Calibri"/>
                <a:sym typeface="Calibri"/>
              </a:defRPr>
            </a:pPr>
            <a:r>
              <a:rPr kumimoji="0" lang="en-US" sz="10800" b="1" i="0" u="sng" strike="noStrike" kern="0" cap="none" spc="0" normalizeH="0" baseline="0" noProof="0" dirty="0">
                <a:ln>
                  <a:noFill/>
                </a:ln>
                <a:solidFill>
                  <a:srgbClr val="00B0F0"/>
                </a:solidFill>
                <a:effectLst/>
                <a:uLnTx/>
                <a:uFillTx/>
                <a:latin typeface="Calibri"/>
                <a:cs typeface="Calibri"/>
                <a:sym typeface="Calibri"/>
              </a:rPr>
              <a:t>RC in your in 90 days + $1600 </a:t>
            </a:r>
          </a:p>
        </p:txBody>
      </p:sp>
    </p:spTree>
    <p:extLst>
      <p:ext uri="{BB962C8B-B14F-4D97-AF65-F5344CB8AC3E}">
        <p14:creationId xmlns:p14="http://schemas.microsoft.com/office/powerpoint/2010/main" val="61676613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p:bldP spid="440" grpId="0" animBg="1"/>
      <p:bldP spid="441" grpId="0" animBg="1"/>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6B462-819D-3D90-5E67-DB0AAC810947}"/>
            </a:ext>
          </a:extLst>
        </p:cNvPr>
        <p:cNvGrpSpPr/>
        <p:nvPr/>
      </p:nvGrpSpPr>
      <p:grpSpPr>
        <a:xfrm>
          <a:off x="0" y="0"/>
          <a:ext cx="0" cy="0"/>
          <a:chOff x="0" y="0"/>
          <a:chExt cx="0" cy="0"/>
        </a:xfrm>
      </p:grpSpPr>
      <p:sp>
        <p:nvSpPr>
          <p:cNvPr id="434" name="Google Shape;416;p22">
            <a:extLst>
              <a:ext uri="{FF2B5EF4-FFF2-40B4-BE49-F238E27FC236}">
                <a16:creationId xmlns:a16="http://schemas.microsoft.com/office/drawing/2014/main" id="{A3B0832D-F7CD-E4DB-109A-EB8BEAFA9E8E}"/>
              </a:ext>
            </a:extLst>
          </p:cNvPr>
          <p:cNvSpPr txBox="1"/>
          <p:nvPr/>
        </p:nvSpPr>
        <p:spPr>
          <a:xfrm>
            <a:off x="-324118" y="373431"/>
            <a:ext cx="24201104" cy="1415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spAutoFit/>
          </a:bodyPr>
          <a:lstStyle>
            <a:lvl1pPr algn="ctr">
              <a:defRPr sz="4000" b="1">
                <a:solidFill>
                  <a:srgbClr val="3E7CBF"/>
                </a:solidFill>
                <a:latin typeface="Calibri"/>
                <a:ea typeface="Calibri"/>
                <a:cs typeface="Calibri"/>
                <a:sym typeface="Calibri"/>
              </a:defRPr>
            </a:lvl1pPr>
          </a:lstStyle>
          <a:p>
            <a:r>
              <a:rPr lang="en-US" sz="8000" dirty="0">
                <a:solidFill>
                  <a:srgbClr val="000909"/>
                </a:solidFill>
                <a:latin typeface="+mn-lt"/>
              </a:rPr>
              <a:t>30 DAY FAST TRACK</a:t>
            </a:r>
            <a:endParaRPr sz="8000" dirty="0">
              <a:solidFill>
                <a:srgbClr val="000909"/>
              </a:solidFill>
              <a:latin typeface="+mn-lt"/>
            </a:endParaRPr>
          </a:p>
        </p:txBody>
      </p:sp>
      <p:sp>
        <p:nvSpPr>
          <p:cNvPr id="436" name="Google Shape;418;p22">
            <a:extLst>
              <a:ext uri="{FF2B5EF4-FFF2-40B4-BE49-F238E27FC236}">
                <a16:creationId xmlns:a16="http://schemas.microsoft.com/office/drawing/2014/main" id="{46D7816F-3BD0-27C3-CF19-B94E07C1CE2E}"/>
              </a:ext>
            </a:extLst>
          </p:cNvPr>
          <p:cNvSpPr txBox="1"/>
          <p:nvPr/>
        </p:nvSpPr>
        <p:spPr>
          <a:xfrm>
            <a:off x="18330275" y="373602"/>
            <a:ext cx="5003174" cy="1015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8" tIns="45698" rIns="45698" bIns="45698">
            <a:spAutoFit/>
          </a:bodyPr>
          <a:lstStyle/>
          <a:p>
            <a:pPr algn="r">
              <a:lnSpc>
                <a:spcPct val="100000"/>
              </a:lnSpc>
              <a:defRPr sz="2700" b="1">
                <a:solidFill>
                  <a:srgbClr val="0E2D52"/>
                </a:solidFill>
                <a:latin typeface="Calibri"/>
                <a:ea typeface="Calibri"/>
                <a:cs typeface="Calibri"/>
                <a:sym typeface="Calibri"/>
              </a:defRPr>
            </a:pPr>
            <a:endParaRPr sz="6000" dirty="0"/>
          </a:p>
        </p:txBody>
      </p:sp>
      <p:sp>
        <p:nvSpPr>
          <p:cNvPr id="440" name="Google Shape;422;p22">
            <a:extLst>
              <a:ext uri="{FF2B5EF4-FFF2-40B4-BE49-F238E27FC236}">
                <a16:creationId xmlns:a16="http://schemas.microsoft.com/office/drawing/2014/main" id="{72F201CD-646F-7CC0-95D6-863E95FC5F5B}"/>
              </a:ext>
            </a:extLst>
          </p:cNvPr>
          <p:cNvSpPr txBox="1"/>
          <p:nvPr/>
        </p:nvSpPr>
        <p:spPr>
          <a:xfrm>
            <a:off x="3408701" y="2001839"/>
            <a:ext cx="19290658" cy="68325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398" tIns="91398" rIns="91398" bIns="91398">
            <a:spAutoFit/>
          </a:bodyPr>
          <a:lstStyle>
            <a:lvl1pPr algn="r">
              <a:defRPr sz="4800" b="1">
                <a:solidFill>
                  <a:srgbClr val="75BF43"/>
                </a:solidFill>
                <a:latin typeface="Calibri"/>
                <a:ea typeface="Calibri"/>
                <a:cs typeface="Calibri"/>
                <a:sym typeface="Calibri"/>
              </a:defRPr>
            </a:lvl1pPr>
          </a:lstStyle>
          <a:p>
            <a:pPr algn="l"/>
            <a:r>
              <a:rPr sz="10800" dirty="0"/>
              <a:t>$</a:t>
            </a:r>
            <a:r>
              <a:rPr lang="en-US" sz="10800" dirty="0"/>
              <a:t>4,500 </a:t>
            </a:r>
            <a:r>
              <a:rPr lang="en-US" sz="10800" dirty="0">
                <a:sym typeface="Wingdings" pitchFamily="2" charset="2"/>
              </a:rPr>
              <a:t></a:t>
            </a:r>
            <a:r>
              <a:rPr lang="en-US" sz="10800" dirty="0">
                <a:solidFill>
                  <a:srgbClr val="002060"/>
                </a:solidFill>
                <a:sym typeface="Wingdings" pitchFamily="2" charset="2"/>
              </a:rPr>
              <a:t> 30 </a:t>
            </a:r>
            <a:r>
              <a:rPr lang="en-US" sz="9600" dirty="0">
                <a:solidFill>
                  <a:srgbClr val="002060"/>
                </a:solidFill>
                <a:sym typeface="Wingdings" pitchFamily="2" charset="2"/>
              </a:rPr>
              <a:t>Services</a:t>
            </a:r>
            <a:br>
              <a:rPr lang="en-US" sz="10800" dirty="0">
                <a:sym typeface="Wingdings" pitchFamily="2" charset="2"/>
              </a:rPr>
            </a:br>
            <a:r>
              <a:rPr lang="en-US" sz="10800" dirty="0">
                <a:sym typeface="Wingdings" pitchFamily="2" charset="2"/>
              </a:rPr>
              <a:t>$400    </a:t>
            </a:r>
            <a:r>
              <a:rPr lang="en-US" sz="10800" dirty="0">
                <a:solidFill>
                  <a:srgbClr val="002060"/>
                </a:solidFill>
                <a:sym typeface="Wingdings" pitchFamily="2" charset="2"/>
              </a:rPr>
              <a:t>ETL Bonus </a:t>
            </a:r>
            <a:endParaRPr lang="en-US" sz="10800" dirty="0">
              <a:sym typeface="Wingdings" pitchFamily="2" charset="2"/>
            </a:endParaRPr>
          </a:p>
          <a:p>
            <a:pPr algn="l"/>
            <a:r>
              <a:rPr lang="en-US" sz="10800" dirty="0">
                <a:sym typeface="Wingdings" pitchFamily="2" charset="2"/>
              </a:rPr>
              <a:t>$1,600  </a:t>
            </a:r>
            <a:r>
              <a:rPr lang="en-US" sz="10800" dirty="0">
                <a:solidFill>
                  <a:srgbClr val="002060"/>
                </a:solidFill>
                <a:sym typeface="Wingdings" pitchFamily="2" charset="2"/>
              </a:rPr>
              <a:t>RC Bonus</a:t>
            </a:r>
            <a:endParaRPr lang="en-US" sz="10800" dirty="0">
              <a:solidFill>
                <a:srgbClr val="002060"/>
              </a:solidFill>
            </a:endParaRPr>
          </a:p>
          <a:p>
            <a:r>
              <a:rPr lang="en-US" sz="10800" dirty="0"/>
              <a:t>    </a:t>
            </a:r>
            <a:endParaRPr sz="10800" dirty="0"/>
          </a:p>
        </p:txBody>
      </p:sp>
      <p:sp>
        <p:nvSpPr>
          <p:cNvPr id="455" name="Google Shape;431;p22">
            <a:extLst>
              <a:ext uri="{FF2B5EF4-FFF2-40B4-BE49-F238E27FC236}">
                <a16:creationId xmlns:a16="http://schemas.microsoft.com/office/drawing/2014/main" id="{02B75B1A-C88A-2370-AAB3-F2BCE47652FB}"/>
              </a:ext>
            </a:extLst>
          </p:cNvPr>
          <p:cNvSpPr txBox="1"/>
          <p:nvPr/>
        </p:nvSpPr>
        <p:spPr>
          <a:xfrm>
            <a:off x="-1729124" y="12737074"/>
            <a:ext cx="11054720" cy="9232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398" tIns="91398" rIns="91398" bIns="91398">
            <a:spAutoFit/>
          </a:bodyPr>
          <a:lstStyle/>
          <a:p>
            <a:pPr algn="ctr">
              <a:defRPr sz="1200" i="1">
                <a:solidFill>
                  <a:srgbClr val="666666"/>
                </a:solidFill>
                <a:latin typeface="Calibri"/>
                <a:ea typeface="Calibri"/>
                <a:cs typeface="Calibri"/>
                <a:sym typeface="Calibri"/>
              </a:defRPr>
            </a:pPr>
            <a:r>
              <a:rPr sz="2400" dirty="0"/>
              <a:t>*See ACN Compensation Plan for full details.</a:t>
            </a:r>
          </a:p>
          <a:p>
            <a:pPr algn="ctr">
              <a:defRPr sz="1200" i="1">
                <a:solidFill>
                  <a:srgbClr val="666666"/>
                </a:solidFill>
                <a:latin typeface="Calibri"/>
                <a:ea typeface="Calibri"/>
                <a:cs typeface="Calibri"/>
                <a:sym typeface="Calibri"/>
              </a:defRPr>
            </a:pPr>
            <a:r>
              <a:rPr sz="2400" dirty="0"/>
              <a:t>Your results may vary. Earnings are not guaranteed.</a:t>
            </a:r>
          </a:p>
        </p:txBody>
      </p:sp>
      <p:sp>
        <p:nvSpPr>
          <p:cNvPr id="17" name="TextBox 16">
            <a:extLst>
              <a:ext uri="{FF2B5EF4-FFF2-40B4-BE49-F238E27FC236}">
                <a16:creationId xmlns:a16="http://schemas.microsoft.com/office/drawing/2014/main" id="{B46EEE70-7B70-BF3A-520C-DDDB20D4ED79}"/>
              </a:ext>
            </a:extLst>
          </p:cNvPr>
          <p:cNvSpPr txBox="1"/>
          <p:nvPr/>
        </p:nvSpPr>
        <p:spPr>
          <a:xfrm>
            <a:off x="2684980" y="7386084"/>
            <a:ext cx="18290320" cy="1754326"/>
          </a:xfrm>
          <a:prstGeom prst="rect">
            <a:avLst/>
          </a:prstGeom>
          <a:noFill/>
        </p:spPr>
        <p:txBody>
          <a:bodyPr wrap="square">
            <a:spAutoFit/>
          </a:bodyPr>
          <a:lstStyle/>
          <a:p>
            <a:pPr algn="ctr">
              <a:defRPr sz="4800" b="1" u="sng">
                <a:solidFill>
                  <a:srgbClr val="75BF43"/>
                </a:solidFill>
                <a:latin typeface="Calibri"/>
                <a:ea typeface="Calibri"/>
                <a:cs typeface="Calibri"/>
                <a:sym typeface="Calibri"/>
              </a:defRPr>
            </a:pPr>
            <a:r>
              <a:rPr lang="en-US" sz="10800" b="1" dirty="0">
                <a:solidFill>
                  <a:srgbClr val="75BF43"/>
                </a:solidFill>
                <a:latin typeface="Calibri"/>
                <a:ea typeface="Calibri"/>
                <a:cs typeface="Calibri"/>
                <a:sym typeface="Calibri"/>
              </a:rPr>
              <a:t>$6,500+ </a:t>
            </a:r>
            <a:r>
              <a:rPr lang="en-US" sz="10800" b="1" dirty="0">
                <a:solidFill>
                  <a:srgbClr val="002060"/>
                </a:solidFill>
                <a:latin typeface="Calibri"/>
                <a:ea typeface="Calibri"/>
                <a:cs typeface="Calibri"/>
                <a:sym typeface="Calibri"/>
              </a:rPr>
              <a:t>in your first 30 days!</a:t>
            </a:r>
            <a:r>
              <a:rPr lang="en-US" sz="10800" dirty="0">
                <a:solidFill>
                  <a:srgbClr val="002060"/>
                </a:solidFill>
                <a:latin typeface="Calibri"/>
                <a:ea typeface="Calibri"/>
                <a:cs typeface="Calibri"/>
                <a:sym typeface="Calibri"/>
              </a:rPr>
              <a:t> </a:t>
            </a:r>
          </a:p>
        </p:txBody>
      </p:sp>
      <p:sp>
        <p:nvSpPr>
          <p:cNvPr id="2" name="TextBox 1">
            <a:extLst>
              <a:ext uri="{FF2B5EF4-FFF2-40B4-BE49-F238E27FC236}">
                <a16:creationId xmlns:a16="http://schemas.microsoft.com/office/drawing/2014/main" id="{495DE957-F41C-BD1F-FD33-6A14996514EB}"/>
              </a:ext>
            </a:extLst>
          </p:cNvPr>
          <p:cNvSpPr txBox="1"/>
          <p:nvPr/>
        </p:nvSpPr>
        <p:spPr>
          <a:xfrm>
            <a:off x="479378" y="10313194"/>
            <a:ext cx="23740794" cy="707886"/>
          </a:xfrm>
          <a:prstGeom prst="rect">
            <a:avLst/>
          </a:prstGeom>
          <a:noFill/>
        </p:spPr>
        <p:txBody>
          <a:bodyPr wrap="none" rtlCol="0">
            <a:spAutoFit/>
          </a:bodyPr>
          <a:lstStyle/>
          <a:p>
            <a:r>
              <a:rPr lang="en-US" sz="4000" dirty="0"/>
              <a:t>Halfway Qualified to </a:t>
            </a:r>
            <a:r>
              <a:rPr lang="en-US" sz="4000" dirty="0">
                <a:solidFill>
                  <a:srgbClr val="FF0000"/>
                </a:solidFill>
              </a:rPr>
              <a:t>Regional Director</a:t>
            </a:r>
            <a:r>
              <a:rPr lang="en-US" sz="4000" dirty="0"/>
              <a:t> and getting an ALL Expense Paid trip to Arizona for your Family  </a:t>
            </a:r>
          </a:p>
        </p:txBody>
      </p:sp>
    </p:spTree>
    <p:extLst>
      <p:ext uri="{BB962C8B-B14F-4D97-AF65-F5344CB8AC3E}">
        <p14:creationId xmlns:p14="http://schemas.microsoft.com/office/powerpoint/2010/main" val="488414093"/>
      </p:ext>
    </p:extLst>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p:bldP spid="440"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30A7A-BB11-7CDA-7B78-9E44A789A191}"/>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2A31622-9135-EA53-9843-6313C647A5B2}"/>
              </a:ext>
            </a:extLst>
          </p:cNvPr>
          <p:cNvSpPr/>
          <p:nvPr/>
        </p:nvSpPr>
        <p:spPr>
          <a:xfrm flipV="1">
            <a:off x="0" y="5683"/>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4" name="Picture 3" descr="A person typing on a computer&#10;&#10;AI-generated content may be incorrect.">
            <a:extLst>
              <a:ext uri="{FF2B5EF4-FFF2-40B4-BE49-F238E27FC236}">
                <a16:creationId xmlns:a16="http://schemas.microsoft.com/office/drawing/2014/main" id="{82B2AD1E-E5D9-2D6A-74A6-6F2D1250D590}"/>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0" y="-81746"/>
            <a:ext cx="24384000" cy="16256000"/>
          </a:xfrm>
          <a:prstGeom prst="rect">
            <a:avLst/>
          </a:prstGeom>
        </p:spPr>
      </p:pic>
      <p:grpSp>
        <p:nvGrpSpPr>
          <p:cNvPr id="23" name="Group 22">
            <a:extLst>
              <a:ext uri="{FF2B5EF4-FFF2-40B4-BE49-F238E27FC236}">
                <a16:creationId xmlns:a16="http://schemas.microsoft.com/office/drawing/2014/main" id="{72A9CCF0-5C83-75D4-609A-D76355C6C6F2}"/>
              </a:ext>
            </a:extLst>
          </p:cNvPr>
          <p:cNvGrpSpPr/>
          <p:nvPr/>
        </p:nvGrpSpPr>
        <p:grpSpPr>
          <a:xfrm>
            <a:off x="642024" y="1669435"/>
            <a:ext cx="21151176" cy="3467743"/>
            <a:chOff x="377593" y="1417570"/>
            <a:chExt cx="12652805" cy="3470001"/>
          </a:xfrm>
        </p:grpSpPr>
        <p:sp>
          <p:nvSpPr>
            <p:cNvPr id="24" name="Shape 802">
              <a:extLst>
                <a:ext uri="{FF2B5EF4-FFF2-40B4-BE49-F238E27FC236}">
                  <a16:creationId xmlns:a16="http://schemas.microsoft.com/office/drawing/2014/main" id="{CBA14453-522C-6ADC-69F3-2E2165CE7BDF}"/>
                </a:ext>
              </a:extLst>
            </p:cNvPr>
            <p:cNvSpPr>
              <a:spLocks noChangeArrowheads="1"/>
            </p:cNvSpPr>
            <p:nvPr/>
          </p:nvSpPr>
          <p:spPr bwMode="auto">
            <a:xfrm>
              <a:off x="377593" y="1930992"/>
              <a:ext cx="12652805" cy="295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spAutoFit/>
            </a:bodyPr>
            <a:lstStyle>
              <a:lvl1pPr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9pPr>
            </a:lstStyle>
            <a:p>
              <a:pPr marL="1285318" lvl="1" indent="-914400" algn="l" eaLnBrk="1">
                <a:buAutoNum type="arabicPeriod"/>
              </a:pPr>
              <a:r>
                <a:rPr lang="en-US" altLang="en-US" sz="4800" b="1" dirty="0">
                  <a:solidFill>
                    <a:schemeClr val="tx1"/>
                  </a:solidFill>
                  <a:latin typeface="+mj-lt"/>
                  <a:ea typeface="Helvetica" charset="0"/>
                  <a:cs typeface="Arial Black" panose="020B0604020202020204" pitchFamily="34" charset="0"/>
                  <a:sym typeface="Helvetica" charset="0"/>
                </a:rPr>
                <a:t>Pick a Time That Works for </a:t>
              </a:r>
              <a:r>
                <a:rPr lang="en-US" altLang="en-US" sz="4800" b="1" u="sng" dirty="0">
                  <a:solidFill>
                    <a:schemeClr val="tx1"/>
                  </a:solidFill>
                  <a:latin typeface="+mj-lt"/>
                  <a:ea typeface="Helvetica" charset="0"/>
                  <a:cs typeface="Arial Black" panose="020B0604020202020204" pitchFamily="34" charset="0"/>
                  <a:sym typeface="Helvetica" charset="0"/>
                </a:rPr>
                <a:t>YOU</a:t>
              </a:r>
              <a:r>
                <a:rPr lang="en-US" altLang="en-US" sz="4800" b="1" dirty="0">
                  <a:solidFill>
                    <a:schemeClr val="tx1"/>
                  </a:solidFill>
                  <a:latin typeface="+mj-lt"/>
                  <a:ea typeface="Helvetica" charset="0"/>
                  <a:cs typeface="Arial Black" panose="020B0604020202020204" pitchFamily="34" charset="0"/>
                  <a:sym typeface="Helvetica" charset="0"/>
                </a:rPr>
                <a:t> </a:t>
              </a:r>
              <a:r>
                <a:rPr lang="en-US" altLang="en-US" sz="4800" dirty="0">
                  <a:solidFill>
                    <a:schemeClr val="tx1"/>
                  </a:solidFill>
                  <a:latin typeface="+mj-lt"/>
                  <a:ea typeface="Helvetica" charset="0"/>
                  <a:cs typeface="Helvetica" charset="0"/>
                  <a:sym typeface="Helvetica" charset="0"/>
                </a:rPr>
                <a:t> </a:t>
              </a:r>
            </a:p>
            <a:p>
              <a:pPr marL="370918" lvl="1" indent="0" algn="l" eaLnBrk="1"/>
              <a:r>
                <a:rPr lang="en-US" altLang="en-US" sz="4800" dirty="0">
                  <a:solidFill>
                    <a:schemeClr val="tx1"/>
                  </a:solidFill>
                  <a:latin typeface="+mj-lt"/>
                  <a:ea typeface="Helvetica" charset="0"/>
                  <a:cs typeface="Helvetica" charset="0"/>
                  <a:sym typeface="Helvetica" charset="0"/>
                </a:rPr>
                <a:t>Schedule a ZOOM meeting ASAP </a:t>
              </a:r>
            </a:p>
            <a:p>
              <a:pPr marL="370918" lvl="1" indent="0" algn="l" eaLnBrk="1"/>
              <a:r>
                <a:rPr lang="en-US" altLang="en-US" sz="4800" dirty="0">
                  <a:solidFill>
                    <a:schemeClr val="tx1"/>
                  </a:solidFill>
                  <a:latin typeface="+mj-lt"/>
                  <a:ea typeface="Helvetica" charset="0"/>
                  <a:cs typeface="Helvetica" charset="0"/>
                  <a:sym typeface="Helvetica" charset="0"/>
                </a:rPr>
                <a:t>Set it up now by texting the person you’re working with! </a:t>
              </a:r>
              <a:endParaRPr lang="en-US" altLang="en-US" sz="4800" b="1" u="sng" dirty="0">
                <a:solidFill>
                  <a:schemeClr val="tx1"/>
                </a:solidFill>
                <a:latin typeface="+mj-lt"/>
                <a:ea typeface="Helvetica" charset="0"/>
                <a:cs typeface="Helvetica" charset="0"/>
                <a:sym typeface="Helvetica" charset="0"/>
              </a:endParaRPr>
            </a:p>
            <a:p>
              <a:pPr marL="370919" indent="-370919" algn="l" eaLnBrk="1">
                <a:buAutoNum type="arabicPeriod"/>
              </a:pPr>
              <a:endParaRPr lang="en-US" altLang="en-US" sz="4800" dirty="0">
                <a:solidFill>
                  <a:schemeClr val="tx1"/>
                </a:solidFill>
                <a:latin typeface="+mj-lt"/>
                <a:ea typeface="Helvetica" charset="0"/>
                <a:cs typeface="Helvetica" charset="0"/>
                <a:sym typeface="Helvetica" charset="0"/>
              </a:endParaRPr>
            </a:p>
          </p:txBody>
        </p:sp>
        <p:sp>
          <p:nvSpPr>
            <p:cNvPr id="25" name="TextBox 24">
              <a:extLst>
                <a:ext uri="{FF2B5EF4-FFF2-40B4-BE49-F238E27FC236}">
                  <a16:creationId xmlns:a16="http://schemas.microsoft.com/office/drawing/2014/main" id="{FD709BBD-F5FC-8AA3-AAD2-76EC176D92E3}"/>
                </a:ext>
              </a:extLst>
            </p:cNvPr>
            <p:cNvSpPr txBox="1"/>
            <p:nvPr/>
          </p:nvSpPr>
          <p:spPr>
            <a:xfrm>
              <a:off x="549033" y="1417570"/>
              <a:ext cx="775757" cy="461966"/>
            </a:xfrm>
            <a:prstGeom prst="rect">
              <a:avLst/>
            </a:prstGeom>
            <a:noFill/>
          </p:spPr>
          <p:txBody>
            <a:bodyPr wrap="square" rtlCol="0">
              <a:spAutoFit/>
            </a:bodyPr>
            <a:lstStyle/>
            <a:p>
              <a:endParaRPr lang="en-US" sz="2400" b="1" dirty="0">
                <a:solidFill>
                  <a:schemeClr val="tx1"/>
                </a:solidFill>
                <a:latin typeface="Arial Black" panose="020B0604020202020204" pitchFamily="34" charset="0"/>
                <a:cs typeface="Arial Black" panose="020B0604020202020204" pitchFamily="34" charset="0"/>
              </a:endParaRPr>
            </a:p>
          </p:txBody>
        </p:sp>
      </p:grpSp>
      <p:grpSp>
        <p:nvGrpSpPr>
          <p:cNvPr id="26" name="Group 25">
            <a:extLst>
              <a:ext uri="{FF2B5EF4-FFF2-40B4-BE49-F238E27FC236}">
                <a16:creationId xmlns:a16="http://schemas.microsoft.com/office/drawing/2014/main" id="{341B26B4-725E-D276-B6A1-0FE0BAB8ED34}"/>
              </a:ext>
            </a:extLst>
          </p:cNvPr>
          <p:cNvGrpSpPr/>
          <p:nvPr/>
        </p:nvGrpSpPr>
        <p:grpSpPr>
          <a:xfrm>
            <a:off x="870331" y="2945133"/>
            <a:ext cx="24251477" cy="7062175"/>
            <a:chOff x="562419" y="2467161"/>
            <a:chExt cx="24267276" cy="7066770"/>
          </a:xfrm>
        </p:grpSpPr>
        <p:sp>
          <p:nvSpPr>
            <p:cNvPr id="27" name="Shape 801">
              <a:extLst>
                <a:ext uri="{FF2B5EF4-FFF2-40B4-BE49-F238E27FC236}">
                  <a16:creationId xmlns:a16="http://schemas.microsoft.com/office/drawing/2014/main" id="{E1E91F18-3E5E-3BD6-23D7-345B4BCC3121}"/>
                </a:ext>
              </a:extLst>
            </p:cNvPr>
            <p:cNvSpPr>
              <a:spLocks noChangeArrowheads="1"/>
            </p:cNvSpPr>
            <p:nvPr/>
          </p:nvSpPr>
          <p:spPr bwMode="auto">
            <a:xfrm>
              <a:off x="761173" y="4359920"/>
              <a:ext cx="24068522" cy="5174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spAutoFit/>
            </a:bodyPr>
            <a:lstStyle>
              <a:lvl1pPr algn="ctr" defTabSz="269875" eaLnBrk="0" hangingPunct="0">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647700" algn="l"/>
                  <a:tab pos="1231900" algn="l"/>
                  <a:tab pos="2654300" algn="l"/>
                  <a:tab pos="3949700" algn="l"/>
                  <a:tab pos="5257800" algn="l"/>
                  <a:tab pos="6553200" algn="l"/>
                </a:tabLst>
                <a:defRPr sz="3600">
                  <a:solidFill>
                    <a:srgbClr val="000000"/>
                  </a:solidFill>
                  <a:latin typeface="Helvetica Light" charset="0"/>
                  <a:ea typeface="Helvetica Light" charset="0"/>
                  <a:cs typeface="Helvetica Light" charset="0"/>
                  <a:sym typeface="Helvetica Light" charset="0"/>
                </a:defRPr>
              </a:lvl9pPr>
            </a:lstStyle>
            <a:p>
              <a:pPr algn="l" eaLnBrk="1"/>
              <a:r>
                <a:rPr lang="en-US" altLang="en-US" sz="4800" b="1" dirty="0">
                  <a:solidFill>
                    <a:schemeClr val="tx1"/>
                  </a:solidFill>
                  <a:latin typeface="+mj-lt"/>
                  <a:ea typeface="Helvetica" charset="0"/>
                  <a:cs typeface="Arial Black" panose="020B0604020202020204" pitchFamily="34" charset="0"/>
                  <a:sym typeface="Helvetica" charset="0"/>
                </a:rPr>
                <a:t>2. Make a List. 100 Names and Numbers. Do Not Prejudge! </a:t>
              </a:r>
            </a:p>
            <a:p>
              <a:pPr marL="656240" lvl="1" indent="-285323" algn="l" eaLnBrk="1">
                <a:buClr>
                  <a:srgbClr val="E2BD6E"/>
                </a:buClr>
                <a:buFont typeface="Wingdings" charset="2"/>
                <a:buChar char="ü"/>
              </a:pPr>
              <a:r>
                <a:rPr lang="en-US" altLang="en-US" sz="4800" dirty="0">
                  <a:solidFill>
                    <a:schemeClr val="tx1"/>
                  </a:solidFill>
                  <a:latin typeface="+mj-lt"/>
                  <a:ea typeface="Helvetica" charset="0"/>
                  <a:cs typeface="Helvetica" charset="0"/>
                  <a:sym typeface="Helvetica" charset="0"/>
                </a:rPr>
                <a:t>Your </a:t>
              </a:r>
              <a:r>
                <a:rPr lang="ja-JP" altLang="en-US" sz="4800" dirty="0">
                  <a:solidFill>
                    <a:schemeClr val="tx1"/>
                  </a:solidFill>
                  <a:latin typeface="+mj-lt"/>
                  <a:ea typeface="ＭＳ Ｐゴシック" charset="-128"/>
                  <a:sym typeface="Helvetica" charset="0"/>
                </a:rPr>
                <a:t>“</a:t>
              </a:r>
              <a:r>
                <a:rPr lang="en-US" altLang="en-US" sz="4800" dirty="0">
                  <a:solidFill>
                    <a:schemeClr val="tx1"/>
                  </a:solidFill>
                  <a:latin typeface="+mj-lt"/>
                  <a:ea typeface="Helvetica" charset="0"/>
                  <a:cs typeface="Helvetica" charset="0"/>
                  <a:sym typeface="Helvetica" charset="0"/>
                </a:rPr>
                <a:t>A</a:t>
              </a:r>
              <a:r>
                <a:rPr lang="ja-JP" altLang="en-US" sz="4800" dirty="0">
                  <a:solidFill>
                    <a:schemeClr val="tx1"/>
                  </a:solidFill>
                  <a:latin typeface="+mj-lt"/>
                  <a:ea typeface="ＭＳ Ｐゴシック" charset="-128"/>
                  <a:sym typeface="Helvetica" charset="0"/>
                </a:rPr>
                <a:t>”</a:t>
              </a:r>
              <a:r>
                <a:rPr lang="en-US" altLang="en-US" sz="4800" dirty="0">
                  <a:solidFill>
                    <a:schemeClr val="tx1"/>
                  </a:solidFill>
                  <a:latin typeface="+mj-lt"/>
                  <a:ea typeface="Helvetica" charset="0"/>
                  <a:cs typeface="Helvetica" charset="0"/>
                  <a:sym typeface="Helvetica" charset="0"/>
                </a:rPr>
                <a:t> List</a:t>
              </a:r>
            </a:p>
            <a:p>
              <a:pPr marL="1112903" lvl="2" indent="-342455" algn="l" eaLnBrk="1">
                <a:buFont typeface="Arial" panose="020B0604020202020204" pitchFamily="34" charset="0"/>
                <a:buChar char="•"/>
              </a:pPr>
              <a:r>
                <a:rPr lang="en-US" altLang="en-US" sz="4800" dirty="0">
                  <a:solidFill>
                    <a:schemeClr val="tx1"/>
                  </a:solidFill>
                  <a:latin typeface="+mj-lt"/>
                  <a:ea typeface="Helvetica" charset="0"/>
                  <a:cs typeface="Helvetica" charset="0"/>
                  <a:sym typeface="Helvetica" charset="0"/>
                </a:rPr>
                <a:t>Business owners (Health Share customers)</a:t>
              </a:r>
            </a:p>
            <a:p>
              <a:pPr marL="1112903" lvl="2" indent="-342455" algn="l" eaLnBrk="1">
                <a:buFont typeface="Arial" panose="020B0604020202020204" pitchFamily="34" charset="0"/>
                <a:buChar char="•"/>
              </a:pPr>
              <a:r>
                <a:rPr lang="en-US" altLang="en-US" sz="4800" dirty="0">
                  <a:solidFill>
                    <a:schemeClr val="tx1"/>
                  </a:solidFill>
                  <a:latin typeface="+mj-lt"/>
                  <a:ea typeface="Helvetica" charset="0"/>
                  <a:cs typeface="Helvetica" charset="0"/>
                  <a:sym typeface="Helvetica" charset="0"/>
                </a:rPr>
                <a:t>Network Marketing experience</a:t>
              </a:r>
            </a:p>
            <a:p>
              <a:pPr marL="1112903" lvl="2" indent="-342455" algn="l" eaLnBrk="1">
                <a:buFont typeface="Arial" panose="020B0604020202020204" pitchFamily="34" charset="0"/>
                <a:buChar char="•"/>
              </a:pPr>
              <a:r>
                <a:rPr lang="en-US" altLang="en-US" sz="4800" dirty="0">
                  <a:solidFill>
                    <a:schemeClr val="tx1"/>
                  </a:solidFill>
                  <a:latin typeface="+mj-lt"/>
                  <a:ea typeface="Helvetica" charset="0"/>
                  <a:cs typeface="Helvetica" charset="0"/>
                  <a:sym typeface="Helvetica" charset="0"/>
                </a:rPr>
                <a:t>Real Estate professionals</a:t>
              </a:r>
            </a:p>
            <a:p>
              <a:pPr marL="1112903" lvl="2" indent="-342455" algn="l" eaLnBrk="1">
                <a:buFont typeface="Arial" panose="020B0604020202020204" pitchFamily="34" charset="0"/>
                <a:buChar char="•"/>
              </a:pPr>
              <a:r>
                <a:rPr lang="en-US" altLang="en-US" sz="4800" dirty="0">
                  <a:solidFill>
                    <a:schemeClr val="tx1"/>
                  </a:solidFill>
                  <a:latin typeface="+mj-lt"/>
                  <a:ea typeface="Helvetica" charset="0"/>
                  <a:cs typeface="Helvetica" charset="0"/>
                  <a:sym typeface="Helvetica" charset="0"/>
                </a:rPr>
                <a:t>Everyone else</a:t>
              </a:r>
            </a:p>
            <a:p>
              <a:pPr algn="l" eaLnBrk="1"/>
              <a:endParaRPr lang="en-US" altLang="en-US" sz="4800" dirty="0">
                <a:solidFill>
                  <a:schemeClr val="tx1"/>
                </a:solidFill>
                <a:latin typeface="+mj-lt"/>
                <a:ea typeface="Helvetica" charset="0"/>
                <a:cs typeface="Helvetica" charset="0"/>
                <a:sym typeface="Helvetica" charset="0"/>
              </a:endParaRPr>
            </a:p>
          </p:txBody>
        </p:sp>
        <p:sp>
          <p:nvSpPr>
            <p:cNvPr id="28" name="TextBox 27">
              <a:extLst>
                <a:ext uri="{FF2B5EF4-FFF2-40B4-BE49-F238E27FC236}">
                  <a16:creationId xmlns:a16="http://schemas.microsoft.com/office/drawing/2014/main" id="{9551DD9E-B05E-092F-6B82-D51C4BA87672}"/>
                </a:ext>
              </a:extLst>
            </p:cNvPr>
            <p:cNvSpPr txBox="1"/>
            <p:nvPr/>
          </p:nvSpPr>
          <p:spPr>
            <a:xfrm>
              <a:off x="562419" y="2467161"/>
              <a:ext cx="775757" cy="461966"/>
            </a:xfrm>
            <a:prstGeom prst="rect">
              <a:avLst/>
            </a:prstGeom>
            <a:noFill/>
          </p:spPr>
          <p:txBody>
            <a:bodyPr wrap="square" rtlCol="0">
              <a:spAutoFit/>
            </a:bodyPr>
            <a:lstStyle/>
            <a:p>
              <a:endParaRPr lang="en-US" sz="2400" b="1" dirty="0">
                <a:solidFill>
                  <a:schemeClr val="tx1"/>
                </a:solidFill>
                <a:latin typeface="Arial Black" panose="020B0604020202020204" pitchFamily="34" charset="0"/>
                <a:cs typeface="Arial Black" panose="020B0604020202020204" pitchFamily="34" charset="0"/>
              </a:endParaRPr>
            </a:p>
          </p:txBody>
        </p:sp>
      </p:grpSp>
      <p:grpSp>
        <p:nvGrpSpPr>
          <p:cNvPr id="30" name="Group 29">
            <a:extLst>
              <a:ext uri="{FF2B5EF4-FFF2-40B4-BE49-F238E27FC236}">
                <a16:creationId xmlns:a16="http://schemas.microsoft.com/office/drawing/2014/main" id="{384FB182-AE38-6C00-9FE9-8E3A3440277D}"/>
              </a:ext>
            </a:extLst>
          </p:cNvPr>
          <p:cNvGrpSpPr/>
          <p:nvPr/>
        </p:nvGrpSpPr>
        <p:grpSpPr>
          <a:xfrm>
            <a:off x="870331" y="4888084"/>
            <a:ext cx="15107431" cy="8506855"/>
            <a:chOff x="595471" y="4891860"/>
            <a:chExt cx="15117273" cy="8512396"/>
          </a:xfrm>
        </p:grpSpPr>
        <p:sp>
          <p:nvSpPr>
            <p:cNvPr id="31" name="Shape 803">
              <a:extLst>
                <a:ext uri="{FF2B5EF4-FFF2-40B4-BE49-F238E27FC236}">
                  <a16:creationId xmlns:a16="http://schemas.microsoft.com/office/drawing/2014/main" id="{5023E08D-B2EB-334A-0774-7E7CC82C8EB8}"/>
                </a:ext>
              </a:extLst>
            </p:cNvPr>
            <p:cNvSpPr>
              <a:spLocks noChangeArrowheads="1"/>
            </p:cNvSpPr>
            <p:nvPr/>
          </p:nvSpPr>
          <p:spPr bwMode="auto">
            <a:xfrm>
              <a:off x="983350" y="9708531"/>
              <a:ext cx="14729394" cy="369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spAutoFit/>
            </a:bodyPr>
            <a:lstStyle>
              <a:lvl1pPr indent="50800" algn="ctr" defTabSz="269875" eaLnBrk="0" hangingPunct="0">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647700" algn="l"/>
                  <a:tab pos="1231900" algn="l"/>
                  <a:tab pos="5257800" algn="l"/>
                  <a:tab pos="6553200" algn="l"/>
                  <a:tab pos="7861300" algn="l"/>
                  <a:tab pos="9156700" algn="l"/>
                  <a:tab pos="10452100" algn="l"/>
                  <a:tab pos="11760200" algn="l"/>
                </a:tabLst>
                <a:defRPr sz="3600">
                  <a:solidFill>
                    <a:srgbClr val="000000"/>
                  </a:solidFill>
                  <a:latin typeface="Helvetica Light" charset="0"/>
                  <a:ea typeface="Helvetica Light" charset="0"/>
                  <a:cs typeface="Helvetica Light" charset="0"/>
                  <a:sym typeface="Helvetica Light" charset="0"/>
                </a:defRPr>
              </a:lvl9pPr>
            </a:lstStyle>
            <a:p>
              <a:pPr algn="l" eaLnBrk="1"/>
              <a:r>
                <a:rPr lang="en-US" altLang="en-US" sz="4800" b="1" dirty="0">
                  <a:solidFill>
                    <a:schemeClr val="tx1"/>
                  </a:solidFill>
                  <a:latin typeface="+mj-lt"/>
                  <a:ea typeface="Helvetica" charset="0"/>
                  <a:cs typeface="Arial Black" panose="020B0604020202020204" pitchFamily="34" charset="0"/>
                  <a:sym typeface="Helvetica" charset="0"/>
                </a:rPr>
                <a:t>3. Invite, Invite, Invite...</a:t>
              </a:r>
            </a:p>
            <a:p>
              <a:pPr marL="656240" lvl="1" indent="-285323" algn="l" eaLnBrk="1">
                <a:buClr>
                  <a:srgbClr val="E2BD6E"/>
                </a:buClr>
                <a:buFont typeface="Wingdings" charset="2"/>
                <a:buChar char="ü"/>
              </a:pPr>
              <a:r>
                <a:rPr lang="en-US" altLang="en-US" sz="4800" dirty="0">
                  <a:solidFill>
                    <a:schemeClr val="tx1"/>
                  </a:solidFill>
                  <a:latin typeface="+mj-lt"/>
                  <a:ea typeface="Helvetica" charset="0"/>
                  <a:cs typeface="Helvetica" charset="0"/>
                  <a:sym typeface="Helvetica" charset="0"/>
                </a:rPr>
                <a:t>50% Will Not Show </a:t>
              </a:r>
              <a:r>
                <a:rPr lang="en-US" altLang="en-US" sz="4800" b="1" u="sng" dirty="0">
                  <a:solidFill>
                    <a:schemeClr val="tx1"/>
                  </a:solidFill>
                  <a:latin typeface="+mj-lt"/>
                  <a:ea typeface="Helvetica" charset="0"/>
                  <a:cs typeface="Helvetica" charset="0"/>
                  <a:sym typeface="Helvetica" charset="0"/>
                </a:rPr>
                <a:t>(</a:t>
              </a:r>
              <a:r>
                <a:rPr lang="en-US" altLang="en-US" sz="4800" b="1" i="1" u="sng" dirty="0">
                  <a:solidFill>
                    <a:schemeClr val="tx1"/>
                  </a:solidFill>
                  <a:latin typeface="+mj-lt"/>
                  <a:ea typeface="Helvetica" charset="0"/>
                  <a:cs typeface="Helvetica" charset="0"/>
                  <a:sym typeface="Helvetica" charset="0"/>
                </a:rPr>
                <a:t>OVER INVITE</a:t>
              </a:r>
              <a:r>
                <a:rPr lang="en-US" altLang="en-US" sz="4800" b="1" u="sng" dirty="0">
                  <a:solidFill>
                    <a:schemeClr val="tx1"/>
                  </a:solidFill>
                  <a:latin typeface="+mj-lt"/>
                  <a:ea typeface="Helvetica" charset="0"/>
                  <a:cs typeface="Helvetica" charset="0"/>
                  <a:sym typeface="Helvetica" charset="0"/>
                </a:rPr>
                <a:t>)</a:t>
              </a:r>
            </a:p>
            <a:p>
              <a:pPr marL="656240" lvl="1" indent="-285323" algn="l" eaLnBrk="1">
                <a:buClr>
                  <a:srgbClr val="E2BD6E"/>
                </a:buClr>
                <a:buFont typeface="Wingdings" charset="2"/>
                <a:buChar char="ü"/>
              </a:pPr>
              <a:r>
                <a:rPr lang="en-US" altLang="en-US" sz="4800" dirty="0">
                  <a:solidFill>
                    <a:schemeClr val="tx1"/>
                  </a:solidFill>
                  <a:latin typeface="+mj-lt"/>
                  <a:ea typeface="Helvetica" charset="0"/>
                  <a:cs typeface="Helvetica" charset="0"/>
                  <a:sym typeface="Helvetica" charset="0"/>
                </a:rPr>
                <a:t>Set a goal to have double-digit invites</a:t>
              </a:r>
            </a:p>
            <a:p>
              <a:pPr marL="656240" lvl="1" indent="-285323" algn="l" eaLnBrk="1">
                <a:buClr>
                  <a:srgbClr val="E2BD6E"/>
                </a:buClr>
                <a:buFont typeface="Wingdings" charset="2"/>
                <a:buChar char="ü"/>
              </a:pPr>
              <a:r>
                <a:rPr lang="en-US" altLang="en-US" sz="4800" dirty="0">
                  <a:solidFill>
                    <a:schemeClr val="tx1"/>
                  </a:solidFill>
                  <a:latin typeface="+mj-lt"/>
                  <a:ea typeface="Helvetica" charset="0"/>
                  <a:cs typeface="Helvetica" charset="0"/>
                  <a:sym typeface="Helvetica" charset="0"/>
                </a:rPr>
                <a:t>The person who puts the most people on ZOOM presentations the fastest wins</a:t>
              </a:r>
            </a:p>
          </p:txBody>
        </p:sp>
        <p:sp>
          <p:nvSpPr>
            <p:cNvPr id="32" name="TextBox 31">
              <a:extLst>
                <a:ext uri="{FF2B5EF4-FFF2-40B4-BE49-F238E27FC236}">
                  <a16:creationId xmlns:a16="http://schemas.microsoft.com/office/drawing/2014/main" id="{572812CE-9B31-88FB-CAEF-CB94D78FC0A7}"/>
                </a:ext>
              </a:extLst>
            </p:cNvPr>
            <p:cNvSpPr txBox="1"/>
            <p:nvPr/>
          </p:nvSpPr>
          <p:spPr>
            <a:xfrm>
              <a:off x="595471" y="4891860"/>
              <a:ext cx="775757" cy="461966"/>
            </a:xfrm>
            <a:prstGeom prst="rect">
              <a:avLst/>
            </a:prstGeom>
            <a:noFill/>
          </p:spPr>
          <p:txBody>
            <a:bodyPr wrap="square" rtlCol="0">
              <a:spAutoFit/>
            </a:bodyPr>
            <a:lstStyle/>
            <a:p>
              <a:endParaRPr lang="en-US" sz="2400" b="1" dirty="0">
                <a:solidFill>
                  <a:schemeClr val="tx1"/>
                </a:solidFill>
                <a:latin typeface="Arial Black" panose="020B0604020202020204" pitchFamily="34" charset="0"/>
                <a:cs typeface="Arial Black" panose="020B0604020202020204" pitchFamily="34" charset="0"/>
              </a:endParaRPr>
            </a:p>
          </p:txBody>
        </p:sp>
      </p:grpSp>
      <p:sp>
        <p:nvSpPr>
          <p:cNvPr id="33" name="TextBox 8">
            <a:extLst>
              <a:ext uri="{FF2B5EF4-FFF2-40B4-BE49-F238E27FC236}">
                <a16:creationId xmlns:a16="http://schemas.microsoft.com/office/drawing/2014/main" id="{8EA365A0-ADD9-91D6-A977-1F8886C9CD49}"/>
              </a:ext>
            </a:extLst>
          </p:cNvPr>
          <p:cNvSpPr txBox="1"/>
          <p:nvPr/>
        </p:nvSpPr>
        <p:spPr>
          <a:xfrm>
            <a:off x="1068956" y="1056407"/>
            <a:ext cx="21600544" cy="732765"/>
          </a:xfrm>
          <a:prstGeom prst="rect">
            <a:avLst/>
          </a:prstGeom>
        </p:spPr>
        <p:txBody>
          <a:bodyPr wrap="square" lIns="0" tIns="0" rIns="0" bIns="0" rtlCol="0" anchor="t">
            <a:spAutoFit/>
          </a:bodyPr>
          <a:lstStyle/>
          <a:p>
            <a:pPr algn="ctr">
              <a:lnSpc>
                <a:spcPts val="5133"/>
              </a:lnSpc>
              <a:spcBef>
                <a:spcPct val="0"/>
              </a:spcBef>
            </a:pPr>
            <a:r>
              <a:rPr lang="en-US" sz="7200" dirty="0">
                <a:solidFill>
                  <a:schemeClr val="tx1"/>
                </a:solidFill>
                <a:latin typeface="Anton"/>
                <a:ea typeface="Anton"/>
                <a:cs typeface="Anton"/>
                <a:sym typeface="Anton"/>
              </a:rPr>
              <a:t>BUILDING A TEAM</a:t>
            </a:r>
          </a:p>
        </p:txBody>
      </p:sp>
    </p:spTree>
    <p:extLst>
      <p:ext uri="{BB962C8B-B14F-4D97-AF65-F5344CB8AC3E}">
        <p14:creationId xmlns:p14="http://schemas.microsoft.com/office/powerpoint/2010/main" val="1639635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5DAA3-2E5C-6AA6-D043-7C0E0BA325F4}"/>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73F2FFB1-0AE7-CD3C-2C97-2523C0A4B3C5}"/>
              </a:ext>
            </a:extLst>
          </p:cNvPr>
          <p:cNvSpPr/>
          <p:nvPr/>
        </p:nvSpPr>
        <p:spPr>
          <a:xfrm flipV="1">
            <a:off x="0" y="0"/>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6" name="TextBox 8">
            <a:extLst>
              <a:ext uri="{FF2B5EF4-FFF2-40B4-BE49-F238E27FC236}">
                <a16:creationId xmlns:a16="http://schemas.microsoft.com/office/drawing/2014/main" id="{57BA9BD7-EF36-261C-8205-0D4DF115611F}"/>
              </a:ext>
            </a:extLst>
          </p:cNvPr>
          <p:cNvSpPr txBox="1"/>
          <p:nvPr/>
        </p:nvSpPr>
        <p:spPr>
          <a:xfrm>
            <a:off x="1137014" y="2234682"/>
            <a:ext cx="7194464" cy="732765"/>
          </a:xfrm>
          <a:prstGeom prst="rect">
            <a:avLst/>
          </a:prstGeom>
        </p:spPr>
        <p:txBody>
          <a:bodyPr wrap="square" lIns="0" tIns="0" rIns="0" bIns="0" rtlCol="0" anchor="t">
            <a:spAutoFit/>
          </a:bodyPr>
          <a:lstStyle/>
          <a:p>
            <a:pPr>
              <a:lnSpc>
                <a:spcPts val="5133"/>
              </a:lnSpc>
              <a:spcBef>
                <a:spcPct val="0"/>
              </a:spcBef>
            </a:pPr>
            <a:r>
              <a:rPr lang="en-US" sz="7200" dirty="0">
                <a:solidFill>
                  <a:schemeClr val="tx1"/>
                </a:solidFill>
                <a:latin typeface="Anton"/>
                <a:ea typeface="Anton"/>
                <a:cs typeface="Anton"/>
                <a:sym typeface="Anton"/>
              </a:rPr>
              <a:t>SAMPLE SCRIPT</a:t>
            </a:r>
          </a:p>
        </p:txBody>
      </p:sp>
      <p:sp>
        <p:nvSpPr>
          <p:cNvPr id="7" name="TextBox 6">
            <a:extLst>
              <a:ext uri="{FF2B5EF4-FFF2-40B4-BE49-F238E27FC236}">
                <a16:creationId xmlns:a16="http://schemas.microsoft.com/office/drawing/2014/main" id="{C2455041-9B01-FAE8-9903-3EB65865D173}"/>
              </a:ext>
            </a:extLst>
          </p:cNvPr>
          <p:cNvSpPr txBox="1"/>
          <p:nvPr/>
        </p:nvSpPr>
        <p:spPr>
          <a:xfrm>
            <a:off x="6695070" y="2060452"/>
            <a:ext cx="3272815" cy="584775"/>
          </a:xfrm>
          <a:prstGeom prst="rect">
            <a:avLst/>
          </a:prstGeom>
          <a:noFill/>
        </p:spPr>
        <p:txBody>
          <a:bodyPr wrap="square">
            <a:spAutoFit/>
          </a:bodyPr>
          <a:lstStyle/>
          <a:p>
            <a:r>
              <a:rPr lang="en-US" sz="3200" b="1" i="1" dirty="0">
                <a:solidFill>
                  <a:schemeClr val="tx1"/>
                </a:solidFill>
                <a:latin typeface="+mj-lt"/>
                <a:ea typeface="+mj-ea"/>
                <a:cs typeface="Arial Black" panose="020B0604020202020204" pitchFamily="34" charset="0"/>
                <a:sym typeface="Helvetica" charset="0"/>
              </a:rPr>
              <a:t>- PRACTICE IT!</a:t>
            </a:r>
            <a:endParaRPr lang="en-US" sz="3200" b="1" dirty="0">
              <a:solidFill>
                <a:schemeClr val="tx1"/>
              </a:solidFill>
              <a:latin typeface="+mj-lt"/>
            </a:endParaRPr>
          </a:p>
        </p:txBody>
      </p:sp>
      <p:sp>
        <p:nvSpPr>
          <p:cNvPr id="8" name="Shape 802">
            <a:extLst>
              <a:ext uri="{FF2B5EF4-FFF2-40B4-BE49-F238E27FC236}">
                <a16:creationId xmlns:a16="http://schemas.microsoft.com/office/drawing/2014/main" id="{F26B1D5D-D4E4-02A0-D55C-FE4B84DC078C}"/>
              </a:ext>
            </a:extLst>
          </p:cNvPr>
          <p:cNvSpPr>
            <a:spLocks noChangeArrowheads="1"/>
          </p:cNvSpPr>
          <p:nvPr/>
        </p:nvSpPr>
        <p:spPr bwMode="auto">
          <a:xfrm>
            <a:off x="1820106" y="3387770"/>
            <a:ext cx="20743788" cy="654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square" lIns="0" tIns="0" rIns="0" bIns="0">
            <a:spAutoFit/>
          </a:bodyPr>
          <a:lstStyle>
            <a:lvl1pPr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647700" algn="l"/>
                <a:tab pos="1231900" algn="l"/>
                <a:tab pos="3949700" algn="l"/>
                <a:tab pos="5257800" algn="l"/>
                <a:tab pos="6553200" algn="l"/>
                <a:tab pos="7861300" algn="l"/>
                <a:tab pos="9156700" algn="l"/>
                <a:tab pos="10452100" algn="l"/>
                <a:tab pos="11760200" algn="l"/>
                <a:tab pos="13055600" algn="l"/>
                <a:tab pos="14363700" algn="l"/>
              </a:tabLst>
              <a:defRPr sz="3600">
                <a:solidFill>
                  <a:srgbClr val="000000"/>
                </a:solidFill>
                <a:latin typeface="Helvetica Light" charset="0"/>
                <a:ea typeface="Helvetica Light" charset="0"/>
                <a:cs typeface="Helvetica Light" charset="0"/>
                <a:sym typeface="Helvetica Light" charset="0"/>
              </a:defRPr>
            </a:lvl9pPr>
          </a:lstStyle>
          <a:p>
            <a:pPr marL="456606" indent="-456606" algn="l" defTabSz="269525" eaLnBrk="1">
              <a:lnSpc>
                <a:spcPct val="150000"/>
              </a:lnSpc>
              <a:spcAft>
                <a:spcPts val="1200"/>
              </a:spcAft>
              <a:buClr>
                <a:srgbClr val="E2BD6E"/>
              </a:buClr>
              <a:buFont typeface="+mj-lt"/>
              <a:buAutoNum type="arabicPeriod"/>
              <a:tabLst>
                <a:tab pos="646859" algn="l"/>
                <a:tab pos="1230300" algn="l"/>
                <a:tab pos="3944568" algn="l"/>
                <a:tab pos="5250968" algn="l"/>
                <a:tab pos="6544684" algn="l"/>
                <a:tab pos="7851084" algn="l"/>
                <a:tab pos="9144800" algn="l"/>
                <a:tab pos="10438517" algn="l"/>
                <a:tab pos="11744917" algn="l"/>
                <a:tab pos="13038634" algn="l"/>
                <a:tab pos="14345034" algn="l"/>
              </a:tabLst>
              <a:defRPr/>
            </a:pPr>
            <a:r>
              <a:rPr lang="en-US" altLang="en-US" sz="5400" b="1" dirty="0">
                <a:solidFill>
                  <a:schemeClr val="tx1"/>
                </a:solidFill>
                <a:latin typeface="+mj-lt"/>
                <a:ea typeface="Helvetica" charset="0"/>
                <a:cs typeface="Helvetica" charset="0"/>
                <a:sym typeface="Helvetica" charset="0"/>
              </a:rPr>
              <a:t>Do you look at other ways of making money? </a:t>
            </a:r>
          </a:p>
          <a:p>
            <a:pPr marL="456606" indent="-456606" algn="l" defTabSz="269525" eaLnBrk="1">
              <a:lnSpc>
                <a:spcPct val="150000"/>
              </a:lnSpc>
              <a:spcAft>
                <a:spcPts val="1200"/>
              </a:spcAft>
              <a:buClr>
                <a:srgbClr val="E2BD6E"/>
              </a:buClr>
              <a:buFont typeface="+mj-lt"/>
              <a:buAutoNum type="arabicPeriod"/>
              <a:tabLst>
                <a:tab pos="646859" algn="l"/>
                <a:tab pos="1230300" algn="l"/>
                <a:tab pos="3944568" algn="l"/>
                <a:tab pos="5250968" algn="l"/>
                <a:tab pos="6544684" algn="l"/>
                <a:tab pos="7851084" algn="l"/>
                <a:tab pos="9144800" algn="l"/>
                <a:tab pos="10438517" algn="l"/>
                <a:tab pos="11744917" algn="l"/>
                <a:tab pos="13038634" algn="l"/>
                <a:tab pos="14345034" algn="l"/>
              </a:tabLst>
              <a:defRPr/>
            </a:pPr>
            <a:r>
              <a:rPr lang="en-US" altLang="en-US" sz="5400" b="1" dirty="0">
                <a:solidFill>
                  <a:schemeClr val="tx1"/>
                </a:solidFill>
                <a:latin typeface="+mj-lt"/>
                <a:ea typeface="Helvetica" charset="0"/>
                <a:cs typeface="Helvetica" charset="0"/>
                <a:sym typeface="Helvetica" charset="0"/>
              </a:rPr>
              <a:t>(</a:t>
            </a:r>
            <a:r>
              <a:rPr lang="en-US" altLang="en-US" sz="5400" b="1" i="1" dirty="0">
                <a:solidFill>
                  <a:schemeClr val="tx1"/>
                </a:solidFill>
                <a:latin typeface="+mj-lt"/>
                <a:ea typeface="Helvetica" charset="0"/>
                <a:cs typeface="Helvetica" charset="0"/>
                <a:sym typeface="Helvetica" charset="0"/>
              </a:rPr>
              <a:t>Share Your Why</a:t>
            </a:r>
            <a:r>
              <a:rPr lang="en-US" altLang="en-US" sz="5400" b="1" dirty="0">
                <a:solidFill>
                  <a:schemeClr val="tx1"/>
                </a:solidFill>
                <a:latin typeface="+mj-lt"/>
                <a:ea typeface="Helvetica" charset="0"/>
                <a:cs typeface="Helvetica" charset="0"/>
                <a:sym typeface="Helvetica" charset="0"/>
              </a:rPr>
              <a:t>) … and that’s why I started looking.</a:t>
            </a:r>
          </a:p>
          <a:p>
            <a:pPr marL="456606" indent="-456606" algn="l" defTabSz="269525" eaLnBrk="1">
              <a:spcAft>
                <a:spcPts val="1200"/>
              </a:spcAft>
              <a:buClr>
                <a:srgbClr val="E2BD6E"/>
              </a:buClr>
              <a:buFont typeface="+mj-lt"/>
              <a:buAutoNum type="arabicPeriod"/>
              <a:tabLst>
                <a:tab pos="646859" algn="l"/>
                <a:tab pos="1230300" algn="l"/>
                <a:tab pos="3944568" algn="l"/>
                <a:tab pos="5250968" algn="l"/>
                <a:tab pos="6544684" algn="l"/>
                <a:tab pos="7851084" algn="l"/>
                <a:tab pos="9144800" algn="l"/>
                <a:tab pos="10438517" algn="l"/>
                <a:tab pos="11744917" algn="l"/>
                <a:tab pos="13038634" algn="l"/>
                <a:tab pos="14345034" algn="l"/>
              </a:tabLst>
              <a:defRPr/>
            </a:pPr>
            <a:r>
              <a:rPr lang="en-US" altLang="en-US" sz="5400" b="1" dirty="0">
                <a:solidFill>
                  <a:schemeClr val="tx1"/>
                </a:solidFill>
                <a:latin typeface="+mj-lt"/>
                <a:ea typeface="Helvetica" charset="0"/>
                <a:cs typeface="Helvetica" charset="0"/>
                <a:sym typeface="Helvetica" charset="0"/>
              </a:rPr>
              <a:t>Edify Speaker – e.g.: “</a:t>
            </a:r>
            <a:r>
              <a:rPr lang="en-US" altLang="en-US" sz="5400" i="1" dirty="0">
                <a:solidFill>
                  <a:schemeClr val="tx1"/>
                </a:solidFill>
                <a:latin typeface="+mj-lt"/>
                <a:ea typeface="Helvetica" charset="0"/>
                <a:cs typeface="Helvetica" charset="0"/>
                <a:sym typeface="Helvetica" charset="0"/>
              </a:rPr>
              <a:t>I met an individual who is having massive success, expanding an online business with Essential Services. They are hosting a short ZOOM meeting on (Date/Time).” </a:t>
            </a:r>
            <a:endParaRPr lang="en-US" altLang="en-US" sz="5400" b="1" dirty="0">
              <a:solidFill>
                <a:schemeClr val="tx1"/>
              </a:solidFill>
              <a:latin typeface="+mj-lt"/>
              <a:ea typeface="Helvetica" charset="0"/>
              <a:cs typeface="Helvetica" charset="0"/>
              <a:sym typeface="Helvetica" charset="0"/>
            </a:endParaRPr>
          </a:p>
          <a:p>
            <a:pPr marL="456606" indent="-456606" algn="l" defTabSz="269525" eaLnBrk="1">
              <a:lnSpc>
                <a:spcPct val="150000"/>
              </a:lnSpc>
              <a:spcAft>
                <a:spcPts val="1200"/>
              </a:spcAft>
              <a:buClr>
                <a:srgbClr val="E2BD6E"/>
              </a:buClr>
              <a:buFont typeface="+mj-lt"/>
              <a:buAutoNum type="arabicPeriod"/>
              <a:tabLst>
                <a:tab pos="646859" algn="l"/>
                <a:tab pos="1230300" algn="l"/>
                <a:tab pos="3944568" algn="l"/>
                <a:tab pos="5250968" algn="l"/>
                <a:tab pos="6544684" algn="l"/>
                <a:tab pos="7851084" algn="l"/>
                <a:tab pos="9144800" algn="l"/>
                <a:tab pos="10438517" algn="l"/>
                <a:tab pos="11744917" algn="l"/>
                <a:tab pos="13038634" algn="l"/>
                <a:tab pos="14345034" algn="l"/>
              </a:tabLst>
              <a:defRPr/>
            </a:pPr>
            <a:r>
              <a:rPr lang="en-US" altLang="en-US" sz="5400" b="1" dirty="0">
                <a:solidFill>
                  <a:schemeClr val="tx1"/>
                </a:solidFill>
                <a:latin typeface="+mj-lt"/>
                <a:ea typeface="Helvetica" charset="0"/>
                <a:cs typeface="Helvetica" charset="0"/>
                <a:sym typeface="Helvetica" charset="0"/>
              </a:rPr>
              <a:t>Promote ZOOM meeting and set up confirmation call.</a:t>
            </a:r>
          </a:p>
        </p:txBody>
      </p:sp>
      <p:sp>
        <p:nvSpPr>
          <p:cNvPr id="9" name="TextBox 8">
            <a:extLst>
              <a:ext uri="{FF2B5EF4-FFF2-40B4-BE49-F238E27FC236}">
                <a16:creationId xmlns:a16="http://schemas.microsoft.com/office/drawing/2014/main" id="{8EAA4600-B021-1861-DA8C-6D3F6D808738}"/>
              </a:ext>
            </a:extLst>
          </p:cNvPr>
          <p:cNvSpPr txBox="1"/>
          <p:nvPr/>
        </p:nvSpPr>
        <p:spPr>
          <a:xfrm>
            <a:off x="4734246" y="10962888"/>
            <a:ext cx="18073684" cy="982513"/>
          </a:xfrm>
          <a:prstGeom prst="rect">
            <a:avLst/>
          </a:prstGeom>
          <a:noFill/>
        </p:spPr>
        <p:txBody>
          <a:bodyPr wrap="square">
            <a:spAutoFit/>
          </a:bodyPr>
          <a:lstStyle/>
          <a:p>
            <a:pPr defTabSz="269525">
              <a:lnSpc>
                <a:spcPct val="150000"/>
              </a:lnSpc>
              <a:buClr>
                <a:srgbClr val="5735FF"/>
              </a:buClr>
              <a:tabLst>
                <a:tab pos="646859" algn="l"/>
                <a:tab pos="1230300" algn="l"/>
                <a:tab pos="3944568" algn="l"/>
                <a:tab pos="5250968" algn="l"/>
                <a:tab pos="6544684" algn="l"/>
                <a:tab pos="7851084" algn="l"/>
                <a:tab pos="9144800" algn="l"/>
                <a:tab pos="10438517" algn="l"/>
                <a:tab pos="11744917" algn="l"/>
                <a:tab pos="13038634" algn="l"/>
                <a:tab pos="14345034" algn="l"/>
              </a:tabLst>
              <a:defRPr/>
            </a:pPr>
            <a:r>
              <a:rPr lang="en-US" altLang="en-US" sz="4400" b="1" i="1" dirty="0">
                <a:solidFill>
                  <a:schemeClr val="tx1"/>
                </a:solidFill>
                <a:latin typeface="+mn-lt"/>
                <a:ea typeface="Helvetica" charset="0"/>
                <a:cs typeface="Helvetica" charset="0"/>
                <a:sym typeface="Helvetica" charset="0"/>
              </a:rPr>
              <a:t>15 Minutes </a:t>
            </a:r>
            <a:r>
              <a:rPr lang="en-US" altLang="en-US" sz="4400" b="1" i="1" u="sng" dirty="0">
                <a:solidFill>
                  <a:schemeClr val="tx1"/>
                </a:solidFill>
                <a:latin typeface="+mn-lt"/>
                <a:ea typeface="Helvetica" charset="0"/>
                <a:cs typeface="Helvetica" charset="0"/>
                <a:sym typeface="Helvetica" charset="0"/>
              </a:rPr>
              <a:t>BEFORE</a:t>
            </a:r>
            <a:r>
              <a:rPr lang="en-US" altLang="en-US" sz="4400" b="1" i="1" dirty="0">
                <a:solidFill>
                  <a:schemeClr val="tx1"/>
                </a:solidFill>
                <a:latin typeface="+mn-lt"/>
                <a:ea typeface="Helvetica" charset="0"/>
                <a:cs typeface="Helvetica" charset="0"/>
                <a:sym typeface="Helvetica" charset="0"/>
              </a:rPr>
              <a:t> Presentation, Send a Reminder Text</a:t>
            </a:r>
          </a:p>
        </p:txBody>
      </p:sp>
      <p:pic>
        <p:nvPicPr>
          <p:cNvPr id="10" name="Graphic 9">
            <a:extLst>
              <a:ext uri="{FF2B5EF4-FFF2-40B4-BE49-F238E27FC236}">
                <a16:creationId xmlns:a16="http://schemas.microsoft.com/office/drawing/2014/main" id="{0C0A44A9-A31A-FDF0-99AF-2FFD363A0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5872" y="10962888"/>
            <a:ext cx="1005098" cy="1005098"/>
          </a:xfrm>
          <a:prstGeom prst="rect">
            <a:avLst/>
          </a:prstGeom>
        </p:spPr>
      </p:pic>
      <p:pic>
        <p:nvPicPr>
          <p:cNvPr id="11" name="Picture 10">
            <a:extLst>
              <a:ext uri="{FF2B5EF4-FFF2-40B4-BE49-F238E27FC236}">
                <a16:creationId xmlns:a16="http://schemas.microsoft.com/office/drawing/2014/main" id="{392B763A-C6AA-7470-FF1F-644E06EF38CC}"/>
              </a:ext>
            </a:extLst>
          </p:cNvPr>
          <p:cNvPicPr>
            <a:picLocks/>
          </p:cNvPicPr>
          <p:nvPr/>
        </p:nvPicPr>
        <p:blipFill>
          <a:blip r:embed="rId5"/>
          <a:stretch>
            <a:fillRect/>
          </a:stretch>
        </p:blipFill>
        <p:spPr>
          <a:xfrm>
            <a:off x="851264" y="10271761"/>
            <a:ext cx="20505696" cy="56469"/>
          </a:xfrm>
          <a:prstGeom prst="rect">
            <a:avLst/>
          </a:prstGeom>
        </p:spPr>
      </p:pic>
      <p:pic>
        <p:nvPicPr>
          <p:cNvPr id="12" name="Picture 11">
            <a:extLst>
              <a:ext uri="{FF2B5EF4-FFF2-40B4-BE49-F238E27FC236}">
                <a16:creationId xmlns:a16="http://schemas.microsoft.com/office/drawing/2014/main" id="{29B74607-22FA-0692-ACCE-F0F8CC5B6DBB}"/>
              </a:ext>
            </a:extLst>
          </p:cNvPr>
          <p:cNvPicPr>
            <a:picLocks/>
          </p:cNvPicPr>
          <p:nvPr/>
        </p:nvPicPr>
        <p:blipFill>
          <a:blip r:embed="rId5"/>
          <a:stretch>
            <a:fillRect/>
          </a:stretch>
        </p:blipFill>
        <p:spPr>
          <a:xfrm>
            <a:off x="911011" y="2933370"/>
            <a:ext cx="20743788" cy="91381"/>
          </a:xfrm>
          <a:prstGeom prst="rect">
            <a:avLst/>
          </a:prstGeom>
        </p:spPr>
      </p:pic>
    </p:spTree>
    <p:extLst>
      <p:ext uri="{BB962C8B-B14F-4D97-AF65-F5344CB8AC3E}">
        <p14:creationId xmlns:p14="http://schemas.microsoft.com/office/powerpoint/2010/main" val="26120370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1D223-AC53-742E-D9E6-49520DE7B184}"/>
            </a:ext>
          </a:extLst>
        </p:cNvPr>
        <p:cNvGrpSpPr/>
        <p:nvPr/>
      </p:nvGrpSpPr>
      <p:grpSpPr>
        <a:xfrm>
          <a:off x="0" y="0"/>
          <a:ext cx="0" cy="0"/>
          <a:chOff x="0" y="0"/>
          <a:chExt cx="0" cy="0"/>
        </a:xfrm>
      </p:grpSpPr>
      <p:pic>
        <p:nvPicPr>
          <p:cNvPr id="3" name="Picture 2" descr="A person holding a phone&#10;&#10;AI-generated content may be incorrect.">
            <a:extLst>
              <a:ext uri="{FF2B5EF4-FFF2-40B4-BE49-F238E27FC236}">
                <a16:creationId xmlns:a16="http://schemas.microsoft.com/office/drawing/2014/main" id="{807AD5B6-842C-3F70-4BD5-0104889FE6EE}"/>
              </a:ext>
            </a:extLst>
          </p:cNvPr>
          <p:cNvPicPr>
            <a:picLocks noChangeAspect="1"/>
          </p:cNvPicPr>
          <p:nvPr/>
        </p:nvPicPr>
        <p:blipFill>
          <a:blip r:embed="rId3">
            <a:extLst>
              <a:ext uri="{28A0092B-C50C-407E-A947-70E740481C1C}">
                <a14:useLocalDpi xmlns:a14="http://schemas.microsoft.com/office/drawing/2010/main" val="0"/>
              </a:ext>
            </a:extLst>
          </a:blip>
          <a:srcRect t="75658"/>
          <a:stretch>
            <a:fillRect/>
          </a:stretch>
        </p:blipFill>
        <p:spPr>
          <a:xfrm>
            <a:off x="-80780" y="0"/>
            <a:ext cx="24475135" cy="3542006"/>
          </a:xfrm>
          <a:prstGeom prst="rect">
            <a:avLst/>
          </a:prstGeom>
        </p:spPr>
      </p:pic>
      <p:pic>
        <p:nvPicPr>
          <p:cNvPr id="13" name="Picture 12" descr="A person and a child sitting on a couch with laptops&#10;&#10;AI-generated content may be incorrect.">
            <a:extLst>
              <a:ext uri="{FF2B5EF4-FFF2-40B4-BE49-F238E27FC236}">
                <a16:creationId xmlns:a16="http://schemas.microsoft.com/office/drawing/2014/main" id="{6A4BA050-6B41-BFF4-2BC7-537EAA81B329}"/>
              </a:ext>
            </a:extLst>
          </p:cNvPr>
          <p:cNvPicPr>
            <a:picLocks noChangeAspect="1"/>
          </p:cNvPicPr>
          <p:nvPr/>
        </p:nvPicPr>
        <p:blipFill>
          <a:blip r:embed="rId4">
            <a:extLst>
              <a:ext uri="{28A0092B-C50C-407E-A947-70E740481C1C}">
                <a14:useLocalDpi xmlns:a14="http://schemas.microsoft.com/office/drawing/2010/main" val="0"/>
              </a:ext>
            </a:extLst>
          </a:blip>
          <a:srcRect t="21912" r="3294" b="8395"/>
          <a:stretch>
            <a:fillRect/>
          </a:stretch>
        </p:blipFill>
        <p:spPr>
          <a:xfrm>
            <a:off x="-80780" y="3519055"/>
            <a:ext cx="24464780" cy="10196945"/>
          </a:xfrm>
          <a:prstGeom prst="rect">
            <a:avLst/>
          </a:prstGeom>
        </p:spPr>
      </p:pic>
      <p:sp>
        <p:nvSpPr>
          <p:cNvPr id="19" name="TextBox 19">
            <a:extLst>
              <a:ext uri="{FF2B5EF4-FFF2-40B4-BE49-F238E27FC236}">
                <a16:creationId xmlns:a16="http://schemas.microsoft.com/office/drawing/2014/main" id="{BA69490D-CE61-F997-F262-A49C8F785C7B}"/>
              </a:ext>
            </a:extLst>
          </p:cNvPr>
          <p:cNvSpPr txBox="1"/>
          <p:nvPr/>
        </p:nvSpPr>
        <p:spPr>
          <a:xfrm>
            <a:off x="228600" y="3782292"/>
            <a:ext cx="9164782" cy="6660221"/>
          </a:xfrm>
          <a:prstGeom prst="rect">
            <a:avLst/>
          </a:prstGeom>
        </p:spPr>
        <p:txBody>
          <a:bodyPr wrap="square" lIns="0" tIns="0" rIns="0" bIns="0" rtlCol="0" anchor="t">
            <a:spAutoFit/>
          </a:bodyPr>
          <a:lstStyle/>
          <a:p>
            <a:pPr algn="l" defTabSz="1219170" hangingPunct="1">
              <a:lnSpc>
                <a:spcPts val="8800"/>
              </a:lnSpc>
            </a:pPr>
            <a:r>
              <a:rPr lang="en-US" sz="5867" kern="1200" spc="-200" dirty="0">
                <a:solidFill>
                  <a:srgbClr val="FEFEFE"/>
                </a:solidFill>
                <a:latin typeface="+mn-lt"/>
                <a:ea typeface="Antonio"/>
                <a:cs typeface="Poppins" pitchFamily="2" charset="77"/>
                <a:sym typeface="Antonio"/>
              </a:rPr>
              <a:t>Think uber. </a:t>
            </a:r>
          </a:p>
          <a:p>
            <a:pPr algn="l" defTabSz="1219170" hangingPunct="1">
              <a:lnSpc>
                <a:spcPts val="8800"/>
              </a:lnSpc>
            </a:pPr>
            <a:r>
              <a:rPr lang="en-US" sz="5867" kern="1200" spc="-200" dirty="0">
                <a:solidFill>
                  <a:srgbClr val="FEFEFE"/>
                </a:solidFill>
                <a:latin typeface="+mn-lt"/>
                <a:ea typeface="Antonio"/>
                <a:cs typeface="Poppins" pitchFamily="2" charset="77"/>
                <a:sym typeface="Antonio"/>
              </a:rPr>
              <a:t>Think gig economy.</a:t>
            </a:r>
          </a:p>
          <a:p>
            <a:pPr algn="l" defTabSz="1219170" hangingPunct="1">
              <a:lnSpc>
                <a:spcPts val="8800"/>
              </a:lnSpc>
            </a:pPr>
            <a:r>
              <a:rPr lang="en-US" sz="5867" kern="1200" spc="-200" dirty="0">
                <a:solidFill>
                  <a:srgbClr val="FEFEFE"/>
                </a:solidFill>
                <a:latin typeface="+mn-lt"/>
                <a:ea typeface="Antonio"/>
                <a:cs typeface="Poppins" pitchFamily="2" charset="77"/>
                <a:sym typeface="Antonio"/>
              </a:rPr>
              <a:t>Your business. </a:t>
            </a:r>
          </a:p>
          <a:p>
            <a:pPr algn="l" defTabSz="1219170" hangingPunct="1">
              <a:lnSpc>
                <a:spcPts val="8800"/>
              </a:lnSpc>
            </a:pPr>
            <a:r>
              <a:rPr lang="en-US" sz="5867" kern="1200" spc="-200" dirty="0">
                <a:solidFill>
                  <a:srgbClr val="FEFEFE"/>
                </a:solidFill>
                <a:latin typeface="+mn-lt"/>
                <a:ea typeface="Antonio"/>
                <a:cs typeface="Poppins" pitchFamily="2" charset="77"/>
                <a:sym typeface="Antonio"/>
              </a:rPr>
              <a:t>You're timing.</a:t>
            </a:r>
          </a:p>
          <a:p>
            <a:pPr algn="l" defTabSz="1219170" hangingPunct="1">
              <a:lnSpc>
                <a:spcPts val="8800"/>
              </a:lnSpc>
            </a:pPr>
            <a:r>
              <a:rPr lang="en-US" sz="5867" kern="1200" spc="-200" dirty="0">
                <a:solidFill>
                  <a:srgbClr val="FEFEFE"/>
                </a:solidFill>
                <a:latin typeface="+mn-lt"/>
                <a:ea typeface="Antonio"/>
                <a:cs typeface="Poppins" pitchFamily="2" charset="77"/>
                <a:sym typeface="Antonio"/>
              </a:rPr>
              <a:t>Your Pace. </a:t>
            </a:r>
          </a:p>
          <a:p>
            <a:pPr algn="l" defTabSz="1219170" hangingPunct="1">
              <a:lnSpc>
                <a:spcPts val="8800"/>
              </a:lnSpc>
            </a:pPr>
            <a:r>
              <a:rPr lang="en-US" sz="5867" kern="1200" spc="-200" dirty="0">
                <a:solidFill>
                  <a:srgbClr val="FEFEFE"/>
                </a:solidFill>
                <a:latin typeface="+mn-lt"/>
                <a:ea typeface="Antonio"/>
                <a:cs typeface="Poppins" pitchFamily="2" charset="77"/>
                <a:sym typeface="Antonio"/>
              </a:rPr>
              <a:t>Built with Your Customers. </a:t>
            </a:r>
          </a:p>
        </p:txBody>
      </p:sp>
      <p:sp>
        <p:nvSpPr>
          <p:cNvPr id="7" name="TextBox 24">
            <a:extLst>
              <a:ext uri="{FF2B5EF4-FFF2-40B4-BE49-F238E27FC236}">
                <a16:creationId xmlns:a16="http://schemas.microsoft.com/office/drawing/2014/main" id="{CEB13DAE-505D-2AAB-15EC-5467F45A9661}"/>
              </a:ext>
            </a:extLst>
          </p:cNvPr>
          <p:cNvSpPr txBox="1"/>
          <p:nvPr/>
        </p:nvSpPr>
        <p:spPr>
          <a:xfrm>
            <a:off x="939347" y="671385"/>
            <a:ext cx="22148800" cy="2215991"/>
          </a:xfrm>
          <a:prstGeom prst="rect">
            <a:avLst/>
          </a:prstGeom>
        </p:spPr>
        <p:txBody>
          <a:bodyPr wrap="square" lIns="0" tIns="0" rIns="0" bIns="0" rtlCol="0" anchor="t">
            <a:spAutoFit/>
          </a:bodyPr>
          <a:lstStyle/>
          <a:p>
            <a:pPr defTabSz="1219170" hangingPunct="1">
              <a:lnSpc>
                <a:spcPct val="100000"/>
              </a:lnSpc>
            </a:pPr>
            <a:r>
              <a:rPr lang="en-US" sz="7200" b="1" kern="1200" spc="-200" dirty="0">
                <a:solidFill>
                  <a:schemeClr val="bg1"/>
                </a:solidFill>
                <a:effectLst>
                  <a:outerShdw blurRad="50800" dist="38100" dir="2700000" algn="tl" rotWithShape="0">
                    <a:prstClr val="black">
                      <a:alpha val="40000"/>
                    </a:prstClr>
                  </a:outerShdw>
                </a:effectLst>
                <a:latin typeface="+mn-lt"/>
                <a:ea typeface="Antonio"/>
                <a:cs typeface="Poppins Black" pitchFamily="2" charset="77"/>
                <a:sym typeface="Antonio"/>
              </a:rPr>
              <a:t>Introducing a home-based business</a:t>
            </a:r>
          </a:p>
          <a:p>
            <a:pPr defTabSz="1219170" hangingPunct="1">
              <a:lnSpc>
                <a:spcPct val="100000"/>
              </a:lnSpc>
            </a:pPr>
            <a:r>
              <a:rPr lang="en-US" sz="7200" b="1" kern="1200" spc="-200" dirty="0">
                <a:solidFill>
                  <a:schemeClr val="bg1"/>
                </a:solidFill>
                <a:effectLst>
                  <a:outerShdw blurRad="50800" dist="38100" dir="2700000" algn="tl" rotWithShape="0">
                    <a:prstClr val="black">
                      <a:alpha val="40000"/>
                    </a:prstClr>
                  </a:outerShdw>
                </a:effectLst>
                <a:latin typeface="+mn-lt"/>
                <a:ea typeface="Antonio"/>
                <a:cs typeface="Poppins Black" pitchFamily="2" charset="77"/>
                <a:sym typeface="Antonio"/>
              </a:rPr>
              <a:t>built  on essential services people use every day. </a:t>
            </a:r>
          </a:p>
        </p:txBody>
      </p:sp>
      <p:sp>
        <p:nvSpPr>
          <p:cNvPr id="6" name="Rectangle 5">
            <a:extLst>
              <a:ext uri="{FF2B5EF4-FFF2-40B4-BE49-F238E27FC236}">
                <a16:creationId xmlns:a16="http://schemas.microsoft.com/office/drawing/2014/main" id="{29CD0B24-38CC-659A-AF37-63C24FD7CD1E}"/>
              </a:ext>
            </a:extLst>
          </p:cNvPr>
          <p:cNvSpPr/>
          <p:nvPr/>
        </p:nvSpPr>
        <p:spPr>
          <a:xfrm>
            <a:off x="-80780" y="11658600"/>
            <a:ext cx="24464780" cy="2057400"/>
          </a:xfrm>
          <a:prstGeom prst="rect">
            <a:avLst/>
          </a:prstGeom>
          <a:gradFill>
            <a:gsLst>
              <a:gs pos="99000">
                <a:srgbClr val="4C5B98"/>
              </a:gs>
              <a:gs pos="0">
                <a:srgbClr val="8669FB">
                  <a:alpha val="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F7CFEF1-971D-5012-0D54-2A877D7133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503878" y="12336245"/>
            <a:ext cx="2447476" cy="917137"/>
          </a:xfrm>
          <a:prstGeom prst="rect">
            <a:avLst/>
          </a:prstGeom>
        </p:spPr>
      </p:pic>
    </p:spTree>
    <p:extLst>
      <p:ext uri="{BB962C8B-B14F-4D97-AF65-F5344CB8AC3E}">
        <p14:creationId xmlns:p14="http://schemas.microsoft.com/office/powerpoint/2010/main" val="109141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5E3B6-EC18-910A-5241-A5A1F8E46A2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42CEE63-91E8-887D-4591-325153CF582A}"/>
              </a:ext>
            </a:extLst>
          </p:cNvPr>
          <p:cNvSpPr/>
          <p:nvPr/>
        </p:nvSpPr>
        <p:spPr>
          <a:xfrm>
            <a:off x="2543112" y="3677725"/>
            <a:ext cx="18361764" cy="6841488"/>
          </a:xfrm>
          <a:prstGeom prst="rect">
            <a:avLst/>
          </a:prstGeom>
        </p:spPr>
        <p:txBody>
          <a:bodyPr wrap="square">
            <a:spAutoFit/>
          </a:bodyPr>
          <a:lstStyle/>
          <a:p>
            <a:pPr marL="913806" indent="-913806">
              <a:lnSpc>
                <a:spcPct val="150000"/>
              </a:lnSpc>
              <a:buClr>
                <a:srgbClr val="E2BD6E"/>
              </a:buClr>
              <a:buSzPct val="103000"/>
              <a:buFont typeface="Wingdings" pitchFamily="2" charset="2"/>
              <a:buChar char="ü"/>
            </a:pPr>
            <a:r>
              <a:rPr lang="en-US" sz="5996" dirty="0">
                <a:solidFill>
                  <a:schemeClr val="tx2">
                    <a:lumMod val="10000"/>
                  </a:schemeClr>
                </a:solidFill>
                <a:latin typeface="+mj-lt"/>
              </a:rPr>
              <a:t>Be new and say </a:t>
            </a:r>
            <a:r>
              <a:rPr lang="en-US" sz="5996" b="1" dirty="0">
                <a:solidFill>
                  <a:schemeClr val="tx2">
                    <a:lumMod val="10000"/>
                  </a:schemeClr>
                </a:solidFill>
                <a:latin typeface="+mj-lt"/>
              </a:rPr>
              <a:t>“That is what the call is for…”</a:t>
            </a:r>
          </a:p>
          <a:p>
            <a:pPr marL="913806" indent="-913806">
              <a:lnSpc>
                <a:spcPct val="150000"/>
              </a:lnSpc>
              <a:buClr>
                <a:srgbClr val="E2BD6E"/>
              </a:buClr>
              <a:buSzPct val="103000"/>
              <a:buFont typeface="Wingdings" pitchFamily="2" charset="2"/>
              <a:buChar char="ü"/>
            </a:pPr>
            <a:endParaRPr lang="en-US" sz="5996" dirty="0">
              <a:solidFill>
                <a:schemeClr val="tx2">
                  <a:lumMod val="10000"/>
                </a:schemeClr>
              </a:solidFill>
              <a:latin typeface="+mj-lt"/>
            </a:endParaRPr>
          </a:p>
          <a:p>
            <a:pPr marL="913806" indent="-913806">
              <a:lnSpc>
                <a:spcPct val="150000"/>
              </a:lnSpc>
              <a:buClr>
                <a:srgbClr val="E2BD6E"/>
              </a:buClr>
              <a:buSzPct val="103000"/>
              <a:buFont typeface="Wingdings" pitchFamily="2" charset="2"/>
              <a:buChar char="ü"/>
            </a:pPr>
            <a:r>
              <a:rPr lang="en-US" sz="5996" dirty="0">
                <a:solidFill>
                  <a:schemeClr val="tx2">
                    <a:lumMod val="10000"/>
                  </a:schemeClr>
                </a:solidFill>
                <a:latin typeface="+mj-lt"/>
              </a:rPr>
              <a:t>Talk about the person, not the thing</a:t>
            </a:r>
          </a:p>
          <a:p>
            <a:pPr marL="913806" indent="-913806">
              <a:lnSpc>
                <a:spcPct val="150000"/>
              </a:lnSpc>
              <a:buClr>
                <a:srgbClr val="E2BD6E"/>
              </a:buClr>
              <a:buSzPct val="103000"/>
              <a:buFont typeface="Wingdings" pitchFamily="2" charset="2"/>
              <a:buChar char="ü"/>
            </a:pPr>
            <a:endParaRPr lang="en-US" sz="5996" dirty="0">
              <a:solidFill>
                <a:schemeClr val="tx2">
                  <a:lumMod val="10000"/>
                </a:schemeClr>
              </a:solidFill>
              <a:latin typeface="+mj-lt"/>
            </a:endParaRPr>
          </a:p>
          <a:p>
            <a:pPr marL="913806" indent="-913806">
              <a:lnSpc>
                <a:spcPct val="150000"/>
              </a:lnSpc>
              <a:buClr>
                <a:srgbClr val="E2BD6E"/>
              </a:buClr>
              <a:buSzPct val="103000"/>
              <a:buFont typeface="Wingdings" pitchFamily="2" charset="2"/>
              <a:buChar char="ü"/>
            </a:pPr>
            <a:r>
              <a:rPr lang="en-US" sz="5996" dirty="0">
                <a:solidFill>
                  <a:schemeClr val="tx2">
                    <a:lumMod val="10000"/>
                  </a:schemeClr>
                </a:solidFill>
                <a:latin typeface="+mj-lt"/>
              </a:rPr>
              <a:t>Have posture when inviting</a:t>
            </a:r>
          </a:p>
        </p:txBody>
      </p:sp>
      <p:sp>
        <p:nvSpPr>
          <p:cNvPr id="7" name="TextBox 8">
            <a:extLst>
              <a:ext uri="{FF2B5EF4-FFF2-40B4-BE49-F238E27FC236}">
                <a16:creationId xmlns:a16="http://schemas.microsoft.com/office/drawing/2014/main" id="{53F66740-775C-E69A-E5EA-6C170E026716}"/>
              </a:ext>
            </a:extLst>
          </p:cNvPr>
          <p:cNvSpPr txBox="1"/>
          <p:nvPr/>
        </p:nvSpPr>
        <p:spPr>
          <a:xfrm>
            <a:off x="3514623" y="2323700"/>
            <a:ext cx="17875120" cy="1354025"/>
          </a:xfrm>
          <a:prstGeom prst="rect">
            <a:avLst/>
          </a:prstGeom>
        </p:spPr>
        <p:txBody>
          <a:bodyPr wrap="square" lIns="0" tIns="0" rIns="0" bIns="0" rtlCol="0" anchor="t">
            <a:spAutoFit/>
          </a:bodyPr>
          <a:lstStyle/>
          <a:p>
            <a:pPr>
              <a:lnSpc>
                <a:spcPts val="10266"/>
              </a:lnSpc>
              <a:spcBef>
                <a:spcPct val="0"/>
              </a:spcBef>
            </a:pPr>
            <a:r>
              <a:rPr lang="en-US" sz="10800" dirty="0">
                <a:solidFill>
                  <a:srgbClr val="292929"/>
                </a:solidFill>
                <a:latin typeface="Anton"/>
                <a:ea typeface="Anton"/>
                <a:cs typeface="Anton"/>
                <a:sym typeface="Anton"/>
              </a:rPr>
              <a:t>WHAT IF THEY HAVE QUESTIONS?</a:t>
            </a:r>
          </a:p>
        </p:txBody>
      </p:sp>
      <p:sp>
        <p:nvSpPr>
          <p:cNvPr id="2" name="Rectangle 1">
            <a:extLst>
              <a:ext uri="{FF2B5EF4-FFF2-40B4-BE49-F238E27FC236}">
                <a16:creationId xmlns:a16="http://schemas.microsoft.com/office/drawing/2014/main" id="{32907074-6375-F2EC-66C9-97E52111668F}"/>
              </a:ext>
            </a:extLst>
          </p:cNvPr>
          <p:cNvSpPr/>
          <p:nvPr/>
        </p:nvSpPr>
        <p:spPr>
          <a:xfrm flipV="1">
            <a:off x="0" y="0"/>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Tree>
    <p:extLst>
      <p:ext uri="{BB962C8B-B14F-4D97-AF65-F5344CB8AC3E}">
        <p14:creationId xmlns:p14="http://schemas.microsoft.com/office/powerpoint/2010/main" val="24253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93412-FB5D-3DC3-228A-631A9C3B1A8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5C97E77-5C41-19E7-64FB-BCCBA65501CD}"/>
              </a:ext>
            </a:extLst>
          </p:cNvPr>
          <p:cNvSpPr/>
          <p:nvPr/>
        </p:nvSpPr>
        <p:spPr>
          <a:xfrm flipV="1">
            <a:off x="0" y="41847"/>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6" name="TextBox 8">
            <a:extLst>
              <a:ext uri="{FF2B5EF4-FFF2-40B4-BE49-F238E27FC236}">
                <a16:creationId xmlns:a16="http://schemas.microsoft.com/office/drawing/2014/main" id="{8DDD62F5-B4D2-6DE4-4F98-F6397F13F4F4}"/>
              </a:ext>
            </a:extLst>
          </p:cNvPr>
          <p:cNvSpPr txBox="1"/>
          <p:nvPr/>
        </p:nvSpPr>
        <p:spPr>
          <a:xfrm>
            <a:off x="2137914" y="1570615"/>
            <a:ext cx="14388928" cy="1354025"/>
          </a:xfrm>
          <a:prstGeom prst="rect">
            <a:avLst/>
          </a:prstGeom>
        </p:spPr>
        <p:txBody>
          <a:bodyPr wrap="square" lIns="0" tIns="0" rIns="0" bIns="0" rtlCol="0" anchor="t">
            <a:spAutoFit/>
          </a:bodyPr>
          <a:lstStyle/>
          <a:p>
            <a:pPr>
              <a:lnSpc>
                <a:spcPts val="10266"/>
              </a:lnSpc>
              <a:spcBef>
                <a:spcPct val="0"/>
              </a:spcBef>
            </a:pPr>
            <a:r>
              <a:rPr lang="en-US" sz="10800" dirty="0">
                <a:solidFill>
                  <a:schemeClr val="tx1"/>
                </a:solidFill>
                <a:latin typeface="Anton"/>
                <a:ea typeface="Anton"/>
                <a:cs typeface="Anton"/>
                <a:sym typeface="Anton"/>
              </a:rPr>
              <a:t>ZOOM MEETING</a:t>
            </a:r>
          </a:p>
        </p:txBody>
      </p:sp>
      <p:sp>
        <p:nvSpPr>
          <p:cNvPr id="6" name="TextBox 5">
            <a:extLst>
              <a:ext uri="{FF2B5EF4-FFF2-40B4-BE49-F238E27FC236}">
                <a16:creationId xmlns:a16="http://schemas.microsoft.com/office/drawing/2014/main" id="{F9EFE77F-4A62-1FED-21BC-E9F6BA6DB644}"/>
              </a:ext>
            </a:extLst>
          </p:cNvPr>
          <p:cNvSpPr txBox="1"/>
          <p:nvPr/>
        </p:nvSpPr>
        <p:spPr>
          <a:xfrm>
            <a:off x="9933855" y="1781249"/>
            <a:ext cx="4843102" cy="830677"/>
          </a:xfrm>
          <a:prstGeom prst="rect">
            <a:avLst/>
          </a:prstGeom>
          <a:noFill/>
        </p:spPr>
        <p:txBody>
          <a:bodyPr wrap="square">
            <a:spAutoFit/>
          </a:bodyPr>
          <a:lstStyle/>
          <a:p>
            <a:r>
              <a:rPr lang="en-US" sz="4798" i="1" dirty="0">
                <a:solidFill>
                  <a:schemeClr val="tx1"/>
                </a:solidFill>
                <a:latin typeface="+mj-lt"/>
                <a:ea typeface="+mj-ea"/>
                <a:cs typeface="Arial Black" panose="020B0604020202020204" pitchFamily="34" charset="0"/>
                <a:sym typeface="Helvetica" charset="0"/>
              </a:rPr>
              <a:t>CHECK</a:t>
            </a:r>
            <a:r>
              <a:rPr lang="en-US" sz="4798" i="1" dirty="0">
                <a:solidFill>
                  <a:schemeClr val="tx1"/>
                </a:solidFill>
                <a:latin typeface="Helvetica Oblique" pitchFamily="2" charset="0"/>
                <a:ea typeface="+mj-ea"/>
                <a:cs typeface="Arial Black" panose="020B0604020202020204" pitchFamily="34" charset="0"/>
                <a:sym typeface="Helvetica" charset="0"/>
              </a:rPr>
              <a:t> LIST</a:t>
            </a:r>
            <a:endParaRPr lang="en-US" sz="4798" dirty="0">
              <a:solidFill>
                <a:schemeClr val="tx1"/>
              </a:solidFill>
            </a:endParaRPr>
          </a:p>
        </p:txBody>
      </p:sp>
      <p:pic>
        <p:nvPicPr>
          <p:cNvPr id="19" name="Picture 18">
            <a:extLst>
              <a:ext uri="{FF2B5EF4-FFF2-40B4-BE49-F238E27FC236}">
                <a16:creationId xmlns:a16="http://schemas.microsoft.com/office/drawing/2014/main" id="{84E9DB76-169D-1F2E-E806-D4FAF5CCC44C}"/>
              </a:ext>
            </a:extLst>
          </p:cNvPr>
          <p:cNvPicPr>
            <a:picLocks/>
          </p:cNvPicPr>
          <p:nvPr/>
        </p:nvPicPr>
        <p:blipFill>
          <a:blip r:embed="rId2"/>
          <a:stretch>
            <a:fillRect/>
          </a:stretch>
        </p:blipFill>
        <p:spPr>
          <a:xfrm>
            <a:off x="1226344" y="10244355"/>
            <a:ext cx="20103704" cy="182762"/>
          </a:xfrm>
          <a:prstGeom prst="rect">
            <a:avLst/>
          </a:prstGeom>
        </p:spPr>
      </p:pic>
      <p:pic>
        <p:nvPicPr>
          <p:cNvPr id="21" name="Picture 20">
            <a:extLst>
              <a:ext uri="{FF2B5EF4-FFF2-40B4-BE49-F238E27FC236}">
                <a16:creationId xmlns:a16="http://schemas.microsoft.com/office/drawing/2014/main" id="{E730AF23-D109-9981-75DA-898139390A5C}"/>
              </a:ext>
            </a:extLst>
          </p:cNvPr>
          <p:cNvPicPr>
            <a:picLocks/>
          </p:cNvPicPr>
          <p:nvPr/>
        </p:nvPicPr>
        <p:blipFill>
          <a:blip r:embed="rId2"/>
          <a:stretch>
            <a:fillRect/>
          </a:stretch>
        </p:blipFill>
        <p:spPr>
          <a:xfrm>
            <a:off x="1226344" y="2822783"/>
            <a:ext cx="20103704" cy="182762"/>
          </a:xfrm>
          <a:prstGeom prst="rect">
            <a:avLst/>
          </a:prstGeom>
        </p:spPr>
      </p:pic>
      <p:sp>
        <p:nvSpPr>
          <p:cNvPr id="3" name="Content Placeholder 4">
            <a:extLst>
              <a:ext uri="{FF2B5EF4-FFF2-40B4-BE49-F238E27FC236}">
                <a16:creationId xmlns:a16="http://schemas.microsoft.com/office/drawing/2014/main" id="{08FC221B-4D29-47A0-2B68-DE925CAA26F3}"/>
              </a:ext>
            </a:extLst>
          </p:cNvPr>
          <p:cNvSpPr txBox="1">
            <a:spLocks/>
          </p:cNvSpPr>
          <p:nvPr/>
        </p:nvSpPr>
        <p:spPr>
          <a:xfrm>
            <a:off x="1905637" y="3712912"/>
            <a:ext cx="19086446" cy="6187640"/>
          </a:xfrm>
        </p:spPr>
        <p:txBody>
          <a:bodyPr>
            <a:normAutofit fontScale="77500" lnSpcReduction="20000"/>
          </a:bodyPr>
          <a:lstStyle>
            <a:lvl1pPr marL="456903" indent="-456903" algn="l" defTabSz="1827611" rtl="0" eaLnBrk="1" latinLnBrk="0" hangingPunct="1">
              <a:lnSpc>
                <a:spcPct val="90000"/>
              </a:lnSpc>
              <a:spcBef>
                <a:spcPts val="1999"/>
              </a:spcBef>
              <a:buFont typeface="Arial" panose="020B0604020202020204" pitchFamily="34" charset="0"/>
              <a:buChar char="•"/>
              <a:defRPr sz="5596" kern="1200">
                <a:solidFill>
                  <a:schemeClr val="tx1"/>
                </a:solidFill>
                <a:latin typeface="+mn-lt"/>
                <a:ea typeface="+mn-ea"/>
                <a:cs typeface="+mn-cs"/>
              </a:defRPr>
            </a:lvl1pPr>
            <a:lvl2pPr marL="1370708" indent="-456903" algn="l" defTabSz="1827611" rtl="0" eaLnBrk="1" latinLnBrk="0" hangingPunct="1">
              <a:lnSpc>
                <a:spcPct val="90000"/>
              </a:lnSpc>
              <a:spcBef>
                <a:spcPts val="999"/>
              </a:spcBef>
              <a:buFont typeface="Arial" panose="020B0604020202020204" pitchFamily="34" charset="0"/>
              <a:buChar char="•"/>
              <a:defRPr sz="4797" kern="1200">
                <a:solidFill>
                  <a:schemeClr val="tx1"/>
                </a:solidFill>
                <a:latin typeface="+mn-lt"/>
                <a:ea typeface="+mn-ea"/>
                <a:cs typeface="+mn-cs"/>
              </a:defRPr>
            </a:lvl2pPr>
            <a:lvl3pPr marL="2284514" indent="-456903" algn="l" defTabSz="1827611" rtl="0" eaLnBrk="1" latinLnBrk="0" hangingPunct="1">
              <a:lnSpc>
                <a:spcPct val="90000"/>
              </a:lnSpc>
              <a:spcBef>
                <a:spcPts val="999"/>
              </a:spcBef>
              <a:buFont typeface="Arial" panose="020B0604020202020204" pitchFamily="34" charset="0"/>
              <a:buChar char="•"/>
              <a:defRPr sz="3997" kern="1200">
                <a:solidFill>
                  <a:schemeClr val="tx1"/>
                </a:solidFill>
                <a:latin typeface="+mn-lt"/>
                <a:ea typeface="+mn-ea"/>
                <a:cs typeface="+mn-cs"/>
              </a:defRPr>
            </a:lvl3pPr>
            <a:lvl4pPr marL="3198320"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4pPr>
            <a:lvl5pPr marL="4112125"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5pPr>
            <a:lvl6pPr marL="5025931"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6pPr>
            <a:lvl7pPr marL="5939737"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7pPr>
            <a:lvl8pPr marL="6853542"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8pPr>
            <a:lvl9pPr marL="7767348"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9pPr>
          </a:lstStyle>
          <a:p>
            <a:pPr marL="913030" indent="-913030">
              <a:lnSpc>
                <a:spcPct val="110000"/>
              </a:lnSpc>
              <a:spcBef>
                <a:spcPts val="0"/>
              </a:spcBef>
              <a:spcAft>
                <a:spcPts val="2400"/>
              </a:spcAft>
              <a:buClr>
                <a:srgbClr val="E2BD6E"/>
              </a:buClr>
              <a:buFont typeface="+mj-lt"/>
              <a:buAutoNum type="arabicPeriod"/>
            </a:pPr>
            <a:r>
              <a:rPr lang="en-US" altLang="en-US" sz="5990" b="1" dirty="0">
                <a:latin typeface="+mj-lt"/>
                <a:ea typeface="Helvetica" charset="0"/>
                <a:cs typeface="Helvetica" charset="0"/>
                <a:sym typeface="Helvetica" charset="0"/>
              </a:rPr>
              <a:t>Professional background </a:t>
            </a:r>
            <a:r>
              <a:rPr lang="en-US" altLang="en-US" sz="5990" i="1" dirty="0">
                <a:latin typeface="+mj-lt"/>
                <a:ea typeface="Helvetica" charset="0"/>
                <a:cs typeface="Helvetica" charset="0"/>
                <a:sym typeface="Helvetica" charset="0"/>
              </a:rPr>
              <a:t>(Have your camera on.                           Your guests are watching you.)</a:t>
            </a:r>
          </a:p>
          <a:p>
            <a:pPr marL="913030" indent="-913030">
              <a:lnSpc>
                <a:spcPct val="120000"/>
              </a:lnSpc>
              <a:spcBef>
                <a:spcPts val="0"/>
              </a:spcBef>
              <a:spcAft>
                <a:spcPts val="2400"/>
              </a:spcAft>
              <a:buClr>
                <a:srgbClr val="E2BD6E"/>
              </a:buClr>
              <a:buFont typeface="+mj-lt"/>
              <a:buAutoNum type="arabicPeriod"/>
            </a:pPr>
            <a:r>
              <a:rPr lang="en-US" altLang="en-US" sz="5990" b="1" dirty="0">
                <a:latin typeface="+mj-lt"/>
                <a:ea typeface="Helvetica" charset="0"/>
                <a:cs typeface="Helvetica" charset="0"/>
                <a:sym typeface="Helvetica" charset="0"/>
              </a:rPr>
              <a:t>Test your microphone &amp; video on/off – lights on!</a:t>
            </a:r>
          </a:p>
          <a:p>
            <a:pPr marL="913030" indent="-913030">
              <a:lnSpc>
                <a:spcPct val="120000"/>
              </a:lnSpc>
              <a:spcBef>
                <a:spcPts val="0"/>
              </a:spcBef>
              <a:spcAft>
                <a:spcPts val="2400"/>
              </a:spcAft>
              <a:buClr>
                <a:srgbClr val="E2BD6E"/>
              </a:buClr>
              <a:buFont typeface="+mj-lt"/>
              <a:buAutoNum type="arabicPeriod"/>
            </a:pPr>
            <a:r>
              <a:rPr lang="en-US" altLang="en-US" sz="5990" b="1" dirty="0">
                <a:latin typeface="+mj-lt"/>
                <a:ea typeface="Helvetica" charset="0"/>
                <a:cs typeface="Helvetica" charset="0"/>
                <a:sym typeface="Helvetica" charset="0"/>
              </a:rPr>
              <a:t>Pay attention to the speaker! </a:t>
            </a:r>
            <a:r>
              <a:rPr lang="en-US" altLang="en-US" sz="5990" i="1" dirty="0">
                <a:latin typeface="+mj-lt"/>
                <a:ea typeface="Helvetica" charset="0"/>
                <a:cs typeface="Helvetica" charset="0"/>
                <a:sym typeface="Helvetica" charset="0"/>
              </a:rPr>
              <a:t>(No distractions)</a:t>
            </a:r>
          </a:p>
          <a:p>
            <a:pPr marL="913030" indent="-913030">
              <a:lnSpc>
                <a:spcPct val="120000"/>
              </a:lnSpc>
              <a:spcBef>
                <a:spcPts val="0"/>
              </a:spcBef>
              <a:spcAft>
                <a:spcPts val="2400"/>
              </a:spcAft>
              <a:buClr>
                <a:srgbClr val="E2BD6E"/>
              </a:buClr>
              <a:buFont typeface="+mj-lt"/>
              <a:buAutoNum type="arabicPeriod"/>
            </a:pPr>
            <a:r>
              <a:rPr lang="en-US" altLang="en-US" sz="5990" b="1" dirty="0">
                <a:latin typeface="+mj-lt"/>
                <a:ea typeface="Helvetica" charset="0"/>
                <a:cs typeface="Helvetica" charset="0"/>
                <a:sym typeface="Helvetica" charset="0"/>
              </a:rPr>
              <a:t>Send a 15-minute text reminder </a:t>
            </a:r>
            <a:r>
              <a:rPr lang="en-US" altLang="en-US" sz="5990" dirty="0">
                <a:latin typeface="+mj-lt"/>
                <a:ea typeface="Helvetica" charset="0"/>
                <a:cs typeface="Helvetica" charset="0"/>
                <a:sym typeface="Helvetica" charset="0"/>
              </a:rPr>
              <a:t>to your guests 20 minutes prior.</a:t>
            </a:r>
          </a:p>
          <a:p>
            <a:pPr marL="913030" indent="-913030">
              <a:lnSpc>
                <a:spcPct val="120000"/>
              </a:lnSpc>
              <a:spcBef>
                <a:spcPts val="0"/>
              </a:spcBef>
              <a:spcAft>
                <a:spcPts val="2400"/>
              </a:spcAft>
              <a:buClr>
                <a:srgbClr val="E2BD6E"/>
              </a:buClr>
              <a:buFont typeface="+mj-lt"/>
              <a:buAutoNum type="arabicPeriod"/>
            </a:pPr>
            <a:r>
              <a:rPr lang="en-US" altLang="en-US" sz="5990" b="1" dirty="0">
                <a:latin typeface="+mj-lt"/>
                <a:ea typeface="Helvetica" charset="0"/>
                <a:cs typeface="Helvetica" charset="0"/>
                <a:sym typeface="Helvetica" charset="0"/>
              </a:rPr>
              <a:t>Role of Host – Introduce the speaker and opportunity with enthusiasm.</a:t>
            </a:r>
          </a:p>
        </p:txBody>
      </p:sp>
      <p:sp>
        <p:nvSpPr>
          <p:cNvPr id="4" name="Shape 808">
            <a:extLst>
              <a:ext uri="{FF2B5EF4-FFF2-40B4-BE49-F238E27FC236}">
                <a16:creationId xmlns:a16="http://schemas.microsoft.com/office/drawing/2014/main" id="{DEE9F52C-E886-CF2B-5027-B5A60BC95354}"/>
              </a:ext>
            </a:extLst>
          </p:cNvPr>
          <p:cNvSpPr>
            <a:spLocks noChangeArrowheads="1"/>
          </p:cNvSpPr>
          <p:nvPr/>
        </p:nvSpPr>
        <p:spPr bwMode="auto">
          <a:xfrm>
            <a:off x="2137914" y="10753775"/>
            <a:ext cx="18698444"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txBody>
          <a:bodyPr wrap="square" lIns="0" tIns="0" rIns="0" bIns="0">
            <a:spAutoFit/>
          </a:bodyPr>
          <a:lstStyle>
            <a:lvl1pPr indent="53975"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9pPr>
          </a:lstStyle>
          <a:p>
            <a:pPr algn="l" eaLnBrk="1">
              <a:spcBef>
                <a:spcPts val="1674"/>
              </a:spcBef>
            </a:pPr>
            <a:r>
              <a:rPr lang="en-US" altLang="en-US" sz="5600" b="1" i="1" dirty="0">
                <a:solidFill>
                  <a:schemeClr val="tx1"/>
                </a:solidFill>
                <a:latin typeface="+mj-lt"/>
                <a:ea typeface="Helvetica" charset="0"/>
                <a:cs typeface="Helvetica" charset="0"/>
                <a:sym typeface="Helvetica" charset="0"/>
              </a:rPr>
              <a:t>Inspect what you expect. Preparation is key!</a:t>
            </a: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EA0D716F-7616-EF51-A786-EF1452E79D61}"/>
                  </a:ext>
                </a:extLst>
              </p:cNvPr>
              <p:cNvGraphicFramePr>
                <a:graphicFrameLocks noChangeAspect="1"/>
              </p:cNvGraphicFramePr>
              <p:nvPr/>
            </p:nvGraphicFramePr>
            <p:xfrm>
              <a:off x="9144000" y="15286614"/>
              <a:ext cx="6096000" cy="3429000"/>
            </p:xfrm>
            <a:graphic>
              <a:graphicData uri="http://schemas.microsoft.com/office/powerpoint/2016/slidezoom">
                <pslz:sldZm>
                  <pslz:sldZmObj sldId="3469" cId="966074621">
                    <pslz:zmPr id="{A208F1CE-DAB9-478B-BCEF-1D975D891618}" returnToParent="0" transitionDur="1000">
                      <p166:blipFill xmlns:p166="http://schemas.microsoft.com/office/powerpoint/2016/6/main">
                        <a:blip r:embed="rId3"/>
                        <a:stretch>
                          <a:fillRect/>
                        </a:stretch>
                      </p166:blipFill>
                      <p166:spPr xmlns:p166="http://schemas.microsoft.com/office/powerpoint/2016/6/main">
                        <a:xfrm>
                          <a:off x="0" y="0"/>
                          <a:ext cx="6096000" cy="3429000"/>
                        </a:xfrm>
                        <a:prstGeom prst="rect">
                          <a:avLst/>
                        </a:prstGeom>
                        <a:ln w="3175">
                          <a:solidFill>
                            <a:prstClr val="ltGray"/>
                          </a:solidFill>
                        </a:ln>
                      </p166:spPr>
                    </pslz:zmPr>
                  </pslz:sldZmObj>
                </pslz:sldZm>
              </a:graphicData>
            </a:graphic>
          </p:graphicFrame>
        </mc:Choice>
        <mc:Fallback xmlns="">
          <p:pic>
            <p:nvPicPr>
              <p:cNvPr id="7" name="Slide Zoom 6">
                <a:hlinkClick r:id="rId4" action="ppaction://hlinksldjump"/>
                <a:extLst>
                  <a:ext uri="{FF2B5EF4-FFF2-40B4-BE49-F238E27FC236}">
                    <a16:creationId xmlns:a16="http://schemas.microsoft.com/office/drawing/2014/main" id="{EA0D716F-7616-EF51-A786-EF1452E79D61}"/>
                  </a:ext>
                </a:extLst>
              </p:cNvPr>
              <p:cNvPicPr>
                <a:picLocks noGrp="1" noRot="1" noChangeAspect="1" noMove="1" noResize="1" noEditPoints="1" noAdjustHandles="1" noChangeArrowheads="1" noChangeShapeType="1"/>
              </p:cNvPicPr>
              <p:nvPr/>
            </p:nvPicPr>
            <p:blipFill>
              <a:blip r:embed="rId5"/>
              <a:stretch>
                <a:fillRect/>
              </a:stretch>
            </p:blipFill>
            <p:spPr>
              <a:xfrm>
                <a:off x="9144000" y="15286614"/>
                <a:ext cx="6096000" cy="3429000"/>
              </a:xfrm>
              <a:prstGeom prst="rect">
                <a:avLst/>
              </a:prstGeom>
              <a:ln w="3175">
                <a:solidFill>
                  <a:prstClr val="ltGray"/>
                </a:solidFill>
              </a:ln>
            </p:spPr>
          </p:pic>
        </mc:Fallback>
      </mc:AlternateContent>
    </p:spTree>
    <p:extLst>
      <p:ext uri="{BB962C8B-B14F-4D97-AF65-F5344CB8AC3E}">
        <p14:creationId xmlns:p14="http://schemas.microsoft.com/office/powerpoint/2010/main" val="92894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8">
            <a:extLst>
              <a:ext uri="{FF2B5EF4-FFF2-40B4-BE49-F238E27FC236}">
                <a16:creationId xmlns:a16="http://schemas.microsoft.com/office/drawing/2014/main" id="{CA4317C1-F1DC-BB38-5C62-FC46EB144B93}"/>
              </a:ext>
            </a:extLst>
          </p:cNvPr>
          <p:cNvSpPr txBox="1"/>
          <p:nvPr/>
        </p:nvSpPr>
        <p:spPr>
          <a:xfrm>
            <a:off x="2614806" y="2411696"/>
            <a:ext cx="18832376" cy="1354025"/>
          </a:xfrm>
          <a:prstGeom prst="rect">
            <a:avLst/>
          </a:prstGeom>
        </p:spPr>
        <p:txBody>
          <a:bodyPr wrap="square" lIns="0" tIns="0" rIns="0" bIns="0" rtlCol="0" anchor="t">
            <a:spAutoFit/>
          </a:bodyPr>
          <a:lstStyle/>
          <a:p>
            <a:pPr algn="ctr">
              <a:lnSpc>
                <a:spcPts val="10266"/>
              </a:lnSpc>
              <a:spcBef>
                <a:spcPct val="0"/>
              </a:spcBef>
            </a:pPr>
            <a:r>
              <a:rPr lang="en-US" sz="10800" dirty="0">
                <a:solidFill>
                  <a:schemeClr val="tx1"/>
                </a:solidFill>
                <a:latin typeface="Anton"/>
                <a:ea typeface="Anton"/>
                <a:cs typeface="Anton"/>
                <a:sym typeface="Anton"/>
              </a:rPr>
              <a:t>SORTING AFTER ZOOM PRESENTATION</a:t>
            </a:r>
          </a:p>
        </p:txBody>
      </p:sp>
      <p:sp>
        <p:nvSpPr>
          <p:cNvPr id="3" name="Are You Ready To Get Started?">
            <a:extLst>
              <a:ext uri="{FF2B5EF4-FFF2-40B4-BE49-F238E27FC236}">
                <a16:creationId xmlns:a16="http://schemas.microsoft.com/office/drawing/2014/main" id="{59064343-563C-75EC-9B52-E679C957B57D}"/>
              </a:ext>
            </a:extLst>
          </p:cNvPr>
          <p:cNvSpPr txBox="1"/>
          <p:nvPr/>
        </p:nvSpPr>
        <p:spPr>
          <a:xfrm>
            <a:off x="2197489" y="4030315"/>
            <a:ext cx="19932366" cy="1179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694" tIns="35694" rIns="35694" bIns="35694" anchor="ctr">
            <a:spAutoFit/>
          </a:bodyPr>
          <a:lstStyle>
            <a:lvl1pPr algn="ctr" defTabSz="292100">
              <a:defRPr sz="3000" spc="-90">
                <a:solidFill>
                  <a:srgbClr val="FFFFFF"/>
                </a:solidFill>
                <a:latin typeface="+mj-lt"/>
                <a:ea typeface="+mj-ea"/>
                <a:cs typeface="+mj-cs"/>
                <a:sym typeface="Helvetica"/>
              </a:defRPr>
            </a:lvl1pPr>
          </a:lstStyle>
          <a:p>
            <a:r>
              <a:rPr lang="en-US" sz="7196" i="1" spc="0" dirty="0">
                <a:solidFill>
                  <a:schemeClr val="tx1"/>
                </a:solidFill>
              </a:rPr>
              <a:t>ARE YOU READY TO GET STARTED?</a:t>
            </a:r>
          </a:p>
        </p:txBody>
      </p:sp>
      <p:grpSp>
        <p:nvGrpSpPr>
          <p:cNvPr id="4" name="Group">
            <a:extLst>
              <a:ext uri="{FF2B5EF4-FFF2-40B4-BE49-F238E27FC236}">
                <a16:creationId xmlns:a16="http://schemas.microsoft.com/office/drawing/2014/main" id="{7610E14C-D8E4-4501-33B7-CFF8CFF603BE}"/>
              </a:ext>
            </a:extLst>
          </p:cNvPr>
          <p:cNvGrpSpPr/>
          <p:nvPr/>
        </p:nvGrpSpPr>
        <p:grpSpPr>
          <a:xfrm>
            <a:off x="5345801" y="6120453"/>
            <a:ext cx="13722862" cy="5781758"/>
            <a:chOff x="0" y="-3349"/>
            <a:chExt cx="11919144" cy="4052588"/>
          </a:xfrm>
        </p:grpSpPr>
        <p:sp>
          <p:nvSpPr>
            <p:cNvPr id="5" name="Line">
              <a:extLst>
                <a:ext uri="{FF2B5EF4-FFF2-40B4-BE49-F238E27FC236}">
                  <a16:creationId xmlns:a16="http://schemas.microsoft.com/office/drawing/2014/main" id="{6249DBF4-1F9B-6ED4-281D-4916BF3E12FA}"/>
                </a:ext>
              </a:extLst>
            </p:cNvPr>
            <p:cNvSpPr/>
            <p:nvPr/>
          </p:nvSpPr>
          <p:spPr>
            <a:xfrm flipV="1">
              <a:off x="10265557" y="310740"/>
              <a:ext cx="2" cy="1058704"/>
            </a:xfrm>
            <a:prstGeom prst="line">
              <a:avLst/>
            </a:prstGeom>
            <a:noFill/>
            <a:ln w="76200" cap="flat">
              <a:solidFill>
                <a:srgbClr val="FFFFFF"/>
              </a:solidFill>
              <a:prstDash val="solid"/>
              <a:miter lim="400000"/>
              <a:headEnd type="triangle" w="med" len="med"/>
            </a:ln>
            <a:effectLst/>
          </p:spPr>
          <p:txBody>
            <a:bodyPr wrap="square" lIns="45690" tIns="45690" rIns="45690" bIns="45690" numCol="1" anchor="t">
              <a:noAutofit/>
            </a:bodyPr>
            <a:lstStyle/>
            <a:p>
              <a:endParaRPr sz="1798" dirty="0">
                <a:solidFill>
                  <a:schemeClr val="tx1"/>
                </a:solidFill>
                <a:latin typeface="+mj-lt"/>
              </a:endParaRPr>
            </a:p>
          </p:txBody>
        </p:sp>
        <p:sp>
          <p:nvSpPr>
            <p:cNvPr id="7" name="Line">
              <a:extLst>
                <a:ext uri="{FF2B5EF4-FFF2-40B4-BE49-F238E27FC236}">
                  <a16:creationId xmlns:a16="http://schemas.microsoft.com/office/drawing/2014/main" id="{CCCF2512-484C-1BFD-52ED-3BF7D08C0C39}"/>
                </a:ext>
              </a:extLst>
            </p:cNvPr>
            <p:cNvSpPr/>
            <p:nvPr/>
          </p:nvSpPr>
          <p:spPr>
            <a:xfrm flipV="1">
              <a:off x="10265557" y="1720174"/>
              <a:ext cx="2" cy="1058703"/>
            </a:xfrm>
            <a:prstGeom prst="line">
              <a:avLst/>
            </a:prstGeom>
            <a:noFill/>
            <a:ln w="76200" cap="flat">
              <a:solidFill>
                <a:srgbClr val="FFFFFF"/>
              </a:solidFill>
              <a:prstDash val="solid"/>
              <a:miter lim="400000"/>
              <a:headEnd type="triangle" w="med" len="med"/>
            </a:ln>
            <a:effectLst/>
          </p:spPr>
          <p:txBody>
            <a:bodyPr wrap="square" lIns="45690" tIns="45690" rIns="45690" bIns="45690" numCol="1" anchor="t">
              <a:noAutofit/>
            </a:bodyPr>
            <a:lstStyle/>
            <a:p>
              <a:endParaRPr sz="1798">
                <a:solidFill>
                  <a:schemeClr val="tx1"/>
                </a:solidFill>
                <a:latin typeface="+mj-lt"/>
              </a:endParaRPr>
            </a:p>
          </p:txBody>
        </p:sp>
        <p:sp>
          <p:nvSpPr>
            <p:cNvPr id="9" name="Line">
              <a:extLst>
                <a:ext uri="{FF2B5EF4-FFF2-40B4-BE49-F238E27FC236}">
                  <a16:creationId xmlns:a16="http://schemas.microsoft.com/office/drawing/2014/main" id="{FD1874AE-36AD-1155-AF6C-F8EB15E0667B}"/>
                </a:ext>
              </a:extLst>
            </p:cNvPr>
            <p:cNvSpPr/>
            <p:nvPr/>
          </p:nvSpPr>
          <p:spPr>
            <a:xfrm flipV="1">
              <a:off x="6026158" y="355132"/>
              <a:ext cx="3" cy="1058704"/>
            </a:xfrm>
            <a:prstGeom prst="line">
              <a:avLst/>
            </a:prstGeom>
            <a:noFill/>
            <a:ln w="76200" cap="flat">
              <a:solidFill>
                <a:srgbClr val="FFFFFF"/>
              </a:solidFill>
              <a:prstDash val="solid"/>
              <a:miter lim="400000"/>
              <a:headEnd type="triangle" w="med" len="med"/>
            </a:ln>
            <a:effectLst/>
          </p:spPr>
          <p:txBody>
            <a:bodyPr wrap="square" lIns="45690" tIns="45690" rIns="45690" bIns="45690" numCol="1" anchor="t">
              <a:noAutofit/>
            </a:bodyPr>
            <a:lstStyle/>
            <a:p>
              <a:endParaRPr sz="1798">
                <a:solidFill>
                  <a:schemeClr val="tx1"/>
                </a:solidFill>
                <a:latin typeface="+mj-lt"/>
              </a:endParaRPr>
            </a:p>
          </p:txBody>
        </p:sp>
        <p:sp>
          <p:nvSpPr>
            <p:cNvPr id="10" name="Line">
              <a:extLst>
                <a:ext uri="{FF2B5EF4-FFF2-40B4-BE49-F238E27FC236}">
                  <a16:creationId xmlns:a16="http://schemas.microsoft.com/office/drawing/2014/main" id="{93A2EAB1-CE49-78A4-AB00-B0FFD3D70874}"/>
                </a:ext>
              </a:extLst>
            </p:cNvPr>
            <p:cNvSpPr/>
            <p:nvPr/>
          </p:nvSpPr>
          <p:spPr>
            <a:xfrm flipV="1">
              <a:off x="6026158" y="1764565"/>
              <a:ext cx="3" cy="1058704"/>
            </a:xfrm>
            <a:prstGeom prst="line">
              <a:avLst/>
            </a:prstGeom>
            <a:noFill/>
            <a:ln w="76200" cap="flat">
              <a:solidFill>
                <a:srgbClr val="FFFFFF"/>
              </a:solidFill>
              <a:prstDash val="solid"/>
              <a:miter lim="400000"/>
              <a:headEnd type="triangle" w="med" len="med"/>
            </a:ln>
            <a:effectLst/>
          </p:spPr>
          <p:txBody>
            <a:bodyPr wrap="square" lIns="45690" tIns="45690" rIns="45690" bIns="45690" numCol="1" anchor="t">
              <a:noAutofit/>
            </a:bodyPr>
            <a:lstStyle/>
            <a:p>
              <a:endParaRPr sz="1798">
                <a:solidFill>
                  <a:schemeClr val="tx1"/>
                </a:solidFill>
                <a:latin typeface="+mj-lt"/>
              </a:endParaRPr>
            </a:p>
          </p:txBody>
        </p:sp>
        <p:sp>
          <p:nvSpPr>
            <p:cNvPr id="16" name="Line">
              <a:extLst>
                <a:ext uri="{FF2B5EF4-FFF2-40B4-BE49-F238E27FC236}">
                  <a16:creationId xmlns:a16="http://schemas.microsoft.com/office/drawing/2014/main" id="{6E3B3040-0FBD-8B92-B3A3-C15D1D54EF52}"/>
                </a:ext>
              </a:extLst>
            </p:cNvPr>
            <p:cNvSpPr/>
            <p:nvPr/>
          </p:nvSpPr>
          <p:spPr>
            <a:xfrm flipV="1">
              <a:off x="1686880" y="344034"/>
              <a:ext cx="3" cy="1058704"/>
            </a:xfrm>
            <a:prstGeom prst="line">
              <a:avLst/>
            </a:prstGeom>
            <a:noFill/>
            <a:ln w="76200" cap="flat">
              <a:solidFill>
                <a:srgbClr val="FFFFFF"/>
              </a:solidFill>
              <a:prstDash val="solid"/>
              <a:miter lim="400000"/>
              <a:headEnd type="triangle" w="med" len="med"/>
            </a:ln>
            <a:effectLst/>
          </p:spPr>
          <p:txBody>
            <a:bodyPr wrap="square" lIns="45690" tIns="45690" rIns="45690" bIns="45690" numCol="1" anchor="t">
              <a:noAutofit/>
            </a:bodyPr>
            <a:lstStyle/>
            <a:p>
              <a:endParaRPr sz="1798">
                <a:solidFill>
                  <a:schemeClr val="tx1"/>
                </a:solidFill>
                <a:latin typeface="+mj-lt"/>
              </a:endParaRPr>
            </a:p>
          </p:txBody>
        </p:sp>
        <p:sp>
          <p:nvSpPr>
            <p:cNvPr id="17" name="Line">
              <a:extLst>
                <a:ext uri="{FF2B5EF4-FFF2-40B4-BE49-F238E27FC236}">
                  <a16:creationId xmlns:a16="http://schemas.microsoft.com/office/drawing/2014/main" id="{ABE04200-C57B-03A7-8014-D10F6DB6EB6E}"/>
                </a:ext>
              </a:extLst>
            </p:cNvPr>
            <p:cNvSpPr/>
            <p:nvPr/>
          </p:nvSpPr>
          <p:spPr>
            <a:xfrm flipV="1">
              <a:off x="1686880" y="1753467"/>
              <a:ext cx="3" cy="1058704"/>
            </a:xfrm>
            <a:prstGeom prst="line">
              <a:avLst/>
            </a:prstGeom>
            <a:noFill/>
            <a:ln w="76200" cap="flat">
              <a:solidFill>
                <a:srgbClr val="FFFFFF"/>
              </a:solidFill>
              <a:prstDash val="solid"/>
              <a:miter lim="400000"/>
              <a:headEnd type="triangle" w="med" len="med"/>
            </a:ln>
            <a:effectLst/>
          </p:spPr>
          <p:txBody>
            <a:bodyPr wrap="square" lIns="45690" tIns="45690" rIns="45690" bIns="45690" numCol="1" anchor="t">
              <a:noAutofit/>
            </a:bodyPr>
            <a:lstStyle/>
            <a:p>
              <a:endParaRPr sz="1798">
                <a:solidFill>
                  <a:schemeClr val="tx1"/>
                </a:solidFill>
                <a:latin typeface="+mj-lt"/>
              </a:endParaRPr>
            </a:p>
          </p:txBody>
        </p:sp>
        <p:sp>
          <p:nvSpPr>
            <p:cNvPr id="18" name="Rounded Rectangle">
              <a:extLst>
                <a:ext uri="{FF2B5EF4-FFF2-40B4-BE49-F238E27FC236}">
                  <a16:creationId xmlns:a16="http://schemas.microsoft.com/office/drawing/2014/main" id="{F0DF7436-78C1-BFA5-C0A6-87653213A371}"/>
                </a:ext>
              </a:extLst>
            </p:cNvPr>
            <p:cNvSpPr/>
            <p:nvPr/>
          </p:nvSpPr>
          <p:spPr>
            <a:xfrm>
              <a:off x="0" y="0"/>
              <a:ext cx="3262783" cy="910028"/>
            </a:xfrm>
            <a:prstGeom prst="roundRect">
              <a:avLst>
                <a:gd name="adj" fmla="val 18293"/>
              </a:avLst>
            </a:prstGeom>
            <a:solidFill>
              <a:srgbClr val="D06CF8"/>
            </a:solidFill>
            <a:ln w="3175" cap="flat">
              <a:noFill/>
              <a:miter lim="400000"/>
            </a:ln>
            <a:effectLst/>
          </p:spPr>
          <p:txBody>
            <a:bodyPr wrap="square" lIns="45690" tIns="45690" rIns="45690" bIns="45690" numCol="1" anchor="ctr">
              <a:noAutofit/>
            </a:bodyPr>
            <a:lstStyle/>
            <a:p>
              <a:pPr algn="ctr" defTabSz="412482">
                <a:defRPr sz="2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98" dirty="0">
                <a:solidFill>
                  <a:schemeClr val="tx1"/>
                </a:solidFill>
                <a:latin typeface="+mj-lt"/>
              </a:endParaRPr>
            </a:p>
          </p:txBody>
        </p:sp>
        <p:sp>
          <p:nvSpPr>
            <p:cNvPr id="19" name="Yes">
              <a:extLst>
                <a:ext uri="{FF2B5EF4-FFF2-40B4-BE49-F238E27FC236}">
                  <a16:creationId xmlns:a16="http://schemas.microsoft.com/office/drawing/2014/main" id="{22F06634-A334-C24A-E6E6-93839CE3AA30}"/>
                </a:ext>
              </a:extLst>
            </p:cNvPr>
            <p:cNvSpPr txBox="1"/>
            <p:nvPr/>
          </p:nvSpPr>
          <p:spPr>
            <a:xfrm>
              <a:off x="53114" y="-3349"/>
              <a:ext cx="3174004" cy="8434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84" tIns="25384" rIns="25384" bIns="25384" numCol="1" anchor="ctr">
              <a:noAutofit/>
            </a:bodyPr>
            <a:lstStyle>
              <a:lvl1pPr algn="ctr" defTabSz="412750">
                <a:defRPr sz="3800" spc="-152">
                  <a:solidFill>
                    <a:srgbClr val="FFFFFF"/>
                  </a:solidFill>
                  <a:latin typeface="+mj-lt"/>
                  <a:ea typeface="+mj-ea"/>
                  <a:cs typeface="+mj-cs"/>
                  <a:sym typeface="Helvetica"/>
                </a:defRPr>
              </a:lvl1pPr>
            </a:lstStyle>
            <a:p>
              <a:r>
                <a:rPr sz="4998" dirty="0">
                  <a:solidFill>
                    <a:schemeClr val="tx1"/>
                  </a:solidFill>
                </a:rPr>
                <a:t>Yes</a:t>
              </a:r>
            </a:p>
          </p:txBody>
        </p:sp>
        <p:sp>
          <p:nvSpPr>
            <p:cNvPr id="20" name="Rounded Rectangle">
              <a:extLst>
                <a:ext uri="{FF2B5EF4-FFF2-40B4-BE49-F238E27FC236}">
                  <a16:creationId xmlns:a16="http://schemas.microsoft.com/office/drawing/2014/main" id="{9ABB8B72-E7C0-B736-8F8E-BF9743165E73}"/>
                </a:ext>
              </a:extLst>
            </p:cNvPr>
            <p:cNvSpPr/>
            <p:nvPr/>
          </p:nvSpPr>
          <p:spPr>
            <a:xfrm>
              <a:off x="3803904" y="0"/>
              <a:ext cx="4281675" cy="910028"/>
            </a:xfrm>
            <a:prstGeom prst="roundRect">
              <a:avLst>
                <a:gd name="adj" fmla="val 18293"/>
              </a:avLst>
            </a:prstGeom>
            <a:solidFill>
              <a:srgbClr val="E5C173"/>
            </a:solidFill>
            <a:ln w="3175" cap="flat">
              <a:noFill/>
              <a:miter lim="400000"/>
            </a:ln>
            <a:effectLst/>
          </p:spPr>
          <p:txBody>
            <a:bodyPr wrap="square" lIns="45690" tIns="45690" rIns="45690" bIns="45690" numCol="1" anchor="ctr">
              <a:noAutofit/>
            </a:bodyPr>
            <a:lstStyle/>
            <a:p>
              <a:pPr algn="ctr" defTabSz="412482">
                <a:defRPr sz="2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98" dirty="0">
                <a:solidFill>
                  <a:schemeClr val="tx1"/>
                </a:solidFill>
                <a:latin typeface="+mj-lt"/>
              </a:endParaRPr>
            </a:p>
          </p:txBody>
        </p:sp>
        <p:sp>
          <p:nvSpPr>
            <p:cNvPr id="21" name="Rounded Rectangle">
              <a:extLst>
                <a:ext uri="{FF2B5EF4-FFF2-40B4-BE49-F238E27FC236}">
                  <a16:creationId xmlns:a16="http://schemas.microsoft.com/office/drawing/2014/main" id="{2C0B7687-E8C0-626E-A37F-B155741B3FC3}"/>
                </a:ext>
              </a:extLst>
            </p:cNvPr>
            <p:cNvSpPr/>
            <p:nvPr/>
          </p:nvSpPr>
          <p:spPr>
            <a:xfrm>
              <a:off x="8634164" y="0"/>
              <a:ext cx="3262783" cy="910028"/>
            </a:xfrm>
            <a:prstGeom prst="roundRect">
              <a:avLst>
                <a:gd name="adj" fmla="val 18293"/>
              </a:avLst>
            </a:prstGeom>
            <a:gradFill flip="none" rotWithShape="1">
              <a:gsLst>
                <a:gs pos="0">
                  <a:srgbClr val="CACAC9"/>
                </a:gs>
                <a:gs pos="100000">
                  <a:srgbClr val="959594"/>
                </a:gs>
              </a:gsLst>
              <a:lin ang="5400000" scaled="0"/>
            </a:gradFill>
            <a:ln w="3175" cap="flat">
              <a:noFill/>
              <a:miter lim="400000"/>
            </a:ln>
            <a:effectLst/>
          </p:spPr>
          <p:txBody>
            <a:bodyPr wrap="square" lIns="45690" tIns="45690" rIns="45690" bIns="45690" numCol="1" anchor="ctr">
              <a:noAutofit/>
            </a:bodyPr>
            <a:lstStyle/>
            <a:p>
              <a:pPr algn="ctr" defTabSz="412482">
                <a:defRPr sz="2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98">
                <a:solidFill>
                  <a:schemeClr val="tx1"/>
                </a:solidFill>
                <a:latin typeface="+mj-lt"/>
              </a:endParaRPr>
            </a:p>
          </p:txBody>
        </p:sp>
        <p:sp>
          <p:nvSpPr>
            <p:cNvPr id="22" name="No">
              <a:extLst>
                <a:ext uri="{FF2B5EF4-FFF2-40B4-BE49-F238E27FC236}">
                  <a16:creationId xmlns:a16="http://schemas.microsoft.com/office/drawing/2014/main" id="{714F37E4-778D-3CCB-8B96-76791C2E5B2B}"/>
                </a:ext>
              </a:extLst>
            </p:cNvPr>
            <p:cNvSpPr txBox="1"/>
            <p:nvPr/>
          </p:nvSpPr>
          <p:spPr>
            <a:xfrm>
              <a:off x="8678556" y="27745"/>
              <a:ext cx="3174000" cy="843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84" tIns="25384" rIns="25384" bIns="25384" numCol="1" anchor="ctr">
              <a:noAutofit/>
            </a:bodyPr>
            <a:lstStyle>
              <a:lvl1pPr algn="ctr" defTabSz="412750">
                <a:defRPr sz="3900" spc="-156">
                  <a:solidFill>
                    <a:srgbClr val="FFFFFF"/>
                  </a:solidFill>
                  <a:latin typeface="+mj-lt"/>
                  <a:ea typeface="+mj-ea"/>
                  <a:cs typeface="+mj-cs"/>
                  <a:sym typeface="Helvetica"/>
                </a:defRPr>
              </a:lvl1pPr>
            </a:lstStyle>
            <a:p>
              <a:r>
                <a:rPr sz="5496" dirty="0">
                  <a:solidFill>
                    <a:schemeClr val="tx1"/>
                  </a:solidFill>
                </a:rPr>
                <a:t>No</a:t>
              </a:r>
            </a:p>
          </p:txBody>
        </p:sp>
        <p:sp>
          <p:nvSpPr>
            <p:cNvPr id="23" name="Rounded Rectangle">
              <a:extLst>
                <a:ext uri="{FF2B5EF4-FFF2-40B4-BE49-F238E27FC236}">
                  <a16:creationId xmlns:a16="http://schemas.microsoft.com/office/drawing/2014/main" id="{372D1F37-3D98-65D4-D6FF-EAEC7C0DED59}"/>
                </a:ext>
              </a:extLst>
            </p:cNvPr>
            <p:cNvSpPr/>
            <p:nvPr/>
          </p:nvSpPr>
          <p:spPr>
            <a:xfrm>
              <a:off x="22195" y="1420531"/>
              <a:ext cx="3262784" cy="910029"/>
            </a:xfrm>
            <a:prstGeom prst="roundRect">
              <a:avLst>
                <a:gd name="adj" fmla="val 18293"/>
              </a:avLst>
            </a:prstGeom>
            <a:solidFill>
              <a:srgbClr val="D06CF7"/>
            </a:solidFill>
            <a:ln w="3175" cap="flat">
              <a:noFill/>
              <a:miter lim="400000"/>
            </a:ln>
            <a:effectLst/>
          </p:spPr>
          <p:txBody>
            <a:bodyPr wrap="square" lIns="45690" tIns="45690" rIns="45690" bIns="45690" numCol="1" anchor="ctr">
              <a:noAutofit/>
            </a:bodyPr>
            <a:lstStyle/>
            <a:p>
              <a:pPr algn="ctr" defTabSz="412482">
                <a:defRPr sz="2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98">
                <a:solidFill>
                  <a:schemeClr val="tx1"/>
                </a:solidFill>
                <a:latin typeface="+mj-lt"/>
              </a:endParaRPr>
            </a:p>
          </p:txBody>
        </p:sp>
        <p:sp>
          <p:nvSpPr>
            <p:cNvPr id="24" name="Rounded Rectangle">
              <a:extLst>
                <a:ext uri="{FF2B5EF4-FFF2-40B4-BE49-F238E27FC236}">
                  <a16:creationId xmlns:a16="http://schemas.microsoft.com/office/drawing/2014/main" id="{E1F5030E-71B9-C476-46A6-1FB2D34F8FD9}"/>
                </a:ext>
              </a:extLst>
            </p:cNvPr>
            <p:cNvSpPr/>
            <p:nvPr/>
          </p:nvSpPr>
          <p:spPr>
            <a:xfrm>
              <a:off x="3826100" y="1420531"/>
              <a:ext cx="4281675" cy="910029"/>
            </a:xfrm>
            <a:prstGeom prst="roundRect">
              <a:avLst>
                <a:gd name="adj" fmla="val 18293"/>
              </a:avLst>
            </a:prstGeom>
            <a:solidFill>
              <a:srgbClr val="E5C173"/>
            </a:solidFill>
            <a:ln w="3175" cap="flat">
              <a:noFill/>
              <a:miter lim="400000"/>
            </a:ln>
            <a:effectLst/>
          </p:spPr>
          <p:txBody>
            <a:bodyPr wrap="square" lIns="45690" tIns="45690" rIns="45690" bIns="45690" numCol="1" anchor="ctr">
              <a:noAutofit/>
            </a:bodyPr>
            <a:lstStyle/>
            <a:p>
              <a:pPr algn="ctr" defTabSz="412482">
                <a:defRPr sz="2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98">
                <a:solidFill>
                  <a:schemeClr val="tx1"/>
                </a:solidFill>
                <a:latin typeface="+mj-lt"/>
              </a:endParaRPr>
            </a:p>
          </p:txBody>
        </p:sp>
        <p:sp>
          <p:nvSpPr>
            <p:cNvPr id="26" name="Rounded Rectangle">
              <a:extLst>
                <a:ext uri="{FF2B5EF4-FFF2-40B4-BE49-F238E27FC236}">
                  <a16:creationId xmlns:a16="http://schemas.microsoft.com/office/drawing/2014/main" id="{A6AE105D-ED70-170C-26CF-7E9FB8A3D435}"/>
                </a:ext>
              </a:extLst>
            </p:cNvPr>
            <p:cNvSpPr/>
            <p:nvPr/>
          </p:nvSpPr>
          <p:spPr>
            <a:xfrm>
              <a:off x="8656360" y="1420531"/>
              <a:ext cx="3262784" cy="910029"/>
            </a:xfrm>
            <a:prstGeom prst="roundRect">
              <a:avLst>
                <a:gd name="adj" fmla="val 18293"/>
              </a:avLst>
            </a:prstGeom>
            <a:gradFill flip="none" rotWithShape="1">
              <a:gsLst>
                <a:gs pos="0">
                  <a:srgbClr val="CACAC9"/>
                </a:gs>
                <a:gs pos="100000">
                  <a:srgbClr val="959594"/>
                </a:gs>
              </a:gsLst>
              <a:lin ang="5400000" scaled="0"/>
            </a:gradFill>
            <a:ln w="3175" cap="flat">
              <a:noFill/>
              <a:miter lim="400000"/>
            </a:ln>
            <a:effectLst/>
          </p:spPr>
          <p:txBody>
            <a:bodyPr wrap="square" lIns="45690" tIns="45690" rIns="45690" bIns="45690" numCol="1" anchor="ctr">
              <a:noAutofit/>
            </a:bodyPr>
            <a:lstStyle/>
            <a:p>
              <a:pPr algn="ctr" defTabSz="412482">
                <a:defRPr sz="2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98">
                <a:solidFill>
                  <a:schemeClr val="tx1"/>
                </a:solidFill>
                <a:latin typeface="+mj-lt"/>
              </a:endParaRPr>
            </a:p>
          </p:txBody>
        </p:sp>
        <p:sp>
          <p:nvSpPr>
            <p:cNvPr id="27" name="Thank them!">
              <a:extLst>
                <a:ext uri="{FF2B5EF4-FFF2-40B4-BE49-F238E27FC236}">
                  <a16:creationId xmlns:a16="http://schemas.microsoft.com/office/drawing/2014/main" id="{BF36076C-1F8B-6991-D092-2D82F89F9578}"/>
                </a:ext>
              </a:extLst>
            </p:cNvPr>
            <p:cNvSpPr txBox="1"/>
            <p:nvPr/>
          </p:nvSpPr>
          <p:spPr>
            <a:xfrm>
              <a:off x="8700752" y="1559256"/>
              <a:ext cx="3174000" cy="6214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84" tIns="25384" rIns="25384" bIns="25384" numCol="1" anchor="ctr">
              <a:noAutofit/>
            </a:bodyPr>
            <a:lstStyle>
              <a:lvl1pPr algn="ctr" defTabSz="412750">
                <a:defRPr sz="2500" spc="-100">
                  <a:solidFill>
                    <a:srgbClr val="FFFFFF"/>
                  </a:solidFill>
                  <a:latin typeface="+mj-lt"/>
                  <a:ea typeface="+mj-ea"/>
                  <a:cs typeface="+mj-cs"/>
                  <a:sym typeface="Helvetica"/>
                </a:defRPr>
              </a:lvl1pPr>
            </a:lstStyle>
            <a:p>
              <a:r>
                <a:rPr sz="4998" dirty="0">
                  <a:solidFill>
                    <a:schemeClr val="tx1"/>
                  </a:solidFill>
                </a:rPr>
                <a:t>Thank them!</a:t>
              </a:r>
            </a:p>
          </p:txBody>
        </p:sp>
        <p:sp>
          <p:nvSpPr>
            <p:cNvPr id="28" name="Rounded Rectangle">
              <a:extLst>
                <a:ext uri="{FF2B5EF4-FFF2-40B4-BE49-F238E27FC236}">
                  <a16:creationId xmlns:a16="http://schemas.microsoft.com/office/drawing/2014/main" id="{22727A62-21D8-A78B-D423-F7B797EB6885}"/>
                </a:ext>
              </a:extLst>
            </p:cNvPr>
            <p:cNvSpPr/>
            <p:nvPr/>
          </p:nvSpPr>
          <p:spPr>
            <a:xfrm>
              <a:off x="3826100" y="2874356"/>
              <a:ext cx="4281675" cy="910029"/>
            </a:xfrm>
            <a:prstGeom prst="roundRect">
              <a:avLst>
                <a:gd name="adj" fmla="val 18293"/>
              </a:avLst>
            </a:prstGeom>
            <a:solidFill>
              <a:srgbClr val="E5C173"/>
            </a:solidFill>
            <a:ln w="3175" cap="flat">
              <a:noFill/>
              <a:miter lim="400000"/>
            </a:ln>
            <a:effectLst/>
          </p:spPr>
          <p:txBody>
            <a:bodyPr wrap="square" lIns="45690" tIns="45690" rIns="45690" bIns="45690" numCol="1" anchor="ctr">
              <a:noAutofit/>
            </a:bodyPr>
            <a:lstStyle/>
            <a:p>
              <a:pPr algn="ctr" defTabSz="412482">
                <a:defRPr sz="2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98">
                <a:solidFill>
                  <a:schemeClr val="tx1"/>
                </a:solidFill>
                <a:latin typeface="+mj-lt"/>
              </a:endParaRPr>
            </a:p>
          </p:txBody>
        </p:sp>
        <p:sp>
          <p:nvSpPr>
            <p:cNvPr id="29" name="Rounded Rectangle">
              <a:extLst>
                <a:ext uri="{FF2B5EF4-FFF2-40B4-BE49-F238E27FC236}">
                  <a16:creationId xmlns:a16="http://schemas.microsoft.com/office/drawing/2014/main" id="{B4B8A024-654D-7CBD-61F0-5053698B0809}"/>
                </a:ext>
              </a:extLst>
            </p:cNvPr>
            <p:cNvSpPr/>
            <p:nvPr/>
          </p:nvSpPr>
          <p:spPr>
            <a:xfrm>
              <a:off x="8656360" y="2874356"/>
              <a:ext cx="3262784" cy="910029"/>
            </a:xfrm>
            <a:prstGeom prst="roundRect">
              <a:avLst>
                <a:gd name="adj" fmla="val 18293"/>
              </a:avLst>
            </a:prstGeom>
            <a:gradFill flip="none" rotWithShape="1">
              <a:gsLst>
                <a:gs pos="0">
                  <a:srgbClr val="CACAC9"/>
                </a:gs>
                <a:gs pos="100000">
                  <a:srgbClr val="959594"/>
                </a:gs>
              </a:gsLst>
              <a:lin ang="5400000" scaled="0"/>
            </a:gradFill>
            <a:ln w="3175" cap="flat">
              <a:noFill/>
              <a:miter lim="400000"/>
            </a:ln>
            <a:effectLst/>
          </p:spPr>
          <p:txBody>
            <a:bodyPr wrap="square" lIns="45690" tIns="45690" rIns="45690" bIns="45690" numCol="1" anchor="ctr">
              <a:noAutofit/>
            </a:bodyPr>
            <a:lstStyle/>
            <a:p>
              <a:pPr algn="ctr" defTabSz="412482">
                <a:defRPr sz="2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98">
                <a:solidFill>
                  <a:schemeClr val="tx1"/>
                </a:solidFill>
                <a:latin typeface="+mj-lt"/>
              </a:endParaRPr>
            </a:p>
          </p:txBody>
        </p:sp>
        <p:sp>
          <p:nvSpPr>
            <p:cNvPr id="30" name="Sign up as a customer">
              <a:extLst>
                <a:ext uri="{FF2B5EF4-FFF2-40B4-BE49-F238E27FC236}">
                  <a16:creationId xmlns:a16="http://schemas.microsoft.com/office/drawing/2014/main" id="{F3166681-3327-6691-3B00-B480AD3A9DE3}"/>
                </a:ext>
              </a:extLst>
            </p:cNvPr>
            <p:cNvSpPr txBox="1"/>
            <p:nvPr/>
          </p:nvSpPr>
          <p:spPr>
            <a:xfrm>
              <a:off x="8700752" y="2609502"/>
              <a:ext cx="3174000" cy="14397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84" tIns="25384" rIns="25384" bIns="25384" numCol="1" anchor="ctr">
              <a:noAutofit/>
            </a:bodyPr>
            <a:lstStyle>
              <a:lvl1pPr algn="ctr" defTabSz="412750">
                <a:lnSpc>
                  <a:spcPct val="125000"/>
                </a:lnSpc>
                <a:defRPr sz="2500" spc="-101">
                  <a:solidFill>
                    <a:srgbClr val="FFFFFF"/>
                  </a:solidFill>
                  <a:latin typeface="+mj-lt"/>
                  <a:ea typeface="+mj-ea"/>
                  <a:cs typeface="+mj-cs"/>
                  <a:sym typeface="Helvetica"/>
                </a:defRPr>
              </a:lvl1pPr>
            </a:lstStyle>
            <a:p>
              <a:pPr>
                <a:lnSpc>
                  <a:spcPct val="100000"/>
                </a:lnSpc>
              </a:pPr>
              <a:r>
                <a:rPr sz="3998" spc="0" dirty="0">
                  <a:solidFill>
                    <a:schemeClr val="tx1"/>
                  </a:solidFill>
                </a:rPr>
                <a:t>Ask to be a customer</a:t>
              </a:r>
            </a:p>
          </p:txBody>
        </p:sp>
        <p:sp>
          <p:nvSpPr>
            <p:cNvPr id="33" name="Rounded Rectangle">
              <a:extLst>
                <a:ext uri="{FF2B5EF4-FFF2-40B4-BE49-F238E27FC236}">
                  <a16:creationId xmlns:a16="http://schemas.microsoft.com/office/drawing/2014/main" id="{6234AADF-9E3F-5BDA-09C4-B913785EE56A}"/>
                </a:ext>
              </a:extLst>
            </p:cNvPr>
            <p:cNvSpPr/>
            <p:nvPr/>
          </p:nvSpPr>
          <p:spPr>
            <a:xfrm>
              <a:off x="55490" y="2854361"/>
              <a:ext cx="3262783" cy="910029"/>
            </a:xfrm>
            <a:prstGeom prst="roundRect">
              <a:avLst>
                <a:gd name="adj" fmla="val 18293"/>
              </a:avLst>
            </a:prstGeom>
            <a:solidFill>
              <a:srgbClr val="CE6BF7"/>
            </a:solidFill>
            <a:ln w="3175" cap="flat">
              <a:noFill/>
              <a:miter lim="400000"/>
            </a:ln>
            <a:effectLst/>
          </p:spPr>
          <p:txBody>
            <a:bodyPr wrap="square" lIns="45690" tIns="45690" rIns="45690" bIns="45690" numCol="1" anchor="ctr">
              <a:noAutofit/>
            </a:bodyPr>
            <a:lstStyle/>
            <a:p>
              <a:pPr algn="ctr" defTabSz="412482">
                <a:defRPr sz="2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998">
                <a:solidFill>
                  <a:schemeClr val="tx1"/>
                </a:solidFill>
                <a:latin typeface="+mj-lt"/>
              </a:endParaRPr>
            </a:p>
          </p:txBody>
        </p:sp>
        <p:sp>
          <p:nvSpPr>
            <p:cNvPr id="34" name="Promote Saturday Training!">
              <a:extLst>
                <a:ext uri="{FF2B5EF4-FFF2-40B4-BE49-F238E27FC236}">
                  <a16:creationId xmlns:a16="http://schemas.microsoft.com/office/drawing/2014/main" id="{AB5D2251-A325-95F7-F9BD-2B65DBC10108}"/>
                </a:ext>
              </a:extLst>
            </p:cNvPr>
            <p:cNvSpPr txBox="1"/>
            <p:nvPr/>
          </p:nvSpPr>
          <p:spPr>
            <a:xfrm>
              <a:off x="144273" y="2834774"/>
              <a:ext cx="3174000" cy="8878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84" tIns="25384" rIns="25384" bIns="25384" numCol="1" anchor="ctr">
              <a:noAutofit/>
            </a:bodyPr>
            <a:lstStyle>
              <a:lvl1pPr algn="ctr" defTabSz="412750">
                <a:defRPr sz="2500" spc="-100">
                  <a:solidFill>
                    <a:srgbClr val="FFFFFF"/>
                  </a:solidFill>
                  <a:latin typeface="+mj-lt"/>
                  <a:ea typeface="+mj-ea"/>
                  <a:cs typeface="+mj-cs"/>
                  <a:sym typeface="Helvetica"/>
                </a:defRPr>
              </a:lvl1pPr>
            </a:lstStyle>
            <a:p>
              <a:r>
                <a:rPr sz="3798" spc="0" dirty="0">
                  <a:solidFill>
                    <a:schemeClr val="tx1"/>
                  </a:solidFill>
                </a:rPr>
                <a:t>Promote </a:t>
              </a:r>
              <a:r>
                <a:rPr lang="en-US" sz="3798" spc="0" dirty="0">
                  <a:solidFill>
                    <a:schemeClr val="tx1"/>
                  </a:solidFill>
                </a:rPr>
                <a:t>T</a:t>
              </a:r>
              <a:r>
                <a:rPr sz="3798" spc="0" dirty="0">
                  <a:solidFill>
                    <a:schemeClr val="tx1"/>
                  </a:solidFill>
                </a:rPr>
                <a:t>raining!</a:t>
              </a:r>
            </a:p>
          </p:txBody>
        </p:sp>
      </p:grpSp>
      <p:sp>
        <p:nvSpPr>
          <p:cNvPr id="35" name="Rectangle 34">
            <a:extLst>
              <a:ext uri="{FF2B5EF4-FFF2-40B4-BE49-F238E27FC236}">
                <a16:creationId xmlns:a16="http://schemas.microsoft.com/office/drawing/2014/main" id="{1EF08763-1917-867E-F9D3-C8D16C42D01E}"/>
              </a:ext>
            </a:extLst>
          </p:cNvPr>
          <p:cNvSpPr/>
          <p:nvPr/>
        </p:nvSpPr>
        <p:spPr>
          <a:xfrm>
            <a:off x="10580996" y="6328490"/>
            <a:ext cx="3351176" cy="861454"/>
          </a:xfrm>
          <a:prstGeom prst="rect">
            <a:avLst/>
          </a:prstGeom>
        </p:spPr>
        <p:txBody>
          <a:bodyPr wrap="square">
            <a:spAutoFit/>
          </a:bodyPr>
          <a:lstStyle/>
          <a:p>
            <a:pPr algn="ctr"/>
            <a:r>
              <a:rPr lang="en-US" sz="4998" dirty="0">
                <a:solidFill>
                  <a:schemeClr val="tx1"/>
                </a:solidFill>
                <a:latin typeface="+mj-lt"/>
              </a:rPr>
              <a:t>Questions</a:t>
            </a:r>
          </a:p>
        </p:txBody>
      </p:sp>
      <p:sp>
        <p:nvSpPr>
          <p:cNvPr id="36" name="Rectangle 35">
            <a:extLst>
              <a:ext uri="{FF2B5EF4-FFF2-40B4-BE49-F238E27FC236}">
                <a16:creationId xmlns:a16="http://schemas.microsoft.com/office/drawing/2014/main" id="{E0A3E802-B2FD-5537-32A9-438A0012DF74}"/>
              </a:ext>
            </a:extLst>
          </p:cNvPr>
          <p:cNvSpPr/>
          <p:nvPr/>
        </p:nvSpPr>
        <p:spPr>
          <a:xfrm>
            <a:off x="9466123" y="8445725"/>
            <a:ext cx="5395098" cy="707886"/>
          </a:xfrm>
          <a:prstGeom prst="rect">
            <a:avLst/>
          </a:prstGeom>
        </p:spPr>
        <p:txBody>
          <a:bodyPr wrap="square">
            <a:spAutoFit/>
          </a:bodyPr>
          <a:lstStyle/>
          <a:p>
            <a:pPr algn="ctr"/>
            <a:r>
              <a:rPr lang="en-US" sz="4000" dirty="0">
                <a:solidFill>
                  <a:schemeClr val="tx1"/>
                </a:solidFill>
                <a:latin typeface="+mj-lt"/>
              </a:rPr>
              <a:t>Answer Questions</a:t>
            </a:r>
          </a:p>
        </p:txBody>
      </p:sp>
      <p:sp>
        <p:nvSpPr>
          <p:cNvPr id="37" name="Rectangle 36">
            <a:extLst>
              <a:ext uri="{FF2B5EF4-FFF2-40B4-BE49-F238E27FC236}">
                <a16:creationId xmlns:a16="http://schemas.microsoft.com/office/drawing/2014/main" id="{9460BF21-57ED-57CD-E5F7-06DAD827B773}"/>
              </a:ext>
            </a:extLst>
          </p:cNvPr>
          <p:cNvSpPr/>
          <p:nvPr/>
        </p:nvSpPr>
        <p:spPr>
          <a:xfrm>
            <a:off x="2470403" y="8144022"/>
            <a:ext cx="9682774" cy="1322798"/>
          </a:xfrm>
          <a:prstGeom prst="rect">
            <a:avLst/>
          </a:prstGeom>
        </p:spPr>
        <p:txBody>
          <a:bodyPr wrap="square">
            <a:spAutoFit/>
          </a:bodyPr>
          <a:lstStyle/>
          <a:p>
            <a:pPr algn="ctr" defTabSz="412482">
              <a:defRPr sz="2500" spc="-100">
                <a:solidFill>
                  <a:srgbClr val="FFFFFF"/>
                </a:solidFill>
                <a:latin typeface="+mj-lt"/>
                <a:ea typeface="+mj-ea"/>
                <a:cs typeface="+mj-cs"/>
                <a:sym typeface="Helvetica"/>
              </a:defRPr>
            </a:pPr>
            <a:r>
              <a:rPr lang="en-US" sz="3998" spc="-100" dirty="0">
                <a:solidFill>
                  <a:schemeClr val="tx1"/>
                </a:solidFill>
                <a:latin typeface="+mj-lt"/>
                <a:sym typeface="Helvetica"/>
              </a:rPr>
              <a:t>Sign up as </a:t>
            </a:r>
          </a:p>
          <a:p>
            <a:pPr algn="ctr" defTabSz="412482">
              <a:defRPr sz="2500" spc="-100">
                <a:solidFill>
                  <a:srgbClr val="FFFFFF"/>
                </a:solidFill>
                <a:latin typeface="+mj-lt"/>
                <a:ea typeface="+mj-ea"/>
                <a:cs typeface="+mj-cs"/>
                <a:sym typeface="Helvetica"/>
              </a:defRPr>
            </a:pPr>
            <a:r>
              <a:rPr lang="en-US" sz="3998" spc="-100" dirty="0">
                <a:solidFill>
                  <a:schemeClr val="tx1"/>
                </a:solidFill>
                <a:latin typeface="+mj-lt"/>
                <a:sym typeface="Helvetica"/>
              </a:rPr>
              <a:t>an IBO</a:t>
            </a:r>
          </a:p>
        </p:txBody>
      </p:sp>
      <p:sp>
        <p:nvSpPr>
          <p:cNvPr id="38" name="Promote Saturday Training!">
            <a:extLst>
              <a:ext uri="{FF2B5EF4-FFF2-40B4-BE49-F238E27FC236}">
                <a16:creationId xmlns:a16="http://schemas.microsoft.com/office/drawing/2014/main" id="{BEA5E613-38D3-86AF-4AF6-592A64E942D4}"/>
              </a:ext>
            </a:extLst>
          </p:cNvPr>
          <p:cNvSpPr txBox="1"/>
          <p:nvPr/>
        </p:nvSpPr>
        <p:spPr>
          <a:xfrm>
            <a:off x="10097246" y="10269371"/>
            <a:ext cx="4283856" cy="12666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84" tIns="25384" rIns="25384" bIns="25384" numCol="1" anchor="ctr">
            <a:noAutofit/>
          </a:bodyPr>
          <a:lstStyle>
            <a:lvl1pPr algn="ctr" defTabSz="412750">
              <a:defRPr sz="2500" spc="-100">
                <a:solidFill>
                  <a:srgbClr val="FFFFFF"/>
                </a:solidFill>
                <a:latin typeface="+mj-lt"/>
                <a:ea typeface="+mj-ea"/>
                <a:cs typeface="+mj-cs"/>
                <a:sym typeface="Helvetica"/>
              </a:defRPr>
            </a:lvl1pPr>
          </a:lstStyle>
          <a:p>
            <a:r>
              <a:rPr sz="3998" spc="0" dirty="0">
                <a:solidFill>
                  <a:schemeClr val="tx1"/>
                </a:solidFill>
              </a:rPr>
              <a:t>Promote </a:t>
            </a:r>
            <a:r>
              <a:rPr lang="en-US" sz="3998" spc="0" dirty="0">
                <a:solidFill>
                  <a:schemeClr val="tx1"/>
                </a:solidFill>
              </a:rPr>
              <a:t>T</a:t>
            </a:r>
            <a:r>
              <a:rPr sz="3998" spc="0" dirty="0">
                <a:solidFill>
                  <a:schemeClr val="tx1"/>
                </a:solidFill>
              </a:rPr>
              <a:t>raining!</a:t>
            </a:r>
          </a:p>
        </p:txBody>
      </p:sp>
      <p:sp>
        <p:nvSpPr>
          <p:cNvPr id="12" name="Rectangle 11">
            <a:extLst>
              <a:ext uri="{FF2B5EF4-FFF2-40B4-BE49-F238E27FC236}">
                <a16:creationId xmlns:a16="http://schemas.microsoft.com/office/drawing/2014/main" id="{AC9ECFFE-0621-E580-A8B7-D0DF0B0EED60}"/>
              </a:ext>
            </a:extLst>
          </p:cNvPr>
          <p:cNvSpPr/>
          <p:nvPr/>
        </p:nvSpPr>
        <p:spPr>
          <a:xfrm flipV="1">
            <a:off x="0" y="0"/>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Tree>
    <p:extLst>
      <p:ext uri="{BB962C8B-B14F-4D97-AF65-F5344CB8AC3E}">
        <p14:creationId xmlns:p14="http://schemas.microsoft.com/office/powerpoint/2010/main" val="79914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93412-FB5D-3DC3-228A-631A9C3B1A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3ADC776-7BB9-07B1-8FDA-A2FA4F2416A2}"/>
              </a:ext>
            </a:extLst>
          </p:cNvPr>
          <p:cNvSpPr/>
          <p:nvPr/>
        </p:nvSpPr>
        <p:spPr>
          <a:xfrm>
            <a:off x="0" y="0"/>
            <a:ext cx="24384000" cy="13716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sz="2400"/>
          </a:p>
        </p:txBody>
      </p:sp>
      <p:sp>
        <p:nvSpPr>
          <p:cNvPr id="9" name="Freeform 3">
            <a:extLst>
              <a:ext uri="{FF2B5EF4-FFF2-40B4-BE49-F238E27FC236}">
                <a16:creationId xmlns:a16="http://schemas.microsoft.com/office/drawing/2014/main" id="{28C6C48B-7B4B-5DD6-8B30-7137C5278DEB}"/>
              </a:ext>
            </a:extLst>
          </p:cNvPr>
          <p:cNvSpPr/>
          <p:nvPr/>
        </p:nvSpPr>
        <p:spPr>
          <a:xfrm flipV="1">
            <a:off x="14144819" y="2531408"/>
            <a:ext cx="13795590" cy="10710456"/>
          </a:xfrm>
          <a:custGeom>
            <a:avLst/>
            <a:gdLst/>
            <a:ahLst/>
            <a:cxnLst/>
            <a:rect l="l" t="t" r="r" b="b"/>
            <a:pathLst>
              <a:path w="4292749" h="4836901">
                <a:moveTo>
                  <a:pt x="0" y="4836900"/>
                </a:moveTo>
                <a:lnTo>
                  <a:pt x="4292749" y="4836900"/>
                </a:lnTo>
                <a:lnTo>
                  <a:pt x="4292749" y="0"/>
                </a:lnTo>
                <a:lnTo>
                  <a:pt x="0" y="0"/>
                </a:lnTo>
                <a:lnTo>
                  <a:pt x="0" y="4836900"/>
                </a:lnTo>
                <a:close/>
              </a:path>
            </a:pathLst>
          </a:custGeom>
          <a:blipFill>
            <a:blip r:embed="rId3">
              <a:alphaModFix amt="44999"/>
            </a:blip>
            <a:stretch>
              <a:fillRect/>
            </a:stretch>
          </a:blipFill>
        </p:spPr>
        <p:txBody>
          <a:bodyPr/>
          <a:lstStyle/>
          <a:p>
            <a:endParaRPr lang="en-US" sz="2400"/>
          </a:p>
        </p:txBody>
      </p:sp>
      <p:sp>
        <p:nvSpPr>
          <p:cNvPr id="16" name="TextBox 8">
            <a:extLst>
              <a:ext uri="{FF2B5EF4-FFF2-40B4-BE49-F238E27FC236}">
                <a16:creationId xmlns:a16="http://schemas.microsoft.com/office/drawing/2014/main" id="{8DDD62F5-B4D2-6DE4-4F98-F6397F13F4F4}"/>
              </a:ext>
            </a:extLst>
          </p:cNvPr>
          <p:cNvSpPr txBox="1"/>
          <p:nvPr/>
        </p:nvSpPr>
        <p:spPr>
          <a:xfrm>
            <a:off x="2137914" y="1570615"/>
            <a:ext cx="14388928" cy="1354025"/>
          </a:xfrm>
          <a:prstGeom prst="rect">
            <a:avLst/>
          </a:prstGeom>
        </p:spPr>
        <p:txBody>
          <a:bodyPr wrap="square" lIns="0" tIns="0" rIns="0" bIns="0" rtlCol="0" anchor="t">
            <a:spAutoFit/>
          </a:bodyPr>
          <a:lstStyle/>
          <a:p>
            <a:pPr>
              <a:lnSpc>
                <a:spcPts val="10266"/>
              </a:lnSpc>
              <a:spcBef>
                <a:spcPct val="0"/>
              </a:spcBef>
            </a:pPr>
            <a:r>
              <a:rPr lang="en-US" sz="10800" dirty="0">
                <a:solidFill>
                  <a:srgbClr val="FFFFFF"/>
                </a:solidFill>
                <a:latin typeface="Anton"/>
                <a:ea typeface="Anton"/>
                <a:cs typeface="Anton"/>
                <a:sym typeface="Anton"/>
              </a:rPr>
              <a:t>ZOOM MEETING</a:t>
            </a:r>
          </a:p>
        </p:txBody>
      </p:sp>
      <p:sp>
        <p:nvSpPr>
          <p:cNvPr id="6" name="TextBox 5">
            <a:extLst>
              <a:ext uri="{FF2B5EF4-FFF2-40B4-BE49-F238E27FC236}">
                <a16:creationId xmlns:a16="http://schemas.microsoft.com/office/drawing/2014/main" id="{F9EFE77F-4A62-1FED-21BC-E9F6BA6DB644}"/>
              </a:ext>
            </a:extLst>
          </p:cNvPr>
          <p:cNvSpPr txBox="1"/>
          <p:nvPr/>
        </p:nvSpPr>
        <p:spPr>
          <a:xfrm>
            <a:off x="9933855" y="1781249"/>
            <a:ext cx="4843102" cy="830677"/>
          </a:xfrm>
          <a:prstGeom prst="rect">
            <a:avLst/>
          </a:prstGeom>
          <a:noFill/>
        </p:spPr>
        <p:txBody>
          <a:bodyPr wrap="square">
            <a:spAutoFit/>
          </a:bodyPr>
          <a:lstStyle/>
          <a:p>
            <a:r>
              <a:rPr lang="en-US" sz="4798" i="1" dirty="0">
                <a:solidFill>
                  <a:srgbClr val="D06CF7"/>
                </a:solidFill>
                <a:latin typeface="Helvetica Oblique" pitchFamily="2" charset="0"/>
                <a:ea typeface="+mj-ea"/>
                <a:cs typeface="Arial Black" panose="020B0604020202020204" pitchFamily="34" charset="0"/>
                <a:sym typeface="Helvetica" charset="0"/>
              </a:rPr>
              <a:t>CHECK LIST</a:t>
            </a:r>
            <a:endParaRPr lang="en-US" sz="4798" dirty="0">
              <a:solidFill>
                <a:srgbClr val="D06CF7"/>
              </a:solidFill>
            </a:endParaRPr>
          </a:p>
        </p:txBody>
      </p:sp>
      <p:pic>
        <p:nvPicPr>
          <p:cNvPr id="19" name="Picture 18">
            <a:extLst>
              <a:ext uri="{FF2B5EF4-FFF2-40B4-BE49-F238E27FC236}">
                <a16:creationId xmlns:a16="http://schemas.microsoft.com/office/drawing/2014/main" id="{84E9DB76-169D-1F2E-E806-D4FAF5CCC44C}"/>
              </a:ext>
            </a:extLst>
          </p:cNvPr>
          <p:cNvPicPr>
            <a:picLocks/>
          </p:cNvPicPr>
          <p:nvPr/>
        </p:nvPicPr>
        <p:blipFill>
          <a:blip r:embed="rId4"/>
          <a:stretch>
            <a:fillRect/>
          </a:stretch>
        </p:blipFill>
        <p:spPr>
          <a:xfrm>
            <a:off x="1226344" y="10244355"/>
            <a:ext cx="20103704" cy="182762"/>
          </a:xfrm>
          <a:prstGeom prst="rect">
            <a:avLst/>
          </a:prstGeom>
        </p:spPr>
      </p:pic>
      <p:pic>
        <p:nvPicPr>
          <p:cNvPr id="21" name="Picture 20">
            <a:extLst>
              <a:ext uri="{FF2B5EF4-FFF2-40B4-BE49-F238E27FC236}">
                <a16:creationId xmlns:a16="http://schemas.microsoft.com/office/drawing/2014/main" id="{E730AF23-D109-9981-75DA-898139390A5C}"/>
              </a:ext>
            </a:extLst>
          </p:cNvPr>
          <p:cNvPicPr>
            <a:picLocks/>
          </p:cNvPicPr>
          <p:nvPr/>
        </p:nvPicPr>
        <p:blipFill>
          <a:blip r:embed="rId4"/>
          <a:stretch>
            <a:fillRect/>
          </a:stretch>
        </p:blipFill>
        <p:spPr>
          <a:xfrm>
            <a:off x="1226344" y="2822783"/>
            <a:ext cx="20103704" cy="182762"/>
          </a:xfrm>
          <a:prstGeom prst="rect">
            <a:avLst/>
          </a:prstGeom>
        </p:spPr>
      </p:pic>
      <p:sp>
        <p:nvSpPr>
          <p:cNvPr id="3" name="Content Placeholder 4">
            <a:extLst>
              <a:ext uri="{FF2B5EF4-FFF2-40B4-BE49-F238E27FC236}">
                <a16:creationId xmlns:a16="http://schemas.microsoft.com/office/drawing/2014/main" id="{08FC221B-4D29-47A0-2B68-DE925CAA26F3}"/>
              </a:ext>
            </a:extLst>
          </p:cNvPr>
          <p:cNvSpPr txBox="1">
            <a:spLocks/>
          </p:cNvSpPr>
          <p:nvPr/>
        </p:nvSpPr>
        <p:spPr>
          <a:xfrm>
            <a:off x="1905637" y="3712912"/>
            <a:ext cx="19086446" cy="6187640"/>
          </a:xfrm>
        </p:spPr>
        <p:txBody>
          <a:bodyPr>
            <a:normAutofit fontScale="77500" lnSpcReduction="20000"/>
          </a:bodyPr>
          <a:lstStyle>
            <a:lvl1pPr marL="456903" indent="-456903" algn="l" defTabSz="1827611" rtl="0" eaLnBrk="1" latinLnBrk="0" hangingPunct="1">
              <a:lnSpc>
                <a:spcPct val="90000"/>
              </a:lnSpc>
              <a:spcBef>
                <a:spcPts val="1999"/>
              </a:spcBef>
              <a:buFont typeface="Arial" panose="020B0604020202020204" pitchFamily="34" charset="0"/>
              <a:buChar char="•"/>
              <a:defRPr sz="5596" kern="1200">
                <a:solidFill>
                  <a:schemeClr val="tx1"/>
                </a:solidFill>
                <a:latin typeface="+mn-lt"/>
                <a:ea typeface="+mn-ea"/>
                <a:cs typeface="+mn-cs"/>
              </a:defRPr>
            </a:lvl1pPr>
            <a:lvl2pPr marL="1370708" indent="-456903" algn="l" defTabSz="1827611" rtl="0" eaLnBrk="1" latinLnBrk="0" hangingPunct="1">
              <a:lnSpc>
                <a:spcPct val="90000"/>
              </a:lnSpc>
              <a:spcBef>
                <a:spcPts val="999"/>
              </a:spcBef>
              <a:buFont typeface="Arial" panose="020B0604020202020204" pitchFamily="34" charset="0"/>
              <a:buChar char="•"/>
              <a:defRPr sz="4797" kern="1200">
                <a:solidFill>
                  <a:schemeClr val="tx1"/>
                </a:solidFill>
                <a:latin typeface="+mn-lt"/>
                <a:ea typeface="+mn-ea"/>
                <a:cs typeface="+mn-cs"/>
              </a:defRPr>
            </a:lvl2pPr>
            <a:lvl3pPr marL="2284514" indent="-456903" algn="l" defTabSz="1827611" rtl="0" eaLnBrk="1" latinLnBrk="0" hangingPunct="1">
              <a:lnSpc>
                <a:spcPct val="90000"/>
              </a:lnSpc>
              <a:spcBef>
                <a:spcPts val="999"/>
              </a:spcBef>
              <a:buFont typeface="Arial" panose="020B0604020202020204" pitchFamily="34" charset="0"/>
              <a:buChar char="•"/>
              <a:defRPr sz="3997" kern="1200">
                <a:solidFill>
                  <a:schemeClr val="tx1"/>
                </a:solidFill>
                <a:latin typeface="+mn-lt"/>
                <a:ea typeface="+mn-ea"/>
                <a:cs typeface="+mn-cs"/>
              </a:defRPr>
            </a:lvl3pPr>
            <a:lvl4pPr marL="3198320"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4pPr>
            <a:lvl5pPr marL="4112125"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5pPr>
            <a:lvl6pPr marL="5025931"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6pPr>
            <a:lvl7pPr marL="5939737"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7pPr>
            <a:lvl8pPr marL="6853542"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8pPr>
            <a:lvl9pPr marL="7767348" indent="-456903" algn="l" defTabSz="1827611"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9pPr>
          </a:lstStyle>
          <a:p>
            <a:pPr marL="913030" indent="-913030">
              <a:lnSpc>
                <a:spcPct val="110000"/>
              </a:lnSpc>
              <a:spcBef>
                <a:spcPts val="0"/>
              </a:spcBef>
              <a:spcAft>
                <a:spcPts val="2400"/>
              </a:spcAft>
              <a:buClr>
                <a:srgbClr val="E2BD6E"/>
              </a:buClr>
              <a:buFont typeface="+mj-lt"/>
              <a:buAutoNum type="arabicPeriod"/>
            </a:pPr>
            <a:r>
              <a:rPr lang="en-US" altLang="en-US" sz="5990" b="1" dirty="0">
                <a:solidFill>
                  <a:schemeClr val="bg1"/>
                </a:solidFill>
                <a:latin typeface="Helvetica" pitchFamily="2" charset="0"/>
                <a:ea typeface="Helvetica" charset="0"/>
                <a:cs typeface="Helvetica" charset="0"/>
                <a:sym typeface="Helvetica" charset="0"/>
              </a:rPr>
              <a:t>Professional background </a:t>
            </a:r>
            <a:r>
              <a:rPr lang="en-US" altLang="en-US" sz="5990" i="1" dirty="0">
                <a:solidFill>
                  <a:schemeClr val="bg1">
                    <a:lumMod val="85000"/>
                  </a:schemeClr>
                </a:solidFill>
                <a:latin typeface="Helvetica Light Oblique" panose="020B0403020202020204" pitchFamily="34" charset="0"/>
                <a:ea typeface="Helvetica" charset="0"/>
                <a:cs typeface="Helvetica" charset="0"/>
                <a:sym typeface="Helvetica" charset="0"/>
              </a:rPr>
              <a:t>(Have your camera on.                           Your guests are watching you.)</a:t>
            </a:r>
          </a:p>
          <a:p>
            <a:pPr marL="913030" indent="-913030">
              <a:lnSpc>
                <a:spcPct val="120000"/>
              </a:lnSpc>
              <a:spcBef>
                <a:spcPts val="0"/>
              </a:spcBef>
              <a:spcAft>
                <a:spcPts val="2400"/>
              </a:spcAft>
              <a:buClr>
                <a:srgbClr val="E2BD6E"/>
              </a:buClr>
              <a:buFont typeface="+mj-lt"/>
              <a:buAutoNum type="arabicPeriod"/>
            </a:pPr>
            <a:r>
              <a:rPr lang="en-US" altLang="en-US" sz="5990" b="1" dirty="0">
                <a:solidFill>
                  <a:schemeClr val="bg1"/>
                </a:solidFill>
                <a:latin typeface="Helvetica" pitchFamily="2" charset="0"/>
                <a:ea typeface="Helvetica" charset="0"/>
                <a:cs typeface="Helvetica" charset="0"/>
                <a:sym typeface="Helvetica" charset="0"/>
              </a:rPr>
              <a:t>Test your microphone &amp; video on/off – lights on!</a:t>
            </a:r>
          </a:p>
          <a:p>
            <a:pPr marL="913030" indent="-913030">
              <a:lnSpc>
                <a:spcPct val="120000"/>
              </a:lnSpc>
              <a:spcBef>
                <a:spcPts val="0"/>
              </a:spcBef>
              <a:spcAft>
                <a:spcPts val="2400"/>
              </a:spcAft>
              <a:buClr>
                <a:srgbClr val="E2BD6E"/>
              </a:buClr>
              <a:buFont typeface="+mj-lt"/>
              <a:buAutoNum type="arabicPeriod"/>
            </a:pPr>
            <a:r>
              <a:rPr lang="en-US" altLang="en-US" sz="5990" b="1" dirty="0">
                <a:solidFill>
                  <a:schemeClr val="bg1"/>
                </a:solidFill>
                <a:latin typeface="Helvetica" pitchFamily="2" charset="0"/>
                <a:ea typeface="Helvetica" charset="0"/>
                <a:cs typeface="Helvetica" charset="0"/>
                <a:sym typeface="Helvetica" charset="0"/>
              </a:rPr>
              <a:t>Pay attention to the speaker! </a:t>
            </a:r>
            <a:r>
              <a:rPr lang="en-US" altLang="en-US" sz="5990" i="1" dirty="0">
                <a:solidFill>
                  <a:schemeClr val="bg1">
                    <a:lumMod val="85000"/>
                  </a:schemeClr>
                </a:solidFill>
                <a:latin typeface="Helvetica Light Oblique" panose="020B0403020202020204" pitchFamily="34" charset="0"/>
                <a:ea typeface="Helvetica" charset="0"/>
                <a:cs typeface="Helvetica" charset="0"/>
                <a:sym typeface="Helvetica" charset="0"/>
              </a:rPr>
              <a:t>(No distractions)</a:t>
            </a:r>
          </a:p>
          <a:p>
            <a:pPr marL="913030" indent="-913030">
              <a:lnSpc>
                <a:spcPct val="120000"/>
              </a:lnSpc>
              <a:spcBef>
                <a:spcPts val="0"/>
              </a:spcBef>
              <a:spcAft>
                <a:spcPts val="2400"/>
              </a:spcAft>
              <a:buClr>
                <a:srgbClr val="E2BD6E"/>
              </a:buClr>
              <a:buFont typeface="+mj-lt"/>
              <a:buAutoNum type="arabicPeriod"/>
            </a:pPr>
            <a:r>
              <a:rPr lang="en-US" altLang="en-US" sz="5990" b="1" dirty="0">
                <a:solidFill>
                  <a:schemeClr val="bg1"/>
                </a:solidFill>
                <a:latin typeface="Helvetica" pitchFamily="2" charset="0"/>
                <a:ea typeface="Helvetica" charset="0"/>
                <a:cs typeface="Helvetica" charset="0"/>
                <a:sym typeface="Helvetica" charset="0"/>
              </a:rPr>
              <a:t>Send a 15-minute text reminder </a:t>
            </a:r>
            <a:r>
              <a:rPr lang="en-US" altLang="en-US" sz="5990" dirty="0">
                <a:solidFill>
                  <a:schemeClr val="bg1"/>
                </a:solidFill>
                <a:latin typeface="Helvetica" pitchFamily="2" charset="0"/>
                <a:ea typeface="Helvetica" charset="0"/>
                <a:cs typeface="Helvetica" charset="0"/>
                <a:sym typeface="Helvetica" charset="0"/>
              </a:rPr>
              <a:t>to your guests 20 minutes prior.</a:t>
            </a:r>
          </a:p>
          <a:p>
            <a:pPr marL="913030" indent="-913030">
              <a:lnSpc>
                <a:spcPct val="120000"/>
              </a:lnSpc>
              <a:spcBef>
                <a:spcPts val="0"/>
              </a:spcBef>
              <a:spcAft>
                <a:spcPts val="2400"/>
              </a:spcAft>
              <a:buClr>
                <a:srgbClr val="E2BD6E"/>
              </a:buClr>
              <a:buFont typeface="+mj-lt"/>
              <a:buAutoNum type="arabicPeriod"/>
            </a:pPr>
            <a:r>
              <a:rPr lang="en-US" altLang="en-US" sz="5990" b="1" dirty="0">
                <a:solidFill>
                  <a:schemeClr val="bg1"/>
                </a:solidFill>
                <a:latin typeface="Helvetica" pitchFamily="2" charset="0"/>
                <a:ea typeface="Helvetica" charset="0"/>
                <a:cs typeface="Helvetica" charset="0"/>
                <a:sym typeface="Helvetica" charset="0"/>
              </a:rPr>
              <a:t>Role of Host – Introduce the speaker and opportunity with enthusiasm.</a:t>
            </a:r>
          </a:p>
        </p:txBody>
      </p:sp>
      <p:sp>
        <p:nvSpPr>
          <p:cNvPr id="4" name="Shape 808">
            <a:extLst>
              <a:ext uri="{FF2B5EF4-FFF2-40B4-BE49-F238E27FC236}">
                <a16:creationId xmlns:a16="http://schemas.microsoft.com/office/drawing/2014/main" id="{DEE9F52C-E886-CF2B-5027-B5A60BC95354}"/>
              </a:ext>
            </a:extLst>
          </p:cNvPr>
          <p:cNvSpPr>
            <a:spLocks noChangeArrowheads="1"/>
          </p:cNvSpPr>
          <p:nvPr/>
        </p:nvSpPr>
        <p:spPr bwMode="auto">
          <a:xfrm>
            <a:off x="2137914" y="10753775"/>
            <a:ext cx="18698444"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square" lIns="0" tIns="0" rIns="0" bIns="0">
            <a:spAutoFit/>
          </a:bodyPr>
          <a:lstStyle>
            <a:lvl1pPr indent="53975"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1pPr>
            <a:lvl2pPr marL="742950" indent="-28575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2pPr>
            <a:lvl3pPr marL="11430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3pPr>
            <a:lvl4pPr marL="16002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4pPr>
            <a:lvl5pPr marL="2057400" indent="-228600" algn="ctr" defTabSz="269875" eaLnBrk="0" hangingPunct="0">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5pPr>
            <a:lvl6pPr marL="25146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6pPr>
            <a:lvl7pPr marL="29718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7pPr>
            <a:lvl8pPr marL="34290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8pPr>
            <a:lvl9pPr marL="3886200" indent="-228600" algn="ctr" defTabSz="269875" eaLnBrk="0" fontAlgn="base" hangingPunct="0">
              <a:spcBef>
                <a:spcPct val="0"/>
              </a:spcBef>
              <a:spcAft>
                <a:spcPct val="0"/>
              </a:spcAft>
              <a:tabLst>
                <a:tab pos="50800" algn="l"/>
                <a:tab pos="1358900" algn="l"/>
                <a:tab pos="2654300" algn="l"/>
                <a:tab pos="3949700" algn="l"/>
                <a:tab pos="5257800" algn="l"/>
                <a:tab pos="6553200" algn="l"/>
                <a:tab pos="7861300" algn="l"/>
                <a:tab pos="9156700" algn="l"/>
                <a:tab pos="10452100" algn="l"/>
                <a:tab pos="11760200" algn="l"/>
                <a:tab pos="13055600" algn="l"/>
                <a:tab pos="14363700" algn="l"/>
                <a:tab pos="14630400" algn="l"/>
              </a:tabLst>
              <a:defRPr sz="3600">
                <a:solidFill>
                  <a:srgbClr val="000000"/>
                </a:solidFill>
                <a:latin typeface="Helvetica Light" charset="0"/>
                <a:ea typeface="Helvetica Light" charset="0"/>
                <a:cs typeface="Helvetica Light" charset="0"/>
                <a:sym typeface="Helvetica Light" charset="0"/>
              </a:defRPr>
            </a:lvl9pPr>
          </a:lstStyle>
          <a:p>
            <a:pPr algn="l" eaLnBrk="1">
              <a:spcBef>
                <a:spcPts val="1674"/>
              </a:spcBef>
            </a:pPr>
            <a:r>
              <a:rPr lang="en-US" altLang="en-US" sz="5600" b="1" i="1" dirty="0">
                <a:solidFill>
                  <a:srgbClr val="E2BD6E"/>
                </a:solidFill>
                <a:latin typeface="Helvetica" charset="0"/>
                <a:ea typeface="Helvetica" charset="0"/>
                <a:cs typeface="Helvetica" charset="0"/>
                <a:sym typeface="Helvetica" charset="0"/>
              </a:rPr>
              <a:t>Inspect what you expect. Preparation is key!</a:t>
            </a:r>
          </a:p>
        </p:txBody>
      </p:sp>
      <p:pic>
        <p:nvPicPr>
          <p:cNvPr id="10" name="Picture 9" descr="A white letters on a black background&#10;&#10;AI-generated content may be incorrect.">
            <a:extLst>
              <a:ext uri="{FF2B5EF4-FFF2-40B4-BE49-F238E27FC236}">
                <a16:creationId xmlns:a16="http://schemas.microsoft.com/office/drawing/2014/main" id="{09FDBC38-6E67-D6AC-D33F-6858F19DE5D0}"/>
              </a:ext>
            </a:extLst>
          </p:cNvPr>
          <p:cNvPicPr>
            <a:picLocks noChangeAspect="1"/>
          </p:cNvPicPr>
          <p:nvPr/>
        </p:nvPicPr>
        <p:blipFill>
          <a:blip r:embed="rId5"/>
          <a:stretch>
            <a:fillRect/>
          </a:stretch>
        </p:blipFill>
        <p:spPr>
          <a:xfrm>
            <a:off x="21620941" y="502574"/>
            <a:ext cx="1811270" cy="682168"/>
          </a:xfrm>
          <a:prstGeom prst="rect">
            <a:avLst/>
          </a:prstGeom>
        </p:spPr>
      </p:pic>
    </p:spTree>
    <p:extLst>
      <p:ext uri="{BB962C8B-B14F-4D97-AF65-F5344CB8AC3E}">
        <p14:creationId xmlns:p14="http://schemas.microsoft.com/office/powerpoint/2010/main" val="9660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99D44-89C2-70DF-46A7-B1B4411B2BA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EA0750A-6221-8E0D-7546-404C1678C294}"/>
              </a:ext>
            </a:extLst>
          </p:cNvPr>
          <p:cNvSpPr/>
          <p:nvPr/>
        </p:nvSpPr>
        <p:spPr>
          <a:xfrm>
            <a:off x="1" y="4903751"/>
            <a:ext cx="24505644" cy="8867463"/>
          </a:xfrm>
          <a:prstGeom prst="rect">
            <a:avLst/>
          </a:prstGeom>
          <a:gradFill>
            <a:gsLst>
              <a:gs pos="80000">
                <a:srgbClr val="DAEDFD"/>
              </a:gs>
              <a:gs pos="26000">
                <a:srgbClr val="FFFFFF"/>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ue square with white text&#10;&#10;Description automatically generated">
            <a:extLst>
              <a:ext uri="{FF2B5EF4-FFF2-40B4-BE49-F238E27FC236}">
                <a16:creationId xmlns:a16="http://schemas.microsoft.com/office/drawing/2014/main" id="{AA5F33A5-7B39-00C4-1736-E4B21F09BCFB}"/>
              </a:ext>
            </a:extLst>
          </p:cNvPr>
          <p:cNvPicPr>
            <a:picLocks noChangeAspect="1"/>
          </p:cNvPicPr>
          <p:nvPr/>
        </p:nvPicPr>
        <p:blipFill>
          <a:blip r:embed="rId2"/>
          <a:srcRect b="39091"/>
          <a:stretch/>
        </p:blipFill>
        <p:spPr>
          <a:xfrm>
            <a:off x="1" y="1"/>
            <a:ext cx="24505644" cy="6264612"/>
          </a:xfrm>
          <a:prstGeom prst="rect">
            <a:avLst/>
          </a:prstGeom>
        </p:spPr>
      </p:pic>
      <p:sp>
        <p:nvSpPr>
          <p:cNvPr id="20" name="TextBox 19">
            <a:extLst>
              <a:ext uri="{FF2B5EF4-FFF2-40B4-BE49-F238E27FC236}">
                <a16:creationId xmlns:a16="http://schemas.microsoft.com/office/drawing/2014/main" id="{B7A1CA3D-6F88-AD28-0C6F-FC95007D901B}"/>
              </a:ext>
            </a:extLst>
          </p:cNvPr>
          <p:cNvSpPr txBox="1"/>
          <p:nvPr/>
        </p:nvSpPr>
        <p:spPr>
          <a:xfrm>
            <a:off x="2842483" y="14863946"/>
            <a:ext cx="144334"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endParaRPr kumimoji="0" lang="en-US" sz="1900" b="0" i="0" u="none" strike="noStrike" cap="none" spc="0" normalizeH="0" baseline="0" dirty="0">
              <a:ln>
                <a:noFill/>
              </a:ln>
              <a:solidFill>
                <a:srgbClr val="5E5E5E"/>
              </a:solidFill>
              <a:effectLst/>
              <a:uFillTx/>
              <a:latin typeface="+mn-lt"/>
              <a:ea typeface="+mn-ea"/>
              <a:cs typeface="+mn-cs"/>
              <a:sym typeface="Myriad Pro"/>
            </a:endParaRPr>
          </a:p>
        </p:txBody>
      </p:sp>
      <p:sp>
        <p:nvSpPr>
          <p:cNvPr id="9" name="Company">
            <a:extLst>
              <a:ext uri="{FF2B5EF4-FFF2-40B4-BE49-F238E27FC236}">
                <a16:creationId xmlns:a16="http://schemas.microsoft.com/office/drawing/2014/main" id="{A8ACA5AB-AADB-7F3D-B696-8C8C74F536B5}"/>
              </a:ext>
            </a:extLst>
          </p:cNvPr>
          <p:cNvSpPr txBox="1"/>
          <p:nvPr/>
        </p:nvSpPr>
        <p:spPr>
          <a:xfrm>
            <a:off x="7161409" y="2788636"/>
            <a:ext cx="9781523" cy="2594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80000"/>
              </a:lnSpc>
              <a:defRPr sz="10000" b="1">
                <a:solidFill>
                  <a:srgbClr val="4F92D3"/>
                </a:solidFill>
              </a:defRPr>
            </a:lvl1pPr>
          </a:lstStyle>
          <a:p>
            <a:r>
              <a:rPr lang="en-US" sz="19900" dirty="0">
                <a:solidFill>
                  <a:schemeClr val="bg1"/>
                </a:solidFill>
                <a:latin typeface="+mn-lt"/>
              </a:rPr>
              <a:t>Mindset</a:t>
            </a:r>
            <a:endParaRPr lang="en-US" sz="23900" dirty="0">
              <a:solidFill>
                <a:schemeClr val="bg1"/>
              </a:solidFill>
              <a:latin typeface="+mn-lt"/>
            </a:endParaRPr>
          </a:p>
        </p:txBody>
      </p:sp>
      <p:sp>
        <p:nvSpPr>
          <p:cNvPr id="4" name="Company">
            <a:extLst>
              <a:ext uri="{FF2B5EF4-FFF2-40B4-BE49-F238E27FC236}">
                <a16:creationId xmlns:a16="http://schemas.microsoft.com/office/drawing/2014/main" id="{F2C7F789-FDCC-BDCD-B332-0B0228DEC34C}"/>
              </a:ext>
            </a:extLst>
          </p:cNvPr>
          <p:cNvSpPr txBox="1"/>
          <p:nvPr/>
        </p:nvSpPr>
        <p:spPr>
          <a:xfrm>
            <a:off x="10267949" y="6531212"/>
            <a:ext cx="10801351" cy="5044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lvl1pPr>
              <a:lnSpc>
                <a:spcPct val="80000"/>
              </a:lnSpc>
              <a:defRPr sz="10000" b="1">
                <a:solidFill>
                  <a:srgbClr val="4F92D3"/>
                </a:solidFill>
              </a:defRPr>
            </a:lvl1pPr>
          </a:lstStyle>
          <a:p>
            <a:r>
              <a:rPr lang="en-US" sz="19900" dirty="0">
                <a:solidFill>
                  <a:schemeClr val="accent1"/>
                </a:solidFill>
                <a:latin typeface="+mn-lt"/>
              </a:rPr>
              <a:t>&amp; </a:t>
            </a:r>
          </a:p>
          <a:p>
            <a:r>
              <a:rPr lang="en-US" sz="19900" dirty="0">
                <a:solidFill>
                  <a:schemeClr val="accent1"/>
                </a:solidFill>
                <a:latin typeface="+mn-lt"/>
              </a:rPr>
              <a:t>		Events</a:t>
            </a:r>
          </a:p>
        </p:txBody>
      </p:sp>
    </p:spTree>
    <p:extLst>
      <p:ext uri="{BB962C8B-B14F-4D97-AF65-F5344CB8AC3E}">
        <p14:creationId xmlns:p14="http://schemas.microsoft.com/office/powerpoint/2010/main" val="177622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7E589F21-B214-FE3D-6F74-00DE5079F4FB}"/>
              </a:ext>
            </a:extLst>
          </p:cNvPr>
          <p:cNvSpPr/>
          <p:nvPr/>
        </p:nvSpPr>
        <p:spPr>
          <a:xfrm>
            <a:off x="3" y="1"/>
            <a:ext cx="24409765" cy="13730920"/>
          </a:xfrm>
          <a:prstGeom prst="rect">
            <a:avLst/>
          </a:prstGeom>
          <a:gradFill>
            <a:gsLst>
              <a:gs pos="0">
                <a:schemeClr val="tx1">
                  <a:alpha val="65000"/>
                </a:schemeClr>
              </a:gs>
              <a:gs pos="99000">
                <a:srgbClr val="004281"/>
              </a:gs>
            </a:gsLst>
            <a:lin ang="1373318"/>
          </a:gradFill>
          <a:ln w="12700">
            <a:miter lim="400000"/>
          </a:ln>
        </p:spPr>
        <p:txBody>
          <a:bodyPr lIns="91437" tIns="91437" rIns="91437" bIns="91437" anchor="ctr"/>
          <a:lstStyle/>
          <a:p>
            <a:pPr marL="0" marR="0" lvl="0" indent="0" algn="ctr" defTabSz="821538" rtl="0" eaLnBrk="1" fontAlgn="auto" latinLnBrk="0" hangingPunct="1">
              <a:lnSpc>
                <a:spcPct val="90000"/>
              </a:lnSpc>
              <a:spcBef>
                <a:spcPts val="2200"/>
              </a:spcBef>
              <a:spcAft>
                <a:spcPts val="0"/>
              </a:spcAft>
              <a:buClrTx/>
              <a:buSzTx/>
              <a:buFont typeface="Arial"/>
              <a:buNone/>
              <a:tabLst/>
              <a:defRPr sz="5400" b="1" cap="all">
                <a:solidFill>
                  <a:srgbClr val="3372B9"/>
                </a:solidFill>
              </a:defRPr>
            </a:pPr>
            <a:endParaRPr kumimoji="0" sz="10800" b="1" i="0" u="none" strike="noStrike" kern="1200" cap="all" spc="0" normalizeH="0" baseline="0" noProof="0">
              <a:ln>
                <a:noFill/>
              </a:ln>
              <a:solidFill>
                <a:srgbClr val="3372B9"/>
              </a:solidFill>
              <a:effectLst/>
              <a:uLnTx/>
              <a:uFillTx/>
              <a:latin typeface="Helvetica"/>
              <a:ea typeface="+mn-ea"/>
              <a:cs typeface="Arial"/>
              <a:sym typeface="Helvetica Neue"/>
            </a:endParaRPr>
          </a:p>
        </p:txBody>
      </p:sp>
      <p:sp>
        <p:nvSpPr>
          <p:cNvPr id="49" name="Rectangle 48">
            <a:extLst>
              <a:ext uri="{FF2B5EF4-FFF2-40B4-BE49-F238E27FC236}">
                <a16:creationId xmlns:a16="http://schemas.microsoft.com/office/drawing/2014/main" id="{08D6E0A2-1A40-DC61-ACBB-6E1A7B4A6F04}"/>
              </a:ext>
            </a:extLst>
          </p:cNvPr>
          <p:cNvSpPr/>
          <p:nvPr/>
        </p:nvSpPr>
        <p:spPr>
          <a:xfrm flipH="1">
            <a:off x="10294139" y="863532"/>
            <a:ext cx="92075" cy="1646237"/>
          </a:xfrm>
          <a:prstGeom prst="rect">
            <a:avLst/>
          </a:prstGeom>
          <a:solidFill>
            <a:srgbClr val="F6BA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6" rtl="0" eaLnBrk="1" fontAlgn="auto" latinLnBrk="0" hangingPunct="1">
              <a:lnSpc>
                <a:spcPct val="100000"/>
              </a:lnSpc>
              <a:spcBef>
                <a:spcPts val="0"/>
              </a:spcBef>
              <a:spcAft>
                <a:spcPts val="0"/>
              </a:spcAft>
              <a:buClrTx/>
              <a:buSzTx/>
              <a:buFont typeface="Arial"/>
              <a:buNone/>
              <a:tabLst/>
              <a:defRPr/>
            </a:pPr>
            <a:endParaRPr kumimoji="0" lang="en-US" sz="3597" b="0" i="0" u="none" strike="noStrike" kern="1200" cap="none" spc="0" normalizeH="0" baseline="0" noProof="0" dirty="0">
              <a:ln>
                <a:noFill/>
              </a:ln>
              <a:solidFill>
                <a:prstClr val="white"/>
              </a:solidFill>
              <a:effectLst/>
              <a:highlight>
                <a:srgbClr val="292929"/>
              </a:highlight>
              <a:uLnTx/>
              <a:uFillTx/>
              <a:latin typeface="Calibri" panose="020F0502020204030204"/>
              <a:ea typeface="+mn-ea"/>
              <a:cs typeface="+mn-cs"/>
              <a:sym typeface="Helvetica Neue"/>
            </a:endParaRPr>
          </a:p>
        </p:txBody>
      </p:sp>
      <p:sp>
        <p:nvSpPr>
          <p:cNvPr id="29" name="Rectangle 14">
            <a:extLst>
              <a:ext uri="{FF2B5EF4-FFF2-40B4-BE49-F238E27FC236}">
                <a16:creationId xmlns:a16="http://schemas.microsoft.com/office/drawing/2014/main" id="{FE7B5CBF-DE8E-EFC6-C63C-37E5FE9C56B1}"/>
              </a:ext>
            </a:extLst>
          </p:cNvPr>
          <p:cNvSpPr txBox="1"/>
          <p:nvPr/>
        </p:nvSpPr>
        <p:spPr>
          <a:xfrm>
            <a:off x="817297" y="771187"/>
            <a:ext cx="9039071" cy="1810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7" rIns="91437">
            <a:spAutoFit/>
          </a:bodyPr>
          <a:lstStyle/>
          <a:p>
            <a:pPr marL="0" marR="0" lvl="0" indent="0" algn="l" defTabSz="584207" rtl="0" eaLnBrk="1" fontAlgn="auto" latinLnBrk="0" hangingPunct="1">
              <a:lnSpc>
                <a:spcPct val="50000"/>
              </a:lnSpc>
              <a:spcBef>
                <a:spcPts val="4200"/>
              </a:spcBef>
              <a:spcAft>
                <a:spcPts val="0"/>
              </a:spcAft>
              <a:buClrTx/>
              <a:buSzTx/>
              <a:buFont typeface="Arial"/>
              <a:buNone/>
              <a:tabLst/>
              <a:defRPr sz="3600" spc="-110">
                <a:solidFill>
                  <a:srgbClr val="FFC000"/>
                </a:solidFill>
                <a:latin typeface="+mn-lt"/>
                <a:ea typeface="+mn-ea"/>
                <a:cs typeface="+mn-cs"/>
                <a:sym typeface="Helvetica"/>
              </a:defRPr>
            </a:pPr>
            <a:r>
              <a:rPr kumimoji="0" sz="7200" b="1" i="0" u="none" strike="noStrike" kern="1200" cap="none" spc="-221" normalizeH="0" baseline="0" noProof="0" dirty="0">
                <a:ln>
                  <a:noFill/>
                </a:ln>
                <a:solidFill>
                  <a:srgbClr val="70CACB"/>
                </a:solidFill>
                <a:effectLst/>
                <a:uLnTx/>
                <a:uFillTx/>
                <a:latin typeface="+mn-lt"/>
                <a:ea typeface="+mn-ea"/>
                <a:cs typeface="Arial"/>
                <a:sym typeface="Helvetica"/>
              </a:rPr>
              <a:t>ADOPT</a:t>
            </a:r>
          </a:p>
          <a:p>
            <a:pPr marL="0" marR="0" lvl="0" indent="0" algn="l" defTabSz="584207" rtl="0" eaLnBrk="1" fontAlgn="auto" latinLnBrk="0" hangingPunct="1">
              <a:lnSpc>
                <a:spcPct val="50000"/>
              </a:lnSpc>
              <a:spcBef>
                <a:spcPts val="4200"/>
              </a:spcBef>
              <a:spcAft>
                <a:spcPts val="0"/>
              </a:spcAft>
              <a:buClrTx/>
              <a:buSzTx/>
              <a:buFont typeface="Arial"/>
              <a:buNone/>
              <a:tabLst/>
              <a:defRPr sz="3600" u="sng" spc="-110">
                <a:solidFill>
                  <a:srgbClr val="FFFFFF"/>
                </a:solidFill>
                <a:latin typeface="+mn-lt"/>
                <a:ea typeface="+mn-ea"/>
                <a:cs typeface="+mn-cs"/>
                <a:sym typeface="Helvetica"/>
              </a:defRPr>
            </a:pPr>
            <a:r>
              <a:rPr kumimoji="0" sz="7200" b="0" i="0" u="sng" strike="noStrike" kern="1200" cap="none" spc="-221" normalizeH="0" baseline="0" noProof="0" dirty="0">
                <a:ln>
                  <a:noFill/>
                </a:ln>
                <a:solidFill>
                  <a:srgbClr val="FFFFFF"/>
                </a:solidFill>
                <a:effectLst/>
                <a:uLnTx/>
                <a:uFillTx/>
                <a:latin typeface="+mn-lt"/>
                <a:ea typeface="+mn-ea"/>
                <a:cs typeface="Arial"/>
                <a:sym typeface="Helvetica"/>
              </a:rPr>
              <a:t>A </a:t>
            </a:r>
            <a:r>
              <a:rPr kumimoji="0" sz="7200" b="1" i="1" u="sng" strike="noStrike" kern="1200" cap="none" spc="-221" normalizeH="0" baseline="0" noProof="0" dirty="0">
                <a:ln>
                  <a:noFill/>
                </a:ln>
                <a:solidFill>
                  <a:srgbClr val="FFFFFF"/>
                </a:solidFill>
                <a:effectLst/>
                <a:uLnTx/>
                <a:uFillTx/>
                <a:latin typeface="+mn-lt"/>
                <a:ea typeface="+mn-ea"/>
                <a:cs typeface="Arial"/>
                <a:sym typeface="Helvetica"/>
              </a:rPr>
              <a:t>WINNING</a:t>
            </a:r>
            <a:r>
              <a:rPr kumimoji="0" sz="7200" b="0" i="0" u="sng" strike="noStrike" kern="1200" cap="none" spc="-221" normalizeH="0" baseline="0" noProof="0" dirty="0">
                <a:ln>
                  <a:noFill/>
                </a:ln>
                <a:solidFill>
                  <a:srgbClr val="FFFFFF"/>
                </a:solidFill>
                <a:effectLst/>
                <a:uLnTx/>
                <a:uFillTx/>
                <a:latin typeface="+mn-lt"/>
                <a:ea typeface="+mn-ea"/>
                <a:cs typeface="Arial"/>
                <a:sym typeface="Helvetica"/>
              </a:rPr>
              <a:t> MINDSET</a:t>
            </a:r>
          </a:p>
        </p:txBody>
      </p:sp>
      <p:sp>
        <p:nvSpPr>
          <p:cNvPr id="2" name="Shape 458">
            <a:extLst>
              <a:ext uri="{FF2B5EF4-FFF2-40B4-BE49-F238E27FC236}">
                <a16:creationId xmlns:a16="http://schemas.microsoft.com/office/drawing/2014/main" id="{75688472-0E24-7581-7749-BB7301603302}"/>
              </a:ext>
            </a:extLst>
          </p:cNvPr>
          <p:cNvSpPr txBox="1">
            <a:spLocks/>
          </p:cNvSpPr>
          <p:nvPr/>
        </p:nvSpPr>
        <p:spPr>
          <a:xfrm>
            <a:off x="4399865" y="1889418"/>
            <a:ext cx="13859272" cy="11055395"/>
          </a:xfrm>
          <a:prstGeom prst="rect">
            <a:avLst/>
          </a:prstGeom>
        </p:spPr>
        <p:txBody>
          <a:bodyPr vert="horz" lIns="0" tIns="0" rIns="0" bIns="0" rtlCol="0" anchor="b">
            <a:normAutofit/>
          </a:bodyPr>
          <a:lstStyle>
            <a:lvl1pPr algn="l" defTabSz="685205" rtl="0" fontAlgn="base">
              <a:lnSpc>
                <a:spcPct val="90000"/>
              </a:lnSpc>
              <a:spcBef>
                <a:spcPct val="0"/>
              </a:spcBef>
              <a:spcAft>
                <a:spcPct val="0"/>
              </a:spcAft>
              <a:defRPr sz="3263" kern="1200">
                <a:solidFill>
                  <a:schemeClr val="tx1"/>
                </a:solidFill>
                <a:latin typeface="+mj-lt"/>
                <a:ea typeface="+mj-ea"/>
                <a:cs typeface="+mj-cs"/>
              </a:defRPr>
            </a:lvl1pPr>
            <a:lvl2pPr algn="l" defTabSz="685205" rtl="0" fontAlgn="base">
              <a:lnSpc>
                <a:spcPct val="90000"/>
              </a:lnSpc>
              <a:spcBef>
                <a:spcPct val="0"/>
              </a:spcBef>
              <a:spcAft>
                <a:spcPct val="0"/>
              </a:spcAft>
              <a:defRPr sz="3263">
                <a:solidFill>
                  <a:schemeClr val="tx1"/>
                </a:solidFill>
                <a:latin typeface="Calibri Light" panose="020F0302020204030204" pitchFamily="34" charset="0"/>
              </a:defRPr>
            </a:lvl2pPr>
            <a:lvl3pPr algn="l" defTabSz="685205" rtl="0" fontAlgn="base">
              <a:lnSpc>
                <a:spcPct val="90000"/>
              </a:lnSpc>
              <a:spcBef>
                <a:spcPct val="0"/>
              </a:spcBef>
              <a:spcAft>
                <a:spcPct val="0"/>
              </a:spcAft>
              <a:defRPr sz="3263">
                <a:solidFill>
                  <a:schemeClr val="tx1"/>
                </a:solidFill>
                <a:latin typeface="Calibri Light" panose="020F0302020204030204" pitchFamily="34" charset="0"/>
              </a:defRPr>
            </a:lvl3pPr>
            <a:lvl4pPr algn="l" defTabSz="685205" rtl="0" fontAlgn="base">
              <a:lnSpc>
                <a:spcPct val="90000"/>
              </a:lnSpc>
              <a:spcBef>
                <a:spcPct val="0"/>
              </a:spcBef>
              <a:spcAft>
                <a:spcPct val="0"/>
              </a:spcAft>
              <a:defRPr sz="3263">
                <a:solidFill>
                  <a:schemeClr val="tx1"/>
                </a:solidFill>
                <a:latin typeface="Calibri Light" panose="020F0302020204030204" pitchFamily="34" charset="0"/>
              </a:defRPr>
            </a:lvl4pPr>
            <a:lvl5pPr algn="l" defTabSz="685205" rtl="0" fontAlgn="base">
              <a:lnSpc>
                <a:spcPct val="90000"/>
              </a:lnSpc>
              <a:spcBef>
                <a:spcPct val="0"/>
              </a:spcBef>
              <a:spcAft>
                <a:spcPct val="0"/>
              </a:spcAft>
              <a:defRPr sz="3263">
                <a:solidFill>
                  <a:schemeClr val="tx1"/>
                </a:solidFill>
                <a:latin typeface="Calibri Light" panose="020F0302020204030204" pitchFamily="34" charset="0"/>
              </a:defRPr>
            </a:lvl5pPr>
            <a:lvl6pPr marL="171450" algn="l" defTabSz="685205" rtl="0" fontAlgn="base">
              <a:lnSpc>
                <a:spcPct val="90000"/>
              </a:lnSpc>
              <a:spcBef>
                <a:spcPct val="0"/>
              </a:spcBef>
              <a:spcAft>
                <a:spcPct val="0"/>
              </a:spcAft>
              <a:defRPr sz="3263">
                <a:solidFill>
                  <a:schemeClr val="tx1"/>
                </a:solidFill>
                <a:latin typeface="Calibri Light" panose="020F0302020204030204" pitchFamily="34" charset="0"/>
              </a:defRPr>
            </a:lvl6pPr>
            <a:lvl7pPr marL="342900" algn="l" defTabSz="685205" rtl="0" fontAlgn="base">
              <a:lnSpc>
                <a:spcPct val="90000"/>
              </a:lnSpc>
              <a:spcBef>
                <a:spcPct val="0"/>
              </a:spcBef>
              <a:spcAft>
                <a:spcPct val="0"/>
              </a:spcAft>
              <a:defRPr sz="3263">
                <a:solidFill>
                  <a:schemeClr val="tx1"/>
                </a:solidFill>
                <a:latin typeface="Calibri Light" panose="020F0302020204030204" pitchFamily="34" charset="0"/>
              </a:defRPr>
            </a:lvl7pPr>
            <a:lvl8pPr marL="514350" algn="l" defTabSz="685205" rtl="0" fontAlgn="base">
              <a:lnSpc>
                <a:spcPct val="90000"/>
              </a:lnSpc>
              <a:spcBef>
                <a:spcPct val="0"/>
              </a:spcBef>
              <a:spcAft>
                <a:spcPct val="0"/>
              </a:spcAft>
              <a:defRPr sz="3263">
                <a:solidFill>
                  <a:schemeClr val="tx1"/>
                </a:solidFill>
                <a:latin typeface="Calibri Light" panose="020F0302020204030204" pitchFamily="34" charset="0"/>
              </a:defRPr>
            </a:lvl8pPr>
            <a:lvl9pPr marL="685800" algn="l" defTabSz="685205" rtl="0" fontAlgn="base">
              <a:lnSpc>
                <a:spcPct val="90000"/>
              </a:lnSpc>
              <a:spcBef>
                <a:spcPct val="0"/>
              </a:spcBef>
              <a:spcAft>
                <a:spcPct val="0"/>
              </a:spcAft>
              <a:defRPr sz="3263">
                <a:solidFill>
                  <a:schemeClr val="tx1"/>
                </a:solidFill>
                <a:latin typeface="Calibri Light" panose="020F0302020204030204" pitchFamily="34" charset="0"/>
              </a:defRPr>
            </a:lvl9pPr>
          </a:lstStyle>
          <a:p>
            <a:pPr marL="0" marR="0" lvl="0" indent="0" algn="ctr" defTabSz="359412" rtl="0" eaLnBrk="1" fontAlgn="auto" latinLnBrk="0" hangingPunct="1">
              <a:lnSpc>
                <a:spcPct val="90000"/>
              </a:lnSpc>
              <a:spcBef>
                <a:spcPts val="1547"/>
              </a:spcBef>
              <a:spcAft>
                <a:spcPts val="0"/>
              </a:spcAft>
              <a:buClrTx/>
              <a:buSzTx/>
              <a:buFont typeface="Arial"/>
              <a:buNone/>
              <a:tabLst/>
              <a:defRPr/>
            </a:pPr>
            <a:r>
              <a:rPr kumimoji="0" lang="en-US" altLang="en-US" sz="7467" b="0" i="0"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t>Professionals SORT</a:t>
            </a:r>
            <a:br>
              <a:rPr kumimoji="0" lang="en-US" altLang="en-US" sz="7467" b="0" i="0"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br>
            <a:r>
              <a:rPr kumimoji="0" lang="en-US" altLang="en-US" sz="7467" b="0" i="0"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t>Amateurs SELL and CONVINCE</a:t>
            </a:r>
            <a:br>
              <a:rPr kumimoji="0" lang="en-US" altLang="en-US" sz="7467" b="0" i="0"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br>
            <a:br>
              <a:rPr kumimoji="0" lang="en-US" altLang="en-US" sz="3733" b="0" i="0"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br>
            <a:r>
              <a:rPr kumimoji="0" lang="en-US" altLang="en-US" sz="5333" b="0" i="1"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t>Sorting is fun!</a:t>
            </a:r>
            <a:br>
              <a:rPr kumimoji="0" lang="en-US" altLang="en-US" sz="5333" b="0" i="1"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br>
            <a:r>
              <a:rPr kumimoji="0" lang="en-US" altLang="en-US" sz="5333" b="0" i="1"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t>Convincing is draining!</a:t>
            </a:r>
            <a:br>
              <a:rPr kumimoji="0" lang="en-US" altLang="en-US" sz="5333" b="0" i="1"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br>
            <a:br>
              <a:rPr kumimoji="0" lang="en-US" altLang="en-US" sz="5333" b="0" i="1"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br>
            <a:r>
              <a:rPr kumimoji="0" lang="en-US" altLang="en-US" sz="5333" b="0" i="1"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t>Be a professional</a:t>
            </a:r>
            <a:br>
              <a:rPr kumimoji="0" lang="en-US" altLang="en-US" sz="5333" b="0" i="1"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br>
            <a:r>
              <a:rPr kumimoji="0" lang="en-US" altLang="en-US" sz="5333" b="0" i="1" u="none" strike="noStrike" kern="1200" cap="none" spc="0" normalizeH="0" baseline="0" noProof="0" dirty="0">
                <a:ln>
                  <a:noFill/>
                </a:ln>
                <a:solidFill>
                  <a:srgbClr val="FF6A00"/>
                </a:solidFill>
                <a:effectLst/>
                <a:uLnTx/>
                <a:uFillTx/>
                <a:latin typeface="+mn-lt"/>
                <a:ea typeface="+mj-ea"/>
                <a:cs typeface="+mj-cs"/>
                <a:sym typeface="Helvetica" panose="020B0604020202020204" pitchFamily="34" charset="0"/>
              </a:rPr>
              <a:t> </a:t>
            </a:r>
            <a:r>
              <a:rPr kumimoji="0" lang="en-US" altLang="en-US" sz="5333" b="1" i="1" u="none" strike="noStrike" kern="1200" cap="none" spc="0" normalizeH="0" baseline="0" noProof="0" dirty="0">
                <a:ln>
                  <a:noFill/>
                </a:ln>
                <a:solidFill>
                  <a:srgbClr val="92D150"/>
                </a:solidFill>
                <a:effectLst/>
                <a:uLnTx/>
                <a:uFillTx/>
                <a:latin typeface="+mn-lt"/>
                <a:ea typeface="+mj-ea"/>
                <a:cs typeface="+mj-cs"/>
                <a:sym typeface="Helvetica" panose="020B0604020202020204" pitchFamily="34" charset="0"/>
              </a:rPr>
              <a:t>listen, sort and move on</a:t>
            </a:r>
            <a:br>
              <a:rPr kumimoji="0" lang="en-US" altLang="en-US" sz="5333" b="0" i="1" u="none" strike="noStrike" kern="1200" cap="none" spc="0" normalizeH="0" baseline="0" noProof="0" dirty="0">
                <a:ln>
                  <a:noFill/>
                </a:ln>
                <a:solidFill>
                  <a:srgbClr val="FF2600"/>
                </a:solidFill>
                <a:effectLst/>
                <a:uLnTx/>
                <a:uFillTx/>
                <a:latin typeface="+mn-lt"/>
                <a:ea typeface="+mj-ea"/>
                <a:cs typeface="+mj-cs"/>
                <a:sym typeface="Helvetica" panose="020B0604020202020204" pitchFamily="34" charset="0"/>
              </a:rPr>
            </a:br>
            <a:br>
              <a:rPr kumimoji="0" lang="en-US" altLang="en-US" sz="5333" b="0" i="1" u="none" strike="noStrike" kern="1200" cap="none" spc="0" normalizeH="0" baseline="0" noProof="0" dirty="0">
                <a:ln>
                  <a:noFill/>
                </a:ln>
                <a:solidFill>
                  <a:srgbClr val="FF2600"/>
                </a:solidFill>
                <a:effectLst/>
                <a:uLnTx/>
                <a:uFillTx/>
                <a:latin typeface="+mn-lt"/>
                <a:ea typeface="+mj-ea"/>
                <a:cs typeface="+mj-cs"/>
                <a:sym typeface="Helvetica" panose="020B0604020202020204" pitchFamily="34" charset="0"/>
              </a:rPr>
            </a:br>
            <a:r>
              <a:rPr kumimoji="0" lang="en-US" altLang="en-US" sz="5333" b="0" i="1"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t>…and remember</a:t>
            </a:r>
            <a:br>
              <a:rPr kumimoji="0" lang="en-US" altLang="en-US" sz="5333" b="0" i="1"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br>
            <a:r>
              <a:rPr kumimoji="0" lang="en-US" altLang="en-US" sz="5333" b="0" i="1" u="none" strike="noStrike" kern="1200" cap="none" spc="0" normalizeH="0" baseline="0" noProof="0" dirty="0">
                <a:ln>
                  <a:noFill/>
                </a:ln>
                <a:solidFill>
                  <a:prstClr val="white"/>
                </a:solidFill>
                <a:effectLst/>
                <a:uLnTx/>
                <a:uFillTx/>
                <a:latin typeface="+mn-lt"/>
                <a:ea typeface="+mj-ea"/>
                <a:cs typeface="+mj-cs"/>
                <a:sym typeface="Helvetica" panose="020B0604020202020204" pitchFamily="34" charset="0"/>
              </a:rPr>
              <a:t>a NO may NOT be a NO FOREVER</a:t>
            </a:r>
            <a:br>
              <a:rPr kumimoji="0" lang="en-US" altLang="en-US" sz="5061" b="0" i="1" u="none" strike="noStrike" kern="1200" cap="none" spc="0" normalizeH="0" baseline="0" noProof="0" dirty="0">
                <a:ln>
                  <a:noFill/>
                </a:ln>
                <a:solidFill>
                  <a:prstClr val="black"/>
                </a:solidFill>
                <a:effectLst/>
                <a:uLnTx/>
                <a:uFillTx/>
                <a:latin typeface="+mn-lt"/>
                <a:ea typeface="+mj-ea"/>
                <a:cs typeface="+mj-cs"/>
                <a:sym typeface="Helvetica" panose="020B0604020202020204" pitchFamily="34" charset="0"/>
              </a:rPr>
            </a:br>
            <a:br>
              <a:rPr kumimoji="0" lang="en-US" altLang="en-US" sz="5061" b="0" i="1" u="none" strike="noStrike" kern="1200" cap="none" spc="0" normalizeH="0" baseline="0" noProof="0" dirty="0">
                <a:ln>
                  <a:noFill/>
                </a:ln>
                <a:solidFill>
                  <a:srgbClr val="021CA1"/>
                </a:solidFill>
                <a:effectLst/>
                <a:uLnTx/>
                <a:uFillTx/>
                <a:latin typeface="+mn-lt"/>
                <a:ea typeface="+mj-ea"/>
                <a:cs typeface="+mj-cs"/>
                <a:sym typeface="Helvetica" panose="020B0604020202020204" pitchFamily="34" charset="0"/>
              </a:rPr>
            </a:br>
            <a:r>
              <a:rPr kumimoji="0" lang="en-US" altLang="en-US" sz="5061" b="0" i="1" u="none" strike="noStrike" kern="1200" cap="none" spc="0" normalizeH="0" baseline="0" noProof="0" dirty="0">
                <a:ln>
                  <a:noFill/>
                </a:ln>
                <a:solidFill>
                  <a:srgbClr val="021CA1"/>
                </a:solidFill>
                <a:effectLst/>
                <a:uLnTx/>
                <a:uFillTx/>
                <a:latin typeface="+mn-lt"/>
                <a:ea typeface="+mj-ea"/>
                <a:cs typeface="+mj-cs"/>
                <a:sym typeface="Helvetica" panose="020B0604020202020204" pitchFamily="34" charset="0"/>
              </a:rPr>
              <a:t>																					</a:t>
            </a:r>
            <a:endParaRPr kumimoji="0" lang="en-US" altLang="en-US" sz="10667" b="1" i="1" u="none" strike="noStrike" kern="1200" cap="none" spc="0" normalizeH="0" baseline="0" noProof="0" dirty="0">
              <a:ln>
                <a:noFill/>
              </a:ln>
              <a:solidFill>
                <a:srgbClr val="92D150"/>
              </a:solidFill>
              <a:effectLst/>
              <a:uLnTx/>
              <a:uFillTx/>
              <a:latin typeface="+mn-lt"/>
              <a:ea typeface="+mj-ea"/>
              <a:cs typeface="+mj-cs"/>
              <a:sym typeface="Helvetica" panose="020B0604020202020204" pitchFamily="34" charset="0"/>
            </a:endParaRPr>
          </a:p>
        </p:txBody>
      </p:sp>
    </p:spTree>
    <p:extLst>
      <p:ext uri="{BB962C8B-B14F-4D97-AF65-F5344CB8AC3E}">
        <p14:creationId xmlns:p14="http://schemas.microsoft.com/office/powerpoint/2010/main" val="1957605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656C4-536D-A2FC-0873-BC70F8CB1FF3}"/>
            </a:ext>
          </a:extLst>
        </p:cNvPr>
        <p:cNvGrpSpPr/>
        <p:nvPr/>
      </p:nvGrpSpPr>
      <p:grpSpPr>
        <a:xfrm>
          <a:off x="0" y="0"/>
          <a:ext cx="0" cy="0"/>
          <a:chOff x="0" y="0"/>
          <a:chExt cx="0" cy="0"/>
        </a:xfrm>
      </p:grpSpPr>
      <p:sp>
        <p:nvSpPr>
          <p:cNvPr id="3" name="Rectangle">
            <a:extLst>
              <a:ext uri="{FF2B5EF4-FFF2-40B4-BE49-F238E27FC236}">
                <a16:creationId xmlns:a16="http://schemas.microsoft.com/office/drawing/2014/main" id="{C65989DF-399A-E9D9-A368-630FF90CC14E}"/>
              </a:ext>
            </a:extLst>
          </p:cNvPr>
          <p:cNvSpPr/>
          <p:nvPr/>
        </p:nvSpPr>
        <p:spPr>
          <a:xfrm>
            <a:off x="0" y="0"/>
            <a:ext cx="24409765" cy="13730920"/>
          </a:xfrm>
          <a:prstGeom prst="rect">
            <a:avLst/>
          </a:prstGeom>
          <a:gradFill>
            <a:gsLst>
              <a:gs pos="0">
                <a:schemeClr val="tx1">
                  <a:alpha val="65000"/>
                </a:schemeClr>
              </a:gs>
              <a:gs pos="99000">
                <a:srgbClr val="004281"/>
              </a:gs>
            </a:gsLst>
            <a:lin ang="1373318"/>
          </a:gradFill>
          <a:ln w="12700">
            <a:miter lim="400000"/>
          </a:ln>
        </p:spPr>
        <p:txBody>
          <a:bodyPr lIns="91437" tIns="91437" rIns="91437" bIns="91437" anchor="ctr"/>
          <a:lstStyle/>
          <a:p>
            <a:pPr marL="0" marR="0" lvl="0" indent="0" algn="ctr" defTabSz="821538" rtl="0" eaLnBrk="1" fontAlgn="auto" latinLnBrk="0" hangingPunct="1">
              <a:lnSpc>
                <a:spcPct val="90000"/>
              </a:lnSpc>
              <a:spcBef>
                <a:spcPts val="2200"/>
              </a:spcBef>
              <a:spcAft>
                <a:spcPts val="0"/>
              </a:spcAft>
              <a:buClrTx/>
              <a:buSzTx/>
              <a:buFont typeface="Arial"/>
              <a:buNone/>
              <a:tabLst/>
              <a:defRPr sz="5400" b="1" cap="all">
                <a:solidFill>
                  <a:srgbClr val="3372B9"/>
                </a:solidFill>
              </a:defRPr>
            </a:pPr>
            <a:endParaRPr kumimoji="0" sz="10800" b="1" i="0" u="none" strike="noStrike" kern="1200" cap="all" spc="0" normalizeH="0" baseline="0" noProof="0">
              <a:ln>
                <a:noFill/>
              </a:ln>
              <a:solidFill>
                <a:srgbClr val="3372B9"/>
              </a:solidFill>
              <a:effectLst/>
              <a:uLnTx/>
              <a:uFillTx/>
              <a:latin typeface="Helvetica"/>
              <a:ea typeface="+mn-ea"/>
              <a:cs typeface="Arial"/>
              <a:sym typeface="Helvetica Neue"/>
            </a:endParaRPr>
          </a:p>
        </p:txBody>
      </p:sp>
      <p:pic>
        <p:nvPicPr>
          <p:cNvPr id="27" name="Picture 26" descr="A picture containing outdoor, sunset, sun, crane&#10;&#10;Description automatically generated">
            <a:extLst>
              <a:ext uri="{FF2B5EF4-FFF2-40B4-BE49-F238E27FC236}">
                <a16:creationId xmlns:a16="http://schemas.microsoft.com/office/drawing/2014/main" id="{A7E2FB46-A34B-DCBD-094E-9E68DD18FDE2}"/>
              </a:ext>
            </a:extLst>
          </p:cNvPr>
          <p:cNvPicPr>
            <a:picLocks noChangeAspect="1"/>
          </p:cNvPicPr>
          <p:nvPr/>
        </p:nvPicPr>
        <p:blipFill>
          <a:blip r:embed="rId3">
            <a:duotone>
              <a:prstClr val="black"/>
              <a:schemeClr val="accent1">
                <a:tint val="45000"/>
                <a:satMod val="400000"/>
              </a:schemeClr>
            </a:duotone>
            <a:alphaModFix amt="59000"/>
            <a:extLst>
              <a:ext uri="{28A0092B-C50C-407E-A947-70E740481C1C}">
                <a14:useLocalDpi xmlns:a14="http://schemas.microsoft.com/office/drawing/2010/main" val="0"/>
              </a:ext>
            </a:extLst>
          </a:blip>
          <a:stretch>
            <a:fillRect/>
          </a:stretch>
        </p:blipFill>
        <p:spPr>
          <a:xfrm>
            <a:off x="9530600" y="-986102"/>
            <a:ext cx="15987584" cy="10848717"/>
          </a:xfrm>
          <a:prstGeom prst="rect">
            <a:avLst/>
          </a:prstGeom>
        </p:spPr>
      </p:pic>
      <p:sp>
        <p:nvSpPr>
          <p:cNvPr id="4" name="Residual Income">
            <a:extLst>
              <a:ext uri="{FF2B5EF4-FFF2-40B4-BE49-F238E27FC236}">
                <a16:creationId xmlns:a16="http://schemas.microsoft.com/office/drawing/2014/main" id="{BF6C6EDD-3589-D059-1C61-640131C6ABEF}"/>
              </a:ext>
            </a:extLst>
          </p:cNvPr>
          <p:cNvSpPr txBox="1"/>
          <p:nvPr/>
        </p:nvSpPr>
        <p:spPr>
          <a:xfrm>
            <a:off x="682470" y="909691"/>
            <a:ext cx="13131799" cy="12276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spAutoFit/>
          </a:bodyPr>
          <a:lstStyle/>
          <a:p>
            <a:pPr>
              <a:lnSpc>
                <a:spcPct val="80000"/>
              </a:lnSpc>
              <a:defRPr sz="9000" b="1">
                <a:solidFill>
                  <a:srgbClr val="4F92D3"/>
                </a:solidFill>
              </a:defRPr>
            </a:pPr>
            <a:r>
              <a:rPr lang="en-US" sz="8800" dirty="0">
                <a:solidFill>
                  <a:schemeClr val="bg1">
                    <a:alpha val="84705"/>
                  </a:schemeClr>
                </a:solidFill>
                <a:latin typeface="+mj-lt"/>
              </a:rPr>
              <a:t>Emotional Rollercoaster</a:t>
            </a:r>
            <a:endParaRPr sz="8800" dirty="0">
              <a:solidFill>
                <a:schemeClr val="bg1">
                  <a:alpha val="84705"/>
                </a:schemeClr>
              </a:solidFill>
              <a:latin typeface="+mj-lt"/>
            </a:endParaRPr>
          </a:p>
        </p:txBody>
      </p:sp>
      <p:sp>
        <p:nvSpPr>
          <p:cNvPr id="5" name="Rectangle 4">
            <a:extLst>
              <a:ext uri="{FF2B5EF4-FFF2-40B4-BE49-F238E27FC236}">
                <a16:creationId xmlns:a16="http://schemas.microsoft.com/office/drawing/2014/main" id="{B94B3803-A8BA-C1CA-764D-967E9D6D9502}"/>
              </a:ext>
            </a:extLst>
          </p:cNvPr>
          <p:cNvSpPr/>
          <p:nvPr/>
        </p:nvSpPr>
        <p:spPr>
          <a:xfrm>
            <a:off x="-3765261" y="2137334"/>
            <a:ext cx="22027260" cy="1200329"/>
          </a:xfrm>
          <a:prstGeom prst="rect">
            <a:avLst/>
          </a:prstGeom>
        </p:spPr>
        <p:txBody>
          <a:bodyPr wrap="square">
            <a:spAutoFit/>
          </a:bodyPr>
          <a:lstStyle/>
          <a:p>
            <a:pPr algn="ctr">
              <a:lnSpc>
                <a:spcPct val="100000"/>
              </a:lnSpc>
            </a:pPr>
            <a:r>
              <a:rPr lang="en-US" sz="7200" b="1" dirty="0">
                <a:solidFill>
                  <a:schemeClr val="bg1"/>
                </a:solidFill>
                <a:latin typeface="+mj-lt"/>
              </a:rPr>
              <a:t>is totally NORMAL</a:t>
            </a:r>
          </a:p>
        </p:txBody>
      </p:sp>
      <p:sp>
        <p:nvSpPr>
          <p:cNvPr id="6" name="Rectangle 5">
            <a:extLst>
              <a:ext uri="{FF2B5EF4-FFF2-40B4-BE49-F238E27FC236}">
                <a16:creationId xmlns:a16="http://schemas.microsoft.com/office/drawing/2014/main" id="{18EB1352-1745-1F4D-9063-B5EE493F0487}"/>
              </a:ext>
            </a:extLst>
          </p:cNvPr>
          <p:cNvSpPr/>
          <p:nvPr/>
        </p:nvSpPr>
        <p:spPr>
          <a:xfrm>
            <a:off x="1632040" y="5474997"/>
            <a:ext cx="22027260" cy="6586418"/>
          </a:xfrm>
          <a:prstGeom prst="rect">
            <a:avLst/>
          </a:prstGeom>
        </p:spPr>
        <p:txBody>
          <a:bodyPr wrap="square">
            <a:spAutoFit/>
          </a:bodyPr>
          <a:lstStyle/>
          <a:p>
            <a:pPr algn="ctr">
              <a:lnSpc>
                <a:spcPct val="100000"/>
              </a:lnSpc>
            </a:pPr>
            <a:r>
              <a:rPr lang="en-US" sz="8800" b="1" dirty="0">
                <a:solidFill>
                  <a:schemeClr val="bg1"/>
                </a:solidFill>
                <a:latin typeface="+mj-lt"/>
              </a:rPr>
              <a:t>Don’t let your HIGH’s get too </a:t>
            </a:r>
          </a:p>
          <a:p>
            <a:pPr algn="ctr">
              <a:lnSpc>
                <a:spcPct val="100000"/>
              </a:lnSpc>
            </a:pPr>
            <a:r>
              <a:rPr lang="en-US" sz="8800" b="1" dirty="0">
                <a:solidFill>
                  <a:schemeClr val="bg1"/>
                </a:solidFill>
                <a:latin typeface="+mj-lt"/>
              </a:rPr>
              <a:t>high &amp; your LOW’s get you too low</a:t>
            </a:r>
            <a:r>
              <a:rPr lang="en-US" sz="5400" b="1" dirty="0">
                <a:solidFill>
                  <a:schemeClr val="accent1"/>
                </a:solidFill>
                <a:latin typeface="+mj-lt"/>
              </a:rPr>
              <a:t>.</a:t>
            </a:r>
          </a:p>
          <a:p>
            <a:pPr algn="ctr">
              <a:lnSpc>
                <a:spcPct val="100000"/>
              </a:lnSpc>
            </a:pPr>
            <a:r>
              <a:rPr lang="en-US" sz="5400" b="1" dirty="0">
                <a:solidFill>
                  <a:schemeClr val="accent1"/>
                </a:solidFill>
                <a:latin typeface="+mj-lt"/>
              </a:rPr>
              <a:t> </a:t>
            </a:r>
          </a:p>
          <a:p>
            <a:pPr algn="ctr">
              <a:lnSpc>
                <a:spcPct val="100000"/>
              </a:lnSpc>
            </a:pPr>
            <a:endParaRPr lang="en-US" sz="5400" b="1" dirty="0">
              <a:solidFill>
                <a:schemeClr val="accent1"/>
              </a:solidFill>
              <a:latin typeface="+mj-lt"/>
            </a:endParaRPr>
          </a:p>
          <a:p>
            <a:pPr algn="ctr">
              <a:lnSpc>
                <a:spcPct val="100000"/>
              </a:lnSpc>
            </a:pPr>
            <a:r>
              <a:rPr lang="en-US" sz="13800" b="1" dirty="0">
                <a:solidFill>
                  <a:srgbClr val="FF0000"/>
                </a:solidFill>
                <a:latin typeface="+mj-lt"/>
              </a:rPr>
              <a:t>Remember your WHY!</a:t>
            </a:r>
            <a:endParaRPr lang="en-US" sz="8000" b="1" dirty="0">
              <a:solidFill>
                <a:srgbClr val="FF0000"/>
              </a:solidFill>
              <a:latin typeface="+mj-lt"/>
            </a:endParaRPr>
          </a:p>
        </p:txBody>
      </p:sp>
    </p:spTree>
    <p:extLst>
      <p:ext uri="{BB962C8B-B14F-4D97-AF65-F5344CB8AC3E}">
        <p14:creationId xmlns:p14="http://schemas.microsoft.com/office/powerpoint/2010/main" val="1659202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19ED0CE8-2376-C264-27A9-3EF7E2E50AED}"/>
              </a:ext>
            </a:extLst>
          </p:cNvPr>
          <p:cNvSpPr/>
          <p:nvPr/>
        </p:nvSpPr>
        <p:spPr>
          <a:xfrm>
            <a:off x="0" y="0"/>
            <a:ext cx="24409765" cy="13870526"/>
          </a:xfrm>
          <a:prstGeom prst="rect">
            <a:avLst/>
          </a:prstGeom>
          <a:gradFill>
            <a:gsLst>
              <a:gs pos="0">
                <a:schemeClr val="tx1">
                  <a:alpha val="65000"/>
                </a:schemeClr>
              </a:gs>
              <a:gs pos="99000">
                <a:srgbClr val="004281"/>
              </a:gs>
            </a:gsLst>
            <a:lin ang="1373318"/>
          </a:gradFill>
          <a:ln w="12700">
            <a:miter lim="400000"/>
          </a:ln>
        </p:spPr>
        <p:txBody>
          <a:bodyPr lIns="91437" tIns="91437" rIns="91437" bIns="91437" anchor="ctr"/>
          <a:lstStyle/>
          <a:p>
            <a:pPr marL="0" marR="0" lvl="0" indent="0" algn="ctr" defTabSz="821538" rtl="0" eaLnBrk="1" fontAlgn="auto" latinLnBrk="0" hangingPunct="1">
              <a:lnSpc>
                <a:spcPct val="90000"/>
              </a:lnSpc>
              <a:spcBef>
                <a:spcPts val="2200"/>
              </a:spcBef>
              <a:spcAft>
                <a:spcPts val="0"/>
              </a:spcAft>
              <a:buClrTx/>
              <a:buSzTx/>
              <a:buFont typeface="Arial"/>
              <a:buNone/>
              <a:tabLst/>
              <a:defRPr sz="5400" b="1" cap="all">
                <a:solidFill>
                  <a:srgbClr val="3372B9"/>
                </a:solidFill>
              </a:defRPr>
            </a:pPr>
            <a:endParaRPr kumimoji="0" sz="10800" b="1" i="0" u="none" strike="noStrike" kern="1200" cap="all" spc="0" normalizeH="0" baseline="0" noProof="0" dirty="0">
              <a:ln>
                <a:noFill/>
              </a:ln>
              <a:solidFill>
                <a:srgbClr val="3372B9"/>
              </a:solidFill>
              <a:effectLst/>
              <a:uLnTx/>
              <a:uFillTx/>
              <a:latin typeface="Helvetica"/>
              <a:ea typeface="+mn-ea"/>
              <a:cs typeface="Arial"/>
              <a:sym typeface="Helvetica Neue"/>
            </a:endParaRPr>
          </a:p>
        </p:txBody>
      </p:sp>
      <p:pic>
        <p:nvPicPr>
          <p:cNvPr id="32" name="Picture 19" descr="Picture 19">
            <a:extLst>
              <a:ext uri="{FF2B5EF4-FFF2-40B4-BE49-F238E27FC236}">
                <a16:creationId xmlns:a16="http://schemas.microsoft.com/office/drawing/2014/main" id="{E4CA2FD8-A786-6993-28A1-AE57E79A2224}"/>
              </a:ext>
            </a:extLst>
          </p:cNvPr>
          <p:cNvPicPr>
            <a:picLocks noChangeAspect="1"/>
          </p:cNvPicPr>
          <p:nvPr/>
        </p:nvPicPr>
        <p:blipFill>
          <a:blip r:embed="rId3">
            <a:alphaModFix amt="85000"/>
          </a:blip>
          <a:stretch>
            <a:fillRect/>
          </a:stretch>
        </p:blipFill>
        <p:spPr>
          <a:xfrm>
            <a:off x="21975130" y="12437126"/>
            <a:ext cx="1733645" cy="652933"/>
          </a:xfrm>
          <a:prstGeom prst="rect">
            <a:avLst/>
          </a:prstGeom>
          <a:ln w="12700">
            <a:miter lim="400000"/>
          </a:ln>
        </p:spPr>
      </p:pic>
      <p:sp>
        <p:nvSpPr>
          <p:cNvPr id="47" name="Edification">
            <a:extLst>
              <a:ext uri="{FF2B5EF4-FFF2-40B4-BE49-F238E27FC236}">
                <a16:creationId xmlns:a16="http://schemas.microsoft.com/office/drawing/2014/main" id="{3A067458-193C-AEE2-A193-70AAF4487F7C}"/>
              </a:ext>
            </a:extLst>
          </p:cNvPr>
          <p:cNvSpPr txBox="1"/>
          <p:nvPr/>
        </p:nvSpPr>
        <p:spPr>
          <a:xfrm>
            <a:off x="1228291" y="515847"/>
            <a:ext cx="10788070" cy="1683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2" tIns="71432" rIns="71432" bIns="71432" anchor="ctr">
            <a:spAutoFit/>
          </a:bodyPr>
          <a:lstStyle/>
          <a:p>
            <a:pPr marL="0" marR="0" lvl="0" indent="0" algn="l" defTabSz="584207" rtl="0" eaLnBrk="1" fontAlgn="auto" latinLnBrk="0" hangingPunct="1">
              <a:lnSpc>
                <a:spcPct val="100000"/>
              </a:lnSpc>
              <a:spcBef>
                <a:spcPts val="0"/>
              </a:spcBef>
              <a:spcAft>
                <a:spcPts val="0"/>
              </a:spcAft>
              <a:buClrTx/>
              <a:buSzTx/>
              <a:buFont typeface="Arial"/>
              <a:buNone/>
              <a:tabLst/>
              <a:defRPr sz="5000" spc="-192">
                <a:solidFill>
                  <a:srgbClr val="FFFFFF"/>
                </a:solidFill>
                <a:latin typeface="+mn-lt"/>
                <a:ea typeface="+mn-ea"/>
                <a:cs typeface="+mn-cs"/>
                <a:sym typeface="Helvetica"/>
              </a:defRPr>
            </a:pPr>
            <a:r>
              <a:rPr kumimoji="0" sz="10000" b="0" i="0" u="none" strike="noStrike" kern="1200" cap="none" spc="-384" normalizeH="0" baseline="0" noProof="0" dirty="0">
                <a:ln>
                  <a:noFill/>
                </a:ln>
                <a:solidFill>
                  <a:srgbClr val="FFFFFF"/>
                </a:solidFill>
                <a:effectLst/>
                <a:uLnTx/>
                <a:uFillTx/>
                <a:latin typeface="Helvetica"/>
                <a:ea typeface="+mn-ea"/>
                <a:cs typeface="Arial"/>
                <a:sym typeface="Helvetica"/>
              </a:rPr>
              <a:t>THE </a:t>
            </a:r>
            <a:r>
              <a:rPr kumimoji="0" sz="10000" b="1" i="0" u="none" strike="noStrike" kern="1200" cap="none" spc="-384" normalizeH="0" baseline="0" noProof="0" dirty="0">
                <a:ln>
                  <a:noFill/>
                </a:ln>
                <a:solidFill>
                  <a:srgbClr val="FFFFFF"/>
                </a:solidFill>
                <a:effectLst/>
                <a:uLnTx/>
                <a:uFillTx/>
                <a:latin typeface="+mn-lt"/>
                <a:ea typeface="+mn-ea"/>
                <a:cs typeface="Arial"/>
                <a:sym typeface="Helvetica"/>
              </a:rPr>
              <a:t>ACN</a:t>
            </a:r>
            <a:r>
              <a:rPr kumimoji="0" sz="10000" b="0" i="0" u="none" strike="noStrike" kern="1200" cap="none" spc="-384" normalizeH="0" baseline="0" noProof="0" dirty="0">
                <a:ln>
                  <a:noFill/>
                </a:ln>
                <a:solidFill>
                  <a:srgbClr val="FFFFFF"/>
                </a:solidFill>
                <a:effectLst/>
                <a:uLnTx/>
                <a:uFillTx/>
                <a:latin typeface="Helvetica"/>
                <a:ea typeface="+mn-ea"/>
                <a:cs typeface="Arial"/>
                <a:sym typeface="Helvetica"/>
              </a:rPr>
              <a:t> SYSTEM</a:t>
            </a:r>
          </a:p>
        </p:txBody>
      </p:sp>
      <p:sp>
        <p:nvSpPr>
          <p:cNvPr id="48" name="Shape">
            <a:extLst>
              <a:ext uri="{FF2B5EF4-FFF2-40B4-BE49-F238E27FC236}">
                <a16:creationId xmlns:a16="http://schemas.microsoft.com/office/drawing/2014/main" id="{B399640F-D465-54DE-3161-76487F6BAB5D}"/>
              </a:ext>
            </a:extLst>
          </p:cNvPr>
          <p:cNvSpPr/>
          <p:nvPr/>
        </p:nvSpPr>
        <p:spPr>
          <a:xfrm rot="5400000">
            <a:off x="1238102" y="8879073"/>
            <a:ext cx="2809525" cy="46749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chemeClr val="accent1"/>
          </a:solidFill>
          <a:ln w="12700" cap="flat">
            <a:solidFill>
              <a:schemeClr val="accent1"/>
            </a:solidFill>
            <a:prstDash val="solid"/>
            <a:miter lim="800000"/>
          </a:ln>
          <a:effectLst/>
        </p:spPr>
        <p:txBody>
          <a:bodyPr wrap="square" lIns="91437" tIns="91437" rIns="91437" bIns="91437" numCol="1" anchor="t">
            <a:noAutofit/>
          </a:bodyPr>
          <a:lstStyle/>
          <a:p>
            <a:pPr marL="0" marR="0" lvl="0" indent="0" algn="l" defTabSz="1828823" rtl="0" eaLnBrk="1" fontAlgn="auto" latinLnBrk="0" hangingPunct="1">
              <a:lnSpc>
                <a:spcPct val="100000"/>
              </a:lnSpc>
              <a:spcBef>
                <a:spcPts val="0"/>
              </a:spcBef>
              <a:spcAft>
                <a:spcPts val="0"/>
              </a:spcAft>
              <a:buClrTx/>
              <a:buSzTx/>
              <a:buFont typeface="Arial"/>
              <a:buNone/>
              <a:tabLst/>
              <a:defRPr/>
            </a:pPr>
            <a:endParaRPr kumimoji="0" sz="3600" b="0" i="0" u="none" strike="noStrike" kern="1200" cap="none" spc="0" normalizeH="0" baseline="0" noProof="0">
              <a:ln>
                <a:noFill/>
              </a:ln>
              <a:solidFill>
                <a:prstClr val="black"/>
              </a:solidFill>
              <a:effectLst/>
              <a:uLnTx/>
              <a:uFillTx/>
              <a:latin typeface="Helvetica"/>
              <a:ea typeface="+mn-ea"/>
              <a:cs typeface="Arial"/>
              <a:sym typeface="Helvetica Neue"/>
            </a:endParaRPr>
          </a:p>
        </p:txBody>
      </p:sp>
      <p:sp>
        <p:nvSpPr>
          <p:cNvPr id="50" name="Your Private Virtual Meeting…">
            <a:extLst>
              <a:ext uri="{FF2B5EF4-FFF2-40B4-BE49-F238E27FC236}">
                <a16:creationId xmlns:a16="http://schemas.microsoft.com/office/drawing/2014/main" id="{EB9FEFAD-6DDC-6448-E958-D2C476129E28}"/>
              </a:ext>
            </a:extLst>
          </p:cNvPr>
          <p:cNvSpPr/>
          <p:nvPr/>
        </p:nvSpPr>
        <p:spPr>
          <a:xfrm>
            <a:off x="1965099" y="10346040"/>
            <a:ext cx="4367536" cy="235935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9536" tIns="129536" rIns="129536" bIns="129536" numCol="1" anchor="t">
            <a:spAutoFit/>
          </a:bodyPr>
          <a:lstStyle/>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kumimoji="0" lang="en-US" sz="4400" b="0" i="0" u="none" strike="noStrike" kern="1200" cap="none" spc="0" normalizeH="0" baseline="0" noProof="0" dirty="0">
                <a:ln>
                  <a:noFill/>
                </a:ln>
                <a:solidFill>
                  <a:srgbClr val="FFFFFF"/>
                </a:solidFill>
                <a:effectLst/>
                <a:uLnTx/>
                <a:uFillTx/>
                <a:latin typeface="Helvetica"/>
                <a:ea typeface="+mn-ea"/>
                <a:cs typeface="Arial"/>
                <a:sym typeface="Helvetica Neue"/>
              </a:rPr>
              <a:t>Become </a:t>
            </a: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lang="en-US" sz="4400" kern="1200" dirty="0">
                <a:solidFill>
                  <a:srgbClr val="FFFFFF"/>
                </a:solidFill>
                <a:latin typeface="Helvetica"/>
                <a:ea typeface="+mn-ea"/>
                <a:sym typeface="Helvetica Neue"/>
              </a:rPr>
              <a:t>An </a:t>
            </a:r>
            <a:r>
              <a:rPr lang="en-US" sz="4400" kern="1200" dirty="0">
                <a:solidFill>
                  <a:srgbClr val="FFFFFF"/>
                </a:solidFill>
                <a:latin typeface="+mn-lt"/>
                <a:ea typeface="+mn-ea"/>
                <a:sym typeface="Helvetica Neue"/>
              </a:rPr>
              <a:t>IBO</a:t>
            </a:r>
            <a:endParaRPr kumimoji="0" lang="en-US" sz="4400" b="0" i="1" u="none" strike="noStrike" kern="1200" cap="none" spc="0" normalizeH="0" baseline="0" noProof="0" dirty="0">
              <a:ln>
                <a:noFill/>
              </a:ln>
              <a:solidFill>
                <a:srgbClr val="FFFFFF"/>
              </a:solidFill>
              <a:effectLst/>
              <a:uLnTx/>
              <a:uFillTx/>
              <a:latin typeface="+mn-lt"/>
              <a:ea typeface="+mn-ea"/>
              <a:cs typeface="Arial"/>
              <a:sym typeface="Helvetica Neue"/>
            </a:endParaRP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endParaRPr kumimoji="0" lang="en-US" sz="3733" b="0" i="1" u="none" strike="noStrike" kern="1200" cap="none" spc="0" normalizeH="0" baseline="0" noProof="0" dirty="0">
              <a:ln>
                <a:noFill/>
              </a:ln>
              <a:solidFill>
                <a:srgbClr val="FFFFFF"/>
              </a:solidFill>
              <a:effectLst/>
              <a:uLnTx/>
              <a:uFillTx/>
              <a:latin typeface="Helvetica"/>
              <a:ea typeface="+mn-ea"/>
              <a:cs typeface="Arial"/>
              <a:sym typeface="Helvetica Neue"/>
            </a:endParaRPr>
          </a:p>
        </p:txBody>
      </p:sp>
      <p:sp>
        <p:nvSpPr>
          <p:cNvPr id="51" name="Triangle">
            <a:extLst>
              <a:ext uri="{FF2B5EF4-FFF2-40B4-BE49-F238E27FC236}">
                <a16:creationId xmlns:a16="http://schemas.microsoft.com/office/drawing/2014/main" id="{EE14EF60-FC54-D24E-2EB0-80CA7B436327}"/>
              </a:ext>
            </a:extLst>
          </p:cNvPr>
          <p:cNvSpPr/>
          <p:nvPr/>
        </p:nvSpPr>
        <p:spPr>
          <a:xfrm>
            <a:off x="3034344" y="7570307"/>
            <a:ext cx="796341" cy="796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1"/>
          </a:solidFill>
          <a:ln w="12700" cap="flat">
            <a:solidFill>
              <a:schemeClr val="accent1"/>
            </a:solidFill>
            <a:prstDash val="solid"/>
            <a:miter lim="800000"/>
          </a:ln>
          <a:effectLst/>
        </p:spPr>
        <p:txBody>
          <a:bodyPr wrap="square" lIns="91437" tIns="91437" rIns="91437" bIns="91437" numCol="1" anchor="t">
            <a:noAutofit/>
          </a:bodyPr>
          <a:lstStyle/>
          <a:p>
            <a:pPr marL="0" marR="0" lvl="0" indent="0" algn="l" defTabSz="1828823" rtl="0" eaLnBrk="1" fontAlgn="auto" latinLnBrk="0" hangingPunct="1">
              <a:lnSpc>
                <a:spcPct val="100000"/>
              </a:lnSpc>
              <a:spcBef>
                <a:spcPts val="0"/>
              </a:spcBef>
              <a:spcAft>
                <a:spcPts val="0"/>
              </a:spcAft>
              <a:buClrTx/>
              <a:buSzTx/>
              <a:buFont typeface="Arial"/>
              <a:buNone/>
              <a:tabLst/>
              <a:defRPr/>
            </a:pPr>
            <a:endParaRPr kumimoji="0" sz="3600" b="0" i="0" u="none" strike="noStrike" kern="1200" cap="none" spc="0" normalizeH="0" baseline="0" noProof="0">
              <a:ln>
                <a:noFill/>
              </a:ln>
              <a:solidFill>
                <a:prstClr val="black"/>
              </a:solidFill>
              <a:effectLst/>
              <a:uLnTx/>
              <a:uFillTx/>
              <a:latin typeface="Helvetica"/>
              <a:ea typeface="+mn-ea"/>
              <a:cs typeface="Arial"/>
              <a:sym typeface="Helvetica Neue"/>
            </a:endParaRPr>
          </a:p>
        </p:txBody>
      </p:sp>
      <p:sp>
        <p:nvSpPr>
          <p:cNvPr id="52" name="Shape">
            <a:extLst>
              <a:ext uri="{FF2B5EF4-FFF2-40B4-BE49-F238E27FC236}">
                <a16:creationId xmlns:a16="http://schemas.microsoft.com/office/drawing/2014/main" id="{4A5EC44B-B9F7-39A5-963E-3AF5E3E032E9}"/>
              </a:ext>
            </a:extLst>
          </p:cNvPr>
          <p:cNvSpPr/>
          <p:nvPr/>
        </p:nvSpPr>
        <p:spPr>
          <a:xfrm rot="5400000">
            <a:off x="5463984" y="6479523"/>
            <a:ext cx="2809525" cy="4674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chemeClr val="accent1"/>
          </a:solidFill>
          <a:ln w="12700" cap="flat">
            <a:solidFill>
              <a:schemeClr val="accent1"/>
            </a:solidFill>
            <a:prstDash val="solid"/>
            <a:miter lim="800000"/>
          </a:ln>
          <a:effectLst/>
        </p:spPr>
        <p:txBody>
          <a:bodyPr wrap="square" lIns="91437" tIns="91437" rIns="91437" bIns="91437" numCol="1" anchor="t">
            <a:noAutofit/>
          </a:bodyPr>
          <a:lstStyle/>
          <a:p>
            <a:pPr marL="0" marR="0" lvl="0" indent="0" algn="l" defTabSz="1828823" rtl="0" eaLnBrk="1" fontAlgn="auto" latinLnBrk="0" hangingPunct="1">
              <a:lnSpc>
                <a:spcPct val="100000"/>
              </a:lnSpc>
              <a:spcBef>
                <a:spcPts val="0"/>
              </a:spcBef>
              <a:spcAft>
                <a:spcPts val="0"/>
              </a:spcAft>
              <a:buClrTx/>
              <a:buSzTx/>
              <a:buFont typeface="Arial"/>
              <a:buNone/>
              <a:tabLst/>
              <a:defRPr/>
            </a:pPr>
            <a:endParaRPr kumimoji="0" sz="3600" b="0" i="0" u="none" strike="noStrike" kern="1200" cap="none" spc="0" normalizeH="0" baseline="0" noProof="0">
              <a:ln>
                <a:noFill/>
              </a:ln>
              <a:solidFill>
                <a:prstClr val="black"/>
              </a:solidFill>
              <a:effectLst/>
              <a:uLnTx/>
              <a:uFillTx/>
              <a:latin typeface="Helvetica"/>
              <a:ea typeface="+mn-ea"/>
              <a:cs typeface="Arial"/>
              <a:sym typeface="Helvetica Neue"/>
            </a:endParaRPr>
          </a:p>
        </p:txBody>
      </p:sp>
      <p:sp>
        <p:nvSpPr>
          <p:cNvPr id="54" name="Triangle">
            <a:extLst>
              <a:ext uri="{FF2B5EF4-FFF2-40B4-BE49-F238E27FC236}">
                <a16:creationId xmlns:a16="http://schemas.microsoft.com/office/drawing/2014/main" id="{335C95E3-9777-C4ED-5CA4-447E5CCE6FC3}"/>
              </a:ext>
            </a:extLst>
          </p:cNvPr>
          <p:cNvSpPr/>
          <p:nvPr/>
        </p:nvSpPr>
        <p:spPr>
          <a:xfrm>
            <a:off x="11817043" y="2687990"/>
            <a:ext cx="796341" cy="796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1"/>
          </a:solidFill>
          <a:ln w="12700" cap="flat">
            <a:solidFill>
              <a:schemeClr val="accent1"/>
            </a:solidFill>
            <a:prstDash val="solid"/>
            <a:miter lim="800000"/>
          </a:ln>
          <a:effectLst/>
        </p:spPr>
        <p:txBody>
          <a:bodyPr wrap="square" lIns="91437" tIns="91437" rIns="91437" bIns="91437" numCol="1" anchor="t">
            <a:noAutofit/>
          </a:bodyPr>
          <a:lstStyle/>
          <a:p>
            <a:pPr marL="0" marR="0" lvl="0" indent="0" algn="l" defTabSz="1828823" rtl="0" eaLnBrk="1" fontAlgn="auto" latinLnBrk="0" hangingPunct="1">
              <a:lnSpc>
                <a:spcPct val="100000"/>
              </a:lnSpc>
              <a:spcBef>
                <a:spcPts val="0"/>
              </a:spcBef>
              <a:spcAft>
                <a:spcPts val="0"/>
              </a:spcAft>
              <a:buClrTx/>
              <a:buSzTx/>
              <a:buFont typeface="Arial"/>
              <a:buNone/>
              <a:tabLst/>
              <a:defRPr/>
            </a:pPr>
            <a:endParaRPr kumimoji="0" sz="3600" b="0" i="0" u="none" strike="noStrike" kern="1200" cap="none" spc="0" normalizeH="0" baseline="0" noProof="0">
              <a:ln>
                <a:noFill/>
              </a:ln>
              <a:solidFill>
                <a:prstClr val="black"/>
              </a:solidFill>
              <a:effectLst/>
              <a:uLnTx/>
              <a:uFillTx/>
              <a:latin typeface="Helvetica"/>
              <a:ea typeface="+mn-ea"/>
              <a:cs typeface="Arial"/>
              <a:sym typeface="Helvetica Neue"/>
            </a:endParaRPr>
          </a:p>
        </p:txBody>
      </p:sp>
      <p:sp>
        <p:nvSpPr>
          <p:cNvPr id="55" name="Shape">
            <a:extLst>
              <a:ext uri="{FF2B5EF4-FFF2-40B4-BE49-F238E27FC236}">
                <a16:creationId xmlns:a16="http://schemas.microsoft.com/office/drawing/2014/main" id="{0897D783-EBFF-C4A8-9EB1-676BE148EEC9}"/>
              </a:ext>
            </a:extLst>
          </p:cNvPr>
          <p:cNvSpPr/>
          <p:nvPr/>
        </p:nvSpPr>
        <p:spPr>
          <a:xfrm rot="5400000">
            <a:off x="13892318" y="1694233"/>
            <a:ext cx="2809525" cy="46749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chemeClr val="accent1"/>
          </a:solidFill>
          <a:ln w="12700" cap="flat">
            <a:solidFill>
              <a:schemeClr val="accent1"/>
            </a:solidFill>
            <a:prstDash val="solid"/>
            <a:miter lim="800000"/>
          </a:ln>
          <a:effectLst/>
        </p:spPr>
        <p:txBody>
          <a:bodyPr wrap="square" lIns="91437" tIns="91437" rIns="91437" bIns="91437" numCol="1" anchor="t">
            <a:noAutofit/>
          </a:bodyPr>
          <a:lstStyle/>
          <a:p>
            <a:pPr marL="0" marR="0" lvl="0" indent="0" algn="l" defTabSz="1828823" rtl="0" eaLnBrk="1" fontAlgn="auto" latinLnBrk="0" hangingPunct="1">
              <a:lnSpc>
                <a:spcPct val="100000"/>
              </a:lnSpc>
              <a:spcBef>
                <a:spcPts val="0"/>
              </a:spcBef>
              <a:spcAft>
                <a:spcPts val="0"/>
              </a:spcAft>
              <a:buClrTx/>
              <a:buSzTx/>
              <a:buFont typeface="Arial"/>
              <a:buNone/>
              <a:tabLst/>
              <a:defRPr/>
            </a:pPr>
            <a:endParaRPr kumimoji="0" sz="3600" b="0" i="0" u="none" strike="noStrike" kern="1200" cap="none" spc="0" normalizeH="0" baseline="0" noProof="0">
              <a:ln>
                <a:noFill/>
              </a:ln>
              <a:solidFill>
                <a:prstClr val="black"/>
              </a:solidFill>
              <a:effectLst/>
              <a:uLnTx/>
              <a:uFillTx/>
              <a:latin typeface="Helvetica"/>
              <a:ea typeface="+mn-ea"/>
              <a:cs typeface="Arial"/>
              <a:sym typeface="Helvetica Neue"/>
            </a:endParaRPr>
          </a:p>
        </p:txBody>
      </p:sp>
      <p:sp>
        <p:nvSpPr>
          <p:cNvPr id="57" name="TextBox 8">
            <a:extLst>
              <a:ext uri="{FF2B5EF4-FFF2-40B4-BE49-F238E27FC236}">
                <a16:creationId xmlns:a16="http://schemas.microsoft.com/office/drawing/2014/main" id="{063DC2DD-1F03-2342-DA74-CB749ED692C6}"/>
              </a:ext>
            </a:extLst>
          </p:cNvPr>
          <p:cNvSpPr txBox="1"/>
          <p:nvPr/>
        </p:nvSpPr>
        <p:spPr>
          <a:xfrm>
            <a:off x="2673372" y="8118407"/>
            <a:ext cx="2274573" cy="1826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a:spAutoFit/>
          </a:bodyPr>
          <a:lstStyle>
            <a:lvl1pPr algn="ctr">
              <a:defRPr sz="8800">
                <a:solidFill>
                  <a:srgbClr val="FFFFFF"/>
                </a:solidFill>
              </a:defRPr>
            </a:lvl1pPr>
          </a:lstStyle>
          <a:p>
            <a:pPr marL="0" marR="0" lvl="0" indent="0" algn="ctr" defTabSz="1828823" rtl="0" eaLnBrk="1" fontAlgn="auto" latinLnBrk="0" hangingPunct="1">
              <a:lnSpc>
                <a:spcPct val="100000"/>
              </a:lnSpc>
              <a:spcBef>
                <a:spcPts val="0"/>
              </a:spcBef>
              <a:spcAft>
                <a:spcPts val="0"/>
              </a:spcAft>
              <a:buClrTx/>
              <a:buSzTx/>
              <a:buFont typeface="Arial"/>
              <a:buNone/>
              <a:tabLst/>
              <a:defRPr/>
            </a:pPr>
            <a:r>
              <a:rPr kumimoji="0" sz="10667" b="0" i="0" u="none" strike="noStrike" kern="1200" cap="none" spc="0" normalizeH="0" baseline="0" noProof="0" dirty="0">
                <a:ln>
                  <a:noFill/>
                </a:ln>
                <a:solidFill>
                  <a:srgbClr val="FFFFFF"/>
                </a:solidFill>
                <a:effectLst/>
                <a:uLnTx/>
                <a:uFillTx/>
                <a:latin typeface="Helvetica"/>
                <a:ea typeface="+mn-ea"/>
                <a:cs typeface="Arial"/>
                <a:sym typeface="Helvetica Neue"/>
              </a:rPr>
              <a:t>1</a:t>
            </a:r>
          </a:p>
        </p:txBody>
      </p:sp>
      <p:sp>
        <p:nvSpPr>
          <p:cNvPr id="58" name="TextBox 9">
            <a:extLst>
              <a:ext uri="{FF2B5EF4-FFF2-40B4-BE49-F238E27FC236}">
                <a16:creationId xmlns:a16="http://schemas.microsoft.com/office/drawing/2014/main" id="{3B87AF6D-AE21-2D01-9319-3DDB8E064182}"/>
              </a:ext>
            </a:extLst>
          </p:cNvPr>
          <p:cNvSpPr txBox="1"/>
          <p:nvPr/>
        </p:nvSpPr>
        <p:spPr>
          <a:xfrm>
            <a:off x="7049962" y="5880775"/>
            <a:ext cx="2274573" cy="1826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a:spAutoFit/>
          </a:bodyPr>
          <a:lstStyle>
            <a:lvl1pPr algn="ctr">
              <a:defRPr sz="8800">
                <a:solidFill>
                  <a:srgbClr val="FFFFFF"/>
                </a:solidFill>
              </a:defRPr>
            </a:lvl1pPr>
          </a:lstStyle>
          <a:p>
            <a:pPr marL="0" marR="0" lvl="0" indent="0" algn="ctr" defTabSz="1828823" rtl="0" eaLnBrk="1" fontAlgn="auto" latinLnBrk="0" hangingPunct="1">
              <a:lnSpc>
                <a:spcPct val="100000"/>
              </a:lnSpc>
              <a:spcBef>
                <a:spcPts val="0"/>
              </a:spcBef>
              <a:spcAft>
                <a:spcPts val="0"/>
              </a:spcAft>
              <a:buClrTx/>
              <a:buSzTx/>
              <a:buFont typeface="Arial"/>
              <a:buNone/>
              <a:tabLst/>
              <a:defRPr/>
            </a:pPr>
            <a:r>
              <a:rPr kumimoji="0" sz="10667" b="0" i="0" u="none" strike="noStrike" kern="1200" cap="none" spc="0" normalizeH="0" baseline="0" noProof="0" dirty="0">
                <a:ln>
                  <a:noFill/>
                </a:ln>
                <a:solidFill>
                  <a:srgbClr val="FFFFFF"/>
                </a:solidFill>
                <a:effectLst/>
                <a:uLnTx/>
                <a:uFillTx/>
                <a:latin typeface="Helvetica"/>
                <a:ea typeface="+mn-ea"/>
                <a:cs typeface="Arial"/>
                <a:sym typeface="Helvetica Neue"/>
              </a:rPr>
              <a:t>2</a:t>
            </a:r>
          </a:p>
        </p:txBody>
      </p:sp>
      <p:sp>
        <p:nvSpPr>
          <p:cNvPr id="59" name="TextBox 10">
            <a:extLst>
              <a:ext uri="{FF2B5EF4-FFF2-40B4-BE49-F238E27FC236}">
                <a16:creationId xmlns:a16="http://schemas.microsoft.com/office/drawing/2014/main" id="{6039CBE8-924A-8F5F-FFB1-3E6924AC771A}"/>
              </a:ext>
            </a:extLst>
          </p:cNvPr>
          <p:cNvSpPr txBox="1"/>
          <p:nvPr/>
        </p:nvSpPr>
        <p:spPr>
          <a:xfrm>
            <a:off x="15360002" y="1027103"/>
            <a:ext cx="2274573" cy="1826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a:spAutoFit/>
          </a:bodyPr>
          <a:lstStyle>
            <a:lvl1pPr algn="ctr">
              <a:defRPr sz="8800">
                <a:solidFill>
                  <a:srgbClr val="FFFFFF"/>
                </a:solidFill>
              </a:defRPr>
            </a:lvl1pPr>
          </a:lstStyle>
          <a:p>
            <a:pPr marL="0" marR="0" lvl="0" indent="0" algn="ctr" defTabSz="1828823" rtl="0" eaLnBrk="1" fontAlgn="auto" latinLnBrk="0" hangingPunct="1">
              <a:lnSpc>
                <a:spcPct val="100000"/>
              </a:lnSpc>
              <a:spcBef>
                <a:spcPts val="0"/>
              </a:spcBef>
              <a:spcAft>
                <a:spcPts val="0"/>
              </a:spcAft>
              <a:buClrTx/>
              <a:buSzTx/>
              <a:buFont typeface="Arial"/>
              <a:buNone/>
              <a:tabLst/>
              <a:defRPr/>
            </a:pPr>
            <a:r>
              <a:rPr kumimoji="0" sz="10667" b="0" i="0" u="none" strike="noStrike" kern="1200" cap="none" spc="0" normalizeH="0" baseline="0" noProof="0" dirty="0">
                <a:ln>
                  <a:noFill/>
                </a:ln>
                <a:solidFill>
                  <a:srgbClr val="FFFFFF"/>
                </a:solidFill>
                <a:effectLst/>
                <a:uLnTx/>
                <a:uFillTx/>
                <a:latin typeface="Helvetica"/>
                <a:ea typeface="+mn-ea"/>
                <a:cs typeface="Arial"/>
                <a:sym typeface="Helvetica Neue"/>
              </a:rPr>
              <a:t>4</a:t>
            </a:r>
          </a:p>
        </p:txBody>
      </p:sp>
      <p:sp>
        <p:nvSpPr>
          <p:cNvPr id="60" name="TextBox 11">
            <a:extLst>
              <a:ext uri="{FF2B5EF4-FFF2-40B4-BE49-F238E27FC236}">
                <a16:creationId xmlns:a16="http://schemas.microsoft.com/office/drawing/2014/main" id="{2EA3A670-4AC0-8EA4-10C0-7CFB0C4E0634}"/>
              </a:ext>
            </a:extLst>
          </p:cNvPr>
          <p:cNvSpPr txBox="1"/>
          <p:nvPr/>
        </p:nvSpPr>
        <p:spPr>
          <a:xfrm>
            <a:off x="11260140" y="3486500"/>
            <a:ext cx="2274573" cy="1826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7" tIns="91437" rIns="91437" bIns="91437">
            <a:spAutoFit/>
          </a:bodyPr>
          <a:lstStyle>
            <a:lvl1pPr algn="ctr">
              <a:defRPr sz="8800">
                <a:solidFill>
                  <a:srgbClr val="FFFFFF"/>
                </a:solidFill>
              </a:defRPr>
            </a:lvl1pPr>
          </a:lstStyle>
          <a:p>
            <a:pPr marL="0" marR="0" lvl="0" indent="0" algn="ctr" defTabSz="1828823" rtl="0" eaLnBrk="1" fontAlgn="auto" latinLnBrk="0" hangingPunct="1">
              <a:lnSpc>
                <a:spcPct val="100000"/>
              </a:lnSpc>
              <a:spcBef>
                <a:spcPts val="0"/>
              </a:spcBef>
              <a:spcAft>
                <a:spcPts val="0"/>
              </a:spcAft>
              <a:buClrTx/>
              <a:buSzTx/>
              <a:buFont typeface="Arial"/>
              <a:buNone/>
              <a:tabLst/>
              <a:defRPr/>
            </a:pPr>
            <a:r>
              <a:rPr kumimoji="0" sz="10667" b="0" i="0" u="none" strike="noStrike" kern="1200" cap="none" spc="0" normalizeH="0" baseline="0" noProof="0" dirty="0">
                <a:ln>
                  <a:noFill/>
                </a:ln>
                <a:solidFill>
                  <a:srgbClr val="FFFFFF"/>
                </a:solidFill>
                <a:effectLst/>
                <a:uLnTx/>
                <a:uFillTx/>
                <a:latin typeface="Helvetica"/>
                <a:ea typeface="+mn-ea"/>
                <a:cs typeface="Arial"/>
                <a:sym typeface="Helvetica Neue"/>
              </a:rPr>
              <a:t>3</a:t>
            </a:r>
          </a:p>
        </p:txBody>
      </p:sp>
      <p:sp>
        <p:nvSpPr>
          <p:cNvPr id="61" name="Sign up…">
            <a:extLst>
              <a:ext uri="{FF2B5EF4-FFF2-40B4-BE49-F238E27FC236}">
                <a16:creationId xmlns:a16="http://schemas.microsoft.com/office/drawing/2014/main" id="{6B6F2AAC-4287-2DCC-128D-65A923426EC3}"/>
              </a:ext>
            </a:extLst>
          </p:cNvPr>
          <p:cNvSpPr txBox="1"/>
          <p:nvPr/>
        </p:nvSpPr>
        <p:spPr>
          <a:xfrm>
            <a:off x="5402339" y="7889065"/>
            <a:ext cx="4102624" cy="3770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9536" tIns="129536" rIns="129536" bIns="129536">
            <a:spAutoFit/>
          </a:bodyPr>
          <a:lstStyle/>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kumimoji="0" lang="en-US" sz="3733" b="0" i="0" u="none" strike="noStrike" kern="1200" cap="none" spc="0" normalizeH="0" baseline="0" noProof="0" dirty="0">
                <a:ln>
                  <a:noFill/>
                </a:ln>
                <a:solidFill>
                  <a:srgbClr val="FFFFFF"/>
                </a:solidFill>
                <a:effectLst/>
                <a:uLnTx/>
                <a:uFillTx/>
                <a:latin typeface="+mn-lt"/>
                <a:ea typeface="+mn-ea"/>
                <a:cs typeface="Arial"/>
                <a:sym typeface="Helvetica Neue"/>
              </a:rPr>
              <a:t>SATURDAY</a:t>
            </a: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kumimoji="0" lang="en-US" sz="3733" b="0" i="0" u="none" strike="noStrike" kern="1200" cap="none" spc="0" normalizeH="0" baseline="0" noProof="0" dirty="0">
                <a:ln>
                  <a:noFill/>
                </a:ln>
                <a:solidFill>
                  <a:srgbClr val="FFFFFF"/>
                </a:solidFill>
                <a:effectLst/>
                <a:uLnTx/>
                <a:uFillTx/>
                <a:latin typeface="Helvetica"/>
                <a:ea typeface="+mn-ea"/>
                <a:cs typeface="Arial"/>
                <a:sym typeface="Helvetica Neue"/>
              </a:rPr>
              <a:t>TRAINING</a:t>
            </a: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kumimoji="0" lang="en-US" sz="3733" b="0" i="0" u="none" strike="noStrike" kern="1200" cap="none" spc="0" normalizeH="0" baseline="0" noProof="0" dirty="0">
                <a:ln>
                  <a:noFill/>
                </a:ln>
                <a:solidFill>
                  <a:srgbClr val="FFFFFF"/>
                </a:solidFill>
                <a:effectLst/>
                <a:uLnTx/>
                <a:uFillTx/>
                <a:latin typeface="Helvetica"/>
                <a:ea typeface="+mn-ea"/>
                <a:cs typeface="Arial"/>
                <a:sym typeface="Helvetica Neue"/>
              </a:rPr>
              <a:t>IN- PERSON</a:t>
            </a:r>
          </a:p>
          <a:p>
            <a:pPr marL="0" marR="0" lvl="0" indent="0" algn="l" defTabSz="2015092" rtl="0" eaLnBrk="1" fontAlgn="auto" latinLnBrk="0" hangingPunct="1">
              <a:lnSpc>
                <a:spcPct val="90000"/>
              </a:lnSpc>
              <a:spcBef>
                <a:spcPts val="1867"/>
              </a:spcBef>
              <a:spcAft>
                <a:spcPts val="0"/>
              </a:spcAft>
              <a:buClrTx/>
              <a:buSzTx/>
              <a:buFont typeface="Arial"/>
              <a:buNone/>
              <a:tabLst/>
              <a:defRPr sz="1600" i="1">
                <a:solidFill>
                  <a:srgbClr val="66C5C6"/>
                </a:solidFill>
              </a:defRPr>
            </a:pPr>
            <a:r>
              <a:rPr kumimoji="0" lang="en-US" sz="3733" b="0" i="1" u="none" strike="noStrike" kern="1200" cap="none" spc="0" normalizeH="0" baseline="0" noProof="0" dirty="0">
                <a:ln>
                  <a:noFill/>
                </a:ln>
                <a:solidFill>
                  <a:srgbClr val="66C5C6"/>
                </a:solidFill>
                <a:effectLst/>
                <a:uLnTx/>
                <a:uFillTx/>
                <a:latin typeface="Helvetica"/>
                <a:ea typeface="+mn-ea"/>
                <a:cs typeface="Arial"/>
                <a:sym typeface="Helvetica Neue"/>
              </a:rPr>
              <a:t>&amp; Tuesday Zoom</a:t>
            </a:r>
          </a:p>
          <a:p>
            <a:pPr marL="0" marR="0" lvl="0" indent="0" algn="l" defTabSz="2015092" rtl="0" eaLnBrk="1" fontAlgn="auto" latinLnBrk="0" hangingPunct="1">
              <a:lnSpc>
                <a:spcPct val="90000"/>
              </a:lnSpc>
              <a:spcBef>
                <a:spcPts val="1867"/>
              </a:spcBef>
              <a:spcAft>
                <a:spcPts val="0"/>
              </a:spcAft>
              <a:buClrTx/>
              <a:buSzTx/>
              <a:buFont typeface="Arial"/>
              <a:buNone/>
              <a:tabLst/>
              <a:defRPr sz="1600" i="1">
                <a:solidFill>
                  <a:srgbClr val="66C5C6"/>
                </a:solidFill>
              </a:defRPr>
            </a:pPr>
            <a:r>
              <a:rPr lang="en-US" sz="3733" i="1" kern="1200" dirty="0">
                <a:solidFill>
                  <a:srgbClr val="66C5C6"/>
                </a:solidFill>
                <a:latin typeface="Helvetica"/>
                <a:ea typeface="+mn-ea"/>
                <a:sym typeface="Helvetica Neue"/>
              </a:rPr>
              <a:t>Meeting</a:t>
            </a:r>
            <a:endParaRPr kumimoji="0" lang="en-AU" sz="4267" b="0" i="1" u="none" strike="noStrike" kern="1200" cap="none" spc="0" normalizeH="0" baseline="0" noProof="0" dirty="0">
              <a:ln>
                <a:noFill/>
              </a:ln>
              <a:solidFill>
                <a:srgbClr val="FFFFFF"/>
              </a:solidFill>
              <a:effectLst/>
              <a:uLnTx/>
              <a:uFillTx/>
              <a:latin typeface="Helvetica"/>
              <a:ea typeface="+mn-ea"/>
              <a:cs typeface="Arial"/>
              <a:sym typeface="Helvetica Neue"/>
            </a:endParaRPr>
          </a:p>
        </p:txBody>
      </p:sp>
      <p:sp>
        <p:nvSpPr>
          <p:cNvPr id="62" name="TextBox 61">
            <a:extLst>
              <a:ext uri="{FF2B5EF4-FFF2-40B4-BE49-F238E27FC236}">
                <a16:creationId xmlns:a16="http://schemas.microsoft.com/office/drawing/2014/main" id="{75EE48BE-0812-348A-45AE-D31CED6C80E7}"/>
              </a:ext>
            </a:extLst>
          </p:cNvPr>
          <p:cNvSpPr txBox="1"/>
          <p:nvPr/>
        </p:nvSpPr>
        <p:spPr>
          <a:xfrm rot="20616730">
            <a:off x="9665554" y="8460910"/>
            <a:ext cx="14672136" cy="1015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7" tIns="91437" rIns="91437" bIns="91437">
            <a:spAutoFit/>
          </a:bodyPr>
          <a:lstStyle>
            <a:lvl1pPr algn="ctr" defTabSz="755650">
              <a:lnSpc>
                <a:spcPct val="90000"/>
              </a:lnSpc>
              <a:spcBef>
                <a:spcPts val="700"/>
              </a:spcBef>
              <a:defRPr sz="3000" i="1">
                <a:solidFill>
                  <a:schemeClr val="accent4"/>
                </a:solidFill>
                <a:latin typeface="+mn-lt"/>
                <a:ea typeface="+mn-ea"/>
                <a:cs typeface="+mn-cs"/>
                <a:sym typeface="Helvetica"/>
              </a:defRPr>
            </a:lvl1pPr>
          </a:lstStyle>
          <a:p>
            <a:pPr marL="0" marR="0" lvl="0" indent="0" algn="ctr" defTabSz="1511320" rtl="0" eaLnBrk="1" fontAlgn="auto" latinLnBrk="0" hangingPunct="1">
              <a:lnSpc>
                <a:spcPct val="90000"/>
              </a:lnSpc>
              <a:spcBef>
                <a:spcPts val="1400"/>
              </a:spcBef>
              <a:spcAft>
                <a:spcPts val="0"/>
              </a:spcAft>
              <a:buClrTx/>
              <a:buSzTx/>
              <a:buFont typeface="Arial"/>
              <a:buNone/>
              <a:tabLst/>
              <a:defRPr/>
            </a:pPr>
            <a:r>
              <a:rPr kumimoji="0" sz="6000" b="0" i="1" u="none" strike="noStrike" kern="1200" cap="none" spc="0" normalizeH="0" baseline="0" noProof="0" dirty="0">
                <a:ln>
                  <a:noFill/>
                </a:ln>
                <a:solidFill>
                  <a:prstClr val="white"/>
                </a:solidFill>
                <a:effectLst/>
                <a:uLnTx/>
                <a:uFillTx/>
                <a:ea typeface="+mn-ea"/>
                <a:cs typeface="+mn-cs"/>
                <a:sym typeface="Helvetica"/>
              </a:rPr>
              <a:t>Follow The System To Success</a:t>
            </a:r>
          </a:p>
        </p:txBody>
      </p:sp>
      <p:sp>
        <p:nvSpPr>
          <p:cNvPr id="64" name="L-Shape 2">
            <a:extLst>
              <a:ext uri="{FF2B5EF4-FFF2-40B4-BE49-F238E27FC236}">
                <a16:creationId xmlns:a16="http://schemas.microsoft.com/office/drawing/2014/main" id="{3E31D5C8-0349-39DA-AB9F-4658C62A179B}"/>
              </a:ext>
            </a:extLst>
          </p:cNvPr>
          <p:cNvSpPr/>
          <p:nvPr/>
        </p:nvSpPr>
        <p:spPr>
          <a:xfrm rot="5400000">
            <a:off x="18129072" y="-975283"/>
            <a:ext cx="3038672" cy="50562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chemeClr val="accent1"/>
          </a:solidFill>
          <a:ln w="12700">
            <a:solidFill>
              <a:schemeClr val="accent1"/>
            </a:solidFill>
            <a:miter/>
          </a:ln>
        </p:spPr>
        <p:txBody>
          <a:bodyPr lIns="91437" tIns="91437" rIns="91437" bIns="91437"/>
          <a:lstStyle/>
          <a:p>
            <a:pPr marL="0" marR="0" lvl="0" indent="0" algn="l" defTabSz="1828823" rtl="0" eaLnBrk="1" fontAlgn="auto" latinLnBrk="0" hangingPunct="1">
              <a:lnSpc>
                <a:spcPct val="100000"/>
              </a:lnSpc>
              <a:spcBef>
                <a:spcPts val="0"/>
              </a:spcBef>
              <a:spcAft>
                <a:spcPts val="0"/>
              </a:spcAft>
              <a:buClrTx/>
              <a:buSzTx/>
              <a:buFont typeface="Arial"/>
              <a:buNone/>
              <a:tabLst/>
              <a:defRPr/>
            </a:pPr>
            <a:endParaRPr kumimoji="0" sz="3600" b="0" i="0" u="none" strike="noStrike" kern="1200" cap="none" spc="0" normalizeH="0" baseline="0" noProof="0" dirty="0">
              <a:ln>
                <a:noFill/>
              </a:ln>
              <a:solidFill>
                <a:prstClr val="black"/>
              </a:solidFill>
              <a:effectLst/>
              <a:uLnTx/>
              <a:uFillTx/>
              <a:latin typeface="Helvetica"/>
              <a:ea typeface="+mn-ea"/>
              <a:cs typeface="Arial"/>
              <a:sym typeface="Helvetica Neue"/>
            </a:endParaRPr>
          </a:p>
        </p:txBody>
      </p:sp>
      <p:sp>
        <p:nvSpPr>
          <p:cNvPr id="65" name="Isosceles Triangle 3">
            <a:extLst>
              <a:ext uri="{FF2B5EF4-FFF2-40B4-BE49-F238E27FC236}">
                <a16:creationId xmlns:a16="http://schemas.microsoft.com/office/drawing/2014/main" id="{D8CFD49E-472B-AC0A-932B-26A279A167F3}"/>
              </a:ext>
            </a:extLst>
          </p:cNvPr>
          <p:cNvSpPr/>
          <p:nvPr/>
        </p:nvSpPr>
        <p:spPr>
          <a:xfrm>
            <a:off x="15751903" y="183036"/>
            <a:ext cx="861293" cy="8612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1"/>
          </a:solidFill>
          <a:ln w="12700">
            <a:solidFill>
              <a:schemeClr val="accent1"/>
            </a:solidFill>
            <a:miter/>
          </a:ln>
        </p:spPr>
        <p:txBody>
          <a:bodyPr lIns="91437" tIns="91437" rIns="91437" bIns="91437"/>
          <a:lstStyle/>
          <a:p>
            <a:pPr marL="0" marR="0" lvl="0" indent="0" algn="l" defTabSz="1828823" rtl="0" eaLnBrk="1" fontAlgn="auto" latinLnBrk="0" hangingPunct="1">
              <a:lnSpc>
                <a:spcPct val="100000"/>
              </a:lnSpc>
              <a:spcBef>
                <a:spcPts val="0"/>
              </a:spcBef>
              <a:spcAft>
                <a:spcPts val="0"/>
              </a:spcAft>
              <a:buClrTx/>
              <a:buSzTx/>
              <a:buFont typeface="Arial"/>
              <a:buNone/>
              <a:tabLst/>
              <a:defRPr/>
            </a:pPr>
            <a:endParaRPr kumimoji="0" sz="3600" b="0" i="0" u="none" strike="noStrike" kern="1200" cap="none" spc="0" normalizeH="0" baseline="0" noProof="0">
              <a:ln>
                <a:noFill/>
              </a:ln>
              <a:solidFill>
                <a:prstClr val="black"/>
              </a:solidFill>
              <a:effectLst/>
              <a:uLnTx/>
              <a:uFillTx/>
              <a:latin typeface="Helvetica"/>
              <a:ea typeface="+mn-ea"/>
              <a:cs typeface="Arial"/>
              <a:sym typeface="Helvetica Neue"/>
            </a:endParaRPr>
          </a:p>
        </p:txBody>
      </p:sp>
      <p:sp>
        <p:nvSpPr>
          <p:cNvPr id="67" name="Shape">
            <a:extLst>
              <a:ext uri="{FF2B5EF4-FFF2-40B4-BE49-F238E27FC236}">
                <a16:creationId xmlns:a16="http://schemas.microsoft.com/office/drawing/2014/main" id="{BAE3A10D-2231-FE8C-D7BE-B7C8978493D9}"/>
              </a:ext>
            </a:extLst>
          </p:cNvPr>
          <p:cNvSpPr/>
          <p:nvPr/>
        </p:nvSpPr>
        <p:spPr>
          <a:xfrm rot="5400000">
            <a:off x="9668944" y="4096469"/>
            <a:ext cx="2809525" cy="4674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480" y="0"/>
                </a:lnTo>
                <a:lnTo>
                  <a:pt x="3480" y="19507"/>
                </a:lnTo>
                <a:lnTo>
                  <a:pt x="21600" y="19507"/>
                </a:lnTo>
                <a:lnTo>
                  <a:pt x="21600" y="21600"/>
                </a:lnTo>
                <a:lnTo>
                  <a:pt x="0" y="21600"/>
                </a:lnTo>
                <a:close/>
              </a:path>
            </a:pathLst>
          </a:custGeom>
          <a:solidFill>
            <a:schemeClr val="accent1"/>
          </a:solidFill>
          <a:ln w="12700" cap="flat">
            <a:solidFill>
              <a:schemeClr val="accent1"/>
            </a:solidFill>
            <a:prstDash val="solid"/>
            <a:miter lim="800000"/>
          </a:ln>
          <a:effectLst/>
        </p:spPr>
        <p:txBody>
          <a:bodyPr wrap="square" lIns="91437" tIns="91437" rIns="91437" bIns="91437" numCol="1" anchor="t">
            <a:noAutofit/>
          </a:bodyPr>
          <a:lstStyle/>
          <a:p>
            <a:pPr marL="0" marR="0" lvl="0" indent="0" algn="l" defTabSz="1828823" rtl="0" eaLnBrk="1" fontAlgn="auto" latinLnBrk="0" hangingPunct="1">
              <a:lnSpc>
                <a:spcPct val="100000"/>
              </a:lnSpc>
              <a:spcBef>
                <a:spcPts val="0"/>
              </a:spcBef>
              <a:spcAft>
                <a:spcPts val="0"/>
              </a:spcAft>
              <a:buClrTx/>
              <a:buSzTx/>
              <a:buFont typeface="Arial"/>
              <a:buNone/>
              <a:tabLst/>
              <a:defRPr/>
            </a:pPr>
            <a:endParaRPr kumimoji="0" sz="3600" b="0" i="0" u="none" strike="noStrike" kern="1200" cap="none" spc="0" normalizeH="0" baseline="0" noProof="0">
              <a:ln>
                <a:noFill/>
              </a:ln>
              <a:solidFill>
                <a:prstClr val="black"/>
              </a:solidFill>
              <a:effectLst/>
              <a:uLnTx/>
              <a:uFillTx/>
              <a:latin typeface="Helvetica"/>
              <a:ea typeface="+mn-ea"/>
              <a:cs typeface="Arial"/>
              <a:sym typeface="Helvetica Neue"/>
            </a:endParaRPr>
          </a:p>
        </p:txBody>
      </p:sp>
      <p:sp>
        <p:nvSpPr>
          <p:cNvPr id="68" name="Triangle">
            <a:extLst>
              <a:ext uri="{FF2B5EF4-FFF2-40B4-BE49-F238E27FC236}">
                <a16:creationId xmlns:a16="http://schemas.microsoft.com/office/drawing/2014/main" id="{D703B362-77FC-539E-EFC7-CCE513C23A4C}"/>
              </a:ext>
            </a:extLst>
          </p:cNvPr>
          <p:cNvSpPr/>
          <p:nvPr/>
        </p:nvSpPr>
        <p:spPr>
          <a:xfrm>
            <a:off x="7533371" y="5116731"/>
            <a:ext cx="796341" cy="7963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accent1"/>
          </a:solidFill>
          <a:ln w="12700" cap="flat">
            <a:solidFill>
              <a:schemeClr val="accent1"/>
            </a:solidFill>
            <a:prstDash val="solid"/>
            <a:miter lim="800000"/>
          </a:ln>
          <a:effectLst/>
        </p:spPr>
        <p:txBody>
          <a:bodyPr wrap="square" lIns="91437" tIns="91437" rIns="91437" bIns="91437" numCol="1" anchor="t">
            <a:noAutofit/>
          </a:bodyPr>
          <a:lstStyle/>
          <a:p>
            <a:pPr marL="0" marR="0" lvl="0" indent="0" algn="l" defTabSz="1828823" rtl="0" eaLnBrk="1" fontAlgn="auto" latinLnBrk="0" hangingPunct="1">
              <a:lnSpc>
                <a:spcPct val="100000"/>
              </a:lnSpc>
              <a:spcBef>
                <a:spcPts val="0"/>
              </a:spcBef>
              <a:spcAft>
                <a:spcPts val="0"/>
              </a:spcAft>
              <a:buClrTx/>
              <a:buSzTx/>
              <a:buFont typeface="Arial"/>
              <a:buNone/>
              <a:tabLst/>
              <a:defRPr/>
            </a:pPr>
            <a:endParaRPr kumimoji="0" sz="3600" b="0" i="0" u="none" strike="noStrike" kern="1200" cap="none" spc="0" normalizeH="0" baseline="0" noProof="0">
              <a:ln>
                <a:noFill/>
              </a:ln>
              <a:solidFill>
                <a:prstClr val="black"/>
              </a:solidFill>
              <a:effectLst/>
              <a:uLnTx/>
              <a:uFillTx/>
              <a:latin typeface="Helvetica"/>
              <a:ea typeface="+mn-ea"/>
              <a:cs typeface="Arial"/>
              <a:sym typeface="Helvetica Neue"/>
            </a:endParaRPr>
          </a:p>
        </p:txBody>
      </p:sp>
      <p:pic>
        <p:nvPicPr>
          <p:cNvPr id="29" name="Graphic 28" descr="Marker with solid fill">
            <a:extLst>
              <a:ext uri="{FF2B5EF4-FFF2-40B4-BE49-F238E27FC236}">
                <a16:creationId xmlns:a16="http://schemas.microsoft.com/office/drawing/2014/main" id="{6AF13497-8081-2B43-81AF-C0FA052E35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142" y="10441130"/>
            <a:ext cx="1569660" cy="1569660"/>
          </a:xfrm>
          <a:prstGeom prst="rect">
            <a:avLst/>
          </a:prstGeom>
        </p:spPr>
      </p:pic>
      <p:sp>
        <p:nvSpPr>
          <p:cNvPr id="31" name="Your Private Virtual Meeting…">
            <a:extLst>
              <a:ext uri="{FF2B5EF4-FFF2-40B4-BE49-F238E27FC236}">
                <a16:creationId xmlns:a16="http://schemas.microsoft.com/office/drawing/2014/main" id="{22F18989-35BA-EF4F-BDE6-861AD3A3C7B5}"/>
              </a:ext>
            </a:extLst>
          </p:cNvPr>
          <p:cNvSpPr/>
          <p:nvPr/>
        </p:nvSpPr>
        <p:spPr>
          <a:xfrm>
            <a:off x="9521588" y="5696311"/>
            <a:ext cx="4367536" cy="314829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9536" tIns="129536" rIns="129536" bIns="129536" numCol="1" anchor="t">
            <a:spAutoFit/>
          </a:bodyPr>
          <a:lstStyle/>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lang="en-US" sz="4400" kern="1200" dirty="0">
                <a:solidFill>
                  <a:srgbClr val="FFFFFF"/>
                </a:solidFill>
                <a:latin typeface="+mn-lt"/>
                <a:ea typeface="+mn-ea"/>
                <a:sym typeface="Helvetica Neue"/>
              </a:rPr>
              <a:t>Host A </a:t>
            </a: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lang="en-US" sz="4400" kern="1200" dirty="0">
                <a:solidFill>
                  <a:srgbClr val="FFFFFF"/>
                </a:solidFill>
                <a:latin typeface="+mn-lt"/>
                <a:ea typeface="+mn-ea"/>
                <a:sym typeface="Helvetica Neue"/>
              </a:rPr>
              <a:t>Meeting</a:t>
            </a: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kumimoji="0" lang="en-US" sz="4400" b="0" i="1" u="none" strike="noStrike" kern="1200" cap="none" spc="0" normalizeH="0" baseline="0" noProof="0" dirty="0">
                <a:ln>
                  <a:noFill/>
                </a:ln>
                <a:solidFill>
                  <a:srgbClr val="FFFFFF"/>
                </a:solidFill>
                <a:effectLst/>
                <a:uLnTx/>
                <a:uFillTx/>
                <a:latin typeface="+mn-lt"/>
                <a:ea typeface="+mn-ea"/>
                <a:cs typeface="Arial"/>
                <a:sym typeface="Helvetica Neue"/>
              </a:rPr>
              <a:t> &amp; CQ</a:t>
            </a: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endParaRPr kumimoji="0" lang="en-US" sz="3733" b="0" i="1" u="none" strike="noStrike" kern="1200" cap="none" spc="0" normalizeH="0" baseline="0" noProof="0" dirty="0">
              <a:ln>
                <a:noFill/>
              </a:ln>
              <a:solidFill>
                <a:srgbClr val="FFFFFF"/>
              </a:solidFill>
              <a:effectLst/>
              <a:uLnTx/>
              <a:uFillTx/>
              <a:latin typeface="+mn-lt"/>
              <a:ea typeface="+mn-ea"/>
              <a:cs typeface="Arial"/>
              <a:sym typeface="Helvetica Neue"/>
            </a:endParaRPr>
          </a:p>
        </p:txBody>
      </p:sp>
      <p:sp>
        <p:nvSpPr>
          <p:cNvPr id="33" name="Your Private Virtual Meeting…">
            <a:extLst>
              <a:ext uri="{FF2B5EF4-FFF2-40B4-BE49-F238E27FC236}">
                <a16:creationId xmlns:a16="http://schemas.microsoft.com/office/drawing/2014/main" id="{6D1F2C3B-3A98-974A-8FF3-6967A39B1E81}"/>
              </a:ext>
            </a:extLst>
          </p:cNvPr>
          <p:cNvSpPr/>
          <p:nvPr/>
        </p:nvSpPr>
        <p:spPr>
          <a:xfrm>
            <a:off x="13577694" y="3159310"/>
            <a:ext cx="4367536" cy="403013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9536" tIns="129536" rIns="129536" bIns="129536" numCol="1" anchor="t">
            <a:spAutoFit/>
          </a:bodyPr>
          <a:lstStyle/>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kumimoji="0" lang="en-US" sz="4400" b="0" i="1" u="none" strike="noStrike" kern="1200" cap="none" spc="0" normalizeH="0" baseline="0" noProof="0" dirty="0">
                <a:ln>
                  <a:noFill/>
                </a:ln>
                <a:solidFill>
                  <a:srgbClr val="FFFFFF"/>
                </a:solidFill>
                <a:effectLst/>
                <a:uLnTx/>
                <a:uFillTx/>
                <a:latin typeface="+mn-lt"/>
                <a:ea typeface="+mn-ea"/>
                <a:cs typeface="Arial"/>
                <a:sym typeface="Helvetica Neue"/>
              </a:rPr>
              <a:t>Friday Night</a:t>
            </a: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lang="en-US" sz="4400" i="1" kern="1200" dirty="0">
                <a:solidFill>
                  <a:srgbClr val="FFFFFF"/>
                </a:solidFill>
                <a:latin typeface="+mn-lt"/>
                <a:ea typeface="+mn-ea"/>
                <a:sym typeface="Helvetica Neue"/>
              </a:rPr>
              <a:t>Leadership </a:t>
            </a: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lang="en-US" sz="4400" i="1" kern="1200" dirty="0">
                <a:solidFill>
                  <a:srgbClr val="FFFFFF"/>
                </a:solidFill>
                <a:latin typeface="+mn-lt"/>
                <a:ea typeface="+mn-ea"/>
                <a:sym typeface="Helvetica Neue"/>
              </a:rPr>
              <a:t>In person</a:t>
            </a:r>
          </a:p>
          <a:p>
            <a:pPr defTabSz="1511320">
              <a:lnSpc>
                <a:spcPct val="90000"/>
              </a:lnSpc>
              <a:spcBef>
                <a:spcPts val="1400"/>
              </a:spcBef>
              <a:buClrTx/>
              <a:buSzPct val="100000"/>
              <a:defRPr sz="1700">
                <a:solidFill>
                  <a:srgbClr val="FFFFFF"/>
                </a:solidFill>
              </a:defRPr>
            </a:pPr>
            <a:r>
              <a:rPr lang="en-US" sz="4400" i="1" kern="1200" dirty="0">
                <a:solidFill>
                  <a:srgbClr val="66C5C6"/>
                </a:solidFill>
                <a:latin typeface="+mn-lt"/>
                <a:sym typeface="Helvetica Neue"/>
              </a:rPr>
              <a:t>&amp; Zoom( Hybrid)</a:t>
            </a: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endParaRPr lang="en-US" sz="4400" i="1" kern="1200" dirty="0">
              <a:solidFill>
                <a:srgbClr val="FFFFFF"/>
              </a:solidFill>
              <a:latin typeface="+mn-lt"/>
              <a:ea typeface="+mn-ea"/>
              <a:sym typeface="Helvetica Neue"/>
            </a:endParaRPr>
          </a:p>
        </p:txBody>
      </p:sp>
      <p:sp>
        <p:nvSpPr>
          <p:cNvPr id="35" name="Your Private Virtual Meeting…">
            <a:extLst>
              <a:ext uri="{FF2B5EF4-FFF2-40B4-BE49-F238E27FC236}">
                <a16:creationId xmlns:a16="http://schemas.microsoft.com/office/drawing/2014/main" id="{592B47AF-CCCA-7243-9DD2-A499E6E3E665}"/>
              </a:ext>
            </a:extLst>
          </p:cNvPr>
          <p:cNvSpPr/>
          <p:nvPr/>
        </p:nvSpPr>
        <p:spPr>
          <a:xfrm>
            <a:off x="17931006" y="672923"/>
            <a:ext cx="6452994" cy="664726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9536" tIns="129536" rIns="129536" bIns="129536" numCol="1" anchor="t">
            <a:spAutoFit/>
          </a:bodyPr>
          <a:lstStyle/>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r>
              <a:rPr lang="en-US" sz="4400" i="1" kern="1200" dirty="0">
                <a:solidFill>
                  <a:srgbClr val="FFFFFF"/>
                </a:solidFill>
                <a:latin typeface="+mn-lt"/>
                <a:ea typeface="+mn-ea"/>
                <a:sym typeface="Helvetica Neue"/>
              </a:rPr>
              <a:t>Elevate</a:t>
            </a:r>
            <a:r>
              <a:rPr kumimoji="0" lang="en-US" sz="4400" b="0" i="1" u="none" strike="noStrike" kern="1200" cap="none" spc="0" normalizeH="0" baseline="0" noProof="0" dirty="0">
                <a:ln>
                  <a:noFill/>
                </a:ln>
                <a:solidFill>
                  <a:srgbClr val="FFFFFF"/>
                </a:solidFill>
                <a:effectLst/>
                <a:uLnTx/>
                <a:uFillTx/>
                <a:latin typeface="+mn-lt"/>
                <a:ea typeface="+mn-ea"/>
                <a:cs typeface="Arial"/>
                <a:sym typeface="Helvetica Neue"/>
              </a:rPr>
              <a:t> Event </a:t>
            </a:r>
          </a:p>
          <a:p>
            <a:pPr lvl="0" defTabSz="1511320">
              <a:lnSpc>
                <a:spcPct val="90000"/>
              </a:lnSpc>
              <a:spcBef>
                <a:spcPts val="1400"/>
              </a:spcBef>
              <a:buClrTx/>
              <a:defRPr sz="1600" i="1">
                <a:solidFill>
                  <a:srgbClr val="66C5C6"/>
                </a:solidFill>
              </a:defRPr>
            </a:pPr>
            <a:r>
              <a:rPr lang="en-US" sz="4400" i="1" kern="1200" dirty="0">
                <a:solidFill>
                  <a:srgbClr val="66C5C6"/>
                </a:solidFill>
                <a:latin typeface="+mn-lt"/>
                <a:sym typeface="Helvetica Neue"/>
              </a:rPr>
              <a:t>Provided by ACN’s </a:t>
            </a:r>
            <a:br>
              <a:rPr lang="en-US" sz="4400" i="1" kern="1200" dirty="0">
                <a:solidFill>
                  <a:srgbClr val="66C5C6"/>
                </a:solidFill>
                <a:latin typeface="+mn-lt"/>
                <a:sym typeface="Helvetica Neue"/>
              </a:rPr>
            </a:br>
            <a:r>
              <a:rPr lang="en-US" sz="4400" i="1" kern="1200" dirty="0">
                <a:solidFill>
                  <a:srgbClr val="66C5C6"/>
                </a:solidFill>
                <a:latin typeface="+mn-lt"/>
                <a:sym typeface="Helvetica Neue"/>
              </a:rPr>
              <a:t>Co-Founders, Executives and ACN’s SVPs/RVPs</a:t>
            </a:r>
          </a:p>
          <a:p>
            <a:pPr lvl="0" defTabSz="1511320">
              <a:lnSpc>
                <a:spcPct val="90000"/>
              </a:lnSpc>
              <a:spcBef>
                <a:spcPts val="1400"/>
              </a:spcBef>
              <a:buClrTx/>
              <a:defRPr sz="1600" i="1">
                <a:solidFill>
                  <a:srgbClr val="66C5C6"/>
                </a:solidFill>
              </a:defRPr>
            </a:pPr>
            <a:r>
              <a:rPr lang="en-US" sz="4400" i="1" kern="1200" dirty="0">
                <a:solidFill>
                  <a:srgbClr val="66C5C6"/>
                </a:solidFill>
                <a:latin typeface="+mn-lt"/>
                <a:sym typeface="Helvetica Neue"/>
              </a:rPr>
              <a:t>( IN Person)</a:t>
            </a: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endParaRPr lang="en-US" sz="4400" i="1" kern="1200" dirty="0">
              <a:solidFill>
                <a:srgbClr val="FFFFFF"/>
              </a:solidFill>
              <a:latin typeface="+mn-lt"/>
              <a:ea typeface="+mn-ea"/>
              <a:sym typeface="Helvetica Neue"/>
            </a:endParaRPr>
          </a:p>
          <a:p>
            <a:pPr defTabSz="1511320">
              <a:lnSpc>
                <a:spcPct val="90000"/>
              </a:lnSpc>
              <a:spcBef>
                <a:spcPts val="1400"/>
              </a:spcBef>
              <a:buClrTx/>
              <a:buSzPct val="100000"/>
              <a:defRPr sz="1700">
                <a:solidFill>
                  <a:srgbClr val="FFFFFF"/>
                </a:solidFill>
              </a:defRPr>
            </a:pPr>
            <a:endParaRPr lang="en-US" sz="4400" i="1" kern="1200" dirty="0">
              <a:solidFill>
                <a:srgbClr val="66C5C6"/>
              </a:solidFill>
              <a:latin typeface="+mn-lt"/>
              <a:sym typeface="Helvetica Neue"/>
            </a:endParaRPr>
          </a:p>
          <a:p>
            <a:pPr marL="0" marR="0" lvl="0" indent="0" algn="l" defTabSz="1511320" rtl="0" eaLnBrk="1" fontAlgn="auto" latinLnBrk="0" hangingPunct="1">
              <a:lnSpc>
                <a:spcPct val="90000"/>
              </a:lnSpc>
              <a:spcBef>
                <a:spcPts val="1400"/>
              </a:spcBef>
              <a:spcAft>
                <a:spcPts val="0"/>
              </a:spcAft>
              <a:buClrTx/>
              <a:buSzPct val="100000"/>
              <a:buFont typeface="Arial"/>
              <a:buNone/>
              <a:tabLst/>
              <a:defRPr sz="1700">
                <a:solidFill>
                  <a:srgbClr val="FFFFFF"/>
                </a:solidFill>
              </a:defRPr>
            </a:pPr>
            <a:endParaRPr lang="en-US" sz="4400" i="1" kern="1200" dirty="0">
              <a:solidFill>
                <a:srgbClr val="FFFFFF"/>
              </a:solidFill>
              <a:latin typeface="+mn-lt"/>
              <a:ea typeface="+mn-ea"/>
              <a:sym typeface="Helvetica Neue"/>
            </a:endParaRPr>
          </a:p>
        </p:txBody>
      </p:sp>
    </p:spTree>
    <p:extLst>
      <p:ext uri="{BB962C8B-B14F-4D97-AF65-F5344CB8AC3E}">
        <p14:creationId xmlns:p14="http://schemas.microsoft.com/office/powerpoint/2010/main" val="2918603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5E7BD-F131-8B00-7B09-8E76CE968E7A}"/>
            </a:ext>
          </a:extLst>
        </p:cNvPr>
        <p:cNvGrpSpPr/>
        <p:nvPr/>
      </p:nvGrpSpPr>
      <p:grpSpPr>
        <a:xfrm>
          <a:off x="0" y="0"/>
          <a:ext cx="0" cy="0"/>
          <a:chOff x="0" y="0"/>
          <a:chExt cx="0" cy="0"/>
        </a:xfrm>
      </p:grpSpPr>
      <p:sp>
        <p:nvSpPr>
          <p:cNvPr id="5" name="Rectangle">
            <a:extLst>
              <a:ext uri="{FF2B5EF4-FFF2-40B4-BE49-F238E27FC236}">
                <a16:creationId xmlns:a16="http://schemas.microsoft.com/office/drawing/2014/main" id="{D942019F-AB52-8674-20BC-0F18F2800408}"/>
              </a:ext>
            </a:extLst>
          </p:cNvPr>
          <p:cNvSpPr/>
          <p:nvPr/>
        </p:nvSpPr>
        <p:spPr>
          <a:xfrm>
            <a:off x="-25765" y="0"/>
            <a:ext cx="24409765" cy="13730920"/>
          </a:xfrm>
          <a:prstGeom prst="rect">
            <a:avLst/>
          </a:prstGeom>
          <a:gradFill>
            <a:gsLst>
              <a:gs pos="0">
                <a:schemeClr val="tx1">
                  <a:alpha val="65000"/>
                </a:schemeClr>
              </a:gs>
              <a:gs pos="99000">
                <a:srgbClr val="004281"/>
              </a:gs>
            </a:gsLst>
            <a:lin ang="1373318"/>
          </a:gradFill>
          <a:ln w="12700">
            <a:miter lim="400000"/>
          </a:ln>
        </p:spPr>
        <p:txBody>
          <a:bodyPr lIns="91437" tIns="91437" rIns="91437" bIns="91437" anchor="ctr"/>
          <a:lstStyle/>
          <a:p>
            <a:pPr marL="0" marR="0" lvl="0" indent="0" defTabSz="821538" rtl="0" eaLnBrk="1" fontAlgn="auto" latinLnBrk="0" hangingPunct="1">
              <a:lnSpc>
                <a:spcPct val="90000"/>
              </a:lnSpc>
              <a:spcBef>
                <a:spcPts val="2200"/>
              </a:spcBef>
              <a:spcAft>
                <a:spcPts val="0"/>
              </a:spcAft>
              <a:buClrTx/>
              <a:buSzTx/>
              <a:buFont typeface="Arial"/>
              <a:buNone/>
              <a:tabLst/>
              <a:defRPr sz="5400" b="1" cap="all">
                <a:solidFill>
                  <a:srgbClr val="3372B9"/>
                </a:solidFill>
              </a:defRPr>
            </a:pPr>
            <a:endParaRPr kumimoji="0" sz="10800" b="1" i="0" u="none" strike="noStrike" kern="1200" cap="all" spc="0" normalizeH="0" baseline="0" noProof="0" dirty="0">
              <a:ln>
                <a:noFill/>
              </a:ln>
              <a:solidFill>
                <a:srgbClr val="3372B9"/>
              </a:solidFill>
              <a:effectLst/>
              <a:uLnTx/>
              <a:uFillTx/>
              <a:latin typeface="Helvetica"/>
              <a:ea typeface="+mn-ea"/>
              <a:cs typeface="Arial"/>
              <a:sym typeface="Helvetica Neue"/>
            </a:endParaRPr>
          </a:p>
        </p:txBody>
      </p:sp>
      <p:pic>
        <p:nvPicPr>
          <p:cNvPr id="32" name="Picture 19" descr="Picture 19">
            <a:extLst>
              <a:ext uri="{FF2B5EF4-FFF2-40B4-BE49-F238E27FC236}">
                <a16:creationId xmlns:a16="http://schemas.microsoft.com/office/drawing/2014/main" id="{B5E98C54-391B-DA66-EAE9-E096A6892D42}"/>
              </a:ext>
            </a:extLst>
          </p:cNvPr>
          <p:cNvPicPr>
            <a:picLocks noChangeAspect="1"/>
          </p:cNvPicPr>
          <p:nvPr/>
        </p:nvPicPr>
        <p:blipFill>
          <a:blip r:embed="rId3">
            <a:alphaModFix amt="85000"/>
          </a:blip>
          <a:stretch>
            <a:fillRect/>
          </a:stretch>
        </p:blipFill>
        <p:spPr>
          <a:xfrm>
            <a:off x="21975130" y="12437126"/>
            <a:ext cx="1733645" cy="652933"/>
          </a:xfrm>
          <a:prstGeom prst="rect">
            <a:avLst/>
          </a:prstGeom>
          <a:ln w="12700">
            <a:miter lim="400000"/>
          </a:ln>
        </p:spPr>
      </p:pic>
      <p:sp>
        <p:nvSpPr>
          <p:cNvPr id="47" name="Edification">
            <a:extLst>
              <a:ext uri="{FF2B5EF4-FFF2-40B4-BE49-F238E27FC236}">
                <a16:creationId xmlns:a16="http://schemas.microsoft.com/office/drawing/2014/main" id="{E69E9590-563A-13DA-809D-937ADCC6141D}"/>
              </a:ext>
            </a:extLst>
          </p:cNvPr>
          <p:cNvSpPr txBox="1"/>
          <p:nvPr/>
        </p:nvSpPr>
        <p:spPr>
          <a:xfrm>
            <a:off x="1228291" y="515846"/>
            <a:ext cx="20545859" cy="1690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2" tIns="71432" rIns="71432" bIns="71432" anchor="ctr">
            <a:spAutoFit/>
          </a:bodyPr>
          <a:lstStyle/>
          <a:p>
            <a:pPr marL="0" marR="0" lvl="0" indent="0" algn="ctr" defTabSz="584207" rtl="0" eaLnBrk="1" fontAlgn="auto" latinLnBrk="0" hangingPunct="1">
              <a:lnSpc>
                <a:spcPct val="100000"/>
              </a:lnSpc>
              <a:spcBef>
                <a:spcPts val="0"/>
              </a:spcBef>
              <a:spcAft>
                <a:spcPts val="0"/>
              </a:spcAft>
              <a:buClrTx/>
              <a:buSzTx/>
              <a:buFont typeface="Arial"/>
              <a:buNone/>
              <a:tabLst/>
              <a:defRPr sz="5000" spc="-192">
                <a:solidFill>
                  <a:srgbClr val="FFFFFF"/>
                </a:solidFill>
                <a:latin typeface="+mn-lt"/>
                <a:ea typeface="+mn-ea"/>
                <a:cs typeface="+mn-cs"/>
                <a:sym typeface="Helvetica"/>
              </a:defRPr>
            </a:pPr>
            <a:r>
              <a:rPr kumimoji="0" lang="en-US" sz="10000" b="0" i="0" u="none" strike="noStrike" kern="1200" cap="none" spc="-384" normalizeH="0" baseline="0" noProof="0" dirty="0">
                <a:ln>
                  <a:noFill/>
                </a:ln>
                <a:solidFill>
                  <a:srgbClr val="FFFFFF"/>
                </a:solidFill>
                <a:effectLst/>
                <a:uLnTx/>
                <a:uFillTx/>
                <a:latin typeface="+mn-lt"/>
                <a:ea typeface="+mn-ea"/>
                <a:cs typeface="Arial"/>
                <a:sym typeface="Helvetica"/>
              </a:rPr>
              <a:t>CALL TO ACTION </a:t>
            </a:r>
            <a:endParaRPr kumimoji="0" sz="10000" b="0" i="0" u="none" strike="noStrike" kern="1200" cap="none" spc="-384" normalizeH="0" baseline="0" noProof="0" dirty="0">
              <a:ln>
                <a:noFill/>
              </a:ln>
              <a:solidFill>
                <a:srgbClr val="FFFFFF"/>
              </a:solidFill>
              <a:effectLst/>
              <a:uLnTx/>
              <a:uFillTx/>
              <a:latin typeface="+mn-lt"/>
              <a:ea typeface="+mn-ea"/>
              <a:cs typeface="Arial"/>
              <a:sym typeface="Helvetica"/>
            </a:endParaRPr>
          </a:p>
        </p:txBody>
      </p:sp>
      <p:sp>
        <p:nvSpPr>
          <p:cNvPr id="57" name="TextBox 8">
            <a:extLst>
              <a:ext uri="{FF2B5EF4-FFF2-40B4-BE49-F238E27FC236}">
                <a16:creationId xmlns:a16="http://schemas.microsoft.com/office/drawing/2014/main" id="{A600921B-D828-FFB9-972E-9983F1458EEE}"/>
              </a:ext>
            </a:extLst>
          </p:cNvPr>
          <p:cNvSpPr txBox="1"/>
          <p:nvPr/>
        </p:nvSpPr>
        <p:spPr>
          <a:xfrm>
            <a:off x="2673372" y="8118407"/>
            <a:ext cx="2274573" cy="1826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a:spAutoFit/>
          </a:bodyPr>
          <a:lstStyle>
            <a:lvl1pPr algn="ctr">
              <a:defRPr sz="8800">
                <a:solidFill>
                  <a:srgbClr val="FFFFFF"/>
                </a:solidFill>
              </a:defRPr>
            </a:lvl1pPr>
          </a:lstStyle>
          <a:p>
            <a:pPr marL="0" marR="0" lvl="0" indent="0" algn="ctr" defTabSz="1828823" rtl="0" eaLnBrk="1" fontAlgn="auto" latinLnBrk="0" hangingPunct="1">
              <a:lnSpc>
                <a:spcPct val="100000"/>
              </a:lnSpc>
              <a:spcBef>
                <a:spcPts val="0"/>
              </a:spcBef>
              <a:spcAft>
                <a:spcPts val="0"/>
              </a:spcAft>
              <a:buClrTx/>
              <a:buSzTx/>
              <a:buFont typeface="Arial"/>
              <a:buNone/>
              <a:tabLst/>
              <a:defRPr/>
            </a:pPr>
            <a:endParaRPr kumimoji="0" sz="10667" b="0" i="0" u="none" strike="noStrike" kern="1200" cap="none" spc="0" normalizeH="0" baseline="0" noProof="0" dirty="0">
              <a:ln>
                <a:noFill/>
              </a:ln>
              <a:solidFill>
                <a:srgbClr val="FFFFFF"/>
              </a:solidFill>
              <a:effectLst/>
              <a:uLnTx/>
              <a:uFillTx/>
              <a:latin typeface="Helvetica"/>
              <a:ea typeface="+mn-ea"/>
              <a:cs typeface="Arial"/>
              <a:sym typeface="Helvetica Neue"/>
            </a:endParaRPr>
          </a:p>
        </p:txBody>
      </p:sp>
      <p:sp>
        <p:nvSpPr>
          <p:cNvPr id="58" name="TextBox 9">
            <a:extLst>
              <a:ext uri="{FF2B5EF4-FFF2-40B4-BE49-F238E27FC236}">
                <a16:creationId xmlns:a16="http://schemas.microsoft.com/office/drawing/2014/main" id="{9ED894AB-B8B8-2DDA-F4E6-47F68317C7DE}"/>
              </a:ext>
            </a:extLst>
          </p:cNvPr>
          <p:cNvSpPr txBox="1"/>
          <p:nvPr/>
        </p:nvSpPr>
        <p:spPr>
          <a:xfrm>
            <a:off x="7049962" y="5880775"/>
            <a:ext cx="2274573" cy="1826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a:spAutoFit/>
          </a:bodyPr>
          <a:lstStyle>
            <a:lvl1pPr algn="ctr">
              <a:defRPr sz="8800">
                <a:solidFill>
                  <a:srgbClr val="FFFFFF"/>
                </a:solidFill>
              </a:defRPr>
            </a:lvl1pPr>
          </a:lstStyle>
          <a:p>
            <a:pPr marL="0" marR="0" lvl="0" indent="0" algn="ctr" defTabSz="1828823" rtl="0" eaLnBrk="1" fontAlgn="auto" latinLnBrk="0" hangingPunct="1">
              <a:lnSpc>
                <a:spcPct val="100000"/>
              </a:lnSpc>
              <a:spcBef>
                <a:spcPts val="0"/>
              </a:spcBef>
              <a:spcAft>
                <a:spcPts val="0"/>
              </a:spcAft>
              <a:buClrTx/>
              <a:buSzTx/>
              <a:buFont typeface="Arial"/>
              <a:buNone/>
              <a:tabLst/>
              <a:defRPr/>
            </a:pPr>
            <a:endParaRPr kumimoji="0" sz="10667" b="0" i="0" u="none" strike="noStrike" kern="1200" cap="none" spc="0" normalizeH="0" baseline="0" noProof="0" dirty="0">
              <a:ln>
                <a:noFill/>
              </a:ln>
              <a:solidFill>
                <a:srgbClr val="FFFFFF"/>
              </a:solidFill>
              <a:effectLst/>
              <a:uLnTx/>
              <a:uFillTx/>
              <a:latin typeface="Helvetica"/>
              <a:ea typeface="+mn-ea"/>
              <a:cs typeface="Arial"/>
              <a:sym typeface="Helvetica Neue"/>
            </a:endParaRPr>
          </a:p>
        </p:txBody>
      </p:sp>
      <p:sp>
        <p:nvSpPr>
          <p:cNvPr id="60" name="TextBox 11">
            <a:extLst>
              <a:ext uri="{FF2B5EF4-FFF2-40B4-BE49-F238E27FC236}">
                <a16:creationId xmlns:a16="http://schemas.microsoft.com/office/drawing/2014/main" id="{45E898DB-9BEA-B25A-4D95-45882E64C9B6}"/>
              </a:ext>
            </a:extLst>
          </p:cNvPr>
          <p:cNvSpPr txBox="1"/>
          <p:nvPr/>
        </p:nvSpPr>
        <p:spPr>
          <a:xfrm>
            <a:off x="11260140" y="3486500"/>
            <a:ext cx="2274573" cy="1826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7" tIns="91437" rIns="91437" bIns="91437">
            <a:spAutoFit/>
          </a:bodyPr>
          <a:lstStyle>
            <a:lvl1pPr algn="ctr">
              <a:defRPr sz="8800">
                <a:solidFill>
                  <a:srgbClr val="FFFFFF"/>
                </a:solidFill>
              </a:defRPr>
            </a:lvl1pPr>
          </a:lstStyle>
          <a:p>
            <a:pPr marL="0" marR="0" lvl="0" indent="0" algn="ctr" defTabSz="1828823" rtl="0" eaLnBrk="1" fontAlgn="auto" latinLnBrk="0" hangingPunct="1">
              <a:lnSpc>
                <a:spcPct val="100000"/>
              </a:lnSpc>
              <a:spcBef>
                <a:spcPts val="0"/>
              </a:spcBef>
              <a:spcAft>
                <a:spcPts val="0"/>
              </a:spcAft>
              <a:buClrTx/>
              <a:buSzTx/>
              <a:buFont typeface="Arial"/>
              <a:buNone/>
              <a:tabLst/>
              <a:defRPr/>
            </a:pPr>
            <a:endParaRPr kumimoji="0" sz="10667" b="0" i="0" u="none" strike="noStrike" kern="1200" cap="none" spc="0" normalizeH="0" baseline="0" noProof="0" dirty="0">
              <a:ln>
                <a:noFill/>
              </a:ln>
              <a:solidFill>
                <a:srgbClr val="FFFFFF"/>
              </a:solidFill>
              <a:effectLst/>
              <a:uLnTx/>
              <a:uFillTx/>
              <a:latin typeface="Helvetica"/>
              <a:ea typeface="+mn-ea"/>
              <a:cs typeface="Arial"/>
              <a:sym typeface="Helvetica Neue"/>
            </a:endParaRPr>
          </a:p>
        </p:txBody>
      </p:sp>
      <p:sp>
        <p:nvSpPr>
          <p:cNvPr id="2" name="Rectangle 1">
            <a:extLst>
              <a:ext uri="{FF2B5EF4-FFF2-40B4-BE49-F238E27FC236}">
                <a16:creationId xmlns:a16="http://schemas.microsoft.com/office/drawing/2014/main" id="{A2417766-C667-98E2-9ACA-4876405A97D4}"/>
              </a:ext>
            </a:extLst>
          </p:cNvPr>
          <p:cNvSpPr/>
          <p:nvPr/>
        </p:nvSpPr>
        <p:spPr>
          <a:xfrm>
            <a:off x="1228290" y="2514600"/>
            <a:ext cx="22480484" cy="9033242"/>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14400" indent="-914400">
              <a:lnSpc>
                <a:spcPct val="100000"/>
              </a:lnSpc>
              <a:buAutoNum type="arabicParenR"/>
            </a:pPr>
            <a:r>
              <a:rPr lang="en-US" sz="8300" b="1" dirty="0">
                <a:solidFill>
                  <a:schemeClr val="accent1"/>
                </a:solidFill>
                <a:latin typeface="+mn-lt"/>
              </a:rPr>
              <a:t> Get 3 Customers / 8 Points = $400</a:t>
            </a:r>
          </a:p>
          <a:p>
            <a:pPr marL="914400" indent="-914400">
              <a:lnSpc>
                <a:spcPct val="100000"/>
              </a:lnSpc>
              <a:buAutoNum type="arabicParenR"/>
            </a:pPr>
            <a:r>
              <a:rPr lang="en-US" sz="8300" b="1" dirty="0">
                <a:solidFill>
                  <a:schemeClr val="accent1"/>
                </a:solidFill>
                <a:latin typeface="+mn-lt"/>
              </a:rPr>
              <a:t> Schedule your Launch Meeting &amp; Grand Opening</a:t>
            </a:r>
          </a:p>
          <a:p>
            <a:pPr marL="914400" indent="-914400">
              <a:lnSpc>
                <a:spcPct val="100000"/>
              </a:lnSpc>
              <a:buAutoNum type="arabicParenR"/>
            </a:pPr>
            <a:r>
              <a:rPr lang="en-US" sz="8300" b="1" dirty="0">
                <a:solidFill>
                  <a:schemeClr val="accent1"/>
                </a:solidFill>
                <a:latin typeface="+mn-lt"/>
              </a:rPr>
              <a:t> Schedule your Coaching Call </a:t>
            </a:r>
            <a:r>
              <a:rPr lang="en-US" sz="8300" b="1" dirty="0">
                <a:solidFill>
                  <a:srgbClr val="000810"/>
                </a:solidFill>
                <a:latin typeface="+mn-lt"/>
              </a:rPr>
              <a:t>BEFORE you start inviting</a:t>
            </a:r>
          </a:p>
          <a:p>
            <a:pPr marL="914400" indent="-914400">
              <a:lnSpc>
                <a:spcPct val="100000"/>
              </a:lnSpc>
              <a:buAutoNum type="arabicParenR"/>
            </a:pPr>
            <a:r>
              <a:rPr lang="en-US" sz="8300" b="1" dirty="0">
                <a:solidFill>
                  <a:schemeClr val="accent1"/>
                </a:solidFill>
                <a:latin typeface="+mn-lt"/>
              </a:rPr>
              <a:t> Pre-register for the National Convention in </a:t>
            </a:r>
            <a:r>
              <a:rPr lang="en-US" sz="8300" b="1" dirty="0">
                <a:solidFill>
                  <a:schemeClr val="accent1"/>
                </a:solidFill>
              </a:rPr>
              <a:t>Orlando, FL *</a:t>
            </a:r>
            <a:r>
              <a:rPr lang="en-US" sz="8300" b="1" dirty="0">
                <a:solidFill>
                  <a:schemeClr val="accent1"/>
                </a:solidFill>
                <a:latin typeface="+mn-lt"/>
              </a:rPr>
              <a:t>March 13-15</a:t>
            </a:r>
            <a:r>
              <a:rPr lang="en-US" sz="8300" b="1" baseline="30000" dirty="0">
                <a:solidFill>
                  <a:schemeClr val="accent1"/>
                </a:solidFill>
                <a:latin typeface="+mn-lt"/>
              </a:rPr>
              <a:t>th</a:t>
            </a:r>
            <a:r>
              <a:rPr lang="en-US" sz="8300" b="1" dirty="0">
                <a:solidFill>
                  <a:schemeClr val="accent1"/>
                </a:solidFill>
                <a:latin typeface="+mn-lt"/>
              </a:rPr>
              <a:t>, 2026*  </a:t>
            </a:r>
            <a:endParaRPr lang="en-US" sz="8300" b="1" dirty="0">
              <a:solidFill>
                <a:srgbClr val="FF0000"/>
              </a:solidFill>
              <a:latin typeface="+mn-lt"/>
            </a:endParaRPr>
          </a:p>
        </p:txBody>
      </p:sp>
    </p:spTree>
    <p:extLst>
      <p:ext uri="{BB962C8B-B14F-4D97-AF65-F5344CB8AC3E}">
        <p14:creationId xmlns:p14="http://schemas.microsoft.com/office/powerpoint/2010/main" val="3181758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2"/>
          <p:cNvSpPr txBox="1"/>
          <p:nvPr/>
        </p:nvSpPr>
        <p:spPr>
          <a:xfrm>
            <a:off x="-338721" y="13146430"/>
            <a:ext cx="9182100" cy="618758"/>
          </a:xfrm>
          <a:prstGeom prst="rect">
            <a:avLst/>
          </a:prstGeom>
          <a:noFill/>
          <a:ln>
            <a:noFill/>
          </a:ln>
        </p:spPr>
        <p:txBody>
          <a:bodyPr spcFirstLastPara="1" wrap="square" lIns="71425" tIns="71425" rIns="71425" bIns="71425" anchor="ctr" anchorCtr="0">
            <a:spAutoFit/>
          </a:bodyPr>
          <a:lstStyle/>
          <a:p>
            <a:pPr marL="0" marR="0" lvl="0" indent="0" algn="ctr" defTabSz="914400" rtl="0" eaLnBrk="1" fontAlgn="auto" latinLnBrk="0" hangingPunct="1">
              <a:lnSpc>
                <a:spcPct val="154166"/>
              </a:lnSpc>
              <a:spcBef>
                <a:spcPts val="0"/>
              </a:spcBef>
              <a:spcAft>
                <a:spcPts val="0"/>
              </a:spcAft>
              <a:buClr>
                <a:srgbClr val="FE661B"/>
              </a:buClr>
              <a:buSzPts val="2400"/>
              <a:buFont typeface="Open Sans"/>
              <a:buNone/>
              <a:tabLst/>
              <a:defRPr/>
            </a:pPr>
            <a:r>
              <a:rPr kumimoji="0" lang="en-US" sz="2400" b="1" i="0" u="none" strike="noStrike" kern="0" cap="none" spc="0" normalizeH="0" baseline="0" noProof="0">
                <a:ln>
                  <a:noFill/>
                </a:ln>
                <a:solidFill>
                  <a:srgbClr val="FE661B"/>
                </a:solidFill>
                <a:effectLst/>
                <a:uLnTx/>
                <a:uFillTx/>
                <a:latin typeface="Open Sans"/>
                <a:ea typeface="Open Sans"/>
                <a:cs typeface="Open Sans"/>
                <a:sym typeface="Open Sans"/>
              </a:rPr>
              <a:t>ELEVATE – ORLANDO, FLORIDA OCTOBER 12-13, 2024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13" name="Google Shape;313;p12"/>
          <p:cNvCxnSpPr/>
          <p:nvPr/>
        </p:nvCxnSpPr>
        <p:spPr>
          <a:xfrm>
            <a:off x="1381380" y="2590972"/>
            <a:ext cx="21621240" cy="1"/>
          </a:xfrm>
          <a:prstGeom prst="straightConnector1">
            <a:avLst/>
          </a:prstGeom>
          <a:noFill/>
          <a:ln w="12700" cap="flat" cmpd="sng">
            <a:solidFill>
              <a:srgbClr val="102C53"/>
            </a:solidFill>
            <a:prstDash val="solid"/>
            <a:miter lim="400000"/>
            <a:headEnd type="none" w="sm" len="sm"/>
            <a:tailEnd type="none" w="sm" len="sm"/>
          </a:ln>
        </p:spPr>
      </p:cxnSp>
      <p:pic>
        <p:nvPicPr>
          <p:cNvPr id="314" name="Google Shape;314;p12"/>
          <p:cNvPicPr preferRelativeResize="0"/>
          <p:nvPr/>
        </p:nvPicPr>
        <p:blipFill rotWithShape="1">
          <a:blip r:embed="rId5">
            <a:alphaModFix/>
          </a:blip>
          <a:srcRect/>
          <a:stretch/>
        </p:blipFill>
        <p:spPr>
          <a:xfrm>
            <a:off x="0" y="0"/>
            <a:ext cx="24384000" cy="13716000"/>
          </a:xfrm>
          <a:prstGeom prst="rect">
            <a:avLst/>
          </a:prstGeom>
          <a:noFill/>
          <a:ln>
            <a:noFill/>
          </a:ln>
        </p:spPr>
      </p:pic>
      <p:pic>
        <p:nvPicPr>
          <p:cNvPr id="2" name="BELIEF Convention promo video.mp4">
            <a:hlinkClick r:id="" action="ppaction://media"/>
            <a:extLst>
              <a:ext uri="{FF2B5EF4-FFF2-40B4-BE49-F238E27FC236}">
                <a16:creationId xmlns:a16="http://schemas.microsoft.com/office/drawing/2014/main" id="{7094203C-58D4-22E3-7A8D-85F9E7124D6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24384000" cy="13716000"/>
          </a:xfrm>
          <a:prstGeom prst="rect">
            <a:avLst/>
          </a:prstGeom>
        </p:spPr>
      </p:pic>
    </p:spTree>
    <p:extLst>
      <p:ext uri="{BB962C8B-B14F-4D97-AF65-F5344CB8AC3E}">
        <p14:creationId xmlns:p14="http://schemas.microsoft.com/office/powerpoint/2010/main" val="26353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5000"/>
                                        <p:tgtEl>
                                          <p:spTgt spid="3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0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qr code on a black background&#10;&#10;AI-generated content may be incorrect.">
            <a:extLst>
              <a:ext uri="{FF2B5EF4-FFF2-40B4-BE49-F238E27FC236}">
                <a16:creationId xmlns:a16="http://schemas.microsoft.com/office/drawing/2014/main" id="{1A2EC565-1F5A-DA18-6A67-2093CCF69C00}"/>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553321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BB164-80D6-4CED-221F-6E3ED28FD37E}"/>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D3EE26B-79B6-853C-1941-EEEF99BFA3C0}"/>
              </a:ext>
            </a:extLst>
          </p:cNvPr>
          <p:cNvGrpSpPr/>
          <p:nvPr/>
        </p:nvGrpSpPr>
        <p:grpSpPr>
          <a:xfrm>
            <a:off x="14461186" y="8314526"/>
            <a:ext cx="2784628" cy="2781148"/>
            <a:chOff x="0" y="0"/>
            <a:chExt cx="2784627" cy="2781148"/>
          </a:xfrm>
        </p:grpSpPr>
        <p:sp>
          <p:nvSpPr>
            <p:cNvPr id="4" name="Freeform 4">
              <a:extLst>
                <a:ext uri="{FF2B5EF4-FFF2-40B4-BE49-F238E27FC236}">
                  <a16:creationId xmlns:a16="http://schemas.microsoft.com/office/drawing/2014/main" id="{6D884476-F891-BE6D-3CA3-58D7C973FF97}"/>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sz="1867"/>
            </a:p>
          </p:txBody>
        </p:sp>
      </p:grpSp>
      <p:grpSp>
        <p:nvGrpSpPr>
          <p:cNvPr id="5" name="Group 5">
            <a:extLst>
              <a:ext uri="{FF2B5EF4-FFF2-40B4-BE49-F238E27FC236}">
                <a16:creationId xmlns:a16="http://schemas.microsoft.com/office/drawing/2014/main" id="{37D477F3-8F63-62DD-D730-1F750C00E9E3}"/>
              </a:ext>
            </a:extLst>
          </p:cNvPr>
          <p:cNvGrpSpPr/>
          <p:nvPr/>
        </p:nvGrpSpPr>
        <p:grpSpPr>
          <a:xfrm>
            <a:off x="17944275" y="8230693"/>
            <a:ext cx="2784628" cy="2781148"/>
            <a:chOff x="0" y="0"/>
            <a:chExt cx="2784627" cy="2781148"/>
          </a:xfrm>
        </p:grpSpPr>
        <p:sp>
          <p:nvSpPr>
            <p:cNvPr id="6" name="Freeform 6">
              <a:extLst>
                <a:ext uri="{FF2B5EF4-FFF2-40B4-BE49-F238E27FC236}">
                  <a16:creationId xmlns:a16="http://schemas.microsoft.com/office/drawing/2014/main" id="{BA2FE092-BFCE-9C84-4B21-8AD21DC79C7A}"/>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sz="1867"/>
            </a:p>
          </p:txBody>
        </p:sp>
      </p:grpSp>
      <p:grpSp>
        <p:nvGrpSpPr>
          <p:cNvPr id="7" name="Group 7">
            <a:extLst>
              <a:ext uri="{FF2B5EF4-FFF2-40B4-BE49-F238E27FC236}">
                <a16:creationId xmlns:a16="http://schemas.microsoft.com/office/drawing/2014/main" id="{A9A95B3D-547C-6695-20B1-29BBC81112C0}"/>
              </a:ext>
            </a:extLst>
          </p:cNvPr>
          <p:cNvGrpSpPr/>
          <p:nvPr/>
        </p:nvGrpSpPr>
        <p:grpSpPr>
          <a:xfrm>
            <a:off x="3828695" y="8230693"/>
            <a:ext cx="2784628" cy="2781148"/>
            <a:chOff x="0" y="0"/>
            <a:chExt cx="2784627" cy="2781148"/>
          </a:xfrm>
        </p:grpSpPr>
        <p:sp>
          <p:nvSpPr>
            <p:cNvPr id="8" name="Freeform 8">
              <a:extLst>
                <a:ext uri="{FF2B5EF4-FFF2-40B4-BE49-F238E27FC236}">
                  <a16:creationId xmlns:a16="http://schemas.microsoft.com/office/drawing/2014/main" id="{FE8309EB-8A46-4A5A-B102-89E1390AE8F2}"/>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sz="1867"/>
            </a:p>
          </p:txBody>
        </p:sp>
      </p:grpSp>
      <p:grpSp>
        <p:nvGrpSpPr>
          <p:cNvPr id="9" name="Group 9">
            <a:extLst>
              <a:ext uri="{FF2B5EF4-FFF2-40B4-BE49-F238E27FC236}">
                <a16:creationId xmlns:a16="http://schemas.microsoft.com/office/drawing/2014/main" id="{625083D4-81BF-2779-712E-35E9600F5C86}"/>
              </a:ext>
            </a:extLst>
          </p:cNvPr>
          <p:cNvGrpSpPr/>
          <p:nvPr/>
        </p:nvGrpSpPr>
        <p:grpSpPr>
          <a:xfrm>
            <a:off x="7447471" y="8230693"/>
            <a:ext cx="2784628" cy="2781148"/>
            <a:chOff x="0" y="0"/>
            <a:chExt cx="2784627" cy="2781148"/>
          </a:xfrm>
        </p:grpSpPr>
        <p:sp>
          <p:nvSpPr>
            <p:cNvPr id="10" name="Freeform 10">
              <a:extLst>
                <a:ext uri="{FF2B5EF4-FFF2-40B4-BE49-F238E27FC236}">
                  <a16:creationId xmlns:a16="http://schemas.microsoft.com/office/drawing/2014/main" id="{6804A923-3AFA-0580-6D1D-55547253DA93}"/>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sz="1867"/>
            </a:p>
          </p:txBody>
        </p:sp>
      </p:grpSp>
      <p:grpSp>
        <p:nvGrpSpPr>
          <p:cNvPr id="11" name="Group 11">
            <a:extLst>
              <a:ext uri="{FF2B5EF4-FFF2-40B4-BE49-F238E27FC236}">
                <a16:creationId xmlns:a16="http://schemas.microsoft.com/office/drawing/2014/main" id="{5F8FF9FF-E192-8EC2-28B8-5E00D8462F81}"/>
              </a:ext>
            </a:extLst>
          </p:cNvPr>
          <p:cNvGrpSpPr/>
          <p:nvPr/>
        </p:nvGrpSpPr>
        <p:grpSpPr>
          <a:xfrm>
            <a:off x="11051274" y="8230693"/>
            <a:ext cx="2784628" cy="2781148"/>
            <a:chOff x="0" y="0"/>
            <a:chExt cx="2784627" cy="2781148"/>
          </a:xfrm>
        </p:grpSpPr>
        <p:sp>
          <p:nvSpPr>
            <p:cNvPr id="12" name="Freeform 12">
              <a:extLst>
                <a:ext uri="{FF2B5EF4-FFF2-40B4-BE49-F238E27FC236}">
                  <a16:creationId xmlns:a16="http://schemas.microsoft.com/office/drawing/2014/main" id="{A9CE46A3-ED91-BD66-FC40-4C32430AD8A1}"/>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2">
                <a:alphaModFix amt="84000"/>
              </a:blip>
              <a:stretch>
                <a:fillRect t="-15" b="-15"/>
              </a:stretch>
            </a:blipFill>
          </p:spPr>
          <p:txBody>
            <a:bodyPr/>
            <a:lstStyle/>
            <a:p>
              <a:endParaRPr lang="en-US" sz="1867"/>
            </a:p>
          </p:txBody>
        </p:sp>
      </p:grpSp>
      <p:sp>
        <p:nvSpPr>
          <p:cNvPr id="15" name="TextBox 15">
            <a:extLst>
              <a:ext uri="{FF2B5EF4-FFF2-40B4-BE49-F238E27FC236}">
                <a16:creationId xmlns:a16="http://schemas.microsoft.com/office/drawing/2014/main" id="{57B25FDD-E061-975C-6B68-821FE152DFA7}"/>
              </a:ext>
            </a:extLst>
          </p:cNvPr>
          <p:cNvSpPr txBox="1"/>
          <p:nvPr/>
        </p:nvSpPr>
        <p:spPr>
          <a:xfrm>
            <a:off x="1780579" y="6194426"/>
            <a:ext cx="5799544" cy="2292935"/>
          </a:xfrm>
          <a:prstGeom prst="rect">
            <a:avLst/>
          </a:prstGeom>
          <a:noFill/>
        </p:spPr>
        <p:txBody>
          <a:bodyPr lIns="0" tIns="0" rIns="0" bIns="0" rtlCol="0" anchor="ctr"/>
          <a:lstStyle/>
          <a:p>
            <a:pPr algn="ctr">
              <a:lnSpc>
                <a:spcPts val="9600"/>
              </a:lnSpc>
            </a:pPr>
            <a:r>
              <a:rPr lang="en-US" sz="10000" dirty="0">
                <a:solidFill>
                  <a:srgbClr val="4F92D3"/>
                </a:solidFill>
                <a:latin typeface="Anton"/>
                <a:ea typeface="Anton"/>
                <a:cs typeface="Anton"/>
                <a:sym typeface="Anton"/>
              </a:rPr>
              <a:t>COMPANY</a:t>
            </a:r>
          </a:p>
        </p:txBody>
      </p:sp>
      <p:sp>
        <p:nvSpPr>
          <p:cNvPr id="16" name="TextBox 16">
            <a:extLst>
              <a:ext uri="{FF2B5EF4-FFF2-40B4-BE49-F238E27FC236}">
                <a16:creationId xmlns:a16="http://schemas.microsoft.com/office/drawing/2014/main" id="{6D789267-7DCA-C3AF-899C-7DB5CB7A6A9C}"/>
              </a:ext>
            </a:extLst>
          </p:cNvPr>
          <p:cNvSpPr txBox="1"/>
          <p:nvPr/>
        </p:nvSpPr>
        <p:spPr>
          <a:xfrm>
            <a:off x="3785667" y="11240441"/>
            <a:ext cx="3131859" cy="1423467"/>
          </a:xfrm>
          <a:prstGeom prst="rect">
            <a:avLst/>
          </a:prstGeom>
        </p:spPr>
        <p:txBody>
          <a:bodyPr lIns="0" tIns="0" rIns="0" bIns="0" rtlCol="0" anchor="t">
            <a:spAutoFit/>
          </a:bodyPr>
          <a:lstStyle/>
          <a:p>
            <a:pPr algn="ctr">
              <a:lnSpc>
                <a:spcPts val="3672"/>
              </a:lnSpc>
            </a:pPr>
            <a:r>
              <a:rPr lang="en-US" sz="3400" spc="-107" dirty="0">
                <a:solidFill>
                  <a:srgbClr val="404040"/>
                </a:solidFill>
                <a:latin typeface="+mj-lt"/>
                <a:ea typeface="Century Gothic Paneuropean"/>
                <a:cs typeface="Century Gothic Paneuropean"/>
                <a:sym typeface="Century Gothic Paneuropean"/>
              </a:rPr>
              <a:t>Started</a:t>
            </a:r>
          </a:p>
          <a:p>
            <a:pPr algn="ctr">
              <a:lnSpc>
                <a:spcPts val="3672"/>
              </a:lnSpc>
            </a:pPr>
            <a:r>
              <a:rPr lang="en-US" sz="3400" spc="-107" dirty="0">
                <a:solidFill>
                  <a:srgbClr val="404040"/>
                </a:solidFill>
                <a:latin typeface="+mj-lt"/>
                <a:ea typeface="Century Gothic Paneuropean"/>
                <a:cs typeface="Century Gothic Paneuropean"/>
                <a:sym typeface="Century Gothic Paneuropean"/>
              </a:rPr>
              <a:t>in the U.S.</a:t>
            </a:r>
          </a:p>
          <a:p>
            <a:pPr algn="ctr">
              <a:lnSpc>
                <a:spcPts val="3672"/>
              </a:lnSpc>
            </a:pPr>
            <a:r>
              <a:rPr lang="en-US" sz="3400" spc="-107" dirty="0">
                <a:solidFill>
                  <a:srgbClr val="404040"/>
                </a:solidFill>
                <a:latin typeface="+mj-lt"/>
                <a:ea typeface="Century Gothic Paneuropean"/>
                <a:cs typeface="Century Gothic Paneuropean"/>
                <a:sym typeface="Century Gothic Paneuropean"/>
              </a:rPr>
              <a:t>January 1993</a:t>
            </a:r>
          </a:p>
        </p:txBody>
      </p:sp>
      <p:sp>
        <p:nvSpPr>
          <p:cNvPr id="17" name="Freeform 17" descr="Изображение">
            <a:extLst>
              <a:ext uri="{FF2B5EF4-FFF2-40B4-BE49-F238E27FC236}">
                <a16:creationId xmlns:a16="http://schemas.microsoft.com/office/drawing/2014/main" id="{F1BC7B44-0257-6FF5-353C-32D2B6153C32}"/>
              </a:ext>
            </a:extLst>
          </p:cNvPr>
          <p:cNvSpPr/>
          <p:nvPr/>
        </p:nvSpPr>
        <p:spPr>
          <a:xfrm>
            <a:off x="4714583" y="8921713"/>
            <a:ext cx="1274013" cy="1499591"/>
          </a:xfrm>
          <a:custGeom>
            <a:avLst/>
            <a:gdLst/>
            <a:ahLst/>
            <a:cxnLst/>
            <a:rect l="l" t="t" r="r" b="b"/>
            <a:pathLst>
              <a:path w="955510" h="1124693">
                <a:moveTo>
                  <a:pt x="0" y="0"/>
                </a:moveTo>
                <a:lnTo>
                  <a:pt x="955510" y="0"/>
                </a:lnTo>
                <a:lnTo>
                  <a:pt x="955510" y="1124693"/>
                </a:lnTo>
                <a:lnTo>
                  <a:pt x="0" y="1124693"/>
                </a:lnTo>
                <a:lnTo>
                  <a:pt x="0" y="0"/>
                </a:lnTo>
                <a:close/>
              </a:path>
            </a:pathLst>
          </a:custGeom>
          <a:blipFill>
            <a:blip r:embed="rId3"/>
            <a:stretch>
              <a:fillRect l="-83" r="-82"/>
            </a:stretch>
          </a:blipFill>
        </p:spPr>
        <p:txBody>
          <a:bodyPr/>
          <a:lstStyle/>
          <a:p>
            <a:endParaRPr lang="en-US" sz="1867"/>
          </a:p>
        </p:txBody>
      </p:sp>
      <p:sp>
        <p:nvSpPr>
          <p:cNvPr id="18" name="TextBox 18">
            <a:extLst>
              <a:ext uri="{FF2B5EF4-FFF2-40B4-BE49-F238E27FC236}">
                <a16:creationId xmlns:a16="http://schemas.microsoft.com/office/drawing/2014/main" id="{5B94238F-EA13-70CD-3FD8-A197336220D2}"/>
              </a:ext>
            </a:extLst>
          </p:cNvPr>
          <p:cNvSpPr txBox="1"/>
          <p:nvPr/>
        </p:nvSpPr>
        <p:spPr>
          <a:xfrm>
            <a:off x="11140174" y="11455451"/>
            <a:ext cx="2532431" cy="948978"/>
          </a:xfrm>
          <a:prstGeom prst="rect">
            <a:avLst/>
          </a:prstGeom>
        </p:spPr>
        <p:txBody>
          <a:bodyPr lIns="0" tIns="0" rIns="0" bIns="0" rtlCol="0" anchor="t">
            <a:spAutoFit/>
          </a:bodyPr>
          <a:lstStyle/>
          <a:p>
            <a:pPr algn="ctr">
              <a:lnSpc>
                <a:spcPts val="3672"/>
              </a:lnSpc>
            </a:pPr>
            <a:r>
              <a:rPr lang="en-US" sz="3400" spc="-107" dirty="0">
                <a:solidFill>
                  <a:srgbClr val="404040"/>
                </a:solidFill>
                <a:latin typeface="Century Gothic Paneuropean"/>
                <a:ea typeface="Century Gothic Paneuropean"/>
                <a:cs typeface="Century Gothic Paneuropean"/>
                <a:sym typeface="Century Gothic Paneuropean"/>
              </a:rPr>
              <a:t>U.S. and </a:t>
            </a:r>
            <a:r>
              <a:rPr lang="en-US" sz="3400" spc="-107" dirty="0">
                <a:solidFill>
                  <a:srgbClr val="404040"/>
                </a:solidFill>
                <a:latin typeface="+mn-lt"/>
                <a:ea typeface="Century Gothic Paneuropean"/>
                <a:cs typeface="Century Gothic Paneuropean"/>
                <a:sym typeface="Century Gothic Paneuropean"/>
              </a:rPr>
              <a:t>Canada</a:t>
            </a:r>
          </a:p>
        </p:txBody>
      </p:sp>
      <p:sp>
        <p:nvSpPr>
          <p:cNvPr id="19" name="Freeform 19" descr="Изображение">
            <a:extLst>
              <a:ext uri="{FF2B5EF4-FFF2-40B4-BE49-F238E27FC236}">
                <a16:creationId xmlns:a16="http://schemas.microsoft.com/office/drawing/2014/main" id="{DDCF5945-B8C8-8F75-EEEB-87B67D18C4F5}"/>
              </a:ext>
            </a:extLst>
          </p:cNvPr>
          <p:cNvSpPr/>
          <p:nvPr/>
        </p:nvSpPr>
        <p:spPr>
          <a:xfrm>
            <a:off x="18504129" y="9230830"/>
            <a:ext cx="1735137" cy="832460"/>
          </a:xfrm>
          <a:custGeom>
            <a:avLst/>
            <a:gdLst/>
            <a:ahLst/>
            <a:cxnLst/>
            <a:rect l="l" t="t" r="r" b="b"/>
            <a:pathLst>
              <a:path w="1301353" h="624345">
                <a:moveTo>
                  <a:pt x="0" y="0"/>
                </a:moveTo>
                <a:lnTo>
                  <a:pt x="1301354" y="0"/>
                </a:lnTo>
                <a:lnTo>
                  <a:pt x="1301354" y="624345"/>
                </a:lnTo>
                <a:lnTo>
                  <a:pt x="0" y="624345"/>
                </a:lnTo>
                <a:lnTo>
                  <a:pt x="0" y="0"/>
                </a:lnTo>
                <a:close/>
              </a:path>
            </a:pathLst>
          </a:custGeom>
          <a:blipFill>
            <a:blip r:embed="rId4"/>
            <a:stretch>
              <a:fillRect l="-281" r="-280"/>
            </a:stretch>
          </a:blipFill>
        </p:spPr>
        <p:txBody>
          <a:bodyPr/>
          <a:lstStyle/>
          <a:p>
            <a:endParaRPr lang="en-US" sz="1867"/>
          </a:p>
        </p:txBody>
      </p:sp>
      <p:sp>
        <p:nvSpPr>
          <p:cNvPr id="20" name="Freeform 20" descr="Изображение">
            <a:extLst>
              <a:ext uri="{FF2B5EF4-FFF2-40B4-BE49-F238E27FC236}">
                <a16:creationId xmlns:a16="http://schemas.microsoft.com/office/drawing/2014/main" id="{3F355457-A2D1-160A-FBEC-86F39A0867FA}"/>
              </a:ext>
            </a:extLst>
          </p:cNvPr>
          <p:cNvSpPr/>
          <p:nvPr/>
        </p:nvSpPr>
        <p:spPr>
          <a:xfrm>
            <a:off x="15152917" y="8997633"/>
            <a:ext cx="1456004" cy="1433537"/>
          </a:xfrm>
          <a:custGeom>
            <a:avLst/>
            <a:gdLst/>
            <a:ahLst/>
            <a:cxnLst/>
            <a:rect l="l" t="t" r="r" b="b"/>
            <a:pathLst>
              <a:path w="1092003" h="1075153">
                <a:moveTo>
                  <a:pt x="0" y="0"/>
                </a:moveTo>
                <a:lnTo>
                  <a:pt x="1092003" y="0"/>
                </a:lnTo>
                <a:lnTo>
                  <a:pt x="1092003" y="1075154"/>
                </a:lnTo>
                <a:lnTo>
                  <a:pt x="0" y="1075154"/>
                </a:lnTo>
                <a:lnTo>
                  <a:pt x="0" y="0"/>
                </a:lnTo>
                <a:close/>
              </a:path>
            </a:pathLst>
          </a:custGeom>
          <a:blipFill>
            <a:blip r:embed="rId5"/>
            <a:stretch>
              <a:fillRect l="-51" r="-51"/>
            </a:stretch>
          </a:blipFill>
        </p:spPr>
        <p:txBody>
          <a:bodyPr/>
          <a:lstStyle/>
          <a:p>
            <a:endParaRPr lang="en-US" sz="1867"/>
          </a:p>
        </p:txBody>
      </p:sp>
      <p:sp>
        <p:nvSpPr>
          <p:cNvPr id="21" name="TextBox 21">
            <a:extLst>
              <a:ext uri="{FF2B5EF4-FFF2-40B4-BE49-F238E27FC236}">
                <a16:creationId xmlns:a16="http://schemas.microsoft.com/office/drawing/2014/main" id="{F7D26BC5-6623-9204-5D89-FEC9E532037D}"/>
              </a:ext>
            </a:extLst>
          </p:cNvPr>
          <p:cNvSpPr txBox="1"/>
          <p:nvPr/>
        </p:nvSpPr>
        <p:spPr>
          <a:xfrm>
            <a:off x="17770653" y="11417351"/>
            <a:ext cx="3131859" cy="1019446"/>
          </a:xfrm>
          <a:prstGeom prst="rect">
            <a:avLst/>
          </a:prstGeom>
        </p:spPr>
        <p:txBody>
          <a:bodyPr lIns="0" tIns="0" rIns="0" bIns="0" rtlCol="0" anchor="t">
            <a:spAutoFit/>
          </a:bodyPr>
          <a:lstStyle/>
          <a:p>
            <a:pPr algn="ctr">
              <a:lnSpc>
                <a:spcPts val="4080"/>
              </a:lnSpc>
            </a:pPr>
            <a:r>
              <a:rPr lang="en-US" sz="3400" spc="-107" dirty="0">
                <a:solidFill>
                  <a:srgbClr val="404040"/>
                </a:solidFill>
                <a:latin typeface="+mn-lt"/>
                <a:ea typeface="Century Gothic Paneuropean"/>
                <a:cs typeface="Century Gothic Paneuropean"/>
                <a:sym typeface="Century Gothic Paneuropean"/>
              </a:rPr>
              <a:t>Billions</a:t>
            </a:r>
          </a:p>
          <a:p>
            <a:pPr algn="ctr">
              <a:lnSpc>
                <a:spcPts val="4080"/>
              </a:lnSpc>
            </a:pPr>
            <a:r>
              <a:rPr lang="en-US" sz="3400" spc="-107" dirty="0">
                <a:solidFill>
                  <a:srgbClr val="404040"/>
                </a:solidFill>
                <a:latin typeface="+mn-lt"/>
                <a:ea typeface="Century Gothic Paneuropean"/>
                <a:cs typeface="Century Gothic Paneuropean"/>
                <a:sym typeface="Century Gothic Paneuropean"/>
              </a:rPr>
              <a:t>in Sales</a:t>
            </a:r>
          </a:p>
        </p:txBody>
      </p:sp>
      <p:sp>
        <p:nvSpPr>
          <p:cNvPr id="22" name="TextBox 22">
            <a:extLst>
              <a:ext uri="{FF2B5EF4-FFF2-40B4-BE49-F238E27FC236}">
                <a16:creationId xmlns:a16="http://schemas.microsoft.com/office/drawing/2014/main" id="{F5FE66F5-374D-AA87-0900-25A688540147}"/>
              </a:ext>
            </a:extLst>
          </p:cNvPr>
          <p:cNvSpPr txBox="1"/>
          <p:nvPr/>
        </p:nvSpPr>
        <p:spPr>
          <a:xfrm>
            <a:off x="14058544" y="11240441"/>
            <a:ext cx="3558235" cy="1423467"/>
          </a:xfrm>
          <a:prstGeom prst="rect">
            <a:avLst/>
          </a:prstGeom>
        </p:spPr>
        <p:txBody>
          <a:bodyPr lIns="0" tIns="0" rIns="0" bIns="0" rtlCol="0" anchor="t">
            <a:spAutoFit/>
          </a:bodyPr>
          <a:lstStyle/>
          <a:p>
            <a:pPr algn="ctr">
              <a:lnSpc>
                <a:spcPts val="3672"/>
              </a:lnSpc>
            </a:pPr>
            <a:r>
              <a:rPr lang="en-US" sz="3400" spc="-107" dirty="0">
                <a:solidFill>
                  <a:srgbClr val="404040"/>
                </a:solidFill>
                <a:latin typeface="+mn-lt"/>
                <a:ea typeface="Century Gothic Paneuropean"/>
                <a:cs typeface="Century Gothic Paneuropean"/>
                <a:sym typeface="Century Gothic Paneuropean"/>
              </a:rPr>
              <a:t>Millions of Customers Acquired </a:t>
            </a:r>
          </a:p>
        </p:txBody>
      </p:sp>
      <p:grpSp>
        <p:nvGrpSpPr>
          <p:cNvPr id="23" name="Group 23">
            <a:extLst>
              <a:ext uri="{FF2B5EF4-FFF2-40B4-BE49-F238E27FC236}">
                <a16:creationId xmlns:a16="http://schemas.microsoft.com/office/drawing/2014/main" id="{FFECD0E3-19B4-DA2C-81AB-C4DCB9FAC1F6}"/>
              </a:ext>
            </a:extLst>
          </p:cNvPr>
          <p:cNvGrpSpPr/>
          <p:nvPr/>
        </p:nvGrpSpPr>
        <p:grpSpPr>
          <a:xfrm>
            <a:off x="7306349" y="11107090"/>
            <a:ext cx="3322359" cy="1608516"/>
            <a:chOff x="0" y="0"/>
            <a:chExt cx="3322358" cy="1608515"/>
          </a:xfrm>
        </p:grpSpPr>
        <p:sp>
          <p:nvSpPr>
            <p:cNvPr id="24" name="Freeform 24">
              <a:extLst>
                <a:ext uri="{FF2B5EF4-FFF2-40B4-BE49-F238E27FC236}">
                  <a16:creationId xmlns:a16="http://schemas.microsoft.com/office/drawing/2014/main" id="{B2E01E63-BE56-93C0-C4D6-666C57A408E0}"/>
                </a:ext>
              </a:extLst>
            </p:cNvPr>
            <p:cNvSpPr/>
            <p:nvPr/>
          </p:nvSpPr>
          <p:spPr>
            <a:xfrm>
              <a:off x="0" y="0"/>
              <a:ext cx="3322357" cy="1608515"/>
            </a:xfrm>
            <a:custGeom>
              <a:avLst/>
              <a:gdLst/>
              <a:ahLst/>
              <a:cxnLst/>
              <a:rect l="l" t="t" r="r" b="b"/>
              <a:pathLst>
                <a:path w="3322357" h="1608515">
                  <a:moveTo>
                    <a:pt x="0" y="0"/>
                  </a:moveTo>
                  <a:lnTo>
                    <a:pt x="3322357" y="0"/>
                  </a:lnTo>
                  <a:lnTo>
                    <a:pt x="3322357" y="1608515"/>
                  </a:lnTo>
                  <a:lnTo>
                    <a:pt x="0" y="1608515"/>
                  </a:lnTo>
                  <a:close/>
                </a:path>
              </a:pathLst>
            </a:custGeom>
            <a:solidFill>
              <a:srgbClr val="000000">
                <a:alpha val="0"/>
              </a:srgbClr>
            </a:solidFill>
            <a:ln w="12700">
              <a:noFill/>
            </a:ln>
          </p:spPr>
          <p:txBody>
            <a:bodyPr/>
            <a:lstStyle/>
            <a:p>
              <a:endParaRPr lang="en-US" sz="1867"/>
            </a:p>
          </p:txBody>
        </p:sp>
        <p:sp>
          <p:nvSpPr>
            <p:cNvPr id="25" name="TextBox 25">
              <a:extLst>
                <a:ext uri="{FF2B5EF4-FFF2-40B4-BE49-F238E27FC236}">
                  <a16:creationId xmlns:a16="http://schemas.microsoft.com/office/drawing/2014/main" id="{637FA15B-D077-3196-1354-30A42FAC066B}"/>
                </a:ext>
              </a:extLst>
            </p:cNvPr>
            <p:cNvSpPr txBox="1"/>
            <p:nvPr/>
          </p:nvSpPr>
          <p:spPr>
            <a:xfrm>
              <a:off x="0" y="28575"/>
              <a:ext cx="3322358" cy="1579934"/>
            </a:xfrm>
            <a:prstGeom prst="rect">
              <a:avLst/>
            </a:prstGeom>
            <a:ln>
              <a:noFill/>
            </a:ln>
          </p:spPr>
          <p:txBody>
            <a:bodyPr lIns="0" tIns="0" rIns="0" bIns="0" rtlCol="0" anchor="ctr"/>
            <a:lstStyle/>
            <a:p>
              <a:pPr algn="ctr">
                <a:lnSpc>
                  <a:spcPts val="3672"/>
                </a:lnSpc>
              </a:pPr>
              <a:r>
                <a:rPr lang="en-US" sz="3400" dirty="0">
                  <a:solidFill>
                    <a:srgbClr val="404040"/>
                  </a:solidFill>
                  <a:latin typeface="+mn-lt"/>
                  <a:ea typeface="Century Gothic Paneuropean"/>
                  <a:cs typeface="Century Gothic Paneuropean"/>
                  <a:sym typeface="Century Gothic Paneuropean"/>
                </a:rPr>
                <a:t>Specializing in Customer Acquisition</a:t>
              </a:r>
            </a:p>
          </p:txBody>
        </p:sp>
      </p:grpSp>
      <p:sp>
        <p:nvSpPr>
          <p:cNvPr id="26" name="Freeform 26" descr="Изображение">
            <a:extLst>
              <a:ext uri="{FF2B5EF4-FFF2-40B4-BE49-F238E27FC236}">
                <a16:creationId xmlns:a16="http://schemas.microsoft.com/office/drawing/2014/main" id="{BECFAE18-D35D-83A7-3D7E-82B5C89B9041}"/>
              </a:ext>
            </a:extLst>
          </p:cNvPr>
          <p:cNvSpPr/>
          <p:nvPr/>
        </p:nvSpPr>
        <p:spPr>
          <a:xfrm>
            <a:off x="8074837" y="8913801"/>
            <a:ext cx="1514920" cy="1515415"/>
          </a:xfrm>
          <a:custGeom>
            <a:avLst/>
            <a:gdLst/>
            <a:ahLst/>
            <a:cxnLst/>
            <a:rect l="l" t="t" r="r" b="b"/>
            <a:pathLst>
              <a:path w="1136190" h="1136561">
                <a:moveTo>
                  <a:pt x="0" y="0"/>
                </a:moveTo>
                <a:lnTo>
                  <a:pt x="1136190" y="0"/>
                </a:lnTo>
                <a:lnTo>
                  <a:pt x="1136190" y="1136561"/>
                </a:lnTo>
                <a:lnTo>
                  <a:pt x="0" y="1136561"/>
                </a:lnTo>
                <a:lnTo>
                  <a:pt x="0" y="0"/>
                </a:lnTo>
                <a:close/>
              </a:path>
            </a:pathLst>
          </a:custGeom>
          <a:blipFill>
            <a:blip r:embed="rId6"/>
            <a:stretch>
              <a:fillRect l="-15" r="-16"/>
            </a:stretch>
          </a:blipFill>
        </p:spPr>
        <p:txBody>
          <a:bodyPr/>
          <a:lstStyle/>
          <a:p>
            <a:endParaRPr lang="en-US" sz="1867"/>
          </a:p>
        </p:txBody>
      </p:sp>
      <p:grpSp>
        <p:nvGrpSpPr>
          <p:cNvPr id="27" name="Group 27">
            <a:extLst>
              <a:ext uri="{FF2B5EF4-FFF2-40B4-BE49-F238E27FC236}">
                <a16:creationId xmlns:a16="http://schemas.microsoft.com/office/drawing/2014/main" id="{A605C851-F4E6-2BEF-EEC5-53E0BE9DB7AC}"/>
              </a:ext>
            </a:extLst>
          </p:cNvPr>
          <p:cNvGrpSpPr/>
          <p:nvPr/>
        </p:nvGrpSpPr>
        <p:grpSpPr>
          <a:xfrm>
            <a:off x="-23343" y="0"/>
            <a:ext cx="24505920" cy="5943600"/>
            <a:chOff x="0" y="0"/>
            <a:chExt cx="24505920" cy="5943600"/>
          </a:xfrm>
        </p:grpSpPr>
        <p:sp>
          <p:nvSpPr>
            <p:cNvPr id="28" name="Freeform 28">
              <a:extLst>
                <a:ext uri="{FF2B5EF4-FFF2-40B4-BE49-F238E27FC236}">
                  <a16:creationId xmlns:a16="http://schemas.microsoft.com/office/drawing/2014/main" id="{11FDE740-2A3B-69C6-EB4E-44E18E87299C}"/>
                </a:ext>
              </a:extLst>
            </p:cNvPr>
            <p:cNvSpPr/>
            <p:nvPr/>
          </p:nvSpPr>
          <p:spPr>
            <a:xfrm>
              <a:off x="0" y="0"/>
              <a:ext cx="24505920" cy="5943600"/>
            </a:xfrm>
            <a:custGeom>
              <a:avLst/>
              <a:gdLst/>
              <a:ahLst/>
              <a:cxnLst/>
              <a:rect l="l" t="t" r="r" b="b"/>
              <a:pathLst>
                <a:path w="24505920" h="5943600">
                  <a:moveTo>
                    <a:pt x="0" y="0"/>
                  </a:moveTo>
                  <a:lnTo>
                    <a:pt x="24505920" y="0"/>
                  </a:lnTo>
                  <a:lnTo>
                    <a:pt x="24505920" y="5943600"/>
                  </a:lnTo>
                  <a:lnTo>
                    <a:pt x="0" y="5943600"/>
                  </a:lnTo>
                  <a:close/>
                </a:path>
              </a:pathLst>
            </a:custGeom>
            <a:gradFill rotWithShape="1">
              <a:gsLst>
                <a:gs pos="0">
                  <a:srgbClr val="4E92D4">
                    <a:alpha val="100000"/>
                  </a:srgbClr>
                </a:gs>
                <a:gs pos="56000">
                  <a:srgbClr val="8471F2">
                    <a:alpha val="100000"/>
                  </a:srgbClr>
                </a:gs>
              </a:gsLst>
              <a:lin ang="2700000"/>
            </a:gradFill>
            <a:ln w="12700">
              <a:noFill/>
            </a:ln>
          </p:spPr>
          <p:txBody>
            <a:bodyPr/>
            <a:lstStyle/>
            <a:p>
              <a:endParaRPr lang="en-US" sz="1867">
                <a:latin typeface="+mn-lt"/>
              </a:endParaRPr>
            </a:p>
          </p:txBody>
        </p:sp>
      </p:grpSp>
      <p:sp>
        <p:nvSpPr>
          <p:cNvPr id="29" name="TextBox 29">
            <a:extLst>
              <a:ext uri="{FF2B5EF4-FFF2-40B4-BE49-F238E27FC236}">
                <a16:creationId xmlns:a16="http://schemas.microsoft.com/office/drawing/2014/main" id="{BE9ACFA6-E4A9-957E-8924-9237C987BB61}"/>
              </a:ext>
            </a:extLst>
          </p:cNvPr>
          <p:cNvSpPr txBox="1"/>
          <p:nvPr/>
        </p:nvSpPr>
        <p:spPr>
          <a:xfrm>
            <a:off x="7179425" y="7300687"/>
            <a:ext cx="11306425" cy="513602"/>
          </a:xfrm>
          <a:prstGeom prst="rect">
            <a:avLst/>
          </a:prstGeom>
        </p:spPr>
        <p:txBody>
          <a:bodyPr wrap="square" lIns="0" tIns="0" rIns="0" bIns="0" rtlCol="0" anchor="t">
            <a:spAutoFit/>
          </a:bodyPr>
          <a:lstStyle/>
          <a:p>
            <a:pPr algn="ctr">
              <a:lnSpc>
                <a:spcPts val="3700"/>
              </a:lnSpc>
            </a:pPr>
            <a:r>
              <a:rPr lang="en-US" sz="5400" dirty="0">
                <a:solidFill>
                  <a:srgbClr val="404040"/>
                </a:solidFill>
                <a:latin typeface="+mj-lt"/>
                <a:ea typeface="Century Gothic Paneuropean"/>
                <a:cs typeface="Century Gothic Paneuropean"/>
                <a:sym typeface="Century Gothic Paneuropean"/>
              </a:rPr>
              <a:t>An Established Track Record</a:t>
            </a:r>
          </a:p>
        </p:txBody>
      </p:sp>
      <p:sp>
        <p:nvSpPr>
          <p:cNvPr id="30" name="Freeform 30">
            <a:extLst>
              <a:ext uri="{FF2B5EF4-FFF2-40B4-BE49-F238E27FC236}">
                <a16:creationId xmlns:a16="http://schemas.microsoft.com/office/drawing/2014/main" id="{F9A77436-EDC7-7D83-538E-B4C70D778C9B}"/>
              </a:ext>
            </a:extLst>
          </p:cNvPr>
          <p:cNvSpPr/>
          <p:nvPr/>
        </p:nvSpPr>
        <p:spPr>
          <a:xfrm>
            <a:off x="4402761" y="944207"/>
            <a:ext cx="5670257" cy="2124799"/>
          </a:xfrm>
          <a:custGeom>
            <a:avLst/>
            <a:gdLst/>
            <a:ahLst/>
            <a:cxnLst/>
            <a:rect l="l" t="t" r="r" b="b"/>
            <a:pathLst>
              <a:path w="4252693" h="1593599">
                <a:moveTo>
                  <a:pt x="0" y="0"/>
                </a:moveTo>
                <a:lnTo>
                  <a:pt x="4252693" y="0"/>
                </a:lnTo>
                <a:lnTo>
                  <a:pt x="4252693" y="1593599"/>
                </a:lnTo>
                <a:lnTo>
                  <a:pt x="0" y="1593599"/>
                </a:lnTo>
                <a:lnTo>
                  <a:pt x="0" y="0"/>
                </a:lnTo>
                <a:close/>
              </a:path>
            </a:pathLst>
          </a:custGeom>
          <a:blipFill>
            <a:blip r:embed="rId7">
              <a:extLst>
                <a:ext uri="{96DAC541-7B7A-43D3-8B79-37D633B846F1}">
                  <asvg:svgBlip xmlns:asvg="http://schemas.microsoft.com/office/drawing/2016/SVG/main" r:embed="rId8"/>
                </a:ext>
              </a:extLst>
            </a:blip>
            <a:stretch>
              <a:fillRect t="-148" b="-148"/>
            </a:stretch>
          </a:blipFill>
        </p:spPr>
        <p:txBody>
          <a:bodyPr/>
          <a:lstStyle/>
          <a:p>
            <a:endParaRPr lang="en-US" sz="1867"/>
          </a:p>
        </p:txBody>
      </p:sp>
      <p:sp>
        <p:nvSpPr>
          <p:cNvPr id="31" name="Freeform 31" descr="Flags on sticks with a black background  Description automatically generated">
            <a:extLst>
              <a:ext uri="{FF2B5EF4-FFF2-40B4-BE49-F238E27FC236}">
                <a16:creationId xmlns:a16="http://schemas.microsoft.com/office/drawing/2014/main" id="{1F8341AA-50A5-5A4C-D8D0-532B8180B5DA}"/>
              </a:ext>
            </a:extLst>
          </p:cNvPr>
          <p:cNvSpPr/>
          <p:nvPr/>
        </p:nvSpPr>
        <p:spPr>
          <a:xfrm>
            <a:off x="11491087" y="7655485"/>
            <a:ext cx="1905000" cy="3238500"/>
          </a:xfrm>
          <a:custGeom>
            <a:avLst/>
            <a:gdLst/>
            <a:ahLst/>
            <a:cxnLst/>
            <a:rect l="l" t="t" r="r" b="b"/>
            <a:pathLst>
              <a:path w="1428750" h="2428875">
                <a:moveTo>
                  <a:pt x="0" y="0"/>
                </a:moveTo>
                <a:lnTo>
                  <a:pt x="1428750" y="0"/>
                </a:lnTo>
                <a:lnTo>
                  <a:pt x="1428750" y="2428875"/>
                </a:lnTo>
                <a:lnTo>
                  <a:pt x="0" y="2428875"/>
                </a:lnTo>
                <a:lnTo>
                  <a:pt x="0" y="0"/>
                </a:lnTo>
                <a:close/>
              </a:path>
            </a:pathLst>
          </a:custGeom>
          <a:blipFill>
            <a:blip r:embed="rId9"/>
            <a:stretch>
              <a:fillRect/>
            </a:stretch>
          </a:blipFill>
        </p:spPr>
        <p:txBody>
          <a:bodyPr/>
          <a:lstStyle/>
          <a:p>
            <a:endParaRPr lang="en-US" sz="1867"/>
          </a:p>
        </p:txBody>
      </p:sp>
      <p:sp>
        <p:nvSpPr>
          <p:cNvPr id="34" name="TextBox 34">
            <a:extLst>
              <a:ext uri="{FF2B5EF4-FFF2-40B4-BE49-F238E27FC236}">
                <a16:creationId xmlns:a16="http://schemas.microsoft.com/office/drawing/2014/main" id="{B03ADD1F-0BEF-7CE1-D626-DF896DF11301}"/>
              </a:ext>
            </a:extLst>
          </p:cNvPr>
          <p:cNvSpPr txBox="1"/>
          <p:nvPr/>
        </p:nvSpPr>
        <p:spPr>
          <a:xfrm>
            <a:off x="13848253" y="2638028"/>
            <a:ext cx="8947976" cy="2948952"/>
          </a:xfrm>
          <a:prstGeom prst="rect">
            <a:avLst/>
          </a:prstGeom>
          <a:ln>
            <a:noFill/>
          </a:ln>
        </p:spPr>
        <p:txBody>
          <a:bodyPr lIns="0" tIns="0" rIns="0" bIns="0" rtlCol="0" anchor="ctr"/>
          <a:lstStyle/>
          <a:p>
            <a:pPr algn="ctr">
              <a:lnSpc>
                <a:spcPts val="5415"/>
              </a:lnSpc>
            </a:pPr>
            <a:r>
              <a:rPr lang="en-US" sz="4133" dirty="0">
                <a:solidFill>
                  <a:srgbClr val="FFFFFF"/>
                </a:solidFill>
                <a:latin typeface="Century Gothic Paneuropean"/>
                <a:ea typeface="Century Gothic Paneuropean"/>
                <a:cs typeface="Century Gothic Paneuropean"/>
                <a:sym typeface="Century Gothic Paneuropean"/>
              </a:rPr>
              <a:t>ACN </a:t>
            </a:r>
            <a:r>
              <a:rPr lang="en-US" sz="4133" dirty="0">
                <a:solidFill>
                  <a:srgbClr val="FFFFFF"/>
                </a:solidFill>
                <a:latin typeface="+mj-lt"/>
                <a:ea typeface="Century Gothic Paneuropean"/>
                <a:cs typeface="Century Gothic Paneuropean"/>
                <a:sym typeface="Century Gothic Paneuropean"/>
              </a:rPr>
              <a:t>provides</a:t>
            </a:r>
            <a:r>
              <a:rPr lang="en-US" sz="4133" dirty="0">
                <a:solidFill>
                  <a:srgbClr val="FFFFFF"/>
                </a:solidFill>
                <a:latin typeface="Century Gothic Paneuropean"/>
                <a:ea typeface="Century Gothic Paneuropean"/>
                <a:cs typeface="Century Gothic Paneuropean"/>
                <a:sym typeface="Century Gothic Paneuropean"/>
              </a:rPr>
              <a:t> everyday people with the chance to become purpose-driven </a:t>
            </a:r>
            <a:r>
              <a:rPr lang="en-US" sz="4133" dirty="0">
                <a:solidFill>
                  <a:srgbClr val="FFFFFF"/>
                </a:solidFill>
                <a:latin typeface="+mn-lt"/>
                <a:ea typeface="Century Gothic Paneuropean"/>
                <a:cs typeface="Century Gothic Paneuropean"/>
                <a:sym typeface="Century Gothic Paneuropean"/>
              </a:rPr>
              <a:t>entrepreneurs</a:t>
            </a:r>
            <a:r>
              <a:rPr lang="en-US" sz="4133" dirty="0">
                <a:solidFill>
                  <a:srgbClr val="FFFFFF"/>
                </a:solidFill>
                <a:latin typeface="Century Gothic Paneuropean"/>
                <a:ea typeface="Century Gothic Paneuropean"/>
                <a:cs typeface="Century Gothic Paneuropean"/>
                <a:sym typeface="Century Gothic Paneuropean"/>
              </a:rPr>
              <a:t> and step into the gig-driven economy</a:t>
            </a:r>
          </a:p>
        </p:txBody>
      </p:sp>
      <p:grpSp>
        <p:nvGrpSpPr>
          <p:cNvPr id="35" name="Group 35">
            <a:extLst>
              <a:ext uri="{FF2B5EF4-FFF2-40B4-BE49-F238E27FC236}">
                <a16:creationId xmlns:a16="http://schemas.microsoft.com/office/drawing/2014/main" id="{1F31759B-8663-D30D-9D8F-1BD4E4AF57E4}"/>
              </a:ext>
            </a:extLst>
          </p:cNvPr>
          <p:cNvGrpSpPr/>
          <p:nvPr/>
        </p:nvGrpSpPr>
        <p:grpSpPr>
          <a:xfrm>
            <a:off x="1780579" y="3162224"/>
            <a:ext cx="11064240" cy="2286000"/>
            <a:chOff x="0" y="0"/>
            <a:chExt cx="11064240" cy="2286000"/>
          </a:xfrm>
        </p:grpSpPr>
        <p:sp>
          <p:nvSpPr>
            <p:cNvPr id="36" name="Freeform 36">
              <a:extLst>
                <a:ext uri="{FF2B5EF4-FFF2-40B4-BE49-F238E27FC236}">
                  <a16:creationId xmlns:a16="http://schemas.microsoft.com/office/drawing/2014/main" id="{DD81E189-D314-8269-67C0-EB5AD322E0F5}"/>
                </a:ext>
              </a:extLst>
            </p:cNvPr>
            <p:cNvSpPr/>
            <p:nvPr/>
          </p:nvSpPr>
          <p:spPr>
            <a:xfrm>
              <a:off x="0" y="0"/>
              <a:ext cx="11064240" cy="2286000"/>
            </a:xfrm>
            <a:custGeom>
              <a:avLst/>
              <a:gdLst/>
              <a:ahLst/>
              <a:cxnLst/>
              <a:rect l="l" t="t" r="r" b="b"/>
              <a:pathLst>
                <a:path w="11064240" h="2286000">
                  <a:moveTo>
                    <a:pt x="0" y="0"/>
                  </a:moveTo>
                  <a:lnTo>
                    <a:pt x="11064240" y="0"/>
                  </a:lnTo>
                  <a:lnTo>
                    <a:pt x="11064240" y="2286000"/>
                  </a:lnTo>
                  <a:lnTo>
                    <a:pt x="0" y="2286000"/>
                  </a:lnTo>
                  <a:close/>
                </a:path>
              </a:pathLst>
            </a:custGeom>
            <a:solidFill>
              <a:srgbClr val="FFFFFF"/>
            </a:solidFill>
            <a:ln w="12700">
              <a:noFill/>
            </a:ln>
          </p:spPr>
          <p:txBody>
            <a:bodyPr/>
            <a:lstStyle/>
            <a:p>
              <a:endParaRPr lang="en-US" sz="1867"/>
            </a:p>
          </p:txBody>
        </p:sp>
      </p:grpSp>
      <p:sp>
        <p:nvSpPr>
          <p:cNvPr id="37" name="Freeform 37" descr="Inc. Top 500 Company | Driftless Glen Distillery No. 316 Out of 5,000">
            <a:extLst>
              <a:ext uri="{FF2B5EF4-FFF2-40B4-BE49-F238E27FC236}">
                <a16:creationId xmlns:a16="http://schemas.microsoft.com/office/drawing/2014/main" id="{FB4EB1CA-FC19-C1A5-5478-7C5B148AFBF8}"/>
              </a:ext>
            </a:extLst>
          </p:cNvPr>
          <p:cNvSpPr/>
          <p:nvPr/>
        </p:nvSpPr>
        <p:spPr>
          <a:xfrm>
            <a:off x="5144992" y="3829597"/>
            <a:ext cx="1687208" cy="1249845"/>
          </a:xfrm>
          <a:custGeom>
            <a:avLst/>
            <a:gdLst/>
            <a:ahLst/>
            <a:cxnLst/>
            <a:rect l="l" t="t" r="r" b="b"/>
            <a:pathLst>
              <a:path w="1265406" h="937384">
                <a:moveTo>
                  <a:pt x="0" y="0"/>
                </a:moveTo>
                <a:lnTo>
                  <a:pt x="1265405" y="0"/>
                </a:lnTo>
                <a:lnTo>
                  <a:pt x="1265405" y="937384"/>
                </a:lnTo>
                <a:lnTo>
                  <a:pt x="0" y="937384"/>
                </a:lnTo>
                <a:lnTo>
                  <a:pt x="0" y="0"/>
                </a:lnTo>
                <a:close/>
              </a:path>
            </a:pathLst>
          </a:custGeom>
          <a:blipFill>
            <a:blip r:embed="rId10"/>
            <a:stretch>
              <a:fillRect b="-102"/>
            </a:stretch>
          </a:blipFill>
        </p:spPr>
        <p:txBody>
          <a:bodyPr/>
          <a:lstStyle/>
          <a:p>
            <a:endParaRPr lang="en-US" sz="1867"/>
          </a:p>
        </p:txBody>
      </p:sp>
      <p:sp>
        <p:nvSpPr>
          <p:cNvPr id="38" name="Freeform 38" descr="ACN Recognized on Inc. Magazine's List of 1,000 Private Titans in American  Business | Newswire">
            <a:extLst>
              <a:ext uri="{FF2B5EF4-FFF2-40B4-BE49-F238E27FC236}">
                <a16:creationId xmlns:a16="http://schemas.microsoft.com/office/drawing/2014/main" id="{FCC16510-B20A-F37D-5B4C-CF446A2FB07E}"/>
              </a:ext>
            </a:extLst>
          </p:cNvPr>
          <p:cNvSpPr/>
          <p:nvPr/>
        </p:nvSpPr>
        <p:spPr>
          <a:xfrm>
            <a:off x="2438400" y="3541790"/>
            <a:ext cx="1852219" cy="1611985"/>
          </a:xfrm>
          <a:custGeom>
            <a:avLst/>
            <a:gdLst/>
            <a:ahLst/>
            <a:cxnLst/>
            <a:rect l="l" t="t" r="r" b="b"/>
            <a:pathLst>
              <a:path w="1389164" h="1208989">
                <a:moveTo>
                  <a:pt x="0" y="0"/>
                </a:moveTo>
                <a:lnTo>
                  <a:pt x="1389164" y="0"/>
                </a:lnTo>
                <a:lnTo>
                  <a:pt x="1389164" y="1208989"/>
                </a:lnTo>
                <a:lnTo>
                  <a:pt x="0" y="1208989"/>
                </a:lnTo>
                <a:lnTo>
                  <a:pt x="0" y="0"/>
                </a:lnTo>
                <a:close/>
              </a:path>
            </a:pathLst>
          </a:custGeom>
          <a:blipFill>
            <a:blip r:embed="rId11"/>
            <a:stretch>
              <a:fillRect l="-121789" t="-5430" r="-6058" b="-5017"/>
            </a:stretch>
          </a:blipFill>
        </p:spPr>
        <p:txBody>
          <a:bodyPr/>
          <a:lstStyle/>
          <a:p>
            <a:endParaRPr lang="en-US" sz="1867"/>
          </a:p>
        </p:txBody>
      </p:sp>
      <p:sp>
        <p:nvSpPr>
          <p:cNvPr id="39" name="Freeform 39" descr="The Better Business Bureau (And What It's Done For Us) - Loud Canvas Media">
            <a:extLst>
              <a:ext uri="{FF2B5EF4-FFF2-40B4-BE49-F238E27FC236}">
                <a16:creationId xmlns:a16="http://schemas.microsoft.com/office/drawing/2014/main" id="{6DC40E9F-8E63-88A5-A42A-F0A3519ED1A5}"/>
              </a:ext>
            </a:extLst>
          </p:cNvPr>
          <p:cNvSpPr/>
          <p:nvPr/>
        </p:nvSpPr>
        <p:spPr>
          <a:xfrm>
            <a:off x="7468221" y="3829597"/>
            <a:ext cx="2635035" cy="1273708"/>
          </a:xfrm>
          <a:custGeom>
            <a:avLst/>
            <a:gdLst/>
            <a:ahLst/>
            <a:cxnLst/>
            <a:rect l="l" t="t" r="r" b="b"/>
            <a:pathLst>
              <a:path w="1976276" h="955281">
                <a:moveTo>
                  <a:pt x="0" y="0"/>
                </a:moveTo>
                <a:lnTo>
                  <a:pt x="1976276" y="0"/>
                </a:lnTo>
                <a:lnTo>
                  <a:pt x="1976276" y="955281"/>
                </a:lnTo>
                <a:lnTo>
                  <a:pt x="0" y="955281"/>
                </a:lnTo>
                <a:lnTo>
                  <a:pt x="0" y="0"/>
                </a:lnTo>
                <a:close/>
              </a:path>
            </a:pathLst>
          </a:custGeom>
          <a:blipFill>
            <a:blip r:embed="rId12"/>
            <a:stretch>
              <a:fillRect b="-102"/>
            </a:stretch>
          </a:blipFill>
        </p:spPr>
        <p:txBody>
          <a:bodyPr/>
          <a:lstStyle/>
          <a:p>
            <a:endParaRPr lang="en-US" sz="1867"/>
          </a:p>
        </p:txBody>
      </p:sp>
      <p:sp>
        <p:nvSpPr>
          <p:cNvPr id="40" name="AutoShape 40">
            <a:extLst>
              <a:ext uri="{FF2B5EF4-FFF2-40B4-BE49-F238E27FC236}">
                <a16:creationId xmlns:a16="http://schemas.microsoft.com/office/drawing/2014/main" id="{AE02BEAC-33CE-6782-F0FC-55C027F71022}"/>
              </a:ext>
            </a:extLst>
          </p:cNvPr>
          <p:cNvSpPr/>
          <p:nvPr/>
        </p:nvSpPr>
        <p:spPr>
          <a:xfrm rot="2040">
            <a:off x="1350010" y="7934921"/>
            <a:ext cx="21683980" cy="0"/>
          </a:xfrm>
          <a:prstGeom prst="line">
            <a:avLst/>
          </a:prstGeom>
          <a:ln w="9525" cap="rnd">
            <a:solidFill>
              <a:srgbClr val="5E5E5E"/>
            </a:solidFill>
            <a:prstDash val="solid"/>
            <a:headEnd type="none" w="sm" len="sm"/>
            <a:tailEnd type="none" w="sm" len="sm"/>
          </a:ln>
        </p:spPr>
        <p:txBody>
          <a:bodyPr/>
          <a:lstStyle/>
          <a:p>
            <a:endParaRPr lang="en-US" sz="1867"/>
          </a:p>
        </p:txBody>
      </p:sp>
      <p:sp>
        <p:nvSpPr>
          <p:cNvPr id="41" name="Freeform 41" descr="Dsa Member Logo - Free Transparent PNG Download - PNGkey | ? logo, Luhan,  Members">
            <a:extLst>
              <a:ext uri="{FF2B5EF4-FFF2-40B4-BE49-F238E27FC236}">
                <a16:creationId xmlns:a16="http://schemas.microsoft.com/office/drawing/2014/main" id="{C6BB3774-B302-E0AA-30BC-EDE9B0EA6EF5}"/>
              </a:ext>
            </a:extLst>
          </p:cNvPr>
          <p:cNvSpPr/>
          <p:nvPr/>
        </p:nvSpPr>
        <p:spPr>
          <a:xfrm>
            <a:off x="10539691" y="3497745"/>
            <a:ext cx="2021967" cy="1684147"/>
          </a:xfrm>
          <a:custGeom>
            <a:avLst/>
            <a:gdLst/>
            <a:ahLst/>
            <a:cxnLst/>
            <a:rect l="l" t="t" r="r" b="b"/>
            <a:pathLst>
              <a:path w="1516475" h="1263110">
                <a:moveTo>
                  <a:pt x="0" y="0"/>
                </a:moveTo>
                <a:lnTo>
                  <a:pt x="1516476" y="0"/>
                </a:lnTo>
                <a:lnTo>
                  <a:pt x="1516476" y="1263110"/>
                </a:lnTo>
                <a:lnTo>
                  <a:pt x="0" y="1263110"/>
                </a:lnTo>
                <a:lnTo>
                  <a:pt x="0" y="0"/>
                </a:lnTo>
                <a:close/>
              </a:path>
            </a:pathLst>
          </a:custGeom>
          <a:blipFill>
            <a:blip r:embed="rId13"/>
            <a:stretch>
              <a:fillRect b="-49"/>
            </a:stretch>
          </a:blipFill>
        </p:spPr>
        <p:txBody>
          <a:bodyPr/>
          <a:lstStyle/>
          <a:p>
            <a:endParaRPr lang="en-US" sz="1867"/>
          </a:p>
        </p:txBody>
      </p:sp>
      <p:sp>
        <p:nvSpPr>
          <p:cNvPr id="46" name="Freeform 44">
            <a:extLst>
              <a:ext uri="{FF2B5EF4-FFF2-40B4-BE49-F238E27FC236}">
                <a16:creationId xmlns:a16="http://schemas.microsoft.com/office/drawing/2014/main" id="{C1E368A2-71F7-D094-1A61-BDDDFCEC5510}"/>
              </a:ext>
            </a:extLst>
          </p:cNvPr>
          <p:cNvSpPr/>
          <p:nvPr/>
        </p:nvSpPr>
        <p:spPr>
          <a:xfrm>
            <a:off x="21503881" y="12393397"/>
            <a:ext cx="2447480" cy="917143"/>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4">
              <a:extLst>
                <a:ext uri="{96DAC541-7B7A-43D3-8B79-37D633B846F1}">
                  <asvg:svgBlip xmlns:asvg="http://schemas.microsoft.com/office/drawing/2016/SVG/main" r:embed="rId15"/>
                </a:ext>
              </a:extLst>
            </a:blip>
            <a:stretch>
              <a:fillRect t="-468" b="-468"/>
            </a:stretch>
          </a:blipFill>
        </p:spPr>
        <p:txBody>
          <a:bodyPr/>
          <a:lstStyle/>
          <a:p>
            <a:endParaRPr lang="en-US" sz="1867"/>
          </a:p>
        </p:txBody>
      </p:sp>
      <p:sp>
        <p:nvSpPr>
          <p:cNvPr id="49" name="TextBox 47">
            <a:extLst>
              <a:ext uri="{FF2B5EF4-FFF2-40B4-BE49-F238E27FC236}">
                <a16:creationId xmlns:a16="http://schemas.microsoft.com/office/drawing/2014/main" id="{0E8F51F6-6089-13BD-2C13-41C52C7DAEA9}"/>
              </a:ext>
            </a:extLst>
          </p:cNvPr>
          <p:cNvSpPr txBox="1"/>
          <p:nvPr/>
        </p:nvSpPr>
        <p:spPr>
          <a:xfrm>
            <a:off x="14230859" y="12993701"/>
            <a:ext cx="9544051" cy="752107"/>
          </a:xfrm>
          <a:prstGeom prst="rect">
            <a:avLst/>
          </a:prstGeom>
          <a:ln>
            <a:noFill/>
          </a:ln>
        </p:spPr>
        <p:txBody>
          <a:bodyPr lIns="0" tIns="0" rIns="0" bIns="0" rtlCol="0" anchor="ctr"/>
          <a:lstStyle/>
          <a:p>
            <a:pPr algn="r">
              <a:lnSpc>
                <a:spcPts val="3700"/>
              </a:lnSpc>
            </a:pPr>
            <a:r>
              <a:rPr lang="en-US" sz="16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extLst>
      <p:ext uri="{BB962C8B-B14F-4D97-AF65-F5344CB8AC3E}">
        <p14:creationId xmlns:p14="http://schemas.microsoft.com/office/powerpoint/2010/main" val="328021239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311A-2B26-AC12-C781-645765E95AF1}"/>
              </a:ext>
            </a:extLst>
          </p:cNvPr>
          <p:cNvSpPr>
            <a:spLocks noGrp="1"/>
          </p:cNvSpPr>
          <p:nvPr>
            <p:ph type="title"/>
          </p:nvPr>
        </p:nvSpPr>
        <p:spPr>
          <a:xfrm>
            <a:off x="1075765" y="357187"/>
            <a:ext cx="22429694" cy="4645605"/>
          </a:xfrm>
        </p:spPr>
        <p:txBody>
          <a:bodyPr>
            <a:noAutofit/>
          </a:bodyPr>
          <a:lstStyle/>
          <a:p>
            <a:pPr algn="ctr"/>
            <a:r>
              <a:rPr lang="en-US" sz="7200" dirty="0">
                <a:solidFill>
                  <a:srgbClr val="FF0000"/>
                </a:solidFill>
                <a:latin typeface="+mn-lt"/>
              </a:rPr>
              <a:t>SIGN UP FOR WEEKLY EMAIL &amp; TEXT UPDATES </a:t>
            </a:r>
            <a:br>
              <a:rPr lang="en-US" sz="7200" dirty="0">
                <a:latin typeface="+mn-lt"/>
              </a:rPr>
            </a:br>
            <a:r>
              <a:rPr lang="en-US" sz="5400" dirty="0">
                <a:solidFill>
                  <a:schemeClr val="tx1">
                    <a:lumMod val="50000"/>
                  </a:schemeClr>
                </a:solidFill>
                <a:latin typeface="+mn-lt"/>
              </a:rPr>
              <a:t>ROCKSTAR TEAM WEBSITE</a:t>
            </a:r>
            <a:br>
              <a:rPr lang="en-US" sz="7200" dirty="0">
                <a:latin typeface="+mn-lt"/>
              </a:rPr>
            </a:br>
            <a:r>
              <a:rPr lang="en-US" sz="7200" dirty="0">
                <a:latin typeface="+mn-lt"/>
              </a:rPr>
              <a:t>www.wealthinstituteinc.com</a:t>
            </a:r>
          </a:p>
        </p:txBody>
      </p:sp>
      <p:sp>
        <p:nvSpPr>
          <p:cNvPr id="3" name="Text Placeholder 2">
            <a:extLst>
              <a:ext uri="{FF2B5EF4-FFF2-40B4-BE49-F238E27FC236}">
                <a16:creationId xmlns:a16="http://schemas.microsoft.com/office/drawing/2014/main" id="{59DA944B-9B2D-AFDC-5407-B7FEE7ADCBCE}"/>
              </a:ext>
            </a:extLst>
          </p:cNvPr>
          <p:cNvSpPr>
            <a:spLocks noGrp="1"/>
          </p:cNvSpPr>
          <p:nvPr>
            <p:ph type="body" idx="1"/>
          </p:nvPr>
        </p:nvSpPr>
        <p:spPr>
          <a:xfrm>
            <a:off x="4387453" y="6192982"/>
            <a:ext cx="15609094" cy="6290722"/>
          </a:xfrm>
        </p:spPr>
        <p:txBody>
          <a:bodyPr/>
          <a:lstStyle/>
          <a:p>
            <a:endParaRPr lang="en-US" dirty="0"/>
          </a:p>
        </p:txBody>
      </p:sp>
      <p:pic>
        <p:nvPicPr>
          <p:cNvPr id="5" name="Picture 4" descr="A screenshot of a login form&#10;&#10;Description automatically generated">
            <a:extLst>
              <a:ext uri="{FF2B5EF4-FFF2-40B4-BE49-F238E27FC236}">
                <a16:creationId xmlns:a16="http://schemas.microsoft.com/office/drawing/2014/main" id="{7AD14501-CEC9-4E75-81FA-65C315C4D9A1}"/>
              </a:ext>
            </a:extLst>
          </p:cNvPr>
          <p:cNvPicPr>
            <a:picLocks noChangeAspect="1"/>
          </p:cNvPicPr>
          <p:nvPr/>
        </p:nvPicPr>
        <p:blipFill>
          <a:blip r:embed="rId2"/>
          <a:stretch>
            <a:fillRect/>
          </a:stretch>
        </p:blipFill>
        <p:spPr>
          <a:xfrm>
            <a:off x="1362636" y="4972753"/>
            <a:ext cx="21945599" cy="7480912"/>
          </a:xfrm>
          <a:prstGeom prst="rect">
            <a:avLst/>
          </a:prstGeom>
        </p:spPr>
      </p:pic>
      <p:sp>
        <p:nvSpPr>
          <p:cNvPr id="6" name="Arrow: Left 5">
            <a:extLst>
              <a:ext uri="{FF2B5EF4-FFF2-40B4-BE49-F238E27FC236}">
                <a16:creationId xmlns:a16="http://schemas.microsoft.com/office/drawing/2014/main" id="{1EC6DF52-0097-0195-00A1-608C293433E0}"/>
              </a:ext>
            </a:extLst>
          </p:cNvPr>
          <p:cNvSpPr/>
          <p:nvPr/>
        </p:nvSpPr>
        <p:spPr>
          <a:xfrm>
            <a:off x="12988636" y="5625223"/>
            <a:ext cx="978408" cy="48463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579587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BF20E-B0AA-0EC0-BE64-B070E45D8E5A}"/>
            </a:ext>
          </a:extLst>
        </p:cNvPr>
        <p:cNvGrpSpPr/>
        <p:nvPr/>
      </p:nvGrpSpPr>
      <p:grpSpPr>
        <a:xfrm>
          <a:off x="0" y="0"/>
          <a:ext cx="0" cy="0"/>
          <a:chOff x="0" y="0"/>
          <a:chExt cx="0" cy="0"/>
        </a:xfrm>
      </p:grpSpPr>
      <p:sp>
        <p:nvSpPr>
          <p:cNvPr id="52" name="Rectangle 51">
            <a:extLst>
              <a:ext uri="{FF2B5EF4-FFF2-40B4-BE49-F238E27FC236}">
                <a16:creationId xmlns:a16="http://schemas.microsoft.com/office/drawing/2014/main" id="{3095DC50-748C-2474-9F34-58853004700A}"/>
              </a:ext>
            </a:extLst>
          </p:cNvPr>
          <p:cNvSpPr/>
          <p:nvPr/>
        </p:nvSpPr>
        <p:spPr>
          <a:xfrm flipV="1">
            <a:off x="0" y="5683"/>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nvGrpSpPr>
          <p:cNvPr id="5" name="Group 5">
            <a:extLst>
              <a:ext uri="{FF2B5EF4-FFF2-40B4-BE49-F238E27FC236}">
                <a16:creationId xmlns:a16="http://schemas.microsoft.com/office/drawing/2014/main" id="{82B76768-2AD6-1473-278A-5F141A52B172}"/>
              </a:ext>
            </a:extLst>
          </p:cNvPr>
          <p:cNvGrpSpPr/>
          <p:nvPr/>
        </p:nvGrpSpPr>
        <p:grpSpPr>
          <a:xfrm>
            <a:off x="-60960" y="6471921"/>
            <a:ext cx="24444960" cy="1657513"/>
            <a:chOff x="0" y="0"/>
            <a:chExt cx="24444960" cy="3840480"/>
          </a:xfrm>
        </p:grpSpPr>
        <p:sp>
          <p:nvSpPr>
            <p:cNvPr id="6" name="Freeform 6">
              <a:extLst>
                <a:ext uri="{FF2B5EF4-FFF2-40B4-BE49-F238E27FC236}">
                  <a16:creationId xmlns:a16="http://schemas.microsoft.com/office/drawing/2014/main" id="{010CB120-F4FE-FA7E-AA85-7D53A8E122B3}"/>
                </a:ext>
              </a:extLst>
            </p:cNvPr>
            <p:cNvSpPr/>
            <p:nvPr/>
          </p:nvSpPr>
          <p:spPr>
            <a:xfrm>
              <a:off x="0" y="0"/>
              <a:ext cx="24444959" cy="3840480"/>
            </a:xfrm>
            <a:custGeom>
              <a:avLst/>
              <a:gdLst/>
              <a:ahLst/>
              <a:cxnLst/>
              <a:rect l="l" t="t" r="r" b="b"/>
              <a:pathLst>
                <a:path w="24444959" h="3840480">
                  <a:moveTo>
                    <a:pt x="24444959" y="0"/>
                  </a:moveTo>
                  <a:lnTo>
                    <a:pt x="0" y="0"/>
                  </a:lnTo>
                  <a:lnTo>
                    <a:pt x="0" y="3840480"/>
                  </a:lnTo>
                  <a:lnTo>
                    <a:pt x="24444959" y="3840480"/>
                  </a:lnTo>
                  <a:close/>
                </a:path>
              </a:pathLst>
            </a:custGeom>
            <a:gradFill rotWithShape="1">
              <a:gsLst>
                <a:gs pos="0">
                  <a:srgbClr val="4E92D4">
                    <a:alpha val="100000"/>
                  </a:srgbClr>
                </a:gs>
                <a:gs pos="56000">
                  <a:srgbClr val="8471F2">
                    <a:alpha val="100000"/>
                  </a:srgbClr>
                </a:gs>
              </a:gsLst>
              <a:lin ang="2700000"/>
            </a:gradFill>
            <a:ln w="12700">
              <a:noFill/>
            </a:ln>
          </p:spPr>
          <p:txBody>
            <a:bodyPr/>
            <a:lstStyle/>
            <a:p>
              <a:endParaRPr lang="en-US" sz="1867"/>
            </a:p>
          </p:txBody>
        </p:sp>
      </p:grpSp>
      <p:sp>
        <p:nvSpPr>
          <p:cNvPr id="9" name="Freeform 9" descr="A white text on a black background  Description automatically generated">
            <a:extLst>
              <a:ext uri="{FF2B5EF4-FFF2-40B4-BE49-F238E27FC236}">
                <a16:creationId xmlns:a16="http://schemas.microsoft.com/office/drawing/2014/main" id="{9D7467F6-09AE-2984-91DE-CE004B1B496C}"/>
              </a:ext>
            </a:extLst>
          </p:cNvPr>
          <p:cNvSpPr/>
          <p:nvPr/>
        </p:nvSpPr>
        <p:spPr>
          <a:xfrm>
            <a:off x="585848" y="6761450"/>
            <a:ext cx="1657325" cy="1095599"/>
          </a:xfrm>
          <a:custGeom>
            <a:avLst/>
            <a:gdLst/>
            <a:ahLst/>
            <a:cxnLst/>
            <a:rect l="l" t="t" r="r" b="b"/>
            <a:pathLst>
              <a:path w="1702318" h="1061352">
                <a:moveTo>
                  <a:pt x="0" y="0"/>
                </a:moveTo>
                <a:lnTo>
                  <a:pt x="1702318" y="0"/>
                </a:lnTo>
                <a:lnTo>
                  <a:pt x="1702318" y="1061352"/>
                </a:lnTo>
                <a:lnTo>
                  <a:pt x="0" y="1061352"/>
                </a:lnTo>
                <a:lnTo>
                  <a:pt x="0" y="0"/>
                </a:lnTo>
                <a:close/>
              </a:path>
            </a:pathLst>
          </a:custGeom>
          <a:blipFill>
            <a:blip r:embed="rId2"/>
            <a:stretch>
              <a:fillRect t="-186" b="-187"/>
            </a:stretch>
          </a:blipFill>
        </p:spPr>
        <p:txBody>
          <a:bodyPr/>
          <a:lstStyle/>
          <a:p>
            <a:endParaRPr lang="en-US" sz="1867"/>
          </a:p>
        </p:txBody>
      </p:sp>
      <p:sp>
        <p:nvSpPr>
          <p:cNvPr id="10" name="Freeform 10" descr="preencoded.png">
            <a:extLst>
              <a:ext uri="{FF2B5EF4-FFF2-40B4-BE49-F238E27FC236}">
                <a16:creationId xmlns:a16="http://schemas.microsoft.com/office/drawing/2014/main" id="{C541F0C6-44D6-9716-8DD1-B88AD990D3A4}"/>
              </a:ext>
            </a:extLst>
          </p:cNvPr>
          <p:cNvSpPr/>
          <p:nvPr/>
        </p:nvSpPr>
        <p:spPr>
          <a:xfrm>
            <a:off x="9119009" y="6865363"/>
            <a:ext cx="2289993" cy="809203"/>
          </a:xfrm>
          <a:custGeom>
            <a:avLst/>
            <a:gdLst/>
            <a:ahLst/>
            <a:cxnLst/>
            <a:rect l="l" t="t" r="r" b="b"/>
            <a:pathLst>
              <a:path w="2352161" h="783908">
                <a:moveTo>
                  <a:pt x="0" y="0"/>
                </a:moveTo>
                <a:lnTo>
                  <a:pt x="2352161" y="0"/>
                </a:lnTo>
                <a:lnTo>
                  <a:pt x="2352161" y="783907"/>
                </a:lnTo>
                <a:lnTo>
                  <a:pt x="0" y="783907"/>
                </a:lnTo>
                <a:lnTo>
                  <a:pt x="0" y="0"/>
                </a:lnTo>
                <a:close/>
              </a:path>
            </a:pathLst>
          </a:custGeom>
          <a:blipFill>
            <a:blip r:embed="rId3"/>
            <a:stretch>
              <a:fillRect r="-388"/>
            </a:stretch>
          </a:blipFill>
        </p:spPr>
        <p:txBody>
          <a:bodyPr/>
          <a:lstStyle/>
          <a:p>
            <a:endParaRPr lang="en-US" sz="1867"/>
          </a:p>
        </p:txBody>
      </p:sp>
      <p:sp>
        <p:nvSpPr>
          <p:cNvPr id="11" name="Freeform 11" descr="A black and white logo  Description automatically generated">
            <a:extLst>
              <a:ext uri="{FF2B5EF4-FFF2-40B4-BE49-F238E27FC236}">
                <a16:creationId xmlns:a16="http://schemas.microsoft.com/office/drawing/2014/main" id="{94566AAF-70DB-4BD9-2CAF-328CFEEBA5E8}"/>
              </a:ext>
            </a:extLst>
          </p:cNvPr>
          <p:cNvSpPr/>
          <p:nvPr/>
        </p:nvSpPr>
        <p:spPr>
          <a:xfrm>
            <a:off x="18361804" y="7068020"/>
            <a:ext cx="1979449" cy="676859"/>
          </a:xfrm>
          <a:custGeom>
            <a:avLst/>
            <a:gdLst/>
            <a:ahLst/>
            <a:cxnLst/>
            <a:rect l="l" t="t" r="r" b="b"/>
            <a:pathLst>
              <a:path w="2033187" h="655701">
                <a:moveTo>
                  <a:pt x="0" y="0"/>
                </a:moveTo>
                <a:lnTo>
                  <a:pt x="2033188" y="0"/>
                </a:lnTo>
                <a:lnTo>
                  <a:pt x="2033188" y="655701"/>
                </a:lnTo>
                <a:lnTo>
                  <a:pt x="0" y="655701"/>
                </a:lnTo>
                <a:lnTo>
                  <a:pt x="0" y="0"/>
                </a:lnTo>
                <a:close/>
              </a:path>
            </a:pathLst>
          </a:custGeom>
          <a:blipFill>
            <a:blip r:embed="rId4"/>
            <a:stretch>
              <a:fillRect l="-102" r="-102"/>
            </a:stretch>
          </a:blipFill>
        </p:spPr>
        <p:txBody>
          <a:bodyPr/>
          <a:lstStyle/>
          <a:p>
            <a:endParaRPr lang="en-US" sz="1867"/>
          </a:p>
        </p:txBody>
      </p:sp>
      <p:sp>
        <p:nvSpPr>
          <p:cNvPr id="12" name="Freeform 12" descr="A white text on a black background  Description automatically generated">
            <a:extLst>
              <a:ext uri="{FF2B5EF4-FFF2-40B4-BE49-F238E27FC236}">
                <a16:creationId xmlns:a16="http://schemas.microsoft.com/office/drawing/2014/main" id="{905BAADF-0287-DC26-C863-9DF3C4E8A246}"/>
              </a:ext>
            </a:extLst>
          </p:cNvPr>
          <p:cNvSpPr/>
          <p:nvPr/>
        </p:nvSpPr>
        <p:spPr>
          <a:xfrm>
            <a:off x="21067307" y="7044128"/>
            <a:ext cx="2673877" cy="657411"/>
          </a:xfrm>
          <a:custGeom>
            <a:avLst/>
            <a:gdLst/>
            <a:ahLst/>
            <a:cxnLst/>
            <a:rect l="l" t="t" r="r" b="b"/>
            <a:pathLst>
              <a:path w="2746467" h="636861">
                <a:moveTo>
                  <a:pt x="0" y="0"/>
                </a:moveTo>
                <a:lnTo>
                  <a:pt x="2746467" y="0"/>
                </a:lnTo>
                <a:lnTo>
                  <a:pt x="2746467" y="636860"/>
                </a:lnTo>
                <a:lnTo>
                  <a:pt x="0" y="636860"/>
                </a:lnTo>
                <a:lnTo>
                  <a:pt x="0" y="0"/>
                </a:lnTo>
                <a:close/>
              </a:path>
            </a:pathLst>
          </a:custGeom>
          <a:blipFill>
            <a:blip r:embed="rId5"/>
            <a:stretch>
              <a:fillRect/>
            </a:stretch>
          </a:blipFill>
        </p:spPr>
        <p:txBody>
          <a:bodyPr/>
          <a:lstStyle/>
          <a:p>
            <a:endParaRPr lang="en-US" sz="1867"/>
          </a:p>
        </p:txBody>
      </p:sp>
      <p:sp>
        <p:nvSpPr>
          <p:cNvPr id="13" name="Freeform 13" descr="A black and white logo  AI-generated content may be incorrect.">
            <a:extLst>
              <a:ext uri="{FF2B5EF4-FFF2-40B4-BE49-F238E27FC236}">
                <a16:creationId xmlns:a16="http://schemas.microsoft.com/office/drawing/2014/main" id="{28470EF2-7035-ACE0-1585-0BAF7A768C30}"/>
              </a:ext>
            </a:extLst>
          </p:cNvPr>
          <p:cNvSpPr/>
          <p:nvPr/>
        </p:nvSpPr>
        <p:spPr>
          <a:xfrm>
            <a:off x="12271223" y="6545149"/>
            <a:ext cx="2805428" cy="1449631"/>
          </a:xfrm>
          <a:custGeom>
            <a:avLst/>
            <a:gdLst/>
            <a:ahLst/>
            <a:cxnLst/>
            <a:rect l="l" t="t" r="r" b="b"/>
            <a:pathLst>
              <a:path w="2881589" h="1404318">
                <a:moveTo>
                  <a:pt x="0" y="0"/>
                </a:moveTo>
                <a:lnTo>
                  <a:pt x="2881589" y="0"/>
                </a:lnTo>
                <a:lnTo>
                  <a:pt x="2881589" y="1404319"/>
                </a:lnTo>
                <a:lnTo>
                  <a:pt x="0" y="1404319"/>
                </a:lnTo>
                <a:lnTo>
                  <a:pt x="0" y="0"/>
                </a:lnTo>
                <a:close/>
              </a:path>
            </a:pathLst>
          </a:custGeom>
          <a:blipFill>
            <a:blip r:embed="rId6"/>
            <a:stretch>
              <a:fillRect/>
            </a:stretch>
          </a:blipFill>
        </p:spPr>
        <p:txBody>
          <a:bodyPr/>
          <a:lstStyle/>
          <a:p>
            <a:endParaRPr lang="en-US" sz="1867"/>
          </a:p>
        </p:txBody>
      </p:sp>
      <p:sp>
        <p:nvSpPr>
          <p:cNvPr id="14" name="Freeform 14" descr="A white text on a black background  AI-generated content may be incorrect.">
            <a:extLst>
              <a:ext uri="{FF2B5EF4-FFF2-40B4-BE49-F238E27FC236}">
                <a16:creationId xmlns:a16="http://schemas.microsoft.com/office/drawing/2014/main" id="{0F69058E-9AE9-A76B-19EB-11698F520CF4}"/>
              </a:ext>
            </a:extLst>
          </p:cNvPr>
          <p:cNvSpPr/>
          <p:nvPr/>
        </p:nvSpPr>
        <p:spPr>
          <a:xfrm>
            <a:off x="15594661" y="6928753"/>
            <a:ext cx="2086120" cy="524811"/>
          </a:xfrm>
          <a:custGeom>
            <a:avLst/>
            <a:gdLst/>
            <a:ahLst/>
            <a:cxnLst/>
            <a:rect l="l" t="t" r="r" b="b"/>
            <a:pathLst>
              <a:path w="2142754" h="508406">
                <a:moveTo>
                  <a:pt x="0" y="0"/>
                </a:moveTo>
                <a:lnTo>
                  <a:pt x="2142753" y="0"/>
                </a:lnTo>
                <a:lnTo>
                  <a:pt x="2142753" y="508407"/>
                </a:lnTo>
                <a:lnTo>
                  <a:pt x="0" y="508407"/>
                </a:lnTo>
                <a:lnTo>
                  <a:pt x="0" y="0"/>
                </a:lnTo>
                <a:close/>
              </a:path>
            </a:pathLst>
          </a:custGeom>
          <a:blipFill>
            <a:blip r:embed="rId7"/>
            <a:stretch>
              <a:fillRect t="-183" b="-181"/>
            </a:stretch>
          </a:blipFill>
        </p:spPr>
        <p:txBody>
          <a:bodyPr/>
          <a:lstStyle/>
          <a:p>
            <a:endParaRPr lang="en-US" sz="1867"/>
          </a:p>
        </p:txBody>
      </p:sp>
      <p:sp>
        <p:nvSpPr>
          <p:cNvPr id="15" name="Freeform 15" descr="A white letter with black background  Description automatically generated">
            <a:extLst>
              <a:ext uri="{FF2B5EF4-FFF2-40B4-BE49-F238E27FC236}">
                <a16:creationId xmlns:a16="http://schemas.microsoft.com/office/drawing/2014/main" id="{8B7711B8-B808-5E1D-D515-E9CAC19A556C}"/>
              </a:ext>
            </a:extLst>
          </p:cNvPr>
          <p:cNvSpPr/>
          <p:nvPr/>
        </p:nvSpPr>
        <p:spPr>
          <a:xfrm>
            <a:off x="6146966" y="6974897"/>
            <a:ext cx="2109821" cy="431552"/>
          </a:xfrm>
          <a:custGeom>
            <a:avLst/>
            <a:gdLst/>
            <a:ahLst/>
            <a:cxnLst/>
            <a:rect l="l" t="t" r="r" b="b"/>
            <a:pathLst>
              <a:path w="2167099" h="418062">
                <a:moveTo>
                  <a:pt x="0" y="0"/>
                </a:moveTo>
                <a:lnTo>
                  <a:pt x="2167099" y="0"/>
                </a:lnTo>
                <a:lnTo>
                  <a:pt x="2167099" y="418062"/>
                </a:lnTo>
                <a:lnTo>
                  <a:pt x="0" y="418062"/>
                </a:lnTo>
                <a:lnTo>
                  <a:pt x="0" y="0"/>
                </a:lnTo>
                <a:close/>
              </a:path>
            </a:pathLst>
          </a:custGeom>
          <a:blipFill>
            <a:blip r:embed="rId8"/>
            <a:stretch>
              <a:fillRect l="-313" r="-314"/>
            </a:stretch>
          </a:blipFill>
        </p:spPr>
        <p:txBody>
          <a:bodyPr/>
          <a:lstStyle/>
          <a:p>
            <a:endParaRPr lang="en-US" sz="1867"/>
          </a:p>
        </p:txBody>
      </p:sp>
      <p:sp>
        <p:nvSpPr>
          <p:cNvPr id="16" name="Freeform 16" descr="A logo of a company  AI-generated content may be incorrect.">
            <a:extLst>
              <a:ext uri="{FF2B5EF4-FFF2-40B4-BE49-F238E27FC236}">
                <a16:creationId xmlns:a16="http://schemas.microsoft.com/office/drawing/2014/main" id="{248BBBF8-912F-F78C-C4AC-E577BCF65C8C}"/>
              </a:ext>
            </a:extLst>
          </p:cNvPr>
          <p:cNvSpPr/>
          <p:nvPr/>
        </p:nvSpPr>
        <p:spPr>
          <a:xfrm>
            <a:off x="3117771" y="6748004"/>
            <a:ext cx="2313723" cy="1043920"/>
          </a:xfrm>
          <a:custGeom>
            <a:avLst/>
            <a:gdLst/>
            <a:ahLst/>
            <a:cxnLst/>
            <a:rect l="l" t="t" r="r" b="b"/>
            <a:pathLst>
              <a:path w="2376535" h="1011288">
                <a:moveTo>
                  <a:pt x="0" y="0"/>
                </a:moveTo>
                <a:lnTo>
                  <a:pt x="2376535" y="0"/>
                </a:lnTo>
                <a:lnTo>
                  <a:pt x="2376535" y="1011288"/>
                </a:lnTo>
                <a:lnTo>
                  <a:pt x="0" y="1011288"/>
                </a:lnTo>
                <a:lnTo>
                  <a:pt x="0" y="0"/>
                </a:lnTo>
                <a:close/>
              </a:path>
            </a:pathLst>
          </a:custGeom>
          <a:blipFill>
            <a:blip r:embed="rId9"/>
            <a:stretch>
              <a:fillRect t="-30" b="-30"/>
            </a:stretch>
          </a:blipFill>
        </p:spPr>
        <p:txBody>
          <a:bodyPr/>
          <a:lstStyle/>
          <a:p>
            <a:endParaRPr lang="en-US" sz="1867"/>
          </a:p>
        </p:txBody>
      </p:sp>
      <p:grpSp>
        <p:nvGrpSpPr>
          <p:cNvPr id="17" name="Group 17">
            <a:extLst>
              <a:ext uri="{FF2B5EF4-FFF2-40B4-BE49-F238E27FC236}">
                <a16:creationId xmlns:a16="http://schemas.microsoft.com/office/drawing/2014/main" id="{D35477E7-6FCD-0E1B-942B-492F5A205E4E}"/>
              </a:ext>
            </a:extLst>
          </p:cNvPr>
          <p:cNvGrpSpPr/>
          <p:nvPr/>
        </p:nvGrpSpPr>
        <p:grpSpPr>
          <a:xfrm>
            <a:off x="15895257" y="1681926"/>
            <a:ext cx="88900" cy="728980"/>
            <a:chOff x="0" y="0"/>
            <a:chExt cx="88900" cy="728980"/>
          </a:xfrm>
        </p:grpSpPr>
        <p:sp>
          <p:nvSpPr>
            <p:cNvPr id="18" name="Freeform 18">
              <a:extLst>
                <a:ext uri="{FF2B5EF4-FFF2-40B4-BE49-F238E27FC236}">
                  <a16:creationId xmlns:a16="http://schemas.microsoft.com/office/drawing/2014/main" id="{463092D8-1CBF-1688-C860-D02156C88FCC}"/>
                </a:ext>
              </a:extLst>
            </p:cNvPr>
            <p:cNvSpPr/>
            <p:nvPr/>
          </p:nvSpPr>
          <p:spPr>
            <a:xfrm>
              <a:off x="0" y="44450"/>
              <a:ext cx="88900" cy="640080"/>
            </a:xfrm>
            <a:custGeom>
              <a:avLst/>
              <a:gdLst/>
              <a:ahLst/>
              <a:cxnLst/>
              <a:rect l="l" t="t" r="r" b="b"/>
              <a:pathLst>
                <a:path w="88900" h="640080">
                  <a:moveTo>
                    <a:pt x="88900" y="0"/>
                  </a:moveTo>
                  <a:lnTo>
                    <a:pt x="88900" y="640080"/>
                  </a:lnTo>
                  <a:lnTo>
                    <a:pt x="0" y="640080"/>
                  </a:lnTo>
                  <a:lnTo>
                    <a:pt x="0" y="0"/>
                  </a:lnTo>
                  <a:close/>
                </a:path>
              </a:pathLst>
            </a:custGeom>
            <a:solidFill>
              <a:srgbClr val="4F92D4"/>
            </a:solidFill>
            <a:ln w="12700">
              <a:noFill/>
            </a:ln>
          </p:spPr>
          <p:txBody>
            <a:bodyPr/>
            <a:lstStyle/>
            <a:p>
              <a:endParaRPr lang="en-US" sz="1867"/>
            </a:p>
          </p:txBody>
        </p:sp>
      </p:grpSp>
      <p:sp>
        <p:nvSpPr>
          <p:cNvPr id="19" name="TextBox 19">
            <a:extLst>
              <a:ext uri="{FF2B5EF4-FFF2-40B4-BE49-F238E27FC236}">
                <a16:creationId xmlns:a16="http://schemas.microsoft.com/office/drawing/2014/main" id="{0CFDFF1D-3E0D-C920-51DA-F86DB00885C4}"/>
              </a:ext>
            </a:extLst>
          </p:cNvPr>
          <p:cNvSpPr txBox="1"/>
          <p:nvPr/>
        </p:nvSpPr>
        <p:spPr>
          <a:xfrm>
            <a:off x="12293600" y="1931783"/>
            <a:ext cx="8302659" cy="531107"/>
          </a:xfrm>
          <a:prstGeom prst="rect">
            <a:avLst/>
          </a:prstGeom>
        </p:spPr>
        <p:txBody>
          <a:bodyPr wrap="square" lIns="0" tIns="0" rIns="0" bIns="0" rtlCol="0" anchor="t">
            <a:spAutoFit/>
          </a:bodyPr>
          <a:lstStyle/>
          <a:p>
            <a:pPr algn="ctr">
              <a:lnSpc>
                <a:spcPts val="3699"/>
              </a:lnSpc>
            </a:pPr>
            <a:r>
              <a:rPr lang="en-US" sz="6000" dirty="0">
                <a:solidFill>
                  <a:srgbClr val="404040"/>
                </a:solidFill>
                <a:latin typeface="+mn-lt"/>
                <a:ea typeface="Century Gothic Paneuropean"/>
                <a:cs typeface="Century Gothic Paneuropean"/>
                <a:sym typeface="Century Gothic Paneuropean"/>
              </a:rPr>
              <a:t>Business    Residential</a:t>
            </a:r>
          </a:p>
        </p:txBody>
      </p:sp>
      <p:grpSp>
        <p:nvGrpSpPr>
          <p:cNvPr id="20" name="Group 20">
            <a:extLst>
              <a:ext uri="{FF2B5EF4-FFF2-40B4-BE49-F238E27FC236}">
                <a16:creationId xmlns:a16="http://schemas.microsoft.com/office/drawing/2014/main" id="{ED7CE443-3839-8DA3-72F3-C72AFE215D90}"/>
              </a:ext>
            </a:extLst>
          </p:cNvPr>
          <p:cNvGrpSpPr/>
          <p:nvPr/>
        </p:nvGrpSpPr>
        <p:grpSpPr>
          <a:xfrm>
            <a:off x="1375030" y="2584629"/>
            <a:ext cx="21633941" cy="12700"/>
            <a:chOff x="0" y="0"/>
            <a:chExt cx="21633942" cy="12700"/>
          </a:xfrm>
        </p:grpSpPr>
        <p:sp>
          <p:nvSpPr>
            <p:cNvPr id="21" name="Freeform 21">
              <a:extLst>
                <a:ext uri="{FF2B5EF4-FFF2-40B4-BE49-F238E27FC236}">
                  <a16:creationId xmlns:a16="http://schemas.microsoft.com/office/drawing/2014/main" id="{D543E1E8-5472-A9D0-81EC-355DFA23B5CA}"/>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sz="1867"/>
            </a:p>
          </p:txBody>
        </p:sp>
      </p:grpSp>
      <p:sp>
        <p:nvSpPr>
          <p:cNvPr id="44" name="Freeform 44">
            <a:extLst>
              <a:ext uri="{FF2B5EF4-FFF2-40B4-BE49-F238E27FC236}">
                <a16:creationId xmlns:a16="http://schemas.microsoft.com/office/drawing/2014/main" id="{4A9AB74B-722C-6512-47B5-5607C730737F}"/>
              </a:ext>
            </a:extLst>
          </p:cNvPr>
          <p:cNvSpPr/>
          <p:nvPr/>
        </p:nvSpPr>
        <p:spPr>
          <a:xfrm>
            <a:off x="21503881" y="12393397"/>
            <a:ext cx="2447480" cy="917143"/>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0">
              <a:extLst>
                <a:ext uri="{96DAC541-7B7A-43D3-8B79-37D633B846F1}">
                  <asvg:svgBlip xmlns:asvg="http://schemas.microsoft.com/office/drawing/2016/SVG/main" r:embed="rId11"/>
                </a:ext>
              </a:extLst>
            </a:blip>
            <a:stretch>
              <a:fillRect t="-468" b="-468"/>
            </a:stretch>
          </a:blipFill>
        </p:spPr>
        <p:txBody>
          <a:bodyPr/>
          <a:lstStyle/>
          <a:p>
            <a:endParaRPr lang="en-US" sz="1867"/>
          </a:p>
        </p:txBody>
      </p:sp>
      <p:sp>
        <p:nvSpPr>
          <p:cNvPr id="46" name="Freeform 46">
            <a:extLst>
              <a:ext uri="{FF2B5EF4-FFF2-40B4-BE49-F238E27FC236}">
                <a16:creationId xmlns:a16="http://schemas.microsoft.com/office/drawing/2014/main" id="{37548D64-27A3-5E4E-4D03-F33037F0E725}"/>
              </a:ext>
            </a:extLst>
          </p:cNvPr>
          <p:cNvSpPr/>
          <p:nvPr/>
        </p:nvSpPr>
        <p:spPr>
          <a:xfrm>
            <a:off x="14230859" y="13127051"/>
            <a:ext cx="9544051" cy="61875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sz="1867"/>
          </a:p>
        </p:txBody>
      </p:sp>
      <p:sp>
        <p:nvSpPr>
          <p:cNvPr id="50" name="TextBox 50">
            <a:extLst>
              <a:ext uri="{FF2B5EF4-FFF2-40B4-BE49-F238E27FC236}">
                <a16:creationId xmlns:a16="http://schemas.microsoft.com/office/drawing/2014/main" id="{6F0118DE-5940-39B8-9DC1-444F8A829CA1}"/>
              </a:ext>
            </a:extLst>
          </p:cNvPr>
          <p:cNvSpPr txBox="1"/>
          <p:nvPr/>
        </p:nvSpPr>
        <p:spPr>
          <a:xfrm>
            <a:off x="695322" y="8157941"/>
            <a:ext cx="23079589" cy="1541555"/>
          </a:xfrm>
          <a:prstGeom prst="rect">
            <a:avLst/>
          </a:prstGeom>
        </p:spPr>
        <p:txBody>
          <a:bodyPr lIns="0" tIns="0" rIns="0" bIns="0" rtlCol="0" anchor="ctr"/>
          <a:lstStyle/>
          <a:p>
            <a:pPr algn="ctr">
              <a:lnSpc>
                <a:spcPts val="9600"/>
              </a:lnSpc>
            </a:pPr>
            <a:r>
              <a:rPr lang="en-US" sz="7200" dirty="0">
                <a:solidFill>
                  <a:srgbClr val="4F92D3"/>
                </a:solidFill>
                <a:latin typeface="Anton"/>
                <a:ea typeface="Anton"/>
                <a:cs typeface="Anton"/>
                <a:sym typeface="Anton"/>
              </a:rPr>
              <a:t>Coming Soon: FinTech Cloud Based Banking</a:t>
            </a:r>
          </a:p>
        </p:txBody>
      </p:sp>
      <p:sp>
        <p:nvSpPr>
          <p:cNvPr id="2" name="TextBox 47">
            <a:extLst>
              <a:ext uri="{FF2B5EF4-FFF2-40B4-BE49-F238E27FC236}">
                <a16:creationId xmlns:a16="http://schemas.microsoft.com/office/drawing/2014/main" id="{DB5AD33A-1135-0D1B-5DA5-E8F1F1235B75}"/>
              </a:ext>
            </a:extLst>
          </p:cNvPr>
          <p:cNvSpPr txBox="1"/>
          <p:nvPr/>
        </p:nvSpPr>
        <p:spPr>
          <a:xfrm>
            <a:off x="14230859" y="12993701"/>
            <a:ext cx="9544051" cy="752107"/>
          </a:xfrm>
          <a:prstGeom prst="rect">
            <a:avLst/>
          </a:prstGeom>
          <a:ln>
            <a:noFill/>
          </a:ln>
        </p:spPr>
        <p:txBody>
          <a:bodyPr lIns="0" tIns="0" rIns="0" bIns="0" rtlCol="0" anchor="ctr"/>
          <a:lstStyle/>
          <a:p>
            <a:pPr algn="r">
              <a:lnSpc>
                <a:spcPts val="3700"/>
              </a:lnSpc>
            </a:pPr>
            <a:r>
              <a:rPr lang="en-US" sz="16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grpSp>
        <p:nvGrpSpPr>
          <p:cNvPr id="61" name="Group 60">
            <a:extLst>
              <a:ext uri="{FF2B5EF4-FFF2-40B4-BE49-F238E27FC236}">
                <a16:creationId xmlns:a16="http://schemas.microsoft.com/office/drawing/2014/main" id="{11D46CC9-57E9-D7D3-C44E-D584CA7CE163}"/>
              </a:ext>
            </a:extLst>
          </p:cNvPr>
          <p:cNvGrpSpPr/>
          <p:nvPr/>
        </p:nvGrpSpPr>
        <p:grpSpPr>
          <a:xfrm>
            <a:off x="1422400" y="2895601"/>
            <a:ext cx="22453600" cy="3619253"/>
            <a:chOff x="1143000" y="2171700"/>
            <a:chExt cx="16840200" cy="2714440"/>
          </a:xfrm>
        </p:grpSpPr>
        <p:grpSp>
          <p:nvGrpSpPr>
            <p:cNvPr id="3" name="Group 3">
              <a:extLst>
                <a:ext uri="{FF2B5EF4-FFF2-40B4-BE49-F238E27FC236}">
                  <a16:creationId xmlns:a16="http://schemas.microsoft.com/office/drawing/2014/main" id="{88A1B8A0-1349-8D42-EF0D-F210FAD3D79D}"/>
                </a:ext>
              </a:extLst>
            </p:cNvPr>
            <p:cNvGrpSpPr/>
            <p:nvPr/>
          </p:nvGrpSpPr>
          <p:grpSpPr>
            <a:xfrm>
              <a:off x="1143000" y="2174060"/>
              <a:ext cx="1536021" cy="1534101"/>
              <a:chOff x="0" y="0"/>
              <a:chExt cx="2784627" cy="2781148"/>
            </a:xfrm>
          </p:grpSpPr>
          <p:sp>
            <p:nvSpPr>
              <p:cNvPr id="4" name="Freeform 4">
                <a:extLst>
                  <a:ext uri="{FF2B5EF4-FFF2-40B4-BE49-F238E27FC236}">
                    <a16:creationId xmlns:a16="http://schemas.microsoft.com/office/drawing/2014/main" id="{D98B1792-F702-7DD4-2FB6-F0BDC0C74F6F}"/>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sz="1867"/>
              </a:p>
            </p:txBody>
          </p:sp>
        </p:grpSp>
        <p:sp>
          <p:nvSpPr>
            <p:cNvPr id="22" name="Freeform 22">
              <a:extLst>
                <a:ext uri="{FF2B5EF4-FFF2-40B4-BE49-F238E27FC236}">
                  <a16:creationId xmlns:a16="http://schemas.microsoft.com/office/drawing/2014/main" id="{C992995E-5F56-BE44-C357-18941A0F4C01}"/>
                </a:ext>
              </a:extLst>
            </p:cNvPr>
            <p:cNvSpPr/>
            <p:nvPr/>
          </p:nvSpPr>
          <p:spPr>
            <a:xfrm>
              <a:off x="1544951" y="2664214"/>
              <a:ext cx="752208" cy="605523"/>
            </a:xfrm>
            <a:custGeom>
              <a:avLst/>
              <a:gdLst/>
              <a:ahLst/>
              <a:cxnLst/>
              <a:rect l="l" t="t" r="r" b="b"/>
              <a:pathLst>
                <a:path w="752208" h="605523">
                  <a:moveTo>
                    <a:pt x="0" y="0"/>
                  </a:moveTo>
                  <a:lnTo>
                    <a:pt x="752208" y="0"/>
                  </a:lnTo>
                  <a:lnTo>
                    <a:pt x="752208" y="605523"/>
                  </a:lnTo>
                  <a:lnTo>
                    <a:pt x="0" y="605523"/>
                  </a:lnTo>
                  <a:lnTo>
                    <a:pt x="0" y="0"/>
                  </a:lnTo>
                  <a:close/>
                </a:path>
              </a:pathLst>
            </a:custGeom>
            <a:blipFill>
              <a:blip r:embed="rId13">
                <a:extLst>
                  <a:ext uri="{96DAC541-7B7A-43D3-8B79-37D633B846F1}">
                    <asvg:svgBlip xmlns:asvg="http://schemas.microsoft.com/office/drawing/2016/SVG/main" r:embed="rId14"/>
                  </a:ext>
                </a:extLst>
              </a:blip>
              <a:stretch>
                <a:fillRect l="-312" r="-312"/>
              </a:stretch>
            </a:blipFill>
          </p:spPr>
          <p:txBody>
            <a:bodyPr/>
            <a:lstStyle/>
            <a:p>
              <a:endParaRPr lang="en-US" sz="1867"/>
            </a:p>
          </p:txBody>
        </p:sp>
        <p:sp>
          <p:nvSpPr>
            <p:cNvPr id="23" name="TextBox 23">
              <a:extLst>
                <a:ext uri="{FF2B5EF4-FFF2-40B4-BE49-F238E27FC236}">
                  <a16:creationId xmlns:a16="http://schemas.microsoft.com/office/drawing/2014/main" id="{1154D5F7-2BFC-F856-D154-E440F34EA025}"/>
                </a:ext>
              </a:extLst>
            </p:cNvPr>
            <p:cNvSpPr txBox="1"/>
            <p:nvPr/>
          </p:nvSpPr>
          <p:spPr>
            <a:xfrm>
              <a:off x="1257190" y="3824358"/>
              <a:ext cx="1307641" cy="330812"/>
            </a:xfrm>
            <a:prstGeom prst="rect">
              <a:avLst/>
            </a:prstGeom>
          </p:spPr>
          <p:txBody>
            <a:bodyPr wrap="square" lIns="0" tIns="0" rIns="0" bIns="0" rtlCol="0" anchor="t">
              <a:spAutoFit/>
            </a:bodyPr>
            <a:lstStyle/>
            <a:p>
              <a:pPr algn="ctr">
                <a:lnSpc>
                  <a:spcPts val="3839"/>
                </a:lnSpc>
              </a:pPr>
              <a:r>
                <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WIRELESS</a:t>
              </a:r>
            </a:p>
          </p:txBody>
        </p:sp>
        <p:sp>
          <p:nvSpPr>
            <p:cNvPr id="24" name="TextBox 24">
              <a:extLst>
                <a:ext uri="{FF2B5EF4-FFF2-40B4-BE49-F238E27FC236}">
                  <a16:creationId xmlns:a16="http://schemas.microsoft.com/office/drawing/2014/main" id="{35C87847-7073-79D4-A8B9-0B83DF8A6D0F}"/>
                </a:ext>
              </a:extLst>
            </p:cNvPr>
            <p:cNvSpPr txBox="1"/>
            <p:nvPr/>
          </p:nvSpPr>
          <p:spPr>
            <a:xfrm>
              <a:off x="7570808" y="3824358"/>
              <a:ext cx="1148488" cy="330812"/>
            </a:xfrm>
            <a:prstGeom prst="rect">
              <a:avLst/>
            </a:prstGeom>
          </p:spPr>
          <p:txBody>
            <a:bodyPr wrap="square" lIns="0" tIns="0" rIns="0" bIns="0" rtlCol="0" anchor="t">
              <a:spAutoFit/>
            </a:bodyPr>
            <a:lstStyle/>
            <a:p>
              <a:pPr algn="ctr">
                <a:lnSpc>
                  <a:spcPts val="3839"/>
                </a:lnSpc>
              </a:pPr>
              <a:r>
                <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ENERGY</a:t>
              </a:r>
            </a:p>
          </p:txBody>
        </p:sp>
        <p:sp>
          <p:nvSpPr>
            <p:cNvPr id="25" name="TextBox 25">
              <a:extLst>
                <a:ext uri="{FF2B5EF4-FFF2-40B4-BE49-F238E27FC236}">
                  <a16:creationId xmlns:a16="http://schemas.microsoft.com/office/drawing/2014/main" id="{0AB4A368-2C40-FACB-2989-08A12CE6F794}"/>
                </a:ext>
              </a:extLst>
            </p:cNvPr>
            <p:cNvSpPr txBox="1"/>
            <p:nvPr/>
          </p:nvSpPr>
          <p:spPr>
            <a:xfrm>
              <a:off x="9359780" y="3824358"/>
              <a:ext cx="1701105" cy="330812"/>
            </a:xfrm>
            <a:prstGeom prst="rect">
              <a:avLst/>
            </a:prstGeom>
          </p:spPr>
          <p:txBody>
            <a:bodyPr wrap="square" lIns="0" tIns="0" rIns="0" bIns="0" rtlCol="0" anchor="t">
              <a:spAutoFit/>
            </a:bodyPr>
            <a:lstStyle/>
            <a:p>
              <a:pPr algn="ctr">
                <a:lnSpc>
                  <a:spcPts val="3839"/>
                </a:lnSpc>
              </a:pPr>
              <a:r>
                <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HEALTHCARE</a:t>
              </a:r>
            </a:p>
          </p:txBody>
        </p:sp>
        <p:sp>
          <p:nvSpPr>
            <p:cNvPr id="26" name="TextBox 26">
              <a:extLst>
                <a:ext uri="{FF2B5EF4-FFF2-40B4-BE49-F238E27FC236}">
                  <a16:creationId xmlns:a16="http://schemas.microsoft.com/office/drawing/2014/main" id="{1769A5E8-6517-E3DD-1AB8-547A9F0A8952}"/>
                </a:ext>
              </a:extLst>
            </p:cNvPr>
            <p:cNvSpPr txBox="1"/>
            <p:nvPr/>
          </p:nvSpPr>
          <p:spPr>
            <a:xfrm>
              <a:off x="11298192" y="3824358"/>
              <a:ext cx="2052638" cy="1061782"/>
            </a:xfrm>
            <a:prstGeom prst="rect">
              <a:avLst/>
            </a:prstGeom>
          </p:spPr>
          <p:txBody>
            <a:bodyPr wrap="square" lIns="0" tIns="0" rIns="0" bIns="0" rtlCol="0" anchor="t">
              <a:spAutoFit/>
            </a:bodyPr>
            <a:lstStyle/>
            <a:p>
              <a:pPr algn="ctr">
                <a:lnSpc>
                  <a:spcPts val="3839"/>
                </a:lnSpc>
              </a:pPr>
              <a:r>
                <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SECURITY &amp;</a:t>
              </a:r>
            </a:p>
            <a:p>
              <a:pPr algn="ctr">
                <a:lnSpc>
                  <a:spcPts val="3839"/>
                </a:lnSpc>
              </a:pPr>
              <a:r>
                <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AUTOMATION</a:t>
              </a:r>
            </a:p>
            <a:p>
              <a:pPr algn="ctr">
                <a:lnSpc>
                  <a:spcPts val="3839"/>
                </a:lnSpc>
              </a:pPr>
              <a:endPar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endParaRPr>
            </a:p>
          </p:txBody>
        </p:sp>
        <p:sp>
          <p:nvSpPr>
            <p:cNvPr id="27" name="TextBox 27">
              <a:extLst>
                <a:ext uri="{FF2B5EF4-FFF2-40B4-BE49-F238E27FC236}">
                  <a16:creationId xmlns:a16="http://schemas.microsoft.com/office/drawing/2014/main" id="{B312CC3E-D6C5-8DBD-79FB-C58F6FED8D6A}"/>
                </a:ext>
              </a:extLst>
            </p:cNvPr>
            <p:cNvSpPr txBox="1"/>
            <p:nvPr/>
          </p:nvSpPr>
          <p:spPr>
            <a:xfrm>
              <a:off x="13442794" y="3824358"/>
              <a:ext cx="1957388" cy="1061782"/>
            </a:xfrm>
            <a:prstGeom prst="rect">
              <a:avLst/>
            </a:prstGeom>
          </p:spPr>
          <p:txBody>
            <a:bodyPr wrap="square" lIns="0" tIns="0" rIns="0" bIns="0" rtlCol="0" anchor="t">
              <a:spAutoFit/>
            </a:bodyPr>
            <a:lstStyle/>
            <a:p>
              <a:pPr algn="ctr">
                <a:lnSpc>
                  <a:spcPts val="3839"/>
                </a:lnSpc>
              </a:pPr>
              <a:r>
                <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PAYMENT</a:t>
              </a:r>
            </a:p>
            <a:p>
              <a:pPr algn="ctr">
                <a:lnSpc>
                  <a:spcPts val="3839"/>
                </a:lnSpc>
              </a:pPr>
              <a:r>
                <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PROCESSING</a:t>
              </a:r>
            </a:p>
            <a:p>
              <a:pPr algn="ctr">
                <a:lnSpc>
                  <a:spcPts val="3839"/>
                </a:lnSpc>
              </a:pPr>
              <a:endPar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endParaRPr>
            </a:p>
          </p:txBody>
        </p:sp>
        <p:sp>
          <p:nvSpPr>
            <p:cNvPr id="28" name="TextBox 28">
              <a:extLst>
                <a:ext uri="{FF2B5EF4-FFF2-40B4-BE49-F238E27FC236}">
                  <a16:creationId xmlns:a16="http://schemas.microsoft.com/office/drawing/2014/main" id="{0C09E678-713C-09AD-B4B5-18BFA73EBF0D}"/>
                </a:ext>
              </a:extLst>
            </p:cNvPr>
            <p:cNvSpPr txBox="1"/>
            <p:nvPr/>
          </p:nvSpPr>
          <p:spPr>
            <a:xfrm>
              <a:off x="15101611" y="3824358"/>
              <a:ext cx="2881589" cy="1061782"/>
            </a:xfrm>
            <a:prstGeom prst="rect">
              <a:avLst/>
            </a:prstGeom>
          </p:spPr>
          <p:txBody>
            <a:bodyPr wrap="square" lIns="0" tIns="0" rIns="0" bIns="0" rtlCol="0" anchor="t">
              <a:spAutoFit/>
            </a:bodyPr>
            <a:lstStyle/>
            <a:p>
              <a:pPr algn="ctr">
                <a:lnSpc>
                  <a:spcPts val="3839"/>
                </a:lnSpc>
              </a:pPr>
              <a:r>
                <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IDENTITY</a:t>
              </a:r>
            </a:p>
            <a:p>
              <a:pPr algn="ctr">
                <a:lnSpc>
                  <a:spcPts val="3839"/>
                </a:lnSpc>
              </a:pPr>
              <a:r>
                <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THEFT PROTECTION</a:t>
              </a:r>
            </a:p>
            <a:p>
              <a:pPr algn="ctr">
                <a:lnSpc>
                  <a:spcPts val="3839"/>
                </a:lnSpc>
              </a:pPr>
              <a:endPar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endParaRPr>
            </a:p>
          </p:txBody>
        </p:sp>
        <p:grpSp>
          <p:nvGrpSpPr>
            <p:cNvPr id="29" name="Group 29">
              <a:extLst>
                <a:ext uri="{FF2B5EF4-FFF2-40B4-BE49-F238E27FC236}">
                  <a16:creationId xmlns:a16="http://schemas.microsoft.com/office/drawing/2014/main" id="{57C7D1A4-1AAA-F652-87E1-6BD0A63283A5}"/>
                </a:ext>
              </a:extLst>
            </p:cNvPr>
            <p:cNvGrpSpPr/>
            <p:nvPr/>
          </p:nvGrpSpPr>
          <p:grpSpPr>
            <a:xfrm>
              <a:off x="7379379" y="2174060"/>
              <a:ext cx="1536021" cy="1534101"/>
              <a:chOff x="0" y="0"/>
              <a:chExt cx="2784627" cy="2781148"/>
            </a:xfrm>
          </p:grpSpPr>
          <p:sp>
            <p:nvSpPr>
              <p:cNvPr id="30" name="Freeform 30">
                <a:extLst>
                  <a:ext uri="{FF2B5EF4-FFF2-40B4-BE49-F238E27FC236}">
                    <a16:creationId xmlns:a16="http://schemas.microsoft.com/office/drawing/2014/main" id="{64D33366-4313-A0CE-340C-945EEA70F74B}"/>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sz="1867"/>
              </a:p>
            </p:txBody>
          </p:sp>
        </p:grpSp>
        <p:grpSp>
          <p:nvGrpSpPr>
            <p:cNvPr id="31" name="Group 31">
              <a:extLst>
                <a:ext uri="{FF2B5EF4-FFF2-40B4-BE49-F238E27FC236}">
                  <a16:creationId xmlns:a16="http://schemas.microsoft.com/office/drawing/2014/main" id="{5A14B523-3780-6A7B-E63F-BEDFB9DAFA7C}"/>
                </a:ext>
              </a:extLst>
            </p:cNvPr>
            <p:cNvGrpSpPr/>
            <p:nvPr/>
          </p:nvGrpSpPr>
          <p:grpSpPr>
            <a:xfrm>
              <a:off x="9442330" y="2171700"/>
              <a:ext cx="1536021" cy="1534101"/>
              <a:chOff x="0" y="0"/>
              <a:chExt cx="2784627" cy="2781148"/>
            </a:xfrm>
          </p:grpSpPr>
          <p:sp>
            <p:nvSpPr>
              <p:cNvPr id="32" name="Freeform 32">
                <a:extLst>
                  <a:ext uri="{FF2B5EF4-FFF2-40B4-BE49-F238E27FC236}">
                    <a16:creationId xmlns:a16="http://schemas.microsoft.com/office/drawing/2014/main" id="{5A3A8AE9-C35E-B39F-57E4-4F487710A952}"/>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sz="1867"/>
              </a:p>
            </p:txBody>
          </p:sp>
        </p:grpSp>
        <p:grpSp>
          <p:nvGrpSpPr>
            <p:cNvPr id="33" name="Group 33">
              <a:extLst>
                <a:ext uri="{FF2B5EF4-FFF2-40B4-BE49-F238E27FC236}">
                  <a16:creationId xmlns:a16="http://schemas.microsoft.com/office/drawing/2014/main" id="{D588A767-0A85-2ED0-C31F-268B15E2E99D}"/>
                </a:ext>
              </a:extLst>
            </p:cNvPr>
            <p:cNvGrpSpPr/>
            <p:nvPr/>
          </p:nvGrpSpPr>
          <p:grpSpPr>
            <a:xfrm>
              <a:off x="11520959" y="2171706"/>
              <a:ext cx="1536021" cy="1534101"/>
              <a:chOff x="0" y="0"/>
              <a:chExt cx="2784627" cy="2781148"/>
            </a:xfrm>
          </p:grpSpPr>
          <p:sp>
            <p:nvSpPr>
              <p:cNvPr id="34" name="Freeform 34">
                <a:extLst>
                  <a:ext uri="{FF2B5EF4-FFF2-40B4-BE49-F238E27FC236}">
                    <a16:creationId xmlns:a16="http://schemas.microsoft.com/office/drawing/2014/main" id="{1DCFB819-7F6E-5DA5-C654-8F5BA4D1492C}"/>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sz="1867"/>
              </a:p>
            </p:txBody>
          </p:sp>
        </p:grpSp>
        <p:grpSp>
          <p:nvGrpSpPr>
            <p:cNvPr id="35" name="Group 35">
              <a:extLst>
                <a:ext uri="{FF2B5EF4-FFF2-40B4-BE49-F238E27FC236}">
                  <a16:creationId xmlns:a16="http://schemas.microsoft.com/office/drawing/2014/main" id="{3C166EA9-3A1B-1669-8A06-2B241183781F}"/>
                </a:ext>
              </a:extLst>
            </p:cNvPr>
            <p:cNvGrpSpPr/>
            <p:nvPr/>
          </p:nvGrpSpPr>
          <p:grpSpPr>
            <a:xfrm>
              <a:off x="13644194" y="2193165"/>
              <a:ext cx="1536007" cy="1534115"/>
              <a:chOff x="0" y="0"/>
              <a:chExt cx="2784602" cy="2781173"/>
            </a:xfrm>
          </p:grpSpPr>
          <p:sp>
            <p:nvSpPr>
              <p:cNvPr id="36" name="Freeform 36">
                <a:extLst>
                  <a:ext uri="{FF2B5EF4-FFF2-40B4-BE49-F238E27FC236}">
                    <a16:creationId xmlns:a16="http://schemas.microsoft.com/office/drawing/2014/main" id="{0DCDA92C-4489-CB6E-52DE-938D1D5A1712}"/>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sz="1867"/>
              </a:p>
            </p:txBody>
          </p:sp>
        </p:grpSp>
        <p:grpSp>
          <p:nvGrpSpPr>
            <p:cNvPr id="37" name="Group 37">
              <a:extLst>
                <a:ext uri="{FF2B5EF4-FFF2-40B4-BE49-F238E27FC236}">
                  <a16:creationId xmlns:a16="http://schemas.microsoft.com/office/drawing/2014/main" id="{B661A46B-6623-3810-04BB-44BB16101F03}"/>
                </a:ext>
              </a:extLst>
            </p:cNvPr>
            <p:cNvGrpSpPr/>
            <p:nvPr/>
          </p:nvGrpSpPr>
          <p:grpSpPr>
            <a:xfrm>
              <a:off x="15715761" y="2193171"/>
              <a:ext cx="1536021" cy="1534101"/>
              <a:chOff x="0" y="0"/>
              <a:chExt cx="2784627" cy="2781148"/>
            </a:xfrm>
          </p:grpSpPr>
          <p:sp>
            <p:nvSpPr>
              <p:cNvPr id="38" name="Freeform 38">
                <a:extLst>
                  <a:ext uri="{FF2B5EF4-FFF2-40B4-BE49-F238E27FC236}">
                    <a16:creationId xmlns:a16="http://schemas.microsoft.com/office/drawing/2014/main" id="{C16311D8-4FC6-D7D8-37AD-347BEDF787E7}"/>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sz="1867"/>
              </a:p>
            </p:txBody>
          </p:sp>
        </p:grpSp>
        <p:sp>
          <p:nvSpPr>
            <p:cNvPr id="39" name="Freeform 39">
              <a:extLst>
                <a:ext uri="{FF2B5EF4-FFF2-40B4-BE49-F238E27FC236}">
                  <a16:creationId xmlns:a16="http://schemas.microsoft.com/office/drawing/2014/main" id="{2F31417A-6815-0E3D-0CF4-A0F97A38E5C2}"/>
                </a:ext>
              </a:extLst>
            </p:cNvPr>
            <p:cNvSpPr/>
            <p:nvPr/>
          </p:nvSpPr>
          <p:spPr>
            <a:xfrm>
              <a:off x="7777157" y="2513672"/>
              <a:ext cx="789994" cy="948680"/>
            </a:xfrm>
            <a:custGeom>
              <a:avLst/>
              <a:gdLst/>
              <a:ahLst/>
              <a:cxnLst/>
              <a:rect l="l" t="t" r="r" b="b"/>
              <a:pathLst>
                <a:path w="789994" h="948680">
                  <a:moveTo>
                    <a:pt x="0" y="0"/>
                  </a:moveTo>
                  <a:lnTo>
                    <a:pt x="789994" y="0"/>
                  </a:lnTo>
                  <a:lnTo>
                    <a:pt x="789994" y="948681"/>
                  </a:lnTo>
                  <a:lnTo>
                    <a:pt x="0" y="948681"/>
                  </a:lnTo>
                  <a:lnTo>
                    <a:pt x="0" y="0"/>
                  </a:lnTo>
                  <a:close/>
                </a:path>
              </a:pathLst>
            </a:custGeom>
            <a:blipFill>
              <a:blip r:embed="rId15">
                <a:extLst>
                  <a:ext uri="{96DAC541-7B7A-43D3-8B79-37D633B846F1}">
                    <asvg:svgBlip xmlns:asvg="http://schemas.microsoft.com/office/drawing/2016/SVG/main" r:embed="rId16"/>
                  </a:ext>
                </a:extLst>
              </a:blip>
              <a:stretch>
                <a:fillRect t="-164" b="-163"/>
              </a:stretch>
            </a:blipFill>
          </p:spPr>
          <p:txBody>
            <a:bodyPr/>
            <a:lstStyle/>
            <a:p>
              <a:endParaRPr lang="en-US" sz="1867"/>
            </a:p>
          </p:txBody>
        </p:sp>
        <p:sp>
          <p:nvSpPr>
            <p:cNvPr id="41" name="Freeform 41">
              <a:extLst>
                <a:ext uri="{FF2B5EF4-FFF2-40B4-BE49-F238E27FC236}">
                  <a16:creationId xmlns:a16="http://schemas.microsoft.com/office/drawing/2014/main" id="{A44DA336-2E97-6BB8-95C0-519CD49BD7EF}"/>
                </a:ext>
              </a:extLst>
            </p:cNvPr>
            <p:cNvSpPr/>
            <p:nvPr/>
          </p:nvSpPr>
          <p:spPr>
            <a:xfrm>
              <a:off x="11980991" y="2509088"/>
              <a:ext cx="615944" cy="792128"/>
            </a:xfrm>
            <a:custGeom>
              <a:avLst/>
              <a:gdLst/>
              <a:ahLst/>
              <a:cxnLst/>
              <a:rect l="l" t="t" r="r" b="b"/>
              <a:pathLst>
                <a:path w="615944" h="792128">
                  <a:moveTo>
                    <a:pt x="0" y="0"/>
                  </a:moveTo>
                  <a:lnTo>
                    <a:pt x="615944" y="0"/>
                  </a:lnTo>
                  <a:lnTo>
                    <a:pt x="615944" y="792127"/>
                  </a:lnTo>
                  <a:lnTo>
                    <a:pt x="0" y="792127"/>
                  </a:lnTo>
                  <a:lnTo>
                    <a:pt x="0" y="0"/>
                  </a:lnTo>
                  <a:close/>
                </a:path>
              </a:pathLst>
            </a:custGeom>
            <a:blipFill>
              <a:blip r:embed="rId17">
                <a:extLst>
                  <a:ext uri="{96DAC541-7B7A-43D3-8B79-37D633B846F1}">
                    <asvg:svgBlip xmlns:asvg="http://schemas.microsoft.com/office/drawing/2016/SVG/main" r:embed="rId18"/>
                  </a:ext>
                </a:extLst>
              </a:blip>
              <a:stretch>
                <a:fillRect l="-2053" r="-2053"/>
              </a:stretch>
            </a:blipFill>
          </p:spPr>
          <p:txBody>
            <a:bodyPr/>
            <a:lstStyle/>
            <a:p>
              <a:endParaRPr lang="en-US" sz="1867"/>
            </a:p>
          </p:txBody>
        </p:sp>
        <p:sp>
          <p:nvSpPr>
            <p:cNvPr id="42" name="Freeform 42">
              <a:extLst>
                <a:ext uri="{FF2B5EF4-FFF2-40B4-BE49-F238E27FC236}">
                  <a16:creationId xmlns:a16="http://schemas.microsoft.com/office/drawing/2014/main" id="{669F5E4D-7669-93E6-A848-2CDCD982C4D7}"/>
                </a:ext>
              </a:extLst>
            </p:cNvPr>
            <p:cNvSpPr/>
            <p:nvPr/>
          </p:nvSpPr>
          <p:spPr>
            <a:xfrm>
              <a:off x="14057009" y="2699183"/>
              <a:ext cx="728958" cy="590455"/>
            </a:xfrm>
            <a:custGeom>
              <a:avLst/>
              <a:gdLst/>
              <a:ahLst/>
              <a:cxnLst/>
              <a:rect l="l" t="t" r="r" b="b"/>
              <a:pathLst>
                <a:path w="728958" h="590455">
                  <a:moveTo>
                    <a:pt x="0" y="0"/>
                  </a:moveTo>
                  <a:lnTo>
                    <a:pt x="728958" y="0"/>
                  </a:lnTo>
                  <a:lnTo>
                    <a:pt x="728958" y="590455"/>
                  </a:lnTo>
                  <a:lnTo>
                    <a:pt x="0" y="590455"/>
                  </a:lnTo>
                  <a:lnTo>
                    <a:pt x="0" y="0"/>
                  </a:lnTo>
                  <a:close/>
                </a:path>
              </a:pathLst>
            </a:custGeom>
            <a:blipFill>
              <a:blip r:embed="rId19">
                <a:extLst>
                  <a:ext uri="{96DAC541-7B7A-43D3-8B79-37D633B846F1}">
                    <asvg:svgBlip xmlns:asvg="http://schemas.microsoft.com/office/drawing/2016/SVG/main" r:embed="rId20"/>
                  </a:ext>
                </a:extLst>
              </a:blip>
              <a:stretch>
                <a:fillRect l="-297" r="-299"/>
              </a:stretch>
            </a:blipFill>
          </p:spPr>
          <p:txBody>
            <a:bodyPr/>
            <a:lstStyle/>
            <a:p>
              <a:endParaRPr lang="en-US" sz="1867"/>
            </a:p>
          </p:txBody>
        </p:sp>
        <p:sp>
          <p:nvSpPr>
            <p:cNvPr id="43" name="Freeform 43">
              <a:extLst>
                <a:ext uri="{FF2B5EF4-FFF2-40B4-BE49-F238E27FC236}">
                  <a16:creationId xmlns:a16="http://schemas.microsoft.com/office/drawing/2014/main" id="{F79E2172-D17F-77A7-598A-93987AA3A04F}"/>
                </a:ext>
              </a:extLst>
            </p:cNvPr>
            <p:cNvSpPr/>
            <p:nvPr/>
          </p:nvSpPr>
          <p:spPr>
            <a:xfrm>
              <a:off x="16152046" y="2617619"/>
              <a:ext cx="786813" cy="806987"/>
            </a:xfrm>
            <a:custGeom>
              <a:avLst/>
              <a:gdLst/>
              <a:ahLst/>
              <a:cxnLst/>
              <a:rect l="l" t="t" r="r" b="b"/>
              <a:pathLst>
                <a:path w="786813" h="806987">
                  <a:moveTo>
                    <a:pt x="0" y="0"/>
                  </a:moveTo>
                  <a:lnTo>
                    <a:pt x="786812" y="0"/>
                  </a:lnTo>
                  <a:lnTo>
                    <a:pt x="786812" y="806987"/>
                  </a:lnTo>
                  <a:lnTo>
                    <a:pt x="0" y="806987"/>
                  </a:lnTo>
                  <a:lnTo>
                    <a:pt x="0" y="0"/>
                  </a:lnTo>
                  <a:close/>
                </a:path>
              </a:pathLst>
            </a:custGeom>
            <a:blipFill>
              <a:blip r:embed="rId21">
                <a:extLst>
                  <a:ext uri="{96DAC541-7B7A-43D3-8B79-37D633B846F1}">
                    <asvg:svgBlip xmlns:asvg="http://schemas.microsoft.com/office/drawing/2016/SVG/main" r:embed="rId22"/>
                  </a:ext>
                </a:extLst>
              </a:blip>
              <a:stretch>
                <a:fillRect l="-75" r="-75"/>
              </a:stretch>
            </a:blipFill>
          </p:spPr>
          <p:txBody>
            <a:bodyPr/>
            <a:lstStyle/>
            <a:p>
              <a:endParaRPr lang="en-US" sz="1867"/>
            </a:p>
          </p:txBody>
        </p:sp>
        <p:sp>
          <p:nvSpPr>
            <p:cNvPr id="51" name="Freeform 50">
              <a:extLst>
                <a:ext uri="{FF2B5EF4-FFF2-40B4-BE49-F238E27FC236}">
                  <a16:creationId xmlns:a16="http://schemas.microsoft.com/office/drawing/2014/main" id="{488CD90B-A525-8020-B63A-848036898D58}"/>
                </a:ext>
              </a:extLst>
            </p:cNvPr>
            <p:cNvSpPr/>
            <p:nvPr/>
          </p:nvSpPr>
          <p:spPr>
            <a:xfrm>
              <a:off x="9828838" y="2595208"/>
              <a:ext cx="795817" cy="743534"/>
            </a:xfrm>
            <a:custGeom>
              <a:avLst/>
              <a:gdLst/>
              <a:ahLst/>
              <a:cxnLst/>
              <a:rect l="l" t="t" r="r" b="b"/>
              <a:pathLst>
                <a:path w="1135172" h="947868">
                  <a:moveTo>
                    <a:pt x="0" y="0"/>
                  </a:moveTo>
                  <a:lnTo>
                    <a:pt x="1135172" y="0"/>
                  </a:lnTo>
                  <a:lnTo>
                    <a:pt x="1135172" y="947868"/>
                  </a:lnTo>
                  <a:lnTo>
                    <a:pt x="0" y="94786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sz="2533"/>
            </a:p>
          </p:txBody>
        </p:sp>
        <p:grpSp>
          <p:nvGrpSpPr>
            <p:cNvPr id="49" name="Group 3">
              <a:extLst>
                <a:ext uri="{FF2B5EF4-FFF2-40B4-BE49-F238E27FC236}">
                  <a16:creationId xmlns:a16="http://schemas.microsoft.com/office/drawing/2014/main" id="{675C78C3-A092-7EA9-41B0-E4D6E1A1328F}"/>
                </a:ext>
              </a:extLst>
            </p:cNvPr>
            <p:cNvGrpSpPr/>
            <p:nvPr/>
          </p:nvGrpSpPr>
          <p:grpSpPr>
            <a:xfrm>
              <a:off x="3264593" y="2190578"/>
              <a:ext cx="1536007" cy="1534115"/>
              <a:chOff x="0" y="0"/>
              <a:chExt cx="2784602" cy="2781173"/>
            </a:xfrm>
          </p:grpSpPr>
          <p:sp>
            <p:nvSpPr>
              <p:cNvPr id="53" name="Freeform 4">
                <a:extLst>
                  <a:ext uri="{FF2B5EF4-FFF2-40B4-BE49-F238E27FC236}">
                    <a16:creationId xmlns:a16="http://schemas.microsoft.com/office/drawing/2014/main" id="{C53325CC-CCF0-ABDF-8A83-07996FB6B384}"/>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sz="1867"/>
              </a:p>
            </p:txBody>
          </p:sp>
        </p:grpSp>
        <p:sp>
          <p:nvSpPr>
            <p:cNvPr id="55" name="TextBox 23">
              <a:extLst>
                <a:ext uri="{FF2B5EF4-FFF2-40B4-BE49-F238E27FC236}">
                  <a16:creationId xmlns:a16="http://schemas.microsoft.com/office/drawing/2014/main" id="{2673AB98-7DE4-E252-DDCB-89B7FBD72661}"/>
                </a:ext>
              </a:extLst>
            </p:cNvPr>
            <p:cNvSpPr txBox="1"/>
            <p:nvPr/>
          </p:nvSpPr>
          <p:spPr>
            <a:xfrm>
              <a:off x="3378783" y="3824358"/>
              <a:ext cx="1307641" cy="330812"/>
            </a:xfrm>
            <a:prstGeom prst="rect">
              <a:avLst/>
            </a:prstGeom>
          </p:spPr>
          <p:txBody>
            <a:bodyPr wrap="square" lIns="0" tIns="0" rIns="0" bIns="0" rtlCol="0" anchor="t">
              <a:spAutoFit/>
            </a:bodyPr>
            <a:lstStyle/>
            <a:p>
              <a:pPr algn="ctr">
                <a:lnSpc>
                  <a:spcPts val="3839"/>
                </a:lnSpc>
              </a:pPr>
              <a:r>
                <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INTERNET</a:t>
              </a:r>
            </a:p>
          </p:txBody>
        </p:sp>
        <p:sp>
          <p:nvSpPr>
            <p:cNvPr id="40" name="Freeform 17">
              <a:extLst>
                <a:ext uri="{FF2B5EF4-FFF2-40B4-BE49-F238E27FC236}">
                  <a16:creationId xmlns:a16="http://schemas.microsoft.com/office/drawing/2014/main" id="{50B65E06-CBDB-07BF-6959-3099E638ECBE}"/>
                </a:ext>
              </a:extLst>
            </p:cNvPr>
            <p:cNvSpPr/>
            <p:nvPr/>
          </p:nvSpPr>
          <p:spPr>
            <a:xfrm>
              <a:off x="3662569" y="2637582"/>
              <a:ext cx="732337" cy="717337"/>
            </a:xfrm>
            <a:custGeom>
              <a:avLst/>
              <a:gdLst/>
              <a:ahLst/>
              <a:cxnLst/>
              <a:rect l="l" t="t" r="r" b="b"/>
              <a:pathLst>
                <a:path w="1053647" h="1012818">
                  <a:moveTo>
                    <a:pt x="0" y="0"/>
                  </a:moveTo>
                  <a:lnTo>
                    <a:pt x="1053646" y="0"/>
                  </a:lnTo>
                  <a:lnTo>
                    <a:pt x="1053646" y="1012818"/>
                  </a:lnTo>
                  <a:lnTo>
                    <a:pt x="0" y="1012818"/>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1219170">
                <a:buClrTx/>
                <a:defRPr/>
              </a:pPr>
              <a:endParaRPr lang="en-US" sz="2400" kern="1200">
                <a:solidFill>
                  <a:prstClr val="black"/>
                </a:solidFill>
                <a:latin typeface="Calibri"/>
                <a:ea typeface="+mn-ea"/>
                <a:cs typeface="+mn-cs"/>
              </a:endParaRPr>
            </a:p>
          </p:txBody>
        </p:sp>
        <p:sp>
          <p:nvSpPr>
            <p:cNvPr id="56" name="TextBox 24">
              <a:extLst>
                <a:ext uri="{FF2B5EF4-FFF2-40B4-BE49-F238E27FC236}">
                  <a16:creationId xmlns:a16="http://schemas.microsoft.com/office/drawing/2014/main" id="{1F050185-D435-21ED-C7D1-8D51EB2432B9}"/>
                </a:ext>
              </a:extLst>
            </p:cNvPr>
            <p:cNvSpPr txBox="1"/>
            <p:nvPr/>
          </p:nvSpPr>
          <p:spPr>
            <a:xfrm>
              <a:off x="5554372" y="3824358"/>
              <a:ext cx="1148488" cy="330812"/>
            </a:xfrm>
            <a:prstGeom prst="rect">
              <a:avLst/>
            </a:prstGeom>
          </p:spPr>
          <p:txBody>
            <a:bodyPr wrap="square" lIns="0" tIns="0" rIns="0" bIns="0" rtlCol="0" anchor="t">
              <a:spAutoFit/>
            </a:bodyPr>
            <a:lstStyle/>
            <a:p>
              <a:pPr algn="ctr">
                <a:lnSpc>
                  <a:spcPts val="3839"/>
                </a:lnSpc>
              </a:pPr>
              <a:r>
                <a:rPr lang="en-US" sz="2667" b="1" dirty="0">
                  <a:solidFill>
                    <a:srgbClr val="404040"/>
                  </a:solidFill>
                  <a:latin typeface="Arial Narrow" panose="020B0604020202020204" pitchFamily="34" charset="0"/>
                  <a:ea typeface="Century Gothic Paneuropean Bold"/>
                  <a:cs typeface="Arial Narrow" panose="020B0604020202020204" pitchFamily="34" charset="0"/>
                  <a:sym typeface="Century Gothic Paneuropean Bold"/>
                </a:rPr>
                <a:t>TV</a:t>
              </a:r>
            </a:p>
          </p:txBody>
        </p:sp>
        <p:grpSp>
          <p:nvGrpSpPr>
            <p:cNvPr id="57" name="Group 29">
              <a:extLst>
                <a:ext uri="{FF2B5EF4-FFF2-40B4-BE49-F238E27FC236}">
                  <a16:creationId xmlns:a16="http://schemas.microsoft.com/office/drawing/2014/main" id="{64CD9667-4ACE-9252-535C-1D8CDD154020}"/>
                </a:ext>
              </a:extLst>
            </p:cNvPr>
            <p:cNvGrpSpPr/>
            <p:nvPr/>
          </p:nvGrpSpPr>
          <p:grpSpPr>
            <a:xfrm>
              <a:off x="5344766" y="2186970"/>
              <a:ext cx="1536021" cy="1534101"/>
              <a:chOff x="0" y="0"/>
              <a:chExt cx="2784627" cy="2781148"/>
            </a:xfrm>
          </p:grpSpPr>
          <p:sp>
            <p:nvSpPr>
              <p:cNvPr id="58" name="Freeform 30">
                <a:extLst>
                  <a:ext uri="{FF2B5EF4-FFF2-40B4-BE49-F238E27FC236}">
                    <a16:creationId xmlns:a16="http://schemas.microsoft.com/office/drawing/2014/main" id="{2F1E806A-9BEE-6495-125C-DA92902C2F05}"/>
                  </a:ext>
                </a:extLst>
              </p:cNvPr>
              <p:cNvSpPr/>
              <p:nvPr/>
            </p:nvSpPr>
            <p:spPr>
              <a:xfrm>
                <a:off x="0" y="0"/>
                <a:ext cx="2784602" cy="2781173"/>
              </a:xfrm>
              <a:custGeom>
                <a:avLst/>
                <a:gdLst/>
                <a:ahLst/>
                <a:cxnLst/>
                <a:rect l="l" t="t" r="r" b="b"/>
                <a:pathLst>
                  <a:path w="2784602" h="2781173">
                    <a:moveTo>
                      <a:pt x="0" y="0"/>
                    </a:moveTo>
                    <a:lnTo>
                      <a:pt x="2784602" y="0"/>
                    </a:lnTo>
                    <a:lnTo>
                      <a:pt x="2784602" y="2781173"/>
                    </a:lnTo>
                    <a:lnTo>
                      <a:pt x="0" y="2781173"/>
                    </a:lnTo>
                    <a:lnTo>
                      <a:pt x="0" y="0"/>
                    </a:lnTo>
                    <a:close/>
                  </a:path>
                </a:pathLst>
              </a:custGeom>
              <a:blipFill>
                <a:blip r:embed="rId12">
                  <a:alphaModFix amt="84000"/>
                </a:blip>
                <a:stretch>
                  <a:fillRect t="-15" b="-15"/>
                </a:stretch>
              </a:blipFill>
            </p:spPr>
            <p:txBody>
              <a:bodyPr/>
              <a:lstStyle/>
              <a:p>
                <a:endParaRPr lang="en-US" sz="1867"/>
              </a:p>
            </p:txBody>
          </p:sp>
        </p:grpSp>
        <p:sp>
          <p:nvSpPr>
            <p:cNvPr id="48" name="Freeform 20">
              <a:extLst>
                <a:ext uri="{FF2B5EF4-FFF2-40B4-BE49-F238E27FC236}">
                  <a16:creationId xmlns:a16="http://schemas.microsoft.com/office/drawing/2014/main" id="{79FF0C3D-ED59-CACD-3DFC-4CD29884483B}"/>
                </a:ext>
              </a:extLst>
            </p:cNvPr>
            <p:cNvSpPr/>
            <p:nvPr/>
          </p:nvSpPr>
          <p:spPr>
            <a:xfrm>
              <a:off x="5673752" y="2529037"/>
              <a:ext cx="901966" cy="919107"/>
            </a:xfrm>
            <a:custGeom>
              <a:avLst/>
              <a:gdLst/>
              <a:ahLst/>
              <a:cxnLst/>
              <a:rect l="l" t="t" r="r" b="b"/>
              <a:pathLst>
                <a:path w="1181634" h="1181634">
                  <a:moveTo>
                    <a:pt x="0" y="0"/>
                  </a:moveTo>
                  <a:lnTo>
                    <a:pt x="1181634" y="0"/>
                  </a:lnTo>
                  <a:lnTo>
                    <a:pt x="1181634" y="1181634"/>
                  </a:lnTo>
                  <a:lnTo>
                    <a:pt x="0" y="1181634"/>
                  </a:lnTo>
                  <a:lnTo>
                    <a:pt x="0" y="0"/>
                  </a:lnTo>
                  <a:close/>
                </a:path>
              </a:pathLst>
            </a:custGeom>
            <a:blipFill>
              <a:blip r:embed="rId27"/>
              <a:stretch>
                <a:fillRect/>
              </a:stretch>
            </a:blipFill>
          </p:spPr>
          <p:txBody>
            <a:bodyPr/>
            <a:lstStyle/>
            <a:p>
              <a:pPr defTabSz="1219170">
                <a:buClrTx/>
                <a:defRPr/>
              </a:pPr>
              <a:endParaRPr lang="en-US" sz="2400" kern="1200">
                <a:solidFill>
                  <a:prstClr val="black"/>
                </a:solidFill>
                <a:latin typeface="Calibri"/>
                <a:ea typeface="+mn-ea"/>
                <a:cs typeface="+mn-cs"/>
              </a:endParaRPr>
            </a:p>
          </p:txBody>
        </p:sp>
      </p:grpSp>
      <p:sp>
        <p:nvSpPr>
          <p:cNvPr id="45" name="Google Shape;97;p30">
            <a:extLst>
              <a:ext uri="{FF2B5EF4-FFF2-40B4-BE49-F238E27FC236}">
                <a16:creationId xmlns:a16="http://schemas.microsoft.com/office/drawing/2014/main" id="{05CE917D-1CAD-8D0B-A698-D3DB5FC18A1C}"/>
              </a:ext>
            </a:extLst>
          </p:cNvPr>
          <p:cNvSpPr txBox="1"/>
          <p:nvPr/>
        </p:nvSpPr>
        <p:spPr>
          <a:xfrm>
            <a:off x="4831307" y="10368467"/>
            <a:ext cx="25736400" cy="2831683"/>
          </a:xfrm>
          <a:prstGeom prst="rect">
            <a:avLst/>
          </a:prstGeom>
          <a:noFill/>
          <a:ln>
            <a:noFill/>
          </a:ln>
        </p:spPr>
        <p:txBody>
          <a:bodyPr spcFirstLastPara="1" wrap="square" lIns="121900" tIns="60933" rIns="121900" bIns="60933" anchor="t" anchorCtr="0">
            <a:spAutoFit/>
          </a:bodyPr>
          <a:lstStyle/>
          <a:p>
            <a:r>
              <a:rPr lang="en-US" sz="4800" b="1" dirty="0">
                <a:solidFill>
                  <a:srgbClr val="FF671F"/>
                </a:solidFill>
                <a:latin typeface="+mn-lt"/>
                <a:ea typeface="Helvetica Neue"/>
                <a:cs typeface="Helvetica Neue"/>
                <a:sym typeface="Helvetica Neue"/>
              </a:rPr>
              <a:t>Health Insurance Premiums sky-rocketed in 2026! </a:t>
            </a:r>
          </a:p>
          <a:p>
            <a:pPr marL="1219170" indent="-1219170">
              <a:buFont typeface="+mj-lt"/>
              <a:buAutoNum type="arabicPeriod"/>
            </a:pPr>
            <a:r>
              <a:rPr lang="en-US" sz="4267" dirty="0">
                <a:solidFill>
                  <a:srgbClr val="003B80"/>
                </a:solidFill>
                <a:latin typeface="+mn-lt"/>
                <a:ea typeface="Helvetica Neue"/>
                <a:cs typeface="Helvetica Neue"/>
                <a:sym typeface="Helvetica Neue"/>
              </a:rPr>
              <a:t>Save 30-50% on health care plan cost with IMPACT Health</a:t>
            </a:r>
          </a:p>
          <a:p>
            <a:pPr marL="1219170" indent="-1219170">
              <a:buFont typeface="+mj-lt"/>
              <a:buAutoNum type="arabicPeriod"/>
            </a:pPr>
            <a:r>
              <a:rPr lang="en-US" sz="4267" dirty="0">
                <a:solidFill>
                  <a:srgbClr val="003B80"/>
                </a:solidFill>
                <a:latin typeface="+mn-lt"/>
                <a:ea typeface="Helvetica Neue"/>
                <a:cs typeface="Helvetica Neue"/>
                <a:sym typeface="Helvetica Neue"/>
              </a:rPr>
              <a:t>No network restrictions - keep your doctors</a:t>
            </a:r>
          </a:p>
          <a:p>
            <a:pPr marL="1219170" indent="-1219170">
              <a:buFont typeface="+mj-lt"/>
              <a:buAutoNum type="arabicPeriod"/>
            </a:pPr>
            <a:r>
              <a:rPr lang="en-US" sz="4267" dirty="0">
                <a:solidFill>
                  <a:srgbClr val="003B80"/>
                </a:solidFill>
                <a:latin typeface="+mn-lt"/>
                <a:ea typeface="Helvetica Neue"/>
                <a:cs typeface="Helvetica Neue"/>
                <a:sym typeface="Helvetica Neue"/>
              </a:rPr>
              <a:t>Text </a:t>
            </a:r>
            <a:r>
              <a:rPr lang="en-US" sz="4267" b="1" dirty="0">
                <a:solidFill>
                  <a:srgbClr val="003B80"/>
                </a:solidFill>
                <a:latin typeface="+mn-lt"/>
                <a:ea typeface="Helvetica Neue"/>
                <a:cs typeface="Helvetica Neue"/>
                <a:sym typeface="Helvetica Neue"/>
              </a:rPr>
              <a:t>Impact</a:t>
            </a:r>
            <a:r>
              <a:rPr lang="en-US" sz="4267" dirty="0">
                <a:solidFill>
                  <a:srgbClr val="003B80"/>
                </a:solidFill>
                <a:latin typeface="+mn-lt"/>
                <a:ea typeface="Helvetica Neue"/>
                <a:cs typeface="Helvetica Neue"/>
                <a:sym typeface="Helvetica Neue"/>
              </a:rPr>
              <a:t> to </a:t>
            </a:r>
            <a:r>
              <a:rPr lang="en-US" sz="4267" b="1" dirty="0">
                <a:solidFill>
                  <a:srgbClr val="003B80"/>
                </a:solidFill>
                <a:latin typeface="+mn-lt"/>
                <a:ea typeface="Helvetica Neue"/>
                <a:cs typeface="Helvetica Neue"/>
                <a:sym typeface="Helvetica Neue"/>
              </a:rPr>
              <a:t>469-727-1414</a:t>
            </a:r>
            <a:endParaRPr sz="4267" b="1" dirty="0">
              <a:solidFill>
                <a:srgbClr val="003B80"/>
              </a:solidFill>
              <a:latin typeface="+mn-lt"/>
              <a:ea typeface="Helvetica Neue"/>
              <a:cs typeface="Helvetica Neue"/>
              <a:sym typeface="Helvetica Neue"/>
            </a:endParaRPr>
          </a:p>
        </p:txBody>
      </p:sp>
      <p:pic>
        <p:nvPicPr>
          <p:cNvPr id="47" name="Google Shape;98;p30">
            <a:extLst>
              <a:ext uri="{FF2B5EF4-FFF2-40B4-BE49-F238E27FC236}">
                <a16:creationId xmlns:a16="http://schemas.microsoft.com/office/drawing/2014/main" id="{27A237C8-2499-69FB-1B24-8F33C86787A8}"/>
              </a:ext>
            </a:extLst>
          </p:cNvPr>
          <p:cNvPicPr preferRelativeResize="0"/>
          <p:nvPr/>
        </p:nvPicPr>
        <p:blipFill>
          <a:blip r:embed="rId28">
            <a:alphaModFix/>
          </a:blip>
          <a:stretch>
            <a:fillRect/>
          </a:stretch>
        </p:blipFill>
        <p:spPr>
          <a:xfrm>
            <a:off x="16013" y="9186392"/>
            <a:ext cx="6689588" cy="4559417"/>
          </a:xfrm>
          <a:prstGeom prst="rect">
            <a:avLst/>
          </a:prstGeom>
          <a:noFill/>
          <a:ln>
            <a:noFill/>
          </a:ln>
        </p:spPr>
      </p:pic>
      <p:sp>
        <p:nvSpPr>
          <p:cNvPr id="54" name="TextBox 50">
            <a:extLst>
              <a:ext uri="{FF2B5EF4-FFF2-40B4-BE49-F238E27FC236}">
                <a16:creationId xmlns:a16="http://schemas.microsoft.com/office/drawing/2014/main" id="{39B60368-1786-5CE1-2E3B-9295B42146D0}"/>
              </a:ext>
            </a:extLst>
          </p:cNvPr>
          <p:cNvSpPr txBox="1"/>
          <p:nvPr/>
        </p:nvSpPr>
        <p:spPr>
          <a:xfrm>
            <a:off x="1112297" y="1022175"/>
            <a:ext cx="11531880" cy="2292935"/>
          </a:xfrm>
          <a:prstGeom prst="rect">
            <a:avLst/>
          </a:prstGeom>
        </p:spPr>
        <p:txBody>
          <a:bodyPr lIns="0" tIns="0" rIns="0" bIns="0" rtlCol="0" anchor="ctr"/>
          <a:lstStyle/>
          <a:p>
            <a:pPr algn="ctr">
              <a:lnSpc>
                <a:spcPts val="9600"/>
              </a:lnSpc>
            </a:pPr>
            <a:r>
              <a:rPr lang="en-US" sz="10000" dirty="0">
                <a:solidFill>
                  <a:srgbClr val="4F92D3"/>
                </a:solidFill>
                <a:latin typeface="Anton"/>
                <a:ea typeface="Anton"/>
                <a:cs typeface="Anton"/>
                <a:sym typeface="Anton"/>
              </a:rPr>
              <a:t>ESSENTIAL SERVICES</a:t>
            </a:r>
          </a:p>
        </p:txBody>
      </p:sp>
    </p:spTree>
    <p:extLst>
      <p:ext uri="{BB962C8B-B14F-4D97-AF65-F5344CB8AC3E}">
        <p14:creationId xmlns:p14="http://schemas.microsoft.com/office/powerpoint/2010/main" val="410741051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BD697-20C1-0CCA-5247-1B0735218B69}"/>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9ACC8DAF-D5B3-679E-E32B-68D98F68C2C7}"/>
              </a:ext>
            </a:extLst>
          </p:cNvPr>
          <p:cNvSpPr/>
          <p:nvPr/>
        </p:nvSpPr>
        <p:spPr>
          <a:xfrm flipV="1">
            <a:off x="0" y="5683"/>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nvGrpSpPr>
          <p:cNvPr id="3" name="Group 3">
            <a:extLst>
              <a:ext uri="{FF2B5EF4-FFF2-40B4-BE49-F238E27FC236}">
                <a16:creationId xmlns:a16="http://schemas.microsoft.com/office/drawing/2014/main" id="{FA8D2E4C-F04F-ADC6-44FF-8171A8A05CF6}"/>
              </a:ext>
            </a:extLst>
          </p:cNvPr>
          <p:cNvGrpSpPr/>
          <p:nvPr/>
        </p:nvGrpSpPr>
        <p:grpSpPr>
          <a:xfrm>
            <a:off x="1375030" y="2584629"/>
            <a:ext cx="21633941" cy="12700"/>
            <a:chOff x="0" y="0"/>
            <a:chExt cx="21633942" cy="12700"/>
          </a:xfrm>
        </p:grpSpPr>
        <p:sp>
          <p:nvSpPr>
            <p:cNvPr id="4" name="Freeform 4">
              <a:extLst>
                <a:ext uri="{FF2B5EF4-FFF2-40B4-BE49-F238E27FC236}">
                  <a16:creationId xmlns:a16="http://schemas.microsoft.com/office/drawing/2014/main" id="{37F3EC32-A1F7-4F6C-E56D-03DD88E79224}"/>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sz="1867"/>
            </a:p>
          </p:txBody>
        </p:sp>
      </p:grpSp>
      <p:grpSp>
        <p:nvGrpSpPr>
          <p:cNvPr id="5" name="Group 5">
            <a:extLst>
              <a:ext uri="{FF2B5EF4-FFF2-40B4-BE49-F238E27FC236}">
                <a16:creationId xmlns:a16="http://schemas.microsoft.com/office/drawing/2014/main" id="{DA6CD959-1B3D-5188-D68C-5A396F79F2C2}"/>
              </a:ext>
            </a:extLst>
          </p:cNvPr>
          <p:cNvGrpSpPr/>
          <p:nvPr/>
        </p:nvGrpSpPr>
        <p:grpSpPr>
          <a:xfrm>
            <a:off x="9703740" y="6774485"/>
            <a:ext cx="2820899" cy="2820899"/>
            <a:chOff x="0" y="0"/>
            <a:chExt cx="3086151" cy="3086151"/>
          </a:xfrm>
        </p:grpSpPr>
        <p:sp>
          <p:nvSpPr>
            <p:cNvPr id="6" name="Freeform 6">
              <a:extLst>
                <a:ext uri="{FF2B5EF4-FFF2-40B4-BE49-F238E27FC236}">
                  <a16:creationId xmlns:a16="http://schemas.microsoft.com/office/drawing/2014/main" id="{410413AE-5963-93CF-3D8F-913126522E13}"/>
                </a:ext>
              </a:extLst>
            </p:cNvPr>
            <p:cNvSpPr/>
            <p:nvPr/>
          </p:nvSpPr>
          <p:spPr>
            <a:xfrm>
              <a:off x="0" y="0"/>
              <a:ext cx="3086100" cy="3086100"/>
            </a:xfrm>
            <a:custGeom>
              <a:avLst/>
              <a:gdLst/>
              <a:ahLst/>
              <a:cxnLst/>
              <a:rect l="l" t="t" r="r" b="b"/>
              <a:pathLst>
                <a:path w="3086100" h="3086100">
                  <a:moveTo>
                    <a:pt x="0" y="1543050"/>
                  </a:moveTo>
                  <a:cubicBezTo>
                    <a:pt x="0" y="690880"/>
                    <a:pt x="690880" y="0"/>
                    <a:pt x="1543050" y="0"/>
                  </a:cubicBezTo>
                  <a:cubicBezTo>
                    <a:pt x="2395220" y="0"/>
                    <a:pt x="3086100" y="690880"/>
                    <a:pt x="3086100" y="1543050"/>
                  </a:cubicBezTo>
                  <a:cubicBezTo>
                    <a:pt x="3086100" y="2395220"/>
                    <a:pt x="2395347" y="3086100"/>
                    <a:pt x="1543050" y="3086100"/>
                  </a:cubicBezTo>
                  <a:cubicBezTo>
                    <a:pt x="690753" y="3086100"/>
                    <a:pt x="0" y="2395347"/>
                    <a:pt x="0" y="1543050"/>
                  </a:cubicBez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sz="1867"/>
            </a:p>
          </p:txBody>
        </p:sp>
      </p:grpSp>
      <p:sp>
        <p:nvSpPr>
          <p:cNvPr id="7" name="Freeform 7" descr="A picture containing clock  Description automatically generated">
            <a:extLst>
              <a:ext uri="{FF2B5EF4-FFF2-40B4-BE49-F238E27FC236}">
                <a16:creationId xmlns:a16="http://schemas.microsoft.com/office/drawing/2014/main" id="{E72466DF-AD90-E2EA-83FB-46CDCF538939}"/>
              </a:ext>
            </a:extLst>
          </p:cNvPr>
          <p:cNvSpPr/>
          <p:nvPr/>
        </p:nvSpPr>
        <p:spPr>
          <a:xfrm>
            <a:off x="8158391" y="3765170"/>
            <a:ext cx="3777920" cy="2895540"/>
          </a:xfrm>
          <a:custGeom>
            <a:avLst/>
            <a:gdLst/>
            <a:ahLst/>
            <a:cxnLst/>
            <a:rect l="l" t="t" r="r" b="b"/>
            <a:pathLst>
              <a:path w="2833440" h="2171655">
                <a:moveTo>
                  <a:pt x="0" y="0"/>
                </a:moveTo>
                <a:lnTo>
                  <a:pt x="2833440" y="0"/>
                </a:lnTo>
                <a:lnTo>
                  <a:pt x="2833440" y="2171654"/>
                </a:lnTo>
                <a:lnTo>
                  <a:pt x="0" y="2171654"/>
                </a:lnTo>
                <a:lnTo>
                  <a:pt x="0" y="0"/>
                </a:lnTo>
                <a:close/>
              </a:path>
            </a:pathLst>
          </a:custGeom>
          <a:blipFill>
            <a:blip r:embed="rId2">
              <a:alphaModFix amt="50000"/>
            </a:blip>
            <a:stretch>
              <a:fillRect l="-740" t="-5678" r="-740"/>
            </a:stretch>
          </a:blipFill>
        </p:spPr>
        <p:txBody>
          <a:bodyPr/>
          <a:lstStyle/>
          <a:p>
            <a:endParaRPr lang="en-US" sz="1867"/>
          </a:p>
        </p:txBody>
      </p:sp>
      <p:sp>
        <p:nvSpPr>
          <p:cNvPr id="8" name="Freeform 8" descr="A picture containing drawing  Description automatically generated">
            <a:extLst>
              <a:ext uri="{FF2B5EF4-FFF2-40B4-BE49-F238E27FC236}">
                <a16:creationId xmlns:a16="http://schemas.microsoft.com/office/drawing/2014/main" id="{F3567D42-C1F0-227B-9C57-5F964C40778D}"/>
              </a:ext>
            </a:extLst>
          </p:cNvPr>
          <p:cNvSpPr/>
          <p:nvPr/>
        </p:nvSpPr>
        <p:spPr>
          <a:xfrm>
            <a:off x="8733981" y="9705950"/>
            <a:ext cx="2822423" cy="2685047"/>
          </a:xfrm>
          <a:custGeom>
            <a:avLst/>
            <a:gdLst/>
            <a:ahLst/>
            <a:cxnLst/>
            <a:rect l="l" t="t" r="r" b="b"/>
            <a:pathLst>
              <a:path w="2116817" h="2013785">
                <a:moveTo>
                  <a:pt x="0" y="0"/>
                </a:moveTo>
                <a:lnTo>
                  <a:pt x="2116817" y="0"/>
                </a:lnTo>
                <a:lnTo>
                  <a:pt x="2116817" y="2013785"/>
                </a:lnTo>
                <a:lnTo>
                  <a:pt x="0" y="2013785"/>
                </a:lnTo>
                <a:lnTo>
                  <a:pt x="0" y="0"/>
                </a:lnTo>
                <a:close/>
              </a:path>
            </a:pathLst>
          </a:custGeom>
          <a:blipFill>
            <a:blip r:embed="rId3">
              <a:alphaModFix amt="50000"/>
            </a:blip>
            <a:stretch>
              <a:fillRect t="-58" b="-58"/>
            </a:stretch>
          </a:blipFill>
        </p:spPr>
        <p:txBody>
          <a:bodyPr/>
          <a:lstStyle/>
          <a:p>
            <a:endParaRPr lang="en-US" sz="1867"/>
          </a:p>
        </p:txBody>
      </p:sp>
      <p:sp>
        <p:nvSpPr>
          <p:cNvPr id="9" name="Freeform 9" descr="A picture containing table, drawing  Description automatically generated">
            <a:extLst>
              <a:ext uri="{FF2B5EF4-FFF2-40B4-BE49-F238E27FC236}">
                <a16:creationId xmlns:a16="http://schemas.microsoft.com/office/drawing/2014/main" id="{8BF6966D-74E6-077A-FE54-D0937E62DB40}"/>
              </a:ext>
            </a:extLst>
          </p:cNvPr>
          <p:cNvSpPr/>
          <p:nvPr/>
        </p:nvSpPr>
        <p:spPr>
          <a:xfrm>
            <a:off x="754140" y="10410152"/>
            <a:ext cx="8071281" cy="2613152"/>
          </a:xfrm>
          <a:custGeom>
            <a:avLst/>
            <a:gdLst/>
            <a:ahLst/>
            <a:cxnLst/>
            <a:rect l="l" t="t" r="r" b="b"/>
            <a:pathLst>
              <a:path w="6053461" h="1959864">
                <a:moveTo>
                  <a:pt x="0" y="0"/>
                </a:moveTo>
                <a:lnTo>
                  <a:pt x="6053461" y="0"/>
                </a:lnTo>
                <a:lnTo>
                  <a:pt x="6053461" y="1959864"/>
                </a:lnTo>
                <a:lnTo>
                  <a:pt x="0" y="1959864"/>
                </a:lnTo>
                <a:lnTo>
                  <a:pt x="0" y="0"/>
                </a:lnTo>
                <a:close/>
              </a:path>
            </a:pathLst>
          </a:custGeom>
          <a:blipFill>
            <a:blip r:embed="rId4"/>
            <a:stretch>
              <a:fillRect/>
            </a:stretch>
          </a:blipFill>
        </p:spPr>
        <p:txBody>
          <a:bodyPr/>
          <a:lstStyle/>
          <a:p>
            <a:endParaRPr lang="en-US" sz="1867"/>
          </a:p>
        </p:txBody>
      </p:sp>
      <p:sp>
        <p:nvSpPr>
          <p:cNvPr id="10" name="Freeform 10" descr="A picture containing ball, table  Description automatically generated">
            <a:extLst>
              <a:ext uri="{FF2B5EF4-FFF2-40B4-BE49-F238E27FC236}">
                <a16:creationId xmlns:a16="http://schemas.microsoft.com/office/drawing/2014/main" id="{2DF47589-0813-1ABD-A6D5-C6002E711DF5}"/>
              </a:ext>
            </a:extLst>
          </p:cNvPr>
          <p:cNvSpPr/>
          <p:nvPr/>
        </p:nvSpPr>
        <p:spPr>
          <a:xfrm>
            <a:off x="754140" y="4616514"/>
            <a:ext cx="8071281" cy="2704477"/>
          </a:xfrm>
          <a:custGeom>
            <a:avLst/>
            <a:gdLst/>
            <a:ahLst/>
            <a:cxnLst/>
            <a:rect l="l" t="t" r="r" b="b"/>
            <a:pathLst>
              <a:path w="6053461" h="2028358">
                <a:moveTo>
                  <a:pt x="0" y="0"/>
                </a:moveTo>
                <a:lnTo>
                  <a:pt x="6053461" y="0"/>
                </a:lnTo>
                <a:lnTo>
                  <a:pt x="6053461" y="2028358"/>
                </a:lnTo>
                <a:lnTo>
                  <a:pt x="0" y="2028358"/>
                </a:lnTo>
                <a:lnTo>
                  <a:pt x="0" y="0"/>
                </a:lnTo>
                <a:close/>
              </a:path>
            </a:pathLst>
          </a:custGeom>
          <a:blipFill>
            <a:blip r:embed="rId5"/>
            <a:stretch>
              <a:fillRect t="-64" b="-64"/>
            </a:stretch>
          </a:blipFill>
        </p:spPr>
        <p:txBody>
          <a:bodyPr/>
          <a:lstStyle/>
          <a:p>
            <a:endParaRPr lang="en-US" sz="1867"/>
          </a:p>
        </p:txBody>
      </p:sp>
      <p:sp>
        <p:nvSpPr>
          <p:cNvPr id="11" name="Freeform 11" descr="A close up of a logo  Description automatically generated">
            <a:extLst>
              <a:ext uri="{FF2B5EF4-FFF2-40B4-BE49-F238E27FC236}">
                <a16:creationId xmlns:a16="http://schemas.microsoft.com/office/drawing/2014/main" id="{6FF16B90-2F63-2782-1A3A-FA6DB7ECFC58}"/>
              </a:ext>
            </a:extLst>
          </p:cNvPr>
          <p:cNvSpPr/>
          <p:nvPr/>
        </p:nvSpPr>
        <p:spPr>
          <a:xfrm>
            <a:off x="756553" y="7467473"/>
            <a:ext cx="8071281" cy="2690432"/>
          </a:xfrm>
          <a:custGeom>
            <a:avLst/>
            <a:gdLst/>
            <a:ahLst/>
            <a:cxnLst/>
            <a:rect l="l" t="t" r="r" b="b"/>
            <a:pathLst>
              <a:path w="6053461" h="2017824">
                <a:moveTo>
                  <a:pt x="0" y="0"/>
                </a:moveTo>
                <a:lnTo>
                  <a:pt x="6053461" y="0"/>
                </a:lnTo>
                <a:lnTo>
                  <a:pt x="6053461" y="2017823"/>
                </a:lnTo>
                <a:lnTo>
                  <a:pt x="0" y="2017823"/>
                </a:lnTo>
                <a:lnTo>
                  <a:pt x="0" y="0"/>
                </a:lnTo>
                <a:close/>
              </a:path>
            </a:pathLst>
          </a:custGeom>
          <a:blipFill>
            <a:blip r:embed="rId6"/>
            <a:stretch>
              <a:fillRect/>
            </a:stretch>
          </a:blipFill>
        </p:spPr>
        <p:txBody>
          <a:bodyPr/>
          <a:lstStyle/>
          <a:p>
            <a:endParaRPr lang="en-US" sz="1867"/>
          </a:p>
        </p:txBody>
      </p:sp>
      <p:sp>
        <p:nvSpPr>
          <p:cNvPr id="12" name="AutoShape 12">
            <a:extLst>
              <a:ext uri="{FF2B5EF4-FFF2-40B4-BE49-F238E27FC236}">
                <a16:creationId xmlns:a16="http://schemas.microsoft.com/office/drawing/2014/main" id="{836A73DC-29ED-3B1A-ABC1-C84B25E4F115}"/>
              </a:ext>
            </a:extLst>
          </p:cNvPr>
          <p:cNvSpPr/>
          <p:nvPr/>
        </p:nvSpPr>
        <p:spPr>
          <a:xfrm>
            <a:off x="2602777" y="7598239"/>
            <a:ext cx="4952131" cy="2155304"/>
          </a:xfrm>
          <a:prstGeom prst="line">
            <a:avLst/>
          </a:prstGeom>
          <a:ln w="47625" cap="rnd">
            <a:solidFill>
              <a:srgbClr val="F38A63"/>
            </a:solidFill>
            <a:prstDash val="solid"/>
            <a:headEnd type="none" w="sm" len="sm"/>
            <a:tailEnd type="none" w="sm" len="sm"/>
          </a:ln>
        </p:spPr>
        <p:txBody>
          <a:bodyPr/>
          <a:lstStyle/>
          <a:p>
            <a:endParaRPr lang="en-US" sz="1867"/>
          </a:p>
        </p:txBody>
      </p:sp>
      <p:sp>
        <p:nvSpPr>
          <p:cNvPr id="13" name="AutoShape 13">
            <a:extLst>
              <a:ext uri="{FF2B5EF4-FFF2-40B4-BE49-F238E27FC236}">
                <a16:creationId xmlns:a16="http://schemas.microsoft.com/office/drawing/2014/main" id="{520D2E93-0ACB-7390-744B-6B85B118F682}"/>
              </a:ext>
            </a:extLst>
          </p:cNvPr>
          <p:cNvSpPr/>
          <p:nvPr/>
        </p:nvSpPr>
        <p:spPr>
          <a:xfrm flipH="1">
            <a:off x="2602763" y="7540857"/>
            <a:ext cx="4851767" cy="2295596"/>
          </a:xfrm>
          <a:prstGeom prst="line">
            <a:avLst/>
          </a:prstGeom>
          <a:ln w="47625" cap="rnd">
            <a:solidFill>
              <a:srgbClr val="F38A63"/>
            </a:solidFill>
            <a:prstDash val="solid"/>
            <a:headEnd type="none" w="sm" len="sm"/>
            <a:tailEnd type="none" w="sm" len="sm"/>
          </a:ln>
        </p:spPr>
        <p:txBody>
          <a:bodyPr/>
          <a:lstStyle/>
          <a:p>
            <a:endParaRPr lang="en-US" sz="1867"/>
          </a:p>
        </p:txBody>
      </p:sp>
      <p:sp>
        <p:nvSpPr>
          <p:cNvPr id="14" name="Freeform 14" descr="A close up of a device  Description automatically generated">
            <a:extLst>
              <a:ext uri="{FF2B5EF4-FFF2-40B4-BE49-F238E27FC236}">
                <a16:creationId xmlns:a16="http://schemas.microsoft.com/office/drawing/2014/main" id="{E8A190FA-C2D8-F72A-0F48-DBA8D14CAD3A}"/>
              </a:ext>
            </a:extLst>
          </p:cNvPr>
          <p:cNvSpPr/>
          <p:nvPr/>
        </p:nvSpPr>
        <p:spPr>
          <a:xfrm>
            <a:off x="5078376" y="6592748"/>
            <a:ext cx="459105" cy="1456475"/>
          </a:xfrm>
          <a:custGeom>
            <a:avLst/>
            <a:gdLst/>
            <a:ahLst/>
            <a:cxnLst/>
            <a:rect l="l" t="t" r="r" b="b"/>
            <a:pathLst>
              <a:path w="344329" h="1092356">
                <a:moveTo>
                  <a:pt x="0" y="0"/>
                </a:moveTo>
                <a:lnTo>
                  <a:pt x="344329" y="0"/>
                </a:lnTo>
                <a:lnTo>
                  <a:pt x="344329" y="1092355"/>
                </a:lnTo>
                <a:lnTo>
                  <a:pt x="0" y="1092355"/>
                </a:lnTo>
                <a:lnTo>
                  <a:pt x="0" y="0"/>
                </a:lnTo>
                <a:close/>
              </a:path>
            </a:pathLst>
          </a:custGeom>
          <a:blipFill>
            <a:blip r:embed="rId7"/>
            <a:stretch>
              <a:fillRect t="-291" b="-292"/>
            </a:stretch>
          </a:blipFill>
        </p:spPr>
        <p:txBody>
          <a:bodyPr/>
          <a:lstStyle/>
          <a:p>
            <a:endParaRPr lang="en-US" sz="1867"/>
          </a:p>
        </p:txBody>
      </p:sp>
      <p:sp>
        <p:nvSpPr>
          <p:cNvPr id="15" name="Freeform 15" descr="A close up of a device  Description automatically generated">
            <a:extLst>
              <a:ext uri="{FF2B5EF4-FFF2-40B4-BE49-F238E27FC236}">
                <a16:creationId xmlns:a16="http://schemas.microsoft.com/office/drawing/2014/main" id="{BEF1C278-B241-D7A4-6E69-DD12C9B4EAF6}"/>
              </a:ext>
            </a:extLst>
          </p:cNvPr>
          <p:cNvSpPr/>
          <p:nvPr/>
        </p:nvSpPr>
        <p:spPr>
          <a:xfrm>
            <a:off x="5078376" y="9418511"/>
            <a:ext cx="459105" cy="1456475"/>
          </a:xfrm>
          <a:custGeom>
            <a:avLst/>
            <a:gdLst/>
            <a:ahLst/>
            <a:cxnLst/>
            <a:rect l="l" t="t" r="r" b="b"/>
            <a:pathLst>
              <a:path w="344329" h="1092356">
                <a:moveTo>
                  <a:pt x="0" y="0"/>
                </a:moveTo>
                <a:lnTo>
                  <a:pt x="344329" y="0"/>
                </a:lnTo>
                <a:lnTo>
                  <a:pt x="344329" y="1092355"/>
                </a:lnTo>
                <a:lnTo>
                  <a:pt x="0" y="1092355"/>
                </a:lnTo>
                <a:lnTo>
                  <a:pt x="0" y="0"/>
                </a:lnTo>
                <a:close/>
              </a:path>
            </a:pathLst>
          </a:custGeom>
          <a:blipFill>
            <a:blip r:embed="rId7"/>
            <a:stretch>
              <a:fillRect t="-291" b="-292"/>
            </a:stretch>
          </a:blipFill>
        </p:spPr>
        <p:txBody>
          <a:bodyPr/>
          <a:lstStyle/>
          <a:p>
            <a:endParaRPr lang="en-US" sz="1867"/>
          </a:p>
        </p:txBody>
      </p:sp>
      <p:sp>
        <p:nvSpPr>
          <p:cNvPr id="16" name="Freeform 16" descr="A picture containing clock, meter  Description automatically generated">
            <a:extLst>
              <a:ext uri="{FF2B5EF4-FFF2-40B4-BE49-F238E27FC236}">
                <a16:creationId xmlns:a16="http://schemas.microsoft.com/office/drawing/2014/main" id="{66B1147E-985B-9ECE-D090-60FF6DF65023}"/>
              </a:ext>
            </a:extLst>
          </p:cNvPr>
          <p:cNvSpPr/>
          <p:nvPr/>
        </p:nvSpPr>
        <p:spPr>
          <a:xfrm>
            <a:off x="3091879" y="3683725"/>
            <a:ext cx="3973004" cy="1028801"/>
          </a:xfrm>
          <a:custGeom>
            <a:avLst/>
            <a:gdLst/>
            <a:ahLst/>
            <a:cxnLst/>
            <a:rect l="l" t="t" r="r" b="b"/>
            <a:pathLst>
              <a:path w="2979753" h="771601">
                <a:moveTo>
                  <a:pt x="0" y="0"/>
                </a:moveTo>
                <a:lnTo>
                  <a:pt x="2979753" y="0"/>
                </a:lnTo>
                <a:lnTo>
                  <a:pt x="2979753" y="771601"/>
                </a:lnTo>
                <a:lnTo>
                  <a:pt x="0" y="771601"/>
                </a:lnTo>
                <a:lnTo>
                  <a:pt x="0" y="0"/>
                </a:lnTo>
                <a:close/>
              </a:path>
            </a:pathLst>
          </a:custGeom>
          <a:blipFill>
            <a:blip r:embed="rId8"/>
            <a:stretch>
              <a:fillRect l="-52" r="-52"/>
            </a:stretch>
          </a:blipFill>
        </p:spPr>
        <p:txBody>
          <a:bodyPr/>
          <a:lstStyle/>
          <a:p>
            <a:endParaRPr lang="en-US" sz="1867"/>
          </a:p>
        </p:txBody>
      </p:sp>
      <p:grpSp>
        <p:nvGrpSpPr>
          <p:cNvPr id="17" name="Group 17">
            <a:extLst>
              <a:ext uri="{FF2B5EF4-FFF2-40B4-BE49-F238E27FC236}">
                <a16:creationId xmlns:a16="http://schemas.microsoft.com/office/drawing/2014/main" id="{730456DC-153E-AC76-6426-702825D89748}"/>
              </a:ext>
            </a:extLst>
          </p:cNvPr>
          <p:cNvGrpSpPr/>
          <p:nvPr/>
        </p:nvGrpSpPr>
        <p:grpSpPr>
          <a:xfrm>
            <a:off x="1203579" y="670065"/>
            <a:ext cx="11531880" cy="2454860"/>
            <a:chOff x="0" y="0"/>
            <a:chExt cx="11531879" cy="2454860"/>
          </a:xfrm>
        </p:grpSpPr>
        <p:sp>
          <p:nvSpPr>
            <p:cNvPr id="18" name="Freeform 18">
              <a:extLst>
                <a:ext uri="{FF2B5EF4-FFF2-40B4-BE49-F238E27FC236}">
                  <a16:creationId xmlns:a16="http://schemas.microsoft.com/office/drawing/2014/main" id="{F633818A-EF38-E5F5-D3DA-2C883522A71B}"/>
                </a:ext>
              </a:extLst>
            </p:cNvPr>
            <p:cNvSpPr/>
            <p:nvPr/>
          </p:nvSpPr>
          <p:spPr>
            <a:xfrm>
              <a:off x="0" y="0"/>
              <a:ext cx="11531879" cy="2454863"/>
            </a:xfrm>
            <a:custGeom>
              <a:avLst/>
              <a:gdLst/>
              <a:ahLst/>
              <a:cxnLst/>
              <a:rect l="l" t="t" r="r" b="b"/>
              <a:pathLst>
                <a:path w="11531879" h="2454863">
                  <a:moveTo>
                    <a:pt x="0" y="0"/>
                  </a:moveTo>
                  <a:lnTo>
                    <a:pt x="11531879" y="0"/>
                  </a:lnTo>
                  <a:lnTo>
                    <a:pt x="11531879" y="2454863"/>
                  </a:lnTo>
                  <a:lnTo>
                    <a:pt x="0" y="2454863"/>
                  </a:lnTo>
                  <a:close/>
                </a:path>
              </a:pathLst>
            </a:custGeom>
            <a:solidFill>
              <a:srgbClr val="000000">
                <a:alpha val="0"/>
              </a:srgbClr>
            </a:solidFill>
            <a:ln w="12700">
              <a:noFill/>
            </a:ln>
          </p:spPr>
          <p:txBody>
            <a:bodyPr/>
            <a:lstStyle/>
            <a:p>
              <a:endParaRPr lang="en-US" sz="1867"/>
            </a:p>
          </p:txBody>
        </p:sp>
        <p:sp>
          <p:nvSpPr>
            <p:cNvPr id="19" name="TextBox 19">
              <a:extLst>
                <a:ext uri="{FF2B5EF4-FFF2-40B4-BE49-F238E27FC236}">
                  <a16:creationId xmlns:a16="http://schemas.microsoft.com/office/drawing/2014/main" id="{8F9854EA-B10B-6594-2556-AE211624456F}"/>
                </a:ext>
              </a:extLst>
            </p:cNvPr>
            <p:cNvSpPr txBox="1"/>
            <p:nvPr/>
          </p:nvSpPr>
          <p:spPr>
            <a:xfrm>
              <a:off x="0" y="161925"/>
              <a:ext cx="11531879" cy="2292935"/>
            </a:xfrm>
            <a:prstGeom prst="rect">
              <a:avLst/>
            </a:prstGeom>
            <a:ln>
              <a:noFill/>
            </a:ln>
          </p:spPr>
          <p:txBody>
            <a:bodyPr lIns="0" tIns="0" rIns="0" bIns="0" rtlCol="0" anchor="ctr"/>
            <a:lstStyle/>
            <a:p>
              <a:pPr algn="ctr">
                <a:lnSpc>
                  <a:spcPts val="9600"/>
                </a:lnSpc>
              </a:pPr>
              <a:r>
                <a:rPr lang="en-US" sz="10000" dirty="0">
                  <a:solidFill>
                    <a:srgbClr val="4E92D4"/>
                  </a:solidFill>
                  <a:latin typeface="Anton"/>
                  <a:ea typeface="Anton"/>
                  <a:cs typeface="Anton"/>
                  <a:sym typeface="Anton"/>
                </a:rPr>
                <a:t>OUR BUSINESS MODEL</a:t>
              </a:r>
            </a:p>
          </p:txBody>
        </p:sp>
      </p:grpSp>
      <p:sp>
        <p:nvSpPr>
          <p:cNvPr id="20" name="Freeform 20">
            <a:extLst>
              <a:ext uri="{FF2B5EF4-FFF2-40B4-BE49-F238E27FC236}">
                <a16:creationId xmlns:a16="http://schemas.microsoft.com/office/drawing/2014/main" id="{8DC81754-0658-FC3E-3E26-5CDD7C581E2B}"/>
              </a:ext>
            </a:extLst>
          </p:cNvPr>
          <p:cNvSpPr/>
          <p:nvPr/>
        </p:nvSpPr>
        <p:spPr>
          <a:xfrm>
            <a:off x="10531494" y="7111727"/>
            <a:ext cx="1024909" cy="1183947"/>
          </a:xfrm>
          <a:custGeom>
            <a:avLst/>
            <a:gdLst/>
            <a:ahLst/>
            <a:cxnLst/>
            <a:rect l="l" t="t" r="r" b="b"/>
            <a:pathLst>
              <a:path w="768682" h="887960">
                <a:moveTo>
                  <a:pt x="0" y="0"/>
                </a:moveTo>
                <a:lnTo>
                  <a:pt x="768682" y="0"/>
                </a:lnTo>
                <a:lnTo>
                  <a:pt x="768682" y="887960"/>
                </a:lnTo>
                <a:lnTo>
                  <a:pt x="0" y="887960"/>
                </a:lnTo>
                <a:lnTo>
                  <a:pt x="0" y="0"/>
                </a:lnTo>
                <a:close/>
              </a:path>
            </a:pathLst>
          </a:custGeom>
          <a:blipFill>
            <a:blip r:embed="rId9">
              <a:extLst>
                <a:ext uri="{96DAC541-7B7A-43D3-8B79-37D633B846F1}">
                  <asvg:svgBlip xmlns:asvg="http://schemas.microsoft.com/office/drawing/2016/SVG/main" r:embed="rId10"/>
                </a:ext>
              </a:extLst>
            </a:blip>
            <a:stretch>
              <a:fillRect b="-111785"/>
            </a:stretch>
          </a:blipFill>
        </p:spPr>
        <p:txBody>
          <a:bodyPr/>
          <a:lstStyle/>
          <a:p>
            <a:endParaRPr lang="en-US" sz="1867"/>
          </a:p>
        </p:txBody>
      </p:sp>
      <p:sp>
        <p:nvSpPr>
          <p:cNvPr id="21" name="TextBox 21">
            <a:extLst>
              <a:ext uri="{FF2B5EF4-FFF2-40B4-BE49-F238E27FC236}">
                <a16:creationId xmlns:a16="http://schemas.microsoft.com/office/drawing/2014/main" id="{60F04571-E5CF-DE38-C6A2-48492B844FDE}"/>
              </a:ext>
            </a:extLst>
          </p:cNvPr>
          <p:cNvSpPr txBox="1"/>
          <p:nvPr/>
        </p:nvSpPr>
        <p:spPr>
          <a:xfrm>
            <a:off x="10101475" y="8756299"/>
            <a:ext cx="1834836" cy="500393"/>
          </a:xfrm>
          <a:prstGeom prst="rect">
            <a:avLst/>
          </a:prstGeom>
        </p:spPr>
        <p:txBody>
          <a:bodyPr wrap="square" lIns="0" tIns="0" rIns="0" bIns="0" rtlCol="0" anchor="t">
            <a:spAutoFit/>
          </a:bodyPr>
          <a:lstStyle/>
          <a:p>
            <a:pPr algn="ctr">
              <a:lnSpc>
                <a:spcPts val="3381"/>
              </a:lnSpc>
            </a:pPr>
            <a:r>
              <a:rPr lang="en-US" sz="5940" b="1" spc="-415" dirty="0">
                <a:solidFill>
                  <a:srgbClr val="FFFFFF"/>
                </a:solidFill>
                <a:latin typeface="+mn-lt"/>
                <a:ea typeface="Century Gothic Paneuropean Bold"/>
                <a:cs typeface="Century Gothic Paneuropean Bold"/>
                <a:sym typeface="Century Gothic Paneuropean Bold"/>
              </a:rPr>
              <a:t>YOU</a:t>
            </a:r>
          </a:p>
        </p:txBody>
      </p:sp>
      <p:sp>
        <p:nvSpPr>
          <p:cNvPr id="22" name="TextBox 22">
            <a:extLst>
              <a:ext uri="{FF2B5EF4-FFF2-40B4-BE49-F238E27FC236}">
                <a16:creationId xmlns:a16="http://schemas.microsoft.com/office/drawing/2014/main" id="{8FDD6FE3-A0AA-EB34-CC08-EF26691D478B}"/>
              </a:ext>
            </a:extLst>
          </p:cNvPr>
          <p:cNvSpPr txBox="1"/>
          <p:nvPr/>
        </p:nvSpPr>
        <p:spPr>
          <a:xfrm>
            <a:off x="13845445" y="6997256"/>
            <a:ext cx="10726528" cy="769441"/>
          </a:xfrm>
          <a:prstGeom prst="rect">
            <a:avLst/>
          </a:prstGeom>
        </p:spPr>
        <p:txBody>
          <a:bodyPr lIns="0" tIns="0" rIns="0" bIns="0" rtlCol="0" anchor="t">
            <a:spAutoFit/>
          </a:bodyPr>
          <a:lstStyle/>
          <a:p>
            <a:pPr>
              <a:lnSpc>
                <a:spcPts val="6029"/>
              </a:lnSpc>
            </a:pPr>
            <a:r>
              <a:rPr lang="en-US" sz="5583" dirty="0">
                <a:solidFill>
                  <a:srgbClr val="404040"/>
                </a:solidFill>
                <a:latin typeface="Anton"/>
                <a:ea typeface="Anton"/>
                <a:cs typeface="Anton"/>
                <a:sym typeface="Anton"/>
              </a:rPr>
              <a:t>What Makes us Different?</a:t>
            </a:r>
          </a:p>
        </p:txBody>
      </p:sp>
      <p:sp>
        <p:nvSpPr>
          <p:cNvPr id="23" name="TextBox 23">
            <a:extLst>
              <a:ext uri="{FF2B5EF4-FFF2-40B4-BE49-F238E27FC236}">
                <a16:creationId xmlns:a16="http://schemas.microsoft.com/office/drawing/2014/main" id="{A8385C1B-2EFA-0479-03E8-8C9698016730}"/>
              </a:ext>
            </a:extLst>
          </p:cNvPr>
          <p:cNvSpPr txBox="1"/>
          <p:nvPr/>
        </p:nvSpPr>
        <p:spPr>
          <a:xfrm>
            <a:off x="3114549" y="5632373"/>
            <a:ext cx="5182692" cy="474489"/>
          </a:xfrm>
          <a:prstGeom prst="rect">
            <a:avLst/>
          </a:prstGeom>
        </p:spPr>
        <p:txBody>
          <a:bodyPr lIns="0" tIns="0" rIns="0" bIns="0" rtlCol="0" anchor="t">
            <a:spAutoFit/>
          </a:bodyPr>
          <a:lstStyle/>
          <a:p>
            <a:pPr algn="ctr">
              <a:lnSpc>
                <a:spcPts val="3700"/>
              </a:lnSpc>
            </a:pPr>
            <a:r>
              <a:rPr lang="en-US" sz="3800" dirty="0">
                <a:solidFill>
                  <a:srgbClr val="FFFFFF"/>
                </a:solidFill>
                <a:latin typeface="+mn-lt"/>
                <a:ea typeface="Century Gothic Paneuropean"/>
                <a:cs typeface="Century Gothic Paneuropean"/>
                <a:sym typeface="Century Gothic Paneuropean"/>
              </a:rPr>
              <a:t>Most Service Providers</a:t>
            </a:r>
          </a:p>
        </p:txBody>
      </p:sp>
      <p:sp>
        <p:nvSpPr>
          <p:cNvPr id="24" name="TextBox 24">
            <a:extLst>
              <a:ext uri="{FF2B5EF4-FFF2-40B4-BE49-F238E27FC236}">
                <a16:creationId xmlns:a16="http://schemas.microsoft.com/office/drawing/2014/main" id="{C12CDD1D-FC8F-ACE9-DA1B-BB6051E5D779}"/>
              </a:ext>
            </a:extLst>
          </p:cNvPr>
          <p:cNvSpPr txBox="1"/>
          <p:nvPr/>
        </p:nvSpPr>
        <p:spPr>
          <a:xfrm>
            <a:off x="2843341" y="8220088"/>
            <a:ext cx="5059489" cy="948978"/>
          </a:xfrm>
          <a:prstGeom prst="rect">
            <a:avLst/>
          </a:prstGeom>
        </p:spPr>
        <p:txBody>
          <a:bodyPr lIns="0" tIns="0" rIns="0" bIns="0" rtlCol="0" anchor="t">
            <a:spAutoFit/>
          </a:bodyPr>
          <a:lstStyle/>
          <a:p>
            <a:pPr algn="ctr">
              <a:lnSpc>
                <a:spcPts val="3700"/>
              </a:lnSpc>
            </a:pPr>
            <a:r>
              <a:rPr lang="en-US" sz="3800" dirty="0">
                <a:solidFill>
                  <a:srgbClr val="FFFFFF"/>
                </a:solidFill>
                <a:latin typeface="Century Gothic Paneuropean"/>
                <a:ea typeface="Century Gothic Paneuropean"/>
                <a:cs typeface="Century Gothic Paneuropean"/>
                <a:sym typeface="Century Gothic Paneuropean"/>
              </a:rPr>
              <a:t>Media &amp; </a:t>
            </a:r>
            <a:r>
              <a:rPr lang="en-US" sz="3800" dirty="0">
                <a:solidFill>
                  <a:srgbClr val="FFFFFF"/>
                </a:solidFill>
                <a:latin typeface="+mn-lt"/>
                <a:ea typeface="Century Gothic Paneuropean"/>
                <a:cs typeface="Century Gothic Paneuropean"/>
                <a:sym typeface="Century Gothic Paneuropean"/>
              </a:rPr>
              <a:t>Internet</a:t>
            </a:r>
            <a:r>
              <a:rPr lang="en-US" sz="3800" dirty="0">
                <a:solidFill>
                  <a:srgbClr val="FFFFFF"/>
                </a:solidFill>
                <a:latin typeface="Century Gothic Paneuropean"/>
                <a:ea typeface="Century Gothic Paneuropean"/>
                <a:cs typeface="Century Gothic Paneuropean"/>
                <a:sym typeface="Century Gothic Paneuropean"/>
              </a:rPr>
              <a:t> Marketing</a:t>
            </a:r>
          </a:p>
        </p:txBody>
      </p:sp>
      <p:sp>
        <p:nvSpPr>
          <p:cNvPr id="26" name="Freeform 26">
            <a:extLst>
              <a:ext uri="{FF2B5EF4-FFF2-40B4-BE49-F238E27FC236}">
                <a16:creationId xmlns:a16="http://schemas.microsoft.com/office/drawing/2014/main" id="{31EB5C97-604C-2EA7-36F3-E11747D01230}"/>
              </a:ext>
            </a:extLst>
          </p:cNvPr>
          <p:cNvSpPr/>
          <p:nvPr/>
        </p:nvSpPr>
        <p:spPr>
          <a:xfrm>
            <a:off x="13845445" y="8072649"/>
            <a:ext cx="495608" cy="446048"/>
          </a:xfrm>
          <a:custGeom>
            <a:avLst/>
            <a:gdLst/>
            <a:ahLst/>
            <a:cxnLst/>
            <a:rect l="l" t="t" r="r" b="b"/>
            <a:pathLst>
              <a:path w="371706" h="334536">
                <a:moveTo>
                  <a:pt x="0" y="0"/>
                </a:moveTo>
                <a:lnTo>
                  <a:pt x="371706" y="0"/>
                </a:lnTo>
                <a:lnTo>
                  <a:pt x="371706" y="334535"/>
                </a:lnTo>
                <a:lnTo>
                  <a:pt x="0" y="3345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867"/>
          </a:p>
        </p:txBody>
      </p:sp>
      <p:sp>
        <p:nvSpPr>
          <p:cNvPr id="27" name="Freeform 27">
            <a:extLst>
              <a:ext uri="{FF2B5EF4-FFF2-40B4-BE49-F238E27FC236}">
                <a16:creationId xmlns:a16="http://schemas.microsoft.com/office/drawing/2014/main" id="{DA786737-728F-3A1B-6818-7B72C721267D}"/>
              </a:ext>
            </a:extLst>
          </p:cNvPr>
          <p:cNvSpPr/>
          <p:nvPr/>
        </p:nvSpPr>
        <p:spPr>
          <a:xfrm>
            <a:off x="13845445" y="8819911"/>
            <a:ext cx="495608" cy="446048"/>
          </a:xfrm>
          <a:custGeom>
            <a:avLst/>
            <a:gdLst/>
            <a:ahLst/>
            <a:cxnLst/>
            <a:rect l="l" t="t" r="r" b="b"/>
            <a:pathLst>
              <a:path w="371706" h="334536">
                <a:moveTo>
                  <a:pt x="0" y="0"/>
                </a:moveTo>
                <a:lnTo>
                  <a:pt x="371706" y="0"/>
                </a:lnTo>
                <a:lnTo>
                  <a:pt x="371706" y="334536"/>
                </a:lnTo>
                <a:lnTo>
                  <a:pt x="0" y="3345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867"/>
          </a:p>
        </p:txBody>
      </p:sp>
      <p:sp>
        <p:nvSpPr>
          <p:cNvPr id="28" name="TextBox 28">
            <a:extLst>
              <a:ext uri="{FF2B5EF4-FFF2-40B4-BE49-F238E27FC236}">
                <a16:creationId xmlns:a16="http://schemas.microsoft.com/office/drawing/2014/main" id="{13268CED-FEFA-CA9C-4C22-B70A626761F7}"/>
              </a:ext>
            </a:extLst>
          </p:cNvPr>
          <p:cNvSpPr txBox="1"/>
          <p:nvPr/>
        </p:nvSpPr>
        <p:spPr>
          <a:xfrm>
            <a:off x="14560684" y="8009037"/>
            <a:ext cx="8794083" cy="572529"/>
          </a:xfrm>
          <a:prstGeom prst="rect">
            <a:avLst/>
          </a:prstGeom>
        </p:spPr>
        <p:txBody>
          <a:bodyPr lIns="0" tIns="0" rIns="0" bIns="0" rtlCol="0" anchor="t">
            <a:spAutoFit/>
          </a:bodyPr>
          <a:lstStyle/>
          <a:p>
            <a:pPr>
              <a:lnSpc>
                <a:spcPts val="4853"/>
              </a:lnSpc>
              <a:spcBef>
                <a:spcPct val="0"/>
              </a:spcBef>
            </a:pPr>
            <a:r>
              <a:rPr lang="en-US" sz="3467" dirty="0">
                <a:latin typeface="+mn-lt"/>
                <a:ea typeface="Century Gothic Paneuropean"/>
                <a:cs typeface="Century Gothic Paneuropean"/>
                <a:sym typeface="Century Gothic Paneuropean"/>
              </a:rPr>
              <a:t>More Choices for Consumers</a:t>
            </a:r>
          </a:p>
        </p:txBody>
      </p:sp>
      <p:sp>
        <p:nvSpPr>
          <p:cNvPr id="29" name="TextBox 29">
            <a:extLst>
              <a:ext uri="{FF2B5EF4-FFF2-40B4-BE49-F238E27FC236}">
                <a16:creationId xmlns:a16="http://schemas.microsoft.com/office/drawing/2014/main" id="{6C779CBB-9DDC-A08C-B96C-993FE46BB04A}"/>
              </a:ext>
            </a:extLst>
          </p:cNvPr>
          <p:cNvSpPr txBox="1"/>
          <p:nvPr/>
        </p:nvSpPr>
        <p:spPr>
          <a:xfrm>
            <a:off x="14560684" y="8756299"/>
            <a:ext cx="8794083" cy="572529"/>
          </a:xfrm>
          <a:prstGeom prst="rect">
            <a:avLst/>
          </a:prstGeom>
        </p:spPr>
        <p:txBody>
          <a:bodyPr lIns="0" tIns="0" rIns="0" bIns="0" rtlCol="0" anchor="t">
            <a:spAutoFit/>
          </a:bodyPr>
          <a:lstStyle/>
          <a:p>
            <a:pPr>
              <a:lnSpc>
                <a:spcPts val="4853"/>
              </a:lnSpc>
              <a:spcBef>
                <a:spcPct val="0"/>
              </a:spcBef>
            </a:pPr>
            <a:r>
              <a:rPr lang="en-US" sz="3467" dirty="0">
                <a:latin typeface="+mn-lt"/>
                <a:ea typeface="Century Gothic Paneuropean"/>
                <a:cs typeface="Century Gothic Paneuropean"/>
                <a:sym typeface="Century Gothic Paneuropean"/>
              </a:rPr>
              <a:t>Income Generating Opportunity for you</a:t>
            </a:r>
          </a:p>
        </p:txBody>
      </p:sp>
      <p:sp>
        <p:nvSpPr>
          <p:cNvPr id="30" name="Freeform 30">
            <a:extLst>
              <a:ext uri="{FF2B5EF4-FFF2-40B4-BE49-F238E27FC236}">
                <a16:creationId xmlns:a16="http://schemas.microsoft.com/office/drawing/2014/main" id="{3FDC1C3A-F731-8376-6E27-DAB81760143C}"/>
              </a:ext>
            </a:extLst>
          </p:cNvPr>
          <p:cNvSpPr/>
          <p:nvPr/>
        </p:nvSpPr>
        <p:spPr>
          <a:xfrm>
            <a:off x="21503881" y="12393397"/>
            <a:ext cx="2447480" cy="917143"/>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3">
              <a:extLst>
                <a:ext uri="{96DAC541-7B7A-43D3-8B79-37D633B846F1}">
                  <asvg:svgBlip xmlns:asvg="http://schemas.microsoft.com/office/drawing/2016/SVG/main" r:embed="rId14"/>
                </a:ext>
              </a:extLst>
            </a:blip>
            <a:stretch>
              <a:fillRect t="-468" b="-468"/>
            </a:stretch>
          </a:blipFill>
        </p:spPr>
        <p:txBody>
          <a:bodyPr/>
          <a:lstStyle/>
          <a:p>
            <a:endParaRPr lang="en-US" sz="1867"/>
          </a:p>
        </p:txBody>
      </p:sp>
      <p:sp>
        <p:nvSpPr>
          <p:cNvPr id="35" name="TextBox 13">
            <a:extLst>
              <a:ext uri="{FF2B5EF4-FFF2-40B4-BE49-F238E27FC236}">
                <a16:creationId xmlns:a16="http://schemas.microsoft.com/office/drawing/2014/main" id="{B08D39E2-C24F-1C01-9834-E5C149A8F4DA}"/>
              </a:ext>
            </a:extLst>
          </p:cNvPr>
          <p:cNvSpPr txBox="1"/>
          <p:nvPr/>
        </p:nvSpPr>
        <p:spPr>
          <a:xfrm>
            <a:off x="3044191" y="11465034"/>
            <a:ext cx="4793944" cy="513602"/>
          </a:xfrm>
          <a:prstGeom prst="rect">
            <a:avLst/>
          </a:prstGeom>
        </p:spPr>
        <p:txBody>
          <a:bodyPr wrap="square" lIns="0" tIns="0" rIns="0" bIns="0" rtlCol="0" anchor="t">
            <a:spAutoFit/>
          </a:bodyPr>
          <a:lstStyle/>
          <a:p>
            <a:pPr algn="ctr">
              <a:lnSpc>
                <a:spcPts val="3700"/>
              </a:lnSpc>
            </a:pPr>
            <a:r>
              <a:rPr lang="en-US" sz="5400" dirty="0">
                <a:solidFill>
                  <a:srgbClr val="FFFFFF"/>
                </a:solidFill>
                <a:latin typeface="+mn-lt"/>
                <a:ea typeface="Century Gothic Paneuropean"/>
                <a:cs typeface="Century Gothic Paneuropean"/>
                <a:sym typeface="Century Gothic Paneuropean"/>
              </a:rPr>
              <a:t>CUSTOMERS</a:t>
            </a:r>
          </a:p>
        </p:txBody>
      </p:sp>
      <p:sp>
        <p:nvSpPr>
          <p:cNvPr id="2" name="TextBox 47">
            <a:extLst>
              <a:ext uri="{FF2B5EF4-FFF2-40B4-BE49-F238E27FC236}">
                <a16:creationId xmlns:a16="http://schemas.microsoft.com/office/drawing/2014/main" id="{CA07A43B-6336-23A6-C730-632E7A9C8D62}"/>
              </a:ext>
            </a:extLst>
          </p:cNvPr>
          <p:cNvSpPr txBox="1"/>
          <p:nvPr/>
        </p:nvSpPr>
        <p:spPr>
          <a:xfrm>
            <a:off x="14230859" y="12993701"/>
            <a:ext cx="9544051" cy="752107"/>
          </a:xfrm>
          <a:prstGeom prst="rect">
            <a:avLst/>
          </a:prstGeom>
          <a:ln>
            <a:noFill/>
          </a:ln>
        </p:spPr>
        <p:txBody>
          <a:bodyPr lIns="0" tIns="0" rIns="0" bIns="0" rtlCol="0" anchor="ctr"/>
          <a:lstStyle/>
          <a:p>
            <a:pPr algn="r">
              <a:lnSpc>
                <a:spcPts val="3700"/>
              </a:lnSpc>
            </a:pPr>
            <a:r>
              <a:rPr lang="en-US" sz="16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extLst>
      <p:ext uri="{BB962C8B-B14F-4D97-AF65-F5344CB8AC3E}">
        <p14:creationId xmlns:p14="http://schemas.microsoft.com/office/powerpoint/2010/main" val="37702952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53FB1-EC49-F1B5-2D4F-8CC689689E48}"/>
            </a:ext>
          </a:extLst>
        </p:cNvPr>
        <p:cNvGrpSpPr/>
        <p:nvPr/>
      </p:nvGrpSpPr>
      <p:grpSpPr>
        <a:xfrm>
          <a:off x="0" y="0"/>
          <a:ext cx="0" cy="0"/>
          <a:chOff x="0" y="0"/>
          <a:chExt cx="0" cy="0"/>
        </a:xfrm>
      </p:grpSpPr>
      <p:sp>
        <p:nvSpPr>
          <p:cNvPr id="2" name="Freeform 2" descr="Graphical user interface, website  Description automatically generated">
            <a:extLst>
              <a:ext uri="{FF2B5EF4-FFF2-40B4-BE49-F238E27FC236}">
                <a16:creationId xmlns:a16="http://schemas.microsoft.com/office/drawing/2014/main" id="{971B368C-3910-995B-4EA0-BF0065155673}"/>
              </a:ext>
            </a:extLst>
          </p:cNvPr>
          <p:cNvSpPr/>
          <p:nvPr/>
        </p:nvSpPr>
        <p:spPr>
          <a:xfrm>
            <a:off x="7875105" y="8881542"/>
            <a:ext cx="9595472" cy="4631436"/>
          </a:xfrm>
          <a:custGeom>
            <a:avLst/>
            <a:gdLst/>
            <a:ahLst/>
            <a:cxnLst/>
            <a:rect l="l" t="t" r="r" b="b"/>
            <a:pathLst>
              <a:path w="7196604" h="3473577">
                <a:moveTo>
                  <a:pt x="0" y="0"/>
                </a:moveTo>
                <a:lnTo>
                  <a:pt x="7196604" y="0"/>
                </a:lnTo>
                <a:lnTo>
                  <a:pt x="7196604" y="3473577"/>
                </a:lnTo>
                <a:lnTo>
                  <a:pt x="0" y="3473577"/>
                </a:lnTo>
                <a:lnTo>
                  <a:pt x="0" y="0"/>
                </a:lnTo>
                <a:close/>
              </a:path>
            </a:pathLst>
          </a:custGeom>
          <a:blipFill>
            <a:blip r:embed="rId3"/>
            <a:stretch>
              <a:fillRect t="-10481" b="-13826"/>
            </a:stretch>
          </a:blipFill>
        </p:spPr>
        <p:txBody>
          <a:bodyPr/>
          <a:lstStyle/>
          <a:p>
            <a:endParaRPr lang="en-US" sz="1867"/>
          </a:p>
        </p:txBody>
      </p:sp>
      <p:grpSp>
        <p:nvGrpSpPr>
          <p:cNvPr id="3" name="Group 3">
            <a:extLst>
              <a:ext uri="{FF2B5EF4-FFF2-40B4-BE49-F238E27FC236}">
                <a16:creationId xmlns:a16="http://schemas.microsoft.com/office/drawing/2014/main" id="{4A499359-70C1-7AA3-8E18-C6B58C2B68AD}"/>
              </a:ext>
            </a:extLst>
          </p:cNvPr>
          <p:cNvGrpSpPr/>
          <p:nvPr/>
        </p:nvGrpSpPr>
        <p:grpSpPr>
          <a:xfrm>
            <a:off x="0" y="3432023"/>
            <a:ext cx="24414480" cy="5486400"/>
            <a:chOff x="0" y="0"/>
            <a:chExt cx="24414480" cy="5486400"/>
          </a:xfrm>
        </p:grpSpPr>
        <p:sp>
          <p:nvSpPr>
            <p:cNvPr id="4" name="Freeform 4">
              <a:extLst>
                <a:ext uri="{FF2B5EF4-FFF2-40B4-BE49-F238E27FC236}">
                  <a16:creationId xmlns:a16="http://schemas.microsoft.com/office/drawing/2014/main" id="{85D3207E-D100-80EB-F212-E9A17CBDBBE9}"/>
                </a:ext>
              </a:extLst>
            </p:cNvPr>
            <p:cNvSpPr/>
            <p:nvPr/>
          </p:nvSpPr>
          <p:spPr>
            <a:xfrm>
              <a:off x="0" y="0"/>
              <a:ext cx="24414480" cy="5486400"/>
            </a:xfrm>
            <a:custGeom>
              <a:avLst/>
              <a:gdLst/>
              <a:ahLst/>
              <a:cxnLst/>
              <a:rect l="l" t="t" r="r" b="b"/>
              <a:pathLst>
                <a:path w="24414480" h="5486400">
                  <a:moveTo>
                    <a:pt x="0" y="0"/>
                  </a:moveTo>
                  <a:lnTo>
                    <a:pt x="24414480" y="0"/>
                  </a:lnTo>
                  <a:lnTo>
                    <a:pt x="24414480" y="5486400"/>
                  </a:lnTo>
                  <a:lnTo>
                    <a:pt x="0" y="5486400"/>
                  </a:ln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sz="1867"/>
            </a:p>
          </p:txBody>
        </p:sp>
      </p:grpSp>
      <p:grpSp>
        <p:nvGrpSpPr>
          <p:cNvPr id="5" name="Group 5">
            <a:extLst>
              <a:ext uri="{FF2B5EF4-FFF2-40B4-BE49-F238E27FC236}">
                <a16:creationId xmlns:a16="http://schemas.microsoft.com/office/drawing/2014/main" id="{BED47B62-6357-67D7-D1F3-FCD362581C5A}"/>
              </a:ext>
            </a:extLst>
          </p:cNvPr>
          <p:cNvGrpSpPr/>
          <p:nvPr/>
        </p:nvGrpSpPr>
        <p:grpSpPr>
          <a:xfrm rot="-10800000">
            <a:off x="1249427" y="4002481"/>
            <a:ext cx="3254375" cy="4283075"/>
            <a:chOff x="0" y="0"/>
            <a:chExt cx="3254375" cy="4283075"/>
          </a:xfrm>
        </p:grpSpPr>
        <p:sp>
          <p:nvSpPr>
            <p:cNvPr id="6" name="Freeform 6">
              <a:extLst>
                <a:ext uri="{FF2B5EF4-FFF2-40B4-BE49-F238E27FC236}">
                  <a16:creationId xmlns:a16="http://schemas.microsoft.com/office/drawing/2014/main" id="{F019FB97-A1AB-2CEB-79AA-1F101D57FBBC}"/>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sz="1867"/>
            </a:p>
          </p:txBody>
        </p:sp>
        <p:sp>
          <p:nvSpPr>
            <p:cNvPr id="7" name="Freeform 7">
              <a:extLst>
                <a:ext uri="{FF2B5EF4-FFF2-40B4-BE49-F238E27FC236}">
                  <a16:creationId xmlns:a16="http://schemas.microsoft.com/office/drawing/2014/main" id="{093492E6-8016-5C5A-110E-78580FBA5045}"/>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sz="1867"/>
            </a:p>
          </p:txBody>
        </p:sp>
      </p:grpSp>
      <p:grpSp>
        <p:nvGrpSpPr>
          <p:cNvPr id="8" name="Group 8">
            <a:extLst>
              <a:ext uri="{FF2B5EF4-FFF2-40B4-BE49-F238E27FC236}">
                <a16:creationId xmlns:a16="http://schemas.microsoft.com/office/drawing/2014/main" id="{E061FDFC-4373-6473-9BA4-96D627161BF1}"/>
              </a:ext>
            </a:extLst>
          </p:cNvPr>
          <p:cNvGrpSpPr/>
          <p:nvPr/>
        </p:nvGrpSpPr>
        <p:grpSpPr>
          <a:xfrm rot="-10800000">
            <a:off x="4981575" y="4002481"/>
            <a:ext cx="3254375" cy="4283075"/>
            <a:chOff x="0" y="0"/>
            <a:chExt cx="3254375" cy="4283075"/>
          </a:xfrm>
        </p:grpSpPr>
        <p:sp>
          <p:nvSpPr>
            <p:cNvPr id="9" name="Freeform 9">
              <a:extLst>
                <a:ext uri="{FF2B5EF4-FFF2-40B4-BE49-F238E27FC236}">
                  <a16:creationId xmlns:a16="http://schemas.microsoft.com/office/drawing/2014/main" id="{4671F022-B3A4-324B-1D94-8B9D0F3DEC54}"/>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sz="1867"/>
            </a:p>
          </p:txBody>
        </p:sp>
        <p:sp>
          <p:nvSpPr>
            <p:cNvPr id="10" name="Freeform 10">
              <a:extLst>
                <a:ext uri="{FF2B5EF4-FFF2-40B4-BE49-F238E27FC236}">
                  <a16:creationId xmlns:a16="http://schemas.microsoft.com/office/drawing/2014/main" id="{A530F5E3-E3D3-3B05-E12B-C2E2BADE9A52}"/>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sz="1867"/>
            </a:p>
          </p:txBody>
        </p:sp>
      </p:grpSp>
      <p:grpSp>
        <p:nvGrpSpPr>
          <p:cNvPr id="11" name="Group 11">
            <a:extLst>
              <a:ext uri="{FF2B5EF4-FFF2-40B4-BE49-F238E27FC236}">
                <a16:creationId xmlns:a16="http://schemas.microsoft.com/office/drawing/2014/main" id="{18804AD4-13CE-2EE1-E89C-F25975785FD2}"/>
              </a:ext>
            </a:extLst>
          </p:cNvPr>
          <p:cNvGrpSpPr/>
          <p:nvPr/>
        </p:nvGrpSpPr>
        <p:grpSpPr>
          <a:xfrm rot="-10800000">
            <a:off x="8733245" y="3940797"/>
            <a:ext cx="3254375" cy="4283075"/>
            <a:chOff x="0" y="0"/>
            <a:chExt cx="3254375" cy="4283075"/>
          </a:xfrm>
        </p:grpSpPr>
        <p:sp>
          <p:nvSpPr>
            <p:cNvPr id="12" name="Freeform 12">
              <a:extLst>
                <a:ext uri="{FF2B5EF4-FFF2-40B4-BE49-F238E27FC236}">
                  <a16:creationId xmlns:a16="http://schemas.microsoft.com/office/drawing/2014/main" id="{4B52073E-CC91-E0D7-547D-518097C965EE}"/>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sz="1867"/>
            </a:p>
          </p:txBody>
        </p:sp>
        <p:sp>
          <p:nvSpPr>
            <p:cNvPr id="13" name="Freeform 13">
              <a:extLst>
                <a:ext uri="{FF2B5EF4-FFF2-40B4-BE49-F238E27FC236}">
                  <a16:creationId xmlns:a16="http://schemas.microsoft.com/office/drawing/2014/main" id="{239262AA-303D-7081-32BB-E4EEF74A92CD}"/>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sz="1867"/>
            </a:p>
          </p:txBody>
        </p:sp>
      </p:grpSp>
      <p:grpSp>
        <p:nvGrpSpPr>
          <p:cNvPr id="14" name="Group 14">
            <a:extLst>
              <a:ext uri="{FF2B5EF4-FFF2-40B4-BE49-F238E27FC236}">
                <a16:creationId xmlns:a16="http://schemas.microsoft.com/office/drawing/2014/main" id="{43D2029D-CDF5-C38E-796C-D97BD6E2C09E}"/>
              </a:ext>
            </a:extLst>
          </p:cNvPr>
          <p:cNvGrpSpPr/>
          <p:nvPr/>
        </p:nvGrpSpPr>
        <p:grpSpPr>
          <a:xfrm rot="-10800000">
            <a:off x="12502186" y="3940797"/>
            <a:ext cx="3254375" cy="4283075"/>
            <a:chOff x="0" y="0"/>
            <a:chExt cx="3254375" cy="4283075"/>
          </a:xfrm>
        </p:grpSpPr>
        <p:sp>
          <p:nvSpPr>
            <p:cNvPr id="15" name="Freeform 15">
              <a:extLst>
                <a:ext uri="{FF2B5EF4-FFF2-40B4-BE49-F238E27FC236}">
                  <a16:creationId xmlns:a16="http://schemas.microsoft.com/office/drawing/2014/main" id="{A8EF36C0-A115-25BB-8F1D-11C09B11F145}"/>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sz="1867"/>
            </a:p>
          </p:txBody>
        </p:sp>
        <p:sp>
          <p:nvSpPr>
            <p:cNvPr id="16" name="Freeform 16">
              <a:extLst>
                <a:ext uri="{FF2B5EF4-FFF2-40B4-BE49-F238E27FC236}">
                  <a16:creationId xmlns:a16="http://schemas.microsoft.com/office/drawing/2014/main" id="{40713718-3556-75A4-E2E3-A7AF7C01E430}"/>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sz="1867"/>
            </a:p>
          </p:txBody>
        </p:sp>
      </p:grpSp>
      <p:grpSp>
        <p:nvGrpSpPr>
          <p:cNvPr id="17" name="Group 17">
            <a:extLst>
              <a:ext uri="{FF2B5EF4-FFF2-40B4-BE49-F238E27FC236}">
                <a16:creationId xmlns:a16="http://schemas.microsoft.com/office/drawing/2014/main" id="{CBF5FCE6-4792-7506-EF8E-3A3E120FB4F3}"/>
              </a:ext>
            </a:extLst>
          </p:cNvPr>
          <p:cNvGrpSpPr/>
          <p:nvPr/>
        </p:nvGrpSpPr>
        <p:grpSpPr>
          <a:xfrm rot="-10800000">
            <a:off x="16261347" y="3935019"/>
            <a:ext cx="3254375" cy="4283075"/>
            <a:chOff x="0" y="0"/>
            <a:chExt cx="3254375" cy="4283075"/>
          </a:xfrm>
        </p:grpSpPr>
        <p:sp>
          <p:nvSpPr>
            <p:cNvPr id="18" name="Freeform 18">
              <a:extLst>
                <a:ext uri="{FF2B5EF4-FFF2-40B4-BE49-F238E27FC236}">
                  <a16:creationId xmlns:a16="http://schemas.microsoft.com/office/drawing/2014/main" id="{B3366845-1A23-24C4-4C63-6EC5DD35B0B0}"/>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0">
                  <a:srgbClr val="FFFFFF">
                    <a:alpha val="100000"/>
                  </a:srgbClr>
                </a:gs>
                <a:gs pos="42000">
                  <a:srgbClr val="F1F4FC">
                    <a:alpha val="100000"/>
                  </a:srgbClr>
                </a:gs>
              </a:gsLst>
              <a:lin ang="16200000"/>
            </a:gradFill>
            <a:ln w="12700">
              <a:noFill/>
            </a:ln>
          </p:spPr>
          <p:txBody>
            <a:bodyPr/>
            <a:lstStyle/>
            <a:p>
              <a:endParaRPr lang="en-US" sz="1867"/>
            </a:p>
          </p:txBody>
        </p:sp>
        <p:sp>
          <p:nvSpPr>
            <p:cNvPr id="19" name="Freeform 19">
              <a:extLst>
                <a:ext uri="{FF2B5EF4-FFF2-40B4-BE49-F238E27FC236}">
                  <a16:creationId xmlns:a16="http://schemas.microsoft.com/office/drawing/2014/main" id="{55F16BC9-632F-CA40-CAF2-9F46B68622C6}"/>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sz="1867"/>
            </a:p>
          </p:txBody>
        </p:sp>
      </p:grpSp>
      <p:grpSp>
        <p:nvGrpSpPr>
          <p:cNvPr id="20" name="Group 20">
            <a:extLst>
              <a:ext uri="{FF2B5EF4-FFF2-40B4-BE49-F238E27FC236}">
                <a16:creationId xmlns:a16="http://schemas.microsoft.com/office/drawing/2014/main" id="{CB94051E-4100-AEE3-FF68-0F69D1895F78}"/>
              </a:ext>
            </a:extLst>
          </p:cNvPr>
          <p:cNvGrpSpPr/>
          <p:nvPr/>
        </p:nvGrpSpPr>
        <p:grpSpPr>
          <a:xfrm>
            <a:off x="19977685" y="3907764"/>
            <a:ext cx="3254375" cy="4283075"/>
            <a:chOff x="0" y="0"/>
            <a:chExt cx="3254375" cy="4283075"/>
          </a:xfrm>
        </p:grpSpPr>
        <p:sp>
          <p:nvSpPr>
            <p:cNvPr id="21" name="Freeform 21">
              <a:extLst>
                <a:ext uri="{FF2B5EF4-FFF2-40B4-BE49-F238E27FC236}">
                  <a16:creationId xmlns:a16="http://schemas.microsoft.com/office/drawing/2014/main" id="{DF3AFDCE-A296-E743-E00A-041ABF729AA7}"/>
                </a:ext>
              </a:extLst>
            </p:cNvPr>
            <p:cNvSpPr/>
            <p:nvPr/>
          </p:nvSpPr>
          <p:spPr>
            <a:xfrm>
              <a:off x="12700" y="12700"/>
              <a:ext cx="3229102" cy="4257675"/>
            </a:xfrm>
            <a:custGeom>
              <a:avLst/>
              <a:gdLst/>
              <a:ahLst/>
              <a:cxnLst/>
              <a:rect l="l" t="t" r="r" b="b"/>
              <a:pathLst>
                <a:path w="3229102" h="4257675">
                  <a:moveTo>
                    <a:pt x="0" y="539242"/>
                  </a:moveTo>
                  <a:cubicBezTo>
                    <a:pt x="0" y="241427"/>
                    <a:pt x="240919" y="0"/>
                    <a:pt x="538226" y="0"/>
                  </a:cubicBezTo>
                  <a:lnTo>
                    <a:pt x="2690876" y="0"/>
                  </a:lnTo>
                  <a:cubicBezTo>
                    <a:pt x="2988056" y="0"/>
                    <a:pt x="3229102" y="241427"/>
                    <a:pt x="3229102" y="539242"/>
                  </a:cubicBezTo>
                  <a:lnTo>
                    <a:pt x="3229102" y="3718433"/>
                  </a:lnTo>
                  <a:cubicBezTo>
                    <a:pt x="3229102" y="4016248"/>
                    <a:pt x="2988183" y="4257675"/>
                    <a:pt x="2690876" y="4257675"/>
                  </a:cubicBezTo>
                  <a:lnTo>
                    <a:pt x="538226" y="4257675"/>
                  </a:lnTo>
                  <a:cubicBezTo>
                    <a:pt x="240919" y="4257675"/>
                    <a:pt x="0" y="4016248"/>
                    <a:pt x="0" y="3718433"/>
                  </a:cubicBezTo>
                  <a:close/>
                </a:path>
              </a:pathLst>
            </a:custGeom>
            <a:gradFill rotWithShape="1">
              <a:gsLst>
                <a:gs pos="21000">
                  <a:srgbClr val="4E92D4">
                    <a:alpha val="100000"/>
                  </a:srgbClr>
                </a:gs>
                <a:gs pos="100000">
                  <a:srgbClr val="FFFFFF">
                    <a:alpha val="100000"/>
                  </a:srgbClr>
                </a:gs>
              </a:gsLst>
              <a:lin ang="5400000"/>
            </a:gradFill>
            <a:ln w="12700">
              <a:noFill/>
            </a:ln>
          </p:spPr>
          <p:txBody>
            <a:bodyPr/>
            <a:lstStyle/>
            <a:p>
              <a:endParaRPr lang="en-US" sz="1867"/>
            </a:p>
          </p:txBody>
        </p:sp>
        <p:sp>
          <p:nvSpPr>
            <p:cNvPr id="22" name="Freeform 22">
              <a:extLst>
                <a:ext uri="{FF2B5EF4-FFF2-40B4-BE49-F238E27FC236}">
                  <a16:creationId xmlns:a16="http://schemas.microsoft.com/office/drawing/2014/main" id="{3FFE9102-5388-929C-F8C7-0F46D7D5E5E5}"/>
                </a:ext>
              </a:extLst>
            </p:cNvPr>
            <p:cNvSpPr/>
            <p:nvPr/>
          </p:nvSpPr>
          <p:spPr>
            <a:xfrm>
              <a:off x="0" y="0"/>
              <a:ext cx="3254502" cy="4283075"/>
            </a:xfrm>
            <a:custGeom>
              <a:avLst/>
              <a:gdLst/>
              <a:ahLst/>
              <a:cxnLst/>
              <a:rect l="l" t="t" r="r" b="b"/>
              <a:pathLst>
                <a:path w="3254502" h="4283075">
                  <a:moveTo>
                    <a:pt x="0" y="551942"/>
                  </a:moveTo>
                  <a:cubicBezTo>
                    <a:pt x="0" y="247142"/>
                    <a:pt x="246634" y="0"/>
                    <a:pt x="550926" y="0"/>
                  </a:cubicBezTo>
                  <a:lnTo>
                    <a:pt x="2703576" y="0"/>
                  </a:lnTo>
                  <a:lnTo>
                    <a:pt x="2703576" y="12700"/>
                  </a:lnTo>
                  <a:lnTo>
                    <a:pt x="2703576" y="0"/>
                  </a:lnTo>
                  <a:cubicBezTo>
                    <a:pt x="3007868" y="0"/>
                    <a:pt x="3254502" y="247142"/>
                    <a:pt x="3254502" y="551942"/>
                  </a:cubicBezTo>
                  <a:lnTo>
                    <a:pt x="3241802" y="551942"/>
                  </a:lnTo>
                  <a:lnTo>
                    <a:pt x="3254502" y="551942"/>
                  </a:lnTo>
                  <a:lnTo>
                    <a:pt x="3254502" y="3731133"/>
                  </a:lnTo>
                  <a:lnTo>
                    <a:pt x="3241802" y="3731133"/>
                  </a:lnTo>
                  <a:lnTo>
                    <a:pt x="3254502" y="3731133"/>
                  </a:lnTo>
                  <a:cubicBezTo>
                    <a:pt x="3254502" y="4035933"/>
                    <a:pt x="3007868" y="4283075"/>
                    <a:pt x="2703576" y="4283075"/>
                  </a:cubicBezTo>
                  <a:lnTo>
                    <a:pt x="2703576" y="4270375"/>
                  </a:lnTo>
                  <a:lnTo>
                    <a:pt x="2703576" y="4283075"/>
                  </a:lnTo>
                  <a:lnTo>
                    <a:pt x="550926" y="4283075"/>
                  </a:lnTo>
                  <a:lnTo>
                    <a:pt x="550926" y="4270375"/>
                  </a:lnTo>
                  <a:lnTo>
                    <a:pt x="550926" y="4283075"/>
                  </a:lnTo>
                  <a:cubicBezTo>
                    <a:pt x="246634" y="4283075"/>
                    <a:pt x="0" y="4035933"/>
                    <a:pt x="0" y="3731133"/>
                  </a:cubicBezTo>
                  <a:lnTo>
                    <a:pt x="0" y="551942"/>
                  </a:lnTo>
                  <a:lnTo>
                    <a:pt x="12700" y="551942"/>
                  </a:lnTo>
                  <a:lnTo>
                    <a:pt x="0" y="551942"/>
                  </a:lnTo>
                  <a:moveTo>
                    <a:pt x="25400" y="551942"/>
                  </a:moveTo>
                  <a:lnTo>
                    <a:pt x="25400" y="3731133"/>
                  </a:lnTo>
                  <a:lnTo>
                    <a:pt x="12700" y="3731133"/>
                  </a:lnTo>
                  <a:lnTo>
                    <a:pt x="25400" y="3731133"/>
                  </a:lnTo>
                  <a:cubicBezTo>
                    <a:pt x="25400" y="4021963"/>
                    <a:pt x="260731" y="4257675"/>
                    <a:pt x="550926" y="4257675"/>
                  </a:cubicBezTo>
                  <a:lnTo>
                    <a:pt x="2703576" y="4257675"/>
                  </a:lnTo>
                  <a:cubicBezTo>
                    <a:pt x="2993771" y="4257675"/>
                    <a:pt x="3229102" y="4021963"/>
                    <a:pt x="3229102" y="3731133"/>
                  </a:cubicBezTo>
                  <a:lnTo>
                    <a:pt x="3229102" y="551942"/>
                  </a:lnTo>
                  <a:cubicBezTo>
                    <a:pt x="3228975" y="261112"/>
                    <a:pt x="2993644" y="25400"/>
                    <a:pt x="2703449" y="25400"/>
                  </a:cubicBezTo>
                  <a:lnTo>
                    <a:pt x="550926" y="25400"/>
                  </a:lnTo>
                  <a:lnTo>
                    <a:pt x="550926" y="12700"/>
                  </a:lnTo>
                  <a:lnTo>
                    <a:pt x="550926" y="25400"/>
                  </a:lnTo>
                  <a:cubicBezTo>
                    <a:pt x="260731" y="25400"/>
                    <a:pt x="25400" y="261112"/>
                    <a:pt x="25400" y="551942"/>
                  </a:cubicBezTo>
                  <a:close/>
                </a:path>
              </a:pathLst>
            </a:custGeom>
            <a:solidFill>
              <a:srgbClr val="4E92D4"/>
            </a:solidFill>
            <a:ln w="12700">
              <a:noFill/>
            </a:ln>
          </p:spPr>
          <p:txBody>
            <a:bodyPr/>
            <a:lstStyle/>
            <a:p>
              <a:endParaRPr lang="en-US" sz="1867"/>
            </a:p>
          </p:txBody>
        </p:sp>
      </p:grpSp>
      <p:grpSp>
        <p:nvGrpSpPr>
          <p:cNvPr id="23" name="Group 23">
            <a:extLst>
              <a:ext uri="{FF2B5EF4-FFF2-40B4-BE49-F238E27FC236}">
                <a16:creationId xmlns:a16="http://schemas.microsoft.com/office/drawing/2014/main" id="{07E87042-F689-494D-2EE2-AB8C435B4CC0}"/>
              </a:ext>
            </a:extLst>
          </p:cNvPr>
          <p:cNvGrpSpPr/>
          <p:nvPr/>
        </p:nvGrpSpPr>
        <p:grpSpPr>
          <a:xfrm>
            <a:off x="2016976" y="2020584"/>
            <a:ext cx="20380528" cy="1170139"/>
            <a:chOff x="0" y="0"/>
            <a:chExt cx="20380528" cy="1170139"/>
          </a:xfrm>
        </p:grpSpPr>
        <p:sp>
          <p:nvSpPr>
            <p:cNvPr id="24" name="Freeform 24">
              <a:extLst>
                <a:ext uri="{FF2B5EF4-FFF2-40B4-BE49-F238E27FC236}">
                  <a16:creationId xmlns:a16="http://schemas.microsoft.com/office/drawing/2014/main" id="{E4C9F388-24FC-C06D-0540-6BBDD86C6743}"/>
                </a:ext>
              </a:extLst>
            </p:cNvPr>
            <p:cNvSpPr/>
            <p:nvPr/>
          </p:nvSpPr>
          <p:spPr>
            <a:xfrm>
              <a:off x="0" y="0"/>
              <a:ext cx="20380530" cy="1170143"/>
            </a:xfrm>
            <a:custGeom>
              <a:avLst/>
              <a:gdLst/>
              <a:ahLst/>
              <a:cxnLst/>
              <a:rect l="l" t="t" r="r" b="b"/>
              <a:pathLst>
                <a:path w="20380530" h="1170143">
                  <a:moveTo>
                    <a:pt x="0" y="0"/>
                  </a:moveTo>
                  <a:lnTo>
                    <a:pt x="20380530" y="0"/>
                  </a:lnTo>
                  <a:lnTo>
                    <a:pt x="20380530" y="1170143"/>
                  </a:lnTo>
                  <a:lnTo>
                    <a:pt x="0" y="1170143"/>
                  </a:lnTo>
                  <a:close/>
                </a:path>
              </a:pathLst>
            </a:custGeom>
            <a:solidFill>
              <a:srgbClr val="000000">
                <a:alpha val="0"/>
              </a:srgbClr>
            </a:solidFill>
            <a:ln w="12700">
              <a:noFill/>
            </a:ln>
          </p:spPr>
          <p:txBody>
            <a:bodyPr/>
            <a:lstStyle/>
            <a:p>
              <a:endParaRPr lang="en-US" sz="1867"/>
            </a:p>
          </p:txBody>
        </p:sp>
        <p:sp>
          <p:nvSpPr>
            <p:cNvPr id="25" name="TextBox 25">
              <a:extLst>
                <a:ext uri="{FF2B5EF4-FFF2-40B4-BE49-F238E27FC236}">
                  <a16:creationId xmlns:a16="http://schemas.microsoft.com/office/drawing/2014/main" id="{C0F54D84-0DF9-CC8F-55E3-53BC1E2ED6CE}"/>
                </a:ext>
              </a:extLst>
            </p:cNvPr>
            <p:cNvSpPr txBox="1"/>
            <p:nvPr/>
          </p:nvSpPr>
          <p:spPr>
            <a:xfrm>
              <a:off x="0" y="95250"/>
              <a:ext cx="20380528" cy="1074889"/>
            </a:xfrm>
            <a:prstGeom prst="rect">
              <a:avLst/>
            </a:prstGeom>
            <a:ln>
              <a:noFill/>
            </a:ln>
          </p:spPr>
          <p:txBody>
            <a:bodyPr lIns="0" tIns="0" rIns="0" bIns="0" rtlCol="0" anchor="ctr"/>
            <a:lstStyle/>
            <a:p>
              <a:pPr algn="ctr">
                <a:lnSpc>
                  <a:spcPts val="5472"/>
                </a:lnSpc>
              </a:pPr>
              <a:r>
                <a:rPr lang="en-US" sz="5700" b="1" spc="-79" dirty="0">
                  <a:solidFill>
                    <a:srgbClr val="0D2952"/>
                  </a:solidFill>
                  <a:latin typeface="+mn-lt"/>
                  <a:ea typeface="Century Gothic Paneuropean Bold"/>
                  <a:cs typeface="Century Gothic Paneuropean Bold"/>
                  <a:sym typeface="Century Gothic Paneuropean Bold"/>
                </a:rPr>
                <a:t>$299</a:t>
              </a:r>
              <a:r>
                <a:rPr lang="en-US" sz="5700" spc="-79" dirty="0">
                  <a:solidFill>
                    <a:srgbClr val="0D2952"/>
                  </a:solidFill>
                  <a:latin typeface="+mn-lt"/>
                  <a:ea typeface="Century Gothic Paneuropean"/>
                  <a:cs typeface="Century Gothic Paneuropean"/>
                  <a:sym typeface="Century Gothic Paneuropean"/>
                </a:rPr>
                <a:t> </a:t>
              </a:r>
              <a:r>
                <a:rPr lang="en-US" sz="5700" spc="-79" dirty="0">
                  <a:solidFill>
                    <a:srgbClr val="01437E"/>
                  </a:solidFill>
                  <a:latin typeface="+mn-lt"/>
                  <a:ea typeface="Century Gothic Paneuropean"/>
                  <a:cs typeface="Century Gothic Paneuropean"/>
                  <a:sym typeface="Century Gothic Paneuropean"/>
                </a:rPr>
                <a:t>Start-Up + </a:t>
              </a:r>
              <a:r>
                <a:rPr lang="en-US" sz="5700" b="1" spc="-79" dirty="0">
                  <a:solidFill>
                    <a:srgbClr val="0D2952"/>
                  </a:solidFill>
                  <a:latin typeface="+mn-lt"/>
                  <a:ea typeface="Century Gothic Paneuropean Bold"/>
                  <a:cs typeface="Century Gothic Paneuropean Bold"/>
                  <a:sym typeface="Century Gothic Paneuropean Bold"/>
                </a:rPr>
                <a:t>$30/month </a:t>
              </a:r>
              <a:r>
                <a:rPr lang="en-US" sz="5700" spc="-79" dirty="0">
                  <a:solidFill>
                    <a:srgbClr val="01437E"/>
                  </a:solidFill>
                  <a:latin typeface="+mn-lt"/>
                  <a:ea typeface="Century Gothic Paneuropean"/>
                  <a:cs typeface="Century Gothic Paneuropean"/>
                  <a:sym typeface="Century Gothic Paneuropean"/>
                </a:rPr>
                <a:t>Business Support </a:t>
              </a:r>
            </a:p>
          </p:txBody>
        </p:sp>
      </p:grpSp>
      <p:grpSp>
        <p:nvGrpSpPr>
          <p:cNvPr id="26" name="Group 26">
            <a:extLst>
              <a:ext uri="{FF2B5EF4-FFF2-40B4-BE49-F238E27FC236}">
                <a16:creationId xmlns:a16="http://schemas.microsoft.com/office/drawing/2014/main" id="{D715BE72-4D84-6ED7-EDC9-AE4817304651}"/>
              </a:ext>
            </a:extLst>
          </p:cNvPr>
          <p:cNvGrpSpPr/>
          <p:nvPr/>
        </p:nvGrpSpPr>
        <p:grpSpPr>
          <a:xfrm>
            <a:off x="11228324" y="6385675"/>
            <a:ext cx="5802096" cy="1505629"/>
            <a:chOff x="0" y="0"/>
            <a:chExt cx="5802097" cy="1505629"/>
          </a:xfrm>
        </p:grpSpPr>
        <p:sp>
          <p:nvSpPr>
            <p:cNvPr id="27" name="Freeform 27">
              <a:extLst>
                <a:ext uri="{FF2B5EF4-FFF2-40B4-BE49-F238E27FC236}">
                  <a16:creationId xmlns:a16="http://schemas.microsoft.com/office/drawing/2014/main" id="{D38F167F-EA1A-D567-BFDD-6B0463B240AA}"/>
                </a:ext>
              </a:extLst>
            </p:cNvPr>
            <p:cNvSpPr/>
            <p:nvPr/>
          </p:nvSpPr>
          <p:spPr>
            <a:xfrm>
              <a:off x="0" y="0"/>
              <a:ext cx="5802097" cy="1505635"/>
            </a:xfrm>
            <a:custGeom>
              <a:avLst/>
              <a:gdLst/>
              <a:ahLst/>
              <a:cxnLst/>
              <a:rect l="l" t="t" r="r" b="b"/>
              <a:pathLst>
                <a:path w="5802097" h="1505635">
                  <a:moveTo>
                    <a:pt x="0" y="0"/>
                  </a:moveTo>
                  <a:lnTo>
                    <a:pt x="5802097" y="0"/>
                  </a:lnTo>
                  <a:lnTo>
                    <a:pt x="5802097" y="1505635"/>
                  </a:lnTo>
                  <a:lnTo>
                    <a:pt x="0" y="1505635"/>
                  </a:lnTo>
                  <a:close/>
                </a:path>
              </a:pathLst>
            </a:custGeom>
            <a:solidFill>
              <a:srgbClr val="000000">
                <a:alpha val="0"/>
              </a:srgbClr>
            </a:solidFill>
            <a:ln w="12700">
              <a:noFill/>
            </a:ln>
          </p:spPr>
          <p:txBody>
            <a:bodyPr/>
            <a:lstStyle/>
            <a:p>
              <a:endParaRPr lang="en-US" sz="1867"/>
            </a:p>
          </p:txBody>
        </p:sp>
        <p:sp>
          <p:nvSpPr>
            <p:cNvPr id="28" name="TextBox 28">
              <a:extLst>
                <a:ext uri="{FF2B5EF4-FFF2-40B4-BE49-F238E27FC236}">
                  <a16:creationId xmlns:a16="http://schemas.microsoft.com/office/drawing/2014/main" id="{D57EA280-C0EC-E087-A9F4-8C9F3588E4B6}"/>
                </a:ext>
              </a:extLst>
            </p:cNvPr>
            <p:cNvSpPr txBox="1"/>
            <p:nvPr/>
          </p:nvSpPr>
          <p:spPr>
            <a:xfrm>
              <a:off x="0" y="19050"/>
              <a:ext cx="5802097" cy="1486579"/>
            </a:xfrm>
            <a:prstGeom prst="rect">
              <a:avLst/>
            </a:prstGeom>
            <a:ln>
              <a:noFill/>
            </a:ln>
          </p:spPr>
          <p:txBody>
            <a:bodyPr lIns="0" tIns="0" rIns="0" bIns="0" rtlCol="0" anchor="ctr"/>
            <a:lstStyle/>
            <a:p>
              <a:pPr algn="ctr">
                <a:lnSpc>
                  <a:spcPts val="3152"/>
                </a:lnSpc>
              </a:pPr>
              <a:r>
                <a:rPr lang="en-US" sz="2767" dirty="0">
                  <a:solidFill>
                    <a:srgbClr val="404040"/>
                  </a:solidFill>
                  <a:latin typeface="Century Gothic Paneuropean"/>
                  <a:ea typeface="Century Gothic Paneuropean"/>
                  <a:cs typeface="Century Gothic Paneuropean"/>
                  <a:sym typeface="Century Gothic Paneuropean"/>
                </a:rPr>
                <a:t>IBO &amp;</a:t>
              </a:r>
            </a:p>
            <a:p>
              <a:pPr algn="ctr">
                <a:lnSpc>
                  <a:spcPts val="3152"/>
                </a:lnSpc>
              </a:pPr>
              <a:r>
                <a:rPr lang="en-US" sz="2767" dirty="0">
                  <a:solidFill>
                    <a:srgbClr val="404040"/>
                  </a:solidFill>
                  <a:latin typeface="Century Gothic Paneuropean"/>
                  <a:ea typeface="Century Gothic Paneuropean"/>
                  <a:cs typeface="Century Gothic Paneuropean"/>
                  <a:sym typeface="Century Gothic Paneuropean"/>
                </a:rPr>
                <a:t>Customer</a:t>
              </a:r>
            </a:p>
            <a:p>
              <a:pPr algn="ctr">
                <a:lnSpc>
                  <a:spcPts val="3152"/>
                </a:lnSpc>
              </a:pPr>
              <a:r>
                <a:rPr lang="en-US" sz="2767" dirty="0">
                  <a:solidFill>
                    <a:srgbClr val="404040"/>
                  </a:solidFill>
                  <a:latin typeface="Century Gothic Paneuropean"/>
                  <a:ea typeface="Century Gothic Paneuropean"/>
                  <a:cs typeface="Century Gothic Paneuropean"/>
                  <a:sym typeface="Century Gothic Paneuropean"/>
                </a:rPr>
                <a:t>Support</a:t>
              </a:r>
            </a:p>
          </p:txBody>
        </p:sp>
      </p:grpSp>
      <p:grpSp>
        <p:nvGrpSpPr>
          <p:cNvPr id="29" name="Group 29">
            <a:extLst>
              <a:ext uri="{FF2B5EF4-FFF2-40B4-BE49-F238E27FC236}">
                <a16:creationId xmlns:a16="http://schemas.microsoft.com/office/drawing/2014/main" id="{4F0D5332-A247-6A6E-8DDD-2B48A25EC8BE}"/>
              </a:ext>
            </a:extLst>
          </p:cNvPr>
          <p:cNvGrpSpPr/>
          <p:nvPr/>
        </p:nvGrpSpPr>
        <p:grpSpPr>
          <a:xfrm>
            <a:off x="1240955" y="6435712"/>
            <a:ext cx="3295968" cy="1505629"/>
            <a:chOff x="0" y="0"/>
            <a:chExt cx="3295967" cy="1505629"/>
          </a:xfrm>
        </p:grpSpPr>
        <p:sp>
          <p:nvSpPr>
            <p:cNvPr id="30" name="Freeform 30">
              <a:extLst>
                <a:ext uri="{FF2B5EF4-FFF2-40B4-BE49-F238E27FC236}">
                  <a16:creationId xmlns:a16="http://schemas.microsoft.com/office/drawing/2014/main" id="{C31365FF-0B57-20F1-1ED9-14DC7EA1C70E}"/>
                </a:ext>
              </a:extLst>
            </p:cNvPr>
            <p:cNvSpPr/>
            <p:nvPr/>
          </p:nvSpPr>
          <p:spPr>
            <a:xfrm>
              <a:off x="0" y="0"/>
              <a:ext cx="3295964" cy="1505635"/>
            </a:xfrm>
            <a:custGeom>
              <a:avLst/>
              <a:gdLst/>
              <a:ahLst/>
              <a:cxnLst/>
              <a:rect l="l" t="t" r="r" b="b"/>
              <a:pathLst>
                <a:path w="3295964" h="1505635">
                  <a:moveTo>
                    <a:pt x="0" y="0"/>
                  </a:moveTo>
                  <a:lnTo>
                    <a:pt x="3295964" y="0"/>
                  </a:lnTo>
                  <a:lnTo>
                    <a:pt x="3295964" y="1505635"/>
                  </a:lnTo>
                  <a:lnTo>
                    <a:pt x="0" y="1505635"/>
                  </a:lnTo>
                  <a:close/>
                </a:path>
              </a:pathLst>
            </a:custGeom>
            <a:solidFill>
              <a:srgbClr val="000000">
                <a:alpha val="0"/>
              </a:srgbClr>
            </a:solidFill>
            <a:ln w="12700">
              <a:noFill/>
            </a:ln>
          </p:spPr>
          <p:txBody>
            <a:bodyPr/>
            <a:lstStyle/>
            <a:p>
              <a:endParaRPr lang="en-US" sz="1867" dirty="0">
                <a:latin typeface="+mn-lt"/>
              </a:endParaRPr>
            </a:p>
          </p:txBody>
        </p:sp>
        <p:sp>
          <p:nvSpPr>
            <p:cNvPr id="31" name="TextBox 31">
              <a:extLst>
                <a:ext uri="{FF2B5EF4-FFF2-40B4-BE49-F238E27FC236}">
                  <a16:creationId xmlns:a16="http://schemas.microsoft.com/office/drawing/2014/main" id="{357AC0B6-43A3-E39B-7A9F-78153CA8F27D}"/>
                </a:ext>
              </a:extLst>
            </p:cNvPr>
            <p:cNvSpPr txBox="1"/>
            <p:nvPr/>
          </p:nvSpPr>
          <p:spPr>
            <a:xfrm>
              <a:off x="0" y="19050"/>
              <a:ext cx="3295967" cy="1486579"/>
            </a:xfrm>
            <a:prstGeom prst="rect">
              <a:avLst/>
            </a:prstGeom>
            <a:ln>
              <a:noFill/>
            </a:ln>
          </p:spPr>
          <p:txBody>
            <a:bodyPr lIns="0" tIns="0" rIns="0" bIns="0" rtlCol="0" anchor="ctr"/>
            <a:lstStyle/>
            <a:p>
              <a:pPr algn="ctr">
                <a:lnSpc>
                  <a:spcPts val="3152"/>
                </a:lnSpc>
              </a:pPr>
              <a:r>
                <a:rPr lang="en-US" sz="2767" dirty="0">
                  <a:solidFill>
                    <a:srgbClr val="404040"/>
                  </a:solidFill>
                  <a:latin typeface="Century Gothic Paneuropean"/>
                  <a:ea typeface="Century Gothic Paneuropean"/>
                  <a:cs typeface="Century Gothic Paneuropean"/>
                  <a:sym typeface="Century Gothic Paneuropean"/>
                </a:rPr>
                <a:t>Personalized Website</a:t>
              </a:r>
            </a:p>
          </p:txBody>
        </p:sp>
      </p:grpSp>
      <p:sp>
        <p:nvSpPr>
          <p:cNvPr id="32" name="Freeform 32">
            <a:extLst>
              <a:ext uri="{FF2B5EF4-FFF2-40B4-BE49-F238E27FC236}">
                <a16:creationId xmlns:a16="http://schemas.microsoft.com/office/drawing/2014/main" id="{5A5E744D-033E-D899-0ABC-21396455A0C0}"/>
              </a:ext>
            </a:extLst>
          </p:cNvPr>
          <p:cNvSpPr/>
          <p:nvPr/>
        </p:nvSpPr>
        <p:spPr>
          <a:xfrm>
            <a:off x="2145195" y="4640022"/>
            <a:ext cx="1496695" cy="1464157"/>
          </a:xfrm>
          <a:custGeom>
            <a:avLst/>
            <a:gdLst/>
            <a:ahLst/>
            <a:cxnLst/>
            <a:rect l="l" t="t" r="r" b="b"/>
            <a:pathLst>
              <a:path w="1122521" h="1098118">
                <a:moveTo>
                  <a:pt x="0" y="0"/>
                </a:moveTo>
                <a:lnTo>
                  <a:pt x="1122522" y="0"/>
                </a:lnTo>
                <a:lnTo>
                  <a:pt x="1122522" y="1098118"/>
                </a:lnTo>
                <a:lnTo>
                  <a:pt x="0" y="1098118"/>
                </a:lnTo>
                <a:lnTo>
                  <a:pt x="0" y="0"/>
                </a:lnTo>
                <a:close/>
              </a:path>
            </a:pathLst>
          </a:custGeom>
          <a:blipFill>
            <a:blip r:embed="rId4">
              <a:extLst>
                <a:ext uri="{96DAC541-7B7A-43D3-8B79-37D633B846F1}">
                  <asvg:svgBlip xmlns:asvg="http://schemas.microsoft.com/office/drawing/2016/SVG/main" r:embed="rId5"/>
                </a:ext>
              </a:extLst>
            </a:blip>
            <a:stretch>
              <a:fillRect l="-178" r="-178"/>
            </a:stretch>
          </a:blipFill>
        </p:spPr>
        <p:txBody>
          <a:bodyPr/>
          <a:lstStyle/>
          <a:p>
            <a:endParaRPr lang="en-US" sz="1867"/>
          </a:p>
        </p:txBody>
      </p:sp>
      <p:grpSp>
        <p:nvGrpSpPr>
          <p:cNvPr id="33" name="Group 33">
            <a:extLst>
              <a:ext uri="{FF2B5EF4-FFF2-40B4-BE49-F238E27FC236}">
                <a16:creationId xmlns:a16="http://schemas.microsoft.com/office/drawing/2014/main" id="{B49E82E7-0A21-A678-66A0-711A8E2AB790}"/>
              </a:ext>
            </a:extLst>
          </p:cNvPr>
          <p:cNvGrpSpPr/>
          <p:nvPr/>
        </p:nvGrpSpPr>
        <p:grpSpPr>
          <a:xfrm>
            <a:off x="4676115" y="6449619"/>
            <a:ext cx="3862184" cy="1505629"/>
            <a:chOff x="0" y="0"/>
            <a:chExt cx="3862184" cy="1505629"/>
          </a:xfrm>
        </p:grpSpPr>
        <p:sp>
          <p:nvSpPr>
            <p:cNvPr id="34" name="Freeform 34">
              <a:extLst>
                <a:ext uri="{FF2B5EF4-FFF2-40B4-BE49-F238E27FC236}">
                  <a16:creationId xmlns:a16="http://schemas.microsoft.com/office/drawing/2014/main" id="{63D6C432-8B7A-15E5-FDFD-B0AD3AB9D948}"/>
                </a:ext>
              </a:extLst>
            </p:cNvPr>
            <p:cNvSpPr/>
            <p:nvPr/>
          </p:nvSpPr>
          <p:spPr>
            <a:xfrm>
              <a:off x="0" y="0"/>
              <a:ext cx="3862189" cy="1505635"/>
            </a:xfrm>
            <a:custGeom>
              <a:avLst/>
              <a:gdLst/>
              <a:ahLst/>
              <a:cxnLst/>
              <a:rect l="l" t="t" r="r" b="b"/>
              <a:pathLst>
                <a:path w="3862189" h="1505635">
                  <a:moveTo>
                    <a:pt x="0" y="0"/>
                  </a:moveTo>
                  <a:lnTo>
                    <a:pt x="3862189" y="0"/>
                  </a:lnTo>
                  <a:lnTo>
                    <a:pt x="3862189" y="1505635"/>
                  </a:lnTo>
                  <a:lnTo>
                    <a:pt x="0" y="1505635"/>
                  </a:lnTo>
                  <a:close/>
                </a:path>
              </a:pathLst>
            </a:custGeom>
            <a:solidFill>
              <a:srgbClr val="000000">
                <a:alpha val="0"/>
              </a:srgbClr>
            </a:solidFill>
            <a:ln w="12700">
              <a:noFill/>
            </a:ln>
          </p:spPr>
          <p:txBody>
            <a:bodyPr/>
            <a:lstStyle/>
            <a:p>
              <a:endParaRPr lang="en-US" sz="1867" dirty="0">
                <a:latin typeface="+mn-lt"/>
              </a:endParaRPr>
            </a:p>
          </p:txBody>
        </p:sp>
        <p:sp>
          <p:nvSpPr>
            <p:cNvPr id="35" name="TextBox 35">
              <a:extLst>
                <a:ext uri="{FF2B5EF4-FFF2-40B4-BE49-F238E27FC236}">
                  <a16:creationId xmlns:a16="http://schemas.microsoft.com/office/drawing/2014/main" id="{6E173569-F789-69F6-33DE-835B54363202}"/>
                </a:ext>
              </a:extLst>
            </p:cNvPr>
            <p:cNvSpPr txBox="1"/>
            <p:nvPr/>
          </p:nvSpPr>
          <p:spPr>
            <a:xfrm>
              <a:off x="0" y="19050"/>
              <a:ext cx="3862184" cy="1486579"/>
            </a:xfrm>
            <a:prstGeom prst="rect">
              <a:avLst/>
            </a:prstGeom>
            <a:ln>
              <a:noFill/>
            </a:ln>
          </p:spPr>
          <p:txBody>
            <a:bodyPr lIns="0" tIns="0" rIns="0" bIns="0" rtlCol="0" anchor="ctr"/>
            <a:lstStyle/>
            <a:p>
              <a:pPr algn="ctr">
                <a:lnSpc>
                  <a:spcPts val="3152"/>
                </a:lnSpc>
              </a:pPr>
              <a:r>
                <a:rPr lang="en-US" sz="2767" dirty="0">
                  <a:solidFill>
                    <a:srgbClr val="404040"/>
                  </a:solidFill>
                  <a:latin typeface="Century Gothic Paneuropean"/>
                  <a:ea typeface="Century Gothic Paneuropean"/>
                  <a:cs typeface="Century Gothic Paneuropean"/>
                  <a:sym typeface="Century Gothic Paneuropean"/>
                </a:rPr>
                <a:t>Training</a:t>
              </a:r>
            </a:p>
            <a:p>
              <a:pPr algn="ctr">
                <a:lnSpc>
                  <a:spcPts val="3152"/>
                </a:lnSpc>
              </a:pPr>
              <a:r>
                <a:rPr lang="en-US" sz="2767" dirty="0">
                  <a:solidFill>
                    <a:srgbClr val="404040"/>
                  </a:solidFill>
                  <a:latin typeface="Century Gothic Paneuropean"/>
                  <a:ea typeface="Century Gothic Paneuropean"/>
                  <a:cs typeface="Century Gothic Paneuropean"/>
                  <a:sym typeface="Century Gothic Paneuropean"/>
                </a:rPr>
                <a:t>&amp; Marketing</a:t>
              </a:r>
            </a:p>
            <a:p>
              <a:pPr algn="ctr">
                <a:lnSpc>
                  <a:spcPts val="3152"/>
                </a:lnSpc>
              </a:pPr>
              <a:r>
                <a:rPr lang="en-US" sz="2767" dirty="0">
                  <a:solidFill>
                    <a:srgbClr val="404040"/>
                  </a:solidFill>
                  <a:latin typeface="Century Gothic Paneuropean"/>
                  <a:ea typeface="Century Gothic Paneuropean"/>
                  <a:cs typeface="Century Gothic Paneuropean"/>
                  <a:sym typeface="Century Gothic Paneuropean"/>
                </a:rPr>
                <a:t>Tools</a:t>
              </a:r>
            </a:p>
          </p:txBody>
        </p:sp>
      </p:grpSp>
      <p:grpSp>
        <p:nvGrpSpPr>
          <p:cNvPr id="36" name="Group 36">
            <a:extLst>
              <a:ext uri="{FF2B5EF4-FFF2-40B4-BE49-F238E27FC236}">
                <a16:creationId xmlns:a16="http://schemas.microsoft.com/office/drawing/2014/main" id="{BF04DC10-9B59-245B-54F4-6A606A3B544E}"/>
              </a:ext>
            </a:extLst>
          </p:cNvPr>
          <p:cNvGrpSpPr/>
          <p:nvPr/>
        </p:nvGrpSpPr>
        <p:grpSpPr>
          <a:xfrm>
            <a:off x="16499027" y="6415279"/>
            <a:ext cx="2818676" cy="1505629"/>
            <a:chOff x="0" y="0"/>
            <a:chExt cx="2818676" cy="1505629"/>
          </a:xfrm>
        </p:grpSpPr>
        <p:sp>
          <p:nvSpPr>
            <p:cNvPr id="37" name="Freeform 37">
              <a:extLst>
                <a:ext uri="{FF2B5EF4-FFF2-40B4-BE49-F238E27FC236}">
                  <a16:creationId xmlns:a16="http://schemas.microsoft.com/office/drawing/2014/main" id="{4113E37E-22BC-F848-F762-9DE2CA36194C}"/>
                </a:ext>
              </a:extLst>
            </p:cNvPr>
            <p:cNvSpPr/>
            <p:nvPr/>
          </p:nvSpPr>
          <p:spPr>
            <a:xfrm>
              <a:off x="0" y="0"/>
              <a:ext cx="2818677" cy="1505635"/>
            </a:xfrm>
            <a:custGeom>
              <a:avLst/>
              <a:gdLst/>
              <a:ahLst/>
              <a:cxnLst/>
              <a:rect l="l" t="t" r="r" b="b"/>
              <a:pathLst>
                <a:path w="2818677" h="1505635">
                  <a:moveTo>
                    <a:pt x="0" y="0"/>
                  </a:moveTo>
                  <a:lnTo>
                    <a:pt x="2818677" y="0"/>
                  </a:lnTo>
                  <a:lnTo>
                    <a:pt x="2818677" y="1505635"/>
                  </a:lnTo>
                  <a:lnTo>
                    <a:pt x="0" y="1505635"/>
                  </a:lnTo>
                  <a:close/>
                </a:path>
              </a:pathLst>
            </a:custGeom>
            <a:solidFill>
              <a:srgbClr val="000000">
                <a:alpha val="0"/>
              </a:srgbClr>
            </a:solidFill>
            <a:ln w="12700">
              <a:noFill/>
            </a:ln>
          </p:spPr>
          <p:txBody>
            <a:bodyPr/>
            <a:lstStyle/>
            <a:p>
              <a:endParaRPr lang="en-US" sz="1867"/>
            </a:p>
          </p:txBody>
        </p:sp>
        <p:sp>
          <p:nvSpPr>
            <p:cNvPr id="38" name="TextBox 38">
              <a:extLst>
                <a:ext uri="{FF2B5EF4-FFF2-40B4-BE49-F238E27FC236}">
                  <a16:creationId xmlns:a16="http://schemas.microsoft.com/office/drawing/2014/main" id="{8C362E57-2989-D34A-D645-2514BF21A950}"/>
                </a:ext>
              </a:extLst>
            </p:cNvPr>
            <p:cNvSpPr txBox="1"/>
            <p:nvPr/>
          </p:nvSpPr>
          <p:spPr>
            <a:xfrm>
              <a:off x="0" y="19050"/>
              <a:ext cx="2818676" cy="1486579"/>
            </a:xfrm>
            <a:prstGeom prst="rect">
              <a:avLst/>
            </a:prstGeom>
            <a:ln>
              <a:noFill/>
            </a:ln>
          </p:spPr>
          <p:txBody>
            <a:bodyPr lIns="0" tIns="0" rIns="0" bIns="0" rtlCol="0" anchor="ctr"/>
            <a:lstStyle/>
            <a:p>
              <a:pPr algn="ctr">
                <a:lnSpc>
                  <a:spcPts val="3152"/>
                </a:lnSpc>
              </a:pPr>
              <a:r>
                <a:rPr lang="en-US" sz="2767" dirty="0">
                  <a:solidFill>
                    <a:srgbClr val="404040"/>
                  </a:solidFill>
                  <a:latin typeface="Century Gothic Paneuropean"/>
                  <a:ea typeface="Century Gothic Paneuropean"/>
                  <a:cs typeface="Century Gothic Paneuropean"/>
                  <a:sym typeface="Century Gothic Paneuropean"/>
                </a:rPr>
                <a:t>Exclusive IBO </a:t>
              </a:r>
              <a:r>
                <a:rPr lang="en-US" sz="2767" dirty="0">
                  <a:solidFill>
                    <a:srgbClr val="404040"/>
                  </a:solidFill>
                  <a:latin typeface="+mn-lt"/>
                  <a:ea typeface="Century Gothic Paneuropean"/>
                  <a:cs typeface="Century Gothic Paneuropean"/>
                  <a:sym typeface="Century Gothic Paneuropean"/>
                </a:rPr>
                <a:t>Savings</a:t>
              </a:r>
              <a:r>
                <a:rPr lang="en-US" sz="2767" dirty="0">
                  <a:solidFill>
                    <a:srgbClr val="404040"/>
                  </a:solidFill>
                  <a:latin typeface="Century Gothic Paneuropean"/>
                  <a:ea typeface="Century Gothic Paneuropean"/>
                  <a:cs typeface="Century Gothic Paneuropean"/>
                  <a:sym typeface="Century Gothic Paneuropean"/>
                </a:rPr>
                <a:t> &amp; Rebates</a:t>
              </a:r>
            </a:p>
          </p:txBody>
        </p:sp>
      </p:grpSp>
      <p:sp>
        <p:nvSpPr>
          <p:cNvPr id="39" name="Freeform 39" descr="A black background with orange letters  Description automatically generated">
            <a:extLst>
              <a:ext uri="{FF2B5EF4-FFF2-40B4-BE49-F238E27FC236}">
                <a16:creationId xmlns:a16="http://schemas.microsoft.com/office/drawing/2014/main" id="{BC16265B-F3AB-2243-63C0-B56B573A30CA}"/>
              </a:ext>
            </a:extLst>
          </p:cNvPr>
          <p:cNvSpPr/>
          <p:nvPr/>
        </p:nvSpPr>
        <p:spPr>
          <a:xfrm>
            <a:off x="16842600" y="5501983"/>
            <a:ext cx="2022056" cy="647877"/>
          </a:xfrm>
          <a:custGeom>
            <a:avLst/>
            <a:gdLst/>
            <a:ahLst/>
            <a:cxnLst/>
            <a:rect l="l" t="t" r="r" b="b"/>
            <a:pathLst>
              <a:path w="1516542" h="485908">
                <a:moveTo>
                  <a:pt x="0" y="0"/>
                </a:moveTo>
                <a:lnTo>
                  <a:pt x="1516542" y="0"/>
                </a:lnTo>
                <a:lnTo>
                  <a:pt x="1516542" y="485909"/>
                </a:lnTo>
                <a:lnTo>
                  <a:pt x="0" y="485909"/>
                </a:lnTo>
                <a:lnTo>
                  <a:pt x="0" y="0"/>
                </a:lnTo>
                <a:close/>
              </a:path>
            </a:pathLst>
          </a:custGeom>
          <a:blipFill>
            <a:blip r:embed="rId6"/>
            <a:stretch>
              <a:fillRect l="-83396" r="-11310" b="-7062"/>
            </a:stretch>
          </a:blipFill>
        </p:spPr>
        <p:txBody>
          <a:bodyPr/>
          <a:lstStyle/>
          <a:p>
            <a:endParaRPr lang="en-US" sz="1867"/>
          </a:p>
        </p:txBody>
      </p:sp>
      <p:sp>
        <p:nvSpPr>
          <p:cNvPr id="40" name="Freeform 40" descr="A black background with orange letters  Description automatically generated">
            <a:extLst>
              <a:ext uri="{FF2B5EF4-FFF2-40B4-BE49-F238E27FC236}">
                <a16:creationId xmlns:a16="http://schemas.microsoft.com/office/drawing/2014/main" id="{E8576E4A-F754-BCD3-A9F9-33328CF2B17C}"/>
              </a:ext>
            </a:extLst>
          </p:cNvPr>
          <p:cNvSpPr/>
          <p:nvPr/>
        </p:nvSpPr>
        <p:spPr>
          <a:xfrm>
            <a:off x="17038702" y="4994148"/>
            <a:ext cx="1667447" cy="647877"/>
          </a:xfrm>
          <a:custGeom>
            <a:avLst/>
            <a:gdLst/>
            <a:ahLst/>
            <a:cxnLst/>
            <a:rect l="l" t="t" r="r" b="b"/>
            <a:pathLst>
              <a:path w="1250585" h="485908">
                <a:moveTo>
                  <a:pt x="0" y="0"/>
                </a:moveTo>
                <a:lnTo>
                  <a:pt x="1250585" y="0"/>
                </a:lnTo>
                <a:lnTo>
                  <a:pt x="1250585" y="485908"/>
                </a:lnTo>
                <a:lnTo>
                  <a:pt x="0" y="485908"/>
                </a:lnTo>
                <a:lnTo>
                  <a:pt x="0" y="0"/>
                </a:lnTo>
                <a:close/>
              </a:path>
            </a:pathLst>
          </a:custGeom>
          <a:blipFill>
            <a:blip r:embed="rId6"/>
            <a:stretch>
              <a:fillRect r="-136116" b="-7064"/>
            </a:stretch>
          </a:blipFill>
        </p:spPr>
        <p:txBody>
          <a:bodyPr/>
          <a:lstStyle/>
          <a:p>
            <a:endParaRPr lang="en-US" sz="1867"/>
          </a:p>
        </p:txBody>
      </p:sp>
      <p:sp>
        <p:nvSpPr>
          <p:cNvPr id="41" name="Freeform 41" descr="Icon  Description automatically generated">
            <a:extLst>
              <a:ext uri="{FF2B5EF4-FFF2-40B4-BE49-F238E27FC236}">
                <a16:creationId xmlns:a16="http://schemas.microsoft.com/office/drawing/2014/main" id="{5204C2C1-0AFF-31FD-A9AA-9AC5BFE16FB5}"/>
              </a:ext>
            </a:extLst>
          </p:cNvPr>
          <p:cNvSpPr/>
          <p:nvPr/>
        </p:nvSpPr>
        <p:spPr>
          <a:xfrm>
            <a:off x="17043628" y="4494810"/>
            <a:ext cx="1663344" cy="414604"/>
          </a:xfrm>
          <a:custGeom>
            <a:avLst/>
            <a:gdLst/>
            <a:ahLst/>
            <a:cxnLst/>
            <a:rect l="l" t="t" r="r" b="b"/>
            <a:pathLst>
              <a:path w="1247508" h="310953">
                <a:moveTo>
                  <a:pt x="0" y="0"/>
                </a:moveTo>
                <a:lnTo>
                  <a:pt x="1247509" y="0"/>
                </a:lnTo>
                <a:lnTo>
                  <a:pt x="1247509" y="310953"/>
                </a:lnTo>
                <a:lnTo>
                  <a:pt x="0" y="310953"/>
                </a:lnTo>
                <a:lnTo>
                  <a:pt x="0" y="0"/>
                </a:lnTo>
                <a:close/>
              </a:path>
            </a:pathLst>
          </a:custGeom>
          <a:blipFill>
            <a:blip r:embed="rId7"/>
            <a:stretch>
              <a:fillRect t="-3492" b="-3492"/>
            </a:stretch>
          </a:blipFill>
        </p:spPr>
        <p:txBody>
          <a:bodyPr/>
          <a:lstStyle/>
          <a:p>
            <a:endParaRPr lang="en-US" sz="1867"/>
          </a:p>
        </p:txBody>
      </p:sp>
      <p:sp>
        <p:nvSpPr>
          <p:cNvPr id="42" name="Freeform 42" descr="Icon  Description automatically generated">
            <a:extLst>
              <a:ext uri="{FF2B5EF4-FFF2-40B4-BE49-F238E27FC236}">
                <a16:creationId xmlns:a16="http://schemas.microsoft.com/office/drawing/2014/main" id="{4C6DFBA7-BF36-8B2D-E9C2-FFF9BE5788BC}"/>
              </a:ext>
            </a:extLst>
          </p:cNvPr>
          <p:cNvSpPr/>
          <p:nvPr/>
        </p:nvSpPr>
        <p:spPr>
          <a:xfrm>
            <a:off x="5833670" y="4499318"/>
            <a:ext cx="1577239" cy="1577239"/>
          </a:xfrm>
          <a:custGeom>
            <a:avLst/>
            <a:gdLst/>
            <a:ahLst/>
            <a:cxnLst/>
            <a:rect l="l" t="t" r="r" b="b"/>
            <a:pathLst>
              <a:path w="1182929" h="1182929">
                <a:moveTo>
                  <a:pt x="0" y="0"/>
                </a:moveTo>
                <a:lnTo>
                  <a:pt x="1182928" y="0"/>
                </a:lnTo>
                <a:lnTo>
                  <a:pt x="1182928" y="1182929"/>
                </a:lnTo>
                <a:lnTo>
                  <a:pt x="0" y="1182929"/>
                </a:lnTo>
                <a:lnTo>
                  <a:pt x="0" y="0"/>
                </a:lnTo>
                <a:close/>
              </a:path>
            </a:pathLst>
          </a:custGeom>
          <a:blipFill>
            <a:blip r:embed="rId8"/>
            <a:stretch>
              <a:fillRect/>
            </a:stretch>
          </a:blipFill>
        </p:spPr>
        <p:txBody>
          <a:bodyPr/>
          <a:lstStyle/>
          <a:p>
            <a:endParaRPr lang="en-US" sz="1867"/>
          </a:p>
        </p:txBody>
      </p:sp>
      <p:sp>
        <p:nvSpPr>
          <p:cNvPr id="43" name="Freeform 43">
            <a:extLst>
              <a:ext uri="{FF2B5EF4-FFF2-40B4-BE49-F238E27FC236}">
                <a16:creationId xmlns:a16="http://schemas.microsoft.com/office/drawing/2014/main" id="{AC063963-684F-67E5-95A5-9AABDD0F4A67}"/>
              </a:ext>
            </a:extLst>
          </p:cNvPr>
          <p:cNvSpPr/>
          <p:nvPr/>
        </p:nvSpPr>
        <p:spPr>
          <a:xfrm>
            <a:off x="9504515" y="4599559"/>
            <a:ext cx="1793012" cy="1254379"/>
          </a:xfrm>
          <a:custGeom>
            <a:avLst/>
            <a:gdLst/>
            <a:ahLst/>
            <a:cxnLst/>
            <a:rect l="l" t="t" r="r" b="b"/>
            <a:pathLst>
              <a:path w="1344759" h="940784">
                <a:moveTo>
                  <a:pt x="0" y="0"/>
                </a:moveTo>
                <a:lnTo>
                  <a:pt x="1344759" y="0"/>
                </a:lnTo>
                <a:lnTo>
                  <a:pt x="1344759" y="940785"/>
                </a:lnTo>
                <a:lnTo>
                  <a:pt x="0" y="940785"/>
                </a:lnTo>
                <a:lnTo>
                  <a:pt x="0" y="0"/>
                </a:lnTo>
                <a:close/>
              </a:path>
            </a:pathLst>
          </a:custGeom>
          <a:blipFill>
            <a:blip r:embed="rId9"/>
            <a:stretch>
              <a:fillRect b="-108"/>
            </a:stretch>
          </a:blipFill>
        </p:spPr>
        <p:txBody>
          <a:bodyPr/>
          <a:lstStyle/>
          <a:p>
            <a:endParaRPr lang="en-US" sz="1867"/>
          </a:p>
        </p:txBody>
      </p:sp>
      <p:sp>
        <p:nvSpPr>
          <p:cNvPr id="44" name="Freeform 44" descr="Icon  Description automatically generated">
            <a:extLst>
              <a:ext uri="{FF2B5EF4-FFF2-40B4-BE49-F238E27FC236}">
                <a16:creationId xmlns:a16="http://schemas.microsoft.com/office/drawing/2014/main" id="{30D5871E-5D95-00CF-BD05-35EE986242B8}"/>
              </a:ext>
            </a:extLst>
          </p:cNvPr>
          <p:cNvSpPr/>
          <p:nvPr/>
        </p:nvSpPr>
        <p:spPr>
          <a:xfrm>
            <a:off x="13466395" y="4590352"/>
            <a:ext cx="1283195" cy="1283195"/>
          </a:xfrm>
          <a:custGeom>
            <a:avLst/>
            <a:gdLst/>
            <a:ahLst/>
            <a:cxnLst/>
            <a:rect l="l" t="t" r="r" b="b"/>
            <a:pathLst>
              <a:path w="962396" h="962396">
                <a:moveTo>
                  <a:pt x="0" y="0"/>
                </a:moveTo>
                <a:lnTo>
                  <a:pt x="962396" y="0"/>
                </a:lnTo>
                <a:lnTo>
                  <a:pt x="962396" y="962396"/>
                </a:lnTo>
                <a:lnTo>
                  <a:pt x="0" y="962396"/>
                </a:lnTo>
                <a:lnTo>
                  <a:pt x="0" y="0"/>
                </a:lnTo>
                <a:close/>
              </a:path>
            </a:pathLst>
          </a:custGeom>
          <a:blipFill>
            <a:blip r:embed="rId10"/>
            <a:stretch>
              <a:fillRect/>
            </a:stretch>
          </a:blipFill>
        </p:spPr>
        <p:txBody>
          <a:bodyPr/>
          <a:lstStyle/>
          <a:p>
            <a:endParaRPr lang="en-US" sz="1867"/>
          </a:p>
        </p:txBody>
      </p:sp>
      <p:sp>
        <p:nvSpPr>
          <p:cNvPr id="45" name="Freeform 45">
            <a:extLst>
              <a:ext uri="{FF2B5EF4-FFF2-40B4-BE49-F238E27FC236}">
                <a16:creationId xmlns:a16="http://schemas.microsoft.com/office/drawing/2014/main" id="{9857A677-2F1E-FCC3-4D08-264156DD95F4}"/>
              </a:ext>
            </a:extLst>
          </p:cNvPr>
          <p:cNvSpPr/>
          <p:nvPr/>
        </p:nvSpPr>
        <p:spPr>
          <a:xfrm>
            <a:off x="20925739" y="4394861"/>
            <a:ext cx="1281583" cy="2139607"/>
          </a:xfrm>
          <a:custGeom>
            <a:avLst/>
            <a:gdLst/>
            <a:ahLst/>
            <a:cxnLst/>
            <a:rect l="l" t="t" r="r" b="b"/>
            <a:pathLst>
              <a:path w="961187" h="1604705">
                <a:moveTo>
                  <a:pt x="0" y="0"/>
                </a:moveTo>
                <a:lnTo>
                  <a:pt x="961187" y="0"/>
                </a:lnTo>
                <a:lnTo>
                  <a:pt x="961187" y="1604706"/>
                </a:lnTo>
                <a:lnTo>
                  <a:pt x="0" y="1604706"/>
                </a:lnTo>
                <a:lnTo>
                  <a:pt x="0" y="0"/>
                </a:lnTo>
                <a:close/>
              </a:path>
            </a:pathLst>
          </a:custGeom>
          <a:blipFill>
            <a:blip r:embed="rId11">
              <a:extLst>
                <a:ext uri="{96DAC541-7B7A-43D3-8B79-37D633B846F1}">
                  <asvg:svgBlip xmlns:asvg="http://schemas.microsoft.com/office/drawing/2016/SVG/main" r:embed="rId12"/>
                </a:ext>
              </a:extLst>
            </a:blip>
            <a:stretch>
              <a:fillRect l="-94894" t="-20629" r="-108845" b="-61304"/>
            </a:stretch>
          </a:blipFill>
        </p:spPr>
        <p:txBody>
          <a:bodyPr/>
          <a:lstStyle/>
          <a:p>
            <a:endParaRPr lang="en-US" sz="1867"/>
          </a:p>
        </p:txBody>
      </p:sp>
      <p:sp>
        <p:nvSpPr>
          <p:cNvPr id="46" name="Freeform 46" descr="A white letter on a black background  AI-generated content may be incorrect.">
            <a:extLst>
              <a:ext uri="{FF2B5EF4-FFF2-40B4-BE49-F238E27FC236}">
                <a16:creationId xmlns:a16="http://schemas.microsoft.com/office/drawing/2014/main" id="{FD751DF4-B58C-C717-450F-B81F3C76143D}"/>
              </a:ext>
            </a:extLst>
          </p:cNvPr>
          <p:cNvSpPr/>
          <p:nvPr/>
        </p:nvSpPr>
        <p:spPr>
          <a:xfrm>
            <a:off x="20255395" y="5045330"/>
            <a:ext cx="2658351" cy="588404"/>
          </a:xfrm>
          <a:custGeom>
            <a:avLst/>
            <a:gdLst/>
            <a:ahLst/>
            <a:cxnLst/>
            <a:rect l="l" t="t" r="r" b="b"/>
            <a:pathLst>
              <a:path w="1993763" h="441303">
                <a:moveTo>
                  <a:pt x="0" y="0"/>
                </a:moveTo>
                <a:lnTo>
                  <a:pt x="1993764" y="0"/>
                </a:lnTo>
                <a:lnTo>
                  <a:pt x="1993764" y="441303"/>
                </a:lnTo>
                <a:lnTo>
                  <a:pt x="0" y="441303"/>
                </a:lnTo>
                <a:lnTo>
                  <a:pt x="0" y="0"/>
                </a:lnTo>
                <a:close/>
              </a:path>
            </a:pathLst>
          </a:custGeom>
          <a:blipFill>
            <a:blip r:embed="rId13"/>
            <a:stretch>
              <a:fillRect t="-198" b="-198"/>
            </a:stretch>
          </a:blipFill>
        </p:spPr>
        <p:txBody>
          <a:bodyPr/>
          <a:lstStyle/>
          <a:p>
            <a:endParaRPr lang="en-US" sz="1867"/>
          </a:p>
        </p:txBody>
      </p:sp>
      <p:grpSp>
        <p:nvGrpSpPr>
          <p:cNvPr id="47" name="Group 47">
            <a:extLst>
              <a:ext uri="{FF2B5EF4-FFF2-40B4-BE49-F238E27FC236}">
                <a16:creationId xmlns:a16="http://schemas.microsoft.com/office/drawing/2014/main" id="{39E91838-32AC-D156-AA67-76D34B4D20B3}"/>
              </a:ext>
            </a:extLst>
          </p:cNvPr>
          <p:cNvGrpSpPr/>
          <p:nvPr/>
        </p:nvGrpSpPr>
        <p:grpSpPr>
          <a:xfrm>
            <a:off x="19673785" y="6449619"/>
            <a:ext cx="3862184" cy="1505629"/>
            <a:chOff x="0" y="0"/>
            <a:chExt cx="3862184" cy="1505629"/>
          </a:xfrm>
        </p:grpSpPr>
        <p:sp>
          <p:nvSpPr>
            <p:cNvPr id="48" name="Freeform 48">
              <a:extLst>
                <a:ext uri="{FF2B5EF4-FFF2-40B4-BE49-F238E27FC236}">
                  <a16:creationId xmlns:a16="http://schemas.microsoft.com/office/drawing/2014/main" id="{527438F2-9680-DF8C-AEFC-139238AABF77}"/>
                </a:ext>
              </a:extLst>
            </p:cNvPr>
            <p:cNvSpPr/>
            <p:nvPr/>
          </p:nvSpPr>
          <p:spPr>
            <a:xfrm>
              <a:off x="0" y="0"/>
              <a:ext cx="3862189" cy="1505635"/>
            </a:xfrm>
            <a:custGeom>
              <a:avLst/>
              <a:gdLst/>
              <a:ahLst/>
              <a:cxnLst/>
              <a:rect l="l" t="t" r="r" b="b"/>
              <a:pathLst>
                <a:path w="3862189" h="1505635">
                  <a:moveTo>
                    <a:pt x="0" y="0"/>
                  </a:moveTo>
                  <a:lnTo>
                    <a:pt x="3862189" y="0"/>
                  </a:lnTo>
                  <a:lnTo>
                    <a:pt x="3862189" y="1505635"/>
                  </a:lnTo>
                  <a:lnTo>
                    <a:pt x="0" y="1505635"/>
                  </a:lnTo>
                  <a:close/>
                </a:path>
              </a:pathLst>
            </a:custGeom>
            <a:solidFill>
              <a:srgbClr val="000000">
                <a:alpha val="0"/>
              </a:srgbClr>
            </a:solidFill>
            <a:ln w="12700">
              <a:noFill/>
            </a:ln>
          </p:spPr>
          <p:txBody>
            <a:bodyPr/>
            <a:lstStyle/>
            <a:p>
              <a:endParaRPr lang="en-US" sz="1867">
                <a:latin typeface="+mn-lt"/>
              </a:endParaRPr>
            </a:p>
          </p:txBody>
        </p:sp>
        <p:sp>
          <p:nvSpPr>
            <p:cNvPr id="49" name="TextBox 49">
              <a:extLst>
                <a:ext uri="{FF2B5EF4-FFF2-40B4-BE49-F238E27FC236}">
                  <a16:creationId xmlns:a16="http://schemas.microsoft.com/office/drawing/2014/main" id="{090247A4-BAD5-2BB0-3AC8-9959450822C0}"/>
                </a:ext>
              </a:extLst>
            </p:cNvPr>
            <p:cNvSpPr txBox="1"/>
            <p:nvPr/>
          </p:nvSpPr>
          <p:spPr>
            <a:xfrm>
              <a:off x="0" y="19050"/>
              <a:ext cx="3862184" cy="1486579"/>
            </a:xfrm>
            <a:prstGeom prst="rect">
              <a:avLst/>
            </a:prstGeom>
            <a:ln>
              <a:noFill/>
            </a:ln>
          </p:spPr>
          <p:txBody>
            <a:bodyPr lIns="0" tIns="0" rIns="0" bIns="0" rtlCol="0" anchor="ctr"/>
            <a:lstStyle/>
            <a:p>
              <a:pPr algn="ctr">
                <a:lnSpc>
                  <a:spcPts val="3152"/>
                </a:lnSpc>
              </a:pPr>
              <a:r>
                <a:rPr lang="en-US" sz="2767" dirty="0">
                  <a:solidFill>
                    <a:srgbClr val="404040"/>
                  </a:solidFill>
                  <a:latin typeface="+mn-lt"/>
                  <a:ea typeface="Century Gothic Paneuropean"/>
                  <a:cs typeface="Century Gothic Paneuropean"/>
                  <a:sym typeface="Century Gothic Paneuropean"/>
                </a:rPr>
                <a:t>ACN AI App</a:t>
              </a:r>
            </a:p>
          </p:txBody>
        </p:sp>
      </p:grpSp>
      <p:grpSp>
        <p:nvGrpSpPr>
          <p:cNvPr id="50" name="Group 50">
            <a:extLst>
              <a:ext uri="{FF2B5EF4-FFF2-40B4-BE49-F238E27FC236}">
                <a16:creationId xmlns:a16="http://schemas.microsoft.com/office/drawing/2014/main" id="{369DA43F-6493-2E64-F07C-BD84CD5017D7}"/>
              </a:ext>
            </a:extLst>
          </p:cNvPr>
          <p:cNvGrpSpPr/>
          <p:nvPr/>
        </p:nvGrpSpPr>
        <p:grpSpPr>
          <a:xfrm>
            <a:off x="1165714" y="490348"/>
            <a:ext cx="21855215" cy="2154275"/>
            <a:chOff x="0" y="0"/>
            <a:chExt cx="21855214" cy="2154274"/>
          </a:xfrm>
        </p:grpSpPr>
        <p:sp>
          <p:nvSpPr>
            <p:cNvPr id="51" name="Freeform 51">
              <a:extLst>
                <a:ext uri="{FF2B5EF4-FFF2-40B4-BE49-F238E27FC236}">
                  <a16:creationId xmlns:a16="http://schemas.microsoft.com/office/drawing/2014/main" id="{4F92B235-9C74-6C8F-4A91-897768DFA3F2}"/>
                </a:ext>
              </a:extLst>
            </p:cNvPr>
            <p:cNvSpPr/>
            <p:nvPr/>
          </p:nvSpPr>
          <p:spPr>
            <a:xfrm>
              <a:off x="0" y="0"/>
              <a:ext cx="21855216" cy="2154274"/>
            </a:xfrm>
            <a:custGeom>
              <a:avLst/>
              <a:gdLst/>
              <a:ahLst/>
              <a:cxnLst/>
              <a:rect l="l" t="t" r="r" b="b"/>
              <a:pathLst>
                <a:path w="21855216" h="2154274">
                  <a:moveTo>
                    <a:pt x="0" y="0"/>
                  </a:moveTo>
                  <a:lnTo>
                    <a:pt x="21855216" y="0"/>
                  </a:lnTo>
                  <a:lnTo>
                    <a:pt x="21855216" y="2154274"/>
                  </a:lnTo>
                  <a:lnTo>
                    <a:pt x="0" y="2154274"/>
                  </a:lnTo>
                  <a:close/>
                </a:path>
              </a:pathLst>
            </a:custGeom>
            <a:solidFill>
              <a:srgbClr val="000000">
                <a:alpha val="0"/>
              </a:srgbClr>
            </a:solidFill>
            <a:ln w="12700">
              <a:noFill/>
            </a:ln>
          </p:spPr>
          <p:txBody>
            <a:bodyPr/>
            <a:lstStyle/>
            <a:p>
              <a:endParaRPr lang="en-US" sz="1867"/>
            </a:p>
          </p:txBody>
        </p:sp>
        <p:sp>
          <p:nvSpPr>
            <p:cNvPr id="52" name="TextBox 52">
              <a:extLst>
                <a:ext uri="{FF2B5EF4-FFF2-40B4-BE49-F238E27FC236}">
                  <a16:creationId xmlns:a16="http://schemas.microsoft.com/office/drawing/2014/main" id="{3431B7DA-13BC-DB2F-3328-A66570D6DB1F}"/>
                </a:ext>
              </a:extLst>
            </p:cNvPr>
            <p:cNvSpPr txBox="1"/>
            <p:nvPr/>
          </p:nvSpPr>
          <p:spPr>
            <a:xfrm>
              <a:off x="0" y="152400"/>
              <a:ext cx="21855214" cy="2001874"/>
            </a:xfrm>
            <a:prstGeom prst="rect">
              <a:avLst/>
            </a:prstGeom>
            <a:ln>
              <a:noFill/>
            </a:ln>
          </p:spPr>
          <p:txBody>
            <a:bodyPr lIns="0" tIns="0" rIns="0" bIns="0" rtlCol="0" anchor="ctr"/>
            <a:lstStyle/>
            <a:p>
              <a:pPr algn="ctr">
                <a:lnSpc>
                  <a:spcPts val="8448"/>
                </a:lnSpc>
              </a:pPr>
              <a:r>
                <a:rPr lang="en-US" sz="8800" dirty="0">
                  <a:solidFill>
                    <a:srgbClr val="4E92D4"/>
                  </a:solidFill>
                  <a:latin typeface="Anton"/>
                  <a:ea typeface="Anton"/>
                  <a:cs typeface="Anton"/>
                  <a:sym typeface="Anton"/>
                </a:rPr>
                <a:t>Become an </a:t>
              </a:r>
              <a:r>
                <a:rPr lang="en-US" sz="8800" dirty="0">
                  <a:solidFill>
                    <a:srgbClr val="125994"/>
                  </a:solidFill>
                  <a:latin typeface="Anton"/>
                  <a:ea typeface="Anton"/>
                  <a:cs typeface="Anton"/>
                  <a:sym typeface="Anton"/>
                </a:rPr>
                <a:t>Independent Business Owner </a:t>
              </a:r>
              <a:r>
                <a:rPr lang="en-US" sz="8800" dirty="0">
                  <a:solidFill>
                    <a:srgbClr val="4E92D4"/>
                  </a:solidFill>
                  <a:latin typeface="Anton"/>
                  <a:ea typeface="Anton"/>
                  <a:cs typeface="Anton"/>
                  <a:sym typeface="Anton"/>
                </a:rPr>
                <a:t>(IBO)</a:t>
              </a:r>
            </a:p>
          </p:txBody>
        </p:sp>
      </p:grpSp>
      <p:sp>
        <p:nvSpPr>
          <p:cNvPr id="53" name="Freeform 53">
            <a:extLst>
              <a:ext uri="{FF2B5EF4-FFF2-40B4-BE49-F238E27FC236}">
                <a16:creationId xmlns:a16="http://schemas.microsoft.com/office/drawing/2014/main" id="{7DC7C469-0552-2430-951D-4EF36D3A654A}"/>
              </a:ext>
            </a:extLst>
          </p:cNvPr>
          <p:cNvSpPr/>
          <p:nvPr/>
        </p:nvSpPr>
        <p:spPr>
          <a:xfrm>
            <a:off x="21503881" y="12393397"/>
            <a:ext cx="2447480" cy="917143"/>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14">
              <a:extLst>
                <a:ext uri="{96DAC541-7B7A-43D3-8B79-37D633B846F1}">
                  <asvg:svgBlip xmlns:asvg="http://schemas.microsoft.com/office/drawing/2016/SVG/main" r:embed="rId15"/>
                </a:ext>
              </a:extLst>
            </a:blip>
            <a:stretch>
              <a:fillRect t="-468" b="-468"/>
            </a:stretch>
          </a:blipFill>
        </p:spPr>
        <p:txBody>
          <a:bodyPr/>
          <a:lstStyle/>
          <a:p>
            <a:endParaRPr lang="en-US" sz="1867"/>
          </a:p>
        </p:txBody>
      </p:sp>
      <p:sp>
        <p:nvSpPr>
          <p:cNvPr id="55" name="Freeform 55">
            <a:extLst>
              <a:ext uri="{FF2B5EF4-FFF2-40B4-BE49-F238E27FC236}">
                <a16:creationId xmlns:a16="http://schemas.microsoft.com/office/drawing/2014/main" id="{BCDB8F93-49CF-ED15-2228-AEE0726A8841}"/>
              </a:ext>
            </a:extLst>
          </p:cNvPr>
          <p:cNvSpPr/>
          <p:nvPr/>
        </p:nvSpPr>
        <p:spPr>
          <a:xfrm>
            <a:off x="14230859" y="13127051"/>
            <a:ext cx="9544051" cy="61875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sz="1867"/>
          </a:p>
        </p:txBody>
      </p:sp>
      <p:grpSp>
        <p:nvGrpSpPr>
          <p:cNvPr id="57" name="Group 57">
            <a:extLst>
              <a:ext uri="{FF2B5EF4-FFF2-40B4-BE49-F238E27FC236}">
                <a16:creationId xmlns:a16="http://schemas.microsoft.com/office/drawing/2014/main" id="{D170147B-3A46-D70C-452B-F1117EF511DC}"/>
              </a:ext>
            </a:extLst>
          </p:cNvPr>
          <p:cNvGrpSpPr/>
          <p:nvPr/>
        </p:nvGrpSpPr>
        <p:grpSpPr>
          <a:xfrm>
            <a:off x="8652524" y="6385676"/>
            <a:ext cx="3415817" cy="1746633"/>
            <a:chOff x="0" y="0"/>
            <a:chExt cx="3415817" cy="1746634"/>
          </a:xfrm>
        </p:grpSpPr>
        <p:sp>
          <p:nvSpPr>
            <p:cNvPr id="58" name="Freeform 58">
              <a:extLst>
                <a:ext uri="{FF2B5EF4-FFF2-40B4-BE49-F238E27FC236}">
                  <a16:creationId xmlns:a16="http://schemas.microsoft.com/office/drawing/2014/main" id="{A49EC64C-AC59-B605-E0EC-B29C8E7E545F}"/>
                </a:ext>
              </a:extLst>
            </p:cNvPr>
            <p:cNvSpPr/>
            <p:nvPr/>
          </p:nvSpPr>
          <p:spPr>
            <a:xfrm>
              <a:off x="0" y="0"/>
              <a:ext cx="3415818" cy="1746640"/>
            </a:xfrm>
            <a:custGeom>
              <a:avLst/>
              <a:gdLst/>
              <a:ahLst/>
              <a:cxnLst/>
              <a:rect l="l" t="t" r="r" b="b"/>
              <a:pathLst>
                <a:path w="3415818" h="1746640">
                  <a:moveTo>
                    <a:pt x="0" y="0"/>
                  </a:moveTo>
                  <a:lnTo>
                    <a:pt x="3415818" y="0"/>
                  </a:lnTo>
                  <a:lnTo>
                    <a:pt x="3415818" y="1746640"/>
                  </a:lnTo>
                  <a:lnTo>
                    <a:pt x="0" y="1746640"/>
                  </a:lnTo>
                  <a:close/>
                </a:path>
              </a:pathLst>
            </a:custGeom>
            <a:solidFill>
              <a:srgbClr val="000000">
                <a:alpha val="0"/>
              </a:srgbClr>
            </a:solidFill>
            <a:ln w="12700">
              <a:noFill/>
            </a:ln>
          </p:spPr>
          <p:txBody>
            <a:bodyPr/>
            <a:lstStyle/>
            <a:p>
              <a:endParaRPr lang="en-US" sz="1867"/>
            </a:p>
          </p:txBody>
        </p:sp>
        <p:sp>
          <p:nvSpPr>
            <p:cNvPr id="59" name="TextBox 59">
              <a:extLst>
                <a:ext uri="{FF2B5EF4-FFF2-40B4-BE49-F238E27FC236}">
                  <a16:creationId xmlns:a16="http://schemas.microsoft.com/office/drawing/2014/main" id="{CA9ED9BB-253A-F8D9-1E7A-4574BCA90835}"/>
                </a:ext>
              </a:extLst>
            </p:cNvPr>
            <p:cNvSpPr txBox="1"/>
            <p:nvPr/>
          </p:nvSpPr>
          <p:spPr>
            <a:xfrm>
              <a:off x="0" y="19050"/>
              <a:ext cx="3415817" cy="1727584"/>
            </a:xfrm>
            <a:prstGeom prst="rect">
              <a:avLst/>
            </a:prstGeom>
            <a:ln>
              <a:noFill/>
            </a:ln>
          </p:spPr>
          <p:txBody>
            <a:bodyPr lIns="0" tIns="0" rIns="0" bIns="0" rtlCol="0" anchor="ctr"/>
            <a:lstStyle/>
            <a:p>
              <a:pPr algn="ctr">
                <a:lnSpc>
                  <a:spcPts val="3152"/>
                </a:lnSpc>
              </a:pPr>
              <a:r>
                <a:rPr lang="en-US" sz="2767" dirty="0">
                  <a:solidFill>
                    <a:srgbClr val="404040"/>
                  </a:solidFill>
                  <a:latin typeface="Century Gothic Paneuropean"/>
                  <a:ea typeface="Century Gothic Paneuropean"/>
                  <a:cs typeface="Century Gothic Paneuropean"/>
                  <a:sym typeface="Century Gothic Paneuropean"/>
                </a:rPr>
                <a:t>Business Tracking</a:t>
              </a:r>
            </a:p>
            <a:p>
              <a:pPr algn="ctr">
                <a:lnSpc>
                  <a:spcPts val="3152"/>
                </a:lnSpc>
              </a:pPr>
              <a:r>
                <a:rPr lang="en-US" sz="2767" dirty="0">
                  <a:solidFill>
                    <a:srgbClr val="404040"/>
                  </a:solidFill>
                  <a:latin typeface="Century Gothic Paneuropean"/>
                  <a:ea typeface="Century Gothic Paneuropean"/>
                  <a:cs typeface="Century Gothic Paneuropean"/>
                  <a:sym typeface="Century Gothic Paneuropean"/>
                </a:rPr>
                <a:t>&amp; Reporting                       on the Salesforce Platform</a:t>
              </a:r>
            </a:p>
          </p:txBody>
        </p:sp>
      </p:grpSp>
      <p:sp>
        <p:nvSpPr>
          <p:cNvPr id="60" name="TextBox 60">
            <a:extLst>
              <a:ext uri="{FF2B5EF4-FFF2-40B4-BE49-F238E27FC236}">
                <a16:creationId xmlns:a16="http://schemas.microsoft.com/office/drawing/2014/main" id="{86D3D26A-C98E-9CE2-EA13-EAC148C5CDEA}"/>
              </a:ext>
            </a:extLst>
          </p:cNvPr>
          <p:cNvSpPr txBox="1"/>
          <p:nvPr/>
        </p:nvSpPr>
        <p:spPr>
          <a:xfrm>
            <a:off x="1240955" y="9642323"/>
            <a:ext cx="6634151" cy="769441"/>
          </a:xfrm>
          <a:prstGeom prst="rect">
            <a:avLst/>
          </a:prstGeom>
        </p:spPr>
        <p:txBody>
          <a:bodyPr wrap="square" lIns="0" tIns="0" rIns="0" bIns="0" rtlCol="0" anchor="t">
            <a:spAutoFit/>
          </a:bodyPr>
          <a:lstStyle/>
          <a:p>
            <a:pPr>
              <a:lnSpc>
                <a:spcPts val="6029"/>
              </a:lnSpc>
            </a:pPr>
            <a:r>
              <a:rPr lang="en-US" sz="5583" dirty="0">
                <a:solidFill>
                  <a:srgbClr val="404040"/>
                </a:solidFill>
                <a:latin typeface="+mn-lt"/>
                <a:ea typeface="Anton"/>
                <a:cs typeface="Anton"/>
                <a:sym typeface="Anton"/>
              </a:rPr>
              <a:t>All you have to do:</a:t>
            </a:r>
          </a:p>
        </p:txBody>
      </p:sp>
      <p:sp>
        <p:nvSpPr>
          <p:cNvPr id="61" name="Freeform 61">
            <a:extLst>
              <a:ext uri="{FF2B5EF4-FFF2-40B4-BE49-F238E27FC236}">
                <a16:creationId xmlns:a16="http://schemas.microsoft.com/office/drawing/2014/main" id="{17A68B0E-305A-69D6-D302-6AD08D53ABAD}"/>
              </a:ext>
            </a:extLst>
          </p:cNvPr>
          <p:cNvSpPr/>
          <p:nvPr/>
        </p:nvSpPr>
        <p:spPr>
          <a:xfrm>
            <a:off x="1240955" y="10717716"/>
            <a:ext cx="495608" cy="446048"/>
          </a:xfrm>
          <a:custGeom>
            <a:avLst/>
            <a:gdLst/>
            <a:ahLst/>
            <a:cxnLst/>
            <a:rect l="l" t="t" r="r" b="b"/>
            <a:pathLst>
              <a:path w="371706" h="334536">
                <a:moveTo>
                  <a:pt x="0" y="0"/>
                </a:moveTo>
                <a:lnTo>
                  <a:pt x="371707" y="0"/>
                </a:lnTo>
                <a:lnTo>
                  <a:pt x="371707" y="334536"/>
                </a:lnTo>
                <a:lnTo>
                  <a:pt x="0" y="33453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867"/>
          </a:p>
        </p:txBody>
      </p:sp>
      <p:sp>
        <p:nvSpPr>
          <p:cNvPr id="62" name="Freeform 62">
            <a:extLst>
              <a:ext uri="{FF2B5EF4-FFF2-40B4-BE49-F238E27FC236}">
                <a16:creationId xmlns:a16="http://schemas.microsoft.com/office/drawing/2014/main" id="{09F5042B-1FEB-B97D-51CD-EE7866A4B23D}"/>
              </a:ext>
            </a:extLst>
          </p:cNvPr>
          <p:cNvSpPr/>
          <p:nvPr/>
        </p:nvSpPr>
        <p:spPr>
          <a:xfrm>
            <a:off x="1240955" y="11521207"/>
            <a:ext cx="495608" cy="446048"/>
          </a:xfrm>
          <a:custGeom>
            <a:avLst/>
            <a:gdLst/>
            <a:ahLst/>
            <a:cxnLst/>
            <a:rect l="l" t="t" r="r" b="b"/>
            <a:pathLst>
              <a:path w="371706" h="334536">
                <a:moveTo>
                  <a:pt x="0" y="0"/>
                </a:moveTo>
                <a:lnTo>
                  <a:pt x="371707" y="0"/>
                </a:lnTo>
                <a:lnTo>
                  <a:pt x="371707" y="334535"/>
                </a:lnTo>
                <a:lnTo>
                  <a:pt x="0" y="33453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867"/>
          </a:p>
        </p:txBody>
      </p:sp>
      <p:sp>
        <p:nvSpPr>
          <p:cNvPr id="63" name="TextBox 64">
            <a:extLst>
              <a:ext uri="{FF2B5EF4-FFF2-40B4-BE49-F238E27FC236}">
                <a16:creationId xmlns:a16="http://schemas.microsoft.com/office/drawing/2014/main" id="{B9891F4F-0A00-441A-8062-ED033E24F4C7}"/>
              </a:ext>
            </a:extLst>
          </p:cNvPr>
          <p:cNvSpPr txBox="1"/>
          <p:nvPr/>
        </p:nvSpPr>
        <p:spPr>
          <a:xfrm>
            <a:off x="1956194" y="11502967"/>
            <a:ext cx="6582105" cy="974626"/>
          </a:xfrm>
          <a:prstGeom prst="rect">
            <a:avLst/>
          </a:prstGeom>
        </p:spPr>
        <p:txBody>
          <a:bodyPr lIns="0" tIns="0" rIns="0" bIns="0" rtlCol="0" anchor="t">
            <a:spAutoFit/>
          </a:bodyPr>
          <a:lstStyle/>
          <a:p>
            <a:pPr>
              <a:lnSpc>
                <a:spcPts val="3848"/>
              </a:lnSpc>
            </a:pPr>
            <a:r>
              <a:rPr lang="en-US" sz="3467" dirty="0">
                <a:latin typeface="Century Gothic Paneuropean"/>
                <a:ea typeface="Century Gothic Paneuropean"/>
                <a:cs typeface="Century Gothic Paneuropean"/>
                <a:sym typeface="Century Gothic Paneuropean"/>
              </a:rPr>
              <a:t>Assist them in becoming customers</a:t>
            </a:r>
          </a:p>
        </p:txBody>
      </p:sp>
      <p:sp>
        <p:nvSpPr>
          <p:cNvPr id="64" name="TextBox 65">
            <a:extLst>
              <a:ext uri="{FF2B5EF4-FFF2-40B4-BE49-F238E27FC236}">
                <a16:creationId xmlns:a16="http://schemas.microsoft.com/office/drawing/2014/main" id="{EEB1460B-7602-9A04-7DCB-DE712F645D98}"/>
              </a:ext>
            </a:extLst>
          </p:cNvPr>
          <p:cNvSpPr txBox="1"/>
          <p:nvPr/>
        </p:nvSpPr>
        <p:spPr>
          <a:xfrm>
            <a:off x="16499028" y="10657015"/>
            <a:ext cx="5253825" cy="988604"/>
          </a:xfrm>
          <a:prstGeom prst="rect">
            <a:avLst/>
          </a:prstGeom>
        </p:spPr>
        <p:txBody>
          <a:bodyPr lIns="0" tIns="0" rIns="0" bIns="0" rtlCol="0" anchor="t">
            <a:spAutoFit/>
          </a:bodyPr>
          <a:lstStyle/>
          <a:p>
            <a:pPr algn="ctr">
              <a:lnSpc>
                <a:spcPts val="8640"/>
              </a:lnSpc>
            </a:pPr>
            <a:r>
              <a:rPr lang="en-US" sz="4800" dirty="0">
                <a:solidFill>
                  <a:srgbClr val="404040"/>
                </a:solidFill>
                <a:latin typeface="+mn-lt"/>
                <a:ea typeface="Anton"/>
                <a:cs typeface="Anton"/>
                <a:sym typeface="Anton"/>
              </a:rPr>
              <a:t>DOES THE REST!</a:t>
            </a:r>
          </a:p>
        </p:txBody>
      </p:sp>
      <p:sp>
        <p:nvSpPr>
          <p:cNvPr id="65" name="Freeform 66" descr="Icon  Description automatically generated">
            <a:extLst>
              <a:ext uri="{FF2B5EF4-FFF2-40B4-BE49-F238E27FC236}">
                <a16:creationId xmlns:a16="http://schemas.microsoft.com/office/drawing/2014/main" id="{AAD5317C-5A11-7C21-124F-0140475B6D8F}"/>
              </a:ext>
            </a:extLst>
          </p:cNvPr>
          <p:cNvSpPr/>
          <p:nvPr/>
        </p:nvSpPr>
        <p:spPr>
          <a:xfrm>
            <a:off x="17873917" y="10102965"/>
            <a:ext cx="2623769" cy="701548"/>
          </a:xfrm>
          <a:custGeom>
            <a:avLst/>
            <a:gdLst/>
            <a:ahLst/>
            <a:cxnLst/>
            <a:rect l="l" t="t" r="r" b="b"/>
            <a:pathLst>
              <a:path w="1967827" h="526161">
                <a:moveTo>
                  <a:pt x="0" y="0"/>
                </a:moveTo>
                <a:lnTo>
                  <a:pt x="1967827" y="0"/>
                </a:lnTo>
                <a:lnTo>
                  <a:pt x="1967827" y="526161"/>
                </a:lnTo>
                <a:lnTo>
                  <a:pt x="0" y="526161"/>
                </a:lnTo>
                <a:lnTo>
                  <a:pt x="0" y="0"/>
                </a:lnTo>
                <a:close/>
              </a:path>
            </a:pathLst>
          </a:custGeom>
          <a:blipFill>
            <a:blip r:embed="rId18"/>
            <a:stretch>
              <a:fillRect t="-83" b="-83"/>
            </a:stretch>
          </a:blipFill>
        </p:spPr>
        <p:txBody>
          <a:bodyPr/>
          <a:lstStyle/>
          <a:p>
            <a:endParaRPr lang="en-US" sz="1867"/>
          </a:p>
        </p:txBody>
      </p:sp>
      <p:sp>
        <p:nvSpPr>
          <p:cNvPr id="66" name="TextBox 63">
            <a:extLst>
              <a:ext uri="{FF2B5EF4-FFF2-40B4-BE49-F238E27FC236}">
                <a16:creationId xmlns:a16="http://schemas.microsoft.com/office/drawing/2014/main" id="{249E908E-8DB2-A15D-CAEB-62828DF62623}"/>
              </a:ext>
            </a:extLst>
          </p:cNvPr>
          <p:cNvSpPr txBox="1"/>
          <p:nvPr/>
        </p:nvSpPr>
        <p:spPr>
          <a:xfrm>
            <a:off x="1956193" y="10654105"/>
            <a:ext cx="8794083" cy="572529"/>
          </a:xfrm>
          <a:prstGeom prst="rect">
            <a:avLst/>
          </a:prstGeom>
        </p:spPr>
        <p:txBody>
          <a:bodyPr lIns="0" tIns="0" rIns="0" bIns="0" rtlCol="0" anchor="t">
            <a:spAutoFit/>
          </a:bodyPr>
          <a:lstStyle/>
          <a:p>
            <a:pPr>
              <a:lnSpc>
                <a:spcPts val="4853"/>
              </a:lnSpc>
              <a:spcBef>
                <a:spcPct val="0"/>
              </a:spcBef>
            </a:pPr>
            <a:r>
              <a:rPr lang="en-US" sz="3467" dirty="0">
                <a:latin typeface="+mn-lt"/>
                <a:ea typeface="Century Gothic Paneuropean"/>
                <a:cs typeface="Century Gothic Paneuropean"/>
                <a:sym typeface="Century Gothic Paneuropean"/>
              </a:rPr>
              <a:t>Direct people to your website</a:t>
            </a:r>
          </a:p>
        </p:txBody>
      </p:sp>
      <p:sp>
        <p:nvSpPr>
          <p:cNvPr id="67" name="TextBox 47">
            <a:extLst>
              <a:ext uri="{FF2B5EF4-FFF2-40B4-BE49-F238E27FC236}">
                <a16:creationId xmlns:a16="http://schemas.microsoft.com/office/drawing/2014/main" id="{57C5F176-1A32-68A4-DD58-7BF100E256A1}"/>
              </a:ext>
            </a:extLst>
          </p:cNvPr>
          <p:cNvSpPr txBox="1"/>
          <p:nvPr/>
        </p:nvSpPr>
        <p:spPr>
          <a:xfrm>
            <a:off x="14230859" y="12993701"/>
            <a:ext cx="9544051" cy="752107"/>
          </a:xfrm>
          <a:prstGeom prst="rect">
            <a:avLst/>
          </a:prstGeom>
          <a:ln>
            <a:noFill/>
          </a:ln>
        </p:spPr>
        <p:txBody>
          <a:bodyPr lIns="0" tIns="0" rIns="0" bIns="0" rtlCol="0" anchor="ctr"/>
          <a:lstStyle/>
          <a:p>
            <a:pPr algn="r">
              <a:lnSpc>
                <a:spcPts val="3700"/>
              </a:lnSpc>
            </a:pPr>
            <a:r>
              <a:rPr lang="en-US" sz="16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Tree>
    <p:extLst>
      <p:ext uri="{BB962C8B-B14F-4D97-AF65-F5344CB8AC3E}">
        <p14:creationId xmlns:p14="http://schemas.microsoft.com/office/powerpoint/2010/main" val="131526078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32CD3-9A68-7470-D2D2-1E46BD457CD0}"/>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FC2AA9D2-7F67-C2AF-71C6-162C1034B4CD}"/>
              </a:ext>
            </a:extLst>
          </p:cNvPr>
          <p:cNvSpPr/>
          <p:nvPr/>
        </p:nvSpPr>
        <p:spPr>
          <a:xfrm flipV="1">
            <a:off x="0" y="5683"/>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nvGrpSpPr>
          <p:cNvPr id="3" name="Group 3">
            <a:extLst>
              <a:ext uri="{FF2B5EF4-FFF2-40B4-BE49-F238E27FC236}">
                <a16:creationId xmlns:a16="http://schemas.microsoft.com/office/drawing/2014/main" id="{BAA9E666-E825-49B0-B460-E2ADE1388276}"/>
              </a:ext>
            </a:extLst>
          </p:cNvPr>
          <p:cNvGrpSpPr/>
          <p:nvPr/>
        </p:nvGrpSpPr>
        <p:grpSpPr>
          <a:xfrm>
            <a:off x="1395101" y="824249"/>
            <a:ext cx="12748552" cy="2104136"/>
            <a:chOff x="0" y="0"/>
            <a:chExt cx="12748552" cy="2104135"/>
          </a:xfrm>
        </p:grpSpPr>
        <p:sp>
          <p:nvSpPr>
            <p:cNvPr id="4" name="Freeform 4">
              <a:extLst>
                <a:ext uri="{FF2B5EF4-FFF2-40B4-BE49-F238E27FC236}">
                  <a16:creationId xmlns:a16="http://schemas.microsoft.com/office/drawing/2014/main" id="{ED695303-A995-FD74-FA1F-7E8CEDE7C05F}"/>
                </a:ext>
              </a:extLst>
            </p:cNvPr>
            <p:cNvSpPr/>
            <p:nvPr/>
          </p:nvSpPr>
          <p:spPr>
            <a:xfrm>
              <a:off x="0" y="0"/>
              <a:ext cx="12748557" cy="2104135"/>
            </a:xfrm>
            <a:custGeom>
              <a:avLst/>
              <a:gdLst/>
              <a:ahLst/>
              <a:cxnLst/>
              <a:rect l="l" t="t" r="r" b="b"/>
              <a:pathLst>
                <a:path w="12748557" h="2104135">
                  <a:moveTo>
                    <a:pt x="0" y="0"/>
                  </a:moveTo>
                  <a:lnTo>
                    <a:pt x="12748557" y="0"/>
                  </a:lnTo>
                  <a:lnTo>
                    <a:pt x="12748557" y="2104135"/>
                  </a:lnTo>
                  <a:lnTo>
                    <a:pt x="0" y="2104135"/>
                  </a:lnTo>
                  <a:close/>
                </a:path>
              </a:pathLst>
            </a:custGeom>
            <a:solidFill>
              <a:srgbClr val="000000">
                <a:alpha val="0"/>
              </a:srgbClr>
            </a:solidFill>
            <a:ln w="12700">
              <a:noFill/>
            </a:ln>
          </p:spPr>
          <p:txBody>
            <a:bodyPr/>
            <a:lstStyle/>
            <a:p>
              <a:endParaRPr lang="en-US" sz="1867"/>
            </a:p>
          </p:txBody>
        </p:sp>
        <p:sp>
          <p:nvSpPr>
            <p:cNvPr id="5" name="TextBox 5">
              <a:extLst>
                <a:ext uri="{FF2B5EF4-FFF2-40B4-BE49-F238E27FC236}">
                  <a16:creationId xmlns:a16="http://schemas.microsoft.com/office/drawing/2014/main" id="{821793BC-649F-3728-AE48-3CF00A1FCDD9}"/>
                </a:ext>
              </a:extLst>
            </p:cNvPr>
            <p:cNvSpPr txBox="1"/>
            <p:nvPr/>
          </p:nvSpPr>
          <p:spPr>
            <a:xfrm>
              <a:off x="0" y="152400"/>
              <a:ext cx="12748552" cy="1951735"/>
            </a:xfrm>
            <a:prstGeom prst="rect">
              <a:avLst/>
            </a:prstGeom>
            <a:ln>
              <a:noFill/>
            </a:ln>
          </p:spPr>
          <p:txBody>
            <a:bodyPr lIns="0" tIns="0" rIns="0" bIns="0" rtlCol="0" anchor="ctr"/>
            <a:lstStyle/>
            <a:p>
              <a:pPr>
                <a:lnSpc>
                  <a:spcPts val="8254"/>
                </a:lnSpc>
              </a:pPr>
              <a:r>
                <a:rPr lang="en-US" sz="8600" dirty="0">
                  <a:solidFill>
                    <a:srgbClr val="4E92D4"/>
                  </a:solidFill>
                  <a:latin typeface="Anton"/>
                  <a:ea typeface="Anton"/>
                  <a:cs typeface="Anton"/>
                  <a:sym typeface="Anton"/>
                </a:rPr>
                <a:t>Personal Monthly Income</a:t>
              </a:r>
            </a:p>
          </p:txBody>
        </p:sp>
      </p:grpSp>
      <p:grpSp>
        <p:nvGrpSpPr>
          <p:cNvPr id="6" name="Group 6">
            <a:extLst>
              <a:ext uri="{FF2B5EF4-FFF2-40B4-BE49-F238E27FC236}">
                <a16:creationId xmlns:a16="http://schemas.microsoft.com/office/drawing/2014/main" id="{68C80FD6-BB9B-A141-DDD7-3ED8B02C42DE}"/>
              </a:ext>
            </a:extLst>
          </p:cNvPr>
          <p:cNvGrpSpPr/>
          <p:nvPr/>
        </p:nvGrpSpPr>
        <p:grpSpPr>
          <a:xfrm>
            <a:off x="15500313" y="792449"/>
            <a:ext cx="7312775" cy="2104136"/>
            <a:chOff x="0" y="0"/>
            <a:chExt cx="7312774" cy="2104135"/>
          </a:xfrm>
        </p:grpSpPr>
        <p:sp>
          <p:nvSpPr>
            <p:cNvPr id="7" name="Freeform 7">
              <a:extLst>
                <a:ext uri="{FF2B5EF4-FFF2-40B4-BE49-F238E27FC236}">
                  <a16:creationId xmlns:a16="http://schemas.microsoft.com/office/drawing/2014/main" id="{12D6D4D1-7AD1-5AD4-300E-9D452A72E364}"/>
                </a:ext>
              </a:extLst>
            </p:cNvPr>
            <p:cNvSpPr/>
            <p:nvPr/>
          </p:nvSpPr>
          <p:spPr>
            <a:xfrm>
              <a:off x="0" y="0"/>
              <a:ext cx="7312774" cy="2104135"/>
            </a:xfrm>
            <a:custGeom>
              <a:avLst/>
              <a:gdLst/>
              <a:ahLst/>
              <a:cxnLst/>
              <a:rect l="l" t="t" r="r" b="b"/>
              <a:pathLst>
                <a:path w="7312774" h="2104135">
                  <a:moveTo>
                    <a:pt x="0" y="0"/>
                  </a:moveTo>
                  <a:lnTo>
                    <a:pt x="7312774" y="0"/>
                  </a:lnTo>
                  <a:lnTo>
                    <a:pt x="7312774" y="2104135"/>
                  </a:lnTo>
                  <a:lnTo>
                    <a:pt x="0" y="2104135"/>
                  </a:lnTo>
                  <a:close/>
                </a:path>
              </a:pathLst>
            </a:custGeom>
            <a:solidFill>
              <a:srgbClr val="000000">
                <a:alpha val="0"/>
              </a:srgbClr>
            </a:solidFill>
            <a:ln w="12700">
              <a:noFill/>
            </a:ln>
          </p:spPr>
          <p:txBody>
            <a:bodyPr/>
            <a:lstStyle/>
            <a:p>
              <a:endParaRPr lang="en-US" sz="1867"/>
            </a:p>
          </p:txBody>
        </p:sp>
        <p:sp>
          <p:nvSpPr>
            <p:cNvPr id="8" name="TextBox 8">
              <a:extLst>
                <a:ext uri="{FF2B5EF4-FFF2-40B4-BE49-F238E27FC236}">
                  <a16:creationId xmlns:a16="http://schemas.microsoft.com/office/drawing/2014/main" id="{B29BD00A-D31B-012E-22F7-EE778329DC0F}"/>
                </a:ext>
              </a:extLst>
            </p:cNvPr>
            <p:cNvSpPr txBox="1"/>
            <p:nvPr/>
          </p:nvSpPr>
          <p:spPr>
            <a:xfrm>
              <a:off x="0" y="152400"/>
              <a:ext cx="7312774" cy="1951735"/>
            </a:xfrm>
            <a:prstGeom prst="rect">
              <a:avLst/>
            </a:prstGeom>
            <a:ln>
              <a:noFill/>
            </a:ln>
          </p:spPr>
          <p:txBody>
            <a:bodyPr lIns="0" tIns="0" rIns="0" bIns="0" rtlCol="0" anchor="ctr"/>
            <a:lstStyle/>
            <a:p>
              <a:pPr>
                <a:lnSpc>
                  <a:spcPts val="8254"/>
                </a:lnSpc>
              </a:pPr>
              <a:r>
                <a:rPr lang="en-US" sz="8600" dirty="0">
                  <a:solidFill>
                    <a:srgbClr val="4E92D4"/>
                  </a:solidFill>
                  <a:latin typeface="Anton"/>
                  <a:ea typeface="Anton"/>
                  <a:cs typeface="Anton"/>
                  <a:sym typeface="Anton"/>
                </a:rPr>
                <a:t>Your</a:t>
              </a:r>
              <a:r>
                <a:rPr lang="en-US" sz="8600" dirty="0">
                  <a:solidFill>
                    <a:srgbClr val="125994"/>
                  </a:solidFill>
                  <a:latin typeface="Anton"/>
                  <a:ea typeface="Anton"/>
                  <a:cs typeface="Anton"/>
                  <a:sym typeface="Anton"/>
                </a:rPr>
                <a:t> </a:t>
              </a:r>
              <a:r>
                <a:rPr lang="en-US" sz="8600" dirty="0">
                  <a:solidFill>
                    <a:srgbClr val="404040"/>
                  </a:solidFill>
                  <a:latin typeface="Anton"/>
                  <a:ea typeface="Anton"/>
                  <a:cs typeface="Anton"/>
                  <a:sym typeface="Anton"/>
                </a:rPr>
                <a:t>Customers</a:t>
              </a:r>
            </a:p>
          </p:txBody>
        </p:sp>
      </p:grpSp>
      <p:grpSp>
        <p:nvGrpSpPr>
          <p:cNvPr id="9" name="Group 9">
            <a:extLst>
              <a:ext uri="{FF2B5EF4-FFF2-40B4-BE49-F238E27FC236}">
                <a16:creationId xmlns:a16="http://schemas.microsoft.com/office/drawing/2014/main" id="{E5CAAC04-1DFE-FA5E-CA86-29382B8DD02F}"/>
              </a:ext>
            </a:extLst>
          </p:cNvPr>
          <p:cNvGrpSpPr/>
          <p:nvPr/>
        </p:nvGrpSpPr>
        <p:grpSpPr>
          <a:xfrm>
            <a:off x="1375030" y="2584629"/>
            <a:ext cx="21633941" cy="12700"/>
            <a:chOff x="0" y="0"/>
            <a:chExt cx="21633942" cy="12700"/>
          </a:xfrm>
        </p:grpSpPr>
        <p:sp>
          <p:nvSpPr>
            <p:cNvPr id="10" name="Freeform 10">
              <a:extLst>
                <a:ext uri="{FF2B5EF4-FFF2-40B4-BE49-F238E27FC236}">
                  <a16:creationId xmlns:a16="http://schemas.microsoft.com/office/drawing/2014/main" id="{2B2D05BC-EEB5-5329-D0FE-912E655F825F}"/>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noFill/>
            </a:ln>
          </p:spPr>
          <p:txBody>
            <a:bodyPr/>
            <a:lstStyle/>
            <a:p>
              <a:endParaRPr lang="en-US" sz="1867"/>
            </a:p>
          </p:txBody>
        </p:sp>
      </p:grpSp>
      <p:sp>
        <p:nvSpPr>
          <p:cNvPr id="11" name="Freeform 11">
            <a:extLst>
              <a:ext uri="{FF2B5EF4-FFF2-40B4-BE49-F238E27FC236}">
                <a16:creationId xmlns:a16="http://schemas.microsoft.com/office/drawing/2014/main" id="{B17E29E7-4274-F9B6-09CA-8F21C1F52CCA}"/>
              </a:ext>
            </a:extLst>
          </p:cNvPr>
          <p:cNvSpPr/>
          <p:nvPr/>
        </p:nvSpPr>
        <p:spPr>
          <a:xfrm>
            <a:off x="21503881" y="12393397"/>
            <a:ext cx="2447480" cy="917143"/>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sz="1867"/>
          </a:p>
        </p:txBody>
      </p:sp>
      <p:sp>
        <p:nvSpPr>
          <p:cNvPr id="13" name="Freeform 13">
            <a:extLst>
              <a:ext uri="{FF2B5EF4-FFF2-40B4-BE49-F238E27FC236}">
                <a16:creationId xmlns:a16="http://schemas.microsoft.com/office/drawing/2014/main" id="{E5E8F18C-45E8-E519-9066-B62A476FC38D}"/>
              </a:ext>
            </a:extLst>
          </p:cNvPr>
          <p:cNvSpPr/>
          <p:nvPr/>
        </p:nvSpPr>
        <p:spPr>
          <a:xfrm>
            <a:off x="14230859" y="13127051"/>
            <a:ext cx="9544051" cy="618759"/>
          </a:xfrm>
          <a:custGeom>
            <a:avLst/>
            <a:gdLst/>
            <a:ahLst/>
            <a:cxnLst/>
            <a:rect l="l" t="t" r="r" b="b"/>
            <a:pathLst>
              <a:path w="9544050" h="618759">
                <a:moveTo>
                  <a:pt x="0" y="0"/>
                </a:moveTo>
                <a:lnTo>
                  <a:pt x="9544050" y="0"/>
                </a:lnTo>
                <a:lnTo>
                  <a:pt x="9544050" y="618759"/>
                </a:lnTo>
                <a:lnTo>
                  <a:pt x="0" y="618759"/>
                </a:lnTo>
                <a:close/>
              </a:path>
            </a:pathLst>
          </a:custGeom>
          <a:solidFill>
            <a:srgbClr val="000000">
              <a:alpha val="0"/>
            </a:srgbClr>
          </a:solidFill>
          <a:ln w="12700">
            <a:noFill/>
          </a:ln>
        </p:spPr>
        <p:txBody>
          <a:bodyPr/>
          <a:lstStyle/>
          <a:p>
            <a:endParaRPr lang="en-US" sz="1867"/>
          </a:p>
        </p:txBody>
      </p:sp>
      <p:sp>
        <p:nvSpPr>
          <p:cNvPr id="15" name="TextBox 15">
            <a:extLst>
              <a:ext uri="{FF2B5EF4-FFF2-40B4-BE49-F238E27FC236}">
                <a16:creationId xmlns:a16="http://schemas.microsoft.com/office/drawing/2014/main" id="{A9D16149-08A8-5C9B-8906-B767ADDC5226}"/>
              </a:ext>
            </a:extLst>
          </p:cNvPr>
          <p:cNvSpPr txBox="1"/>
          <p:nvPr/>
        </p:nvSpPr>
        <p:spPr>
          <a:xfrm>
            <a:off x="2125647" y="4232279"/>
            <a:ext cx="12702223" cy="4616648"/>
          </a:xfrm>
          <a:prstGeom prst="rect">
            <a:avLst/>
          </a:prstGeom>
        </p:spPr>
        <p:txBody>
          <a:bodyPr lIns="0" tIns="0" rIns="0" bIns="0" rtlCol="0" anchor="t">
            <a:spAutoFit/>
          </a:bodyPr>
          <a:lstStyle/>
          <a:p>
            <a:pPr>
              <a:lnSpc>
                <a:spcPts val="7200"/>
              </a:lnSpc>
            </a:pPr>
            <a:r>
              <a:rPr lang="en-US" sz="6000" dirty="0">
                <a:solidFill>
                  <a:srgbClr val="5E5E5E"/>
                </a:solidFill>
                <a:latin typeface="Century Gothic Paneuropean"/>
                <a:ea typeface="Century Gothic Paneuropean"/>
                <a:cs typeface="Century Gothic Paneuropean"/>
                <a:sym typeface="Century Gothic Paneuropean"/>
              </a:rPr>
              <a:t>  3 Services / 8 Points = </a:t>
            </a:r>
            <a:r>
              <a:rPr lang="en-US" sz="6000" b="1" dirty="0">
                <a:solidFill>
                  <a:srgbClr val="194478"/>
                </a:solidFill>
                <a:latin typeface="Century Gothic Paneuropean Bold"/>
                <a:ea typeface="Century Gothic Paneuropean Bold"/>
                <a:cs typeface="Century Gothic Paneuropean Bold"/>
                <a:sym typeface="Century Gothic Paneuropean Bold"/>
              </a:rPr>
              <a:t>$400</a:t>
            </a:r>
          </a:p>
          <a:p>
            <a:pPr>
              <a:lnSpc>
                <a:spcPts val="7200"/>
              </a:lnSpc>
            </a:pPr>
            <a:r>
              <a:rPr lang="en-US" sz="6000" dirty="0">
                <a:solidFill>
                  <a:srgbClr val="5E5E5E"/>
                </a:solidFill>
                <a:latin typeface="Century Gothic Paneuropean"/>
                <a:ea typeface="Century Gothic Paneuropean"/>
                <a:cs typeface="Century Gothic Paneuropean"/>
                <a:sym typeface="Century Gothic Paneuropean"/>
              </a:rPr>
              <a:t>6 Services / 16 Points = </a:t>
            </a:r>
            <a:r>
              <a:rPr lang="en-US" sz="6000" b="1" dirty="0">
                <a:solidFill>
                  <a:srgbClr val="194478"/>
                </a:solidFill>
                <a:latin typeface="Century Gothic Paneuropean Bold"/>
                <a:ea typeface="Century Gothic Paneuropean Bold"/>
                <a:cs typeface="Century Gothic Paneuropean Bold"/>
                <a:sym typeface="Century Gothic Paneuropean Bold"/>
              </a:rPr>
              <a:t>$1000</a:t>
            </a:r>
          </a:p>
          <a:p>
            <a:pPr>
              <a:lnSpc>
                <a:spcPts val="7200"/>
              </a:lnSpc>
            </a:pPr>
            <a:r>
              <a:rPr lang="en-US" sz="6000" dirty="0">
                <a:solidFill>
                  <a:srgbClr val="5E5E5E"/>
                </a:solidFill>
                <a:latin typeface="Century Gothic Paneuropean"/>
                <a:ea typeface="Century Gothic Paneuropean"/>
                <a:cs typeface="Century Gothic Paneuropean"/>
                <a:sym typeface="Century Gothic Paneuropean"/>
              </a:rPr>
              <a:t> 9 Services / 24 Points = </a:t>
            </a:r>
            <a:r>
              <a:rPr lang="en-US" sz="6000" b="1" dirty="0">
                <a:solidFill>
                  <a:srgbClr val="194478"/>
                </a:solidFill>
                <a:latin typeface="Century Gothic Paneuropean Bold"/>
                <a:ea typeface="Century Gothic Paneuropean Bold"/>
                <a:cs typeface="Century Gothic Paneuropean Bold"/>
                <a:sym typeface="Century Gothic Paneuropean Bold"/>
              </a:rPr>
              <a:t>$1,500</a:t>
            </a:r>
          </a:p>
          <a:p>
            <a:pPr>
              <a:lnSpc>
                <a:spcPts val="7200"/>
              </a:lnSpc>
            </a:pPr>
            <a:r>
              <a:rPr lang="en-US" sz="6000" dirty="0">
                <a:solidFill>
                  <a:srgbClr val="5E5E5E"/>
                </a:solidFill>
                <a:latin typeface="Century Gothic Paneuropean"/>
                <a:ea typeface="Century Gothic Paneuropean"/>
                <a:cs typeface="Century Gothic Paneuropean"/>
                <a:sym typeface="Century Gothic Paneuropean"/>
              </a:rPr>
              <a:t>12 Services / 32 Points = </a:t>
            </a:r>
            <a:r>
              <a:rPr lang="en-US" sz="6000" b="1" dirty="0">
                <a:solidFill>
                  <a:srgbClr val="194478"/>
                </a:solidFill>
                <a:latin typeface="Century Gothic Paneuropean Bold"/>
                <a:ea typeface="Century Gothic Paneuropean"/>
                <a:cs typeface="Century Gothic Paneuropean Bold"/>
                <a:sym typeface="Century Gothic Paneuropean Bold"/>
              </a:rPr>
              <a:t>$2,000</a:t>
            </a:r>
            <a:endParaRPr lang="en-US" sz="6000" b="1" dirty="0">
              <a:solidFill>
                <a:srgbClr val="194478"/>
              </a:solidFill>
              <a:latin typeface="Century Gothic Paneuropean Bold"/>
              <a:ea typeface="Century Gothic Paneuropean Bold"/>
              <a:cs typeface="Century Gothic Paneuropean Bold"/>
              <a:sym typeface="Century Gothic Paneuropean Bold"/>
            </a:endParaRPr>
          </a:p>
          <a:p>
            <a:pPr>
              <a:lnSpc>
                <a:spcPts val="7200"/>
              </a:lnSpc>
            </a:pPr>
            <a:endParaRPr lang="en-US" sz="6000" b="1" dirty="0">
              <a:solidFill>
                <a:srgbClr val="194478"/>
              </a:solidFill>
              <a:latin typeface="Century Gothic Paneuropean Bold"/>
              <a:ea typeface="Century Gothic Paneuropean Bold"/>
              <a:cs typeface="Century Gothic Paneuropean Bold"/>
              <a:sym typeface="Century Gothic Paneuropean Bold"/>
            </a:endParaRPr>
          </a:p>
        </p:txBody>
      </p:sp>
      <p:sp>
        <p:nvSpPr>
          <p:cNvPr id="16" name="TextBox 16">
            <a:extLst>
              <a:ext uri="{FF2B5EF4-FFF2-40B4-BE49-F238E27FC236}">
                <a16:creationId xmlns:a16="http://schemas.microsoft.com/office/drawing/2014/main" id="{A1AF49DA-8293-D636-4819-E32B4EEA7651}"/>
              </a:ext>
            </a:extLst>
          </p:cNvPr>
          <p:cNvSpPr txBox="1"/>
          <p:nvPr/>
        </p:nvSpPr>
        <p:spPr>
          <a:xfrm>
            <a:off x="2812785" y="3513579"/>
            <a:ext cx="9495500" cy="464294"/>
          </a:xfrm>
          <a:prstGeom prst="rect">
            <a:avLst/>
          </a:prstGeom>
          <a:ln>
            <a:noFill/>
          </a:ln>
        </p:spPr>
        <p:txBody>
          <a:bodyPr wrap="square" lIns="0" tIns="0" rIns="0" bIns="0" rtlCol="0" anchor="t">
            <a:spAutoFit/>
          </a:bodyPr>
          <a:lstStyle/>
          <a:p>
            <a:pPr algn="ctr">
              <a:lnSpc>
                <a:spcPts val="3409"/>
              </a:lnSpc>
            </a:pPr>
            <a:r>
              <a:rPr lang="en-US" sz="4700" b="1" i="1" dirty="0">
                <a:solidFill>
                  <a:srgbClr val="125994"/>
                </a:solidFill>
                <a:latin typeface="Century Gothic Paneuropean Bold Italics"/>
                <a:ea typeface="Century Gothic Paneuropean Bold Italics"/>
                <a:cs typeface="Century Gothic Paneuropean Bold Italics"/>
                <a:sym typeface="Century Gothic Paneuropean Bold Italics"/>
              </a:rPr>
              <a:t>Acquire Customers Totaling:</a:t>
            </a:r>
          </a:p>
        </p:txBody>
      </p:sp>
      <p:grpSp>
        <p:nvGrpSpPr>
          <p:cNvPr id="17" name="Group 17">
            <a:extLst>
              <a:ext uri="{FF2B5EF4-FFF2-40B4-BE49-F238E27FC236}">
                <a16:creationId xmlns:a16="http://schemas.microsoft.com/office/drawing/2014/main" id="{7CFE9163-D4B7-7FA1-EBA6-EC57D7E5CA5D}"/>
              </a:ext>
            </a:extLst>
          </p:cNvPr>
          <p:cNvGrpSpPr/>
          <p:nvPr/>
        </p:nvGrpSpPr>
        <p:grpSpPr>
          <a:xfrm>
            <a:off x="1802608" y="8337877"/>
            <a:ext cx="12341045" cy="2372967"/>
            <a:chOff x="0" y="0"/>
            <a:chExt cx="2319338" cy="552094"/>
          </a:xfrm>
        </p:grpSpPr>
        <p:sp>
          <p:nvSpPr>
            <p:cNvPr id="18" name="Freeform 18">
              <a:extLst>
                <a:ext uri="{FF2B5EF4-FFF2-40B4-BE49-F238E27FC236}">
                  <a16:creationId xmlns:a16="http://schemas.microsoft.com/office/drawing/2014/main" id="{D55DE256-48B9-5D84-492F-BE49DEC2BF40}"/>
                </a:ext>
              </a:extLst>
            </p:cNvPr>
            <p:cNvSpPr/>
            <p:nvPr/>
          </p:nvSpPr>
          <p:spPr>
            <a:xfrm>
              <a:off x="0" y="0"/>
              <a:ext cx="2319338" cy="552094"/>
            </a:xfrm>
            <a:custGeom>
              <a:avLst/>
              <a:gdLst/>
              <a:ahLst/>
              <a:cxnLst/>
              <a:rect l="l" t="t" r="r" b="b"/>
              <a:pathLst>
                <a:path w="2319338" h="552094">
                  <a:moveTo>
                    <a:pt x="43957" y="0"/>
                  </a:moveTo>
                  <a:lnTo>
                    <a:pt x="2275381" y="0"/>
                  </a:lnTo>
                  <a:cubicBezTo>
                    <a:pt x="2299658" y="0"/>
                    <a:pt x="2319338" y="19680"/>
                    <a:pt x="2319338" y="43957"/>
                  </a:cubicBezTo>
                  <a:lnTo>
                    <a:pt x="2319338" y="508137"/>
                  </a:lnTo>
                  <a:cubicBezTo>
                    <a:pt x="2319338" y="532414"/>
                    <a:pt x="2299658" y="552094"/>
                    <a:pt x="2275381" y="552094"/>
                  </a:cubicBezTo>
                  <a:lnTo>
                    <a:pt x="43957" y="552094"/>
                  </a:lnTo>
                  <a:cubicBezTo>
                    <a:pt x="19680" y="552094"/>
                    <a:pt x="0" y="532414"/>
                    <a:pt x="0" y="508137"/>
                  </a:cubicBezTo>
                  <a:lnTo>
                    <a:pt x="0" y="43957"/>
                  </a:lnTo>
                  <a:cubicBezTo>
                    <a:pt x="0" y="19680"/>
                    <a:pt x="19680" y="0"/>
                    <a:pt x="43957" y="0"/>
                  </a:cubicBezTo>
                  <a:close/>
                </a:path>
              </a:pathLst>
            </a:custGeom>
            <a:solidFill>
              <a:srgbClr val="F7F7F7"/>
            </a:solidFill>
            <a:ln w="38100" cap="rnd">
              <a:solidFill>
                <a:srgbClr val="4E92D4"/>
              </a:solidFill>
              <a:prstDash val="solid"/>
              <a:round/>
            </a:ln>
          </p:spPr>
          <p:txBody>
            <a:bodyPr/>
            <a:lstStyle/>
            <a:p>
              <a:endParaRPr lang="en-US" sz="1867"/>
            </a:p>
          </p:txBody>
        </p:sp>
        <p:sp>
          <p:nvSpPr>
            <p:cNvPr id="19" name="TextBox 19">
              <a:extLst>
                <a:ext uri="{FF2B5EF4-FFF2-40B4-BE49-F238E27FC236}">
                  <a16:creationId xmlns:a16="http://schemas.microsoft.com/office/drawing/2014/main" id="{86CEB3E5-8E7D-DB3E-40F4-F5854283B2C8}"/>
                </a:ext>
              </a:extLst>
            </p:cNvPr>
            <p:cNvSpPr txBox="1"/>
            <p:nvPr/>
          </p:nvSpPr>
          <p:spPr>
            <a:xfrm>
              <a:off x="0" y="-38100"/>
              <a:ext cx="2319338" cy="590194"/>
            </a:xfrm>
            <a:prstGeom prst="rect">
              <a:avLst/>
            </a:prstGeom>
          </p:spPr>
          <p:txBody>
            <a:bodyPr lIns="67733" tIns="67733" rIns="67733" bIns="67733" rtlCol="0" anchor="ctr"/>
            <a:lstStyle/>
            <a:p>
              <a:pPr algn="ctr">
                <a:lnSpc>
                  <a:spcPts val="3545"/>
                </a:lnSpc>
              </a:pPr>
              <a:endParaRPr sz="1867"/>
            </a:p>
          </p:txBody>
        </p:sp>
      </p:grpSp>
      <p:sp>
        <p:nvSpPr>
          <p:cNvPr id="20" name="TextBox 20">
            <a:extLst>
              <a:ext uri="{FF2B5EF4-FFF2-40B4-BE49-F238E27FC236}">
                <a16:creationId xmlns:a16="http://schemas.microsoft.com/office/drawing/2014/main" id="{A5D0BD68-ADEE-9CBB-F815-90CAC6E69FF6}"/>
              </a:ext>
            </a:extLst>
          </p:cNvPr>
          <p:cNvSpPr txBox="1"/>
          <p:nvPr/>
        </p:nvSpPr>
        <p:spPr>
          <a:xfrm rot="10800000" flipV="1">
            <a:off x="1916358" y="8635553"/>
            <a:ext cx="11901241" cy="1802738"/>
          </a:xfrm>
          <a:prstGeom prst="rect">
            <a:avLst/>
          </a:prstGeom>
        </p:spPr>
        <p:txBody>
          <a:bodyPr wrap="square" lIns="0" tIns="0" rIns="0" bIns="0" rtlCol="0" anchor="t">
            <a:spAutoFit/>
          </a:bodyPr>
          <a:lstStyle/>
          <a:p>
            <a:pPr algn="ctr">
              <a:lnSpc>
                <a:spcPts val="8580"/>
              </a:lnSpc>
            </a:pPr>
            <a:r>
              <a:rPr lang="en-US" sz="6600" b="1" dirty="0">
                <a:solidFill>
                  <a:srgbClr val="125994"/>
                </a:solidFill>
                <a:latin typeface="Century Gothic Paneuropean Bold"/>
                <a:ea typeface="Century Gothic Paneuropean Bold"/>
                <a:cs typeface="Century Gothic Paneuropean Bold"/>
                <a:sym typeface="Century Gothic Paneuropean Bold"/>
              </a:rPr>
              <a:t>Plus</a:t>
            </a:r>
            <a:r>
              <a:rPr lang="en-US" sz="6600" b="1" dirty="0">
                <a:solidFill>
                  <a:srgbClr val="4E92D4"/>
                </a:solidFill>
                <a:latin typeface="Century Gothic Paneuropean Bold"/>
                <a:ea typeface="Century Gothic Paneuropean Bold"/>
                <a:cs typeface="Century Gothic Paneuropean Bold"/>
                <a:sym typeface="Century Gothic Paneuropean Bold"/>
              </a:rPr>
              <a:t> </a:t>
            </a:r>
            <a:r>
              <a:rPr lang="en-US" sz="6600" b="1" dirty="0">
                <a:solidFill>
                  <a:srgbClr val="194478"/>
                </a:solidFill>
                <a:latin typeface="Century Gothic Paneuropean Bold"/>
                <a:ea typeface="Century Gothic Paneuropean Bold"/>
                <a:cs typeface="Century Gothic Paneuropean Bold"/>
                <a:sym typeface="Century Gothic Paneuropean Bold"/>
              </a:rPr>
              <a:t>$500</a:t>
            </a:r>
          </a:p>
          <a:p>
            <a:pPr algn="ctr">
              <a:lnSpc>
                <a:spcPts val="5893"/>
              </a:lnSpc>
            </a:pPr>
            <a:r>
              <a:rPr lang="en-US" sz="4533" spc="-141" dirty="0">
                <a:solidFill>
                  <a:srgbClr val="5E5E5E"/>
                </a:solidFill>
                <a:latin typeface="Century Gothic Paneuropean"/>
                <a:ea typeface="Century Gothic Paneuropean"/>
                <a:cs typeface="Century Gothic Paneuropean"/>
                <a:sym typeface="Century Gothic Paneuropean"/>
              </a:rPr>
              <a:t>for Every Additional </a:t>
            </a:r>
            <a:r>
              <a:rPr lang="en-US" sz="4533" b="1" spc="-141" dirty="0">
                <a:solidFill>
                  <a:srgbClr val="5E5E5E"/>
                </a:solidFill>
                <a:latin typeface="Century Gothic Paneuropean Bold"/>
                <a:ea typeface="Century Gothic Paneuropean Bold"/>
                <a:cs typeface="Century Gothic Paneuropean Bold"/>
                <a:sym typeface="Century Gothic Paneuropean Bold"/>
              </a:rPr>
              <a:t>3 </a:t>
            </a:r>
            <a:r>
              <a:rPr lang="en-US" sz="4533" spc="-141" dirty="0">
                <a:solidFill>
                  <a:srgbClr val="5E5E5E"/>
                </a:solidFill>
                <a:latin typeface="Century Gothic Paneuropean"/>
                <a:ea typeface="Century Gothic Paneuropean"/>
                <a:cs typeface="Century Gothic Paneuropean"/>
                <a:sym typeface="Century Gothic Paneuropean"/>
              </a:rPr>
              <a:t>Services &amp; </a:t>
            </a:r>
            <a:r>
              <a:rPr lang="en-US" sz="4533" b="1" spc="-141" dirty="0">
                <a:solidFill>
                  <a:srgbClr val="5E5E5E"/>
                </a:solidFill>
                <a:latin typeface="Century Gothic Paneuropean Bold"/>
                <a:ea typeface="Century Gothic Paneuropean Bold"/>
                <a:cs typeface="Century Gothic Paneuropean Bold"/>
                <a:sym typeface="Century Gothic Paneuropean Bold"/>
              </a:rPr>
              <a:t>8 </a:t>
            </a:r>
            <a:r>
              <a:rPr lang="en-US" sz="4533" spc="-141" dirty="0">
                <a:solidFill>
                  <a:srgbClr val="5E5E5E"/>
                </a:solidFill>
                <a:latin typeface="Century Gothic Paneuropean"/>
                <a:ea typeface="Century Gothic Paneuropean"/>
                <a:cs typeface="Century Gothic Paneuropean"/>
                <a:sym typeface="Century Gothic Paneuropean"/>
              </a:rPr>
              <a:t>Points</a:t>
            </a:r>
          </a:p>
        </p:txBody>
      </p:sp>
      <p:sp>
        <p:nvSpPr>
          <p:cNvPr id="23" name="TextBox 23">
            <a:extLst>
              <a:ext uri="{FF2B5EF4-FFF2-40B4-BE49-F238E27FC236}">
                <a16:creationId xmlns:a16="http://schemas.microsoft.com/office/drawing/2014/main" id="{1222F10A-CB47-35F2-193E-75154908B05D}"/>
              </a:ext>
            </a:extLst>
          </p:cNvPr>
          <p:cNvSpPr txBox="1"/>
          <p:nvPr/>
        </p:nvSpPr>
        <p:spPr>
          <a:xfrm>
            <a:off x="2946401" y="10269268"/>
            <a:ext cx="10058399" cy="2372965"/>
          </a:xfrm>
          <a:prstGeom prst="rect">
            <a:avLst/>
          </a:prstGeom>
          <a:ln>
            <a:noFill/>
          </a:ln>
        </p:spPr>
        <p:txBody>
          <a:bodyPr lIns="0" tIns="0" rIns="0" bIns="0" rtlCol="0" anchor="ctr"/>
          <a:lstStyle/>
          <a:p>
            <a:pPr algn="ctr">
              <a:lnSpc>
                <a:spcPts val="5280"/>
              </a:lnSpc>
            </a:pPr>
            <a:endParaRPr lang="en-US" sz="4400" spc="-104" dirty="0">
              <a:solidFill>
                <a:srgbClr val="4E92D4"/>
              </a:solidFill>
              <a:latin typeface="Century Gothic Paneuropean"/>
              <a:ea typeface="Century Gothic Paneuropean"/>
              <a:cs typeface="Century Gothic Paneuropean"/>
              <a:sym typeface="Century Gothic Paneuropean"/>
            </a:endParaRPr>
          </a:p>
          <a:p>
            <a:pPr algn="ctr">
              <a:lnSpc>
                <a:spcPts val="5280"/>
              </a:lnSpc>
            </a:pPr>
            <a:r>
              <a:rPr lang="en-US" sz="4400" spc="-104" dirty="0">
                <a:solidFill>
                  <a:srgbClr val="4E92D4"/>
                </a:solidFill>
                <a:latin typeface="Century Gothic Paneuropean"/>
                <a:ea typeface="Century Gothic Paneuropean"/>
                <a:cs typeface="Century Gothic Paneuropean"/>
                <a:sym typeface="Century Gothic Paneuropean"/>
              </a:rPr>
              <a:t>Paid weekly as earned when </a:t>
            </a:r>
            <a:r>
              <a:rPr lang="en-US" sz="4400" b="1" spc="-104" dirty="0">
                <a:solidFill>
                  <a:srgbClr val="4E92D4"/>
                </a:solidFill>
                <a:latin typeface="Century Gothic Paneuropean Bold"/>
                <a:ea typeface="Century Gothic Paneuropean Bold"/>
                <a:cs typeface="Century Gothic Paneuropean Bold"/>
                <a:sym typeface="Century Gothic Paneuropean Bold"/>
              </a:rPr>
              <a:t>YOU </a:t>
            </a:r>
            <a:r>
              <a:rPr lang="en-US" sz="4400" spc="-104" dirty="0">
                <a:solidFill>
                  <a:srgbClr val="4E92D4"/>
                </a:solidFill>
                <a:latin typeface="Century Gothic Paneuropean"/>
                <a:ea typeface="Century Gothic Paneuropean"/>
                <a:cs typeface="Century Gothic Paneuropean"/>
                <a:sym typeface="Century Gothic Paneuropean"/>
              </a:rPr>
              <a:t>acquire customers.*</a:t>
            </a:r>
          </a:p>
        </p:txBody>
      </p:sp>
      <p:grpSp>
        <p:nvGrpSpPr>
          <p:cNvPr id="27" name="Group 24">
            <a:extLst>
              <a:ext uri="{FF2B5EF4-FFF2-40B4-BE49-F238E27FC236}">
                <a16:creationId xmlns:a16="http://schemas.microsoft.com/office/drawing/2014/main" id="{CBBAD7DD-45AB-02F9-19A6-44F4FE8FBE53}"/>
              </a:ext>
            </a:extLst>
          </p:cNvPr>
          <p:cNvGrpSpPr/>
          <p:nvPr/>
        </p:nvGrpSpPr>
        <p:grpSpPr>
          <a:xfrm>
            <a:off x="15500312" y="4565930"/>
            <a:ext cx="7502296" cy="3017653"/>
            <a:chOff x="0" y="0"/>
            <a:chExt cx="7502296" cy="4846320"/>
          </a:xfrm>
        </p:grpSpPr>
        <p:sp>
          <p:nvSpPr>
            <p:cNvPr id="28" name="Freeform 25">
              <a:extLst>
                <a:ext uri="{FF2B5EF4-FFF2-40B4-BE49-F238E27FC236}">
                  <a16:creationId xmlns:a16="http://schemas.microsoft.com/office/drawing/2014/main" id="{44F90C37-F021-3452-7E46-867BD145CE50}"/>
                </a:ext>
              </a:extLst>
            </p:cNvPr>
            <p:cNvSpPr/>
            <p:nvPr/>
          </p:nvSpPr>
          <p:spPr>
            <a:xfrm>
              <a:off x="0" y="0"/>
              <a:ext cx="7502271" cy="4846320"/>
            </a:xfrm>
            <a:custGeom>
              <a:avLst/>
              <a:gdLst/>
              <a:ahLst/>
              <a:cxnLst/>
              <a:rect l="l" t="t" r="r" b="b"/>
              <a:pathLst>
                <a:path w="7502271" h="4846320">
                  <a:moveTo>
                    <a:pt x="0" y="0"/>
                  </a:moveTo>
                  <a:lnTo>
                    <a:pt x="7502271" y="0"/>
                  </a:lnTo>
                  <a:lnTo>
                    <a:pt x="7502271" y="4846320"/>
                  </a:lnTo>
                  <a:lnTo>
                    <a:pt x="0" y="4846320"/>
                  </a:lnTo>
                  <a:close/>
                </a:path>
              </a:pathLst>
            </a:custGeom>
            <a:solidFill>
              <a:srgbClr val="4E92D4"/>
            </a:solidFill>
            <a:ln w="12700">
              <a:solidFill>
                <a:srgbClr val="000000"/>
              </a:solidFill>
            </a:ln>
          </p:spPr>
          <p:txBody>
            <a:bodyPr/>
            <a:lstStyle/>
            <a:p>
              <a:endParaRPr lang="en-US" sz="1867"/>
            </a:p>
          </p:txBody>
        </p:sp>
      </p:grpSp>
      <p:grpSp>
        <p:nvGrpSpPr>
          <p:cNvPr id="29" name="Group 26">
            <a:extLst>
              <a:ext uri="{FF2B5EF4-FFF2-40B4-BE49-F238E27FC236}">
                <a16:creationId xmlns:a16="http://schemas.microsoft.com/office/drawing/2014/main" id="{60244690-7E68-5FB1-8E19-C7D3E1CCE9AC}"/>
              </a:ext>
            </a:extLst>
          </p:cNvPr>
          <p:cNvGrpSpPr/>
          <p:nvPr/>
        </p:nvGrpSpPr>
        <p:grpSpPr>
          <a:xfrm>
            <a:off x="15500312" y="4477717"/>
            <a:ext cx="7872965" cy="3745147"/>
            <a:chOff x="-4065852" y="0"/>
            <a:chExt cx="11482746" cy="4390486"/>
          </a:xfrm>
        </p:grpSpPr>
        <p:sp>
          <p:nvSpPr>
            <p:cNvPr id="30" name="Freeform 27">
              <a:extLst>
                <a:ext uri="{FF2B5EF4-FFF2-40B4-BE49-F238E27FC236}">
                  <a16:creationId xmlns:a16="http://schemas.microsoft.com/office/drawing/2014/main" id="{367E9260-547F-7566-69F0-C05D207D632E}"/>
                </a:ext>
              </a:extLst>
            </p:cNvPr>
            <p:cNvSpPr/>
            <p:nvPr/>
          </p:nvSpPr>
          <p:spPr>
            <a:xfrm>
              <a:off x="319929" y="0"/>
              <a:ext cx="7096965" cy="2937302"/>
            </a:xfrm>
            <a:custGeom>
              <a:avLst/>
              <a:gdLst/>
              <a:ahLst/>
              <a:cxnLst/>
              <a:rect l="l" t="t" r="r" b="b"/>
              <a:pathLst>
                <a:path w="7416894" h="5100644">
                  <a:moveTo>
                    <a:pt x="0" y="0"/>
                  </a:moveTo>
                  <a:lnTo>
                    <a:pt x="7416894" y="0"/>
                  </a:lnTo>
                  <a:lnTo>
                    <a:pt x="7416894" y="5100644"/>
                  </a:lnTo>
                  <a:lnTo>
                    <a:pt x="0" y="5100644"/>
                  </a:lnTo>
                  <a:close/>
                </a:path>
              </a:pathLst>
            </a:custGeom>
            <a:solidFill>
              <a:srgbClr val="000000">
                <a:alpha val="0"/>
              </a:srgbClr>
            </a:solidFill>
            <a:ln w="12700">
              <a:noFill/>
            </a:ln>
          </p:spPr>
          <p:txBody>
            <a:bodyPr/>
            <a:lstStyle/>
            <a:p>
              <a:endParaRPr lang="en-US" sz="1867" dirty="0"/>
            </a:p>
          </p:txBody>
        </p:sp>
        <p:sp>
          <p:nvSpPr>
            <p:cNvPr id="31" name="TextBox 28">
              <a:extLst>
                <a:ext uri="{FF2B5EF4-FFF2-40B4-BE49-F238E27FC236}">
                  <a16:creationId xmlns:a16="http://schemas.microsoft.com/office/drawing/2014/main" id="{4CB53591-F6D3-E31A-9736-C472A39E5D44}"/>
                </a:ext>
              </a:extLst>
            </p:cNvPr>
            <p:cNvSpPr txBox="1"/>
            <p:nvPr/>
          </p:nvSpPr>
          <p:spPr>
            <a:xfrm>
              <a:off x="-4065852" y="2"/>
              <a:ext cx="11482740" cy="4390484"/>
            </a:xfrm>
            <a:prstGeom prst="rect">
              <a:avLst/>
            </a:prstGeom>
            <a:ln>
              <a:noFill/>
            </a:ln>
          </p:spPr>
          <p:txBody>
            <a:bodyPr lIns="0" tIns="0" rIns="0" bIns="0" rtlCol="0" anchor="ctr"/>
            <a:lstStyle/>
            <a:p>
              <a:pPr algn="ctr">
                <a:lnSpc>
                  <a:spcPts val="10560"/>
                </a:lnSpc>
              </a:pPr>
              <a:r>
                <a:rPr lang="en-US" sz="8800" b="1" dirty="0">
                  <a:solidFill>
                    <a:srgbClr val="FFFFFF"/>
                  </a:solidFill>
                  <a:latin typeface="Century Gothic Paneuropean Bold"/>
                  <a:ea typeface="Century Gothic Paneuropean Bold"/>
                  <a:cs typeface="Century Gothic Paneuropean Bold"/>
                  <a:sym typeface="Century Gothic Paneuropean Bold"/>
                </a:rPr>
                <a:t>3% TO 20%</a:t>
              </a:r>
            </a:p>
            <a:p>
              <a:pPr algn="ctr">
                <a:lnSpc>
                  <a:spcPts val="6480"/>
                </a:lnSpc>
              </a:pPr>
              <a:endParaRPr lang="en-US" sz="5400" dirty="0">
                <a:solidFill>
                  <a:srgbClr val="FFFFFF"/>
                </a:solidFill>
                <a:latin typeface="Century Gothic Paneuropean"/>
                <a:ea typeface="Century Gothic Paneuropean"/>
                <a:cs typeface="Century Gothic Paneuropean"/>
                <a:sym typeface="Century Gothic Paneuropean"/>
              </a:endParaRPr>
            </a:p>
          </p:txBody>
        </p:sp>
      </p:grpSp>
      <p:sp>
        <p:nvSpPr>
          <p:cNvPr id="32" name="TextBox 29">
            <a:extLst>
              <a:ext uri="{FF2B5EF4-FFF2-40B4-BE49-F238E27FC236}">
                <a16:creationId xmlns:a16="http://schemas.microsoft.com/office/drawing/2014/main" id="{2B065444-CF99-04CB-AC1F-F35384232E1A}"/>
              </a:ext>
            </a:extLst>
          </p:cNvPr>
          <p:cNvSpPr txBox="1"/>
          <p:nvPr/>
        </p:nvSpPr>
        <p:spPr>
          <a:xfrm>
            <a:off x="16550789" y="3328385"/>
            <a:ext cx="6822489" cy="807913"/>
          </a:xfrm>
          <a:prstGeom prst="rect">
            <a:avLst/>
          </a:prstGeom>
        </p:spPr>
        <p:txBody>
          <a:bodyPr wrap="square" lIns="0" tIns="0" rIns="0" bIns="0" rtlCol="0" anchor="t">
            <a:spAutoFit/>
          </a:bodyPr>
          <a:lstStyle/>
          <a:p>
            <a:pPr>
              <a:lnSpc>
                <a:spcPts val="6320"/>
              </a:lnSpc>
            </a:pPr>
            <a:r>
              <a:rPr lang="en-US" sz="5267" b="1" dirty="0">
                <a:solidFill>
                  <a:srgbClr val="404040"/>
                </a:solidFill>
                <a:latin typeface="Century Gothic Paneuropean Bold"/>
                <a:ea typeface="Century Gothic Paneuropean Bold"/>
                <a:cs typeface="Century Gothic Paneuropean Bold"/>
                <a:sym typeface="Century Gothic Paneuropean Bold"/>
              </a:rPr>
              <a:t>Residual Income</a:t>
            </a:r>
          </a:p>
        </p:txBody>
      </p:sp>
      <p:grpSp>
        <p:nvGrpSpPr>
          <p:cNvPr id="33" name="Group 30">
            <a:extLst>
              <a:ext uri="{FF2B5EF4-FFF2-40B4-BE49-F238E27FC236}">
                <a16:creationId xmlns:a16="http://schemas.microsoft.com/office/drawing/2014/main" id="{DD2AD0CD-5D06-792D-74C2-6A5571F6F3B3}"/>
              </a:ext>
            </a:extLst>
          </p:cNvPr>
          <p:cNvGrpSpPr/>
          <p:nvPr/>
        </p:nvGrpSpPr>
        <p:grpSpPr>
          <a:xfrm>
            <a:off x="15148669" y="8356213"/>
            <a:ext cx="8485072" cy="3700423"/>
            <a:chOff x="0" y="-1838637"/>
            <a:chExt cx="8485073" cy="4211602"/>
          </a:xfrm>
        </p:grpSpPr>
        <p:sp>
          <p:nvSpPr>
            <p:cNvPr id="34" name="Freeform 31">
              <a:extLst>
                <a:ext uri="{FF2B5EF4-FFF2-40B4-BE49-F238E27FC236}">
                  <a16:creationId xmlns:a16="http://schemas.microsoft.com/office/drawing/2014/main" id="{C1149934-26A8-567D-2F27-BDD8B46326F2}"/>
                </a:ext>
              </a:extLst>
            </p:cNvPr>
            <p:cNvSpPr/>
            <p:nvPr/>
          </p:nvSpPr>
          <p:spPr>
            <a:xfrm>
              <a:off x="0" y="0"/>
              <a:ext cx="8404601" cy="2372965"/>
            </a:xfrm>
            <a:custGeom>
              <a:avLst/>
              <a:gdLst/>
              <a:ahLst/>
              <a:cxnLst/>
              <a:rect l="l" t="t" r="r" b="b"/>
              <a:pathLst>
                <a:path w="8404601" h="2372965">
                  <a:moveTo>
                    <a:pt x="0" y="0"/>
                  </a:moveTo>
                  <a:lnTo>
                    <a:pt x="8404601" y="0"/>
                  </a:lnTo>
                  <a:lnTo>
                    <a:pt x="8404601" y="2372965"/>
                  </a:lnTo>
                  <a:lnTo>
                    <a:pt x="0" y="2372965"/>
                  </a:lnTo>
                  <a:close/>
                </a:path>
              </a:pathLst>
            </a:custGeom>
            <a:solidFill>
              <a:srgbClr val="000000">
                <a:alpha val="0"/>
              </a:srgbClr>
            </a:solidFill>
            <a:ln w="12700">
              <a:noFill/>
            </a:ln>
          </p:spPr>
          <p:txBody>
            <a:bodyPr/>
            <a:lstStyle/>
            <a:p>
              <a:endParaRPr lang="en-US" sz="1867"/>
            </a:p>
          </p:txBody>
        </p:sp>
        <p:sp>
          <p:nvSpPr>
            <p:cNvPr id="35" name="TextBox 32">
              <a:extLst>
                <a:ext uri="{FF2B5EF4-FFF2-40B4-BE49-F238E27FC236}">
                  <a16:creationId xmlns:a16="http://schemas.microsoft.com/office/drawing/2014/main" id="{66515F99-02F9-2B5D-2D71-99B58E31301E}"/>
                </a:ext>
              </a:extLst>
            </p:cNvPr>
            <p:cNvSpPr txBox="1"/>
            <p:nvPr/>
          </p:nvSpPr>
          <p:spPr>
            <a:xfrm>
              <a:off x="80467" y="-1838637"/>
              <a:ext cx="8404606" cy="2363436"/>
            </a:xfrm>
            <a:prstGeom prst="rect">
              <a:avLst/>
            </a:prstGeom>
            <a:ln>
              <a:noFill/>
            </a:ln>
          </p:spPr>
          <p:txBody>
            <a:bodyPr lIns="0" tIns="0" rIns="0" bIns="0" rtlCol="0" anchor="ctr"/>
            <a:lstStyle/>
            <a:p>
              <a:pPr algn="ctr">
                <a:lnSpc>
                  <a:spcPts val="5280"/>
                </a:lnSpc>
              </a:pPr>
              <a:r>
                <a:rPr lang="en-US" sz="4400" spc="-104" dirty="0">
                  <a:solidFill>
                    <a:srgbClr val="4B8DCD"/>
                  </a:solidFill>
                  <a:latin typeface="Century Gothic Paneuropean"/>
                  <a:ea typeface="Century Gothic Paneuropean"/>
                  <a:cs typeface="Century Gothic Paneuropean"/>
                  <a:sym typeface="Century Gothic Paneuropean"/>
                </a:rPr>
                <a:t>Paid monthly on </a:t>
              </a:r>
              <a:r>
                <a:rPr lang="en-US" sz="4400" b="1" spc="-104" dirty="0">
                  <a:solidFill>
                    <a:srgbClr val="4B8DCD"/>
                  </a:solidFill>
                  <a:latin typeface="Century Gothic Paneuropean Bold"/>
                  <a:ea typeface="Century Gothic Paneuropean Bold"/>
                  <a:cs typeface="Century Gothic Paneuropean Bold"/>
                  <a:sym typeface="Century Gothic Paneuropean Bold"/>
                </a:rPr>
                <a:t>your</a:t>
              </a:r>
              <a:r>
                <a:rPr lang="en-US" sz="4400" spc="-104" dirty="0">
                  <a:solidFill>
                    <a:srgbClr val="4B8DCD"/>
                  </a:solidFill>
                  <a:latin typeface="Century Gothic Paneuropean"/>
                  <a:ea typeface="Century Gothic Paneuropean"/>
                  <a:cs typeface="Century Gothic Paneuropean"/>
                  <a:sym typeface="Century Gothic Paneuropean"/>
                </a:rPr>
                <a:t> customers Monthly Commissionable Revenue*</a:t>
              </a:r>
            </a:p>
          </p:txBody>
        </p:sp>
      </p:grpSp>
      <p:sp>
        <p:nvSpPr>
          <p:cNvPr id="2" name="TextBox 47">
            <a:extLst>
              <a:ext uri="{FF2B5EF4-FFF2-40B4-BE49-F238E27FC236}">
                <a16:creationId xmlns:a16="http://schemas.microsoft.com/office/drawing/2014/main" id="{57418D06-167C-BFAA-ADE0-81D7FD8645CC}"/>
              </a:ext>
            </a:extLst>
          </p:cNvPr>
          <p:cNvSpPr txBox="1"/>
          <p:nvPr/>
        </p:nvSpPr>
        <p:spPr>
          <a:xfrm>
            <a:off x="14230859" y="12993701"/>
            <a:ext cx="9544051" cy="752107"/>
          </a:xfrm>
          <a:prstGeom prst="rect">
            <a:avLst/>
          </a:prstGeom>
          <a:ln>
            <a:noFill/>
          </a:ln>
        </p:spPr>
        <p:txBody>
          <a:bodyPr lIns="0" tIns="0" rIns="0" bIns="0" rtlCol="0" anchor="ctr"/>
          <a:lstStyle/>
          <a:p>
            <a:pPr algn="r">
              <a:lnSpc>
                <a:spcPts val="3700"/>
              </a:lnSpc>
            </a:pPr>
            <a:r>
              <a:rPr lang="en-US" sz="16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22" name="TextBox 26">
            <a:extLst>
              <a:ext uri="{FF2B5EF4-FFF2-40B4-BE49-F238E27FC236}">
                <a16:creationId xmlns:a16="http://schemas.microsoft.com/office/drawing/2014/main" id="{5F831D65-65D6-D243-A2EC-08C8278FF5B1}"/>
              </a:ext>
            </a:extLst>
          </p:cNvPr>
          <p:cNvSpPr txBox="1"/>
          <p:nvPr/>
        </p:nvSpPr>
        <p:spPr>
          <a:xfrm>
            <a:off x="1395101" y="12701430"/>
            <a:ext cx="11986299" cy="609109"/>
          </a:xfrm>
          <a:prstGeom prst="rect">
            <a:avLst/>
          </a:prstGeom>
          <a:ln>
            <a:noFill/>
          </a:ln>
        </p:spPr>
        <p:txBody>
          <a:bodyPr lIns="0" tIns="0" rIns="0" bIns="0" rtlCol="0" anchor="ctr"/>
          <a:lstStyle/>
          <a:p>
            <a:pPr>
              <a:lnSpc>
                <a:spcPts val="3280"/>
              </a:lnSpc>
            </a:pPr>
            <a:r>
              <a:rPr lang="en-US" sz="2667" dirty="0">
                <a:solidFill>
                  <a:srgbClr val="4E92D5"/>
                </a:solidFill>
                <a:latin typeface="Century Gothic" panose="020B0502020202020204" pitchFamily="34" charset="0"/>
                <a:ea typeface="Century Gothic Paneuropean Italics"/>
                <a:cs typeface="Century Gothic Paneuropean Italics"/>
                <a:sym typeface="Century Gothic Paneuropean Italics"/>
              </a:rPr>
              <a:t>*</a:t>
            </a:r>
            <a:r>
              <a:rPr lang="en-US" sz="2667" b="1" dirty="0">
                <a:solidFill>
                  <a:srgbClr val="4E92D5"/>
                </a:solidFill>
                <a:latin typeface="Century Gothic" panose="020B0502020202020204" pitchFamily="34" charset="0"/>
                <a:ea typeface="Century Gothic Paneuropean Italics"/>
                <a:cs typeface="Century Gothic Paneuropean Italics"/>
                <a:sym typeface="Century Gothic Paneuropean Italics"/>
              </a:rPr>
              <a:t>Refer to the ACN Compensation Plan for complete details! </a:t>
            </a:r>
          </a:p>
        </p:txBody>
      </p:sp>
    </p:spTree>
    <p:extLst>
      <p:ext uri="{BB962C8B-B14F-4D97-AF65-F5344CB8AC3E}">
        <p14:creationId xmlns:p14="http://schemas.microsoft.com/office/powerpoint/2010/main" val="260709408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D7C1B-D959-A46F-63E3-9C050B8E1C16}"/>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02757454-E739-C31B-53F3-58539C320812}"/>
              </a:ext>
            </a:extLst>
          </p:cNvPr>
          <p:cNvSpPr/>
          <p:nvPr/>
        </p:nvSpPr>
        <p:spPr>
          <a:xfrm flipV="1">
            <a:off x="0" y="-80445"/>
            <a:ext cx="24384000" cy="3759484"/>
          </a:xfrm>
          <a:prstGeom prst="rect">
            <a:avLst/>
          </a:prstGeom>
          <a:gradFill>
            <a:gsLst>
              <a:gs pos="80000">
                <a:srgbClr val="DAEDFD"/>
              </a:gs>
              <a:gs pos="26000">
                <a:srgbClr val="FFFFFF">
                  <a:alpha val="0"/>
                </a:srgbClr>
              </a:gs>
              <a:gs pos="100000">
                <a:srgbClr val="C1E1FB"/>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dirty="0"/>
          </a:p>
        </p:txBody>
      </p:sp>
      <p:grpSp>
        <p:nvGrpSpPr>
          <p:cNvPr id="2" name="Group 2">
            <a:extLst>
              <a:ext uri="{FF2B5EF4-FFF2-40B4-BE49-F238E27FC236}">
                <a16:creationId xmlns:a16="http://schemas.microsoft.com/office/drawing/2014/main" id="{3BF43903-C94E-6BDB-81A4-4A3F6E8AF678}"/>
              </a:ext>
            </a:extLst>
          </p:cNvPr>
          <p:cNvGrpSpPr/>
          <p:nvPr/>
        </p:nvGrpSpPr>
        <p:grpSpPr>
          <a:xfrm>
            <a:off x="1381377" y="10554304"/>
            <a:ext cx="21621243" cy="1097280"/>
            <a:chOff x="0" y="0"/>
            <a:chExt cx="21126196" cy="1097280"/>
          </a:xfrm>
        </p:grpSpPr>
        <p:sp>
          <p:nvSpPr>
            <p:cNvPr id="3" name="Freeform 3">
              <a:extLst>
                <a:ext uri="{FF2B5EF4-FFF2-40B4-BE49-F238E27FC236}">
                  <a16:creationId xmlns:a16="http://schemas.microsoft.com/office/drawing/2014/main" id="{810EFCBA-DCB0-C947-7135-A63D848528B4}"/>
                </a:ext>
              </a:extLst>
            </p:cNvPr>
            <p:cNvSpPr/>
            <p:nvPr/>
          </p:nvSpPr>
          <p:spPr>
            <a:xfrm>
              <a:off x="0" y="0"/>
              <a:ext cx="21126196" cy="1097280"/>
            </a:xfrm>
            <a:custGeom>
              <a:avLst/>
              <a:gdLst/>
              <a:ahLst/>
              <a:cxnLst/>
              <a:rect l="l" t="t" r="r" b="b"/>
              <a:pathLst>
                <a:path w="21126196" h="1097280">
                  <a:moveTo>
                    <a:pt x="0" y="0"/>
                  </a:moveTo>
                  <a:lnTo>
                    <a:pt x="21126196" y="0"/>
                  </a:lnTo>
                  <a:lnTo>
                    <a:pt x="21126196" y="1097280"/>
                  </a:lnTo>
                  <a:lnTo>
                    <a:pt x="0" y="1097280"/>
                  </a:lnTo>
                  <a:close/>
                </a:path>
              </a:pathLst>
            </a:custGeom>
            <a:gradFill rotWithShape="1">
              <a:gsLst>
                <a:gs pos="0">
                  <a:srgbClr val="82CAE9">
                    <a:alpha val="100000"/>
                  </a:srgbClr>
                </a:gs>
                <a:gs pos="56000">
                  <a:srgbClr val="8471F2">
                    <a:alpha val="100000"/>
                  </a:srgbClr>
                </a:gs>
              </a:gsLst>
              <a:lin ang="2700000"/>
            </a:gradFill>
            <a:ln w="12700">
              <a:noFill/>
            </a:ln>
          </p:spPr>
          <p:txBody>
            <a:bodyPr/>
            <a:lstStyle/>
            <a:p>
              <a:endParaRPr lang="en-US" sz="1867"/>
            </a:p>
          </p:txBody>
        </p:sp>
      </p:grpSp>
      <p:sp>
        <p:nvSpPr>
          <p:cNvPr id="4" name="TextBox 4">
            <a:extLst>
              <a:ext uri="{FF2B5EF4-FFF2-40B4-BE49-F238E27FC236}">
                <a16:creationId xmlns:a16="http://schemas.microsoft.com/office/drawing/2014/main" id="{5FAC1FA6-D416-51F8-44C9-04AEEBF69F5F}"/>
              </a:ext>
            </a:extLst>
          </p:cNvPr>
          <p:cNvSpPr txBox="1"/>
          <p:nvPr/>
        </p:nvSpPr>
        <p:spPr>
          <a:xfrm>
            <a:off x="2257470" y="11065916"/>
            <a:ext cx="19951433" cy="537519"/>
          </a:xfrm>
          <a:prstGeom prst="rect">
            <a:avLst/>
          </a:prstGeom>
        </p:spPr>
        <p:txBody>
          <a:bodyPr lIns="0" tIns="0" rIns="0" bIns="0" rtlCol="0" anchor="t">
            <a:spAutoFit/>
          </a:bodyPr>
          <a:lstStyle/>
          <a:p>
            <a:pPr algn="ctr">
              <a:lnSpc>
                <a:spcPts val="3700"/>
              </a:lnSpc>
            </a:pPr>
            <a:r>
              <a:rPr lang="en-US" sz="5400" dirty="0">
                <a:solidFill>
                  <a:srgbClr val="FFFFFF"/>
                </a:solidFill>
                <a:latin typeface="Anton"/>
                <a:ea typeface="Anton"/>
                <a:cs typeface="Anton"/>
                <a:sym typeface="Anton"/>
              </a:rPr>
              <a:t>Get rewarded month after month when you meet referral goals!</a:t>
            </a:r>
          </a:p>
        </p:txBody>
      </p:sp>
      <p:sp>
        <p:nvSpPr>
          <p:cNvPr id="5" name="TextBox 5">
            <a:extLst>
              <a:ext uri="{FF2B5EF4-FFF2-40B4-BE49-F238E27FC236}">
                <a16:creationId xmlns:a16="http://schemas.microsoft.com/office/drawing/2014/main" id="{94773101-AA02-94DA-3826-37EFD38E351C}"/>
              </a:ext>
            </a:extLst>
          </p:cNvPr>
          <p:cNvSpPr txBox="1"/>
          <p:nvPr/>
        </p:nvSpPr>
        <p:spPr>
          <a:xfrm>
            <a:off x="2298661" y="11779440"/>
            <a:ext cx="19869048" cy="379656"/>
          </a:xfrm>
          <a:prstGeom prst="rect">
            <a:avLst/>
          </a:prstGeom>
        </p:spPr>
        <p:txBody>
          <a:bodyPr lIns="0" tIns="0" rIns="0" bIns="0" rtlCol="0" anchor="t">
            <a:spAutoFit/>
          </a:bodyPr>
          <a:lstStyle/>
          <a:p>
            <a:pPr algn="ctr">
              <a:lnSpc>
                <a:spcPts val="3288"/>
              </a:lnSpc>
            </a:pPr>
            <a:r>
              <a:rPr lang="en-US" sz="2133" i="1" dirty="0">
                <a:solidFill>
                  <a:srgbClr val="485860"/>
                </a:solidFill>
                <a:latin typeface="Century Gothic Paneuropean Italics"/>
                <a:ea typeface="Century Gothic Paneuropean Italics"/>
                <a:cs typeface="Century Gothic Paneuropean Italics"/>
                <a:sym typeface="Century Gothic Paneuropean Italics"/>
              </a:rPr>
              <a:t>* Excludes taxes and surcharges. Additional terms and conditions apply. For full details, refer to the service-specific program in the IBO Back Office</a:t>
            </a:r>
          </a:p>
        </p:txBody>
      </p:sp>
      <p:grpSp>
        <p:nvGrpSpPr>
          <p:cNvPr id="17" name="Group 17">
            <a:extLst>
              <a:ext uri="{FF2B5EF4-FFF2-40B4-BE49-F238E27FC236}">
                <a16:creationId xmlns:a16="http://schemas.microsoft.com/office/drawing/2014/main" id="{88640BCD-591B-6016-324F-2624D8FB9380}"/>
              </a:ext>
            </a:extLst>
          </p:cNvPr>
          <p:cNvGrpSpPr/>
          <p:nvPr/>
        </p:nvGrpSpPr>
        <p:grpSpPr>
          <a:xfrm>
            <a:off x="1375030" y="2584629"/>
            <a:ext cx="21633941" cy="12700"/>
            <a:chOff x="0" y="0"/>
            <a:chExt cx="21633942" cy="12700"/>
          </a:xfrm>
        </p:grpSpPr>
        <p:sp>
          <p:nvSpPr>
            <p:cNvPr id="18" name="Freeform 18">
              <a:extLst>
                <a:ext uri="{FF2B5EF4-FFF2-40B4-BE49-F238E27FC236}">
                  <a16:creationId xmlns:a16="http://schemas.microsoft.com/office/drawing/2014/main" id="{AC3BE6D4-C0EC-142B-F7C7-952F4E229686}"/>
                </a:ext>
              </a:extLst>
            </p:cNvPr>
            <p:cNvSpPr/>
            <p:nvPr/>
          </p:nvSpPr>
          <p:spPr>
            <a:xfrm>
              <a:off x="6350" y="0"/>
              <a:ext cx="21621242" cy="12700"/>
            </a:xfrm>
            <a:custGeom>
              <a:avLst/>
              <a:gdLst/>
              <a:ahLst/>
              <a:cxnLst/>
              <a:rect l="l" t="t" r="r" b="b"/>
              <a:pathLst>
                <a:path w="21621242" h="12700">
                  <a:moveTo>
                    <a:pt x="0" y="0"/>
                  </a:moveTo>
                  <a:lnTo>
                    <a:pt x="21621242" y="0"/>
                  </a:lnTo>
                  <a:lnTo>
                    <a:pt x="21621242" y="12700"/>
                  </a:lnTo>
                  <a:lnTo>
                    <a:pt x="0" y="12700"/>
                  </a:lnTo>
                  <a:close/>
                </a:path>
              </a:pathLst>
            </a:custGeom>
            <a:solidFill>
              <a:srgbClr val="102C53"/>
            </a:solidFill>
            <a:ln w="12700">
              <a:solidFill>
                <a:srgbClr val="000000"/>
              </a:solidFill>
            </a:ln>
          </p:spPr>
          <p:txBody>
            <a:bodyPr/>
            <a:lstStyle/>
            <a:p>
              <a:endParaRPr lang="en-US" sz="1867"/>
            </a:p>
          </p:txBody>
        </p:sp>
      </p:grpSp>
      <p:grpSp>
        <p:nvGrpSpPr>
          <p:cNvPr id="21" name="Group 21">
            <a:extLst>
              <a:ext uri="{FF2B5EF4-FFF2-40B4-BE49-F238E27FC236}">
                <a16:creationId xmlns:a16="http://schemas.microsoft.com/office/drawing/2014/main" id="{896D3A8C-7033-4851-F2B5-EEBD1D2768DB}"/>
              </a:ext>
            </a:extLst>
          </p:cNvPr>
          <p:cNvGrpSpPr/>
          <p:nvPr/>
        </p:nvGrpSpPr>
        <p:grpSpPr>
          <a:xfrm>
            <a:off x="-160936" y="631647"/>
            <a:ext cx="15253285" cy="2454860"/>
            <a:chOff x="0" y="0"/>
            <a:chExt cx="15253285" cy="2454860"/>
          </a:xfrm>
        </p:grpSpPr>
        <p:sp>
          <p:nvSpPr>
            <p:cNvPr id="22" name="Freeform 22">
              <a:extLst>
                <a:ext uri="{FF2B5EF4-FFF2-40B4-BE49-F238E27FC236}">
                  <a16:creationId xmlns:a16="http://schemas.microsoft.com/office/drawing/2014/main" id="{A06E1A35-B2D9-E69A-D2C6-F1DEACCF579B}"/>
                </a:ext>
              </a:extLst>
            </p:cNvPr>
            <p:cNvSpPr/>
            <p:nvPr/>
          </p:nvSpPr>
          <p:spPr>
            <a:xfrm>
              <a:off x="0" y="0"/>
              <a:ext cx="15253284" cy="2454863"/>
            </a:xfrm>
            <a:custGeom>
              <a:avLst/>
              <a:gdLst/>
              <a:ahLst/>
              <a:cxnLst/>
              <a:rect l="l" t="t" r="r" b="b"/>
              <a:pathLst>
                <a:path w="15253284" h="2454863">
                  <a:moveTo>
                    <a:pt x="0" y="0"/>
                  </a:moveTo>
                  <a:lnTo>
                    <a:pt x="15253284" y="0"/>
                  </a:lnTo>
                  <a:lnTo>
                    <a:pt x="15253284" y="2454863"/>
                  </a:lnTo>
                  <a:lnTo>
                    <a:pt x="0" y="2454863"/>
                  </a:lnTo>
                  <a:close/>
                </a:path>
              </a:pathLst>
            </a:custGeom>
            <a:solidFill>
              <a:srgbClr val="000000">
                <a:alpha val="0"/>
              </a:srgbClr>
            </a:solidFill>
            <a:ln w="12700">
              <a:noFill/>
            </a:ln>
          </p:spPr>
          <p:txBody>
            <a:bodyPr/>
            <a:lstStyle/>
            <a:p>
              <a:endParaRPr lang="en-US" sz="1867"/>
            </a:p>
          </p:txBody>
        </p:sp>
        <p:sp>
          <p:nvSpPr>
            <p:cNvPr id="23" name="TextBox 23">
              <a:extLst>
                <a:ext uri="{FF2B5EF4-FFF2-40B4-BE49-F238E27FC236}">
                  <a16:creationId xmlns:a16="http://schemas.microsoft.com/office/drawing/2014/main" id="{2D36DECF-11DB-1A47-A923-943F6709224A}"/>
                </a:ext>
              </a:extLst>
            </p:cNvPr>
            <p:cNvSpPr txBox="1"/>
            <p:nvPr/>
          </p:nvSpPr>
          <p:spPr>
            <a:xfrm>
              <a:off x="0" y="161925"/>
              <a:ext cx="15253285" cy="2292935"/>
            </a:xfrm>
            <a:prstGeom prst="rect">
              <a:avLst/>
            </a:prstGeom>
            <a:ln>
              <a:noFill/>
            </a:ln>
          </p:spPr>
          <p:txBody>
            <a:bodyPr lIns="0" tIns="0" rIns="0" bIns="0" rtlCol="0" anchor="ctr"/>
            <a:lstStyle/>
            <a:p>
              <a:pPr algn="ctr">
                <a:lnSpc>
                  <a:spcPts val="9600"/>
                </a:lnSpc>
              </a:pPr>
              <a:r>
                <a:rPr lang="en-US" sz="10000" dirty="0">
                  <a:solidFill>
                    <a:srgbClr val="4E92D4"/>
                  </a:solidFill>
                  <a:latin typeface="Anton"/>
                  <a:ea typeface="Anton"/>
                  <a:cs typeface="Anton"/>
                  <a:sym typeface="Anton"/>
                </a:rPr>
                <a:t>IBO Referral Programs</a:t>
              </a:r>
            </a:p>
          </p:txBody>
        </p:sp>
      </p:grpSp>
      <p:sp>
        <p:nvSpPr>
          <p:cNvPr id="24" name="Freeform 24">
            <a:extLst>
              <a:ext uri="{FF2B5EF4-FFF2-40B4-BE49-F238E27FC236}">
                <a16:creationId xmlns:a16="http://schemas.microsoft.com/office/drawing/2014/main" id="{ACBAB491-51F0-6BB9-8B1F-A106CCFE6F41}"/>
              </a:ext>
            </a:extLst>
          </p:cNvPr>
          <p:cNvSpPr/>
          <p:nvPr/>
        </p:nvSpPr>
        <p:spPr>
          <a:xfrm>
            <a:off x="21503881" y="12393397"/>
            <a:ext cx="2447480" cy="917143"/>
          </a:xfrm>
          <a:custGeom>
            <a:avLst/>
            <a:gdLst/>
            <a:ahLst/>
            <a:cxnLst/>
            <a:rect l="l" t="t" r="r" b="b"/>
            <a:pathLst>
              <a:path w="1835610" h="687857">
                <a:moveTo>
                  <a:pt x="0" y="0"/>
                </a:moveTo>
                <a:lnTo>
                  <a:pt x="1835610" y="0"/>
                </a:lnTo>
                <a:lnTo>
                  <a:pt x="1835610" y="687858"/>
                </a:lnTo>
                <a:lnTo>
                  <a:pt x="0" y="687858"/>
                </a:lnTo>
                <a:lnTo>
                  <a:pt x="0" y="0"/>
                </a:lnTo>
                <a:close/>
              </a:path>
            </a:pathLst>
          </a:custGeom>
          <a:blipFill>
            <a:blip r:embed="rId3">
              <a:extLst>
                <a:ext uri="{96DAC541-7B7A-43D3-8B79-37D633B846F1}">
                  <asvg:svgBlip xmlns:asvg="http://schemas.microsoft.com/office/drawing/2016/SVG/main" r:embed="rId4"/>
                </a:ext>
              </a:extLst>
            </a:blip>
            <a:stretch>
              <a:fillRect t="-468" b="-468"/>
            </a:stretch>
          </a:blipFill>
        </p:spPr>
        <p:txBody>
          <a:bodyPr/>
          <a:lstStyle/>
          <a:p>
            <a:endParaRPr lang="en-US" sz="1867"/>
          </a:p>
        </p:txBody>
      </p:sp>
      <p:sp>
        <p:nvSpPr>
          <p:cNvPr id="6" name="TextBox 47">
            <a:extLst>
              <a:ext uri="{FF2B5EF4-FFF2-40B4-BE49-F238E27FC236}">
                <a16:creationId xmlns:a16="http://schemas.microsoft.com/office/drawing/2014/main" id="{E7F231CD-A3D9-2C6D-55DB-44BAA316DBCF}"/>
              </a:ext>
            </a:extLst>
          </p:cNvPr>
          <p:cNvSpPr txBox="1"/>
          <p:nvPr/>
        </p:nvSpPr>
        <p:spPr>
          <a:xfrm>
            <a:off x="14230859" y="12993701"/>
            <a:ext cx="9544051" cy="752107"/>
          </a:xfrm>
          <a:prstGeom prst="rect">
            <a:avLst/>
          </a:prstGeom>
          <a:ln>
            <a:noFill/>
          </a:ln>
        </p:spPr>
        <p:txBody>
          <a:bodyPr lIns="0" tIns="0" rIns="0" bIns="0" rtlCol="0" anchor="ctr"/>
          <a:lstStyle/>
          <a:p>
            <a:pPr algn="r">
              <a:lnSpc>
                <a:spcPts val="3700"/>
              </a:lnSpc>
            </a:pPr>
            <a:r>
              <a:rPr lang="en-US" sz="1600" dirty="0">
                <a:solidFill>
                  <a:schemeClr val="bg1">
                    <a:lumMod val="65000"/>
                  </a:schemeClr>
                </a:solidFill>
                <a:latin typeface="Century Gothic" panose="020B0502020202020204" pitchFamily="34" charset="0"/>
                <a:ea typeface="Calibri (MS) Italics"/>
                <a:cs typeface="Calibri (MS) Italics"/>
                <a:sym typeface="Calibri (MS) Italics"/>
              </a:rPr>
              <a:t> © 2026 ACN Opportunity, LLC | ACN Business Opportunity Presentation-USEN | 012826</a:t>
            </a:r>
          </a:p>
        </p:txBody>
      </p:sp>
      <p:sp>
        <p:nvSpPr>
          <p:cNvPr id="39" name="Rectangle 38">
            <a:extLst>
              <a:ext uri="{FF2B5EF4-FFF2-40B4-BE49-F238E27FC236}">
                <a16:creationId xmlns:a16="http://schemas.microsoft.com/office/drawing/2014/main" id="{6013F50D-F1ED-7E5E-9C74-99E10E5A1A0B}"/>
              </a:ext>
            </a:extLst>
          </p:cNvPr>
          <p:cNvSpPr/>
          <p:nvPr/>
        </p:nvSpPr>
        <p:spPr>
          <a:xfrm rot="10800000" flipV="1">
            <a:off x="1381379" y="3086506"/>
            <a:ext cx="6103720" cy="6386089"/>
          </a:xfrm>
          <a:prstGeom prst="rect">
            <a:avLst/>
          </a:prstGeom>
          <a:gradFill>
            <a:gsLst>
              <a:gs pos="48000">
                <a:schemeClr val="bg1"/>
              </a:gs>
              <a:gs pos="100000">
                <a:srgbClr val="C7D7E5"/>
              </a:gs>
            </a:gsLst>
            <a:lin ang="10800000" scaled="0"/>
          </a:gradFill>
          <a:ln w="44450">
            <a:gradFill>
              <a:gsLst>
                <a:gs pos="0">
                  <a:srgbClr val="8471F2"/>
                </a:gs>
                <a:gs pos="100000">
                  <a:srgbClr val="82C1EA"/>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0" name="Rectangle 39">
            <a:extLst>
              <a:ext uri="{FF2B5EF4-FFF2-40B4-BE49-F238E27FC236}">
                <a16:creationId xmlns:a16="http://schemas.microsoft.com/office/drawing/2014/main" id="{92673290-E00C-4468-311E-BE4917C9A61B}"/>
              </a:ext>
            </a:extLst>
          </p:cNvPr>
          <p:cNvSpPr/>
          <p:nvPr/>
        </p:nvSpPr>
        <p:spPr>
          <a:xfrm rot="10800000" flipV="1">
            <a:off x="7983077" y="3086506"/>
            <a:ext cx="6994164" cy="6386087"/>
          </a:xfrm>
          <a:prstGeom prst="rect">
            <a:avLst/>
          </a:prstGeom>
          <a:gradFill>
            <a:gsLst>
              <a:gs pos="48000">
                <a:schemeClr val="bg1"/>
              </a:gs>
              <a:gs pos="100000">
                <a:srgbClr val="C7D7E5"/>
              </a:gs>
            </a:gsLst>
            <a:lin ang="10800000" scaled="0"/>
          </a:gradFill>
          <a:ln w="44450">
            <a:gradFill>
              <a:gsLst>
                <a:gs pos="0">
                  <a:srgbClr val="8471F2"/>
                </a:gs>
                <a:gs pos="100000">
                  <a:srgbClr val="82C1EA"/>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1" name="Rectangle 40">
            <a:extLst>
              <a:ext uri="{FF2B5EF4-FFF2-40B4-BE49-F238E27FC236}">
                <a16:creationId xmlns:a16="http://schemas.microsoft.com/office/drawing/2014/main" id="{6AE88B1F-1921-E05A-5DC5-5E801E3BDDCA}"/>
              </a:ext>
            </a:extLst>
          </p:cNvPr>
          <p:cNvSpPr/>
          <p:nvPr/>
        </p:nvSpPr>
        <p:spPr>
          <a:xfrm rot="10800000" flipV="1">
            <a:off x="15475218" y="3086506"/>
            <a:ext cx="7548980" cy="6386087"/>
          </a:xfrm>
          <a:prstGeom prst="rect">
            <a:avLst/>
          </a:prstGeom>
          <a:gradFill>
            <a:gsLst>
              <a:gs pos="48000">
                <a:schemeClr val="bg1"/>
              </a:gs>
              <a:gs pos="100000">
                <a:srgbClr val="C7D7E5"/>
              </a:gs>
            </a:gsLst>
            <a:lin ang="10800000" scaled="0"/>
          </a:gradFill>
          <a:ln w="44450">
            <a:gradFill>
              <a:gsLst>
                <a:gs pos="0">
                  <a:srgbClr val="8471F2"/>
                </a:gs>
                <a:gs pos="100000">
                  <a:srgbClr val="82C1EA"/>
                </a:gs>
              </a:gsLst>
              <a:lin ang="5400000" scaled="1"/>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2" name="TextBox 41">
            <a:extLst>
              <a:ext uri="{FF2B5EF4-FFF2-40B4-BE49-F238E27FC236}">
                <a16:creationId xmlns:a16="http://schemas.microsoft.com/office/drawing/2014/main" id="{9BE51167-76FA-F1E6-3807-BFFD8BAFAFD1}"/>
              </a:ext>
            </a:extLst>
          </p:cNvPr>
          <p:cNvSpPr txBox="1"/>
          <p:nvPr/>
        </p:nvSpPr>
        <p:spPr>
          <a:xfrm>
            <a:off x="8292189" y="5552521"/>
            <a:ext cx="6439812" cy="3139321"/>
          </a:xfrm>
          <a:prstGeom prst="rect">
            <a:avLst/>
          </a:prstGeom>
          <a:noFill/>
        </p:spPr>
        <p:txBody>
          <a:bodyPr wrap="square" lIns="182880" tIns="91440" rIns="182880" bIns="91440" rtlCol="0" anchor="t">
            <a:spAutoFit/>
          </a:bodyPr>
          <a:lstStyle/>
          <a:p>
            <a:pPr algn="ctr"/>
            <a:r>
              <a:rPr lang="en-US" sz="4800" dirty="0">
                <a:solidFill>
                  <a:schemeClr val="tx1">
                    <a:lumMod val="95000"/>
                    <a:lumOff val="5000"/>
                  </a:schemeClr>
                </a:solidFill>
                <a:latin typeface="+mn-lt"/>
              </a:rPr>
              <a:t>PowerUP</a:t>
            </a:r>
            <a:br>
              <a:rPr lang="en-US" sz="7200" dirty="0">
                <a:solidFill>
                  <a:schemeClr val="tx1">
                    <a:lumMod val="95000"/>
                    <a:lumOff val="5000"/>
                  </a:schemeClr>
                </a:solidFill>
                <a:latin typeface="+mn-lt"/>
                <a:cs typeface="Helvetica"/>
              </a:rPr>
            </a:br>
            <a:r>
              <a:rPr lang="en-US" sz="2600" dirty="0">
                <a:solidFill>
                  <a:schemeClr val="tx1">
                    <a:lumMod val="95000"/>
                    <a:lumOff val="5000"/>
                  </a:schemeClr>
                </a:solidFill>
                <a:latin typeface="+mn-lt"/>
                <a:cs typeface="Helvetica"/>
              </a:rPr>
              <a:t>For 12+ XOOM Energy Residential Natural Gas or 12+ Residential Electricity customers, earn a monthly BONUS equal to the average commodity-only charges of your customers’ bills.* </a:t>
            </a:r>
          </a:p>
          <a:p>
            <a:pPr algn="ctr">
              <a:lnSpc>
                <a:spcPct val="100000"/>
              </a:lnSpc>
            </a:pPr>
            <a:endParaRPr lang="en-US" dirty="0">
              <a:solidFill>
                <a:schemeClr val="tx1">
                  <a:lumMod val="95000"/>
                  <a:lumOff val="5000"/>
                </a:schemeClr>
              </a:solidFill>
              <a:latin typeface="+mn-lt"/>
              <a:cs typeface="Helvetica"/>
            </a:endParaRPr>
          </a:p>
        </p:txBody>
      </p:sp>
      <p:sp>
        <p:nvSpPr>
          <p:cNvPr id="43" name="TextBox 42">
            <a:extLst>
              <a:ext uri="{FF2B5EF4-FFF2-40B4-BE49-F238E27FC236}">
                <a16:creationId xmlns:a16="http://schemas.microsoft.com/office/drawing/2014/main" id="{1533827C-41B7-E1A5-E3EB-E2822AF9A8A4}"/>
              </a:ext>
            </a:extLst>
          </p:cNvPr>
          <p:cNvSpPr txBox="1"/>
          <p:nvPr/>
        </p:nvSpPr>
        <p:spPr>
          <a:xfrm>
            <a:off x="1724834" y="5648697"/>
            <a:ext cx="5488767" cy="3016210"/>
          </a:xfrm>
          <a:prstGeom prst="rect">
            <a:avLst/>
          </a:prstGeom>
          <a:noFill/>
        </p:spPr>
        <p:txBody>
          <a:bodyPr wrap="square" lIns="182880" tIns="91440" rIns="182880" bIns="91440" rtlCol="0" anchor="t">
            <a:spAutoFit/>
          </a:bodyPr>
          <a:lstStyle/>
          <a:p>
            <a:pPr algn="ctr"/>
            <a:r>
              <a:rPr lang="en-US" sz="4800" dirty="0">
                <a:solidFill>
                  <a:schemeClr val="tx1">
                    <a:lumMod val="95000"/>
                    <a:lumOff val="5000"/>
                  </a:schemeClr>
                </a:solidFill>
                <a:latin typeface="Anton" pitchFamily="2" charset="77"/>
                <a:cs typeface="Helvetica"/>
              </a:rPr>
              <a:t>Refer-a-Friend</a:t>
            </a:r>
            <a:br>
              <a:rPr lang="en-US" sz="7200" dirty="0">
                <a:latin typeface="Century Gothic" panose="020B0502020202020204" pitchFamily="34" charset="0"/>
                <a:cs typeface="Helvetica"/>
              </a:rPr>
            </a:br>
            <a:r>
              <a:rPr lang="en-US" sz="2600" dirty="0">
                <a:solidFill>
                  <a:schemeClr val="tx1">
                    <a:lumMod val="95000"/>
                    <a:lumOff val="5000"/>
                  </a:schemeClr>
                </a:solidFill>
                <a:latin typeface="Century Gothic" panose="020B0502020202020204" pitchFamily="34" charset="0"/>
                <a:cs typeface="Helvetica"/>
              </a:rPr>
              <a:t>For EVERY 5 Flash Mobile referred customers, earn</a:t>
            </a:r>
            <a:br>
              <a:rPr lang="en-US" sz="2600" dirty="0">
                <a:solidFill>
                  <a:schemeClr val="tx1">
                    <a:lumMod val="95000"/>
                    <a:lumOff val="5000"/>
                  </a:schemeClr>
                </a:solidFill>
                <a:latin typeface="Century Gothic" panose="020B0502020202020204" pitchFamily="34" charset="0"/>
                <a:cs typeface="Helvetica"/>
              </a:rPr>
            </a:br>
            <a:r>
              <a:rPr lang="en-US" sz="2600" dirty="0">
                <a:solidFill>
                  <a:schemeClr val="tx1">
                    <a:lumMod val="95000"/>
                    <a:lumOff val="5000"/>
                  </a:schemeClr>
                </a:solidFill>
                <a:latin typeface="Century Gothic" panose="020B0502020202020204" pitchFamily="34" charset="0"/>
                <a:cs typeface="Helvetica"/>
              </a:rPr>
              <a:t>a monthly CREDIT equal to one line of your service.*</a:t>
            </a:r>
          </a:p>
          <a:p>
            <a:pPr algn="ctr">
              <a:lnSpc>
                <a:spcPct val="100000"/>
              </a:lnSpc>
            </a:pPr>
            <a:endParaRPr lang="en-US" sz="3200" dirty="0">
              <a:solidFill>
                <a:schemeClr val="tx1">
                  <a:lumMod val="95000"/>
                  <a:lumOff val="5000"/>
                </a:schemeClr>
              </a:solidFill>
              <a:latin typeface="Century Gothic" panose="020B0502020202020204" pitchFamily="34" charset="0"/>
              <a:cs typeface="Helvetica"/>
            </a:endParaRPr>
          </a:p>
        </p:txBody>
      </p:sp>
      <p:sp>
        <p:nvSpPr>
          <p:cNvPr id="44" name="TextBox 43">
            <a:extLst>
              <a:ext uri="{FF2B5EF4-FFF2-40B4-BE49-F238E27FC236}">
                <a16:creationId xmlns:a16="http://schemas.microsoft.com/office/drawing/2014/main" id="{2572E912-93FD-374A-FD93-938AA2166E89}"/>
              </a:ext>
            </a:extLst>
          </p:cNvPr>
          <p:cNvSpPr txBox="1"/>
          <p:nvPr/>
        </p:nvSpPr>
        <p:spPr>
          <a:xfrm>
            <a:off x="15736504" y="5552521"/>
            <a:ext cx="6953080" cy="3323987"/>
          </a:xfrm>
          <a:prstGeom prst="rect">
            <a:avLst/>
          </a:prstGeom>
          <a:noFill/>
        </p:spPr>
        <p:txBody>
          <a:bodyPr wrap="square" lIns="182880" tIns="91440" rIns="182880" bIns="91440" rtlCol="0" anchor="t">
            <a:spAutoFit/>
          </a:bodyPr>
          <a:lstStyle/>
          <a:p>
            <a:pPr algn="ctr">
              <a:lnSpc>
                <a:spcPct val="100000"/>
              </a:lnSpc>
            </a:pPr>
            <a:r>
              <a:rPr lang="en-US" sz="4800" dirty="0">
                <a:solidFill>
                  <a:schemeClr val="tx1">
                    <a:lumMod val="95000"/>
                    <a:lumOff val="5000"/>
                  </a:schemeClr>
                </a:solidFill>
                <a:latin typeface="Anton" pitchFamily="2" charset="77"/>
                <a:cs typeface="Helvetica"/>
              </a:rPr>
              <a:t>Refer-a-Friend</a:t>
            </a:r>
            <a:br>
              <a:rPr lang="en-US" sz="7200" dirty="0">
                <a:latin typeface="Century Gothic" panose="020B0502020202020204" pitchFamily="34" charset="0"/>
                <a:cs typeface="Helvetica"/>
              </a:rPr>
            </a:br>
            <a:r>
              <a:rPr lang="en-US" sz="2600" dirty="0">
                <a:solidFill>
                  <a:schemeClr val="tx1">
                    <a:lumMod val="95000"/>
                    <a:lumOff val="5000"/>
                  </a:schemeClr>
                </a:solidFill>
                <a:latin typeface="Century Gothic" panose="020B0502020202020204" pitchFamily="34" charset="0"/>
                <a:cs typeface="Helvetica"/>
              </a:rPr>
              <a:t>For EVERY 5 referred customers who enroll in and authenticate an IDSeal Annual plan, earn a monthly BONUS equal to the monthly cost of your Annual subscriptions on your flagged accounts, up to 4 BONUSES.*</a:t>
            </a:r>
          </a:p>
        </p:txBody>
      </p:sp>
      <p:pic>
        <p:nvPicPr>
          <p:cNvPr id="45" name="Picture 44" descr="A purple logo with black background&#10;&#10;AI-generated content may be incorrect.">
            <a:extLst>
              <a:ext uri="{FF2B5EF4-FFF2-40B4-BE49-F238E27FC236}">
                <a16:creationId xmlns:a16="http://schemas.microsoft.com/office/drawing/2014/main" id="{CEBCF87E-FB4E-8C8B-D50C-216F968640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1809" y="4106526"/>
            <a:ext cx="1908140" cy="1186516"/>
          </a:xfrm>
          <a:prstGeom prst="rect">
            <a:avLst/>
          </a:prstGeom>
        </p:spPr>
      </p:pic>
      <p:pic>
        <p:nvPicPr>
          <p:cNvPr id="46" name="Picture 6" descr="XOOM Energy">
            <a:extLst>
              <a:ext uri="{FF2B5EF4-FFF2-40B4-BE49-F238E27FC236}">
                <a16:creationId xmlns:a16="http://schemas.microsoft.com/office/drawing/2014/main" id="{0377910C-823E-A418-8029-DDD4C15CAF7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245601" y="4130053"/>
            <a:ext cx="4412791" cy="103133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EFB20E2C-3BCE-B165-96D2-39D66ADB44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70400" y="4114801"/>
            <a:ext cx="4044331" cy="916716"/>
          </a:xfrm>
          <a:prstGeom prst="rect">
            <a:avLst/>
          </a:prstGeom>
        </p:spPr>
      </p:pic>
    </p:spTree>
    <p:extLst>
      <p:ext uri="{BB962C8B-B14F-4D97-AF65-F5344CB8AC3E}">
        <p14:creationId xmlns:p14="http://schemas.microsoft.com/office/powerpoint/2010/main" val="2139211315"/>
      </p:ext>
    </p:extLst>
  </p:cSld>
  <p:clrMapOvr>
    <a:masterClrMapping/>
  </p:clrMapOvr>
  <p:transition>
    <p:fade/>
  </p:transition>
</p:sld>
</file>

<file path=ppt/theme/theme1.xml><?xml version="1.0" encoding="utf-8"?>
<a:theme xmlns:a="http://schemas.openxmlformats.org/drawingml/2006/main" name="White">
  <a:themeElements>
    <a:clrScheme name="Custom 1">
      <a:dk1>
        <a:srgbClr val="5E5E5E"/>
      </a:dk1>
      <a:lt1>
        <a:srgbClr val="FFFFFF"/>
      </a:lt1>
      <a:dk2>
        <a:srgbClr val="5E5E5E"/>
      </a:dk2>
      <a:lt2>
        <a:srgbClr val="D6D5D5"/>
      </a:lt2>
      <a:accent1>
        <a:srgbClr val="002956"/>
      </a:accent1>
      <a:accent2>
        <a:srgbClr val="5FCBC9"/>
      </a:accent2>
      <a:accent3>
        <a:srgbClr val="949BA2"/>
      </a:accent3>
      <a:accent4>
        <a:srgbClr val="367CCA"/>
      </a:accent4>
      <a:accent5>
        <a:srgbClr val="FE661B"/>
      </a:accent5>
      <a:accent6>
        <a:srgbClr val="6FB3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3698</TotalTime>
  <Words>2154</Words>
  <Application>Microsoft Office PowerPoint</Application>
  <PresentationFormat>Custom</PresentationFormat>
  <Paragraphs>417</Paragraphs>
  <Slides>40</Slides>
  <Notes>24</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40</vt:i4>
      </vt:variant>
    </vt:vector>
  </HeadingPairs>
  <TitlesOfParts>
    <vt:vector size="60" baseType="lpstr">
      <vt:lpstr>Myriad Pro</vt:lpstr>
      <vt:lpstr>Calibri</vt:lpstr>
      <vt:lpstr>Helvetica</vt:lpstr>
      <vt:lpstr>Century Gothic Paneuropean Bold Italics</vt:lpstr>
      <vt:lpstr>Helvetica Neue Medium</vt:lpstr>
      <vt:lpstr>Century Gothic Paneuropean</vt:lpstr>
      <vt:lpstr>Arial Black</vt:lpstr>
      <vt:lpstr>Open Sans</vt:lpstr>
      <vt:lpstr>Helvetica Neue</vt:lpstr>
      <vt:lpstr>Helvetica Oblique</vt:lpstr>
      <vt:lpstr>Century Gothic Paneuropean Bold</vt:lpstr>
      <vt:lpstr>Aptos</vt:lpstr>
      <vt:lpstr>Wingdings</vt:lpstr>
      <vt:lpstr>Century Gothic</vt:lpstr>
      <vt:lpstr>Anton</vt:lpstr>
      <vt:lpstr>Arial</vt:lpstr>
      <vt:lpstr>Public Sans</vt:lpstr>
      <vt:lpstr>Century Gothic Paneuropean Italics</vt:lpstr>
      <vt:lpstr>Arial Narrow</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 UP FOR WEEKLY EMAIL &amp; TEXT UPDATES  ROCKSTAR TEAM WEBSITE www.wealthinstituteinc.com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Allan Van Buhler</dc:creator>
  <cp:lastModifiedBy>Adry Huayanca</cp:lastModifiedBy>
  <cp:revision>101</cp:revision>
  <dcterms:modified xsi:type="dcterms:W3CDTF">2026-02-06T23:23:47Z</dcterms:modified>
</cp:coreProperties>
</file>