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99" r:id="rId2"/>
    <p:sldId id="646" r:id="rId3"/>
    <p:sldId id="801" r:id="rId4"/>
    <p:sldId id="800" r:id="rId5"/>
    <p:sldId id="64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76A3C-82C6-469A-BA36-05F66F45BD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5BA3BE-7589-4661-97DF-814A86692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57DB0-6BC7-4751-83EC-61302790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C08A5-BF82-4901-AD57-F1F1D6EDA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396F0-E16B-40D5-B052-CF8183C5D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5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C225A-439F-40DE-A042-A107E5752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938030-E8B4-4F4F-B3A6-7DDDEEE52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6EA37-3CD3-49AD-8775-DF2A4300C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ED4D0-738C-4951-B5F9-23BFC37AE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F5F22-CB41-4136-971C-3DB643915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8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BE57DC-B674-4E73-9B2A-8F5A840204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AFA2F-8A3B-4A4F-8E2D-044058748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86221-C321-43CF-A06C-B5516657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C2A46-4D69-4490-8D73-CCD7FCAB0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4539E-D78C-46CE-B8B4-4C53FB24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4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D8918-24EA-4E8B-8E80-0B0BD5728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FE426-F257-47A0-8C90-5213E55E7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E1F5F-D575-4B34-8002-0DEB83699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B0B99-60EE-490F-B52D-DC28B2C7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949D6-C45E-4123-9A0B-9854628FC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1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B16E-90B1-4627-87A5-882A8C14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B2F13-C882-4CD8-BD37-2B0EDB40A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D6DB6-5724-4422-B128-D53B9789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0E8F1-04C5-4E61-81FA-0C1CE3954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539E6-53A4-4B2B-92A2-F8E5E7760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2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F1A22-138A-4DCA-B4E9-9D9E714B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79A98-9A01-4ABD-A1F9-A6B76138B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326CAC-75B5-47DC-96F7-87F9BD775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11CED-6B44-4E4B-8B8F-E29CE469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E2C14-8435-44F5-BC23-6F969E26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126D1-189F-44F9-BAED-7941E5C08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9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8888-77BA-4317-A72F-6E2171E82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7E345-5567-4ED7-87E0-0CF0976DE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A79B2-740A-43CE-851C-B30AA53CC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28ECD-9008-4126-B1A0-4EC87F16DB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096E21-CF02-4D3A-8D12-9D40AAD56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02CE4D-8BFA-4800-8F96-6E48A551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A12BCC-3CFA-4D70-825A-034656D12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E0BB81-EC29-46FE-A8E3-3FD0BAE9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3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6289-EF42-4F59-804B-B70C53510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10168D-23A8-4D5D-9BAF-98A4D538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B4719-3A38-41A5-B59F-969B637B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B4BB5-DAA2-4E10-8858-F3A203D6B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0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45E711-E681-4F3E-85A2-95EABF25B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172B0-35DC-451C-9A5F-0A8E7674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E314B-3E2B-48A1-AFA3-AC8C3424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9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F5FB2-8A9D-4C5A-B313-CC60AA36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38EEE-46F2-4774-A809-133977AEB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3B61E3-4E04-4666-9CBE-0A0967454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9F75B-2E36-4E01-9E99-3256B29B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44835-C99C-4582-AAAA-C0494B156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073B3-9822-43AD-9341-9F7AEA6F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6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058A-D9FE-4027-B12D-6BE139E3F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1E778A-DC6B-4D4A-A4CB-3B1A4DBBA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0D215D-99B3-4C8A-83CD-2BF466042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2EFCB-763A-4886-A5A0-84CA5CACE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DE440-4356-4825-8D23-E27A1B89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BB0E9-6F1F-412C-9D2E-3D7CA433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9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F8C057-83DE-4984-9A95-2F0AC8217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1A2FD-E33C-4DA2-AD62-5F74986E2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CC910-DC83-40C5-A2EC-28AD17DE2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A48C1-700E-448F-BB6B-56281171A5D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A0161-5864-4A0D-A138-5FC318D6B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9B71D-3C50-4C88-935B-E190B753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4C6E5-293A-4EB3-B0FB-32688978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3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081F7F-6D0B-4EFE-B9A4-84DB396D4B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638" y="0"/>
            <a:ext cx="12188332" cy="6865761"/>
          </a:xfrm>
          <a:prstGeom prst="rect">
            <a:avLst/>
          </a:prstGeom>
        </p:spPr>
      </p:pic>
      <p:sp>
        <p:nvSpPr>
          <p:cNvPr id="5" name="Text Box 3" descr="Shape 1472">
            <a:extLst>
              <a:ext uri="{FF2B5EF4-FFF2-40B4-BE49-F238E27FC236}">
                <a16:creationId xmlns:a16="http://schemas.microsoft.com/office/drawing/2014/main" id="{AEB63501-6CC2-4338-9954-3B80CB291C62}"/>
              </a:ext>
            </a:extLst>
          </p:cNvPr>
          <p:cNvSpPr txBox="1">
            <a:spLocks/>
          </p:cNvSpPr>
          <p:nvPr/>
        </p:nvSpPr>
        <p:spPr bwMode="auto">
          <a:xfrm>
            <a:off x="508182" y="166782"/>
            <a:ext cx="8570304" cy="70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4772" tIns="44772" rIns="44772" bIns="44772" anchor="ctr">
            <a:spAutoFit/>
          </a:bodyPr>
          <a:lstStyle>
            <a:lvl1pPr defTabSz="1173163">
              <a:defRPr sz="3600">
                <a:solidFill>
                  <a:srgbClr val="000000"/>
                </a:solidFill>
                <a:latin typeface="Helvetica Light" charset="0"/>
                <a:ea typeface="MS PGothic" charset="0"/>
                <a:cs typeface="Helvetica Light" charset="0"/>
                <a:sym typeface="Helvetica Light" charset="0"/>
              </a:defRPr>
            </a:lvl1pPr>
            <a:lvl2pPr marL="742950" indent="-28575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eaLnBrk="1"/>
            <a:r>
              <a:rPr lang="en-US" sz="3999" b="1" dirty="0">
                <a:solidFill>
                  <a:schemeClr val="bg1"/>
                </a:solidFill>
                <a:latin typeface="Century Gothic" panose="020B0502020202020204" pitchFamily="34" charset="0"/>
                <a:sym typeface="Helvetica" charset="0"/>
              </a:rPr>
              <a:t>What to say in the breakout rooms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769E21-63D2-45BA-922B-63A67E105BB4}"/>
              </a:ext>
            </a:extLst>
          </p:cNvPr>
          <p:cNvSpPr txBox="1"/>
          <p:nvPr/>
        </p:nvSpPr>
        <p:spPr>
          <a:xfrm>
            <a:off x="547822" y="1039407"/>
            <a:ext cx="1172345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3200" b="1" dirty="0"/>
              <a:t>Start by asking “</a:t>
            </a:r>
            <a:r>
              <a:rPr lang="en-US" sz="3200" b="1" u="sng" dirty="0"/>
              <a:t>What did you like most about what you saw?</a:t>
            </a:r>
            <a:r>
              <a:rPr lang="en-US" sz="3200" b="1" dirty="0"/>
              <a:t>”</a:t>
            </a:r>
          </a:p>
          <a:p>
            <a:endParaRPr lang="en-US" sz="3200" b="1" u="sng" dirty="0"/>
          </a:p>
          <a:p>
            <a:r>
              <a:rPr lang="en-US" sz="3200" b="1" dirty="0"/>
              <a:t>Agree with whatever their response is and follow up by asking “</a:t>
            </a:r>
            <a:r>
              <a:rPr lang="en-US" sz="3200" b="1" u="sng" dirty="0"/>
              <a:t>Great! Are you ready to get started?</a:t>
            </a:r>
            <a:r>
              <a:rPr lang="en-US" sz="3200" b="1" dirty="0"/>
              <a:t>”</a:t>
            </a:r>
          </a:p>
          <a:p>
            <a:endParaRPr lang="en-US" sz="3200" b="1" dirty="0"/>
          </a:p>
          <a:p>
            <a:r>
              <a:rPr lang="en-US" sz="3200" b="1" dirty="0"/>
              <a:t>If its anything other than “Yes”, such as:	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I have some questions.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How do the services work?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I need to think about it.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Follow up with: Can I show you something simple? </a:t>
            </a:r>
          </a:p>
          <a:p>
            <a:pPr lvl="1"/>
            <a:endParaRPr lang="en-US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52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2F789358-C460-4CE2-B7ED-EB40E2E60C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38" y="-7761"/>
            <a:ext cx="12188332" cy="6865761"/>
          </a:xfrm>
          <a:prstGeom prst="rect">
            <a:avLst/>
          </a:prstGeom>
        </p:spPr>
      </p:pic>
      <p:sp>
        <p:nvSpPr>
          <p:cNvPr id="2061" name="Rectangle 2060"/>
          <p:cNvSpPr/>
          <p:nvPr/>
        </p:nvSpPr>
        <p:spPr>
          <a:xfrm>
            <a:off x="1237551" y="3922553"/>
            <a:ext cx="480667" cy="30295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4" tIns="35714" rIns="35714" bIns="35714" numCol="1" spcCol="38100" rtlCol="0" anchor="ctr">
            <a:spAutoFit/>
          </a:bodyPr>
          <a:lstStyle/>
          <a:p>
            <a:pPr algn="ctr" defTabSz="410683" hangingPunct="0"/>
            <a:endParaRPr lang="en-US" sz="15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50" name="Text Box 3" descr="Shape 1472">
            <a:extLst>
              <a:ext uri="{FF2B5EF4-FFF2-40B4-BE49-F238E27FC236}">
                <a16:creationId xmlns:a16="http://schemas.microsoft.com/office/drawing/2014/main" id="{FE5E69F4-1439-42A8-9C11-8825950575BE}"/>
              </a:ext>
            </a:extLst>
          </p:cNvPr>
          <p:cNvSpPr txBox="1">
            <a:spLocks/>
          </p:cNvSpPr>
          <p:nvPr/>
        </p:nvSpPr>
        <p:spPr bwMode="auto">
          <a:xfrm>
            <a:off x="508182" y="166782"/>
            <a:ext cx="7350419" cy="70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4772" tIns="44772" rIns="44772" bIns="44772" anchor="ctr">
            <a:spAutoFit/>
          </a:bodyPr>
          <a:lstStyle>
            <a:lvl1pPr defTabSz="1173163">
              <a:defRPr sz="3600">
                <a:solidFill>
                  <a:srgbClr val="000000"/>
                </a:solidFill>
                <a:latin typeface="Helvetica Light" charset="0"/>
                <a:ea typeface="MS PGothic" charset="0"/>
                <a:cs typeface="Helvetica Light" charset="0"/>
                <a:sym typeface="Helvetica Light" charset="0"/>
              </a:defRPr>
            </a:lvl1pPr>
            <a:lvl2pPr marL="742950" indent="-28575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eaLnBrk="1"/>
            <a:r>
              <a:rPr lang="en-US" sz="3999" b="1" dirty="0">
                <a:solidFill>
                  <a:schemeClr val="bg1"/>
                </a:solidFill>
                <a:latin typeface="Century Gothic" panose="020B0502020202020204" pitchFamily="34" charset="0"/>
                <a:sym typeface="Helvetica" charset="0"/>
              </a:rPr>
              <a:t>Effectively Enrolling New IBOs</a:t>
            </a:r>
          </a:p>
        </p:txBody>
      </p:sp>
      <p:sp>
        <p:nvSpPr>
          <p:cNvPr id="55" name="object 2">
            <a:extLst>
              <a:ext uri="{FF2B5EF4-FFF2-40B4-BE49-F238E27FC236}">
                <a16:creationId xmlns:a16="http://schemas.microsoft.com/office/drawing/2014/main" id="{486C9466-5A52-40D9-B355-F69585F30119}"/>
              </a:ext>
            </a:extLst>
          </p:cNvPr>
          <p:cNvSpPr/>
          <p:nvPr/>
        </p:nvSpPr>
        <p:spPr>
          <a:xfrm>
            <a:off x="10679842" y="5545148"/>
            <a:ext cx="1232137" cy="11927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18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171358-7A73-4F79-A28B-0F7C71FA8E8D}"/>
              </a:ext>
            </a:extLst>
          </p:cNvPr>
          <p:cNvSpPr/>
          <p:nvPr/>
        </p:nvSpPr>
        <p:spPr>
          <a:xfrm>
            <a:off x="10332952" y="6094625"/>
            <a:ext cx="47290" cy="235956"/>
          </a:xfrm>
          <a:prstGeom prst="rect">
            <a:avLst/>
          </a:prstGeom>
          <a:solidFill>
            <a:srgbClr val="00457C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397" tIns="25397" rIns="25397" bIns="25397" numCol="1" spcCol="38100" rtlCol="0" anchor="ctr">
            <a:spAutoFit/>
          </a:bodyPr>
          <a:lstStyle/>
          <a:p>
            <a:pPr algn="ctr" defTabSz="292042" hangingPunct="0"/>
            <a:endParaRPr lang="en-US" sz="1200">
              <a:solidFill>
                <a:srgbClr val="FFFFFF"/>
              </a:solidFill>
              <a:sym typeface="Helvetica Light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7AF364E-AE42-44CF-A70B-6922846F3E7E}"/>
              </a:ext>
            </a:extLst>
          </p:cNvPr>
          <p:cNvGrpSpPr/>
          <p:nvPr/>
        </p:nvGrpSpPr>
        <p:grpSpPr>
          <a:xfrm>
            <a:off x="5004444" y="1595727"/>
            <a:ext cx="2230993" cy="1833273"/>
            <a:chOff x="2582418" y="2532252"/>
            <a:chExt cx="1815083" cy="1546859"/>
          </a:xfrm>
        </p:grpSpPr>
        <p:sp>
          <p:nvSpPr>
            <p:cNvPr id="64" name="object 9">
              <a:extLst>
                <a:ext uri="{FF2B5EF4-FFF2-40B4-BE49-F238E27FC236}">
                  <a16:creationId xmlns:a16="http://schemas.microsoft.com/office/drawing/2014/main" id="{371FAE7F-EABE-45F0-9D2D-8FACA7C1190A}"/>
                </a:ext>
              </a:extLst>
            </p:cNvPr>
            <p:cNvSpPr/>
            <p:nvPr/>
          </p:nvSpPr>
          <p:spPr>
            <a:xfrm>
              <a:off x="2582418" y="2532252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65" name="object 10">
              <a:extLst>
                <a:ext uri="{FF2B5EF4-FFF2-40B4-BE49-F238E27FC236}">
                  <a16:creationId xmlns:a16="http://schemas.microsoft.com/office/drawing/2014/main" id="{A204E8DF-8C48-481A-90E7-08BCE8B1D2C2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C049CBF5-4CB4-432A-B290-87094600882B}"/>
              </a:ext>
            </a:extLst>
          </p:cNvPr>
          <p:cNvSpPr txBox="1"/>
          <p:nvPr/>
        </p:nvSpPr>
        <p:spPr>
          <a:xfrm>
            <a:off x="5728361" y="1859660"/>
            <a:ext cx="783157" cy="4206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2400" b="1" dirty="0">
                <a:solidFill>
                  <a:srgbClr val="FF0000"/>
                </a:solidFill>
                <a:sym typeface="Helvetica Light"/>
              </a:rPr>
              <a:t>YOU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AD10AFB-4AB9-440C-959D-BDE0C330EF1F}"/>
              </a:ext>
            </a:extLst>
          </p:cNvPr>
          <p:cNvSpPr txBox="1"/>
          <p:nvPr/>
        </p:nvSpPr>
        <p:spPr>
          <a:xfrm>
            <a:off x="5914062" y="2304817"/>
            <a:ext cx="363876" cy="7898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4799" b="1" dirty="0">
                <a:solidFill>
                  <a:srgbClr val="FF0000"/>
                </a:solidFill>
                <a:sym typeface="Helvetica Light"/>
              </a:rPr>
              <a:t>3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B890BCE-E9DE-415D-98BD-59B138447FA8}"/>
              </a:ext>
            </a:extLst>
          </p:cNvPr>
          <p:cNvSpPr txBox="1"/>
          <p:nvPr/>
        </p:nvSpPr>
        <p:spPr>
          <a:xfrm>
            <a:off x="508182" y="1956585"/>
            <a:ext cx="2850133" cy="33745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Electric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Gas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TV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Home Security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Identity Prot.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+ More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C7C9518B-1C8C-4B81-9A49-01C5A8CFBAD6}"/>
              </a:ext>
            </a:extLst>
          </p:cNvPr>
          <p:cNvGrpSpPr/>
          <p:nvPr/>
        </p:nvGrpSpPr>
        <p:grpSpPr>
          <a:xfrm>
            <a:off x="3638882" y="3605851"/>
            <a:ext cx="2230993" cy="1833273"/>
            <a:chOff x="2582418" y="2532252"/>
            <a:chExt cx="1815083" cy="1546859"/>
          </a:xfrm>
        </p:grpSpPr>
        <p:sp>
          <p:nvSpPr>
            <p:cNvPr id="70" name="object 9">
              <a:extLst>
                <a:ext uri="{FF2B5EF4-FFF2-40B4-BE49-F238E27FC236}">
                  <a16:creationId xmlns:a16="http://schemas.microsoft.com/office/drawing/2014/main" id="{D86E4E1B-5730-470F-A772-197B23AFBA31}"/>
                </a:ext>
              </a:extLst>
            </p:cNvPr>
            <p:cNvSpPr/>
            <p:nvPr/>
          </p:nvSpPr>
          <p:spPr>
            <a:xfrm>
              <a:off x="2582418" y="2532252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71" name="object 10">
              <a:extLst>
                <a:ext uri="{FF2B5EF4-FFF2-40B4-BE49-F238E27FC236}">
                  <a16:creationId xmlns:a16="http://schemas.microsoft.com/office/drawing/2014/main" id="{1FECD007-2464-4DCB-A526-107619014A7C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C559064-2A09-464A-A18C-D1D2B6B872DD}"/>
              </a:ext>
            </a:extLst>
          </p:cNvPr>
          <p:cNvGrpSpPr/>
          <p:nvPr/>
        </p:nvGrpSpPr>
        <p:grpSpPr>
          <a:xfrm>
            <a:off x="6426609" y="3643838"/>
            <a:ext cx="2230993" cy="1833273"/>
            <a:chOff x="2582418" y="2532252"/>
            <a:chExt cx="1815083" cy="1546859"/>
          </a:xfrm>
        </p:grpSpPr>
        <p:sp>
          <p:nvSpPr>
            <p:cNvPr id="73" name="object 9">
              <a:extLst>
                <a:ext uri="{FF2B5EF4-FFF2-40B4-BE49-F238E27FC236}">
                  <a16:creationId xmlns:a16="http://schemas.microsoft.com/office/drawing/2014/main" id="{7EA79394-6149-4395-AB1D-FEEC6941041C}"/>
                </a:ext>
              </a:extLst>
            </p:cNvPr>
            <p:cNvSpPr/>
            <p:nvPr/>
          </p:nvSpPr>
          <p:spPr>
            <a:xfrm>
              <a:off x="2582418" y="2532252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74" name="object 10">
              <a:extLst>
                <a:ext uri="{FF2B5EF4-FFF2-40B4-BE49-F238E27FC236}">
                  <a16:creationId xmlns:a16="http://schemas.microsoft.com/office/drawing/2014/main" id="{59513B4A-6B15-46E0-A6A1-50590E22E04F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A6FF5571-0400-43CC-880E-1F1B91676D88}"/>
              </a:ext>
            </a:extLst>
          </p:cNvPr>
          <p:cNvCxnSpPr>
            <a:cxnSpLocks/>
          </p:cNvCxnSpPr>
          <p:nvPr/>
        </p:nvCxnSpPr>
        <p:spPr>
          <a:xfrm flipH="1">
            <a:off x="4936317" y="3167127"/>
            <a:ext cx="514909" cy="438724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C5A8A0A-4985-4D03-861E-07CE13C9EFA4}"/>
              </a:ext>
            </a:extLst>
          </p:cNvPr>
          <p:cNvCxnSpPr>
            <a:cxnSpLocks/>
          </p:cNvCxnSpPr>
          <p:nvPr/>
        </p:nvCxnSpPr>
        <p:spPr>
          <a:xfrm>
            <a:off x="6833554" y="3114879"/>
            <a:ext cx="526851" cy="490972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51EAD1E-86A9-4781-B3C3-8548EEE8BFB6}"/>
              </a:ext>
            </a:extLst>
          </p:cNvPr>
          <p:cNvSpPr txBox="1"/>
          <p:nvPr/>
        </p:nvSpPr>
        <p:spPr>
          <a:xfrm>
            <a:off x="4572440" y="4127575"/>
            <a:ext cx="363876" cy="7898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4799" b="1" dirty="0">
                <a:solidFill>
                  <a:srgbClr val="FF0000"/>
                </a:solidFill>
                <a:sym typeface="Helvetica Light"/>
              </a:rPr>
              <a:t>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83570B4-50D9-4921-8693-DB225FD77174}"/>
              </a:ext>
            </a:extLst>
          </p:cNvPr>
          <p:cNvSpPr txBox="1"/>
          <p:nvPr/>
        </p:nvSpPr>
        <p:spPr>
          <a:xfrm>
            <a:off x="7360406" y="4165561"/>
            <a:ext cx="363875" cy="7898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4799" b="1" dirty="0">
                <a:solidFill>
                  <a:srgbClr val="FF0000"/>
                </a:solidFill>
                <a:sym typeface="Helvetica Light"/>
              </a:rPr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CF4DD01-3233-4F99-BFBC-C52F9F7E863A}"/>
              </a:ext>
            </a:extLst>
          </p:cNvPr>
          <p:cNvSpPr txBox="1"/>
          <p:nvPr/>
        </p:nvSpPr>
        <p:spPr>
          <a:xfrm>
            <a:off x="7908530" y="1681200"/>
            <a:ext cx="2446176" cy="13282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8298" b="1" dirty="0">
                <a:solidFill>
                  <a:srgbClr val="00B050"/>
                </a:solidFill>
                <a:sym typeface="Helvetica Light"/>
              </a:rPr>
              <a:t>$ 400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FA349A-1CF3-4C8E-B3CB-FD3F0603270B}"/>
              </a:ext>
            </a:extLst>
          </p:cNvPr>
          <p:cNvSpPr txBox="1"/>
          <p:nvPr/>
        </p:nvSpPr>
        <p:spPr>
          <a:xfrm>
            <a:off x="7542105" y="2156451"/>
            <a:ext cx="354853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Let’s say this is you (name)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3E1C49-7CCF-45BE-9D8A-E78DC88A982C}"/>
              </a:ext>
            </a:extLst>
          </p:cNvPr>
          <p:cNvSpPr txBox="1"/>
          <p:nvPr/>
        </p:nvSpPr>
        <p:spPr>
          <a:xfrm>
            <a:off x="2182730" y="3776315"/>
            <a:ext cx="8907906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Here’s a list of some of our services. First, we’re going to help you get 3 services. As soon as you do that, you make a $400 bonus!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4F3EE0-CD05-4521-AF82-F7A8F4470D00}"/>
              </a:ext>
            </a:extLst>
          </p:cNvPr>
          <p:cNvSpPr txBox="1"/>
          <p:nvPr/>
        </p:nvSpPr>
        <p:spPr>
          <a:xfrm>
            <a:off x="297125" y="429495"/>
            <a:ext cx="8490762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Next, we’ll teach you how to invite some people onto a zoom meeting and we’ll find your first two business partners.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1378BA-F607-40B3-A665-89EFB664B801}"/>
              </a:ext>
            </a:extLst>
          </p:cNvPr>
          <p:cNvSpPr txBox="1"/>
          <p:nvPr/>
        </p:nvSpPr>
        <p:spPr>
          <a:xfrm>
            <a:off x="43245" y="5491994"/>
            <a:ext cx="12153387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Next, we’ll help them do what you just did and get 3 services. They’ll be happy because they make their $400. and you’ll also make the fast start bonus of $___</a:t>
            </a:r>
          </a:p>
        </p:txBody>
      </p:sp>
    </p:spTree>
    <p:extLst>
      <p:ext uri="{BB962C8B-B14F-4D97-AF65-F5344CB8AC3E}">
        <p14:creationId xmlns:p14="http://schemas.microsoft.com/office/powerpoint/2010/main" val="31827002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77" grpId="0"/>
      <p:bldP spid="78" grpId="0"/>
      <p:bldP spid="79" grpId="0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2F789358-C460-4CE2-B7ED-EB40E2E60C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171" y="0"/>
            <a:ext cx="12188332" cy="6865761"/>
          </a:xfrm>
          <a:prstGeom prst="rect">
            <a:avLst/>
          </a:prstGeom>
        </p:spPr>
      </p:pic>
      <p:sp>
        <p:nvSpPr>
          <p:cNvPr id="2061" name="Rectangle 2060"/>
          <p:cNvSpPr/>
          <p:nvPr/>
        </p:nvSpPr>
        <p:spPr>
          <a:xfrm>
            <a:off x="1237551" y="3922553"/>
            <a:ext cx="480667" cy="30295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4" tIns="35714" rIns="35714" bIns="35714" numCol="1" spcCol="38100" rtlCol="0" anchor="ctr">
            <a:spAutoFit/>
          </a:bodyPr>
          <a:lstStyle/>
          <a:p>
            <a:pPr algn="ctr" defTabSz="410683" hangingPunct="0"/>
            <a:endParaRPr lang="en-US" sz="15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50" name="Text Box 3" descr="Shape 1472">
            <a:extLst>
              <a:ext uri="{FF2B5EF4-FFF2-40B4-BE49-F238E27FC236}">
                <a16:creationId xmlns:a16="http://schemas.microsoft.com/office/drawing/2014/main" id="{FE5E69F4-1439-42A8-9C11-8825950575BE}"/>
              </a:ext>
            </a:extLst>
          </p:cNvPr>
          <p:cNvSpPr txBox="1">
            <a:spLocks/>
          </p:cNvSpPr>
          <p:nvPr/>
        </p:nvSpPr>
        <p:spPr bwMode="auto">
          <a:xfrm>
            <a:off x="297200" y="56079"/>
            <a:ext cx="8600762" cy="70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4772" tIns="44772" rIns="44772" bIns="44772" anchor="ctr">
            <a:spAutoFit/>
          </a:bodyPr>
          <a:lstStyle>
            <a:lvl1pPr defTabSz="1173163">
              <a:defRPr sz="3600">
                <a:solidFill>
                  <a:srgbClr val="000000"/>
                </a:solidFill>
                <a:latin typeface="Helvetica Light" charset="0"/>
                <a:ea typeface="MS PGothic" charset="0"/>
                <a:cs typeface="Helvetica Light" charset="0"/>
                <a:sym typeface="Helvetica Light" charset="0"/>
              </a:defRPr>
            </a:lvl1pPr>
            <a:lvl2pPr marL="742950" indent="-28575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eaLnBrk="1"/>
            <a:r>
              <a:rPr lang="en-US" sz="3999" b="1" dirty="0">
                <a:solidFill>
                  <a:schemeClr val="bg1"/>
                </a:solidFill>
                <a:latin typeface="Century Gothic" panose="020B0502020202020204" pitchFamily="34" charset="0"/>
                <a:sym typeface="Helvetica" charset="0"/>
              </a:rPr>
              <a:t>What To Say For An Effective Close</a:t>
            </a:r>
          </a:p>
        </p:txBody>
      </p:sp>
      <p:sp>
        <p:nvSpPr>
          <p:cNvPr id="55" name="object 2">
            <a:extLst>
              <a:ext uri="{FF2B5EF4-FFF2-40B4-BE49-F238E27FC236}">
                <a16:creationId xmlns:a16="http://schemas.microsoft.com/office/drawing/2014/main" id="{486C9466-5A52-40D9-B355-F69585F30119}"/>
              </a:ext>
            </a:extLst>
          </p:cNvPr>
          <p:cNvSpPr/>
          <p:nvPr/>
        </p:nvSpPr>
        <p:spPr>
          <a:xfrm>
            <a:off x="10679842" y="5545148"/>
            <a:ext cx="1232137" cy="11927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18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171358-7A73-4F79-A28B-0F7C71FA8E8D}"/>
              </a:ext>
            </a:extLst>
          </p:cNvPr>
          <p:cNvSpPr/>
          <p:nvPr/>
        </p:nvSpPr>
        <p:spPr>
          <a:xfrm>
            <a:off x="10332952" y="6094625"/>
            <a:ext cx="47290" cy="235956"/>
          </a:xfrm>
          <a:prstGeom prst="rect">
            <a:avLst/>
          </a:prstGeom>
          <a:solidFill>
            <a:srgbClr val="00457C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397" tIns="25397" rIns="25397" bIns="25397" numCol="1" spcCol="38100" rtlCol="0" anchor="ctr">
            <a:spAutoFit/>
          </a:bodyPr>
          <a:lstStyle/>
          <a:p>
            <a:pPr algn="ctr" defTabSz="292042" hangingPunct="0"/>
            <a:endParaRPr lang="en-US" sz="1200">
              <a:solidFill>
                <a:srgbClr val="FFFFFF"/>
              </a:solidFill>
              <a:sym typeface="Helvetica Light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0D36A93-D383-434E-B99F-DE4B4AC6F258}"/>
              </a:ext>
            </a:extLst>
          </p:cNvPr>
          <p:cNvSpPr/>
          <p:nvPr/>
        </p:nvSpPr>
        <p:spPr>
          <a:xfrm>
            <a:off x="4246668" y="1589772"/>
            <a:ext cx="3591165" cy="681675"/>
          </a:xfrm>
          <a:prstGeom prst="roundRect">
            <a:avLst>
              <a:gd name="adj" fmla="val 2526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74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Host Name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345BC3F-AF69-4320-ADE0-700D491AB46F}"/>
              </a:ext>
            </a:extLst>
          </p:cNvPr>
          <p:cNvGrpSpPr/>
          <p:nvPr/>
        </p:nvGrpSpPr>
        <p:grpSpPr>
          <a:xfrm>
            <a:off x="3284766" y="2714590"/>
            <a:ext cx="1276064" cy="1087493"/>
            <a:chOff x="2580132" y="2555748"/>
            <a:chExt cx="1815083" cy="1546859"/>
          </a:xfrm>
        </p:grpSpPr>
        <p:sp>
          <p:nvSpPr>
            <p:cNvPr id="27" name="object 9">
              <a:extLst>
                <a:ext uri="{FF2B5EF4-FFF2-40B4-BE49-F238E27FC236}">
                  <a16:creationId xmlns:a16="http://schemas.microsoft.com/office/drawing/2014/main" id="{A8841CC8-F992-4F77-A267-144CAE9F3856}"/>
                </a:ext>
              </a:extLst>
            </p:cNvPr>
            <p:cNvSpPr/>
            <p:nvPr/>
          </p:nvSpPr>
          <p:spPr>
            <a:xfrm>
              <a:off x="2580132" y="2555748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1</a:t>
              </a:r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object 10">
              <a:extLst>
                <a:ext uri="{FF2B5EF4-FFF2-40B4-BE49-F238E27FC236}">
                  <a16:creationId xmlns:a16="http://schemas.microsoft.com/office/drawing/2014/main" id="{21403B46-A6B9-4DA0-830D-5D5A22DE09DB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8ED1C3E-5B7C-45CD-8CC2-4832EFE3A38C}"/>
              </a:ext>
            </a:extLst>
          </p:cNvPr>
          <p:cNvGrpSpPr/>
          <p:nvPr/>
        </p:nvGrpSpPr>
        <p:grpSpPr>
          <a:xfrm>
            <a:off x="4791574" y="2714590"/>
            <a:ext cx="1274993" cy="1087493"/>
            <a:chOff x="4637532" y="2555748"/>
            <a:chExt cx="1813560" cy="1546859"/>
          </a:xfrm>
        </p:grpSpPr>
        <p:sp>
          <p:nvSpPr>
            <p:cNvPr id="30" name="object 11">
              <a:extLst>
                <a:ext uri="{FF2B5EF4-FFF2-40B4-BE49-F238E27FC236}">
                  <a16:creationId xmlns:a16="http://schemas.microsoft.com/office/drawing/2014/main" id="{C29EB456-A90E-4C36-9FEA-6B923EC8FC18}"/>
                </a:ext>
              </a:extLst>
            </p:cNvPr>
            <p:cNvSpPr/>
            <p:nvPr/>
          </p:nvSpPr>
          <p:spPr>
            <a:xfrm>
              <a:off x="4637532" y="2555748"/>
              <a:ext cx="1813560" cy="154685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31" name="object 12">
              <a:extLst>
                <a:ext uri="{FF2B5EF4-FFF2-40B4-BE49-F238E27FC236}">
                  <a16:creationId xmlns:a16="http://schemas.microsoft.com/office/drawing/2014/main" id="{5BECDE21-BDF3-4E8C-BA19-C5A50078DA1B}"/>
                </a:ext>
              </a:extLst>
            </p:cNvPr>
            <p:cNvSpPr/>
            <p:nvPr/>
          </p:nvSpPr>
          <p:spPr>
            <a:xfrm>
              <a:off x="4690109" y="2582417"/>
              <a:ext cx="1713230" cy="1446530"/>
            </a:xfrm>
            <a:custGeom>
              <a:avLst/>
              <a:gdLst/>
              <a:ahLst/>
              <a:cxnLst/>
              <a:rect l="l" t="t" r="r" b="b"/>
              <a:pathLst>
                <a:path w="1713229" h="1446529">
                  <a:moveTo>
                    <a:pt x="0" y="723138"/>
                  </a:moveTo>
                  <a:lnTo>
                    <a:pt x="1562" y="679082"/>
                  </a:lnTo>
                  <a:lnTo>
                    <a:pt x="6191" y="635725"/>
                  </a:lnTo>
                  <a:lnTo>
                    <a:pt x="13797" y="593143"/>
                  </a:lnTo>
                  <a:lnTo>
                    <a:pt x="24290" y="551410"/>
                  </a:lnTo>
                  <a:lnTo>
                    <a:pt x="37580" y="510603"/>
                  </a:lnTo>
                  <a:lnTo>
                    <a:pt x="53578" y="470796"/>
                  </a:lnTo>
                  <a:lnTo>
                    <a:pt x="72194" y="432067"/>
                  </a:lnTo>
                  <a:lnTo>
                    <a:pt x="93340" y="394489"/>
                  </a:lnTo>
                  <a:lnTo>
                    <a:pt x="116924" y="358139"/>
                  </a:lnTo>
                  <a:lnTo>
                    <a:pt x="142859" y="323093"/>
                  </a:lnTo>
                  <a:lnTo>
                    <a:pt x="171053" y="289426"/>
                  </a:lnTo>
                  <a:lnTo>
                    <a:pt x="201418" y="257214"/>
                  </a:lnTo>
                  <a:lnTo>
                    <a:pt x="233865" y="226531"/>
                  </a:lnTo>
                  <a:lnTo>
                    <a:pt x="268303" y="197455"/>
                  </a:lnTo>
                  <a:lnTo>
                    <a:pt x="304643" y="170060"/>
                  </a:lnTo>
                  <a:lnTo>
                    <a:pt x="342795" y="144423"/>
                  </a:lnTo>
                  <a:lnTo>
                    <a:pt x="382671" y="120618"/>
                  </a:lnTo>
                  <a:lnTo>
                    <a:pt x="424179" y="98721"/>
                  </a:lnTo>
                  <a:lnTo>
                    <a:pt x="467232" y="78808"/>
                  </a:lnTo>
                  <a:lnTo>
                    <a:pt x="511739" y="60955"/>
                  </a:lnTo>
                  <a:lnTo>
                    <a:pt x="557611" y="45237"/>
                  </a:lnTo>
                  <a:lnTo>
                    <a:pt x="604758" y="31729"/>
                  </a:lnTo>
                  <a:lnTo>
                    <a:pt x="653091" y="20508"/>
                  </a:lnTo>
                  <a:lnTo>
                    <a:pt x="702520" y="11649"/>
                  </a:lnTo>
                  <a:lnTo>
                    <a:pt x="752955" y="5227"/>
                  </a:lnTo>
                  <a:lnTo>
                    <a:pt x="804308" y="1319"/>
                  </a:lnTo>
                  <a:lnTo>
                    <a:pt x="856488" y="0"/>
                  </a:lnTo>
                  <a:lnTo>
                    <a:pt x="908667" y="1319"/>
                  </a:lnTo>
                  <a:lnTo>
                    <a:pt x="960020" y="5227"/>
                  </a:lnTo>
                  <a:lnTo>
                    <a:pt x="1010455" y="11649"/>
                  </a:lnTo>
                  <a:lnTo>
                    <a:pt x="1059884" y="20508"/>
                  </a:lnTo>
                  <a:lnTo>
                    <a:pt x="1108217" y="31729"/>
                  </a:lnTo>
                  <a:lnTo>
                    <a:pt x="1155364" y="45237"/>
                  </a:lnTo>
                  <a:lnTo>
                    <a:pt x="1201236" y="60955"/>
                  </a:lnTo>
                  <a:lnTo>
                    <a:pt x="1245743" y="78808"/>
                  </a:lnTo>
                  <a:lnTo>
                    <a:pt x="1288796" y="98721"/>
                  </a:lnTo>
                  <a:lnTo>
                    <a:pt x="1330304" y="120618"/>
                  </a:lnTo>
                  <a:lnTo>
                    <a:pt x="1370180" y="144423"/>
                  </a:lnTo>
                  <a:lnTo>
                    <a:pt x="1408332" y="170060"/>
                  </a:lnTo>
                  <a:lnTo>
                    <a:pt x="1444672" y="197455"/>
                  </a:lnTo>
                  <a:lnTo>
                    <a:pt x="1479110" y="226531"/>
                  </a:lnTo>
                  <a:lnTo>
                    <a:pt x="1511557" y="257214"/>
                  </a:lnTo>
                  <a:lnTo>
                    <a:pt x="1541922" y="289426"/>
                  </a:lnTo>
                  <a:lnTo>
                    <a:pt x="1570116" y="323093"/>
                  </a:lnTo>
                  <a:lnTo>
                    <a:pt x="1596051" y="358140"/>
                  </a:lnTo>
                  <a:lnTo>
                    <a:pt x="1619635" y="394489"/>
                  </a:lnTo>
                  <a:lnTo>
                    <a:pt x="1640781" y="432067"/>
                  </a:lnTo>
                  <a:lnTo>
                    <a:pt x="1659397" y="470796"/>
                  </a:lnTo>
                  <a:lnTo>
                    <a:pt x="1675395" y="510603"/>
                  </a:lnTo>
                  <a:lnTo>
                    <a:pt x="1688685" y="551410"/>
                  </a:lnTo>
                  <a:lnTo>
                    <a:pt x="1699178" y="593143"/>
                  </a:lnTo>
                  <a:lnTo>
                    <a:pt x="1706784" y="635725"/>
                  </a:lnTo>
                  <a:lnTo>
                    <a:pt x="1711413" y="679082"/>
                  </a:lnTo>
                  <a:lnTo>
                    <a:pt x="1712976" y="723138"/>
                  </a:lnTo>
                  <a:lnTo>
                    <a:pt x="1711413" y="767193"/>
                  </a:lnTo>
                  <a:lnTo>
                    <a:pt x="1706784" y="810550"/>
                  </a:lnTo>
                  <a:lnTo>
                    <a:pt x="1699178" y="853132"/>
                  </a:lnTo>
                  <a:lnTo>
                    <a:pt x="1688685" y="894865"/>
                  </a:lnTo>
                  <a:lnTo>
                    <a:pt x="1675395" y="935672"/>
                  </a:lnTo>
                  <a:lnTo>
                    <a:pt x="1659397" y="975479"/>
                  </a:lnTo>
                  <a:lnTo>
                    <a:pt x="1640781" y="1014208"/>
                  </a:lnTo>
                  <a:lnTo>
                    <a:pt x="1619635" y="1051786"/>
                  </a:lnTo>
                  <a:lnTo>
                    <a:pt x="1596051" y="1088136"/>
                  </a:lnTo>
                  <a:lnTo>
                    <a:pt x="1570116" y="1123182"/>
                  </a:lnTo>
                  <a:lnTo>
                    <a:pt x="1541922" y="1156849"/>
                  </a:lnTo>
                  <a:lnTo>
                    <a:pt x="1511557" y="1189061"/>
                  </a:lnTo>
                  <a:lnTo>
                    <a:pt x="1479110" y="1219744"/>
                  </a:lnTo>
                  <a:lnTo>
                    <a:pt x="1444672" y="1248820"/>
                  </a:lnTo>
                  <a:lnTo>
                    <a:pt x="1408332" y="1276215"/>
                  </a:lnTo>
                  <a:lnTo>
                    <a:pt x="1370180" y="1301852"/>
                  </a:lnTo>
                  <a:lnTo>
                    <a:pt x="1330304" y="1325657"/>
                  </a:lnTo>
                  <a:lnTo>
                    <a:pt x="1288796" y="1347554"/>
                  </a:lnTo>
                  <a:lnTo>
                    <a:pt x="1245743" y="1367467"/>
                  </a:lnTo>
                  <a:lnTo>
                    <a:pt x="1201236" y="1385320"/>
                  </a:lnTo>
                  <a:lnTo>
                    <a:pt x="1155364" y="1401038"/>
                  </a:lnTo>
                  <a:lnTo>
                    <a:pt x="1108217" y="1414546"/>
                  </a:lnTo>
                  <a:lnTo>
                    <a:pt x="1059884" y="1425767"/>
                  </a:lnTo>
                  <a:lnTo>
                    <a:pt x="1010455" y="1434626"/>
                  </a:lnTo>
                  <a:lnTo>
                    <a:pt x="960020" y="1441048"/>
                  </a:lnTo>
                  <a:lnTo>
                    <a:pt x="908667" y="1444956"/>
                  </a:lnTo>
                  <a:lnTo>
                    <a:pt x="856488" y="1446276"/>
                  </a:lnTo>
                  <a:lnTo>
                    <a:pt x="804308" y="1444956"/>
                  </a:lnTo>
                  <a:lnTo>
                    <a:pt x="752955" y="1441048"/>
                  </a:lnTo>
                  <a:lnTo>
                    <a:pt x="702520" y="1434626"/>
                  </a:lnTo>
                  <a:lnTo>
                    <a:pt x="653091" y="1425767"/>
                  </a:lnTo>
                  <a:lnTo>
                    <a:pt x="604758" y="1414546"/>
                  </a:lnTo>
                  <a:lnTo>
                    <a:pt x="557611" y="1401038"/>
                  </a:lnTo>
                  <a:lnTo>
                    <a:pt x="511739" y="1385320"/>
                  </a:lnTo>
                  <a:lnTo>
                    <a:pt x="467232" y="1367467"/>
                  </a:lnTo>
                  <a:lnTo>
                    <a:pt x="424179" y="1347554"/>
                  </a:lnTo>
                  <a:lnTo>
                    <a:pt x="382671" y="1325657"/>
                  </a:lnTo>
                  <a:lnTo>
                    <a:pt x="342795" y="1301852"/>
                  </a:lnTo>
                  <a:lnTo>
                    <a:pt x="304643" y="1276215"/>
                  </a:lnTo>
                  <a:lnTo>
                    <a:pt x="268303" y="1248820"/>
                  </a:lnTo>
                  <a:lnTo>
                    <a:pt x="233865" y="1219744"/>
                  </a:lnTo>
                  <a:lnTo>
                    <a:pt x="201418" y="1189061"/>
                  </a:lnTo>
                  <a:lnTo>
                    <a:pt x="171053" y="1156849"/>
                  </a:lnTo>
                  <a:lnTo>
                    <a:pt x="142859" y="1123182"/>
                  </a:lnTo>
                  <a:lnTo>
                    <a:pt x="116924" y="1088136"/>
                  </a:lnTo>
                  <a:lnTo>
                    <a:pt x="93340" y="1051786"/>
                  </a:lnTo>
                  <a:lnTo>
                    <a:pt x="72194" y="1014208"/>
                  </a:lnTo>
                  <a:lnTo>
                    <a:pt x="53578" y="975479"/>
                  </a:lnTo>
                  <a:lnTo>
                    <a:pt x="37580" y="935672"/>
                  </a:lnTo>
                  <a:lnTo>
                    <a:pt x="24290" y="894865"/>
                  </a:lnTo>
                  <a:lnTo>
                    <a:pt x="13797" y="853132"/>
                  </a:lnTo>
                  <a:lnTo>
                    <a:pt x="6191" y="810550"/>
                  </a:lnTo>
                  <a:lnTo>
                    <a:pt x="1562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B938BA1-2E99-4650-885C-354881D85CDA}"/>
              </a:ext>
            </a:extLst>
          </p:cNvPr>
          <p:cNvGrpSpPr/>
          <p:nvPr/>
        </p:nvGrpSpPr>
        <p:grpSpPr>
          <a:xfrm>
            <a:off x="6203034" y="2698071"/>
            <a:ext cx="1274993" cy="1087493"/>
            <a:chOff x="6618731" y="2555748"/>
            <a:chExt cx="1813560" cy="1546860"/>
          </a:xfrm>
        </p:grpSpPr>
        <p:sp>
          <p:nvSpPr>
            <p:cNvPr id="33" name="object 13">
              <a:extLst>
                <a:ext uri="{FF2B5EF4-FFF2-40B4-BE49-F238E27FC236}">
                  <a16:creationId xmlns:a16="http://schemas.microsoft.com/office/drawing/2014/main" id="{E30FFD42-C168-4073-B322-1C3D2FFDBBA9}"/>
                </a:ext>
              </a:extLst>
            </p:cNvPr>
            <p:cNvSpPr/>
            <p:nvPr/>
          </p:nvSpPr>
          <p:spPr>
            <a:xfrm>
              <a:off x="6618731" y="2555748"/>
              <a:ext cx="1813560" cy="15468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3</a:t>
              </a:r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object 14">
              <a:extLst>
                <a:ext uri="{FF2B5EF4-FFF2-40B4-BE49-F238E27FC236}">
                  <a16:creationId xmlns:a16="http://schemas.microsoft.com/office/drawing/2014/main" id="{BAF70B18-9CAB-405A-8D94-7FBDC7BAE61E}"/>
                </a:ext>
              </a:extLst>
            </p:cNvPr>
            <p:cNvSpPr/>
            <p:nvPr/>
          </p:nvSpPr>
          <p:spPr>
            <a:xfrm>
              <a:off x="6671309" y="2582417"/>
              <a:ext cx="1713230" cy="1446530"/>
            </a:xfrm>
            <a:custGeom>
              <a:avLst/>
              <a:gdLst/>
              <a:ahLst/>
              <a:cxnLst/>
              <a:rect l="l" t="t" r="r" b="b"/>
              <a:pathLst>
                <a:path w="1713229" h="1446529">
                  <a:moveTo>
                    <a:pt x="0" y="723138"/>
                  </a:moveTo>
                  <a:lnTo>
                    <a:pt x="1562" y="679082"/>
                  </a:lnTo>
                  <a:lnTo>
                    <a:pt x="6191" y="635725"/>
                  </a:lnTo>
                  <a:lnTo>
                    <a:pt x="13797" y="593143"/>
                  </a:lnTo>
                  <a:lnTo>
                    <a:pt x="24290" y="551410"/>
                  </a:lnTo>
                  <a:lnTo>
                    <a:pt x="37580" y="510603"/>
                  </a:lnTo>
                  <a:lnTo>
                    <a:pt x="53578" y="470796"/>
                  </a:lnTo>
                  <a:lnTo>
                    <a:pt x="72194" y="432067"/>
                  </a:lnTo>
                  <a:lnTo>
                    <a:pt x="93340" y="394489"/>
                  </a:lnTo>
                  <a:lnTo>
                    <a:pt x="116924" y="358139"/>
                  </a:lnTo>
                  <a:lnTo>
                    <a:pt x="142859" y="323093"/>
                  </a:lnTo>
                  <a:lnTo>
                    <a:pt x="171053" y="289426"/>
                  </a:lnTo>
                  <a:lnTo>
                    <a:pt x="201418" y="257214"/>
                  </a:lnTo>
                  <a:lnTo>
                    <a:pt x="233865" y="226531"/>
                  </a:lnTo>
                  <a:lnTo>
                    <a:pt x="268303" y="197455"/>
                  </a:lnTo>
                  <a:lnTo>
                    <a:pt x="304643" y="170060"/>
                  </a:lnTo>
                  <a:lnTo>
                    <a:pt x="342795" y="144423"/>
                  </a:lnTo>
                  <a:lnTo>
                    <a:pt x="382671" y="120618"/>
                  </a:lnTo>
                  <a:lnTo>
                    <a:pt x="424180" y="98721"/>
                  </a:lnTo>
                  <a:lnTo>
                    <a:pt x="467232" y="78808"/>
                  </a:lnTo>
                  <a:lnTo>
                    <a:pt x="511739" y="60955"/>
                  </a:lnTo>
                  <a:lnTo>
                    <a:pt x="557611" y="45237"/>
                  </a:lnTo>
                  <a:lnTo>
                    <a:pt x="604758" y="31729"/>
                  </a:lnTo>
                  <a:lnTo>
                    <a:pt x="653091" y="20508"/>
                  </a:lnTo>
                  <a:lnTo>
                    <a:pt x="702520" y="11649"/>
                  </a:lnTo>
                  <a:lnTo>
                    <a:pt x="752955" y="5227"/>
                  </a:lnTo>
                  <a:lnTo>
                    <a:pt x="804308" y="1319"/>
                  </a:lnTo>
                  <a:lnTo>
                    <a:pt x="856488" y="0"/>
                  </a:lnTo>
                  <a:lnTo>
                    <a:pt x="908667" y="1319"/>
                  </a:lnTo>
                  <a:lnTo>
                    <a:pt x="960020" y="5227"/>
                  </a:lnTo>
                  <a:lnTo>
                    <a:pt x="1010455" y="11649"/>
                  </a:lnTo>
                  <a:lnTo>
                    <a:pt x="1059884" y="20508"/>
                  </a:lnTo>
                  <a:lnTo>
                    <a:pt x="1108217" y="31729"/>
                  </a:lnTo>
                  <a:lnTo>
                    <a:pt x="1155364" y="45237"/>
                  </a:lnTo>
                  <a:lnTo>
                    <a:pt x="1201236" y="60955"/>
                  </a:lnTo>
                  <a:lnTo>
                    <a:pt x="1245743" y="78808"/>
                  </a:lnTo>
                  <a:lnTo>
                    <a:pt x="1288796" y="98721"/>
                  </a:lnTo>
                  <a:lnTo>
                    <a:pt x="1330304" y="120618"/>
                  </a:lnTo>
                  <a:lnTo>
                    <a:pt x="1370180" y="144423"/>
                  </a:lnTo>
                  <a:lnTo>
                    <a:pt x="1408332" y="170060"/>
                  </a:lnTo>
                  <a:lnTo>
                    <a:pt x="1444672" y="197455"/>
                  </a:lnTo>
                  <a:lnTo>
                    <a:pt x="1479110" y="226531"/>
                  </a:lnTo>
                  <a:lnTo>
                    <a:pt x="1511557" y="257214"/>
                  </a:lnTo>
                  <a:lnTo>
                    <a:pt x="1541922" y="289426"/>
                  </a:lnTo>
                  <a:lnTo>
                    <a:pt x="1570116" y="323093"/>
                  </a:lnTo>
                  <a:lnTo>
                    <a:pt x="1596051" y="358140"/>
                  </a:lnTo>
                  <a:lnTo>
                    <a:pt x="1619635" y="394489"/>
                  </a:lnTo>
                  <a:lnTo>
                    <a:pt x="1640781" y="432067"/>
                  </a:lnTo>
                  <a:lnTo>
                    <a:pt x="1659397" y="470796"/>
                  </a:lnTo>
                  <a:lnTo>
                    <a:pt x="1675395" y="510603"/>
                  </a:lnTo>
                  <a:lnTo>
                    <a:pt x="1688685" y="551410"/>
                  </a:lnTo>
                  <a:lnTo>
                    <a:pt x="1699178" y="593143"/>
                  </a:lnTo>
                  <a:lnTo>
                    <a:pt x="1706784" y="635725"/>
                  </a:lnTo>
                  <a:lnTo>
                    <a:pt x="1711413" y="679082"/>
                  </a:lnTo>
                  <a:lnTo>
                    <a:pt x="1712976" y="723138"/>
                  </a:lnTo>
                  <a:lnTo>
                    <a:pt x="1711413" y="767193"/>
                  </a:lnTo>
                  <a:lnTo>
                    <a:pt x="1706784" y="810550"/>
                  </a:lnTo>
                  <a:lnTo>
                    <a:pt x="1699178" y="853132"/>
                  </a:lnTo>
                  <a:lnTo>
                    <a:pt x="1688685" y="894865"/>
                  </a:lnTo>
                  <a:lnTo>
                    <a:pt x="1675395" y="935672"/>
                  </a:lnTo>
                  <a:lnTo>
                    <a:pt x="1659397" y="975479"/>
                  </a:lnTo>
                  <a:lnTo>
                    <a:pt x="1640781" y="1014208"/>
                  </a:lnTo>
                  <a:lnTo>
                    <a:pt x="1619635" y="1051786"/>
                  </a:lnTo>
                  <a:lnTo>
                    <a:pt x="1596051" y="1088136"/>
                  </a:lnTo>
                  <a:lnTo>
                    <a:pt x="1570116" y="1123182"/>
                  </a:lnTo>
                  <a:lnTo>
                    <a:pt x="1541922" y="1156849"/>
                  </a:lnTo>
                  <a:lnTo>
                    <a:pt x="1511557" y="1189061"/>
                  </a:lnTo>
                  <a:lnTo>
                    <a:pt x="1479110" y="1219744"/>
                  </a:lnTo>
                  <a:lnTo>
                    <a:pt x="1444672" y="1248820"/>
                  </a:lnTo>
                  <a:lnTo>
                    <a:pt x="1408332" y="1276215"/>
                  </a:lnTo>
                  <a:lnTo>
                    <a:pt x="1370180" y="1301852"/>
                  </a:lnTo>
                  <a:lnTo>
                    <a:pt x="1330304" y="1325657"/>
                  </a:lnTo>
                  <a:lnTo>
                    <a:pt x="1288795" y="1347554"/>
                  </a:lnTo>
                  <a:lnTo>
                    <a:pt x="1245743" y="1367467"/>
                  </a:lnTo>
                  <a:lnTo>
                    <a:pt x="1201236" y="1385320"/>
                  </a:lnTo>
                  <a:lnTo>
                    <a:pt x="1155364" y="1401038"/>
                  </a:lnTo>
                  <a:lnTo>
                    <a:pt x="1108217" y="1414546"/>
                  </a:lnTo>
                  <a:lnTo>
                    <a:pt x="1059884" y="1425767"/>
                  </a:lnTo>
                  <a:lnTo>
                    <a:pt x="1010455" y="1434626"/>
                  </a:lnTo>
                  <a:lnTo>
                    <a:pt x="960020" y="1441048"/>
                  </a:lnTo>
                  <a:lnTo>
                    <a:pt x="908667" y="1444956"/>
                  </a:lnTo>
                  <a:lnTo>
                    <a:pt x="856488" y="1446276"/>
                  </a:lnTo>
                  <a:lnTo>
                    <a:pt x="804308" y="1444956"/>
                  </a:lnTo>
                  <a:lnTo>
                    <a:pt x="752955" y="1441048"/>
                  </a:lnTo>
                  <a:lnTo>
                    <a:pt x="702520" y="1434626"/>
                  </a:lnTo>
                  <a:lnTo>
                    <a:pt x="653091" y="1425767"/>
                  </a:lnTo>
                  <a:lnTo>
                    <a:pt x="604758" y="1414546"/>
                  </a:lnTo>
                  <a:lnTo>
                    <a:pt x="557611" y="1401038"/>
                  </a:lnTo>
                  <a:lnTo>
                    <a:pt x="511739" y="1385320"/>
                  </a:lnTo>
                  <a:lnTo>
                    <a:pt x="467232" y="1367467"/>
                  </a:lnTo>
                  <a:lnTo>
                    <a:pt x="424179" y="1347554"/>
                  </a:lnTo>
                  <a:lnTo>
                    <a:pt x="382671" y="1325657"/>
                  </a:lnTo>
                  <a:lnTo>
                    <a:pt x="342795" y="1301852"/>
                  </a:lnTo>
                  <a:lnTo>
                    <a:pt x="304643" y="1276215"/>
                  </a:lnTo>
                  <a:lnTo>
                    <a:pt x="268303" y="1248820"/>
                  </a:lnTo>
                  <a:lnTo>
                    <a:pt x="233865" y="1219744"/>
                  </a:lnTo>
                  <a:lnTo>
                    <a:pt x="201418" y="1189061"/>
                  </a:lnTo>
                  <a:lnTo>
                    <a:pt x="171053" y="1156849"/>
                  </a:lnTo>
                  <a:lnTo>
                    <a:pt x="142859" y="1123182"/>
                  </a:lnTo>
                  <a:lnTo>
                    <a:pt x="116924" y="1088136"/>
                  </a:lnTo>
                  <a:lnTo>
                    <a:pt x="93340" y="1051786"/>
                  </a:lnTo>
                  <a:lnTo>
                    <a:pt x="72194" y="1014208"/>
                  </a:lnTo>
                  <a:lnTo>
                    <a:pt x="53578" y="975479"/>
                  </a:lnTo>
                  <a:lnTo>
                    <a:pt x="37580" y="935672"/>
                  </a:lnTo>
                  <a:lnTo>
                    <a:pt x="24290" y="894865"/>
                  </a:lnTo>
                  <a:lnTo>
                    <a:pt x="13797" y="853132"/>
                  </a:lnTo>
                  <a:lnTo>
                    <a:pt x="6191" y="810550"/>
                  </a:lnTo>
                  <a:lnTo>
                    <a:pt x="1562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1E95EB2-2FA9-4C95-8B90-4024AF8E1088}"/>
              </a:ext>
            </a:extLst>
          </p:cNvPr>
          <p:cNvGrpSpPr/>
          <p:nvPr/>
        </p:nvGrpSpPr>
        <p:grpSpPr>
          <a:xfrm>
            <a:off x="7621898" y="2646285"/>
            <a:ext cx="1276064" cy="1087493"/>
            <a:chOff x="8595773" y="2555748"/>
            <a:chExt cx="1815083" cy="1546859"/>
          </a:xfrm>
        </p:grpSpPr>
        <p:sp>
          <p:nvSpPr>
            <p:cNvPr id="36" name="object 15">
              <a:extLst>
                <a:ext uri="{FF2B5EF4-FFF2-40B4-BE49-F238E27FC236}">
                  <a16:creationId xmlns:a16="http://schemas.microsoft.com/office/drawing/2014/main" id="{7A507026-5D20-48E9-A5EB-7FC49956DD40}"/>
                </a:ext>
              </a:extLst>
            </p:cNvPr>
            <p:cNvSpPr/>
            <p:nvPr/>
          </p:nvSpPr>
          <p:spPr>
            <a:xfrm>
              <a:off x="8595773" y="2555748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4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  <p:sp>
          <p:nvSpPr>
            <p:cNvPr id="37" name="object 16">
              <a:extLst>
                <a:ext uri="{FF2B5EF4-FFF2-40B4-BE49-F238E27FC236}">
                  <a16:creationId xmlns:a16="http://schemas.microsoft.com/office/drawing/2014/main" id="{C8B2D63F-64F5-4711-864C-0CF15BDDCAB5}"/>
                </a:ext>
              </a:extLst>
            </p:cNvPr>
            <p:cNvSpPr/>
            <p:nvPr/>
          </p:nvSpPr>
          <p:spPr>
            <a:xfrm>
              <a:off x="8620506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A273505-C3EF-4957-A2C8-EAFFA185A3C1}"/>
              </a:ext>
            </a:extLst>
          </p:cNvPr>
          <p:cNvCxnSpPr>
            <a:cxnSpLocks/>
          </p:cNvCxnSpPr>
          <p:nvPr/>
        </p:nvCxnSpPr>
        <p:spPr>
          <a:xfrm>
            <a:off x="3925391" y="3733778"/>
            <a:ext cx="0" cy="48999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1A756E8-FA73-407B-BDA9-EDE84DA20084}"/>
              </a:ext>
            </a:extLst>
          </p:cNvPr>
          <p:cNvCxnSpPr>
            <a:cxnSpLocks/>
          </p:cNvCxnSpPr>
          <p:nvPr/>
        </p:nvCxnSpPr>
        <p:spPr>
          <a:xfrm>
            <a:off x="5472761" y="3750297"/>
            <a:ext cx="0" cy="499229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D920356-F124-426E-8756-FF54CD4DC83F}"/>
              </a:ext>
            </a:extLst>
          </p:cNvPr>
          <p:cNvCxnSpPr>
            <a:cxnSpLocks/>
          </p:cNvCxnSpPr>
          <p:nvPr/>
        </p:nvCxnSpPr>
        <p:spPr>
          <a:xfrm>
            <a:off x="6865056" y="3715029"/>
            <a:ext cx="0" cy="50874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B177F1D-D060-4D18-9E1C-692D1590D52B}"/>
              </a:ext>
            </a:extLst>
          </p:cNvPr>
          <p:cNvCxnSpPr>
            <a:cxnSpLocks/>
          </p:cNvCxnSpPr>
          <p:nvPr/>
        </p:nvCxnSpPr>
        <p:spPr>
          <a:xfrm>
            <a:off x="8270940" y="3681992"/>
            <a:ext cx="0" cy="499229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2C275A5-557C-461E-8F95-9DD54A8136F5}"/>
              </a:ext>
            </a:extLst>
          </p:cNvPr>
          <p:cNvGrpSpPr/>
          <p:nvPr/>
        </p:nvGrpSpPr>
        <p:grpSpPr>
          <a:xfrm>
            <a:off x="3284766" y="4225511"/>
            <a:ext cx="1276064" cy="1087494"/>
            <a:chOff x="2580132" y="5006340"/>
            <a:chExt cx="1815083" cy="1546860"/>
          </a:xfrm>
        </p:grpSpPr>
        <p:sp>
          <p:nvSpPr>
            <p:cNvPr id="43" name="object 17">
              <a:extLst>
                <a:ext uri="{FF2B5EF4-FFF2-40B4-BE49-F238E27FC236}">
                  <a16:creationId xmlns:a16="http://schemas.microsoft.com/office/drawing/2014/main" id="{D920AA0E-0F86-4346-AC1E-7F92416C1D3A}"/>
                </a:ext>
              </a:extLst>
            </p:cNvPr>
            <p:cNvSpPr/>
            <p:nvPr/>
          </p:nvSpPr>
          <p:spPr>
            <a:xfrm>
              <a:off x="2580132" y="5006340"/>
              <a:ext cx="1815083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218"/>
            </a:p>
          </p:txBody>
        </p:sp>
        <p:sp>
          <p:nvSpPr>
            <p:cNvPr id="44" name="object 18">
              <a:extLst>
                <a:ext uri="{FF2B5EF4-FFF2-40B4-BE49-F238E27FC236}">
                  <a16:creationId xmlns:a16="http://schemas.microsoft.com/office/drawing/2014/main" id="{AFDB8E75-88ED-48C8-909B-FB279AD5789B}"/>
                </a:ext>
              </a:extLst>
            </p:cNvPr>
            <p:cNvSpPr/>
            <p:nvPr/>
          </p:nvSpPr>
          <p:spPr>
            <a:xfrm>
              <a:off x="2632710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5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A398C2D-C38D-44B3-A171-C2232654D89D}"/>
              </a:ext>
            </a:extLst>
          </p:cNvPr>
          <p:cNvGrpSpPr/>
          <p:nvPr/>
        </p:nvGrpSpPr>
        <p:grpSpPr>
          <a:xfrm>
            <a:off x="4834728" y="4244260"/>
            <a:ext cx="1276065" cy="1087494"/>
            <a:chOff x="4658867" y="5006340"/>
            <a:chExt cx="1815084" cy="1546860"/>
          </a:xfrm>
        </p:grpSpPr>
        <p:sp>
          <p:nvSpPr>
            <p:cNvPr id="46" name="object 19">
              <a:extLst>
                <a:ext uri="{FF2B5EF4-FFF2-40B4-BE49-F238E27FC236}">
                  <a16:creationId xmlns:a16="http://schemas.microsoft.com/office/drawing/2014/main" id="{B0591A1A-0FEB-4E33-984D-E15A98B4D4F4}"/>
                </a:ext>
              </a:extLst>
            </p:cNvPr>
            <p:cNvSpPr/>
            <p:nvPr/>
          </p:nvSpPr>
          <p:spPr>
            <a:xfrm>
              <a:off x="4658867" y="5006340"/>
              <a:ext cx="1815084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6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  <p:sp>
          <p:nvSpPr>
            <p:cNvPr id="47" name="object 20">
              <a:extLst>
                <a:ext uri="{FF2B5EF4-FFF2-40B4-BE49-F238E27FC236}">
                  <a16:creationId xmlns:a16="http://schemas.microsoft.com/office/drawing/2014/main" id="{0B36B49A-CB07-47E0-963C-7B5A2C624A89}"/>
                </a:ext>
              </a:extLst>
            </p:cNvPr>
            <p:cNvSpPr/>
            <p:nvPr/>
          </p:nvSpPr>
          <p:spPr>
            <a:xfrm>
              <a:off x="4711446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731B143-2DE4-4262-AACB-0EF0CF6F730B}"/>
              </a:ext>
            </a:extLst>
          </p:cNvPr>
          <p:cNvGrpSpPr/>
          <p:nvPr/>
        </p:nvGrpSpPr>
        <p:grpSpPr>
          <a:xfrm>
            <a:off x="6240396" y="4237097"/>
            <a:ext cx="1276064" cy="1087494"/>
            <a:chOff x="6640068" y="5006340"/>
            <a:chExt cx="1815083" cy="1546860"/>
          </a:xfrm>
        </p:grpSpPr>
        <p:sp>
          <p:nvSpPr>
            <p:cNvPr id="52" name="object 21">
              <a:extLst>
                <a:ext uri="{FF2B5EF4-FFF2-40B4-BE49-F238E27FC236}">
                  <a16:creationId xmlns:a16="http://schemas.microsoft.com/office/drawing/2014/main" id="{8B248EDF-ECDD-42AE-978C-E0C97DE71CDD}"/>
                </a:ext>
              </a:extLst>
            </p:cNvPr>
            <p:cNvSpPr/>
            <p:nvPr/>
          </p:nvSpPr>
          <p:spPr>
            <a:xfrm>
              <a:off x="6640068" y="5006340"/>
              <a:ext cx="1815083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218"/>
            </a:p>
          </p:txBody>
        </p:sp>
        <p:sp>
          <p:nvSpPr>
            <p:cNvPr id="53" name="object 22">
              <a:extLst>
                <a:ext uri="{FF2B5EF4-FFF2-40B4-BE49-F238E27FC236}">
                  <a16:creationId xmlns:a16="http://schemas.microsoft.com/office/drawing/2014/main" id="{406AF950-99F2-4CE6-AF97-67B8A63102FC}"/>
                </a:ext>
              </a:extLst>
            </p:cNvPr>
            <p:cNvSpPr/>
            <p:nvPr/>
          </p:nvSpPr>
          <p:spPr>
            <a:xfrm>
              <a:off x="6692645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7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7AFA290-E64C-4141-A8E7-6BA4409E4CD2}"/>
              </a:ext>
            </a:extLst>
          </p:cNvPr>
          <p:cNvGrpSpPr/>
          <p:nvPr/>
        </p:nvGrpSpPr>
        <p:grpSpPr>
          <a:xfrm>
            <a:off x="7621898" y="4185311"/>
            <a:ext cx="1276064" cy="1087494"/>
            <a:chOff x="8590788" y="5006340"/>
            <a:chExt cx="1815083" cy="1546860"/>
          </a:xfrm>
        </p:grpSpPr>
        <p:sp>
          <p:nvSpPr>
            <p:cNvPr id="56" name="object 23">
              <a:extLst>
                <a:ext uri="{FF2B5EF4-FFF2-40B4-BE49-F238E27FC236}">
                  <a16:creationId xmlns:a16="http://schemas.microsoft.com/office/drawing/2014/main" id="{0FB22383-F6B1-4BC4-A8FF-A49C0EF67CF3}"/>
                </a:ext>
              </a:extLst>
            </p:cNvPr>
            <p:cNvSpPr/>
            <p:nvPr/>
          </p:nvSpPr>
          <p:spPr>
            <a:xfrm>
              <a:off x="8590788" y="5006340"/>
              <a:ext cx="1815083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8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  <p:sp>
          <p:nvSpPr>
            <p:cNvPr id="57" name="object 24">
              <a:extLst>
                <a:ext uri="{FF2B5EF4-FFF2-40B4-BE49-F238E27FC236}">
                  <a16:creationId xmlns:a16="http://schemas.microsoft.com/office/drawing/2014/main" id="{D0C2D40D-BBEE-444B-825C-825E00F71CFF}"/>
                </a:ext>
              </a:extLst>
            </p:cNvPr>
            <p:cNvSpPr/>
            <p:nvPr/>
          </p:nvSpPr>
          <p:spPr>
            <a:xfrm>
              <a:off x="8643366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67A7EE4-CC38-444D-8E96-969C2922491D}"/>
              </a:ext>
            </a:extLst>
          </p:cNvPr>
          <p:cNvSpPr txBox="1"/>
          <p:nvPr/>
        </p:nvSpPr>
        <p:spPr>
          <a:xfrm>
            <a:off x="2969504" y="2360235"/>
            <a:ext cx="5650315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Can I show you the value of getting started TODAY? Here’s your friend (name of the host)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5AF846-CDD6-4086-92E0-C22417C2F09C}"/>
              </a:ext>
            </a:extLst>
          </p:cNvPr>
          <p:cNvSpPr txBox="1"/>
          <p:nvPr/>
        </p:nvSpPr>
        <p:spPr>
          <a:xfrm>
            <a:off x="64839" y="845741"/>
            <a:ext cx="4701872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Your friend is looking to build in teams of 4. </a:t>
            </a:r>
            <a:r>
              <a:rPr lang="en-US" sz="2800" b="1" dirty="0" err="1"/>
              <a:t>He/She</a:t>
            </a:r>
            <a:r>
              <a:rPr lang="en-US" sz="2800" b="1" dirty="0"/>
              <a:t> is only looking for their first 4 leaders.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4452B0-B680-4375-B6AA-2C221B792887}"/>
              </a:ext>
            </a:extLst>
          </p:cNvPr>
          <p:cNvSpPr txBox="1"/>
          <p:nvPr/>
        </p:nvSpPr>
        <p:spPr>
          <a:xfrm>
            <a:off x="1317576" y="2866725"/>
            <a:ext cx="9978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highlight>
                  <a:srgbClr val="FFFF00"/>
                </a:highlight>
              </a:rPr>
              <a:t>After the top 4 spots are taken, anyone else that your friend introduces to ACN, will be placed underneath those first 4 people.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FD0293-51C5-4130-B433-9C20E59AD3AA}"/>
              </a:ext>
            </a:extLst>
          </p:cNvPr>
          <p:cNvSpPr txBox="1"/>
          <p:nvPr/>
        </p:nvSpPr>
        <p:spPr>
          <a:xfrm>
            <a:off x="522514" y="5243393"/>
            <a:ext cx="111469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highlight>
                  <a:srgbClr val="FFFF00"/>
                </a:highlight>
              </a:rPr>
              <a:t>So would you rather be in Spot #1 or Spot #8?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(Then follow up with the closing question) </a:t>
            </a:r>
          </a:p>
          <a:p>
            <a:pPr algn="ctr"/>
            <a:r>
              <a:rPr lang="en-US" sz="3200" b="1" dirty="0">
                <a:highlight>
                  <a:srgbClr val="FFFF00"/>
                </a:highlight>
              </a:rPr>
              <a:t>“So lets  get you that top spot, can I help you get started?” </a:t>
            </a:r>
          </a:p>
        </p:txBody>
      </p:sp>
    </p:spTree>
    <p:extLst>
      <p:ext uri="{BB962C8B-B14F-4D97-AF65-F5344CB8AC3E}">
        <p14:creationId xmlns:p14="http://schemas.microsoft.com/office/powerpoint/2010/main" val="5548669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  <p:bldP spid="7" grpId="0"/>
      <p:bldP spid="7" grpId="1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2F789358-C460-4CE2-B7ED-EB40E2E60C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638" y="0"/>
            <a:ext cx="12188332" cy="6865761"/>
          </a:xfrm>
          <a:prstGeom prst="rect">
            <a:avLst/>
          </a:prstGeom>
        </p:spPr>
      </p:pic>
      <p:sp>
        <p:nvSpPr>
          <p:cNvPr id="2061" name="Rectangle 2060"/>
          <p:cNvSpPr/>
          <p:nvPr/>
        </p:nvSpPr>
        <p:spPr>
          <a:xfrm>
            <a:off x="1237551" y="3922553"/>
            <a:ext cx="480667" cy="30295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4" tIns="35714" rIns="35714" bIns="35714" numCol="1" spcCol="38100" rtlCol="0" anchor="ctr">
            <a:spAutoFit/>
          </a:bodyPr>
          <a:lstStyle/>
          <a:p>
            <a:pPr algn="ctr" defTabSz="410683" hangingPunct="0"/>
            <a:endParaRPr lang="en-US" sz="15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50" name="Text Box 3" descr="Shape 1472">
            <a:extLst>
              <a:ext uri="{FF2B5EF4-FFF2-40B4-BE49-F238E27FC236}">
                <a16:creationId xmlns:a16="http://schemas.microsoft.com/office/drawing/2014/main" id="{FE5E69F4-1439-42A8-9C11-8825950575BE}"/>
              </a:ext>
            </a:extLst>
          </p:cNvPr>
          <p:cNvSpPr txBox="1">
            <a:spLocks/>
          </p:cNvSpPr>
          <p:nvPr/>
        </p:nvSpPr>
        <p:spPr bwMode="auto">
          <a:xfrm>
            <a:off x="508182" y="166782"/>
            <a:ext cx="7350419" cy="70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4772" tIns="44772" rIns="44772" bIns="44772" anchor="ctr">
            <a:spAutoFit/>
          </a:bodyPr>
          <a:lstStyle>
            <a:lvl1pPr defTabSz="1173163">
              <a:defRPr sz="3600">
                <a:solidFill>
                  <a:srgbClr val="000000"/>
                </a:solidFill>
                <a:latin typeface="Helvetica Light" charset="0"/>
                <a:ea typeface="MS PGothic" charset="0"/>
                <a:cs typeface="Helvetica Light" charset="0"/>
                <a:sym typeface="Helvetica Light" charset="0"/>
              </a:defRPr>
            </a:lvl1pPr>
            <a:lvl2pPr marL="742950" indent="-28575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eaLnBrk="1"/>
            <a:r>
              <a:rPr lang="en-US" sz="3999" b="1" dirty="0">
                <a:solidFill>
                  <a:schemeClr val="bg1"/>
                </a:solidFill>
                <a:latin typeface="Century Gothic" panose="020B0502020202020204" pitchFamily="34" charset="0"/>
                <a:sym typeface="Helvetica" charset="0"/>
              </a:rPr>
              <a:t>Effectively Enrolling New IBOs</a:t>
            </a:r>
          </a:p>
        </p:txBody>
      </p:sp>
      <p:sp>
        <p:nvSpPr>
          <p:cNvPr id="55" name="object 2">
            <a:extLst>
              <a:ext uri="{FF2B5EF4-FFF2-40B4-BE49-F238E27FC236}">
                <a16:creationId xmlns:a16="http://schemas.microsoft.com/office/drawing/2014/main" id="{486C9466-5A52-40D9-B355-F69585F30119}"/>
              </a:ext>
            </a:extLst>
          </p:cNvPr>
          <p:cNvSpPr/>
          <p:nvPr/>
        </p:nvSpPr>
        <p:spPr>
          <a:xfrm>
            <a:off x="10679842" y="5545148"/>
            <a:ext cx="1232137" cy="11927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18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171358-7A73-4F79-A28B-0F7C71FA8E8D}"/>
              </a:ext>
            </a:extLst>
          </p:cNvPr>
          <p:cNvSpPr/>
          <p:nvPr/>
        </p:nvSpPr>
        <p:spPr>
          <a:xfrm>
            <a:off x="10332952" y="6094625"/>
            <a:ext cx="47290" cy="235956"/>
          </a:xfrm>
          <a:prstGeom prst="rect">
            <a:avLst/>
          </a:prstGeom>
          <a:solidFill>
            <a:srgbClr val="00457C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397" tIns="25397" rIns="25397" bIns="25397" numCol="1" spcCol="38100" rtlCol="0" anchor="ctr">
            <a:spAutoFit/>
          </a:bodyPr>
          <a:lstStyle/>
          <a:p>
            <a:pPr algn="ctr" defTabSz="292042" hangingPunct="0"/>
            <a:endParaRPr lang="en-US" sz="1200">
              <a:solidFill>
                <a:srgbClr val="FFFFFF"/>
              </a:solidFill>
              <a:sym typeface="Helvetica Light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7AF364E-AE42-44CF-A70B-6922846F3E7E}"/>
              </a:ext>
            </a:extLst>
          </p:cNvPr>
          <p:cNvGrpSpPr/>
          <p:nvPr/>
        </p:nvGrpSpPr>
        <p:grpSpPr>
          <a:xfrm>
            <a:off x="5004444" y="1595727"/>
            <a:ext cx="2230993" cy="1833273"/>
            <a:chOff x="2582418" y="2532252"/>
            <a:chExt cx="1815083" cy="1546859"/>
          </a:xfrm>
        </p:grpSpPr>
        <p:sp>
          <p:nvSpPr>
            <p:cNvPr id="64" name="object 9">
              <a:extLst>
                <a:ext uri="{FF2B5EF4-FFF2-40B4-BE49-F238E27FC236}">
                  <a16:creationId xmlns:a16="http://schemas.microsoft.com/office/drawing/2014/main" id="{371FAE7F-EABE-45F0-9D2D-8FACA7C1190A}"/>
                </a:ext>
              </a:extLst>
            </p:cNvPr>
            <p:cNvSpPr/>
            <p:nvPr/>
          </p:nvSpPr>
          <p:spPr>
            <a:xfrm>
              <a:off x="2582418" y="2532252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65" name="object 10">
              <a:extLst>
                <a:ext uri="{FF2B5EF4-FFF2-40B4-BE49-F238E27FC236}">
                  <a16:creationId xmlns:a16="http://schemas.microsoft.com/office/drawing/2014/main" id="{A204E8DF-8C48-481A-90E7-08BCE8B1D2C2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C049CBF5-4CB4-432A-B290-87094600882B}"/>
              </a:ext>
            </a:extLst>
          </p:cNvPr>
          <p:cNvSpPr txBox="1"/>
          <p:nvPr/>
        </p:nvSpPr>
        <p:spPr>
          <a:xfrm>
            <a:off x="5728361" y="1859660"/>
            <a:ext cx="783157" cy="4206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2400" b="1" dirty="0">
                <a:solidFill>
                  <a:srgbClr val="FF0000"/>
                </a:solidFill>
                <a:sym typeface="Helvetica Light"/>
              </a:rPr>
              <a:t>YOU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AD10AFB-4AB9-440C-959D-BDE0C330EF1F}"/>
              </a:ext>
            </a:extLst>
          </p:cNvPr>
          <p:cNvSpPr txBox="1"/>
          <p:nvPr/>
        </p:nvSpPr>
        <p:spPr>
          <a:xfrm>
            <a:off x="5914062" y="2304817"/>
            <a:ext cx="363876" cy="7898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4799" b="1" dirty="0">
                <a:solidFill>
                  <a:srgbClr val="FF0000"/>
                </a:solidFill>
                <a:sym typeface="Helvetica Light"/>
              </a:rPr>
              <a:t>3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B890BCE-E9DE-415D-98BD-59B138447FA8}"/>
              </a:ext>
            </a:extLst>
          </p:cNvPr>
          <p:cNvSpPr txBox="1"/>
          <p:nvPr/>
        </p:nvSpPr>
        <p:spPr>
          <a:xfrm>
            <a:off x="508182" y="1956585"/>
            <a:ext cx="2850133" cy="33745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Electric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Gas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TV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Home Security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Identity Prot.</a:t>
            </a:r>
          </a:p>
          <a:p>
            <a:pPr algn="ctr" defTabSz="292042" hangingPunct="0"/>
            <a:r>
              <a:rPr lang="en-US" sz="3599" b="1" dirty="0">
                <a:solidFill>
                  <a:srgbClr val="000000"/>
                </a:solidFill>
                <a:sym typeface="Helvetica Light"/>
              </a:rPr>
              <a:t>+ More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C7C9518B-1C8C-4B81-9A49-01C5A8CFBAD6}"/>
              </a:ext>
            </a:extLst>
          </p:cNvPr>
          <p:cNvGrpSpPr/>
          <p:nvPr/>
        </p:nvGrpSpPr>
        <p:grpSpPr>
          <a:xfrm>
            <a:off x="3638882" y="3605851"/>
            <a:ext cx="2230993" cy="1833273"/>
            <a:chOff x="2582418" y="2532252"/>
            <a:chExt cx="1815083" cy="1546859"/>
          </a:xfrm>
        </p:grpSpPr>
        <p:sp>
          <p:nvSpPr>
            <p:cNvPr id="70" name="object 9">
              <a:extLst>
                <a:ext uri="{FF2B5EF4-FFF2-40B4-BE49-F238E27FC236}">
                  <a16:creationId xmlns:a16="http://schemas.microsoft.com/office/drawing/2014/main" id="{D86E4E1B-5730-470F-A772-197B23AFBA31}"/>
                </a:ext>
              </a:extLst>
            </p:cNvPr>
            <p:cNvSpPr/>
            <p:nvPr/>
          </p:nvSpPr>
          <p:spPr>
            <a:xfrm>
              <a:off x="2582418" y="2532252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71" name="object 10">
              <a:extLst>
                <a:ext uri="{FF2B5EF4-FFF2-40B4-BE49-F238E27FC236}">
                  <a16:creationId xmlns:a16="http://schemas.microsoft.com/office/drawing/2014/main" id="{1FECD007-2464-4DCB-A526-107619014A7C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C559064-2A09-464A-A18C-D1D2B6B872DD}"/>
              </a:ext>
            </a:extLst>
          </p:cNvPr>
          <p:cNvGrpSpPr/>
          <p:nvPr/>
        </p:nvGrpSpPr>
        <p:grpSpPr>
          <a:xfrm>
            <a:off x="6426609" y="3643838"/>
            <a:ext cx="2230993" cy="1833273"/>
            <a:chOff x="2582418" y="2532252"/>
            <a:chExt cx="1815083" cy="1546859"/>
          </a:xfrm>
        </p:grpSpPr>
        <p:sp>
          <p:nvSpPr>
            <p:cNvPr id="73" name="object 9">
              <a:extLst>
                <a:ext uri="{FF2B5EF4-FFF2-40B4-BE49-F238E27FC236}">
                  <a16:creationId xmlns:a16="http://schemas.microsoft.com/office/drawing/2014/main" id="{7EA79394-6149-4395-AB1D-FEEC6941041C}"/>
                </a:ext>
              </a:extLst>
            </p:cNvPr>
            <p:cNvSpPr/>
            <p:nvPr/>
          </p:nvSpPr>
          <p:spPr>
            <a:xfrm>
              <a:off x="2582418" y="2532252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74" name="object 10">
              <a:extLst>
                <a:ext uri="{FF2B5EF4-FFF2-40B4-BE49-F238E27FC236}">
                  <a16:creationId xmlns:a16="http://schemas.microsoft.com/office/drawing/2014/main" id="{59513B4A-6B15-46E0-A6A1-50590E22E04F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A6FF5571-0400-43CC-880E-1F1B91676D88}"/>
              </a:ext>
            </a:extLst>
          </p:cNvPr>
          <p:cNvCxnSpPr>
            <a:cxnSpLocks/>
          </p:cNvCxnSpPr>
          <p:nvPr/>
        </p:nvCxnSpPr>
        <p:spPr>
          <a:xfrm flipH="1">
            <a:off x="4936317" y="3167127"/>
            <a:ext cx="514909" cy="438724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C5A8A0A-4985-4D03-861E-07CE13C9EFA4}"/>
              </a:ext>
            </a:extLst>
          </p:cNvPr>
          <p:cNvCxnSpPr>
            <a:cxnSpLocks/>
          </p:cNvCxnSpPr>
          <p:nvPr/>
        </p:nvCxnSpPr>
        <p:spPr>
          <a:xfrm>
            <a:off x="6833554" y="3114879"/>
            <a:ext cx="526851" cy="490972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51EAD1E-86A9-4781-B3C3-8548EEE8BFB6}"/>
              </a:ext>
            </a:extLst>
          </p:cNvPr>
          <p:cNvSpPr txBox="1"/>
          <p:nvPr/>
        </p:nvSpPr>
        <p:spPr>
          <a:xfrm>
            <a:off x="4572441" y="4127575"/>
            <a:ext cx="363875" cy="7898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4799" b="1" dirty="0">
                <a:solidFill>
                  <a:srgbClr val="FF0000"/>
                </a:solidFill>
                <a:sym typeface="Helvetica Light"/>
              </a:rPr>
              <a:t>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83570B4-50D9-4921-8693-DB225FD77174}"/>
              </a:ext>
            </a:extLst>
          </p:cNvPr>
          <p:cNvSpPr txBox="1"/>
          <p:nvPr/>
        </p:nvSpPr>
        <p:spPr>
          <a:xfrm>
            <a:off x="7360405" y="4165561"/>
            <a:ext cx="363876" cy="7898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4799" b="1" dirty="0">
                <a:solidFill>
                  <a:srgbClr val="FF0000"/>
                </a:solidFill>
                <a:sym typeface="Helvetica Light"/>
              </a:rPr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CF4DD01-3233-4F99-BFBC-C52F9F7E863A}"/>
              </a:ext>
            </a:extLst>
          </p:cNvPr>
          <p:cNvSpPr txBox="1"/>
          <p:nvPr/>
        </p:nvSpPr>
        <p:spPr>
          <a:xfrm>
            <a:off x="7908530" y="1681200"/>
            <a:ext cx="2446176" cy="13282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397" tIns="25397" rIns="25397" bIns="25397" numCol="1" spcCol="38100" rtlCol="0" anchor="ctr">
            <a:spAutoFit/>
          </a:bodyPr>
          <a:lstStyle/>
          <a:p>
            <a:pPr algn="ctr" defTabSz="292042" hangingPunct="0"/>
            <a:r>
              <a:rPr lang="en-US" sz="8298" b="1" dirty="0">
                <a:solidFill>
                  <a:srgbClr val="00B050"/>
                </a:solidFill>
                <a:sym typeface="Helvetica Light"/>
              </a:rPr>
              <a:t>$ 400</a:t>
            </a:r>
          </a:p>
        </p:txBody>
      </p:sp>
    </p:spTree>
    <p:extLst>
      <p:ext uri="{BB962C8B-B14F-4D97-AF65-F5344CB8AC3E}">
        <p14:creationId xmlns:p14="http://schemas.microsoft.com/office/powerpoint/2010/main" val="3442103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77" grpId="0"/>
      <p:bldP spid="78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2F789358-C460-4CE2-B7ED-EB40E2E60C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371" y="-174543"/>
            <a:ext cx="12188332" cy="6865761"/>
          </a:xfrm>
          <a:prstGeom prst="rect">
            <a:avLst/>
          </a:prstGeom>
        </p:spPr>
      </p:pic>
      <p:sp>
        <p:nvSpPr>
          <p:cNvPr id="2061" name="Rectangle 2060"/>
          <p:cNvSpPr/>
          <p:nvPr/>
        </p:nvSpPr>
        <p:spPr>
          <a:xfrm>
            <a:off x="1237551" y="3922553"/>
            <a:ext cx="480667" cy="30295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4" tIns="35714" rIns="35714" bIns="35714" numCol="1" spcCol="38100" rtlCol="0" anchor="ctr">
            <a:spAutoFit/>
          </a:bodyPr>
          <a:lstStyle/>
          <a:p>
            <a:pPr algn="ctr" defTabSz="410683" hangingPunct="0"/>
            <a:endParaRPr lang="en-US" sz="15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50" name="Text Box 3" descr="Shape 1472">
            <a:extLst>
              <a:ext uri="{FF2B5EF4-FFF2-40B4-BE49-F238E27FC236}">
                <a16:creationId xmlns:a16="http://schemas.microsoft.com/office/drawing/2014/main" id="{FE5E69F4-1439-42A8-9C11-8825950575BE}"/>
              </a:ext>
            </a:extLst>
          </p:cNvPr>
          <p:cNvSpPr txBox="1">
            <a:spLocks/>
          </p:cNvSpPr>
          <p:nvPr/>
        </p:nvSpPr>
        <p:spPr bwMode="auto">
          <a:xfrm>
            <a:off x="508182" y="166782"/>
            <a:ext cx="8023680" cy="70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4772" tIns="44772" rIns="44772" bIns="44772" anchor="ctr">
            <a:spAutoFit/>
          </a:bodyPr>
          <a:lstStyle>
            <a:lvl1pPr defTabSz="1173163">
              <a:defRPr sz="3600">
                <a:solidFill>
                  <a:srgbClr val="000000"/>
                </a:solidFill>
                <a:latin typeface="Helvetica Light" charset="0"/>
                <a:ea typeface="MS PGothic" charset="0"/>
                <a:cs typeface="Helvetica Light" charset="0"/>
                <a:sym typeface="Helvetica Light" charset="0"/>
              </a:defRPr>
            </a:lvl1pPr>
            <a:lvl2pPr marL="742950" indent="-28575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 defTabSz="1173163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1173163" eaLnBrk="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eaLnBrk="1"/>
            <a:r>
              <a:rPr lang="en-US" sz="3999" b="1" dirty="0">
                <a:solidFill>
                  <a:schemeClr val="bg1"/>
                </a:solidFill>
                <a:latin typeface="Century Gothic" panose="020B0502020202020204" pitchFamily="34" charset="0"/>
                <a:sym typeface="Helvetica" charset="0"/>
              </a:rPr>
              <a:t>Effective Enrollment - Continued</a:t>
            </a:r>
          </a:p>
        </p:txBody>
      </p:sp>
      <p:sp>
        <p:nvSpPr>
          <p:cNvPr id="55" name="object 2">
            <a:extLst>
              <a:ext uri="{FF2B5EF4-FFF2-40B4-BE49-F238E27FC236}">
                <a16:creationId xmlns:a16="http://schemas.microsoft.com/office/drawing/2014/main" id="{486C9466-5A52-40D9-B355-F69585F30119}"/>
              </a:ext>
            </a:extLst>
          </p:cNvPr>
          <p:cNvSpPr/>
          <p:nvPr/>
        </p:nvSpPr>
        <p:spPr>
          <a:xfrm>
            <a:off x="10679842" y="5545148"/>
            <a:ext cx="1232137" cy="11927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18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171358-7A73-4F79-A28B-0F7C71FA8E8D}"/>
              </a:ext>
            </a:extLst>
          </p:cNvPr>
          <p:cNvSpPr/>
          <p:nvPr/>
        </p:nvSpPr>
        <p:spPr>
          <a:xfrm>
            <a:off x="10332952" y="6094625"/>
            <a:ext cx="47290" cy="235956"/>
          </a:xfrm>
          <a:prstGeom prst="rect">
            <a:avLst/>
          </a:prstGeom>
          <a:solidFill>
            <a:srgbClr val="00457C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397" tIns="25397" rIns="25397" bIns="25397" numCol="1" spcCol="38100" rtlCol="0" anchor="ctr">
            <a:spAutoFit/>
          </a:bodyPr>
          <a:lstStyle/>
          <a:p>
            <a:pPr algn="ctr" defTabSz="292042" hangingPunct="0"/>
            <a:endParaRPr lang="en-US" sz="1200">
              <a:solidFill>
                <a:srgbClr val="FFFFFF"/>
              </a:solidFill>
              <a:sym typeface="Helvetica Light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0D36A93-D383-434E-B99F-DE4B4AC6F258}"/>
              </a:ext>
            </a:extLst>
          </p:cNvPr>
          <p:cNvSpPr/>
          <p:nvPr/>
        </p:nvSpPr>
        <p:spPr>
          <a:xfrm>
            <a:off x="4246668" y="1589772"/>
            <a:ext cx="3591165" cy="681675"/>
          </a:xfrm>
          <a:prstGeom prst="roundRect">
            <a:avLst>
              <a:gd name="adj" fmla="val 2526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74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Host Name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345BC3F-AF69-4320-ADE0-700D491AB46F}"/>
              </a:ext>
            </a:extLst>
          </p:cNvPr>
          <p:cNvGrpSpPr/>
          <p:nvPr/>
        </p:nvGrpSpPr>
        <p:grpSpPr>
          <a:xfrm>
            <a:off x="3284766" y="2714590"/>
            <a:ext cx="1276064" cy="1087493"/>
            <a:chOff x="2580132" y="2555748"/>
            <a:chExt cx="1815083" cy="1546859"/>
          </a:xfrm>
        </p:grpSpPr>
        <p:sp>
          <p:nvSpPr>
            <p:cNvPr id="27" name="object 9">
              <a:extLst>
                <a:ext uri="{FF2B5EF4-FFF2-40B4-BE49-F238E27FC236}">
                  <a16:creationId xmlns:a16="http://schemas.microsoft.com/office/drawing/2014/main" id="{A8841CC8-F992-4F77-A267-144CAE9F3856}"/>
                </a:ext>
              </a:extLst>
            </p:cNvPr>
            <p:cNvSpPr/>
            <p:nvPr/>
          </p:nvSpPr>
          <p:spPr>
            <a:xfrm>
              <a:off x="2580132" y="2555748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1</a:t>
              </a:r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object 10">
              <a:extLst>
                <a:ext uri="{FF2B5EF4-FFF2-40B4-BE49-F238E27FC236}">
                  <a16:creationId xmlns:a16="http://schemas.microsoft.com/office/drawing/2014/main" id="{21403B46-A6B9-4DA0-830D-5D5A22DE09DB}"/>
                </a:ext>
              </a:extLst>
            </p:cNvPr>
            <p:cNvSpPr/>
            <p:nvPr/>
          </p:nvSpPr>
          <p:spPr>
            <a:xfrm>
              <a:off x="2632710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8ED1C3E-5B7C-45CD-8CC2-4832EFE3A38C}"/>
              </a:ext>
            </a:extLst>
          </p:cNvPr>
          <p:cNvGrpSpPr/>
          <p:nvPr/>
        </p:nvGrpSpPr>
        <p:grpSpPr>
          <a:xfrm>
            <a:off x="4791574" y="2714590"/>
            <a:ext cx="1274993" cy="1087493"/>
            <a:chOff x="4637532" y="2555748"/>
            <a:chExt cx="1813560" cy="1546859"/>
          </a:xfrm>
        </p:grpSpPr>
        <p:sp>
          <p:nvSpPr>
            <p:cNvPr id="30" name="object 11">
              <a:extLst>
                <a:ext uri="{FF2B5EF4-FFF2-40B4-BE49-F238E27FC236}">
                  <a16:creationId xmlns:a16="http://schemas.microsoft.com/office/drawing/2014/main" id="{C29EB456-A90E-4C36-9FEA-6B923EC8FC18}"/>
                </a:ext>
              </a:extLst>
            </p:cNvPr>
            <p:cNvSpPr/>
            <p:nvPr/>
          </p:nvSpPr>
          <p:spPr>
            <a:xfrm>
              <a:off x="4637532" y="2555748"/>
              <a:ext cx="1813560" cy="154685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31" name="object 12">
              <a:extLst>
                <a:ext uri="{FF2B5EF4-FFF2-40B4-BE49-F238E27FC236}">
                  <a16:creationId xmlns:a16="http://schemas.microsoft.com/office/drawing/2014/main" id="{5BECDE21-BDF3-4E8C-BA19-C5A50078DA1B}"/>
                </a:ext>
              </a:extLst>
            </p:cNvPr>
            <p:cNvSpPr/>
            <p:nvPr/>
          </p:nvSpPr>
          <p:spPr>
            <a:xfrm>
              <a:off x="4690109" y="2582417"/>
              <a:ext cx="1713230" cy="1446530"/>
            </a:xfrm>
            <a:custGeom>
              <a:avLst/>
              <a:gdLst/>
              <a:ahLst/>
              <a:cxnLst/>
              <a:rect l="l" t="t" r="r" b="b"/>
              <a:pathLst>
                <a:path w="1713229" h="1446529">
                  <a:moveTo>
                    <a:pt x="0" y="723138"/>
                  </a:moveTo>
                  <a:lnTo>
                    <a:pt x="1562" y="679082"/>
                  </a:lnTo>
                  <a:lnTo>
                    <a:pt x="6191" y="635725"/>
                  </a:lnTo>
                  <a:lnTo>
                    <a:pt x="13797" y="593143"/>
                  </a:lnTo>
                  <a:lnTo>
                    <a:pt x="24290" y="551410"/>
                  </a:lnTo>
                  <a:lnTo>
                    <a:pt x="37580" y="510603"/>
                  </a:lnTo>
                  <a:lnTo>
                    <a:pt x="53578" y="470796"/>
                  </a:lnTo>
                  <a:lnTo>
                    <a:pt x="72194" y="432067"/>
                  </a:lnTo>
                  <a:lnTo>
                    <a:pt x="93340" y="394489"/>
                  </a:lnTo>
                  <a:lnTo>
                    <a:pt x="116924" y="358139"/>
                  </a:lnTo>
                  <a:lnTo>
                    <a:pt x="142859" y="323093"/>
                  </a:lnTo>
                  <a:lnTo>
                    <a:pt x="171053" y="289426"/>
                  </a:lnTo>
                  <a:lnTo>
                    <a:pt x="201418" y="257214"/>
                  </a:lnTo>
                  <a:lnTo>
                    <a:pt x="233865" y="226531"/>
                  </a:lnTo>
                  <a:lnTo>
                    <a:pt x="268303" y="197455"/>
                  </a:lnTo>
                  <a:lnTo>
                    <a:pt x="304643" y="170060"/>
                  </a:lnTo>
                  <a:lnTo>
                    <a:pt x="342795" y="144423"/>
                  </a:lnTo>
                  <a:lnTo>
                    <a:pt x="382671" y="120618"/>
                  </a:lnTo>
                  <a:lnTo>
                    <a:pt x="424179" y="98721"/>
                  </a:lnTo>
                  <a:lnTo>
                    <a:pt x="467232" y="78808"/>
                  </a:lnTo>
                  <a:lnTo>
                    <a:pt x="511739" y="60955"/>
                  </a:lnTo>
                  <a:lnTo>
                    <a:pt x="557611" y="45237"/>
                  </a:lnTo>
                  <a:lnTo>
                    <a:pt x="604758" y="31729"/>
                  </a:lnTo>
                  <a:lnTo>
                    <a:pt x="653091" y="20508"/>
                  </a:lnTo>
                  <a:lnTo>
                    <a:pt x="702520" y="11649"/>
                  </a:lnTo>
                  <a:lnTo>
                    <a:pt x="752955" y="5227"/>
                  </a:lnTo>
                  <a:lnTo>
                    <a:pt x="804308" y="1319"/>
                  </a:lnTo>
                  <a:lnTo>
                    <a:pt x="856488" y="0"/>
                  </a:lnTo>
                  <a:lnTo>
                    <a:pt x="908667" y="1319"/>
                  </a:lnTo>
                  <a:lnTo>
                    <a:pt x="960020" y="5227"/>
                  </a:lnTo>
                  <a:lnTo>
                    <a:pt x="1010455" y="11649"/>
                  </a:lnTo>
                  <a:lnTo>
                    <a:pt x="1059884" y="20508"/>
                  </a:lnTo>
                  <a:lnTo>
                    <a:pt x="1108217" y="31729"/>
                  </a:lnTo>
                  <a:lnTo>
                    <a:pt x="1155364" y="45237"/>
                  </a:lnTo>
                  <a:lnTo>
                    <a:pt x="1201236" y="60955"/>
                  </a:lnTo>
                  <a:lnTo>
                    <a:pt x="1245743" y="78808"/>
                  </a:lnTo>
                  <a:lnTo>
                    <a:pt x="1288796" y="98721"/>
                  </a:lnTo>
                  <a:lnTo>
                    <a:pt x="1330304" y="120618"/>
                  </a:lnTo>
                  <a:lnTo>
                    <a:pt x="1370180" y="144423"/>
                  </a:lnTo>
                  <a:lnTo>
                    <a:pt x="1408332" y="170060"/>
                  </a:lnTo>
                  <a:lnTo>
                    <a:pt x="1444672" y="197455"/>
                  </a:lnTo>
                  <a:lnTo>
                    <a:pt x="1479110" y="226531"/>
                  </a:lnTo>
                  <a:lnTo>
                    <a:pt x="1511557" y="257214"/>
                  </a:lnTo>
                  <a:lnTo>
                    <a:pt x="1541922" y="289426"/>
                  </a:lnTo>
                  <a:lnTo>
                    <a:pt x="1570116" y="323093"/>
                  </a:lnTo>
                  <a:lnTo>
                    <a:pt x="1596051" y="358140"/>
                  </a:lnTo>
                  <a:lnTo>
                    <a:pt x="1619635" y="394489"/>
                  </a:lnTo>
                  <a:lnTo>
                    <a:pt x="1640781" y="432067"/>
                  </a:lnTo>
                  <a:lnTo>
                    <a:pt x="1659397" y="470796"/>
                  </a:lnTo>
                  <a:lnTo>
                    <a:pt x="1675395" y="510603"/>
                  </a:lnTo>
                  <a:lnTo>
                    <a:pt x="1688685" y="551410"/>
                  </a:lnTo>
                  <a:lnTo>
                    <a:pt x="1699178" y="593143"/>
                  </a:lnTo>
                  <a:lnTo>
                    <a:pt x="1706784" y="635725"/>
                  </a:lnTo>
                  <a:lnTo>
                    <a:pt x="1711413" y="679082"/>
                  </a:lnTo>
                  <a:lnTo>
                    <a:pt x="1712976" y="723138"/>
                  </a:lnTo>
                  <a:lnTo>
                    <a:pt x="1711413" y="767193"/>
                  </a:lnTo>
                  <a:lnTo>
                    <a:pt x="1706784" y="810550"/>
                  </a:lnTo>
                  <a:lnTo>
                    <a:pt x="1699178" y="853132"/>
                  </a:lnTo>
                  <a:lnTo>
                    <a:pt x="1688685" y="894865"/>
                  </a:lnTo>
                  <a:lnTo>
                    <a:pt x="1675395" y="935672"/>
                  </a:lnTo>
                  <a:lnTo>
                    <a:pt x="1659397" y="975479"/>
                  </a:lnTo>
                  <a:lnTo>
                    <a:pt x="1640781" y="1014208"/>
                  </a:lnTo>
                  <a:lnTo>
                    <a:pt x="1619635" y="1051786"/>
                  </a:lnTo>
                  <a:lnTo>
                    <a:pt x="1596051" y="1088136"/>
                  </a:lnTo>
                  <a:lnTo>
                    <a:pt x="1570116" y="1123182"/>
                  </a:lnTo>
                  <a:lnTo>
                    <a:pt x="1541922" y="1156849"/>
                  </a:lnTo>
                  <a:lnTo>
                    <a:pt x="1511557" y="1189061"/>
                  </a:lnTo>
                  <a:lnTo>
                    <a:pt x="1479110" y="1219744"/>
                  </a:lnTo>
                  <a:lnTo>
                    <a:pt x="1444672" y="1248820"/>
                  </a:lnTo>
                  <a:lnTo>
                    <a:pt x="1408332" y="1276215"/>
                  </a:lnTo>
                  <a:lnTo>
                    <a:pt x="1370180" y="1301852"/>
                  </a:lnTo>
                  <a:lnTo>
                    <a:pt x="1330304" y="1325657"/>
                  </a:lnTo>
                  <a:lnTo>
                    <a:pt x="1288796" y="1347554"/>
                  </a:lnTo>
                  <a:lnTo>
                    <a:pt x="1245743" y="1367467"/>
                  </a:lnTo>
                  <a:lnTo>
                    <a:pt x="1201236" y="1385320"/>
                  </a:lnTo>
                  <a:lnTo>
                    <a:pt x="1155364" y="1401038"/>
                  </a:lnTo>
                  <a:lnTo>
                    <a:pt x="1108217" y="1414546"/>
                  </a:lnTo>
                  <a:lnTo>
                    <a:pt x="1059884" y="1425767"/>
                  </a:lnTo>
                  <a:lnTo>
                    <a:pt x="1010455" y="1434626"/>
                  </a:lnTo>
                  <a:lnTo>
                    <a:pt x="960020" y="1441048"/>
                  </a:lnTo>
                  <a:lnTo>
                    <a:pt x="908667" y="1444956"/>
                  </a:lnTo>
                  <a:lnTo>
                    <a:pt x="856488" y="1446276"/>
                  </a:lnTo>
                  <a:lnTo>
                    <a:pt x="804308" y="1444956"/>
                  </a:lnTo>
                  <a:lnTo>
                    <a:pt x="752955" y="1441048"/>
                  </a:lnTo>
                  <a:lnTo>
                    <a:pt x="702520" y="1434626"/>
                  </a:lnTo>
                  <a:lnTo>
                    <a:pt x="653091" y="1425767"/>
                  </a:lnTo>
                  <a:lnTo>
                    <a:pt x="604758" y="1414546"/>
                  </a:lnTo>
                  <a:lnTo>
                    <a:pt x="557611" y="1401038"/>
                  </a:lnTo>
                  <a:lnTo>
                    <a:pt x="511739" y="1385320"/>
                  </a:lnTo>
                  <a:lnTo>
                    <a:pt x="467232" y="1367467"/>
                  </a:lnTo>
                  <a:lnTo>
                    <a:pt x="424179" y="1347554"/>
                  </a:lnTo>
                  <a:lnTo>
                    <a:pt x="382671" y="1325657"/>
                  </a:lnTo>
                  <a:lnTo>
                    <a:pt x="342795" y="1301852"/>
                  </a:lnTo>
                  <a:lnTo>
                    <a:pt x="304643" y="1276215"/>
                  </a:lnTo>
                  <a:lnTo>
                    <a:pt x="268303" y="1248820"/>
                  </a:lnTo>
                  <a:lnTo>
                    <a:pt x="233865" y="1219744"/>
                  </a:lnTo>
                  <a:lnTo>
                    <a:pt x="201418" y="1189061"/>
                  </a:lnTo>
                  <a:lnTo>
                    <a:pt x="171053" y="1156849"/>
                  </a:lnTo>
                  <a:lnTo>
                    <a:pt x="142859" y="1123182"/>
                  </a:lnTo>
                  <a:lnTo>
                    <a:pt x="116924" y="1088136"/>
                  </a:lnTo>
                  <a:lnTo>
                    <a:pt x="93340" y="1051786"/>
                  </a:lnTo>
                  <a:lnTo>
                    <a:pt x="72194" y="1014208"/>
                  </a:lnTo>
                  <a:lnTo>
                    <a:pt x="53578" y="975479"/>
                  </a:lnTo>
                  <a:lnTo>
                    <a:pt x="37580" y="935672"/>
                  </a:lnTo>
                  <a:lnTo>
                    <a:pt x="24290" y="894865"/>
                  </a:lnTo>
                  <a:lnTo>
                    <a:pt x="13797" y="853132"/>
                  </a:lnTo>
                  <a:lnTo>
                    <a:pt x="6191" y="810550"/>
                  </a:lnTo>
                  <a:lnTo>
                    <a:pt x="1562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B938BA1-2E99-4650-885C-354881D85CDA}"/>
              </a:ext>
            </a:extLst>
          </p:cNvPr>
          <p:cNvGrpSpPr/>
          <p:nvPr/>
        </p:nvGrpSpPr>
        <p:grpSpPr>
          <a:xfrm>
            <a:off x="6203034" y="2698071"/>
            <a:ext cx="1274993" cy="1087493"/>
            <a:chOff x="6618731" y="2555748"/>
            <a:chExt cx="1813560" cy="1546860"/>
          </a:xfrm>
        </p:grpSpPr>
        <p:sp>
          <p:nvSpPr>
            <p:cNvPr id="33" name="object 13">
              <a:extLst>
                <a:ext uri="{FF2B5EF4-FFF2-40B4-BE49-F238E27FC236}">
                  <a16:creationId xmlns:a16="http://schemas.microsoft.com/office/drawing/2014/main" id="{E30FFD42-C168-4073-B322-1C3D2FFDBBA9}"/>
                </a:ext>
              </a:extLst>
            </p:cNvPr>
            <p:cNvSpPr/>
            <p:nvPr/>
          </p:nvSpPr>
          <p:spPr>
            <a:xfrm>
              <a:off x="6618731" y="2555748"/>
              <a:ext cx="1813560" cy="15468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3</a:t>
              </a:r>
              <a:endParaRPr sz="4218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object 14">
              <a:extLst>
                <a:ext uri="{FF2B5EF4-FFF2-40B4-BE49-F238E27FC236}">
                  <a16:creationId xmlns:a16="http://schemas.microsoft.com/office/drawing/2014/main" id="{BAF70B18-9CAB-405A-8D94-7FBDC7BAE61E}"/>
                </a:ext>
              </a:extLst>
            </p:cNvPr>
            <p:cNvSpPr/>
            <p:nvPr/>
          </p:nvSpPr>
          <p:spPr>
            <a:xfrm>
              <a:off x="6671309" y="2582417"/>
              <a:ext cx="1713230" cy="1446530"/>
            </a:xfrm>
            <a:custGeom>
              <a:avLst/>
              <a:gdLst/>
              <a:ahLst/>
              <a:cxnLst/>
              <a:rect l="l" t="t" r="r" b="b"/>
              <a:pathLst>
                <a:path w="1713229" h="1446529">
                  <a:moveTo>
                    <a:pt x="0" y="723138"/>
                  </a:moveTo>
                  <a:lnTo>
                    <a:pt x="1562" y="679082"/>
                  </a:lnTo>
                  <a:lnTo>
                    <a:pt x="6191" y="635725"/>
                  </a:lnTo>
                  <a:lnTo>
                    <a:pt x="13797" y="593143"/>
                  </a:lnTo>
                  <a:lnTo>
                    <a:pt x="24290" y="551410"/>
                  </a:lnTo>
                  <a:lnTo>
                    <a:pt x="37580" y="510603"/>
                  </a:lnTo>
                  <a:lnTo>
                    <a:pt x="53578" y="470796"/>
                  </a:lnTo>
                  <a:lnTo>
                    <a:pt x="72194" y="432067"/>
                  </a:lnTo>
                  <a:lnTo>
                    <a:pt x="93340" y="394489"/>
                  </a:lnTo>
                  <a:lnTo>
                    <a:pt x="116924" y="358139"/>
                  </a:lnTo>
                  <a:lnTo>
                    <a:pt x="142859" y="323093"/>
                  </a:lnTo>
                  <a:lnTo>
                    <a:pt x="171053" y="289426"/>
                  </a:lnTo>
                  <a:lnTo>
                    <a:pt x="201418" y="257214"/>
                  </a:lnTo>
                  <a:lnTo>
                    <a:pt x="233865" y="226531"/>
                  </a:lnTo>
                  <a:lnTo>
                    <a:pt x="268303" y="197455"/>
                  </a:lnTo>
                  <a:lnTo>
                    <a:pt x="304643" y="170060"/>
                  </a:lnTo>
                  <a:lnTo>
                    <a:pt x="342795" y="144423"/>
                  </a:lnTo>
                  <a:lnTo>
                    <a:pt x="382671" y="120618"/>
                  </a:lnTo>
                  <a:lnTo>
                    <a:pt x="424180" y="98721"/>
                  </a:lnTo>
                  <a:lnTo>
                    <a:pt x="467232" y="78808"/>
                  </a:lnTo>
                  <a:lnTo>
                    <a:pt x="511739" y="60955"/>
                  </a:lnTo>
                  <a:lnTo>
                    <a:pt x="557611" y="45237"/>
                  </a:lnTo>
                  <a:lnTo>
                    <a:pt x="604758" y="31729"/>
                  </a:lnTo>
                  <a:lnTo>
                    <a:pt x="653091" y="20508"/>
                  </a:lnTo>
                  <a:lnTo>
                    <a:pt x="702520" y="11649"/>
                  </a:lnTo>
                  <a:lnTo>
                    <a:pt x="752955" y="5227"/>
                  </a:lnTo>
                  <a:lnTo>
                    <a:pt x="804308" y="1319"/>
                  </a:lnTo>
                  <a:lnTo>
                    <a:pt x="856488" y="0"/>
                  </a:lnTo>
                  <a:lnTo>
                    <a:pt x="908667" y="1319"/>
                  </a:lnTo>
                  <a:lnTo>
                    <a:pt x="960020" y="5227"/>
                  </a:lnTo>
                  <a:lnTo>
                    <a:pt x="1010455" y="11649"/>
                  </a:lnTo>
                  <a:lnTo>
                    <a:pt x="1059884" y="20508"/>
                  </a:lnTo>
                  <a:lnTo>
                    <a:pt x="1108217" y="31729"/>
                  </a:lnTo>
                  <a:lnTo>
                    <a:pt x="1155364" y="45237"/>
                  </a:lnTo>
                  <a:lnTo>
                    <a:pt x="1201236" y="60955"/>
                  </a:lnTo>
                  <a:lnTo>
                    <a:pt x="1245743" y="78808"/>
                  </a:lnTo>
                  <a:lnTo>
                    <a:pt x="1288796" y="98721"/>
                  </a:lnTo>
                  <a:lnTo>
                    <a:pt x="1330304" y="120618"/>
                  </a:lnTo>
                  <a:lnTo>
                    <a:pt x="1370180" y="144423"/>
                  </a:lnTo>
                  <a:lnTo>
                    <a:pt x="1408332" y="170060"/>
                  </a:lnTo>
                  <a:lnTo>
                    <a:pt x="1444672" y="197455"/>
                  </a:lnTo>
                  <a:lnTo>
                    <a:pt x="1479110" y="226531"/>
                  </a:lnTo>
                  <a:lnTo>
                    <a:pt x="1511557" y="257214"/>
                  </a:lnTo>
                  <a:lnTo>
                    <a:pt x="1541922" y="289426"/>
                  </a:lnTo>
                  <a:lnTo>
                    <a:pt x="1570116" y="323093"/>
                  </a:lnTo>
                  <a:lnTo>
                    <a:pt x="1596051" y="358140"/>
                  </a:lnTo>
                  <a:lnTo>
                    <a:pt x="1619635" y="394489"/>
                  </a:lnTo>
                  <a:lnTo>
                    <a:pt x="1640781" y="432067"/>
                  </a:lnTo>
                  <a:lnTo>
                    <a:pt x="1659397" y="470796"/>
                  </a:lnTo>
                  <a:lnTo>
                    <a:pt x="1675395" y="510603"/>
                  </a:lnTo>
                  <a:lnTo>
                    <a:pt x="1688685" y="551410"/>
                  </a:lnTo>
                  <a:lnTo>
                    <a:pt x="1699178" y="593143"/>
                  </a:lnTo>
                  <a:lnTo>
                    <a:pt x="1706784" y="635725"/>
                  </a:lnTo>
                  <a:lnTo>
                    <a:pt x="1711413" y="679082"/>
                  </a:lnTo>
                  <a:lnTo>
                    <a:pt x="1712976" y="723138"/>
                  </a:lnTo>
                  <a:lnTo>
                    <a:pt x="1711413" y="767193"/>
                  </a:lnTo>
                  <a:lnTo>
                    <a:pt x="1706784" y="810550"/>
                  </a:lnTo>
                  <a:lnTo>
                    <a:pt x="1699178" y="853132"/>
                  </a:lnTo>
                  <a:lnTo>
                    <a:pt x="1688685" y="894865"/>
                  </a:lnTo>
                  <a:lnTo>
                    <a:pt x="1675395" y="935672"/>
                  </a:lnTo>
                  <a:lnTo>
                    <a:pt x="1659397" y="975479"/>
                  </a:lnTo>
                  <a:lnTo>
                    <a:pt x="1640781" y="1014208"/>
                  </a:lnTo>
                  <a:lnTo>
                    <a:pt x="1619635" y="1051786"/>
                  </a:lnTo>
                  <a:lnTo>
                    <a:pt x="1596051" y="1088136"/>
                  </a:lnTo>
                  <a:lnTo>
                    <a:pt x="1570116" y="1123182"/>
                  </a:lnTo>
                  <a:lnTo>
                    <a:pt x="1541922" y="1156849"/>
                  </a:lnTo>
                  <a:lnTo>
                    <a:pt x="1511557" y="1189061"/>
                  </a:lnTo>
                  <a:lnTo>
                    <a:pt x="1479110" y="1219744"/>
                  </a:lnTo>
                  <a:lnTo>
                    <a:pt x="1444672" y="1248820"/>
                  </a:lnTo>
                  <a:lnTo>
                    <a:pt x="1408332" y="1276215"/>
                  </a:lnTo>
                  <a:lnTo>
                    <a:pt x="1370180" y="1301852"/>
                  </a:lnTo>
                  <a:lnTo>
                    <a:pt x="1330304" y="1325657"/>
                  </a:lnTo>
                  <a:lnTo>
                    <a:pt x="1288795" y="1347554"/>
                  </a:lnTo>
                  <a:lnTo>
                    <a:pt x="1245743" y="1367467"/>
                  </a:lnTo>
                  <a:lnTo>
                    <a:pt x="1201236" y="1385320"/>
                  </a:lnTo>
                  <a:lnTo>
                    <a:pt x="1155364" y="1401038"/>
                  </a:lnTo>
                  <a:lnTo>
                    <a:pt x="1108217" y="1414546"/>
                  </a:lnTo>
                  <a:lnTo>
                    <a:pt x="1059884" y="1425767"/>
                  </a:lnTo>
                  <a:lnTo>
                    <a:pt x="1010455" y="1434626"/>
                  </a:lnTo>
                  <a:lnTo>
                    <a:pt x="960020" y="1441048"/>
                  </a:lnTo>
                  <a:lnTo>
                    <a:pt x="908667" y="1444956"/>
                  </a:lnTo>
                  <a:lnTo>
                    <a:pt x="856488" y="1446276"/>
                  </a:lnTo>
                  <a:lnTo>
                    <a:pt x="804308" y="1444956"/>
                  </a:lnTo>
                  <a:lnTo>
                    <a:pt x="752955" y="1441048"/>
                  </a:lnTo>
                  <a:lnTo>
                    <a:pt x="702520" y="1434626"/>
                  </a:lnTo>
                  <a:lnTo>
                    <a:pt x="653091" y="1425767"/>
                  </a:lnTo>
                  <a:lnTo>
                    <a:pt x="604758" y="1414546"/>
                  </a:lnTo>
                  <a:lnTo>
                    <a:pt x="557611" y="1401038"/>
                  </a:lnTo>
                  <a:lnTo>
                    <a:pt x="511739" y="1385320"/>
                  </a:lnTo>
                  <a:lnTo>
                    <a:pt x="467232" y="1367467"/>
                  </a:lnTo>
                  <a:lnTo>
                    <a:pt x="424179" y="1347554"/>
                  </a:lnTo>
                  <a:lnTo>
                    <a:pt x="382671" y="1325657"/>
                  </a:lnTo>
                  <a:lnTo>
                    <a:pt x="342795" y="1301852"/>
                  </a:lnTo>
                  <a:lnTo>
                    <a:pt x="304643" y="1276215"/>
                  </a:lnTo>
                  <a:lnTo>
                    <a:pt x="268303" y="1248820"/>
                  </a:lnTo>
                  <a:lnTo>
                    <a:pt x="233865" y="1219744"/>
                  </a:lnTo>
                  <a:lnTo>
                    <a:pt x="201418" y="1189061"/>
                  </a:lnTo>
                  <a:lnTo>
                    <a:pt x="171053" y="1156849"/>
                  </a:lnTo>
                  <a:lnTo>
                    <a:pt x="142859" y="1123182"/>
                  </a:lnTo>
                  <a:lnTo>
                    <a:pt x="116924" y="1088136"/>
                  </a:lnTo>
                  <a:lnTo>
                    <a:pt x="93340" y="1051786"/>
                  </a:lnTo>
                  <a:lnTo>
                    <a:pt x="72194" y="1014208"/>
                  </a:lnTo>
                  <a:lnTo>
                    <a:pt x="53578" y="975479"/>
                  </a:lnTo>
                  <a:lnTo>
                    <a:pt x="37580" y="935672"/>
                  </a:lnTo>
                  <a:lnTo>
                    <a:pt x="24290" y="894865"/>
                  </a:lnTo>
                  <a:lnTo>
                    <a:pt x="13797" y="853132"/>
                  </a:lnTo>
                  <a:lnTo>
                    <a:pt x="6191" y="810550"/>
                  </a:lnTo>
                  <a:lnTo>
                    <a:pt x="1562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1E95EB2-2FA9-4C95-8B90-4024AF8E1088}"/>
              </a:ext>
            </a:extLst>
          </p:cNvPr>
          <p:cNvGrpSpPr/>
          <p:nvPr/>
        </p:nvGrpSpPr>
        <p:grpSpPr>
          <a:xfrm>
            <a:off x="7621898" y="2646285"/>
            <a:ext cx="1276064" cy="1087493"/>
            <a:chOff x="8595773" y="2555748"/>
            <a:chExt cx="1815083" cy="1546859"/>
          </a:xfrm>
        </p:grpSpPr>
        <p:sp>
          <p:nvSpPr>
            <p:cNvPr id="36" name="object 15">
              <a:extLst>
                <a:ext uri="{FF2B5EF4-FFF2-40B4-BE49-F238E27FC236}">
                  <a16:creationId xmlns:a16="http://schemas.microsoft.com/office/drawing/2014/main" id="{7A507026-5D20-48E9-A5EB-7FC49956DD40}"/>
                </a:ext>
              </a:extLst>
            </p:cNvPr>
            <p:cNvSpPr/>
            <p:nvPr/>
          </p:nvSpPr>
          <p:spPr>
            <a:xfrm>
              <a:off x="8595773" y="2555748"/>
              <a:ext cx="1815083" cy="154685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4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  <p:sp>
          <p:nvSpPr>
            <p:cNvPr id="37" name="object 16">
              <a:extLst>
                <a:ext uri="{FF2B5EF4-FFF2-40B4-BE49-F238E27FC236}">
                  <a16:creationId xmlns:a16="http://schemas.microsoft.com/office/drawing/2014/main" id="{C8B2D63F-64F5-4711-864C-0CF15BDDCAB5}"/>
                </a:ext>
              </a:extLst>
            </p:cNvPr>
            <p:cNvSpPr/>
            <p:nvPr/>
          </p:nvSpPr>
          <p:spPr>
            <a:xfrm>
              <a:off x="8620506" y="2582417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A273505-C3EF-4957-A2C8-EAFFA185A3C1}"/>
              </a:ext>
            </a:extLst>
          </p:cNvPr>
          <p:cNvCxnSpPr>
            <a:cxnSpLocks/>
          </p:cNvCxnSpPr>
          <p:nvPr/>
        </p:nvCxnSpPr>
        <p:spPr>
          <a:xfrm>
            <a:off x="3925391" y="3733778"/>
            <a:ext cx="0" cy="48999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1A756E8-FA73-407B-BDA9-EDE84DA20084}"/>
              </a:ext>
            </a:extLst>
          </p:cNvPr>
          <p:cNvCxnSpPr>
            <a:cxnSpLocks/>
          </p:cNvCxnSpPr>
          <p:nvPr/>
        </p:nvCxnSpPr>
        <p:spPr>
          <a:xfrm>
            <a:off x="5472761" y="3750297"/>
            <a:ext cx="0" cy="499229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D920356-F124-426E-8756-FF54CD4DC83F}"/>
              </a:ext>
            </a:extLst>
          </p:cNvPr>
          <p:cNvCxnSpPr>
            <a:cxnSpLocks/>
          </p:cNvCxnSpPr>
          <p:nvPr/>
        </p:nvCxnSpPr>
        <p:spPr>
          <a:xfrm>
            <a:off x="6865056" y="3715029"/>
            <a:ext cx="0" cy="50874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B177F1D-D060-4D18-9E1C-692D1590D52B}"/>
              </a:ext>
            </a:extLst>
          </p:cNvPr>
          <p:cNvCxnSpPr>
            <a:cxnSpLocks/>
          </p:cNvCxnSpPr>
          <p:nvPr/>
        </p:nvCxnSpPr>
        <p:spPr>
          <a:xfrm>
            <a:off x="8270940" y="3681992"/>
            <a:ext cx="0" cy="499229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2C275A5-557C-461E-8F95-9DD54A8136F5}"/>
              </a:ext>
            </a:extLst>
          </p:cNvPr>
          <p:cNvGrpSpPr/>
          <p:nvPr/>
        </p:nvGrpSpPr>
        <p:grpSpPr>
          <a:xfrm>
            <a:off x="3284766" y="4225511"/>
            <a:ext cx="1276064" cy="1087494"/>
            <a:chOff x="2580132" y="5006340"/>
            <a:chExt cx="1815083" cy="1546860"/>
          </a:xfrm>
        </p:grpSpPr>
        <p:sp>
          <p:nvSpPr>
            <p:cNvPr id="43" name="object 17">
              <a:extLst>
                <a:ext uri="{FF2B5EF4-FFF2-40B4-BE49-F238E27FC236}">
                  <a16:creationId xmlns:a16="http://schemas.microsoft.com/office/drawing/2014/main" id="{D920AA0E-0F86-4346-AC1E-7F92416C1D3A}"/>
                </a:ext>
              </a:extLst>
            </p:cNvPr>
            <p:cNvSpPr/>
            <p:nvPr/>
          </p:nvSpPr>
          <p:spPr>
            <a:xfrm>
              <a:off x="2580132" y="5006340"/>
              <a:ext cx="1815083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218"/>
            </a:p>
          </p:txBody>
        </p:sp>
        <p:sp>
          <p:nvSpPr>
            <p:cNvPr id="44" name="object 18">
              <a:extLst>
                <a:ext uri="{FF2B5EF4-FFF2-40B4-BE49-F238E27FC236}">
                  <a16:creationId xmlns:a16="http://schemas.microsoft.com/office/drawing/2014/main" id="{AFDB8E75-88ED-48C8-909B-FB279AD5789B}"/>
                </a:ext>
              </a:extLst>
            </p:cNvPr>
            <p:cNvSpPr/>
            <p:nvPr/>
          </p:nvSpPr>
          <p:spPr>
            <a:xfrm>
              <a:off x="2632710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5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A398C2D-C38D-44B3-A171-C2232654D89D}"/>
              </a:ext>
            </a:extLst>
          </p:cNvPr>
          <p:cNvGrpSpPr/>
          <p:nvPr/>
        </p:nvGrpSpPr>
        <p:grpSpPr>
          <a:xfrm>
            <a:off x="4834728" y="4244260"/>
            <a:ext cx="1276065" cy="1087494"/>
            <a:chOff x="4658867" y="5006340"/>
            <a:chExt cx="1815084" cy="1546860"/>
          </a:xfrm>
        </p:grpSpPr>
        <p:sp>
          <p:nvSpPr>
            <p:cNvPr id="46" name="object 19">
              <a:extLst>
                <a:ext uri="{FF2B5EF4-FFF2-40B4-BE49-F238E27FC236}">
                  <a16:creationId xmlns:a16="http://schemas.microsoft.com/office/drawing/2014/main" id="{B0591A1A-0FEB-4E33-984D-E15A98B4D4F4}"/>
                </a:ext>
              </a:extLst>
            </p:cNvPr>
            <p:cNvSpPr/>
            <p:nvPr/>
          </p:nvSpPr>
          <p:spPr>
            <a:xfrm>
              <a:off x="4658867" y="5006340"/>
              <a:ext cx="1815084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6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  <p:sp>
          <p:nvSpPr>
            <p:cNvPr id="47" name="object 20">
              <a:extLst>
                <a:ext uri="{FF2B5EF4-FFF2-40B4-BE49-F238E27FC236}">
                  <a16:creationId xmlns:a16="http://schemas.microsoft.com/office/drawing/2014/main" id="{0B36B49A-CB07-47E0-963C-7B5A2C624A89}"/>
                </a:ext>
              </a:extLst>
            </p:cNvPr>
            <p:cNvSpPr/>
            <p:nvPr/>
          </p:nvSpPr>
          <p:spPr>
            <a:xfrm>
              <a:off x="4711446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731B143-2DE4-4262-AACB-0EF0CF6F730B}"/>
              </a:ext>
            </a:extLst>
          </p:cNvPr>
          <p:cNvGrpSpPr/>
          <p:nvPr/>
        </p:nvGrpSpPr>
        <p:grpSpPr>
          <a:xfrm>
            <a:off x="6240396" y="4237097"/>
            <a:ext cx="1276064" cy="1087494"/>
            <a:chOff x="6640068" y="5006340"/>
            <a:chExt cx="1815083" cy="1546860"/>
          </a:xfrm>
        </p:grpSpPr>
        <p:sp>
          <p:nvSpPr>
            <p:cNvPr id="52" name="object 21">
              <a:extLst>
                <a:ext uri="{FF2B5EF4-FFF2-40B4-BE49-F238E27FC236}">
                  <a16:creationId xmlns:a16="http://schemas.microsoft.com/office/drawing/2014/main" id="{8B248EDF-ECDD-42AE-978C-E0C97DE71CDD}"/>
                </a:ext>
              </a:extLst>
            </p:cNvPr>
            <p:cNvSpPr/>
            <p:nvPr/>
          </p:nvSpPr>
          <p:spPr>
            <a:xfrm>
              <a:off x="6640068" y="5006340"/>
              <a:ext cx="1815083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218"/>
            </a:p>
          </p:txBody>
        </p:sp>
        <p:sp>
          <p:nvSpPr>
            <p:cNvPr id="53" name="object 22">
              <a:extLst>
                <a:ext uri="{FF2B5EF4-FFF2-40B4-BE49-F238E27FC236}">
                  <a16:creationId xmlns:a16="http://schemas.microsoft.com/office/drawing/2014/main" id="{406AF950-99F2-4CE6-AF97-67B8A63102FC}"/>
                </a:ext>
              </a:extLst>
            </p:cNvPr>
            <p:cNvSpPr/>
            <p:nvPr/>
          </p:nvSpPr>
          <p:spPr>
            <a:xfrm>
              <a:off x="6692645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7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7AFA290-E64C-4141-A8E7-6BA4409E4CD2}"/>
              </a:ext>
            </a:extLst>
          </p:cNvPr>
          <p:cNvGrpSpPr/>
          <p:nvPr/>
        </p:nvGrpSpPr>
        <p:grpSpPr>
          <a:xfrm>
            <a:off x="7621898" y="4185311"/>
            <a:ext cx="1276064" cy="1087494"/>
            <a:chOff x="8590788" y="5006340"/>
            <a:chExt cx="1815083" cy="1546860"/>
          </a:xfrm>
        </p:grpSpPr>
        <p:sp>
          <p:nvSpPr>
            <p:cNvPr id="56" name="object 23">
              <a:extLst>
                <a:ext uri="{FF2B5EF4-FFF2-40B4-BE49-F238E27FC236}">
                  <a16:creationId xmlns:a16="http://schemas.microsoft.com/office/drawing/2014/main" id="{0FB22383-F6B1-4BC4-A8FF-A49C0EF67CF3}"/>
                </a:ext>
              </a:extLst>
            </p:cNvPr>
            <p:cNvSpPr/>
            <p:nvPr/>
          </p:nvSpPr>
          <p:spPr>
            <a:xfrm>
              <a:off x="8590788" y="5006340"/>
              <a:ext cx="1815083" cy="15468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5061" b="1" dirty="0">
                  <a:solidFill>
                    <a:srgbClr val="FF0000"/>
                  </a:solidFill>
                </a:rPr>
                <a:t>8</a:t>
              </a:r>
              <a:endParaRPr sz="5061" b="1" dirty="0">
                <a:solidFill>
                  <a:srgbClr val="FF0000"/>
                </a:solidFill>
              </a:endParaRPr>
            </a:p>
          </p:txBody>
        </p:sp>
        <p:sp>
          <p:nvSpPr>
            <p:cNvPr id="57" name="object 24">
              <a:extLst>
                <a:ext uri="{FF2B5EF4-FFF2-40B4-BE49-F238E27FC236}">
                  <a16:creationId xmlns:a16="http://schemas.microsoft.com/office/drawing/2014/main" id="{D0C2D40D-BBEE-444B-825C-825E00F71CFF}"/>
                </a:ext>
              </a:extLst>
            </p:cNvPr>
            <p:cNvSpPr/>
            <p:nvPr/>
          </p:nvSpPr>
          <p:spPr>
            <a:xfrm>
              <a:off x="8643366" y="5033009"/>
              <a:ext cx="1714500" cy="1446530"/>
            </a:xfrm>
            <a:custGeom>
              <a:avLst/>
              <a:gdLst/>
              <a:ahLst/>
              <a:cxnLst/>
              <a:rect l="l" t="t" r="r" b="b"/>
              <a:pathLst>
                <a:path w="1714500" h="1446529">
                  <a:moveTo>
                    <a:pt x="0" y="723138"/>
                  </a:moveTo>
                  <a:lnTo>
                    <a:pt x="1564" y="679082"/>
                  </a:lnTo>
                  <a:lnTo>
                    <a:pt x="6198" y="635725"/>
                  </a:lnTo>
                  <a:lnTo>
                    <a:pt x="13811" y="593143"/>
                  </a:lnTo>
                  <a:lnTo>
                    <a:pt x="24314" y="551410"/>
                  </a:lnTo>
                  <a:lnTo>
                    <a:pt x="37617" y="510603"/>
                  </a:lnTo>
                  <a:lnTo>
                    <a:pt x="53630" y="470796"/>
                  </a:lnTo>
                  <a:lnTo>
                    <a:pt x="72264" y="432067"/>
                  </a:lnTo>
                  <a:lnTo>
                    <a:pt x="93430" y="394489"/>
                  </a:lnTo>
                  <a:lnTo>
                    <a:pt x="117037" y="358139"/>
                  </a:lnTo>
                  <a:lnTo>
                    <a:pt x="142996" y="323093"/>
                  </a:lnTo>
                  <a:lnTo>
                    <a:pt x="171217" y="289426"/>
                  </a:lnTo>
                  <a:lnTo>
                    <a:pt x="201611" y="257214"/>
                  </a:lnTo>
                  <a:lnTo>
                    <a:pt x="234087" y="226531"/>
                  </a:lnTo>
                  <a:lnTo>
                    <a:pt x="268557" y="197455"/>
                  </a:lnTo>
                  <a:lnTo>
                    <a:pt x="304930" y="170060"/>
                  </a:lnTo>
                  <a:lnTo>
                    <a:pt x="343117" y="144423"/>
                  </a:lnTo>
                  <a:lnTo>
                    <a:pt x="383029" y="120618"/>
                  </a:lnTo>
                  <a:lnTo>
                    <a:pt x="424575" y="98721"/>
                  </a:lnTo>
                  <a:lnTo>
                    <a:pt x="467665" y="78808"/>
                  </a:lnTo>
                  <a:lnTo>
                    <a:pt x="512212" y="60955"/>
                  </a:lnTo>
                  <a:lnTo>
                    <a:pt x="558123" y="45237"/>
                  </a:lnTo>
                  <a:lnTo>
                    <a:pt x="605311" y="31729"/>
                  </a:lnTo>
                  <a:lnTo>
                    <a:pt x="653685" y="20508"/>
                  </a:lnTo>
                  <a:lnTo>
                    <a:pt x="703155" y="11649"/>
                  </a:lnTo>
                  <a:lnTo>
                    <a:pt x="753633" y="5227"/>
                  </a:lnTo>
                  <a:lnTo>
                    <a:pt x="805027" y="1319"/>
                  </a:lnTo>
                  <a:lnTo>
                    <a:pt x="857250" y="0"/>
                  </a:lnTo>
                  <a:lnTo>
                    <a:pt x="909472" y="1319"/>
                  </a:lnTo>
                  <a:lnTo>
                    <a:pt x="960866" y="5227"/>
                  </a:lnTo>
                  <a:lnTo>
                    <a:pt x="1011344" y="11649"/>
                  </a:lnTo>
                  <a:lnTo>
                    <a:pt x="1060814" y="20508"/>
                  </a:lnTo>
                  <a:lnTo>
                    <a:pt x="1109188" y="31729"/>
                  </a:lnTo>
                  <a:lnTo>
                    <a:pt x="1156376" y="45237"/>
                  </a:lnTo>
                  <a:lnTo>
                    <a:pt x="1202287" y="60955"/>
                  </a:lnTo>
                  <a:lnTo>
                    <a:pt x="1246834" y="78808"/>
                  </a:lnTo>
                  <a:lnTo>
                    <a:pt x="1289924" y="98721"/>
                  </a:lnTo>
                  <a:lnTo>
                    <a:pt x="1331470" y="120618"/>
                  </a:lnTo>
                  <a:lnTo>
                    <a:pt x="1371382" y="144423"/>
                  </a:lnTo>
                  <a:lnTo>
                    <a:pt x="1409569" y="170060"/>
                  </a:lnTo>
                  <a:lnTo>
                    <a:pt x="1445942" y="197455"/>
                  </a:lnTo>
                  <a:lnTo>
                    <a:pt x="1480412" y="226531"/>
                  </a:lnTo>
                  <a:lnTo>
                    <a:pt x="1512888" y="257214"/>
                  </a:lnTo>
                  <a:lnTo>
                    <a:pt x="1543282" y="289426"/>
                  </a:lnTo>
                  <a:lnTo>
                    <a:pt x="1571503" y="323093"/>
                  </a:lnTo>
                  <a:lnTo>
                    <a:pt x="1597462" y="358140"/>
                  </a:lnTo>
                  <a:lnTo>
                    <a:pt x="1621069" y="394489"/>
                  </a:lnTo>
                  <a:lnTo>
                    <a:pt x="1642235" y="432067"/>
                  </a:lnTo>
                  <a:lnTo>
                    <a:pt x="1660869" y="470796"/>
                  </a:lnTo>
                  <a:lnTo>
                    <a:pt x="1676882" y="510603"/>
                  </a:lnTo>
                  <a:lnTo>
                    <a:pt x="1690185" y="551410"/>
                  </a:lnTo>
                  <a:lnTo>
                    <a:pt x="1700688" y="593143"/>
                  </a:lnTo>
                  <a:lnTo>
                    <a:pt x="1708301" y="635725"/>
                  </a:lnTo>
                  <a:lnTo>
                    <a:pt x="1712935" y="679082"/>
                  </a:lnTo>
                  <a:lnTo>
                    <a:pt x="1714500" y="723138"/>
                  </a:lnTo>
                  <a:lnTo>
                    <a:pt x="1712935" y="767193"/>
                  </a:lnTo>
                  <a:lnTo>
                    <a:pt x="1708301" y="810550"/>
                  </a:lnTo>
                  <a:lnTo>
                    <a:pt x="1700688" y="853132"/>
                  </a:lnTo>
                  <a:lnTo>
                    <a:pt x="1690185" y="894865"/>
                  </a:lnTo>
                  <a:lnTo>
                    <a:pt x="1676882" y="935672"/>
                  </a:lnTo>
                  <a:lnTo>
                    <a:pt x="1660869" y="975479"/>
                  </a:lnTo>
                  <a:lnTo>
                    <a:pt x="1642235" y="1014208"/>
                  </a:lnTo>
                  <a:lnTo>
                    <a:pt x="1621069" y="1051786"/>
                  </a:lnTo>
                  <a:lnTo>
                    <a:pt x="1597462" y="1088136"/>
                  </a:lnTo>
                  <a:lnTo>
                    <a:pt x="1571503" y="1123182"/>
                  </a:lnTo>
                  <a:lnTo>
                    <a:pt x="1543282" y="1156849"/>
                  </a:lnTo>
                  <a:lnTo>
                    <a:pt x="1512888" y="1189061"/>
                  </a:lnTo>
                  <a:lnTo>
                    <a:pt x="1480412" y="1219744"/>
                  </a:lnTo>
                  <a:lnTo>
                    <a:pt x="1445942" y="1248820"/>
                  </a:lnTo>
                  <a:lnTo>
                    <a:pt x="1409569" y="1276215"/>
                  </a:lnTo>
                  <a:lnTo>
                    <a:pt x="1371382" y="1301852"/>
                  </a:lnTo>
                  <a:lnTo>
                    <a:pt x="1331470" y="1325657"/>
                  </a:lnTo>
                  <a:lnTo>
                    <a:pt x="1289924" y="1347554"/>
                  </a:lnTo>
                  <a:lnTo>
                    <a:pt x="1246834" y="1367467"/>
                  </a:lnTo>
                  <a:lnTo>
                    <a:pt x="1202287" y="1385320"/>
                  </a:lnTo>
                  <a:lnTo>
                    <a:pt x="1156376" y="1401038"/>
                  </a:lnTo>
                  <a:lnTo>
                    <a:pt x="1109188" y="1414546"/>
                  </a:lnTo>
                  <a:lnTo>
                    <a:pt x="1060814" y="1425767"/>
                  </a:lnTo>
                  <a:lnTo>
                    <a:pt x="1011344" y="1434626"/>
                  </a:lnTo>
                  <a:lnTo>
                    <a:pt x="960866" y="1441048"/>
                  </a:lnTo>
                  <a:lnTo>
                    <a:pt x="909472" y="1444956"/>
                  </a:lnTo>
                  <a:lnTo>
                    <a:pt x="857250" y="1446276"/>
                  </a:lnTo>
                  <a:lnTo>
                    <a:pt x="805027" y="1444956"/>
                  </a:lnTo>
                  <a:lnTo>
                    <a:pt x="753633" y="1441048"/>
                  </a:lnTo>
                  <a:lnTo>
                    <a:pt x="703155" y="1434626"/>
                  </a:lnTo>
                  <a:lnTo>
                    <a:pt x="653685" y="1425767"/>
                  </a:lnTo>
                  <a:lnTo>
                    <a:pt x="605311" y="1414546"/>
                  </a:lnTo>
                  <a:lnTo>
                    <a:pt x="558123" y="1401038"/>
                  </a:lnTo>
                  <a:lnTo>
                    <a:pt x="512212" y="1385320"/>
                  </a:lnTo>
                  <a:lnTo>
                    <a:pt x="467665" y="1367467"/>
                  </a:lnTo>
                  <a:lnTo>
                    <a:pt x="424575" y="1347554"/>
                  </a:lnTo>
                  <a:lnTo>
                    <a:pt x="383029" y="1325657"/>
                  </a:lnTo>
                  <a:lnTo>
                    <a:pt x="343117" y="1301852"/>
                  </a:lnTo>
                  <a:lnTo>
                    <a:pt x="304930" y="1276215"/>
                  </a:lnTo>
                  <a:lnTo>
                    <a:pt x="268557" y="1248820"/>
                  </a:lnTo>
                  <a:lnTo>
                    <a:pt x="234087" y="1219744"/>
                  </a:lnTo>
                  <a:lnTo>
                    <a:pt x="201611" y="1189061"/>
                  </a:lnTo>
                  <a:lnTo>
                    <a:pt x="171217" y="1156849"/>
                  </a:lnTo>
                  <a:lnTo>
                    <a:pt x="142996" y="1123182"/>
                  </a:lnTo>
                  <a:lnTo>
                    <a:pt x="117037" y="1088136"/>
                  </a:lnTo>
                  <a:lnTo>
                    <a:pt x="93430" y="1051786"/>
                  </a:lnTo>
                  <a:lnTo>
                    <a:pt x="72264" y="1014208"/>
                  </a:lnTo>
                  <a:lnTo>
                    <a:pt x="53630" y="975479"/>
                  </a:lnTo>
                  <a:lnTo>
                    <a:pt x="37617" y="935672"/>
                  </a:lnTo>
                  <a:lnTo>
                    <a:pt x="24314" y="894865"/>
                  </a:lnTo>
                  <a:lnTo>
                    <a:pt x="13811" y="853132"/>
                  </a:lnTo>
                  <a:lnTo>
                    <a:pt x="6198" y="810550"/>
                  </a:lnTo>
                  <a:lnTo>
                    <a:pt x="1564" y="767193"/>
                  </a:lnTo>
                  <a:lnTo>
                    <a:pt x="0" y="723138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4218"/>
            </a:p>
          </p:txBody>
        </p:sp>
      </p:grpSp>
    </p:spTree>
    <p:extLst>
      <p:ext uri="{BB962C8B-B14F-4D97-AF65-F5344CB8AC3E}">
        <p14:creationId xmlns:p14="http://schemas.microsoft.com/office/powerpoint/2010/main" val="2196716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362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Helvetica Light</vt:lpstr>
      <vt:lpstr>Helvetica Neue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street</dc:creator>
  <cp:lastModifiedBy>Adry Huayanca</cp:lastModifiedBy>
  <cp:revision>15</cp:revision>
  <dcterms:created xsi:type="dcterms:W3CDTF">2021-01-25T17:12:43Z</dcterms:created>
  <dcterms:modified xsi:type="dcterms:W3CDTF">2026-04-10T16:40:30Z</dcterms:modified>
</cp:coreProperties>
</file>