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1474789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6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63440-CB20-4AB1-91E1-A4AC59AE99D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DECC6-E30D-4E1E-BD9B-4FEF3A522B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09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AACCA-B841-6D94-E374-8EA2C16E0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F05B30-BEA8-BDAD-014E-722AC7B4E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3B98AE-1C2B-3C4F-8957-03E8DAD69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B88EC5-0BF8-6ABF-76F8-79AD26B17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077463-EFA4-469D-80AB-35317A9A59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03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7FCBF-D435-9D35-8F04-3FCC0EA1AD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435AB5-958C-EE15-5BC6-D337EE0A3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62246-E6A9-DA67-3922-6E9F0BD3E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559D4-0DB9-6C5B-4926-8DC8D1BE4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FDA41-4DC0-96FC-0F99-CCF551933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57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991A9-F472-B906-FC86-3710F898B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EC8947-FE08-B5FF-A1CF-2311F5513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CBE2C-D414-6388-B4C0-A859AE0B2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D8448-5F5E-EA10-5CCF-7A2F7151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E495B-8C1A-E347-75FD-7AE5ED404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1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0B0817-8739-A5A9-08E5-C7A0DF5ED5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47DEB3-CAB3-C615-8D4B-D1AC767FE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8C1B7-CB04-360C-AB52-DD9CBC614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054DF-F236-344A-E6AF-5B0689E64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6D8D8-1A86-49F1-55DD-057703FCF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8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5540F-3052-17C4-AAAE-52F7C6BA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5C483-5BE6-EC21-7139-ABAFC29B7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7CBFB-E32D-859C-8EEF-0BE887A7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F8EFE-FE78-F7B2-D306-DA02321B8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EB78F-C99D-9DCE-4A05-618EF8327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0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3F27-8A9E-8A30-35A6-5D27B279C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B4A11-2074-B8B8-E3C5-74A2A8E4B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66F48-A0AC-79F8-587C-216E012B5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8E49A-D747-CA8A-903D-86B7FBC1D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E449B-4329-B87C-AD67-3F038828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3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A3A0E-2C12-28C9-27B0-5186277F5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B9D94-2D10-8936-9C67-961CCE25C7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6CA2D-A17D-999E-80D3-96F4239C9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D73CD-F409-040C-AF85-03164B50D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17F61-EE98-1A38-11AB-DD6318861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B33C5-C6D2-9A2F-EA4A-A52059B41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70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677D8-BB9C-0229-2909-903027C3F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6D06D-E889-F8C5-6135-09C766491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A22694-46AD-E222-E88E-1B7CB852E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CE0E7E-49D9-34EA-014C-5C20801827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CF9CA4-F936-FFD1-4C56-4B9521CDF1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11A484-9231-E47B-D080-DA9BA841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06C982-08AB-49A0-C116-164013D11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C8BECC-AF37-0B36-F108-F9743D1D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93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A6276-F97B-00BF-CBA2-0E41B628B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047299-6845-5868-E79B-32DF2CD7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F3F7EF-9075-436B-97F7-3C69A728A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B32702-AC59-979A-5D67-E41F3048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66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099B95-1C78-F4A8-56FC-0CEC3728E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F6DC66-291F-2039-2B5E-0F479B6E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B5C49-78CA-6C8A-D436-0365405F9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5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8238F-B00C-589A-CF13-6697FDDE9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4052F-E052-3A1C-FF87-5415A9FE3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48EFCD-0184-FE58-5007-2FDD2A964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99A14-78D9-5581-A84D-2D885C74F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3BA51-76F1-B027-145E-429933231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291BAB-0ECF-EC38-21F9-7853C3778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58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07CAD-BF64-B9CA-BB7A-DDEEE7516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068A61-7053-8E40-4A64-07C0E557F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FB6810-B297-791F-D137-3AC38EE99F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73266-37B3-D898-6492-BFED89ED1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4A91D-87C7-91AD-9C08-89387E92F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8A120-962E-CCE5-872C-E0B5597DD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64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0066D4-09B5-C41F-DB80-7650631D6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0B5149-6169-0D4C-BA32-071297F80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41F14-09E8-759D-38B8-AF76795A4A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DEC1C6-C125-47F7-9D78-1FDF17C23E2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FA108-5A96-0B30-0F00-BF9889F2FE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B7F01-DA88-E57E-ECCA-A13122E4B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20DA4D-5B74-42E8-88AF-D7D916B9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4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9404F-08B9-A4C8-DFF2-69C6ED1EA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suit and tie&#10;&#10;AI-generated content may be incorrect.">
            <a:extLst>
              <a:ext uri="{FF2B5EF4-FFF2-40B4-BE49-F238E27FC236}">
                <a16:creationId xmlns:a16="http://schemas.microsoft.com/office/drawing/2014/main" id="{0F2F8D13-FF1D-F31F-E660-60FCE8399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AutoShape 2" descr="Generated image: Congratulations on the milestone achievement">
            <a:extLst>
              <a:ext uri="{FF2B5EF4-FFF2-40B4-BE49-F238E27FC236}">
                <a16:creationId xmlns:a16="http://schemas.microsoft.com/office/drawing/2014/main" id="{C6963FB0-F9D3-AEC3-EE9C-057BDD7B23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Generated image: Celebrating Edwin and Joanna's milestone">
            <a:extLst>
              <a:ext uri="{FF2B5EF4-FFF2-40B4-BE49-F238E27FC236}">
                <a16:creationId xmlns:a16="http://schemas.microsoft.com/office/drawing/2014/main" id="{1AB40157-55D0-8A77-91CE-A0A37B206C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Generated image: Corporate achievement recognition posters">
            <a:extLst>
              <a:ext uri="{FF2B5EF4-FFF2-40B4-BE49-F238E27FC236}">
                <a16:creationId xmlns:a16="http://schemas.microsoft.com/office/drawing/2014/main" id="{08215F4F-8E40-0EA2-13AF-28D7EF82AE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E10E9F-C92B-D314-E980-63C5D7ECF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3518" y="4812042"/>
            <a:ext cx="1958482" cy="204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38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Adry Huayanca</dc:creator>
  <cp:lastModifiedBy>Adry Huayanca</cp:lastModifiedBy>
  <cp:revision>1</cp:revision>
  <dcterms:created xsi:type="dcterms:W3CDTF">2026-07-17T16:22:03Z</dcterms:created>
  <dcterms:modified xsi:type="dcterms:W3CDTF">2026-07-17T16:24:46Z</dcterms:modified>
</cp:coreProperties>
</file>