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00850" cy="99329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9B65D-C99A-4C81-8295-6E81A67D48E3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41950" cy="4470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451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2863" y="943451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FB6D2-B289-479E-920E-2B4D590331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53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FB6D2-B289-479E-920E-2B4D5903316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80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A7F-2BF7-491A-9F40-BA2D3A39D7E1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993E-062D-429F-AA48-8D7E32E306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17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A7F-2BF7-491A-9F40-BA2D3A39D7E1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993E-062D-429F-AA48-8D7E32E306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21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A7F-2BF7-491A-9F40-BA2D3A39D7E1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993E-062D-429F-AA48-8D7E32E306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657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A7F-2BF7-491A-9F40-BA2D3A39D7E1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993E-062D-429F-AA48-8D7E32E306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26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A7F-2BF7-491A-9F40-BA2D3A39D7E1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993E-062D-429F-AA48-8D7E32E306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59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A7F-2BF7-491A-9F40-BA2D3A39D7E1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993E-062D-429F-AA48-8D7E32E306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65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A7F-2BF7-491A-9F40-BA2D3A39D7E1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993E-062D-429F-AA48-8D7E32E306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43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A7F-2BF7-491A-9F40-BA2D3A39D7E1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993E-062D-429F-AA48-8D7E32E306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63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A7F-2BF7-491A-9F40-BA2D3A39D7E1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993E-062D-429F-AA48-8D7E32E306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52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A7F-2BF7-491A-9F40-BA2D3A39D7E1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993E-062D-429F-AA48-8D7E32E306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49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A7F-2BF7-491A-9F40-BA2D3A39D7E1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993E-062D-429F-AA48-8D7E32E306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07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FA7F-2BF7-491A-9F40-BA2D3A39D7E1}" type="datetimeFigureOut">
              <a:rPr lang="it-IT" smtClean="0"/>
              <a:t>14/10/2025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2993E-062D-429F-AA48-8D7E32E306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17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60648"/>
            <a:ext cx="2118360" cy="7985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97224"/>
            <a:ext cx="1069848" cy="762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473079" cy="33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668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</Words>
  <Application>Microsoft Office PowerPoint</Application>
  <PresentationFormat>Presentazione su schermo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Claudia</dc:creator>
  <cp:lastModifiedBy>Claudia</cp:lastModifiedBy>
  <cp:revision>20</cp:revision>
  <cp:lastPrinted>2022-06-16T12:58:39Z</cp:lastPrinted>
  <dcterms:created xsi:type="dcterms:W3CDTF">2022-06-16T09:35:53Z</dcterms:created>
  <dcterms:modified xsi:type="dcterms:W3CDTF">2025-10-14T10:31:31Z</dcterms:modified>
</cp:coreProperties>
</file>