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Proxima Nova"/>
      <p:regular r:id="rId19"/>
      <p:bold r:id="rId20"/>
      <p:italic r:id="rId21"/>
      <p:boldItalic r:id="rId22"/>
    </p:embeddedFont>
    <p:embeddedFont>
      <p:font typeface="Roboto"/>
      <p:regular r:id="rId23"/>
      <p:bold r:id="rId24"/>
      <p:italic r:id="rId25"/>
      <p:boldItalic r:id="rId26"/>
    </p:embeddedFont>
    <p:embeddedFont>
      <p:font typeface="Poppins"/>
      <p:regular r:id="rId27"/>
      <p:bold r:id="rId28"/>
      <p:italic r:id="rId29"/>
      <p:boldItalic r:id="rId30"/>
    </p:embeddedFont>
    <p:embeddedFont>
      <p:font typeface="Helvetica Neue"/>
      <p:regular r:id="rId31"/>
      <p:bold r:id="rId32"/>
      <p:italic r:id="rId33"/>
      <p:boldItalic r:id="rId34"/>
    </p:embeddedFont>
    <p:embeddedFont>
      <p:font typeface="Alfa Slab One"/>
      <p:regular r:id="rId35"/>
    </p:embeddedFont>
    <p:embeddedFont>
      <p:font typeface="Varela"/>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j9lfDDr8ElVjtN2JR4B17aOlmP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regular.fntdata"/><Relationship Id="rId30" Type="http://schemas.openxmlformats.org/officeDocument/2006/relationships/font" Target="fonts/Poppins-boldItalic.fntdata"/><Relationship Id="rId11" Type="http://schemas.openxmlformats.org/officeDocument/2006/relationships/slide" Target="slides/slide7.xml"/><Relationship Id="rId33" Type="http://schemas.openxmlformats.org/officeDocument/2006/relationships/font" Target="fonts/HelveticaNeue-italic.fntdata"/><Relationship Id="rId10" Type="http://schemas.openxmlformats.org/officeDocument/2006/relationships/slide" Target="slides/slide6.xml"/><Relationship Id="rId32" Type="http://schemas.openxmlformats.org/officeDocument/2006/relationships/font" Target="fonts/HelveticaNeue-bold.fntdata"/><Relationship Id="rId13" Type="http://schemas.openxmlformats.org/officeDocument/2006/relationships/slide" Target="slides/slide9.xml"/><Relationship Id="rId35" Type="http://schemas.openxmlformats.org/officeDocument/2006/relationships/font" Target="fonts/AlfaSlabOne-regular.fntdata"/><Relationship Id="rId12" Type="http://schemas.openxmlformats.org/officeDocument/2006/relationships/slide" Target="slides/slide8.xml"/><Relationship Id="rId34" Type="http://schemas.openxmlformats.org/officeDocument/2006/relationships/font" Target="fonts/HelveticaNeue-boldItalic.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Varela-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roximaNova-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ed33d887e8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3ed33d887e8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3ed33d887e8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e4121645e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3e4121645e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$2795 = 100 // $6885 = 250 // $13,770 = 500</a:t>
            </a:r>
            <a:endParaRPr/>
          </a:p>
          <a:p>
            <a:pPr indent="0" lvl="0" marL="0" rtl="0" algn="l">
              <a:lnSpc>
                <a:spcPct val="100000"/>
              </a:lnSpc>
              <a:spcBef>
                <a:spcPts val="0"/>
              </a:spcBef>
              <a:spcAft>
                <a:spcPts val="0"/>
              </a:spcAft>
              <a:buSzPts val="1400"/>
              <a:buNone/>
            </a:pPr>
            <a:r>
              <a:rPr lang="en"/>
              <a:t>$27.54</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43d3c7ed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3643d3c7ed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3643d3c7ed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936ace1b69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3936ace1b69_0_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3936ace1b69_0_1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d9b5310978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3d9b5310978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3d9b5310978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d9b5310978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3d9b5310978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g3d9b5310978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9593abf89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39593abf898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39593abf898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936ace1b69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3936ace1b69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3936ace1b69_0_1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d9b5310978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3d9b5310978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3d9b5310978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9593abf89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39593abf89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39593abf89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ed33d887e8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3ed33d887e8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3ed33d887e8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ed33d887e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3ed33d887e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$2795 = 100 // $6885 = 250 // $13,770 = 500</a:t>
            </a:r>
            <a:endParaRPr/>
          </a:p>
          <a:p>
            <a:pPr indent="0" lvl="0" marL="0" rtl="0" algn="l">
              <a:lnSpc>
                <a:spcPct val="100000"/>
              </a:lnSpc>
              <a:spcBef>
                <a:spcPts val="0"/>
              </a:spcBef>
              <a:spcAft>
                <a:spcPts val="0"/>
              </a:spcAft>
              <a:buSzPts val="1400"/>
              <a:buNone/>
            </a:pPr>
            <a:r>
              <a:rPr lang="en"/>
              <a:t>$27.54</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g3936ace1b69_0_16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g3936ace1b69_0_156"/>
          <p:cNvSpPr txBox="1"/>
          <p:nvPr>
            <p:ph idx="1" type="body"/>
          </p:nvPr>
        </p:nvSpPr>
        <p:spPr>
          <a:xfrm>
            <a:off x="426000" y="5644967"/>
            <a:ext cx="7998300" cy="7983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Clr>
                <a:schemeClr val="accent3"/>
              </a:buClr>
              <a:buSzPts val="2400"/>
              <a:buFont typeface="Alfa Slab One"/>
              <a:buNone/>
              <a:defRPr>
                <a:solidFill>
                  <a:schemeClr val="accent3"/>
                </a:solidFill>
                <a:latin typeface="Alfa Slab One"/>
                <a:ea typeface="Alfa Slab One"/>
                <a:cs typeface="Alfa Slab One"/>
                <a:sym typeface="Alfa Slab One"/>
              </a:defRPr>
            </a:lvl1pPr>
          </a:lstStyle>
          <a:p/>
        </p:txBody>
      </p:sp>
      <p:sp>
        <p:nvSpPr>
          <p:cNvPr id="51" name="Google Shape;51;g3936ace1b69_0_15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g3936ace1b69_0_159"/>
          <p:cNvSpPr txBox="1"/>
          <p:nvPr>
            <p:ph hasCustomPrompt="1" type="title"/>
          </p:nvPr>
        </p:nvSpPr>
        <p:spPr>
          <a:xfrm>
            <a:off x="415600" y="1557233"/>
            <a:ext cx="11360700" cy="26400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Clr>
                <a:schemeClr val="dk1"/>
              </a:buClr>
              <a:buSzPts val="14700"/>
              <a:buNone/>
              <a:defRPr sz="14700">
                <a:solidFill>
                  <a:schemeClr val="dk1"/>
                </a:solidFill>
              </a:defRPr>
            </a:lvl1pPr>
            <a:lvl2pPr lvl="1" algn="ctr">
              <a:lnSpc>
                <a:spcPct val="100000"/>
              </a:lnSpc>
              <a:spcBef>
                <a:spcPts val="0"/>
              </a:spcBef>
              <a:spcAft>
                <a:spcPts val="0"/>
              </a:spcAft>
              <a:buClr>
                <a:schemeClr val="dk1"/>
              </a:buClr>
              <a:buSzPts val="14700"/>
              <a:buNone/>
              <a:defRPr sz="14700">
                <a:solidFill>
                  <a:schemeClr val="dk1"/>
                </a:solidFill>
              </a:defRPr>
            </a:lvl2pPr>
            <a:lvl3pPr lvl="2" algn="ctr">
              <a:lnSpc>
                <a:spcPct val="100000"/>
              </a:lnSpc>
              <a:spcBef>
                <a:spcPts val="0"/>
              </a:spcBef>
              <a:spcAft>
                <a:spcPts val="0"/>
              </a:spcAft>
              <a:buClr>
                <a:schemeClr val="dk1"/>
              </a:buClr>
              <a:buSzPts val="14700"/>
              <a:buNone/>
              <a:defRPr sz="14700">
                <a:solidFill>
                  <a:schemeClr val="dk1"/>
                </a:solidFill>
              </a:defRPr>
            </a:lvl3pPr>
            <a:lvl4pPr lvl="3" algn="ctr">
              <a:lnSpc>
                <a:spcPct val="100000"/>
              </a:lnSpc>
              <a:spcBef>
                <a:spcPts val="0"/>
              </a:spcBef>
              <a:spcAft>
                <a:spcPts val="0"/>
              </a:spcAft>
              <a:buClr>
                <a:schemeClr val="dk1"/>
              </a:buClr>
              <a:buSzPts val="14700"/>
              <a:buNone/>
              <a:defRPr sz="14700">
                <a:solidFill>
                  <a:schemeClr val="dk1"/>
                </a:solidFill>
              </a:defRPr>
            </a:lvl4pPr>
            <a:lvl5pPr lvl="4" algn="ctr">
              <a:lnSpc>
                <a:spcPct val="100000"/>
              </a:lnSpc>
              <a:spcBef>
                <a:spcPts val="0"/>
              </a:spcBef>
              <a:spcAft>
                <a:spcPts val="0"/>
              </a:spcAft>
              <a:buClr>
                <a:schemeClr val="dk1"/>
              </a:buClr>
              <a:buSzPts val="14700"/>
              <a:buNone/>
              <a:defRPr sz="14700">
                <a:solidFill>
                  <a:schemeClr val="dk1"/>
                </a:solidFill>
              </a:defRPr>
            </a:lvl5pPr>
            <a:lvl6pPr lvl="5" algn="ctr">
              <a:lnSpc>
                <a:spcPct val="100000"/>
              </a:lnSpc>
              <a:spcBef>
                <a:spcPts val="0"/>
              </a:spcBef>
              <a:spcAft>
                <a:spcPts val="0"/>
              </a:spcAft>
              <a:buClr>
                <a:schemeClr val="dk1"/>
              </a:buClr>
              <a:buSzPts val="14700"/>
              <a:buNone/>
              <a:defRPr sz="14700">
                <a:solidFill>
                  <a:schemeClr val="dk1"/>
                </a:solidFill>
              </a:defRPr>
            </a:lvl6pPr>
            <a:lvl7pPr lvl="6" algn="ctr">
              <a:lnSpc>
                <a:spcPct val="100000"/>
              </a:lnSpc>
              <a:spcBef>
                <a:spcPts val="0"/>
              </a:spcBef>
              <a:spcAft>
                <a:spcPts val="0"/>
              </a:spcAft>
              <a:buClr>
                <a:schemeClr val="dk1"/>
              </a:buClr>
              <a:buSzPts val="14700"/>
              <a:buNone/>
              <a:defRPr sz="14700">
                <a:solidFill>
                  <a:schemeClr val="dk1"/>
                </a:solidFill>
              </a:defRPr>
            </a:lvl7pPr>
            <a:lvl8pPr lvl="7" algn="ctr">
              <a:lnSpc>
                <a:spcPct val="100000"/>
              </a:lnSpc>
              <a:spcBef>
                <a:spcPts val="0"/>
              </a:spcBef>
              <a:spcAft>
                <a:spcPts val="0"/>
              </a:spcAft>
              <a:buClr>
                <a:schemeClr val="dk1"/>
              </a:buClr>
              <a:buSzPts val="14700"/>
              <a:buNone/>
              <a:defRPr sz="14700">
                <a:solidFill>
                  <a:schemeClr val="dk1"/>
                </a:solidFill>
              </a:defRPr>
            </a:lvl8pPr>
            <a:lvl9pPr lvl="8" algn="ctr">
              <a:lnSpc>
                <a:spcPct val="100000"/>
              </a:lnSpc>
              <a:spcBef>
                <a:spcPts val="0"/>
              </a:spcBef>
              <a:spcAft>
                <a:spcPts val="0"/>
              </a:spcAft>
              <a:buClr>
                <a:schemeClr val="dk1"/>
              </a:buClr>
              <a:buSzPts val="14700"/>
              <a:buNone/>
              <a:defRPr sz="14700">
                <a:solidFill>
                  <a:schemeClr val="dk1"/>
                </a:solidFill>
              </a:defRPr>
            </a:lvl9pPr>
          </a:lstStyle>
          <a:p>
            <a:r>
              <a:t>xx%</a:t>
            </a:r>
          </a:p>
        </p:txBody>
      </p:sp>
      <p:sp>
        <p:nvSpPr>
          <p:cNvPr id="54" name="Google Shape;54;g3936ace1b69_0_159"/>
          <p:cNvSpPr txBox="1"/>
          <p:nvPr>
            <p:ph idx="1" type="body"/>
          </p:nvPr>
        </p:nvSpPr>
        <p:spPr>
          <a:xfrm>
            <a:off x="415600" y="4299000"/>
            <a:ext cx="11360700" cy="14289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5" name="Google Shape;55;g3936ace1b69_0_15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pic>
        <p:nvPicPr>
          <p:cNvPr id="57" name="Google Shape;57;g3936ace1b69_0_165" title="Asset 17.png"/>
          <p:cNvPicPr preferRelativeResize="0"/>
          <p:nvPr/>
        </p:nvPicPr>
        <p:blipFill rotWithShape="1">
          <a:blip r:embed="rId2">
            <a:alphaModFix/>
          </a:blip>
          <a:srcRect b="0" l="0" r="0" t="0"/>
          <a:stretch/>
        </p:blipFill>
        <p:spPr>
          <a:xfrm>
            <a:off x="9736850" y="6443724"/>
            <a:ext cx="2224901" cy="205350"/>
          </a:xfrm>
          <a:prstGeom prst="rect">
            <a:avLst/>
          </a:prstGeom>
          <a:noFill/>
          <a:ln>
            <a:noFill/>
          </a:ln>
        </p:spPr>
      </p:pic>
      <p:sp>
        <p:nvSpPr>
          <p:cNvPr id="58" name="Google Shape;58;g3936ace1b69_0_165"/>
          <p:cNvSpPr txBox="1"/>
          <p:nvPr>
            <p:ph type="title"/>
          </p:nvPr>
        </p:nvSpPr>
        <p:spPr>
          <a:xfrm>
            <a:off x="493986" y="1825625"/>
            <a:ext cx="4277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Varela"/>
              <a:buNone/>
              <a:defRPr b="1" i="0" sz="3600">
                <a:latin typeface="Varela"/>
                <a:ea typeface="Varela"/>
                <a:cs typeface="Varela"/>
                <a:sym typeface="Varela"/>
              </a:defRPr>
            </a:lvl1pPr>
            <a:lvl2pPr lvl="1" algn="l">
              <a:lnSpc>
                <a:spcPct val="100000"/>
              </a:lnSpc>
              <a:spcBef>
                <a:spcPts val="0"/>
              </a:spcBef>
              <a:spcAft>
                <a:spcPts val="0"/>
              </a:spcAft>
              <a:buSzPts val="1400"/>
              <a:buFont typeface="Varela"/>
              <a:buNone/>
              <a:defRPr>
                <a:latin typeface="Varela"/>
                <a:ea typeface="Varela"/>
                <a:cs typeface="Varela"/>
                <a:sym typeface="Varela"/>
              </a:defRPr>
            </a:lvl2pPr>
            <a:lvl3pPr lvl="2" algn="l">
              <a:lnSpc>
                <a:spcPct val="100000"/>
              </a:lnSpc>
              <a:spcBef>
                <a:spcPts val="0"/>
              </a:spcBef>
              <a:spcAft>
                <a:spcPts val="0"/>
              </a:spcAft>
              <a:buSzPts val="1400"/>
              <a:buFont typeface="Varela"/>
              <a:buNone/>
              <a:defRPr>
                <a:latin typeface="Varela"/>
                <a:ea typeface="Varela"/>
                <a:cs typeface="Varela"/>
                <a:sym typeface="Varela"/>
              </a:defRPr>
            </a:lvl3pPr>
            <a:lvl4pPr lvl="3" algn="l">
              <a:lnSpc>
                <a:spcPct val="100000"/>
              </a:lnSpc>
              <a:spcBef>
                <a:spcPts val="0"/>
              </a:spcBef>
              <a:spcAft>
                <a:spcPts val="0"/>
              </a:spcAft>
              <a:buSzPts val="1400"/>
              <a:buFont typeface="Varela"/>
              <a:buNone/>
              <a:defRPr>
                <a:latin typeface="Varela"/>
                <a:ea typeface="Varela"/>
                <a:cs typeface="Varela"/>
                <a:sym typeface="Varela"/>
              </a:defRPr>
            </a:lvl4pPr>
            <a:lvl5pPr lvl="4" algn="l">
              <a:lnSpc>
                <a:spcPct val="100000"/>
              </a:lnSpc>
              <a:spcBef>
                <a:spcPts val="0"/>
              </a:spcBef>
              <a:spcAft>
                <a:spcPts val="0"/>
              </a:spcAft>
              <a:buSzPts val="1400"/>
              <a:buFont typeface="Varela"/>
              <a:buNone/>
              <a:defRPr>
                <a:latin typeface="Varela"/>
                <a:ea typeface="Varela"/>
                <a:cs typeface="Varela"/>
                <a:sym typeface="Varela"/>
              </a:defRPr>
            </a:lvl5pPr>
            <a:lvl6pPr lvl="5" algn="l">
              <a:lnSpc>
                <a:spcPct val="100000"/>
              </a:lnSpc>
              <a:spcBef>
                <a:spcPts val="0"/>
              </a:spcBef>
              <a:spcAft>
                <a:spcPts val="0"/>
              </a:spcAft>
              <a:buSzPts val="1400"/>
              <a:buFont typeface="Varela"/>
              <a:buNone/>
              <a:defRPr>
                <a:latin typeface="Varela"/>
                <a:ea typeface="Varela"/>
                <a:cs typeface="Varela"/>
                <a:sym typeface="Varela"/>
              </a:defRPr>
            </a:lvl6pPr>
            <a:lvl7pPr lvl="6" algn="l">
              <a:lnSpc>
                <a:spcPct val="100000"/>
              </a:lnSpc>
              <a:spcBef>
                <a:spcPts val="0"/>
              </a:spcBef>
              <a:spcAft>
                <a:spcPts val="0"/>
              </a:spcAft>
              <a:buSzPts val="1400"/>
              <a:buFont typeface="Varela"/>
              <a:buNone/>
              <a:defRPr>
                <a:latin typeface="Varela"/>
                <a:ea typeface="Varela"/>
                <a:cs typeface="Varela"/>
                <a:sym typeface="Varela"/>
              </a:defRPr>
            </a:lvl7pPr>
            <a:lvl8pPr lvl="7" algn="l">
              <a:lnSpc>
                <a:spcPct val="100000"/>
              </a:lnSpc>
              <a:spcBef>
                <a:spcPts val="0"/>
              </a:spcBef>
              <a:spcAft>
                <a:spcPts val="0"/>
              </a:spcAft>
              <a:buSzPts val="1400"/>
              <a:buFont typeface="Varela"/>
              <a:buNone/>
              <a:defRPr>
                <a:latin typeface="Varela"/>
                <a:ea typeface="Varela"/>
                <a:cs typeface="Varela"/>
                <a:sym typeface="Varela"/>
              </a:defRPr>
            </a:lvl8pPr>
            <a:lvl9pPr lvl="8" algn="l">
              <a:lnSpc>
                <a:spcPct val="100000"/>
              </a:lnSpc>
              <a:spcBef>
                <a:spcPts val="0"/>
              </a:spcBef>
              <a:spcAft>
                <a:spcPts val="0"/>
              </a:spcAft>
              <a:buSzPts val="1400"/>
              <a:buFont typeface="Varela"/>
              <a:buNone/>
              <a:defRPr>
                <a:latin typeface="Varela"/>
                <a:ea typeface="Varela"/>
                <a:cs typeface="Varela"/>
                <a:sym typeface="Varela"/>
              </a:defRPr>
            </a:lvl9pPr>
          </a:lstStyle>
          <a:p/>
        </p:txBody>
      </p:sp>
      <p:sp>
        <p:nvSpPr>
          <p:cNvPr id="59" name="Google Shape;59;g3936ace1b69_0_165"/>
          <p:cNvSpPr txBox="1"/>
          <p:nvPr>
            <p:ph idx="1" type="body"/>
          </p:nvPr>
        </p:nvSpPr>
        <p:spPr>
          <a:xfrm>
            <a:off x="5127410" y="1825625"/>
            <a:ext cx="6570600" cy="4351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Font typeface="Varela"/>
              <a:buChar char="•"/>
              <a:defRPr i="0">
                <a:latin typeface="Varela"/>
                <a:ea typeface="Varela"/>
                <a:cs typeface="Varela"/>
                <a:sym typeface="Varela"/>
              </a:defRPr>
            </a:lvl1pPr>
            <a:lvl2pPr indent="-381000" lvl="1" marL="914400" algn="l">
              <a:lnSpc>
                <a:spcPct val="90000"/>
              </a:lnSpc>
              <a:spcBef>
                <a:spcPts val="500"/>
              </a:spcBef>
              <a:spcAft>
                <a:spcPts val="0"/>
              </a:spcAft>
              <a:buClr>
                <a:schemeClr val="dk1"/>
              </a:buClr>
              <a:buSzPts val="2400"/>
              <a:buFont typeface="Varela"/>
              <a:buChar char="•"/>
              <a:defRPr i="0">
                <a:latin typeface="Varela"/>
                <a:ea typeface="Varela"/>
                <a:cs typeface="Varela"/>
                <a:sym typeface="Varela"/>
              </a:defRPr>
            </a:lvl2pPr>
            <a:lvl3pPr indent="-355600" lvl="2" marL="1371600" algn="l">
              <a:lnSpc>
                <a:spcPct val="90000"/>
              </a:lnSpc>
              <a:spcBef>
                <a:spcPts val="500"/>
              </a:spcBef>
              <a:spcAft>
                <a:spcPts val="0"/>
              </a:spcAft>
              <a:buClr>
                <a:schemeClr val="dk1"/>
              </a:buClr>
              <a:buSzPts val="2000"/>
              <a:buFont typeface="Varela"/>
              <a:buChar char="•"/>
              <a:defRPr i="0">
                <a:latin typeface="Varela"/>
                <a:ea typeface="Varela"/>
                <a:cs typeface="Varela"/>
                <a:sym typeface="Varela"/>
              </a:defRPr>
            </a:lvl3pPr>
            <a:lvl4pPr indent="-342900" lvl="3" marL="1828800" algn="l">
              <a:lnSpc>
                <a:spcPct val="90000"/>
              </a:lnSpc>
              <a:spcBef>
                <a:spcPts val="500"/>
              </a:spcBef>
              <a:spcAft>
                <a:spcPts val="0"/>
              </a:spcAft>
              <a:buClr>
                <a:schemeClr val="dk1"/>
              </a:buClr>
              <a:buSzPts val="1800"/>
              <a:buFont typeface="Varela"/>
              <a:buChar char="•"/>
              <a:defRPr i="0">
                <a:latin typeface="Varela"/>
                <a:ea typeface="Varela"/>
                <a:cs typeface="Varela"/>
                <a:sym typeface="Varela"/>
              </a:defRPr>
            </a:lvl4pPr>
            <a:lvl5pPr indent="-342900" lvl="4" marL="2286000" algn="l">
              <a:lnSpc>
                <a:spcPct val="90000"/>
              </a:lnSpc>
              <a:spcBef>
                <a:spcPts val="500"/>
              </a:spcBef>
              <a:spcAft>
                <a:spcPts val="0"/>
              </a:spcAft>
              <a:buClr>
                <a:schemeClr val="dk1"/>
              </a:buClr>
              <a:buSzPts val="1800"/>
              <a:buFont typeface="Varela"/>
              <a:buChar char="•"/>
              <a:defRPr i="0">
                <a:latin typeface="Varela"/>
                <a:ea typeface="Varela"/>
                <a:cs typeface="Varela"/>
                <a:sym typeface="Varela"/>
              </a:defRPr>
            </a:lvl5pPr>
            <a:lvl6pPr indent="-342900" lvl="5" marL="2743200" algn="l">
              <a:lnSpc>
                <a:spcPct val="90000"/>
              </a:lnSpc>
              <a:spcBef>
                <a:spcPts val="500"/>
              </a:spcBef>
              <a:spcAft>
                <a:spcPts val="0"/>
              </a:spcAft>
              <a:buClr>
                <a:schemeClr val="dk1"/>
              </a:buClr>
              <a:buSzPts val="1800"/>
              <a:buFont typeface="Varela"/>
              <a:buChar char="•"/>
              <a:defRPr>
                <a:latin typeface="Varela"/>
                <a:ea typeface="Varela"/>
                <a:cs typeface="Varela"/>
                <a:sym typeface="Varela"/>
              </a:defRPr>
            </a:lvl6pPr>
            <a:lvl7pPr indent="-342900" lvl="6" marL="3200400" algn="l">
              <a:lnSpc>
                <a:spcPct val="90000"/>
              </a:lnSpc>
              <a:spcBef>
                <a:spcPts val="500"/>
              </a:spcBef>
              <a:spcAft>
                <a:spcPts val="0"/>
              </a:spcAft>
              <a:buClr>
                <a:schemeClr val="dk1"/>
              </a:buClr>
              <a:buSzPts val="1800"/>
              <a:buFont typeface="Varela"/>
              <a:buChar char="•"/>
              <a:defRPr>
                <a:latin typeface="Varela"/>
                <a:ea typeface="Varela"/>
                <a:cs typeface="Varela"/>
                <a:sym typeface="Varela"/>
              </a:defRPr>
            </a:lvl7pPr>
            <a:lvl8pPr indent="-342900" lvl="7" marL="3657600" algn="l">
              <a:lnSpc>
                <a:spcPct val="90000"/>
              </a:lnSpc>
              <a:spcBef>
                <a:spcPts val="500"/>
              </a:spcBef>
              <a:spcAft>
                <a:spcPts val="0"/>
              </a:spcAft>
              <a:buClr>
                <a:schemeClr val="dk1"/>
              </a:buClr>
              <a:buSzPts val="1800"/>
              <a:buFont typeface="Varela"/>
              <a:buChar char="•"/>
              <a:defRPr>
                <a:latin typeface="Varela"/>
                <a:ea typeface="Varela"/>
                <a:cs typeface="Varela"/>
                <a:sym typeface="Varela"/>
              </a:defRPr>
            </a:lvl8pPr>
            <a:lvl9pPr indent="-342900" lvl="8" marL="4114800" algn="l">
              <a:lnSpc>
                <a:spcPct val="90000"/>
              </a:lnSpc>
              <a:spcBef>
                <a:spcPts val="500"/>
              </a:spcBef>
              <a:spcAft>
                <a:spcPts val="0"/>
              </a:spcAft>
              <a:buClr>
                <a:schemeClr val="dk1"/>
              </a:buClr>
              <a:buSzPts val="1800"/>
              <a:buFont typeface="Varela"/>
              <a:buChar char="•"/>
              <a:defRPr>
                <a:latin typeface="Varela"/>
                <a:ea typeface="Varela"/>
                <a:cs typeface="Varela"/>
                <a:sym typeface="Varel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0" name="Shape 60"/>
        <p:cNvGrpSpPr/>
        <p:nvPr/>
      </p:nvGrpSpPr>
      <p:grpSpPr>
        <a:xfrm>
          <a:off x="0" y="0"/>
          <a:ext cx="0" cy="0"/>
          <a:chOff x="0" y="0"/>
          <a:chExt cx="0" cy="0"/>
        </a:xfrm>
      </p:grpSpPr>
      <p:sp>
        <p:nvSpPr>
          <p:cNvPr id="61" name="Google Shape;61;g3936ace1b69_0_169"/>
          <p:cNvSpPr txBox="1"/>
          <p:nvPr>
            <p:ph type="title"/>
          </p:nvPr>
        </p:nvSpPr>
        <p:spPr>
          <a:xfrm>
            <a:off x="831850" y="1709739"/>
            <a:ext cx="10515600" cy="1227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200"/>
              <a:buFont typeface="Varela"/>
              <a:buNone/>
              <a:defRPr b="1" i="0" sz="4200">
                <a:latin typeface="Varela"/>
                <a:ea typeface="Varela"/>
                <a:cs typeface="Varela"/>
                <a:sym typeface="Varela"/>
              </a:defRPr>
            </a:lvl1pPr>
            <a:lvl2pPr lvl="1" algn="l">
              <a:lnSpc>
                <a:spcPct val="100000"/>
              </a:lnSpc>
              <a:spcBef>
                <a:spcPts val="0"/>
              </a:spcBef>
              <a:spcAft>
                <a:spcPts val="0"/>
              </a:spcAft>
              <a:buSzPts val="1400"/>
              <a:buFont typeface="Varela"/>
              <a:buNone/>
              <a:defRPr>
                <a:latin typeface="Varela"/>
                <a:ea typeface="Varela"/>
                <a:cs typeface="Varela"/>
                <a:sym typeface="Varela"/>
              </a:defRPr>
            </a:lvl2pPr>
            <a:lvl3pPr lvl="2" algn="l">
              <a:lnSpc>
                <a:spcPct val="100000"/>
              </a:lnSpc>
              <a:spcBef>
                <a:spcPts val="0"/>
              </a:spcBef>
              <a:spcAft>
                <a:spcPts val="0"/>
              </a:spcAft>
              <a:buSzPts val="1400"/>
              <a:buFont typeface="Varela"/>
              <a:buNone/>
              <a:defRPr>
                <a:latin typeface="Varela"/>
                <a:ea typeface="Varela"/>
                <a:cs typeface="Varela"/>
                <a:sym typeface="Varela"/>
              </a:defRPr>
            </a:lvl3pPr>
            <a:lvl4pPr lvl="3" algn="l">
              <a:lnSpc>
                <a:spcPct val="100000"/>
              </a:lnSpc>
              <a:spcBef>
                <a:spcPts val="0"/>
              </a:spcBef>
              <a:spcAft>
                <a:spcPts val="0"/>
              </a:spcAft>
              <a:buSzPts val="1400"/>
              <a:buFont typeface="Varela"/>
              <a:buNone/>
              <a:defRPr>
                <a:latin typeface="Varela"/>
                <a:ea typeface="Varela"/>
                <a:cs typeface="Varela"/>
                <a:sym typeface="Varela"/>
              </a:defRPr>
            </a:lvl4pPr>
            <a:lvl5pPr lvl="4" algn="l">
              <a:lnSpc>
                <a:spcPct val="100000"/>
              </a:lnSpc>
              <a:spcBef>
                <a:spcPts val="0"/>
              </a:spcBef>
              <a:spcAft>
                <a:spcPts val="0"/>
              </a:spcAft>
              <a:buSzPts val="1400"/>
              <a:buFont typeface="Varela"/>
              <a:buNone/>
              <a:defRPr>
                <a:latin typeface="Varela"/>
                <a:ea typeface="Varela"/>
                <a:cs typeface="Varela"/>
                <a:sym typeface="Varela"/>
              </a:defRPr>
            </a:lvl5pPr>
            <a:lvl6pPr lvl="5" algn="l">
              <a:lnSpc>
                <a:spcPct val="100000"/>
              </a:lnSpc>
              <a:spcBef>
                <a:spcPts val="0"/>
              </a:spcBef>
              <a:spcAft>
                <a:spcPts val="0"/>
              </a:spcAft>
              <a:buSzPts val="1400"/>
              <a:buFont typeface="Varela"/>
              <a:buNone/>
              <a:defRPr>
                <a:latin typeface="Varela"/>
                <a:ea typeface="Varela"/>
                <a:cs typeface="Varela"/>
                <a:sym typeface="Varela"/>
              </a:defRPr>
            </a:lvl6pPr>
            <a:lvl7pPr lvl="6" algn="l">
              <a:lnSpc>
                <a:spcPct val="100000"/>
              </a:lnSpc>
              <a:spcBef>
                <a:spcPts val="0"/>
              </a:spcBef>
              <a:spcAft>
                <a:spcPts val="0"/>
              </a:spcAft>
              <a:buSzPts val="1400"/>
              <a:buFont typeface="Varela"/>
              <a:buNone/>
              <a:defRPr>
                <a:latin typeface="Varela"/>
                <a:ea typeface="Varela"/>
                <a:cs typeface="Varela"/>
                <a:sym typeface="Varela"/>
              </a:defRPr>
            </a:lvl7pPr>
            <a:lvl8pPr lvl="7" algn="l">
              <a:lnSpc>
                <a:spcPct val="100000"/>
              </a:lnSpc>
              <a:spcBef>
                <a:spcPts val="0"/>
              </a:spcBef>
              <a:spcAft>
                <a:spcPts val="0"/>
              </a:spcAft>
              <a:buSzPts val="1400"/>
              <a:buFont typeface="Varela"/>
              <a:buNone/>
              <a:defRPr>
                <a:latin typeface="Varela"/>
                <a:ea typeface="Varela"/>
                <a:cs typeface="Varela"/>
                <a:sym typeface="Varela"/>
              </a:defRPr>
            </a:lvl8pPr>
            <a:lvl9pPr lvl="8" algn="l">
              <a:lnSpc>
                <a:spcPct val="100000"/>
              </a:lnSpc>
              <a:spcBef>
                <a:spcPts val="0"/>
              </a:spcBef>
              <a:spcAft>
                <a:spcPts val="0"/>
              </a:spcAft>
              <a:buSzPts val="1400"/>
              <a:buFont typeface="Varela"/>
              <a:buNone/>
              <a:defRPr>
                <a:latin typeface="Varela"/>
                <a:ea typeface="Varela"/>
                <a:cs typeface="Varela"/>
                <a:sym typeface="Varela"/>
              </a:defRPr>
            </a:lvl9pPr>
          </a:lstStyle>
          <a:p/>
        </p:txBody>
      </p:sp>
      <p:pic>
        <p:nvPicPr>
          <p:cNvPr id="62" name="Google Shape;62;g3936ace1b69_0_169" title="Asset 17.png"/>
          <p:cNvPicPr preferRelativeResize="0"/>
          <p:nvPr/>
        </p:nvPicPr>
        <p:blipFill rotWithShape="1">
          <a:blip r:embed="rId2">
            <a:alphaModFix/>
          </a:blip>
          <a:srcRect b="0" l="0" r="0" t="0"/>
          <a:stretch/>
        </p:blipFill>
        <p:spPr>
          <a:xfrm>
            <a:off x="9736850" y="6443724"/>
            <a:ext cx="2224901" cy="205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cxnSp>
        <p:nvCxnSpPr>
          <p:cNvPr id="16" name="Google Shape;16;g3936ace1b69_0_122"/>
          <p:cNvCxnSpPr/>
          <p:nvPr/>
        </p:nvCxnSpPr>
        <p:spPr>
          <a:xfrm>
            <a:off x="5704400" y="3668217"/>
            <a:ext cx="783300" cy="0"/>
          </a:xfrm>
          <a:prstGeom prst="straightConnector1">
            <a:avLst/>
          </a:prstGeom>
          <a:noFill/>
          <a:ln cap="flat" cmpd="sng" w="101600">
            <a:solidFill>
              <a:schemeClr val="dk1"/>
            </a:solidFill>
            <a:prstDash val="solid"/>
            <a:round/>
            <a:headEnd len="sm" w="sm" type="none"/>
            <a:tailEnd len="sm" w="sm" type="none"/>
          </a:ln>
        </p:spPr>
      </p:cxnSp>
      <p:sp>
        <p:nvSpPr>
          <p:cNvPr id="17" name="Google Shape;17;g3936ace1b69_0_122"/>
          <p:cNvSpPr txBox="1"/>
          <p:nvPr>
            <p:ph type="ctrTitle"/>
          </p:nvPr>
        </p:nvSpPr>
        <p:spPr>
          <a:xfrm>
            <a:off x="415600" y="794633"/>
            <a:ext cx="11360700" cy="26103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8" name="Google Shape;18;g3936ace1b69_0_122"/>
          <p:cNvSpPr txBox="1"/>
          <p:nvPr>
            <p:ph idx="1" type="subTitle"/>
          </p:nvPr>
        </p:nvSpPr>
        <p:spPr>
          <a:xfrm>
            <a:off x="415600" y="4221097"/>
            <a:ext cx="11360700" cy="9780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19" name="Google Shape;19;g3936ace1b69_0_1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 name="Shape 20"/>
        <p:cNvGrpSpPr/>
        <p:nvPr/>
      </p:nvGrpSpPr>
      <p:grpSpPr>
        <a:xfrm>
          <a:off x="0" y="0"/>
          <a:ext cx="0" cy="0"/>
          <a:chOff x="0" y="0"/>
          <a:chExt cx="0" cy="0"/>
        </a:xfrm>
      </p:grpSpPr>
      <p:sp>
        <p:nvSpPr>
          <p:cNvPr id="21" name="Google Shape;21;g3936ace1b69_0_127"/>
          <p:cNvSpPr txBox="1"/>
          <p:nvPr>
            <p:ph type="title"/>
          </p:nvPr>
        </p:nvSpPr>
        <p:spPr>
          <a:xfrm>
            <a:off x="415600" y="3307400"/>
            <a:ext cx="10819200" cy="32613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Clr>
                <a:schemeClr val="lt1"/>
              </a:buClr>
              <a:buSzPts val="9100"/>
              <a:buNone/>
              <a:defRPr sz="9100">
                <a:solidFill>
                  <a:schemeClr val="lt1"/>
                </a:solidFill>
              </a:defRPr>
            </a:lvl1pPr>
            <a:lvl2pPr lvl="1" algn="l">
              <a:lnSpc>
                <a:spcPct val="100000"/>
              </a:lnSpc>
              <a:spcBef>
                <a:spcPts val="0"/>
              </a:spcBef>
              <a:spcAft>
                <a:spcPts val="0"/>
              </a:spcAft>
              <a:buClr>
                <a:schemeClr val="lt1"/>
              </a:buClr>
              <a:buSzPts val="9100"/>
              <a:buNone/>
              <a:defRPr sz="9100">
                <a:solidFill>
                  <a:schemeClr val="lt1"/>
                </a:solidFill>
              </a:defRPr>
            </a:lvl2pPr>
            <a:lvl3pPr lvl="2" algn="l">
              <a:lnSpc>
                <a:spcPct val="100000"/>
              </a:lnSpc>
              <a:spcBef>
                <a:spcPts val="0"/>
              </a:spcBef>
              <a:spcAft>
                <a:spcPts val="0"/>
              </a:spcAft>
              <a:buClr>
                <a:schemeClr val="lt1"/>
              </a:buClr>
              <a:buSzPts val="9100"/>
              <a:buNone/>
              <a:defRPr sz="9100">
                <a:solidFill>
                  <a:schemeClr val="lt1"/>
                </a:solidFill>
              </a:defRPr>
            </a:lvl3pPr>
            <a:lvl4pPr lvl="3" algn="l">
              <a:lnSpc>
                <a:spcPct val="100000"/>
              </a:lnSpc>
              <a:spcBef>
                <a:spcPts val="0"/>
              </a:spcBef>
              <a:spcAft>
                <a:spcPts val="0"/>
              </a:spcAft>
              <a:buClr>
                <a:schemeClr val="lt1"/>
              </a:buClr>
              <a:buSzPts val="9100"/>
              <a:buNone/>
              <a:defRPr sz="9100">
                <a:solidFill>
                  <a:schemeClr val="lt1"/>
                </a:solidFill>
              </a:defRPr>
            </a:lvl4pPr>
            <a:lvl5pPr lvl="4" algn="l">
              <a:lnSpc>
                <a:spcPct val="100000"/>
              </a:lnSpc>
              <a:spcBef>
                <a:spcPts val="0"/>
              </a:spcBef>
              <a:spcAft>
                <a:spcPts val="0"/>
              </a:spcAft>
              <a:buClr>
                <a:schemeClr val="lt1"/>
              </a:buClr>
              <a:buSzPts val="9100"/>
              <a:buNone/>
              <a:defRPr sz="9100">
                <a:solidFill>
                  <a:schemeClr val="lt1"/>
                </a:solidFill>
              </a:defRPr>
            </a:lvl5pPr>
            <a:lvl6pPr lvl="5" algn="l">
              <a:lnSpc>
                <a:spcPct val="100000"/>
              </a:lnSpc>
              <a:spcBef>
                <a:spcPts val="0"/>
              </a:spcBef>
              <a:spcAft>
                <a:spcPts val="0"/>
              </a:spcAft>
              <a:buClr>
                <a:schemeClr val="lt1"/>
              </a:buClr>
              <a:buSzPts val="9100"/>
              <a:buNone/>
              <a:defRPr sz="9100">
                <a:solidFill>
                  <a:schemeClr val="lt1"/>
                </a:solidFill>
              </a:defRPr>
            </a:lvl6pPr>
            <a:lvl7pPr lvl="6" algn="l">
              <a:lnSpc>
                <a:spcPct val="100000"/>
              </a:lnSpc>
              <a:spcBef>
                <a:spcPts val="0"/>
              </a:spcBef>
              <a:spcAft>
                <a:spcPts val="0"/>
              </a:spcAft>
              <a:buClr>
                <a:schemeClr val="lt1"/>
              </a:buClr>
              <a:buSzPts val="9100"/>
              <a:buNone/>
              <a:defRPr sz="9100">
                <a:solidFill>
                  <a:schemeClr val="lt1"/>
                </a:solidFill>
              </a:defRPr>
            </a:lvl7pPr>
            <a:lvl8pPr lvl="7" algn="l">
              <a:lnSpc>
                <a:spcPct val="100000"/>
              </a:lnSpc>
              <a:spcBef>
                <a:spcPts val="0"/>
              </a:spcBef>
              <a:spcAft>
                <a:spcPts val="0"/>
              </a:spcAft>
              <a:buClr>
                <a:schemeClr val="lt1"/>
              </a:buClr>
              <a:buSzPts val="9100"/>
              <a:buNone/>
              <a:defRPr sz="9100">
                <a:solidFill>
                  <a:schemeClr val="lt1"/>
                </a:solidFill>
              </a:defRPr>
            </a:lvl8pPr>
            <a:lvl9pPr lvl="8" algn="l">
              <a:lnSpc>
                <a:spcPct val="100000"/>
              </a:lnSpc>
              <a:spcBef>
                <a:spcPts val="0"/>
              </a:spcBef>
              <a:spcAft>
                <a:spcPts val="0"/>
              </a:spcAft>
              <a:buClr>
                <a:schemeClr val="lt1"/>
              </a:buClr>
              <a:buSzPts val="9100"/>
              <a:buNone/>
              <a:defRPr sz="9100">
                <a:solidFill>
                  <a:schemeClr val="lt1"/>
                </a:solidFill>
              </a:defRPr>
            </a:lvl9pPr>
          </a:lstStyle>
          <a:p/>
        </p:txBody>
      </p:sp>
      <p:sp>
        <p:nvSpPr>
          <p:cNvPr id="22" name="Google Shape;22;g3936ace1b69_0_12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3936ace1b69_0_13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5" name="Google Shape;25;g3936ace1b69_0_13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6" name="Google Shape;26;g3936ace1b69_0_13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g3936ace1b69_0_13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9" name="Google Shape;29;g3936ace1b69_0_134"/>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0" name="Google Shape;30;g3936ace1b69_0_134"/>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1" name="Google Shape;31;g3936ace1b69_0_13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3936ace1b69_0_13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4" name="Google Shape;34;g3936ace1b69_0_13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g3936ace1b69_0_142"/>
          <p:cNvSpPr txBox="1"/>
          <p:nvPr>
            <p:ph type="title"/>
          </p:nvPr>
        </p:nvSpPr>
        <p:spPr>
          <a:xfrm>
            <a:off x="415600" y="8424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7" name="Google Shape;37;g3936ace1b69_0_142"/>
          <p:cNvSpPr txBox="1"/>
          <p:nvPr>
            <p:ph idx="1" type="body"/>
          </p:nvPr>
        </p:nvSpPr>
        <p:spPr>
          <a:xfrm>
            <a:off x="415600" y="1987833"/>
            <a:ext cx="3744000" cy="41040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8" name="Google Shape;38;g3936ace1b69_0_14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9" name="Shape 39"/>
        <p:cNvGrpSpPr/>
        <p:nvPr/>
      </p:nvGrpSpPr>
      <p:grpSpPr>
        <a:xfrm>
          <a:off x="0" y="0"/>
          <a:ext cx="0" cy="0"/>
          <a:chOff x="0" y="0"/>
          <a:chExt cx="0" cy="0"/>
        </a:xfrm>
      </p:grpSpPr>
      <p:sp>
        <p:nvSpPr>
          <p:cNvPr id="40" name="Google Shape;40;g3936ace1b69_0_146"/>
          <p:cNvSpPr txBox="1"/>
          <p:nvPr>
            <p:ph type="title"/>
          </p:nvPr>
        </p:nvSpPr>
        <p:spPr>
          <a:xfrm>
            <a:off x="653667" y="701800"/>
            <a:ext cx="7578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p:txBody>
      </p:sp>
      <p:sp>
        <p:nvSpPr>
          <p:cNvPr id="41" name="Google Shape;41;g3936ace1b69_0_14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g3936ace1b69_0_149"/>
          <p:cNvSpPr/>
          <p:nvPr/>
        </p:nvSpPr>
        <p:spPr>
          <a:xfrm>
            <a:off x="6096000" y="1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 name="Google Shape;44;g3936ace1b69_0_149"/>
          <p:cNvCxnSpPr/>
          <p:nvPr/>
        </p:nvCxnSpPr>
        <p:spPr>
          <a:xfrm>
            <a:off x="6706233" y="5994000"/>
            <a:ext cx="624300" cy="0"/>
          </a:xfrm>
          <a:prstGeom prst="straightConnector1">
            <a:avLst/>
          </a:prstGeom>
          <a:noFill/>
          <a:ln cap="flat" cmpd="sng" w="25400">
            <a:solidFill>
              <a:schemeClr val="lt1"/>
            </a:solidFill>
            <a:prstDash val="solid"/>
            <a:round/>
            <a:headEnd len="sm" w="sm" type="none"/>
            <a:tailEnd len="sm" w="sm" type="none"/>
          </a:ln>
        </p:spPr>
      </p:cxnSp>
      <p:sp>
        <p:nvSpPr>
          <p:cNvPr id="45" name="Google Shape;45;g3936ace1b69_0_149"/>
          <p:cNvSpPr txBox="1"/>
          <p:nvPr>
            <p:ph type="title"/>
          </p:nvPr>
        </p:nvSpPr>
        <p:spPr>
          <a:xfrm>
            <a:off x="354000" y="1834132"/>
            <a:ext cx="5393700" cy="2069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p:txBody>
      </p:sp>
      <p:sp>
        <p:nvSpPr>
          <p:cNvPr id="46" name="Google Shape;46;g3936ace1b69_0_149"/>
          <p:cNvSpPr txBox="1"/>
          <p:nvPr>
            <p:ph idx="1" type="subTitle"/>
          </p:nvPr>
        </p:nvSpPr>
        <p:spPr>
          <a:xfrm>
            <a:off x="354000" y="3974834"/>
            <a:ext cx="5393700" cy="17940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7" name="Google Shape;47;g3936ace1b69_0_149"/>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Clr>
                <a:schemeClr val="lt1"/>
              </a:buClr>
              <a:buSzPts val="2400"/>
              <a:buChar char="●"/>
              <a:defRPr>
                <a:solidFill>
                  <a:schemeClr val="lt1"/>
                </a:solidFill>
              </a:defRPr>
            </a:lvl1pPr>
            <a:lvl2pPr indent="-349250" lvl="1" marL="914400" algn="l">
              <a:lnSpc>
                <a:spcPct val="115000"/>
              </a:lnSpc>
              <a:spcBef>
                <a:spcPts val="0"/>
              </a:spcBef>
              <a:spcAft>
                <a:spcPts val="0"/>
              </a:spcAft>
              <a:buClr>
                <a:schemeClr val="lt1"/>
              </a:buClr>
              <a:buSzPts val="1900"/>
              <a:buChar char="○"/>
              <a:defRPr>
                <a:solidFill>
                  <a:schemeClr val="lt1"/>
                </a:solidFill>
              </a:defRPr>
            </a:lvl2pPr>
            <a:lvl3pPr indent="-349250" lvl="2" marL="1371600" algn="l">
              <a:lnSpc>
                <a:spcPct val="115000"/>
              </a:lnSpc>
              <a:spcBef>
                <a:spcPts val="0"/>
              </a:spcBef>
              <a:spcAft>
                <a:spcPts val="0"/>
              </a:spcAft>
              <a:buClr>
                <a:schemeClr val="lt1"/>
              </a:buClr>
              <a:buSzPts val="1900"/>
              <a:buChar char="■"/>
              <a:defRPr>
                <a:solidFill>
                  <a:schemeClr val="lt1"/>
                </a:solidFill>
              </a:defRPr>
            </a:lvl3pPr>
            <a:lvl4pPr indent="-349250" lvl="3" marL="1828800" algn="l">
              <a:lnSpc>
                <a:spcPct val="115000"/>
              </a:lnSpc>
              <a:spcBef>
                <a:spcPts val="0"/>
              </a:spcBef>
              <a:spcAft>
                <a:spcPts val="0"/>
              </a:spcAft>
              <a:buClr>
                <a:schemeClr val="lt1"/>
              </a:buClr>
              <a:buSzPts val="1900"/>
              <a:buChar char="●"/>
              <a:defRPr>
                <a:solidFill>
                  <a:schemeClr val="lt1"/>
                </a:solidFill>
              </a:defRPr>
            </a:lvl4pPr>
            <a:lvl5pPr indent="-349250" lvl="4" marL="2286000" algn="l">
              <a:lnSpc>
                <a:spcPct val="115000"/>
              </a:lnSpc>
              <a:spcBef>
                <a:spcPts val="0"/>
              </a:spcBef>
              <a:spcAft>
                <a:spcPts val="0"/>
              </a:spcAft>
              <a:buClr>
                <a:schemeClr val="lt1"/>
              </a:buClr>
              <a:buSzPts val="1900"/>
              <a:buChar char="○"/>
              <a:defRPr>
                <a:solidFill>
                  <a:schemeClr val="lt1"/>
                </a:solidFill>
              </a:defRPr>
            </a:lvl5pPr>
            <a:lvl6pPr indent="-349250" lvl="5" marL="2743200" algn="l">
              <a:lnSpc>
                <a:spcPct val="115000"/>
              </a:lnSpc>
              <a:spcBef>
                <a:spcPts val="0"/>
              </a:spcBef>
              <a:spcAft>
                <a:spcPts val="0"/>
              </a:spcAft>
              <a:buClr>
                <a:schemeClr val="lt1"/>
              </a:buClr>
              <a:buSzPts val="1900"/>
              <a:buChar char="■"/>
              <a:defRPr>
                <a:solidFill>
                  <a:schemeClr val="lt1"/>
                </a:solidFill>
              </a:defRPr>
            </a:lvl6pPr>
            <a:lvl7pPr indent="-349250" lvl="6" marL="3200400" algn="l">
              <a:lnSpc>
                <a:spcPct val="115000"/>
              </a:lnSpc>
              <a:spcBef>
                <a:spcPts val="0"/>
              </a:spcBef>
              <a:spcAft>
                <a:spcPts val="0"/>
              </a:spcAft>
              <a:buClr>
                <a:schemeClr val="lt1"/>
              </a:buClr>
              <a:buSzPts val="1900"/>
              <a:buChar char="●"/>
              <a:defRPr>
                <a:solidFill>
                  <a:schemeClr val="lt1"/>
                </a:solidFill>
              </a:defRPr>
            </a:lvl7pPr>
            <a:lvl8pPr indent="-349250" lvl="7" marL="3657600" algn="l">
              <a:lnSpc>
                <a:spcPct val="115000"/>
              </a:lnSpc>
              <a:spcBef>
                <a:spcPts val="0"/>
              </a:spcBef>
              <a:spcAft>
                <a:spcPts val="0"/>
              </a:spcAft>
              <a:buClr>
                <a:schemeClr val="lt1"/>
              </a:buClr>
              <a:buSzPts val="1900"/>
              <a:buChar char="○"/>
              <a:defRPr>
                <a:solidFill>
                  <a:schemeClr val="lt1"/>
                </a:solidFill>
              </a:defRPr>
            </a:lvl8pPr>
            <a:lvl9pPr indent="-349250" lvl="8" marL="4114800" algn="l">
              <a:lnSpc>
                <a:spcPct val="115000"/>
              </a:lnSpc>
              <a:spcBef>
                <a:spcPts val="0"/>
              </a:spcBef>
              <a:spcAft>
                <a:spcPts val="0"/>
              </a:spcAft>
              <a:buClr>
                <a:schemeClr val="lt1"/>
              </a:buClr>
              <a:buSzPts val="1900"/>
              <a:buChar char="■"/>
              <a:defRPr>
                <a:solidFill>
                  <a:schemeClr val="lt1"/>
                </a:solidFill>
              </a:defRPr>
            </a:lvl9pPr>
          </a:lstStyle>
          <a:p/>
        </p:txBody>
      </p:sp>
      <p:sp>
        <p:nvSpPr>
          <p:cNvPr id="48" name="Google Shape;48;g3936ace1b69_0_14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9" name="Shape 9"/>
        <p:cNvGrpSpPr/>
        <p:nvPr/>
      </p:nvGrpSpPr>
      <p:grpSpPr>
        <a:xfrm>
          <a:off x="0" y="0"/>
          <a:ext cx="0" cy="0"/>
          <a:chOff x="0" y="0"/>
          <a:chExt cx="0" cy="0"/>
        </a:xfrm>
      </p:grpSpPr>
      <p:sp>
        <p:nvSpPr>
          <p:cNvPr id="10" name="Google Shape;10;g3936ace1b69_0_11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accent3"/>
              </a:buClr>
              <a:buSzPts val="4000"/>
              <a:buFont typeface="Alfa Slab One"/>
              <a:buNone/>
              <a:defRPr b="0" i="0" sz="4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4000"/>
              <a:buFont typeface="Alfa Slab One"/>
              <a:buNone/>
              <a:defRPr b="0" i="0" sz="4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4000"/>
              <a:buFont typeface="Alfa Slab One"/>
              <a:buNone/>
              <a:defRPr b="0" i="0" sz="4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4000"/>
              <a:buFont typeface="Alfa Slab One"/>
              <a:buNone/>
              <a:defRPr b="0" i="0" sz="4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4000"/>
              <a:buFont typeface="Alfa Slab One"/>
              <a:buNone/>
              <a:defRPr b="0" i="0" sz="4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4000"/>
              <a:buFont typeface="Alfa Slab One"/>
              <a:buNone/>
              <a:defRPr b="0" i="0" sz="4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4000"/>
              <a:buFont typeface="Alfa Slab One"/>
              <a:buNone/>
              <a:defRPr b="0" i="0" sz="4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4000"/>
              <a:buFont typeface="Alfa Slab One"/>
              <a:buNone/>
              <a:defRPr b="0" i="0" sz="4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4000"/>
              <a:buFont typeface="Alfa Slab One"/>
              <a:buNone/>
              <a:defRPr b="0" i="0" sz="4000" u="none" cap="none" strike="noStrike">
                <a:solidFill>
                  <a:schemeClr val="accent3"/>
                </a:solidFill>
                <a:latin typeface="Alfa Slab One"/>
                <a:ea typeface="Alfa Slab One"/>
                <a:cs typeface="Alfa Slab One"/>
                <a:sym typeface="Alfa Slab One"/>
              </a:defRPr>
            </a:lvl9pPr>
          </a:lstStyle>
          <a:p/>
        </p:txBody>
      </p:sp>
      <p:sp>
        <p:nvSpPr>
          <p:cNvPr id="11" name="Google Shape;11;g3936ace1b69_0_118"/>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Proxima Nova"/>
              <a:buChar char="●"/>
              <a:defRPr b="0" i="0" sz="2400" u="none" cap="none" strike="noStrike">
                <a:solidFill>
                  <a:schemeClr val="dk2"/>
                </a:solidFill>
                <a:latin typeface="Proxima Nova"/>
                <a:ea typeface="Proxima Nova"/>
                <a:cs typeface="Proxima Nova"/>
                <a:sym typeface="Proxima Nova"/>
              </a:defRPr>
            </a:lvl1pPr>
            <a:lvl2pPr indent="-349250" lvl="1" marL="914400" marR="0" rtl="0" algn="l">
              <a:lnSpc>
                <a:spcPct val="115000"/>
              </a:lnSpc>
              <a:spcBef>
                <a:spcPts val="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2pPr>
            <a:lvl3pPr indent="-349250" lvl="2" marL="1371600" marR="0" rtl="0" algn="l">
              <a:lnSpc>
                <a:spcPct val="115000"/>
              </a:lnSpc>
              <a:spcBef>
                <a:spcPts val="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3pPr>
            <a:lvl4pPr indent="-349250" lvl="3" marL="1828800" marR="0" rtl="0" algn="l">
              <a:lnSpc>
                <a:spcPct val="115000"/>
              </a:lnSpc>
              <a:spcBef>
                <a:spcPts val="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4pPr>
            <a:lvl5pPr indent="-349250" lvl="4" marL="2286000" marR="0" rtl="0" algn="l">
              <a:lnSpc>
                <a:spcPct val="115000"/>
              </a:lnSpc>
              <a:spcBef>
                <a:spcPts val="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5pPr>
            <a:lvl6pPr indent="-349250" lvl="5" marL="2743200" marR="0" rtl="0" algn="l">
              <a:lnSpc>
                <a:spcPct val="115000"/>
              </a:lnSpc>
              <a:spcBef>
                <a:spcPts val="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6pPr>
            <a:lvl7pPr indent="-349250" lvl="6" marL="3200400" marR="0" rtl="0" algn="l">
              <a:lnSpc>
                <a:spcPct val="115000"/>
              </a:lnSpc>
              <a:spcBef>
                <a:spcPts val="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7pPr>
            <a:lvl8pPr indent="-349250" lvl="7" marL="3657600" marR="0" rtl="0" algn="l">
              <a:lnSpc>
                <a:spcPct val="115000"/>
              </a:lnSpc>
              <a:spcBef>
                <a:spcPts val="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8pPr>
            <a:lvl9pPr indent="-349250" lvl="8" marL="4114800" marR="0" rtl="0" algn="l">
              <a:lnSpc>
                <a:spcPct val="115000"/>
              </a:lnSpc>
              <a:spcBef>
                <a:spcPts val="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9pPr>
          </a:lstStyle>
          <a:p/>
        </p:txBody>
      </p:sp>
      <p:sp>
        <p:nvSpPr>
          <p:cNvPr id="12" name="Google Shape;12;g3936ace1b69_0_11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12.jpg"/><Relationship Id="rId5" Type="http://schemas.openxmlformats.org/officeDocument/2006/relationships/image" Target="../media/image5.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3.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cxnSp>
        <p:nvCxnSpPr>
          <p:cNvPr id="67" name="Google Shape;67;p1"/>
          <p:cNvCxnSpPr/>
          <p:nvPr/>
        </p:nvCxnSpPr>
        <p:spPr>
          <a:xfrm flipH="1">
            <a:off x="6093309" y="1736520"/>
            <a:ext cx="5400" cy="2780700"/>
          </a:xfrm>
          <a:prstGeom prst="straightConnector1">
            <a:avLst/>
          </a:prstGeom>
          <a:noFill/>
          <a:ln cap="flat" cmpd="sng" w="9525">
            <a:solidFill>
              <a:schemeClr val="lt1"/>
            </a:solidFill>
            <a:prstDash val="solid"/>
            <a:miter lim="8000"/>
            <a:headEnd len="sm" w="sm" type="none"/>
            <a:tailEnd len="sm" w="sm" type="none"/>
          </a:ln>
        </p:spPr>
      </p:cxnSp>
      <p:sp>
        <p:nvSpPr>
          <p:cNvPr id="68" name="Google Shape;68;p1"/>
          <p:cNvSpPr txBox="1"/>
          <p:nvPr/>
        </p:nvSpPr>
        <p:spPr>
          <a:xfrm>
            <a:off x="3294000" y="5800975"/>
            <a:ext cx="5604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F4F6FC"/>
                </a:solidFill>
                <a:latin typeface="Helvetica Neue"/>
                <a:ea typeface="Helvetica Neue"/>
                <a:cs typeface="Helvetica Neue"/>
                <a:sym typeface="Helvetica Neue"/>
              </a:rPr>
              <a:t>Partnership Opportunities </a:t>
            </a:r>
            <a:r>
              <a:rPr b="1" i="0" lang="en" sz="2800" u="none" cap="none" strike="noStrike">
                <a:solidFill>
                  <a:srgbClr val="02083F"/>
                </a:solidFill>
                <a:latin typeface="Helvetica Neue"/>
                <a:ea typeface="Helvetica Neue"/>
                <a:cs typeface="Helvetica Neue"/>
                <a:sym typeface="Helvetica Neue"/>
              </a:rPr>
              <a:t>2026</a:t>
            </a:r>
            <a:endParaRPr b="1" i="0" sz="2800" u="none" cap="none" strike="noStrike">
              <a:solidFill>
                <a:srgbClr val="02083F"/>
              </a:solidFill>
              <a:latin typeface="Helvetica Neue"/>
              <a:ea typeface="Helvetica Neue"/>
              <a:cs typeface="Helvetica Neue"/>
              <a:sym typeface="Helvetica Neue"/>
            </a:endParaRPr>
          </a:p>
        </p:txBody>
      </p:sp>
      <p:pic>
        <p:nvPicPr>
          <p:cNvPr id="69" name="Google Shape;69;p1" title="CK_3D_Cover.png"/>
          <p:cNvPicPr preferRelativeResize="0"/>
          <p:nvPr/>
        </p:nvPicPr>
        <p:blipFill rotWithShape="1">
          <a:blip r:embed="rId4">
            <a:alphaModFix/>
          </a:blip>
          <a:srcRect b="0" l="0" r="0" t="0"/>
          <a:stretch/>
        </p:blipFill>
        <p:spPr>
          <a:xfrm>
            <a:off x="6523275" y="378775"/>
            <a:ext cx="4674303" cy="5422198"/>
          </a:xfrm>
          <a:prstGeom prst="rect">
            <a:avLst/>
          </a:prstGeom>
          <a:noFill/>
          <a:ln>
            <a:noFill/>
          </a:ln>
        </p:spPr>
      </p:pic>
      <p:sp>
        <p:nvSpPr>
          <p:cNvPr id="70" name="Google Shape;70;p1"/>
          <p:cNvSpPr txBox="1"/>
          <p:nvPr/>
        </p:nvSpPr>
        <p:spPr>
          <a:xfrm>
            <a:off x="1778650" y="1600750"/>
            <a:ext cx="4137600" cy="3052200"/>
          </a:xfrm>
          <a:prstGeom prst="rect">
            <a:avLst/>
          </a:prstGeom>
          <a:no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Clr>
                <a:srgbClr val="000000"/>
              </a:buClr>
              <a:buSzPts val="3450"/>
              <a:buFont typeface="Arial"/>
              <a:buNone/>
            </a:pPr>
            <a:r>
              <a:rPr b="1" i="0" lang="en" sz="3450" u="none" cap="none" strike="noStrike">
                <a:solidFill>
                  <a:srgbClr val="02083F"/>
                </a:solidFill>
                <a:latin typeface="Helvetica Neue"/>
                <a:ea typeface="Helvetica Neue"/>
                <a:cs typeface="Helvetica Neue"/>
                <a:sym typeface="Helvetica Neue"/>
              </a:rPr>
              <a:t>Build</a:t>
            </a:r>
            <a:r>
              <a:rPr b="1" i="0" lang="en" sz="3450" u="none" cap="none" strike="noStrike">
                <a:solidFill>
                  <a:srgbClr val="F4F6FC"/>
                </a:solidFill>
                <a:latin typeface="Helvetica Neue"/>
                <a:ea typeface="Helvetica Neue"/>
                <a:cs typeface="Helvetica Neue"/>
                <a:sym typeface="Helvetica Neue"/>
              </a:rPr>
              <a:t> unshakeable confidence</a:t>
            </a:r>
            <a:r>
              <a:rPr b="1" i="0" lang="en" sz="3450" u="none" cap="none" strike="noStrike">
                <a:solidFill>
                  <a:srgbClr val="02083F"/>
                </a:solidFill>
                <a:latin typeface="Helvetica Neue"/>
                <a:ea typeface="Helvetica Neue"/>
                <a:cs typeface="Helvetica Neue"/>
                <a:sym typeface="Helvetica Neue"/>
              </a:rPr>
              <a:t> that transforms fear and self-doubt </a:t>
            </a:r>
            <a:r>
              <a:rPr b="1" i="0" lang="en" sz="3450" u="none" cap="none" strike="noStrike">
                <a:solidFill>
                  <a:srgbClr val="F4F6FC"/>
                </a:solidFill>
                <a:latin typeface="Helvetica Neue"/>
                <a:ea typeface="Helvetica Neue"/>
                <a:cs typeface="Helvetica Neue"/>
                <a:sym typeface="Helvetica Neue"/>
              </a:rPr>
              <a:t>into self-belief.</a:t>
            </a:r>
            <a:endParaRPr b="1" i="0" sz="3450" u="none" cap="none" strike="noStrike">
              <a:solidFill>
                <a:srgbClr val="F4F6FC"/>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g3ed33d887e8_0_39"/>
          <p:cNvSpPr txBox="1"/>
          <p:nvPr/>
        </p:nvSpPr>
        <p:spPr>
          <a:xfrm>
            <a:off x="317100" y="469950"/>
            <a:ext cx="4952700" cy="59208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0"/>
              </a:spcBef>
              <a:spcAft>
                <a:spcPts val="0"/>
              </a:spcAft>
              <a:buClr>
                <a:schemeClr val="lt1"/>
              </a:buClr>
              <a:buSzPts val="1400"/>
              <a:buFont typeface="Helvetica Neue"/>
              <a:buChar char="+"/>
            </a:pPr>
            <a:r>
              <a:rPr b="1" i="1" lang="en">
                <a:solidFill>
                  <a:schemeClr val="lt1"/>
                </a:solidFill>
                <a:latin typeface="Helvetica Neue"/>
                <a:ea typeface="Helvetica Neue"/>
                <a:cs typeface="Helvetica Neue"/>
                <a:sym typeface="Helvetica Neue"/>
              </a:rPr>
              <a:t>The Confidence Habit</a:t>
            </a:r>
            <a:r>
              <a:rPr b="1" lang="en">
                <a:solidFill>
                  <a:schemeClr val="lt1"/>
                </a:solidFill>
                <a:latin typeface="Helvetica Neue"/>
                <a:ea typeface="Helvetica Neue"/>
                <a:cs typeface="Helvetica Neue"/>
                <a:sym typeface="Helvetica Neue"/>
              </a:rPr>
              <a:t> Book Club Live Event</a:t>
            </a:r>
            <a:endParaRPr b="1">
              <a:solidFill>
                <a:schemeClr val="lt1"/>
              </a:solidFill>
              <a:latin typeface="Helvetica Neue"/>
              <a:ea typeface="Helvetica Neue"/>
              <a:cs typeface="Helvetica Neue"/>
              <a:sym typeface="Helvetica Neue"/>
            </a:endParaRPr>
          </a:p>
          <a:p>
            <a:pPr indent="0" lvl="0" marL="0" rtl="0" algn="l">
              <a:lnSpc>
                <a:spcPct val="100000"/>
              </a:lnSpc>
              <a:spcBef>
                <a:spcPts val="800"/>
              </a:spcBef>
              <a:spcAft>
                <a:spcPts val="0"/>
              </a:spcAft>
              <a:buNone/>
            </a:pPr>
            <a:r>
              <a:rPr i="1" lang="en" sz="1200">
                <a:latin typeface="Helvetica Neue"/>
                <a:ea typeface="Helvetica Neue"/>
                <a:cs typeface="Helvetica Neue"/>
                <a:sym typeface="Helvetica Neue"/>
              </a:rPr>
              <a:t>Perfect for teams, leadership groups, or organizations looking to spark reflection, dialogue, and behavior change around confidence.</a:t>
            </a:r>
            <a:r>
              <a:rPr lang="en" sz="1200">
                <a:latin typeface="Helvetica Neue"/>
                <a:ea typeface="Helvetica Neue"/>
                <a:cs typeface="Helvetica Neue"/>
                <a:sym typeface="Helvetica Neue"/>
              </a:rPr>
              <a:t> </a:t>
            </a:r>
            <a:br>
              <a:rPr lang="en" sz="1200">
                <a:latin typeface="Helvetica Neue"/>
                <a:ea typeface="Helvetica Neue"/>
                <a:cs typeface="Helvetica Neue"/>
                <a:sym typeface="Helvetica Neue"/>
              </a:rPr>
            </a:br>
            <a:br>
              <a:rPr lang="en" sz="1200">
                <a:latin typeface="Helvetica Neue"/>
                <a:ea typeface="Helvetica Neue"/>
                <a:cs typeface="Helvetica Neue"/>
                <a:sym typeface="Helvetica Neue"/>
              </a:rPr>
            </a:br>
            <a:r>
              <a:rPr lang="en" sz="1200">
                <a:latin typeface="Helvetica Neue"/>
                <a:ea typeface="Helvetica Neue"/>
                <a:cs typeface="Helvetica Neue"/>
                <a:sym typeface="Helvetica Neue"/>
              </a:rPr>
              <a:t>This live, interactive Book Club experience brings </a:t>
            </a:r>
            <a:r>
              <a:rPr i="1" lang="en" sz="1200">
                <a:latin typeface="Helvetica Neue"/>
                <a:ea typeface="Helvetica Neue"/>
                <a:cs typeface="Helvetica Neue"/>
                <a:sym typeface="Helvetica Neue"/>
              </a:rPr>
              <a:t>The Confidence Habit</a:t>
            </a:r>
            <a:r>
              <a:rPr lang="en" sz="1200">
                <a:latin typeface="Helvetica Neue"/>
                <a:ea typeface="Helvetica Neue"/>
                <a:cs typeface="Helvetica Neue"/>
                <a:sym typeface="Helvetica Neue"/>
              </a:rPr>
              <a:t> to life. Dr. Cindra Kamphoff will guide participants through the </a:t>
            </a:r>
            <a:r>
              <a:rPr b="1" lang="en" sz="1200">
                <a:latin typeface="Helvetica Neue"/>
                <a:ea typeface="Helvetica Neue"/>
                <a:cs typeface="Helvetica Neue"/>
                <a:sym typeface="Helvetica Neue"/>
              </a:rPr>
              <a:t>core concepts of the book, unpack key insights, answer questions, and highlight the most impactful tools</a:t>
            </a:r>
            <a:r>
              <a:rPr lang="en" sz="1200">
                <a:latin typeface="Helvetica Neue"/>
                <a:ea typeface="Helvetica Neue"/>
                <a:cs typeface="Helvetica Neue"/>
                <a:sym typeface="Helvetica Neue"/>
              </a:rPr>
              <a:t> from each section. This session is designed to help readers move from insight to action—building confidence together in a shared experience that creates alignment, momentum, and meaningful conversation. </a:t>
            </a:r>
            <a:endParaRPr sz="1200">
              <a:latin typeface="Helvetica Neue"/>
              <a:ea typeface="Helvetica Neue"/>
              <a:cs typeface="Helvetica Neue"/>
              <a:sym typeface="Helvetica Neue"/>
            </a:endParaRPr>
          </a:p>
          <a:p>
            <a:pPr indent="0" lvl="0" marL="0" rtl="0" algn="l">
              <a:lnSpc>
                <a:spcPct val="100000"/>
              </a:lnSpc>
              <a:spcBef>
                <a:spcPts val="800"/>
              </a:spcBef>
              <a:spcAft>
                <a:spcPts val="0"/>
              </a:spcAft>
              <a:buNone/>
            </a:pPr>
            <a:r>
              <a:t/>
            </a:r>
            <a:endParaRPr sz="1200">
              <a:latin typeface="Helvetica Neue"/>
              <a:ea typeface="Helvetica Neue"/>
              <a:cs typeface="Helvetica Neue"/>
              <a:sym typeface="Helvetica Neue"/>
            </a:endParaRPr>
          </a:p>
          <a:p>
            <a:pPr indent="0" lvl="0" marL="0" rtl="0" algn="l">
              <a:lnSpc>
                <a:spcPct val="100000"/>
              </a:lnSpc>
              <a:spcBef>
                <a:spcPts val="800"/>
              </a:spcBef>
              <a:spcAft>
                <a:spcPts val="0"/>
              </a:spcAft>
              <a:buNone/>
            </a:pPr>
            <a:r>
              <a:t/>
            </a:r>
            <a:endParaRPr sz="1200">
              <a:latin typeface="Helvetica Neue"/>
              <a:ea typeface="Helvetica Neue"/>
              <a:cs typeface="Helvetica Neue"/>
              <a:sym typeface="Helvetica Neue"/>
            </a:endParaRPr>
          </a:p>
          <a:p>
            <a:pPr indent="-317500" lvl="0" marL="457200" rtl="0" algn="l">
              <a:lnSpc>
                <a:spcPct val="100000"/>
              </a:lnSpc>
              <a:spcBef>
                <a:spcPts val="800"/>
              </a:spcBef>
              <a:spcAft>
                <a:spcPts val="0"/>
              </a:spcAft>
              <a:buClr>
                <a:schemeClr val="lt1"/>
              </a:buClr>
              <a:buSzPts val="1400"/>
              <a:buFont typeface="Helvetica Neue"/>
              <a:buChar char="+"/>
            </a:pPr>
            <a:r>
              <a:rPr b="1" lang="en">
                <a:solidFill>
                  <a:schemeClr val="lt1"/>
                </a:solidFill>
                <a:latin typeface="Helvetica Neue"/>
                <a:ea typeface="Helvetica Neue"/>
                <a:cs typeface="Helvetica Neue"/>
                <a:sym typeface="Helvetica Neue"/>
              </a:rPr>
              <a:t>A Confidence-Breakthrough Coaching Call </a:t>
            </a:r>
            <a:br>
              <a:rPr b="1" lang="en">
                <a:solidFill>
                  <a:schemeClr val="lt1"/>
                </a:solidFill>
                <a:latin typeface="Helvetica Neue"/>
                <a:ea typeface="Helvetica Neue"/>
                <a:cs typeface="Helvetica Neue"/>
                <a:sym typeface="Helvetica Neue"/>
              </a:rPr>
            </a:br>
            <a:r>
              <a:rPr b="1" lang="en">
                <a:solidFill>
                  <a:schemeClr val="lt1"/>
                </a:solidFill>
                <a:latin typeface="Helvetica Neue"/>
                <a:ea typeface="Helvetica Neue"/>
                <a:cs typeface="Helvetica Neue"/>
                <a:sym typeface="Helvetica Neue"/>
              </a:rPr>
              <a:t>with a Certified Mentally Strong Coach</a:t>
            </a:r>
            <a:endParaRPr b="1">
              <a:solidFill>
                <a:schemeClr val="lt1"/>
              </a:solidFill>
              <a:latin typeface="Helvetica Neue"/>
              <a:ea typeface="Helvetica Neue"/>
              <a:cs typeface="Helvetica Neue"/>
              <a:sym typeface="Helvetica Neue"/>
            </a:endParaRPr>
          </a:p>
          <a:p>
            <a:pPr indent="0" lvl="0" marL="0" rtl="0" algn="l">
              <a:lnSpc>
                <a:spcPct val="100000"/>
              </a:lnSpc>
              <a:spcBef>
                <a:spcPts val="800"/>
              </a:spcBef>
              <a:spcAft>
                <a:spcPts val="0"/>
              </a:spcAft>
              <a:buNone/>
            </a:pPr>
            <a:r>
              <a:rPr lang="en" sz="1200">
                <a:latin typeface="Helvetica Neue"/>
                <a:ea typeface="Helvetica Neue"/>
                <a:cs typeface="Helvetica Neue"/>
                <a:sym typeface="Helvetica Neue"/>
              </a:rPr>
              <a:t>This private, confidential coaching session provides focused, personalized support to help you overcome confidence barriers and apply the tools from </a:t>
            </a:r>
            <a:r>
              <a:rPr i="1" lang="en" sz="1200">
                <a:latin typeface="Helvetica Neue"/>
                <a:ea typeface="Helvetica Neue"/>
                <a:cs typeface="Helvetica Neue"/>
                <a:sym typeface="Helvetica Neue"/>
              </a:rPr>
              <a:t>The Confidence Habit</a:t>
            </a:r>
            <a:r>
              <a:rPr lang="en" sz="1200">
                <a:latin typeface="Helvetica Neue"/>
                <a:ea typeface="Helvetica Neue"/>
                <a:cs typeface="Helvetica Neue"/>
                <a:sym typeface="Helvetica Neue"/>
              </a:rPr>
              <a:t> to their real challenges. </a:t>
            </a:r>
            <a:endParaRPr sz="1200">
              <a:latin typeface="Helvetica Neue"/>
              <a:ea typeface="Helvetica Neue"/>
              <a:cs typeface="Helvetica Neue"/>
              <a:sym typeface="Helvetica Neue"/>
            </a:endParaRPr>
          </a:p>
          <a:p>
            <a:pPr indent="0" lvl="0" marL="0" rtl="0" algn="l">
              <a:lnSpc>
                <a:spcPct val="100000"/>
              </a:lnSpc>
              <a:spcBef>
                <a:spcPts val="800"/>
              </a:spcBef>
              <a:spcAft>
                <a:spcPts val="0"/>
              </a:spcAft>
              <a:buNone/>
            </a:pPr>
            <a:r>
              <a:rPr lang="en" sz="1200">
                <a:latin typeface="Helvetica Neue"/>
                <a:ea typeface="Helvetica Neue"/>
                <a:cs typeface="Helvetica Neue"/>
                <a:sym typeface="Helvetica Neue"/>
              </a:rPr>
              <a:t>Led by a </a:t>
            </a:r>
            <a:r>
              <a:rPr b="1" lang="en" sz="1200">
                <a:latin typeface="Helvetica Neue"/>
                <a:ea typeface="Helvetica Neue"/>
                <a:cs typeface="Helvetica Neue"/>
                <a:sym typeface="Helvetica Neue"/>
              </a:rPr>
              <a:t>Certified Mentally Strong Coach</a:t>
            </a:r>
            <a:r>
              <a:rPr lang="en" sz="1200">
                <a:latin typeface="Helvetica Neue"/>
                <a:ea typeface="Helvetica Neue"/>
                <a:cs typeface="Helvetica Neue"/>
                <a:sym typeface="Helvetica Neue"/>
              </a:rPr>
              <a:t>, this session helps individuals: </a:t>
            </a:r>
            <a:endParaRPr sz="1200">
              <a:latin typeface="Helvetica Neue"/>
              <a:ea typeface="Helvetica Neue"/>
              <a:cs typeface="Helvetica Neue"/>
              <a:sym typeface="Helvetica Neue"/>
            </a:endParaRPr>
          </a:p>
          <a:p>
            <a:pPr indent="-292100" lvl="0" marL="457200" rtl="0" algn="l">
              <a:lnSpc>
                <a:spcPct val="100000"/>
              </a:lnSpc>
              <a:spcBef>
                <a:spcPts val="800"/>
              </a:spcBef>
              <a:spcAft>
                <a:spcPts val="0"/>
              </a:spcAft>
              <a:buSzPts val="1000"/>
              <a:buFont typeface="Helvetica Neue"/>
              <a:buChar char="●"/>
            </a:pPr>
            <a:r>
              <a:rPr lang="en" sz="1200">
                <a:latin typeface="Helvetica Neue"/>
                <a:ea typeface="Helvetica Neue"/>
                <a:cs typeface="Helvetica Neue"/>
                <a:sym typeface="Helvetica Neue"/>
              </a:rPr>
              <a:t>Identify confidence traps that are holding you back </a:t>
            </a:r>
            <a:endParaRPr sz="1200">
              <a:latin typeface="Helvetica Neue"/>
              <a:ea typeface="Helvetica Neue"/>
              <a:cs typeface="Helvetica Neue"/>
              <a:sym typeface="Helvetica Neue"/>
            </a:endParaRPr>
          </a:p>
          <a:p>
            <a:pPr indent="-292100" lvl="0" marL="457200" rtl="0" algn="l">
              <a:lnSpc>
                <a:spcPct val="100000"/>
              </a:lnSpc>
              <a:spcBef>
                <a:spcPts val="800"/>
              </a:spcBef>
              <a:spcAft>
                <a:spcPts val="0"/>
              </a:spcAft>
              <a:buSzPts val="1000"/>
              <a:buFont typeface="Helvetica Neue"/>
              <a:buChar char="●"/>
            </a:pPr>
            <a:r>
              <a:rPr lang="en" sz="1200">
                <a:latin typeface="Helvetica Neue"/>
                <a:ea typeface="Helvetica Neue"/>
                <a:cs typeface="Helvetica Neue"/>
                <a:sym typeface="Helvetica Neue"/>
              </a:rPr>
              <a:t>Build a personalized confidence action plan </a:t>
            </a:r>
            <a:endParaRPr sz="1200">
              <a:latin typeface="Helvetica Neue"/>
              <a:ea typeface="Helvetica Neue"/>
              <a:cs typeface="Helvetica Neue"/>
              <a:sym typeface="Helvetica Neue"/>
            </a:endParaRPr>
          </a:p>
          <a:p>
            <a:pPr indent="-292100" lvl="0" marL="457200" rtl="0" algn="l">
              <a:lnSpc>
                <a:spcPct val="100000"/>
              </a:lnSpc>
              <a:spcBef>
                <a:spcPts val="800"/>
              </a:spcBef>
              <a:spcAft>
                <a:spcPts val="0"/>
              </a:spcAft>
              <a:buSzPts val="1000"/>
              <a:buFont typeface="Helvetica Neue"/>
              <a:buChar char="●"/>
            </a:pPr>
            <a:r>
              <a:rPr lang="en" sz="1200">
                <a:latin typeface="Helvetica Neue"/>
                <a:ea typeface="Helvetica Neue"/>
                <a:cs typeface="Helvetica Neue"/>
                <a:sym typeface="Helvetica Neue"/>
              </a:rPr>
              <a:t>Gain clarity, momentum, and accountability </a:t>
            </a:r>
            <a:endParaRPr sz="1200">
              <a:latin typeface="Helvetica Neue"/>
              <a:ea typeface="Helvetica Neue"/>
              <a:cs typeface="Helvetica Neue"/>
              <a:sym typeface="Helvetica Neue"/>
            </a:endParaRPr>
          </a:p>
          <a:p>
            <a:pPr indent="0" lvl="0" marL="0" rtl="0" algn="l">
              <a:lnSpc>
                <a:spcPct val="100000"/>
              </a:lnSpc>
              <a:spcBef>
                <a:spcPts val="800"/>
              </a:spcBef>
              <a:spcAft>
                <a:spcPts val="800"/>
              </a:spcAft>
              <a:buNone/>
            </a:pPr>
            <a:r>
              <a:rPr lang="en" sz="1200">
                <a:latin typeface="Helvetica Neue"/>
                <a:ea typeface="Helvetica Neue"/>
                <a:cs typeface="Helvetica Neue"/>
                <a:sym typeface="Helvetica Neue"/>
              </a:rPr>
              <a:t>This is a powerful catalyst for breakthrough moments and lasting change. </a:t>
            </a:r>
            <a:endParaRPr sz="1500">
              <a:latin typeface="Helvetica Neue"/>
              <a:ea typeface="Helvetica Neue"/>
              <a:cs typeface="Helvetica Neue"/>
              <a:sym typeface="Helvetica Neue"/>
            </a:endParaRPr>
          </a:p>
        </p:txBody>
      </p:sp>
      <p:sp>
        <p:nvSpPr>
          <p:cNvPr id="146" name="Google Shape;146;g3ed33d887e8_0_39"/>
          <p:cNvSpPr txBox="1"/>
          <p:nvPr/>
        </p:nvSpPr>
        <p:spPr>
          <a:xfrm>
            <a:off x="5602550" y="469950"/>
            <a:ext cx="6322200" cy="60132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0"/>
              </a:spcBef>
              <a:spcAft>
                <a:spcPts val="0"/>
              </a:spcAft>
              <a:buClr>
                <a:schemeClr val="lt1"/>
              </a:buClr>
              <a:buSzPts val="1400"/>
              <a:buFont typeface="Helvetica Neue"/>
              <a:buChar char="+"/>
            </a:pPr>
            <a:r>
              <a:rPr b="1" lang="en">
                <a:solidFill>
                  <a:schemeClr val="lt1"/>
                </a:solidFill>
                <a:latin typeface="Helvetica Neue"/>
                <a:ea typeface="Helvetica Neue"/>
                <a:cs typeface="Helvetica Neue"/>
                <a:sym typeface="Helvetica Neue"/>
              </a:rPr>
              <a:t>Access to the Mentally Strong Academy for 6 Months</a:t>
            </a:r>
            <a:endParaRPr b="1">
              <a:solidFill>
                <a:schemeClr val="lt1"/>
              </a:solidFill>
              <a:latin typeface="Helvetica Neue"/>
              <a:ea typeface="Helvetica Neue"/>
              <a:cs typeface="Helvetica Neue"/>
              <a:sym typeface="Helvetica Neue"/>
            </a:endParaRPr>
          </a:p>
          <a:p>
            <a:pPr indent="0" lvl="0" marL="0" rtl="0" algn="l">
              <a:lnSpc>
                <a:spcPct val="100000"/>
              </a:lnSpc>
              <a:spcBef>
                <a:spcPts val="800"/>
              </a:spcBef>
              <a:spcAft>
                <a:spcPts val="0"/>
              </a:spcAft>
              <a:buNone/>
            </a:pPr>
            <a:r>
              <a:rPr lang="en" sz="1200">
                <a:latin typeface="Helvetica Neue"/>
                <a:ea typeface="Helvetica Neue"/>
                <a:cs typeface="Helvetica Neue"/>
                <a:sym typeface="Helvetica Neue"/>
              </a:rPr>
              <a:t>The Mentally Strong Academy is your team’s on-demand hub for building confidence, resilience, and high performance. Members gain access to </a:t>
            </a:r>
            <a:r>
              <a:rPr b="1" lang="en" sz="1200">
                <a:latin typeface="Helvetica Neue"/>
                <a:ea typeface="Helvetica Neue"/>
                <a:cs typeface="Helvetica Neue"/>
                <a:sym typeface="Helvetica Neue"/>
              </a:rPr>
              <a:t>monthly virtual trainings </a:t>
            </a:r>
            <a:br>
              <a:rPr b="1" lang="en" sz="1200">
                <a:latin typeface="Helvetica Neue"/>
                <a:ea typeface="Helvetica Neue"/>
                <a:cs typeface="Helvetica Neue"/>
                <a:sym typeface="Helvetica Neue"/>
              </a:rPr>
            </a:br>
            <a:r>
              <a:rPr b="1" lang="en" sz="1200">
                <a:latin typeface="Helvetica Neue"/>
                <a:ea typeface="Helvetica Neue"/>
                <a:cs typeface="Helvetica Neue"/>
                <a:sym typeface="Helvetica Neue"/>
              </a:rPr>
              <a:t>led by Dr. Cindra</a:t>
            </a:r>
            <a:r>
              <a:rPr lang="en" sz="1200">
                <a:latin typeface="Helvetica Neue"/>
                <a:ea typeface="Helvetica Neue"/>
                <a:cs typeface="Helvetica Neue"/>
                <a:sym typeface="Helvetica Neue"/>
              </a:rPr>
              <a:t>, practical tools, guided exercises, and monthly content grounded in performance psychology. </a:t>
            </a:r>
            <a:endParaRPr sz="1200">
              <a:latin typeface="Helvetica Neue"/>
              <a:ea typeface="Helvetica Neue"/>
              <a:cs typeface="Helvetica Neue"/>
              <a:sym typeface="Helvetica Neue"/>
            </a:endParaRPr>
          </a:p>
          <a:p>
            <a:pPr indent="0" lvl="0" marL="0" rtl="0" algn="l">
              <a:lnSpc>
                <a:spcPct val="100000"/>
              </a:lnSpc>
              <a:spcBef>
                <a:spcPts val="800"/>
              </a:spcBef>
              <a:spcAft>
                <a:spcPts val="0"/>
              </a:spcAft>
              <a:buNone/>
            </a:pPr>
            <a:r>
              <a:rPr lang="en" sz="1200">
                <a:latin typeface="Helvetica Neue"/>
                <a:ea typeface="Helvetica Neue"/>
                <a:cs typeface="Helvetica Neue"/>
                <a:sym typeface="Helvetica Neue"/>
              </a:rPr>
              <a:t>Over six months, your team will learn how to: </a:t>
            </a:r>
            <a:endParaRPr sz="1200">
              <a:latin typeface="Helvetica Neue"/>
              <a:ea typeface="Helvetica Neue"/>
              <a:cs typeface="Helvetica Neue"/>
              <a:sym typeface="Helvetica Neue"/>
            </a:endParaRPr>
          </a:p>
          <a:p>
            <a:pPr indent="-292100" lvl="0" marL="457200" rtl="0" algn="l">
              <a:lnSpc>
                <a:spcPct val="100000"/>
              </a:lnSpc>
              <a:spcBef>
                <a:spcPts val="800"/>
              </a:spcBef>
              <a:spcAft>
                <a:spcPts val="0"/>
              </a:spcAft>
              <a:buSzPts val="1000"/>
              <a:buFont typeface="Helvetica Neue"/>
              <a:buChar char="●"/>
            </a:pPr>
            <a:r>
              <a:rPr lang="en" sz="1200">
                <a:latin typeface="Helvetica Neue"/>
                <a:ea typeface="Helvetica Neue"/>
                <a:cs typeface="Helvetica Neue"/>
                <a:sym typeface="Helvetica Neue"/>
              </a:rPr>
              <a:t>Apply confidence tools in real-world situations </a:t>
            </a:r>
            <a:endParaRPr sz="1200">
              <a:latin typeface="Helvetica Neue"/>
              <a:ea typeface="Helvetica Neue"/>
              <a:cs typeface="Helvetica Neue"/>
              <a:sym typeface="Helvetica Neue"/>
            </a:endParaRPr>
          </a:p>
          <a:p>
            <a:pPr indent="-292100" lvl="0" marL="457200" rtl="0" algn="l">
              <a:lnSpc>
                <a:spcPct val="100000"/>
              </a:lnSpc>
              <a:spcBef>
                <a:spcPts val="800"/>
              </a:spcBef>
              <a:spcAft>
                <a:spcPts val="0"/>
              </a:spcAft>
              <a:buSzPts val="1000"/>
              <a:buFont typeface="Helvetica Neue"/>
              <a:buChar char="●"/>
            </a:pPr>
            <a:r>
              <a:rPr lang="en" sz="1200">
                <a:latin typeface="Helvetica Neue"/>
                <a:ea typeface="Helvetica Neue"/>
                <a:cs typeface="Helvetica Neue"/>
                <a:sym typeface="Helvetica Neue"/>
              </a:rPr>
              <a:t>Strengthen mental habits that support focus, decision-making, and adaptability </a:t>
            </a:r>
            <a:endParaRPr sz="1200">
              <a:latin typeface="Helvetica Neue"/>
              <a:ea typeface="Helvetica Neue"/>
              <a:cs typeface="Helvetica Neue"/>
              <a:sym typeface="Helvetica Neue"/>
            </a:endParaRPr>
          </a:p>
          <a:p>
            <a:pPr indent="-292100" lvl="0" marL="457200" rtl="0" algn="l">
              <a:lnSpc>
                <a:spcPct val="100000"/>
              </a:lnSpc>
              <a:spcBef>
                <a:spcPts val="800"/>
              </a:spcBef>
              <a:spcAft>
                <a:spcPts val="0"/>
              </a:spcAft>
              <a:buSzPts val="1000"/>
              <a:buFont typeface="Helvetica Neue"/>
              <a:buChar char="●"/>
            </a:pPr>
            <a:r>
              <a:rPr lang="en" sz="1200">
                <a:latin typeface="Helvetica Neue"/>
                <a:ea typeface="Helvetica Neue"/>
                <a:cs typeface="Helvetica Neue"/>
                <a:sym typeface="Helvetica Neue"/>
              </a:rPr>
              <a:t>Build sustainable confidence through repetition and practice </a:t>
            </a:r>
            <a:endParaRPr sz="1200">
              <a:latin typeface="Helvetica Neue"/>
              <a:ea typeface="Helvetica Neue"/>
              <a:cs typeface="Helvetica Neue"/>
              <a:sym typeface="Helvetica Neue"/>
            </a:endParaRPr>
          </a:p>
          <a:p>
            <a:pPr indent="0" lvl="0" marL="0" rtl="0" algn="l">
              <a:lnSpc>
                <a:spcPct val="100000"/>
              </a:lnSpc>
              <a:spcBef>
                <a:spcPts val="800"/>
              </a:spcBef>
              <a:spcAft>
                <a:spcPts val="0"/>
              </a:spcAft>
              <a:buNone/>
            </a:pPr>
            <a:r>
              <a:rPr lang="en" sz="1200">
                <a:latin typeface="Helvetica Neue"/>
                <a:ea typeface="Helvetica Neue"/>
                <a:cs typeface="Helvetica Neue"/>
                <a:sym typeface="Helvetica Neue"/>
              </a:rPr>
              <a:t>This is where </a:t>
            </a:r>
            <a:r>
              <a:rPr i="1" lang="en" sz="1200">
                <a:latin typeface="Helvetica Neue"/>
                <a:ea typeface="Helvetica Neue"/>
                <a:cs typeface="Helvetica Neue"/>
                <a:sym typeface="Helvetica Neue"/>
              </a:rPr>
              <a:t>The Confidence Habit</a:t>
            </a:r>
            <a:r>
              <a:rPr lang="en" sz="1200">
                <a:latin typeface="Helvetica Neue"/>
                <a:ea typeface="Helvetica Neue"/>
                <a:cs typeface="Helvetica Neue"/>
                <a:sym typeface="Helvetica Neue"/>
              </a:rPr>
              <a:t> becomes a daily practice—not just a one-time read.</a:t>
            </a:r>
            <a:br>
              <a:rPr lang="en" sz="1200">
                <a:latin typeface="Helvetica Neue"/>
                <a:ea typeface="Helvetica Neue"/>
                <a:cs typeface="Helvetica Neue"/>
                <a:sym typeface="Helvetica Neue"/>
              </a:rPr>
            </a:br>
            <a:r>
              <a:rPr lang="en" sz="1200">
                <a:latin typeface="Helvetica Neue"/>
                <a:ea typeface="Helvetica Neue"/>
                <a:cs typeface="Helvetica Neue"/>
                <a:sym typeface="Helvetica Neue"/>
              </a:rPr>
              <a:t> </a:t>
            </a:r>
            <a:br>
              <a:rPr lang="en" sz="1200">
                <a:latin typeface="Helvetica Neue"/>
                <a:ea typeface="Helvetica Neue"/>
                <a:cs typeface="Helvetica Neue"/>
                <a:sym typeface="Helvetica Neue"/>
              </a:rPr>
            </a:br>
            <a:endParaRPr sz="1200">
              <a:latin typeface="Helvetica Neue"/>
              <a:ea typeface="Helvetica Neue"/>
              <a:cs typeface="Helvetica Neue"/>
              <a:sym typeface="Helvetica Neue"/>
            </a:endParaRPr>
          </a:p>
          <a:p>
            <a:pPr indent="-317500" lvl="0" marL="457200" rtl="0" algn="l">
              <a:lnSpc>
                <a:spcPct val="100000"/>
              </a:lnSpc>
              <a:spcBef>
                <a:spcPts val="800"/>
              </a:spcBef>
              <a:spcAft>
                <a:spcPts val="0"/>
              </a:spcAft>
              <a:buClr>
                <a:schemeClr val="lt1"/>
              </a:buClr>
              <a:buSzPts val="1400"/>
              <a:buFont typeface="Helvetica Neue"/>
              <a:buChar char="+"/>
            </a:pPr>
            <a:r>
              <a:rPr b="1" lang="en">
                <a:solidFill>
                  <a:schemeClr val="lt1"/>
                </a:solidFill>
                <a:latin typeface="Helvetica Neue"/>
                <a:ea typeface="Helvetica Neue"/>
                <a:cs typeface="Helvetica Neue"/>
                <a:sym typeface="Helvetica Neue"/>
              </a:rPr>
              <a:t>Live, Personalized Confidence Keynote with Dr. Cindra Kamphoff</a:t>
            </a:r>
            <a:endParaRPr b="1">
              <a:solidFill>
                <a:schemeClr val="lt1"/>
              </a:solidFill>
              <a:latin typeface="Helvetica Neue"/>
              <a:ea typeface="Helvetica Neue"/>
              <a:cs typeface="Helvetica Neue"/>
              <a:sym typeface="Helvetica Neue"/>
            </a:endParaRPr>
          </a:p>
          <a:p>
            <a:pPr indent="0" lvl="0" marL="0" rtl="0" algn="l">
              <a:lnSpc>
                <a:spcPct val="100000"/>
              </a:lnSpc>
              <a:spcBef>
                <a:spcPts val="800"/>
              </a:spcBef>
              <a:spcAft>
                <a:spcPts val="0"/>
              </a:spcAft>
              <a:buNone/>
            </a:pPr>
            <a:r>
              <a:rPr lang="en" sz="1200">
                <a:latin typeface="Helvetica Neue"/>
                <a:ea typeface="Helvetica Neue"/>
                <a:cs typeface="Helvetica Neue"/>
                <a:sym typeface="Helvetica Neue"/>
              </a:rPr>
              <a:t>This exclusive keynote is fully customized for your organization and delivered live—virtually or in person—by bestselling author and performance psychologist Dr. Cindra Kamphoff. </a:t>
            </a:r>
            <a:endParaRPr sz="1200">
              <a:latin typeface="Helvetica Neue"/>
              <a:ea typeface="Helvetica Neue"/>
              <a:cs typeface="Helvetica Neue"/>
              <a:sym typeface="Helvetica Neue"/>
            </a:endParaRPr>
          </a:p>
          <a:p>
            <a:pPr indent="0" lvl="0" marL="0" rtl="0" algn="l">
              <a:lnSpc>
                <a:spcPct val="100000"/>
              </a:lnSpc>
              <a:spcBef>
                <a:spcPts val="800"/>
              </a:spcBef>
              <a:spcAft>
                <a:spcPts val="0"/>
              </a:spcAft>
              <a:buNone/>
            </a:pPr>
            <a:r>
              <a:rPr lang="en" sz="1200">
                <a:latin typeface="Helvetica Neue"/>
                <a:ea typeface="Helvetica Neue"/>
                <a:cs typeface="Helvetica Neue"/>
                <a:sym typeface="Helvetica Neue"/>
              </a:rPr>
              <a:t>Based on </a:t>
            </a:r>
            <a:r>
              <a:rPr i="1" lang="en" sz="1200">
                <a:latin typeface="Helvetica Neue"/>
                <a:ea typeface="Helvetica Neue"/>
                <a:cs typeface="Helvetica Neue"/>
                <a:sym typeface="Helvetica Neue"/>
              </a:rPr>
              <a:t>The Confidence Habit</a:t>
            </a:r>
            <a:r>
              <a:rPr lang="en" sz="1200">
                <a:latin typeface="Helvetica Neue"/>
                <a:ea typeface="Helvetica Neue"/>
                <a:cs typeface="Helvetica Neue"/>
                <a:sym typeface="Helvetica Neue"/>
              </a:rPr>
              <a:t> and Dr. Cindra’s signature Mentally Strong frameworks, this engaging, high-energy keynote blends </a:t>
            </a:r>
            <a:r>
              <a:rPr b="1" lang="en" sz="1200">
                <a:latin typeface="Helvetica Neue"/>
                <a:ea typeface="Helvetica Neue"/>
                <a:cs typeface="Helvetica Neue"/>
                <a:sym typeface="Helvetica Neue"/>
              </a:rPr>
              <a:t>story, science, and practical tools</a:t>
            </a:r>
            <a:r>
              <a:rPr lang="en" sz="1200">
                <a:latin typeface="Helvetica Neue"/>
                <a:ea typeface="Helvetica Neue"/>
                <a:cs typeface="Helvetica Neue"/>
                <a:sym typeface="Helvetica Neue"/>
              </a:rPr>
              <a:t> to help your team: </a:t>
            </a:r>
            <a:endParaRPr sz="1200">
              <a:latin typeface="Helvetica Neue"/>
              <a:ea typeface="Helvetica Neue"/>
              <a:cs typeface="Helvetica Neue"/>
              <a:sym typeface="Helvetica Neue"/>
            </a:endParaRPr>
          </a:p>
          <a:p>
            <a:pPr indent="-292100" lvl="0" marL="457200" rtl="0" algn="l">
              <a:lnSpc>
                <a:spcPct val="100000"/>
              </a:lnSpc>
              <a:spcBef>
                <a:spcPts val="800"/>
              </a:spcBef>
              <a:spcAft>
                <a:spcPts val="0"/>
              </a:spcAft>
              <a:buSzPts val="1000"/>
              <a:buFont typeface="Helvetica Neue"/>
              <a:buChar char="●"/>
            </a:pPr>
            <a:r>
              <a:rPr lang="en" sz="1200">
                <a:latin typeface="Helvetica Neue"/>
                <a:ea typeface="Helvetica Neue"/>
                <a:cs typeface="Helvetica Neue"/>
                <a:sym typeface="Helvetica Neue"/>
              </a:rPr>
              <a:t>Build confidence during change and uncertainty </a:t>
            </a:r>
            <a:endParaRPr sz="1200">
              <a:latin typeface="Helvetica Neue"/>
              <a:ea typeface="Helvetica Neue"/>
              <a:cs typeface="Helvetica Neue"/>
              <a:sym typeface="Helvetica Neue"/>
            </a:endParaRPr>
          </a:p>
          <a:p>
            <a:pPr indent="-292100" lvl="0" marL="457200" rtl="0" algn="l">
              <a:lnSpc>
                <a:spcPct val="100000"/>
              </a:lnSpc>
              <a:spcBef>
                <a:spcPts val="800"/>
              </a:spcBef>
              <a:spcAft>
                <a:spcPts val="0"/>
              </a:spcAft>
              <a:buSzPts val="1000"/>
              <a:buFont typeface="Helvetica Neue"/>
              <a:buChar char="●"/>
            </a:pPr>
            <a:r>
              <a:rPr lang="en" sz="1200">
                <a:latin typeface="Helvetica Neue"/>
                <a:ea typeface="Helvetica Neue"/>
                <a:cs typeface="Helvetica Neue"/>
                <a:sym typeface="Helvetica Neue"/>
              </a:rPr>
              <a:t>Perform under pressure </a:t>
            </a:r>
            <a:endParaRPr sz="1200">
              <a:latin typeface="Helvetica Neue"/>
              <a:ea typeface="Helvetica Neue"/>
              <a:cs typeface="Helvetica Neue"/>
              <a:sym typeface="Helvetica Neue"/>
            </a:endParaRPr>
          </a:p>
          <a:p>
            <a:pPr indent="-292100" lvl="0" marL="457200" rtl="0" algn="l">
              <a:lnSpc>
                <a:spcPct val="100000"/>
              </a:lnSpc>
              <a:spcBef>
                <a:spcPts val="800"/>
              </a:spcBef>
              <a:spcAft>
                <a:spcPts val="0"/>
              </a:spcAft>
              <a:buSzPts val="1000"/>
              <a:buFont typeface="Helvetica Neue"/>
              <a:buChar char="●"/>
            </a:pPr>
            <a:r>
              <a:rPr lang="en" sz="1200">
                <a:latin typeface="Helvetica Neue"/>
                <a:ea typeface="Helvetica Neue"/>
                <a:cs typeface="Helvetica Neue"/>
                <a:sym typeface="Helvetica Neue"/>
              </a:rPr>
              <a:t>Adapt, lead, and communicate more effectively </a:t>
            </a:r>
            <a:endParaRPr sz="1200">
              <a:latin typeface="Helvetica Neue"/>
              <a:ea typeface="Helvetica Neue"/>
              <a:cs typeface="Helvetica Neue"/>
              <a:sym typeface="Helvetica Neue"/>
            </a:endParaRPr>
          </a:p>
          <a:p>
            <a:pPr indent="0" lvl="0" marL="0" rtl="0" algn="l">
              <a:lnSpc>
                <a:spcPct val="100000"/>
              </a:lnSpc>
              <a:spcBef>
                <a:spcPts val="800"/>
              </a:spcBef>
              <a:spcAft>
                <a:spcPts val="800"/>
              </a:spcAft>
              <a:buNone/>
            </a:pPr>
            <a:r>
              <a:rPr lang="en" sz="1200">
                <a:latin typeface="Helvetica Neue"/>
                <a:ea typeface="Helvetica Neue"/>
                <a:cs typeface="Helvetica Neue"/>
                <a:sym typeface="Helvetica Neue"/>
              </a:rPr>
              <a:t>This experience transforms the book into a shared language and actionable mindset for your entire organization. </a:t>
            </a:r>
            <a:endParaRPr sz="1200">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83F"/>
        </a:solidFill>
      </p:bgPr>
    </p:bg>
    <p:spTree>
      <p:nvGrpSpPr>
        <p:cNvPr id="150" name="Shape 150"/>
        <p:cNvGrpSpPr/>
        <p:nvPr/>
      </p:nvGrpSpPr>
      <p:grpSpPr>
        <a:xfrm>
          <a:off x="0" y="0"/>
          <a:ext cx="0" cy="0"/>
          <a:chOff x="0" y="0"/>
          <a:chExt cx="0" cy="0"/>
        </a:xfrm>
      </p:grpSpPr>
      <p:sp>
        <p:nvSpPr>
          <p:cNvPr id="151" name="Google Shape;151;g3e4121645ee_0_0"/>
          <p:cNvSpPr txBox="1"/>
          <p:nvPr/>
        </p:nvSpPr>
        <p:spPr>
          <a:xfrm>
            <a:off x="423000" y="1357005"/>
            <a:ext cx="6009300" cy="121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400" u="none" cap="none" strike="noStrike">
                <a:solidFill>
                  <a:srgbClr val="06C4FF"/>
                </a:solidFill>
                <a:latin typeface="Roboto"/>
                <a:ea typeface="Roboto"/>
                <a:cs typeface="Roboto"/>
                <a:sym typeface="Roboto"/>
              </a:rPr>
              <a:t>IN-PERSON PARTNERSHIP PACKAGES</a:t>
            </a:r>
            <a:endParaRPr b="0" i="0" sz="3100" u="none" cap="none" strike="noStrike">
              <a:solidFill>
                <a:schemeClr val="lt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900"/>
              <a:buFont typeface="Arial"/>
              <a:buNone/>
            </a:pPr>
            <a:r>
              <a:rPr b="0" i="1" lang="en" sz="1100" u="none" cap="none" strike="noStrike">
                <a:solidFill>
                  <a:schemeClr val="lt1"/>
                </a:solidFill>
                <a:latin typeface="Roboto"/>
                <a:ea typeface="Roboto"/>
                <a:cs typeface="Roboto"/>
                <a:sym typeface="Roboto"/>
              </a:rPr>
              <a:t>All packages listed below are inclusive of tax and custom shipping (in individual and bulk quantities) to domestic addresses starting Sept. 1, 2026. This pricing is a limited time offer expiring Aug. 18, 2026. Speaking date contingent upon mutual availability and agreement.</a:t>
            </a:r>
            <a:endParaRPr b="0" i="1" sz="1100" u="none" cap="none" strike="noStrike">
              <a:solidFill>
                <a:schemeClr val="lt1"/>
              </a:solidFill>
              <a:latin typeface="Roboto"/>
              <a:ea typeface="Roboto"/>
              <a:cs typeface="Roboto"/>
              <a:sym typeface="Roboto"/>
            </a:endParaRPr>
          </a:p>
        </p:txBody>
      </p:sp>
      <p:sp>
        <p:nvSpPr>
          <p:cNvPr id="152" name="Google Shape;152;g3e4121645ee_0_0"/>
          <p:cNvSpPr txBox="1"/>
          <p:nvPr/>
        </p:nvSpPr>
        <p:spPr>
          <a:xfrm>
            <a:off x="2451150" y="2968025"/>
            <a:ext cx="7289700" cy="352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000"/>
              <a:buFont typeface="Arial"/>
              <a:buNone/>
            </a:pPr>
            <a:r>
              <a:rPr b="1" i="0" lang="en" sz="3000" u="none" cap="none" strike="noStrike">
                <a:solidFill>
                  <a:srgbClr val="34DEAF"/>
                </a:solidFill>
                <a:latin typeface="Roboto"/>
                <a:ea typeface="Roboto"/>
                <a:cs typeface="Roboto"/>
                <a:sym typeface="Roboto"/>
              </a:rPr>
              <a:t>THE CONFIDENCE COACH</a:t>
            </a:r>
            <a:endParaRPr b="1" i="0" sz="2200" u="none" cap="none" strike="noStrike">
              <a:solidFill>
                <a:srgbClr val="34DEA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2200" u="none" cap="none" strike="noStrike">
              <a:solidFill>
                <a:schemeClr val="lt1"/>
              </a:solidFill>
              <a:latin typeface="Roboto"/>
              <a:ea typeface="Roboto"/>
              <a:cs typeface="Roboto"/>
              <a:sym typeface="Roboto"/>
            </a:endParaRPr>
          </a:p>
          <a:p>
            <a:pPr indent="-368300" lvl="0" marL="457200" marR="0" rtl="0" algn="l">
              <a:lnSpc>
                <a:spcPct val="115000"/>
              </a:lnSpc>
              <a:spcBef>
                <a:spcPts val="0"/>
              </a:spcBef>
              <a:spcAft>
                <a:spcPts val="0"/>
              </a:spcAft>
              <a:buClr>
                <a:schemeClr val="lt1"/>
              </a:buClr>
              <a:buSzPts val="2200"/>
              <a:buFont typeface="Roboto"/>
              <a:buChar char="+"/>
            </a:pPr>
            <a:r>
              <a:rPr b="1" i="0" lang="en" sz="2200" u="none" cap="none" strike="noStrike">
                <a:solidFill>
                  <a:schemeClr val="lt1"/>
                </a:solidFill>
                <a:latin typeface="Roboto"/>
                <a:ea typeface="Roboto"/>
                <a:cs typeface="Roboto"/>
                <a:sym typeface="Roboto"/>
              </a:rPr>
              <a:t>1 Hour Custom In-Person Event  Cindra </a:t>
            </a:r>
            <a:r>
              <a:rPr b="1" i="0" lang="en" sz="2200" u="none" cap="none" strike="noStrike">
                <a:solidFill>
                  <a:srgbClr val="34DEAF"/>
                </a:solidFill>
                <a:latin typeface="Roboto"/>
                <a:ea typeface="Roboto"/>
                <a:cs typeface="Roboto"/>
                <a:sym typeface="Roboto"/>
              </a:rPr>
              <a:t>in </a:t>
            </a:r>
            <a:r>
              <a:rPr b="1" i="0" lang="en" sz="2200" u="none" cap="none" strike="noStrike">
                <a:solidFill>
                  <a:srgbClr val="34DEAF"/>
                </a:solidFill>
                <a:latin typeface="Roboto"/>
                <a:ea typeface="Roboto"/>
                <a:cs typeface="Roboto"/>
                <a:sym typeface="Roboto"/>
              </a:rPr>
              <a:t>Minnesota</a:t>
            </a:r>
            <a:endParaRPr b="1" i="0" sz="2200" u="none" cap="none" strike="noStrike">
              <a:solidFill>
                <a:schemeClr val="lt1"/>
              </a:solidFill>
              <a:latin typeface="Roboto"/>
              <a:ea typeface="Roboto"/>
              <a:cs typeface="Roboto"/>
              <a:sym typeface="Roboto"/>
            </a:endParaRPr>
          </a:p>
          <a:p>
            <a:pPr indent="-368300" lvl="0" marL="457200" marR="0" rtl="0" algn="l">
              <a:lnSpc>
                <a:spcPct val="115000"/>
              </a:lnSpc>
              <a:spcBef>
                <a:spcPts val="0"/>
              </a:spcBef>
              <a:spcAft>
                <a:spcPts val="0"/>
              </a:spcAft>
              <a:buClr>
                <a:schemeClr val="lt1"/>
              </a:buClr>
              <a:buSzPts val="2200"/>
              <a:buFont typeface="Roboto"/>
              <a:buChar char="+"/>
            </a:pPr>
            <a:r>
              <a:rPr b="1" i="0" lang="en" sz="2200" u="none" cap="none" strike="noStrike">
                <a:solidFill>
                  <a:schemeClr val="lt1"/>
                </a:solidFill>
                <a:latin typeface="Roboto"/>
                <a:ea typeface="Roboto"/>
                <a:cs typeface="Roboto"/>
                <a:sym typeface="Roboto"/>
              </a:rPr>
              <a:t>The Ultimate Confidence Toolkit Digital Resources</a:t>
            </a:r>
            <a:endParaRPr b="1" sz="2200">
              <a:solidFill>
                <a:schemeClr val="lt1"/>
              </a:solidFill>
              <a:latin typeface="Roboto"/>
              <a:ea typeface="Roboto"/>
              <a:cs typeface="Roboto"/>
              <a:sym typeface="Roboto"/>
            </a:endParaRPr>
          </a:p>
          <a:p>
            <a:pPr indent="-368300" lvl="0" marL="457200" marR="0" rtl="0" algn="l">
              <a:lnSpc>
                <a:spcPct val="115000"/>
              </a:lnSpc>
              <a:spcBef>
                <a:spcPts val="0"/>
              </a:spcBef>
              <a:spcAft>
                <a:spcPts val="0"/>
              </a:spcAft>
              <a:buClr>
                <a:schemeClr val="lt1"/>
              </a:buClr>
              <a:buSzPts val="2200"/>
              <a:buFont typeface="Roboto"/>
              <a:buChar char="+"/>
            </a:pPr>
            <a:r>
              <a:rPr b="1" lang="en" sz="2200">
                <a:solidFill>
                  <a:schemeClr val="lt1"/>
                </a:solidFill>
                <a:latin typeface="Roboto"/>
                <a:ea typeface="Roboto"/>
                <a:cs typeface="Roboto"/>
                <a:sym typeface="Roboto"/>
              </a:rPr>
              <a:t>Access the Mentally Strong Academy for 1 full year</a:t>
            </a:r>
            <a:endParaRPr b="1" i="0" sz="2200" u="none" cap="none" strike="noStrike">
              <a:solidFill>
                <a:schemeClr val="lt1"/>
              </a:solidFill>
              <a:latin typeface="Roboto"/>
              <a:ea typeface="Roboto"/>
              <a:cs typeface="Roboto"/>
              <a:sym typeface="Roboto"/>
            </a:endParaRPr>
          </a:p>
          <a:p>
            <a:pPr indent="-368300" lvl="0" marL="457200" marR="0" rtl="0" algn="l">
              <a:lnSpc>
                <a:spcPct val="115000"/>
              </a:lnSpc>
              <a:spcBef>
                <a:spcPts val="0"/>
              </a:spcBef>
              <a:spcAft>
                <a:spcPts val="0"/>
              </a:spcAft>
              <a:buClr>
                <a:schemeClr val="lt1"/>
              </a:buClr>
              <a:buSzPts val="2200"/>
              <a:buFont typeface="Roboto"/>
              <a:buChar char="+"/>
            </a:pPr>
            <a:r>
              <a:rPr b="1" i="0" lang="en" sz="2200" u="none" cap="none" strike="noStrike">
                <a:solidFill>
                  <a:schemeClr val="lt1"/>
                </a:solidFill>
                <a:latin typeface="Roboto"/>
                <a:ea typeface="Roboto"/>
                <a:cs typeface="Roboto"/>
                <a:sym typeface="Roboto"/>
              </a:rPr>
              <a:t>up to 200 hardcover copies of</a:t>
            </a:r>
            <a:r>
              <a:rPr b="0" i="0" lang="en" sz="2200" u="none" cap="none" strike="noStrike">
                <a:solidFill>
                  <a:schemeClr val="lt1"/>
                </a:solidFill>
                <a:latin typeface="Roboto"/>
                <a:ea typeface="Roboto"/>
                <a:cs typeface="Roboto"/>
                <a:sym typeface="Roboto"/>
              </a:rPr>
              <a:t>: </a:t>
            </a:r>
            <a:r>
              <a:rPr b="1" i="1" lang="en" sz="2200" u="none" cap="none" strike="noStrike">
                <a:solidFill>
                  <a:schemeClr val="lt1"/>
                </a:solidFill>
                <a:latin typeface="Roboto"/>
                <a:ea typeface="Roboto"/>
                <a:cs typeface="Roboto"/>
                <a:sym typeface="Roboto"/>
              </a:rPr>
              <a:t>The Confidence Habit</a:t>
            </a:r>
            <a:endParaRPr b="1" i="1" sz="2200" u="none" cap="none" strike="noStrike">
              <a:solidFill>
                <a:schemeClr val="lt1"/>
              </a:solidFill>
              <a:latin typeface="Roboto"/>
              <a:ea typeface="Roboto"/>
              <a:cs typeface="Roboto"/>
              <a:sym typeface="Roboto"/>
            </a:endParaRPr>
          </a:p>
          <a:p>
            <a:pPr indent="0" lvl="0" marL="457200" marR="0" rtl="0" algn="l">
              <a:lnSpc>
                <a:spcPct val="100000"/>
              </a:lnSpc>
              <a:spcBef>
                <a:spcPts val="600"/>
              </a:spcBef>
              <a:spcAft>
                <a:spcPts val="0"/>
              </a:spcAft>
              <a:buClr>
                <a:schemeClr val="lt1"/>
              </a:buClr>
              <a:buSzPts val="1100"/>
              <a:buFont typeface="Arial"/>
              <a:buNone/>
            </a:pPr>
            <a:r>
              <a:rPr lang="en" sz="1700">
                <a:solidFill>
                  <a:schemeClr val="lt1"/>
                </a:solidFill>
                <a:latin typeface="Roboto"/>
                <a:ea typeface="Roboto"/>
                <a:cs typeface="Roboto"/>
                <a:sym typeface="Roboto"/>
              </a:rPr>
              <a:t>I</a:t>
            </a:r>
            <a:r>
              <a:rPr b="0" i="0" lang="en" sz="1700" u="none" cap="none" strike="noStrike">
                <a:solidFill>
                  <a:schemeClr val="lt1"/>
                </a:solidFill>
                <a:latin typeface="Roboto"/>
                <a:ea typeface="Roboto"/>
                <a:cs typeface="Roboto"/>
                <a:sym typeface="Roboto"/>
              </a:rPr>
              <a:t>ncludes Custom Book Distribution</a:t>
            </a:r>
            <a:r>
              <a:rPr lang="en" sz="1700">
                <a:solidFill>
                  <a:schemeClr val="lt1"/>
                </a:solidFill>
                <a:latin typeface="Roboto"/>
                <a:ea typeface="Roboto"/>
                <a:cs typeface="Roboto"/>
                <a:sym typeface="Roboto"/>
              </a:rPr>
              <a:t>s </a:t>
            </a:r>
            <a:r>
              <a:rPr b="0" i="0" lang="en" sz="1700" u="none" cap="none" strike="noStrike">
                <a:solidFill>
                  <a:schemeClr val="lt1"/>
                </a:solidFill>
                <a:latin typeface="Roboto"/>
                <a:ea typeface="Roboto"/>
                <a:cs typeface="Roboto"/>
                <a:sym typeface="Roboto"/>
              </a:rPr>
              <a:t> |  Shipping Begins Sept. 1, 2026</a:t>
            </a:r>
            <a:br>
              <a:rPr b="0" i="0" lang="en" sz="1800" u="none" cap="none" strike="noStrike">
                <a:solidFill>
                  <a:schemeClr val="lt1"/>
                </a:solidFill>
                <a:latin typeface="Roboto"/>
                <a:ea typeface="Roboto"/>
                <a:cs typeface="Roboto"/>
                <a:sym typeface="Roboto"/>
              </a:rPr>
            </a:br>
            <a:endParaRPr b="0" i="0" sz="1800" u="none" cap="none" strike="noStrike">
              <a:solidFill>
                <a:schemeClr val="lt1"/>
              </a:solidFill>
              <a:latin typeface="Roboto"/>
              <a:ea typeface="Roboto"/>
              <a:cs typeface="Roboto"/>
              <a:sym typeface="Roboto"/>
            </a:endParaRPr>
          </a:p>
          <a:p>
            <a:pPr indent="0" lvl="0" marL="0" marR="0" rtl="0" algn="ctr">
              <a:lnSpc>
                <a:spcPct val="200000"/>
              </a:lnSpc>
              <a:spcBef>
                <a:spcPts val="0"/>
              </a:spcBef>
              <a:spcAft>
                <a:spcPts val="0"/>
              </a:spcAft>
              <a:buClr>
                <a:schemeClr val="lt1"/>
              </a:buClr>
              <a:buSzPts val="1600"/>
              <a:buFont typeface="Arial"/>
              <a:buNone/>
            </a:pPr>
            <a:r>
              <a:rPr b="1" lang="en" sz="2400">
                <a:solidFill>
                  <a:srgbClr val="34DEAF"/>
                </a:solidFill>
                <a:latin typeface="Roboto"/>
                <a:ea typeface="Roboto"/>
                <a:cs typeface="Roboto"/>
                <a:sym typeface="Roboto"/>
              </a:rPr>
              <a:t>Retail Value: </a:t>
            </a:r>
            <a:r>
              <a:rPr b="1" lang="en" sz="2400" strike="sngStrike">
                <a:solidFill>
                  <a:srgbClr val="34DEAF"/>
                </a:solidFill>
                <a:latin typeface="Roboto"/>
                <a:ea typeface="Roboto"/>
                <a:cs typeface="Roboto"/>
                <a:sym typeface="Roboto"/>
              </a:rPr>
              <a:t>$18,999</a:t>
            </a:r>
            <a:r>
              <a:rPr b="1" lang="en" sz="2400">
                <a:solidFill>
                  <a:srgbClr val="34DEAF"/>
                </a:solidFill>
                <a:latin typeface="Roboto"/>
                <a:ea typeface="Roboto"/>
                <a:cs typeface="Roboto"/>
                <a:sym typeface="Roboto"/>
              </a:rPr>
              <a:t> </a:t>
            </a:r>
            <a:r>
              <a:rPr b="1" lang="en" sz="2400">
                <a:solidFill>
                  <a:schemeClr val="lt1"/>
                </a:solidFill>
                <a:latin typeface="Roboto"/>
                <a:ea typeface="Roboto"/>
                <a:cs typeface="Roboto"/>
                <a:sym typeface="Roboto"/>
              </a:rPr>
              <a:t>|</a:t>
            </a:r>
            <a:r>
              <a:rPr b="1" lang="en" sz="2400">
                <a:solidFill>
                  <a:srgbClr val="0097E2"/>
                </a:solidFill>
                <a:latin typeface="Roboto"/>
                <a:ea typeface="Roboto"/>
                <a:cs typeface="Roboto"/>
                <a:sym typeface="Roboto"/>
              </a:rPr>
              <a:t> </a:t>
            </a:r>
            <a:r>
              <a:rPr b="1" lang="en" sz="2400">
                <a:solidFill>
                  <a:srgbClr val="0097E2"/>
                </a:solidFill>
                <a:latin typeface="Roboto"/>
                <a:ea typeface="Roboto"/>
                <a:cs typeface="Roboto"/>
                <a:sym typeface="Roboto"/>
              </a:rPr>
              <a:t>Package</a:t>
            </a:r>
            <a:r>
              <a:rPr b="1" lang="en" sz="2400">
                <a:solidFill>
                  <a:srgbClr val="0097E2"/>
                </a:solidFill>
                <a:latin typeface="Roboto"/>
                <a:ea typeface="Roboto"/>
                <a:cs typeface="Roboto"/>
                <a:sym typeface="Roboto"/>
              </a:rPr>
              <a:t> Cost: $9,499 </a:t>
            </a:r>
            <a:endParaRPr b="0" i="0" sz="1100" u="none" cap="none" strike="noStrike">
              <a:solidFill>
                <a:schemeClr val="lt1"/>
              </a:solidFill>
              <a:latin typeface="Roboto"/>
              <a:ea typeface="Roboto"/>
              <a:cs typeface="Roboto"/>
              <a:sym typeface="Roboto"/>
            </a:endParaRPr>
          </a:p>
        </p:txBody>
      </p:sp>
      <p:pic>
        <p:nvPicPr>
          <p:cNvPr id="153" name="Google Shape;153;g3e4121645ee_0_0" title="CK_Logo_White.png"/>
          <p:cNvPicPr preferRelativeResize="0"/>
          <p:nvPr/>
        </p:nvPicPr>
        <p:blipFill rotWithShape="1">
          <a:blip r:embed="rId3">
            <a:alphaModFix/>
          </a:blip>
          <a:srcRect b="37617" l="0" r="0" t="0"/>
          <a:stretch/>
        </p:blipFill>
        <p:spPr>
          <a:xfrm>
            <a:off x="423000" y="584698"/>
            <a:ext cx="6876801" cy="618475"/>
          </a:xfrm>
          <a:prstGeom prst="rect">
            <a:avLst/>
          </a:prstGeom>
          <a:noFill/>
          <a:ln>
            <a:noFill/>
          </a:ln>
        </p:spPr>
      </p:pic>
      <p:pic>
        <p:nvPicPr>
          <p:cNvPr id="154" name="Google Shape;154;g3e4121645ee_0_0" title="cindra kamphoff speaking.jpg"/>
          <p:cNvPicPr preferRelativeResize="0"/>
          <p:nvPr/>
        </p:nvPicPr>
        <p:blipFill>
          <a:blip r:embed="rId4">
            <a:alphaModFix/>
          </a:blip>
          <a:stretch>
            <a:fillRect/>
          </a:stretch>
        </p:blipFill>
        <p:spPr>
          <a:xfrm>
            <a:off x="7617701" y="564450"/>
            <a:ext cx="2466975" cy="1857375"/>
          </a:xfrm>
          <a:prstGeom prst="rect">
            <a:avLst/>
          </a:prstGeom>
          <a:noFill/>
          <a:ln>
            <a:noFill/>
          </a:ln>
        </p:spPr>
      </p:pic>
      <p:pic>
        <p:nvPicPr>
          <p:cNvPr id="155" name="Google Shape;155;g3e4121645ee_0_0" title="CK_3D_Cover.png"/>
          <p:cNvPicPr preferRelativeResize="0"/>
          <p:nvPr/>
        </p:nvPicPr>
        <p:blipFill>
          <a:blip r:embed="rId5">
            <a:alphaModFix/>
          </a:blip>
          <a:stretch>
            <a:fillRect/>
          </a:stretch>
        </p:blipFill>
        <p:spPr>
          <a:xfrm>
            <a:off x="10084675" y="432563"/>
            <a:ext cx="1828575" cy="2121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g3643d3c7edf_0_0" title="CK_Flat_Cover.png"/>
          <p:cNvPicPr preferRelativeResize="0"/>
          <p:nvPr/>
        </p:nvPicPr>
        <p:blipFill rotWithShape="1">
          <a:blip r:embed="rId3">
            <a:alphaModFix/>
          </a:blip>
          <a:srcRect b="0" l="0" r="0" t="0"/>
          <a:stretch/>
        </p:blipFill>
        <p:spPr>
          <a:xfrm>
            <a:off x="7590799" y="548763"/>
            <a:ext cx="4336075" cy="5621978"/>
          </a:xfrm>
          <a:prstGeom prst="rect">
            <a:avLst/>
          </a:prstGeom>
          <a:noFill/>
          <a:ln>
            <a:noFill/>
          </a:ln>
          <a:effectLst>
            <a:outerShdw blurRad="57150" rotWithShape="0" algn="bl" dir="5400000" dist="19050">
              <a:srgbClr val="000000">
                <a:alpha val="49411"/>
              </a:srgbClr>
            </a:outerShdw>
          </a:effectLst>
        </p:spPr>
      </p:pic>
      <p:sp>
        <p:nvSpPr>
          <p:cNvPr id="162" name="Google Shape;162;g3643d3c7edf_0_0"/>
          <p:cNvSpPr txBox="1"/>
          <p:nvPr/>
        </p:nvSpPr>
        <p:spPr>
          <a:xfrm>
            <a:off x="694875" y="2904400"/>
            <a:ext cx="4282200" cy="2878200"/>
          </a:xfrm>
          <a:prstGeom prst="rect">
            <a:avLst/>
          </a:prstGeom>
          <a:noFill/>
          <a:ln>
            <a:noFill/>
          </a:ln>
        </p:spPr>
        <p:txBody>
          <a:bodyPr anchorCtr="0" anchor="t" bIns="91425" lIns="91425" spcFirstLastPara="1" rIns="91425" wrap="square" tIns="91425">
            <a:spAutoFit/>
          </a:bodyPr>
          <a:lstStyle/>
          <a:p>
            <a:pPr indent="0" lvl="0" marL="0" marR="279400" rtl="0" algn="l">
              <a:lnSpc>
                <a:spcPct val="115000"/>
              </a:lnSpc>
              <a:spcBef>
                <a:spcPts val="800"/>
              </a:spcBef>
              <a:spcAft>
                <a:spcPts val="1900"/>
              </a:spcAft>
              <a:buClr>
                <a:srgbClr val="000000"/>
              </a:buClr>
              <a:buSzPts val="1300"/>
              <a:buFont typeface="Arial"/>
              <a:buNone/>
            </a:pPr>
            <a:r>
              <a:rPr b="0" i="0" lang="en" sz="1400" u="none" cap="none" strike="noStrike">
                <a:solidFill>
                  <a:srgbClr val="02083F"/>
                </a:solidFill>
                <a:latin typeface="Helvetica Neue"/>
                <a:ea typeface="Helvetica Neue"/>
                <a:cs typeface="Helvetica Neue"/>
                <a:sym typeface="Helvetica Neue"/>
              </a:rPr>
              <a:t>Partners may wish to take advantage of the very valuable real-estate on the hardcover cover of </a:t>
            </a:r>
            <a:r>
              <a:rPr b="0" i="1" lang="en" sz="1400" u="none" cap="none" strike="noStrike">
                <a:solidFill>
                  <a:srgbClr val="02083F"/>
                </a:solidFill>
                <a:latin typeface="Helvetica Neue"/>
                <a:ea typeface="Helvetica Neue"/>
                <a:cs typeface="Helvetica Neue"/>
                <a:sym typeface="Helvetica Neue"/>
              </a:rPr>
              <a:t>The Confidence Habit </a:t>
            </a:r>
            <a:r>
              <a:rPr b="0" i="0" lang="en" sz="1400" u="none" cap="none" strike="noStrike">
                <a:solidFill>
                  <a:srgbClr val="02083F"/>
                </a:solidFill>
                <a:latin typeface="Helvetica Neue"/>
                <a:ea typeface="Helvetica Neue"/>
                <a:cs typeface="Helvetica Neue"/>
                <a:sym typeface="Helvetica Neue"/>
              </a:rPr>
              <a:t>to add their logo sticker (and/or inserting a postcard inside) as an exclusive educational partner, as the main takeaway for employees, events, attendees, customers, or VIP partners and/or be the exclusive sponsor of an upcoming keynote by Cindra Kamphoff to put their brand/messaging literally in the hands of their ideal audiences for association and awareness. [*Limited Quantity]</a:t>
            </a:r>
            <a:endParaRPr b="0" i="0" sz="2100" u="none" cap="none" strike="noStrike">
              <a:solidFill>
                <a:srgbClr val="02083F"/>
              </a:solidFill>
              <a:latin typeface="Helvetica Neue"/>
              <a:ea typeface="Helvetica Neue"/>
              <a:cs typeface="Helvetica Neue"/>
              <a:sym typeface="Helvetica Neue"/>
            </a:endParaRPr>
          </a:p>
        </p:txBody>
      </p:sp>
      <p:sp>
        <p:nvSpPr>
          <p:cNvPr id="163" name="Google Shape;163;g3643d3c7edf_0_0"/>
          <p:cNvSpPr txBox="1"/>
          <p:nvPr/>
        </p:nvSpPr>
        <p:spPr>
          <a:xfrm>
            <a:off x="694875" y="1575417"/>
            <a:ext cx="6005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3000" u="none" cap="none" strike="noStrike">
                <a:solidFill>
                  <a:srgbClr val="06C4FF"/>
                </a:solidFill>
                <a:latin typeface="Helvetica Neue"/>
                <a:ea typeface="Helvetica Neue"/>
                <a:cs typeface="Helvetica Neue"/>
                <a:sym typeface="Helvetica Neue"/>
              </a:rPr>
              <a:t>ADDITIONAL OPPORTUNITY: </a:t>
            </a:r>
            <a:endParaRPr b="1" i="0" sz="3000" u="none" cap="none" strike="noStrike">
              <a:solidFill>
                <a:srgbClr val="06C4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400"/>
              <a:buFont typeface="Arial"/>
              <a:buNone/>
            </a:pPr>
            <a:r>
              <a:rPr b="1" i="0" lang="en" sz="3000" u="none" cap="none" strike="noStrike">
                <a:solidFill>
                  <a:srgbClr val="34DEAF"/>
                </a:solidFill>
                <a:latin typeface="Helvetica Neue"/>
                <a:ea typeface="Helvetica Neue"/>
                <a:cs typeface="Helvetica Neue"/>
                <a:sym typeface="Helvetica Neue"/>
              </a:rPr>
              <a:t>SPONSOR STICKERS</a:t>
            </a:r>
            <a:endParaRPr b="1" i="0" sz="3000" u="none" cap="none" strike="noStrike">
              <a:solidFill>
                <a:srgbClr val="34DEAF"/>
              </a:solidFill>
              <a:latin typeface="Helvetica Neue"/>
              <a:ea typeface="Helvetica Neue"/>
              <a:cs typeface="Helvetica Neue"/>
              <a:sym typeface="Helvetica Neue"/>
            </a:endParaRPr>
          </a:p>
        </p:txBody>
      </p:sp>
      <p:cxnSp>
        <p:nvCxnSpPr>
          <p:cNvPr id="164" name="Google Shape;164;g3643d3c7edf_0_0"/>
          <p:cNvCxnSpPr/>
          <p:nvPr/>
        </p:nvCxnSpPr>
        <p:spPr>
          <a:xfrm flipH="1" rot="10800000">
            <a:off x="7189950" y="2361660"/>
            <a:ext cx="1244700" cy="996900"/>
          </a:xfrm>
          <a:prstGeom prst="straightConnector1">
            <a:avLst/>
          </a:prstGeom>
          <a:noFill/>
          <a:ln cap="flat" cmpd="sng" w="9525">
            <a:solidFill>
              <a:srgbClr val="595959"/>
            </a:solidFill>
            <a:prstDash val="solid"/>
            <a:round/>
            <a:headEnd len="sm" w="sm" type="none"/>
            <a:tailEnd len="sm" w="sm" type="none"/>
          </a:ln>
        </p:spPr>
      </p:cxnSp>
      <p:sp>
        <p:nvSpPr>
          <p:cNvPr id="165" name="Google Shape;165;g3643d3c7edf_0_0"/>
          <p:cNvSpPr txBox="1"/>
          <p:nvPr/>
        </p:nvSpPr>
        <p:spPr>
          <a:xfrm>
            <a:off x="5832375" y="3204810"/>
            <a:ext cx="1587600" cy="24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595959"/>
                </a:solidFill>
                <a:latin typeface="Arial"/>
                <a:ea typeface="Arial"/>
                <a:cs typeface="Arial"/>
                <a:sym typeface="Arial"/>
              </a:rPr>
              <a:t>SPONSOR STICKER</a:t>
            </a:r>
            <a:endParaRPr b="0" i="0" sz="1000" u="none" cap="none" strike="noStrike">
              <a:solidFill>
                <a:srgbClr val="595959"/>
              </a:solidFill>
              <a:latin typeface="Arial"/>
              <a:ea typeface="Arial"/>
              <a:cs typeface="Arial"/>
              <a:sym typeface="Arial"/>
            </a:endParaRPr>
          </a:p>
        </p:txBody>
      </p:sp>
      <p:pic>
        <p:nvPicPr>
          <p:cNvPr id="166" name="Google Shape;166;g3643d3c7edf_0_0" title="CK_Logo_black.png"/>
          <p:cNvPicPr preferRelativeResize="0"/>
          <p:nvPr/>
        </p:nvPicPr>
        <p:blipFill rotWithShape="1">
          <a:blip r:embed="rId4">
            <a:alphaModFix/>
          </a:blip>
          <a:srcRect b="39500" l="0" r="0" t="0"/>
          <a:stretch/>
        </p:blipFill>
        <p:spPr>
          <a:xfrm>
            <a:off x="694875" y="783198"/>
            <a:ext cx="6551925" cy="571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936ace1b69_0_194"/>
          <p:cNvSpPr txBox="1"/>
          <p:nvPr/>
        </p:nvSpPr>
        <p:spPr>
          <a:xfrm>
            <a:off x="717110" y="2079125"/>
            <a:ext cx="6901200" cy="46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2083F"/>
                </a:solidFill>
                <a:latin typeface="Roboto"/>
                <a:ea typeface="Roboto"/>
                <a:cs typeface="Roboto"/>
                <a:sym typeface="Roboto"/>
              </a:rPr>
              <a:t>Cindra Kamphoff has partnered with WorthyBooks, a 501(c)3 nonprofit organization, for tax-deductible donations to distribute among students, nonprofits, university and public libraries, and underserved communities across the country.</a:t>
            </a:r>
            <a:endParaRPr b="0" i="0" sz="3000" u="none" cap="none" strike="noStrike">
              <a:solidFill>
                <a:srgbClr val="02083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2083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700"/>
              <a:buFont typeface="Arial"/>
              <a:buNone/>
            </a:pPr>
            <a:r>
              <a:rPr b="1" i="0" lang="en" sz="3700" u="none" cap="none" strike="noStrike">
                <a:solidFill>
                  <a:srgbClr val="02083F"/>
                </a:solidFill>
                <a:highlight>
                  <a:srgbClr val="34DEAF"/>
                </a:highlight>
                <a:latin typeface="Roboto"/>
                <a:ea typeface="Roboto"/>
                <a:cs typeface="Roboto"/>
                <a:sym typeface="Roboto"/>
              </a:rPr>
              <a:t>DONATE FOR REACH + IMPACT</a:t>
            </a:r>
            <a:br>
              <a:rPr b="1" i="0" lang="en" sz="3700" u="none" cap="none" strike="noStrike">
                <a:solidFill>
                  <a:srgbClr val="02083F"/>
                </a:solidFill>
                <a:latin typeface="Roboto"/>
                <a:ea typeface="Roboto"/>
                <a:cs typeface="Roboto"/>
                <a:sym typeface="Roboto"/>
              </a:rPr>
            </a:br>
            <a:endParaRPr b="0" i="0" sz="3000" u="none" cap="none" strike="noStrike">
              <a:solidFill>
                <a:srgbClr val="02083F"/>
              </a:solidFill>
              <a:latin typeface="Roboto"/>
              <a:ea typeface="Roboto"/>
              <a:cs typeface="Roboto"/>
              <a:sym typeface="Roboto"/>
            </a:endParaRPr>
          </a:p>
        </p:txBody>
      </p:sp>
      <p:sp>
        <p:nvSpPr>
          <p:cNvPr id="173" name="Google Shape;173;g3936ace1b69_0_194"/>
          <p:cNvSpPr txBox="1"/>
          <p:nvPr/>
        </p:nvSpPr>
        <p:spPr>
          <a:xfrm>
            <a:off x="8040451" y="457900"/>
            <a:ext cx="8928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900"/>
              <a:buFont typeface="Arial"/>
              <a:buNone/>
            </a:pPr>
            <a:r>
              <a:rPr b="1" i="0" lang="en" sz="5000" u="none" cap="none" strike="noStrike">
                <a:solidFill>
                  <a:srgbClr val="06C4FF"/>
                </a:solidFill>
                <a:latin typeface="Helvetica Neue"/>
                <a:ea typeface="Helvetica Neue"/>
                <a:cs typeface="Helvetica Neue"/>
                <a:sym typeface="Helvetica Neue"/>
              </a:rPr>
              <a:t>x</a:t>
            </a:r>
            <a:endParaRPr b="1" i="0" sz="5000" u="none" cap="none" strike="noStrike">
              <a:solidFill>
                <a:srgbClr val="06C4FF"/>
              </a:solidFill>
              <a:latin typeface="Helvetica Neue"/>
              <a:ea typeface="Helvetica Neue"/>
              <a:cs typeface="Helvetica Neue"/>
              <a:sym typeface="Helvetica Neue"/>
            </a:endParaRPr>
          </a:p>
        </p:txBody>
      </p:sp>
      <p:pic>
        <p:nvPicPr>
          <p:cNvPr id="174" name="Google Shape;174;g3936ace1b69_0_194" title="CK_3D_Cover.png"/>
          <p:cNvPicPr preferRelativeResize="0"/>
          <p:nvPr/>
        </p:nvPicPr>
        <p:blipFill rotWithShape="1">
          <a:blip r:embed="rId3">
            <a:alphaModFix/>
          </a:blip>
          <a:srcRect b="0" l="0" r="0" t="0"/>
          <a:stretch/>
        </p:blipFill>
        <p:spPr>
          <a:xfrm>
            <a:off x="7851185" y="1818875"/>
            <a:ext cx="4094490" cy="4749608"/>
          </a:xfrm>
          <a:prstGeom prst="rect">
            <a:avLst/>
          </a:prstGeom>
          <a:noFill/>
          <a:ln>
            <a:noFill/>
          </a:ln>
        </p:spPr>
      </p:pic>
      <p:pic>
        <p:nvPicPr>
          <p:cNvPr id="175" name="Google Shape;175;g3936ace1b69_0_194" title="CK_Logo_black.png"/>
          <p:cNvPicPr preferRelativeResize="0"/>
          <p:nvPr/>
        </p:nvPicPr>
        <p:blipFill rotWithShape="1">
          <a:blip r:embed="rId4">
            <a:alphaModFix/>
          </a:blip>
          <a:srcRect b="0" l="0" r="0" t="0"/>
          <a:stretch/>
        </p:blipFill>
        <p:spPr>
          <a:xfrm>
            <a:off x="326813" y="457908"/>
            <a:ext cx="7580808" cy="1092900"/>
          </a:xfrm>
          <a:prstGeom prst="rect">
            <a:avLst/>
          </a:prstGeom>
          <a:noFill/>
          <a:ln>
            <a:noFill/>
          </a:ln>
        </p:spPr>
      </p:pic>
      <p:pic>
        <p:nvPicPr>
          <p:cNvPr id="176" name="Google Shape;176;g3936ace1b69_0_194"/>
          <p:cNvPicPr preferRelativeResize="0"/>
          <p:nvPr/>
        </p:nvPicPr>
        <p:blipFill rotWithShape="1">
          <a:blip r:embed="rId5">
            <a:alphaModFix/>
          </a:blip>
          <a:srcRect b="0" l="0" r="0" t="0"/>
          <a:stretch/>
        </p:blipFill>
        <p:spPr>
          <a:xfrm>
            <a:off x="8671013" y="325588"/>
            <a:ext cx="3194175" cy="1357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g3d9b5310978_0_55"/>
          <p:cNvSpPr txBox="1"/>
          <p:nvPr/>
        </p:nvSpPr>
        <p:spPr>
          <a:xfrm>
            <a:off x="718225" y="620750"/>
            <a:ext cx="4282200" cy="538800"/>
          </a:xfrm>
          <a:prstGeom prst="rect">
            <a:avLst/>
          </a:prstGeom>
          <a:noFill/>
          <a:ln>
            <a:noFill/>
          </a:ln>
        </p:spPr>
        <p:txBody>
          <a:bodyPr anchorCtr="0" anchor="t" bIns="91425" lIns="91425" spcFirstLastPara="1" rIns="91425" wrap="square" tIns="91425">
            <a:spAutoFit/>
          </a:bodyPr>
          <a:lstStyle/>
          <a:p>
            <a:pPr indent="0" lvl="0" marL="0" marR="279400" rtl="0" algn="l">
              <a:lnSpc>
                <a:spcPct val="115000"/>
              </a:lnSpc>
              <a:spcBef>
                <a:spcPts val="800"/>
              </a:spcBef>
              <a:spcAft>
                <a:spcPts val="1900"/>
              </a:spcAft>
              <a:buClr>
                <a:srgbClr val="000000"/>
              </a:buClr>
              <a:buSzPts val="1300"/>
              <a:buFont typeface="Arial"/>
              <a:buNone/>
            </a:pPr>
            <a:r>
              <a:rPr b="1" i="0" lang="en" sz="2300" u="none" cap="none" strike="noStrike">
                <a:solidFill>
                  <a:srgbClr val="34DEAF"/>
                </a:solidFill>
                <a:latin typeface="Helvetica Neue"/>
                <a:ea typeface="Helvetica Neue"/>
                <a:cs typeface="Helvetica Neue"/>
                <a:sym typeface="Helvetica Neue"/>
              </a:rPr>
              <a:t>CONFIDENCETOOLS.COM</a:t>
            </a:r>
            <a:endParaRPr b="1" i="0" sz="3000" u="none" cap="none" strike="noStrike">
              <a:solidFill>
                <a:srgbClr val="34DEAF"/>
              </a:solidFill>
              <a:latin typeface="Helvetica Neue"/>
              <a:ea typeface="Helvetica Neue"/>
              <a:cs typeface="Helvetica Neue"/>
              <a:sym typeface="Helvetica Neue"/>
            </a:endParaRPr>
          </a:p>
        </p:txBody>
      </p:sp>
      <p:sp>
        <p:nvSpPr>
          <p:cNvPr id="183" name="Google Shape;183;g3d9b5310978_0_55"/>
          <p:cNvSpPr txBox="1"/>
          <p:nvPr/>
        </p:nvSpPr>
        <p:spPr>
          <a:xfrm>
            <a:off x="6495500" y="985150"/>
            <a:ext cx="34008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3000" u="none" cap="none" strike="noStrike">
                <a:solidFill>
                  <a:srgbClr val="06C4FF"/>
                </a:solidFill>
                <a:latin typeface="Helvetica Neue"/>
                <a:ea typeface="Helvetica Neue"/>
                <a:cs typeface="Helvetica Neue"/>
                <a:sym typeface="Helvetica Neue"/>
              </a:rPr>
              <a:t>START READING</a:t>
            </a:r>
            <a:endParaRPr b="1" i="0" sz="3000" u="none" cap="none" strike="noStrike">
              <a:solidFill>
                <a:srgbClr val="34DEAF"/>
              </a:solidFill>
              <a:latin typeface="Helvetica Neue"/>
              <a:ea typeface="Helvetica Neue"/>
              <a:cs typeface="Helvetica Neue"/>
              <a:sym typeface="Helvetica Neue"/>
            </a:endParaRPr>
          </a:p>
        </p:txBody>
      </p:sp>
      <p:pic>
        <p:nvPicPr>
          <p:cNvPr id="184" name="Google Shape;184;g3d9b5310978_0_55" title="CK_Logo_black.png"/>
          <p:cNvPicPr preferRelativeResize="0"/>
          <p:nvPr/>
        </p:nvPicPr>
        <p:blipFill rotWithShape="1">
          <a:blip r:embed="rId4">
            <a:alphaModFix/>
          </a:blip>
          <a:srcRect b="39500" l="0" r="0" t="0"/>
          <a:stretch/>
        </p:blipFill>
        <p:spPr>
          <a:xfrm>
            <a:off x="4919925" y="1760748"/>
            <a:ext cx="6551925" cy="571450"/>
          </a:xfrm>
          <a:prstGeom prst="rect">
            <a:avLst/>
          </a:prstGeom>
          <a:noFill/>
          <a:ln>
            <a:noFill/>
          </a:ln>
        </p:spPr>
      </p:pic>
      <p:pic>
        <p:nvPicPr>
          <p:cNvPr id="185" name="Google Shape;185;g3d9b5310978_0_55" title="CK_Tablet_Cover.png"/>
          <p:cNvPicPr preferRelativeResize="0"/>
          <p:nvPr/>
        </p:nvPicPr>
        <p:blipFill rotWithShape="1">
          <a:blip r:embed="rId5">
            <a:alphaModFix/>
          </a:blip>
          <a:srcRect b="0" l="0" r="0" t="0"/>
          <a:stretch/>
        </p:blipFill>
        <p:spPr>
          <a:xfrm>
            <a:off x="718225" y="1223025"/>
            <a:ext cx="3810400" cy="5348849"/>
          </a:xfrm>
          <a:prstGeom prst="rect">
            <a:avLst/>
          </a:prstGeom>
          <a:noFill/>
          <a:ln>
            <a:noFill/>
          </a:ln>
        </p:spPr>
      </p:pic>
      <p:pic>
        <p:nvPicPr>
          <p:cNvPr id="186" name="Google Shape;186;g3d9b5310978_0_55" title="qr.png"/>
          <p:cNvPicPr preferRelativeResize="0"/>
          <p:nvPr/>
        </p:nvPicPr>
        <p:blipFill rotWithShape="1">
          <a:blip r:embed="rId6">
            <a:alphaModFix/>
          </a:blip>
          <a:srcRect b="0" l="0" r="0" t="0"/>
          <a:stretch/>
        </p:blipFill>
        <p:spPr>
          <a:xfrm>
            <a:off x="6549175" y="2847750"/>
            <a:ext cx="2752600" cy="275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txBox="1"/>
          <p:nvPr/>
        </p:nvSpPr>
        <p:spPr>
          <a:xfrm>
            <a:off x="4412363" y="555438"/>
            <a:ext cx="7447800" cy="5747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100"/>
              </a:spcBef>
              <a:spcAft>
                <a:spcPts val="0"/>
              </a:spcAft>
              <a:buClr>
                <a:srgbClr val="000000"/>
              </a:buClr>
              <a:buSzPts val="1600"/>
              <a:buFont typeface="Arial"/>
              <a:buNone/>
            </a:pPr>
            <a:r>
              <a:rPr b="1" i="0" lang="en" sz="2000" u="none" cap="none" strike="noStrike">
                <a:solidFill>
                  <a:srgbClr val="34DEAF"/>
                </a:solidFill>
                <a:highlight>
                  <a:srgbClr val="FFFFFF"/>
                </a:highlight>
                <a:latin typeface="Helvetica Neue"/>
                <a:ea typeface="Helvetica Neue"/>
                <a:cs typeface="Helvetica Neue"/>
                <a:sym typeface="Helvetica Neue"/>
              </a:rPr>
              <a:t>Break free from crippling self-doubt, readjust your mindset, and step into confidence</a:t>
            </a:r>
            <a:r>
              <a:rPr b="1" i="0" lang="en" sz="2000" u="none" cap="none" strike="noStrike">
                <a:solidFill>
                  <a:srgbClr val="06C4FF"/>
                </a:solidFill>
                <a:highlight>
                  <a:srgbClr val="FFFFFF"/>
                </a:highlight>
                <a:latin typeface="Helvetica Neue"/>
                <a:ea typeface="Helvetica Neue"/>
                <a:cs typeface="Helvetica Neue"/>
                <a:sym typeface="Helvetica Neue"/>
              </a:rPr>
              <a:t>—no matter the situation. </a:t>
            </a:r>
            <a:endParaRPr b="1" i="0" sz="2000" u="none" cap="none" strike="noStrike">
              <a:solidFill>
                <a:srgbClr val="06C4FF"/>
              </a:solidFill>
              <a:highlight>
                <a:srgbClr val="FFFFFF"/>
              </a:highlight>
              <a:latin typeface="Helvetica Neue"/>
              <a:ea typeface="Helvetica Neue"/>
              <a:cs typeface="Helvetica Neue"/>
              <a:sym typeface="Helvetica Neue"/>
            </a:endParaRPr>
          </a:p>
          <a:p>
            <a:pPr indent="0" lvl="0" marL="0" marR="0" rtl="0" algn="l">
              <a:lnSpc>
                <a:spcPct val="115000"/>
              </a:lnSpc>
              <a:spcBef>
                <a:spcPts val="1100"/>
              </a:spcBef>
              <a:spcAft>
                <a:spcPts val="0"/>
              </a:spcAft>
              <a:buClr>
                <a:srgbClr val="000000"/>
              </a:buClr>
              <a:buSzPts val="1600"/>
              <a:buFont typeface="Arial"/>
              <a:buNone/>
            </a:pPr>
            <a:r>
              <a:rPr b="0" i="0" lang="en" sz="1900" u="none" cap="none" strike="noStrike">
                <a:solidFill>
                  <a:srgbClr val="02083F"/>
                </a:solidFill>
                <a:highlight>
                  <a:srgbClr val="FFFFFF"/>
                </a:highlight>
                <a:latin typeface="Helvetica Neue"/>
                <a:ea typeface="Helvetica Neue"/>
                <a:cs typeface="Helvetica Neue"/>
                <a:sym typeface="Helvetica Neue"/>
              </a:rPr>
              <a:t>As Dr. Cindra Kamphoff knows from working as a top sports and performance psychologist to business leaders and professional athletes, confidence isn’t an elusive trait reserved for the lucky few; </a:t>
            </a:r>
            <a:r>
              <a:rPr b="1" i="0" lang="en" sz="1900" u="none" cap="none" strike="noStrike">
                <a:solidFill>
                  <a:srgbClr val="02083F"/>
                </a:solidFill>
                <a:highlight>
                  <a:srgbClr val="FFFFFF"/>
                </a:highlight>
                <a:latin typeface="Helvetica Neue"/>
                <a:ea typeface="Helvetica Neue"/>
                <a:cs typeface="Helvetica Neue"/>
                <a:sym typeface="Helvetica Neue"/>
              </a:rPr>
              <a:t>it’s a skill that anyone can master.</a:t>
            </a:r>
            <a:r>
              <a:rPr b="0" i="0" lang="en" sz="1900" u="none" cap="none" strike="noStrike">
                <a:solidFill>
                  <a:srgbClr val="02083F"/>
                </a:solidFill>
                <a:highlight>
                  <a:srgbClr val="FFFFFF"/>
                </a:highlight>
                <a:latin typeface="Helvetica Neue"/>
                <a:ea typeface="Helvetica Neue"/>
                <a:cs typeface="Helvetica Neue"/>
                <a:sym typeface="Helvetica Neue"/>
              </a:rPr>
              <a:t> In </a:t>
            </a:r>
            <a:r>
              <a:rPr b="0" i="1" lang="en" sz="1900" u="none" cap="none" strike="noStrike">
                <a:solidFill>
                  <a:srgbClr val="02083F"/>
                </a:solidFill>
                <a:highlight>
                  <a:srgbClr val="FFFFFF"/>
                </a:highlight>
                <a:latin typeface="Helvetica Neue"/>
                <a:ea typeface="Helvetica Neue"/>
                <a:cs typeface="Helvetica Neue"/>
                <a:sym typeface="Helvetica Neue"/>
              </a:rPr>
              <a:t>The Confidence Habit</a:t>
            </a:r>
            <a:r>
              <a:rPr b="0" i="0" lang="en" sz="1900" u="none" cap="none" strike="noStrike">
                <a:solidFill>
                  <a:srgbClr val="02083F"/>
                </a:solidFill>
                <a:highlight>
                  <a:srgbClr val="FFFFFF"/>
                </a:highlight>
                <a:latin typeface="Helvetica Neue"/>
                <a:ea typeface="Helvetica Neue"/>
                <a:cs typeface="Helvetica Neue"/>
                <a:sym typeface="Helvetica Neue"/>
              </a:rPr>
              <a:t>, Dr. Kamphoff shows you how to build this skill through an actionable and a proven framework based on cutting-edge research in performance psychology, neuroscience, and positive psychology.</a:t>
            </a:r>
            <a:endParaRPr b="0" i="0" sz="1900" u="none" cap="none" strike="noStrike">
              <a:solidFill>
                <a:srgbClr val="02083F"/>
              </a:solidFill>
              <a:highlight>
                <a:srgbClr val="FFFFFF"/>
              </a:highlight>
              <a:latin typeface="Helvetica Neue"/>
              <a:ea typeface="Helvetica Neue"/>
              <a:cs typeface="Helvetica Neue"/>
              <a:sym typeface="Helvetica Neue"/>
            </a:endParaRPr>
          </a:p>
          <a:p>
            <a:pPr indent="0" lvl="0" marL="0" marR="0" rtl="0" algn="l">
              <a:lnSpc>
                <a:spcPct val="115000"/>
              </a:lnSpc>
              <a:spcBef>
                <a:spcPts val="1100"/>
              </a:spcBef>
              <a:spcAft>
                <a:spcPts val="0"/>
              </a:spcAft>
              <a:buClr>
                <a:srgbClr val="000000"/>
              </a:buClr>
              <a:buSzPts val="1600"/>
              <a:buFont typeface="Arial"/>
              <a:buNone/>
            </a:pPr>
            <a:r>
              <a:rPr b="0" i="0" lang="en" sz="1900" u="none" cap="none" strike="noStrike">
                <a:solidFill>
                  <a:srgbClr val="02083F"/>
                </a:solidFill>
                <a:highlight>
                  <a:srgbClr val="FFFFFF"/>
                </a:highlight>
                <a:latin typeface="Helvetica Neue"/>
                <a:ea typeface="Helvetica Neue"/>
                <a:cs typeface="Helvetica Neue"/>
                <a:sym typeface="Helvetica Neue"/>
              </a:rPr>
              <a:t>Here’s the truth: </a:t>
            </a:r>
            <a:r>
              <a:rPr b="1" i="0" lang="en" sz="1900" u="none" cap="none" strike="noStrike">
                <a:solidFill>
                  <a:srgbClr val="02083F"/>
                </a:solidFill>
                <a:highlight>
                  <a:srgbClr val="FFFFFF"/>
                </a:highlight>
                <a:latin typeface="Helvetica Neue"/>
                <a:ea typeface="Helvetica Neue"/>
                <a:cs typeface="Helvetica Neue"/>
                <a:sym typeface="Helvetica Neue"/>
              </a:rPr>
              <a:t>confidence isn’t about never experiencing doubt</a:t>
            </a:r>
            <a:r>
              <a:rPr b="0" i="0" lang="en" sz="1900" u="none" cap="none" strike="noStrike">
                <a:solidFill>
                  <a:srgbClr val="02083F"/>
                </a:solidFill>
                <a:highlight>
                  <a:srgbClr val="FFFFFF"/>
                </a:highlight>
                <a:latin typeface="Helvetica Neue"/>
                <a:ea typeface="Helvetica Neue"/>
                <a:cs typeface="Helvetica Neue"/>
                <a:sym typeface="Helvetica Neue"/>
              </a:rPr>
              <a:t>—it’s a skill you can learn. Dr. Kamphoff walks you through nineteen confidence-boosting strategies built from seven core practices and step-by-step methods that help you shift self-doubt into self-belief, transform fear into action, and create a rock-solid inner foundation. Each practice is a habit you build, while the tools are the techniques you use to implement them in real life.</a:t>
            </a:r>
            <a:endParaRPr b="0" i="0" sz="1900" u="none" cap="none" strike="noStrike">
              <a:solidFill>
                <a:srgbClr val="02083F"/>
              </a:solidFill>
              <a:highlight>
                <a:srgbClr val="FFFFFF"/>
              </a:highlight>
              <a:latin typeface="Helvetica Neue"/>
              <a:ea typeface="Helvetica Neue"/>
              <a:cs typeface="Helvetica Neue"/>
              <a:sym typeface="Helvetica Neue"/>
            </a:endParaRPr>
          </a:p>
        </p:txBody>
      </p:sp>
      <p:pic>
        <p:nvPicPr>
          <p:cNvPr id="77" name="Google Shape;77;p2" title="CK_Flat_Cover.png"/>
          <p:cNvPicPr preferRelativeResize="0"/>
          <p:nvPr/>
        </p:nvPicPr>
        <p:blipFill rotWithShape="1">
          <a:blip r:embed="rId3">
            <a:alphaModFix/>
          </a:blip>
          <a:srcRect b="0" l="0" r="0" t="0"/>
          <a:stretch/>
        </p:blipFill>
        <p:spPr>
          <a:xfrm>
            <a:off x="331838" y="890975"/>
            <a:ext cx="4080524" cy="52906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g3d9b5310978_0_9" title="Screenshot 2026-04-27 at 1.41.24 PM.png"/>
          <p:cNvPicPr preferRelativeResize="0"/>
          <p:nvPr/>
        </p:nvPicPr>
        <p:blipFill rotWithShape="1">
          <a:blip r:embed="rId3">
            <a:alphaModFix/>
          </a:blip>
          <a:srcRect b="0" l="10357" r="13597"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g39593abf898_0_10"/>
          <p:cNvSpPr/>
          <p:nvPr/>
        </p:nvSpPr>
        <p:spPr>
          <a:xfrm>
            <a:off x="5596575" y="694225"/>
            <a:ext cx="6020700" cy="5607600"/>
          </a:xfrm>
          <a:prstGeom prst="rect">
            <a:avLst/>
          </a:prstGeom>
          <a:solidFill>
            <a:srgbClr val="02083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90" name="Google Shape;90;g39593abf898_0_10"/>
          <p:cNvSpPr/>
          <p:nvPr/>
        </p:nvSpPr>
        <p:spPr>
          <a:xfrm>
            <a:off x="5634825" y="1261975"/>
            <a:ext cx="5944200" cy="4472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1800" u="none" cap="none" strike="noStrike">
                <a:solidFill>
                  <a:srgbClr val="F4F6FC"/>
                </a:solidFill>
                <a:latin typeface="Helvetica Neue"/>
                <a:ea typeface="Helvetica Neue"/>
                <a:cs typeface="Helvetica Neue"/>
                <a:sym typeface="Helvetica Neue"/>
              </a:rPr>
              <a:t>Cindra Kamphoff</a:t>
            </a:r>
            <a:r>
              <a:rPr b="0" i="0" lang="en" sz="1800" u="none" cap="none" strike="noStrike">
                <a:solidFill>
                  <a:srgbClr val="F4F6FC"/>
                </a:solidFill>
                <a:latin typeface="Helvetica Neue"/>
                <a:ea typeface="Helvetica Neue"/>
                <a:cs typeface="Helvetica Neue"/>
                <a:sym typeface="Helvetica Neue"/>
              </a:rPr>
              <a:t>, PhD, CMPC, PCC, CSP, is an award-winning keynote speaker and certified mental performance coach for leaders, educators, athletes, and championship teams. She has provided mental training for the Minnesota Vikings for four years, working one-on-one with the players. Cindra worked with the United States Olympic Track and Field team while they were in Tokyo working with the athletes one-on-one to help them train their minds.</a:t>
            </a:r>
            <a:endParaRPr b="0" i="0" sz="1800" u="none" cap="none" strike="noStrike">
              <a:solidFill>
                <a:srgbClr val="F4F6FC"/>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F4F6FC"/>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rPr b="0" i="0" lang="en" sz="1800" u="none" cap="none" strike="noStrike">
                <a:solidFill>
                  <a:srgbClr val="F4F6FC"/>
                </a:solidFill>
                <a:latin typeface="Helvetica Neue"/>
                <a:ea typeface="Helvetica Neue"/>
                <a:cs typeface="Helvetica Neue"/>
                <a:sym typeface="Helvetica Neue"/>
              </a:rPr>
              <a:t>Cindra is the author of </a:t>
            </a:r>
            <a:r>
              <a:rPr b="0" i="1" lang="en" sz="1800" u="none" cap="none" strike="noStrike">
                <a:solidFill>
                  <a:srgbClr val="F4F6FC"/>
                </a:solidFill>
                <a:latin typeface="Helvetica Neue"/>
                <a:ea typeface="Helvetica Neue"/>
                <a:cs typeface="Helvetica Neue"/>
                <a:sym typeface="Helvetica Neue"/>
              </a:rPr>
              <a:t>The Confidence Habit: 7 Core Practices to Transform Self-Doubt to Self-Belief</a:t>
            </a:r>
            <a:r>
              <a:rPr b="0" i="0" lang="en" sz="1800" u="none" cap="none" strike="noStrike">
                <a:solidFill>
                  <a:srgbClr val="F4F6FC"/>
                </a:solidFill>
                <a:latin typeface="Helvetica Neue"/>
                <a:ea typeface="Helvetica Neue"/>
                <a:cs typeface="Helvetica Neue"/>
                <a:sym typeface="Helvetica Neue"/>
              </a:rPr>
              <a:t>, as well as </a:t>
            </a:r>
            <a:r>
              <a:rPr b="0" i="1" lang="en" sz="1800" u="none" cap="none" strike="noStrike">
                <a:solidFill>
                  <a:srgbClr val="F4F6FC"/>
                </a:solidFill>
                <a:latin typeface="Helvetica Neue"/>
                <a:ea typeface="Helvetica Neue"/>
                <a:cs typeface="Helvetica Neue"/>
                <a:sym typeface="Helvetica Neue"/>
              </a:rPr>
              <a:t>Beyond Grit: Ten Powerful Practices to Gain the High Performance Edge</a:t>
            </a:r>
            <a:r>
              <a:rPr b="0" i="0" lang="en" sz="1800" u="none" cap="none" strike="noStrike">
                <a:solidFill>
                  <a:srgbClr val="F4F6FC"/>
                </a:solidFill>
                <a:latin typeface="Helvetica Neue"/>
                <a:ea typeface="Helvetica Neue"/>
                <a:cs typeface="Helvetica Neue"/>
                <a:sym typeface="Helvetica Neue"/>
              </a:rPr>
              <a:t> and </a:t>
            </a:r>
            <a:r>
              <a:rPr b="0" i="1" lang="en" sz="1800" u="none" cap="none" strike="noStrike">
                <a:solidFill>
                  <a:srgbClr val="F4F6FC"/>
                </a:solidFill>
                <a:latin typeface="Helvetica Neue"/>
                <a:ea typeface="Helvetica Neue"/>
                <a:cs typeface="Helvetica Neue"/>
                <a:sym typeface="Helvetica Neue"/>
              </a:rPr>
              <a:t>Beyond Grit for Business</a:t>
            </a:r>
            <a:r>
              <a:rPr b="0" i="0" lang="en" sz="1800" u="none" cap="none" strike="noStrike">
                <a:solidFill>
                  <a:srgbClr val="F4F6FC"/>
                </a:solidFill>
                <a:latin typeface="Helvetica Neue"/>
                <a:ea typeface="Helvetica Neue"/>
                <a:cs typeface="Helvetica Neue"/>
                <a:sym typeface="Helvetica Neue"/>
              </a:rPr>
              <a:t>. She is the owner of the Mentally Strong Institute, a firm that provides coaching to educators, leaders and athletes. She also leads a non-profit, Mentally Strong Kids, which provides curriculum to schools to help kids build their confidence, resilience, and mental strength.</a:t>
            </a:r>
            <a:endParaRPr b="1" i="0" sz="1750" u="none" cap="none" strike="noStrike">
              <a:solidFill>
                <a:srgbClr val="F4F6FC"/>
              </a:solidFill>
              <a:highlight>
                <a:srgbClr val="02083F"/>
              </a:highlight>
              <a:latin typeface="Helvetica Neue"/>
              <a:ea typeface="Helvetica Neue"/>
              <a:cs typeface="Helvetica Neue"/>
              <a:sym typeface="Helvetica Neue"/>
            </a:endParaRPr>
          </a:p>
        </p:txBody>
      </p:sp>
      <p:pic>
        <p:nvPicPr>
          <p:cNvPr id="91" name="Google Shape;91;g39593abf898_0_10"/>
          <p:cNvPicPr preferRelativeResize="0"/>
          <p:nvPr/>
        </p:nvPicPr>
        <p:blipFill rotWithShape="1">
          <a:blip r:embed="rId4">
            <a:alphaModFix/>
          </a:blip>
          <a:srcRect b="0" l="0" r="0" t="0"/>
          <a:stretch/>
        </p:blipFill>
        <p:spPr>
          <a:xfrm>
            <a:off x="574725" y="704800"/>
            <a:ext cx="4628100" cy="56076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g3936ace1b69_0_186"/>
          <p:cNvSpPr txBox="1"/>
          <p:nvPr/>
        </p:nvSpPr>
        <p:spPr>
          <a:xfrm>
            <a:off x="464538" y="698850"/>
            <a:ext cx="4952700" cy="546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latin typeface="Helvetica Neue"/>
                <a:ea typeface="Helvetica Neue"/>
                <a:cs typeface="Helvetica Neue"/>
                <a:sym typeface="Helvetica Neue"/>
              </a:rPr>
              <a:t>“The best leaders and performers aren’t fearless—they’ve simply learned how to work through doubt and keep moving forward. </a:t>
            </a:r>
            <a:r>
              <a:rPr i="1" lang="en" sz="1500">
                <a:latin typeface="Helvetica Neue"/>
                <a:ea typeface="Helvetica Neue"/>
                <a:cs typeface="Helvetica Neue"/>
                <a:sym typeface="Helvetica Neue"/>
              </a:rPr>
              <a:t>The Confidence Habit </a:t>
            </a:r>
            <a:r>
              <a:rPr lang="en" sz="1500">
                <a:latin typeface="Helvetica Neue"/>
                <a:ea typeface="Helvetica Neue"/>
                <a:cs typeface="Helvetica Neue"/>
                <a:sym typeface="Helvetica Neue"/>
              </a:rPr>
              <a:t>provides a fresh, research-backed framework for building lasting confidence from the inside out. This book is an invitation to stop questioning your worth and start owning your voice.”</a:t>
            </a:r>
            <a:endParaRPr sz="15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500">
                <a:solidFill>
                  <a:schemeClr val="lt1"/>
                </a:solidFill>
                <a:latin typeface="Helvetica Neue"/>
                <a:ea typeface="Helvetica Neue"/>
                <a:cs typeface="Helvetica Neue"/>
                <a:sym typeface="Helvetica Neue"/>
              </a:rPr>
              <a:t>— Molly Fletcher, #1 </a:t>
            </a:r>
            <a:r>
              <a:rPr i="1" lang="en" sz="1500">
                <a:solidFill>
                  <a:schemeClr val="lt1"/>
                </a:solidFill>
                <a:latin typeface="Helvetica Neue"/>
                <a:ea typeface="Helvetica Neue"/>
                <a:cs typeface="Helvetica Neue"/>
                <a:sym typeface="Helvetica Neue"/>
              </a:rPr>
              <a:t>USA Today</a:t>
            </a:r>
            <a:r>
              <a:rPr lang="en" sz="1500">
                <a:solidFill>
                  <a:schemeClr val="lt1"/>
                </a:solidFill>
                <a:latin typeface="Helvetica Neue"/>
                <a:ea typeface="Helvetica Neue"/>
                <a:cs typeface="Helvetica Neue"/>
                <a:sym typeface="Helvetica Neue"/>
              </a:rPr>
              <a:t> bestselling author of </a:t>
            </a:r>
            <a:r>
              <a:rPr i="1" lang="en" sz="1500">
                <a:solidFill>
                  <a:schemeClr val="lt1"/>
                </a:solidFill>
                <a:latin typeface="Helvetica Neue"/>
                <a:ea typeface="Helvetica Neue"/>
                <a:cs typeface="Helvetica Neue"/>
                <a:sym typeface="Helvetica Neue"/>
              </a:rPr>
              <a:t>Dynamic Drive</a:t>
            </a:r>
            <a:endParaRPr i="1" sz="15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i="1" sz="15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500">
                <a:latin typeface="Helvetica Neue"/>
                <a:ea typeface="Helvetica Neue"/>
                <a:cs typeface="Helvetica Neue"/>
                <a:sym typeface="Helvetica Neue"/>
              </a:rPr>
              <a:t>“Most people treat confidence as something that happens to them—a streak of luck, a good day, a favorable crowd. Cindra Kamphoff reframes it entirely: confidence is a habit, built through seven concrete practices grounded in performance psychology and two decades coaching elite athletes and executives. </a:t>
            </a:r>
            <a:r>
              <a:rPr i="1" lang="en" sz="1500">
                <a:latin typeface="Helvetica Neue"/>
                <a:ea typeface="Helvetica Neue"/>
                <a:cs typeface="Helvetica Neue"/>
                <a:sym typeface="Helvetica Neue"/>
              </a:rPr>
              <a:t>The Confidence Habit</a:t>
            </a:r>
            <a:r>
              <a:rPr lang="en" sz="1500">
                <a:latin typeface="Helvetica Neue"/>
                <a:ea typeface="Helvetica Neue"/>
                <a:cs typeface="Helvetica Neue"/>
                <a:sym typeface="Helvetica Neue"/>
              </a:rPr>
              <a:t> is rigorous, practical, and long overdue.”</a:t>
            </a:r>
            <a:endParaRPr sz="15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500">
                <a:solidFill>
                  <a:schemeClr val="lt1"/>
                </a:solidFill>
                <a:latin typeface="Helvetica Neue"/>
                <a:ea typeface="Helvetica Neue"/>
                <a:cs typeface="Helvetica Neue"/>
                <a:sym typeface="Helvetica Neue"/>
              </a:rPr>
              <a:t>—Dr. Marshall Goldsmith is the Thinkers50 #1 Executive Coach and </a:t>
            </a:r>
            <a:r>
              <a:rPr i="1" lang="en" sz="1500">
                <a:solidFill>
                  <a:schemeClr val="lt1"/>
                </a:solidFill>
                <a:latin typeface="Helvetica Neue"/>
                <a:ea typeface="Helvetica Neue"/>
                <a:cs typeface="Helvetica Neue"/>
                <a:sym typeface="Helvetica Neue"/>
              </a:rPr>
              <a:t>New York Times</a:t>
            </a:r>
            <a:r>
              <a:rPr lang="en" sz="1500">
                <a:solidFill>
                  <a:schemeClr val="lt1"/>
                </a:solidFill>
                <a:latin typeface="Helvetica Neue"/>
                <a:ea typeface="Helvetica Neue"/>
                <a:cs typeface="Helvetica Neue"/>
                <a:sym typeface="Helvetica Neue"/>
              </a:rPr>
              <a:t> bestselling author</a:t>
            </a:r>
            <a:endParaRPr sz="1500">
              <a:solidFill>
                <a:schemeClr val="lt1"/>
              </a:solidFill>
              <a:latin typeface="Helvetica Neue"/>
              <a:ea typeface="Helvetica Neue"/>
              <a:cs typeface="Helvetica Neue"/>
              <a:sym typeface="Helvetica Neue"/>
            </a:endParaRPr>
          </a:p>
        </p:txBody>
      </p:sp>
      <p:sp>
        <p:nvSpPr>
          <p:cNvPr id="98" name="Google Shape;98;g3936ace1b69_0_186"/>
          <p:cNvSpPr txBox="1"/>
          <p:nvPr/>
        </p:nvSpPr>
        <p:spPr>
          <a:xfrm>
            <a:off x="5935663" y="698850"/>
            <a:ext cx="5791800" cy="546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latin typeface="Helvetica Neue"/>
                <a:ea typeface="Helvetica Neue"/>
                <a:cs typeface="Helvetica Neue"/>
                <a:sym typeface="Helvetica Neue"/>
              </a:rPr>
              <a:t>“Competing at the highest level demands physical preparation and mental resilience. Cindra Kamphoff breaks confidence down into practical habits and tools that athletes, leaders, and everyone can actually use. </a:t>
            </a:r>
            <a:r>
              <a:rPr i="1" lang="en" sz="1500">
                <a:latin typeface="Helvetica Neue"/>
                <a:ea typeface="Helvetica Neue"/>
                <a:cs typeface="Helvetica Neue"/>
                <a:sym typeface="Helvetica Neue"/>
              </a:rPr>
              <a:t>The Confidence Habit </a:t>
            </a:r>
            <a:r>
              <a:rPr lang="en" sz="1500">
                <a:latin typeface="Helvetica Neue"/>
                <a:ea typeface="Helvetica Neue"/>
                <a:cs typeface="Helvetica Neue"/>
                <a:sym typeface="Helvetica Neue"/>
              </a:rPr>
              <a:t>will help you strengthen your mindset and perform with more freedom and belief.”</a:t>
            </a:r>
            <a:endParaRPr sz="15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500">
                <a:solidFill>
                  <a:schemeClr val="lt1"/>
                </a:solidFill>
                <a:latin typeface="Helvetica Neue"/>
                <a:ea typeface="Helvetica Neue"/>
                <a:cs typeface="Helvetica Neue"/>
                <a:sym typeface="Helvetica Neue"/>
              </a:rPr>
              <a:t>—Kendell Williams, Two-Time Olympian, Track &amp; Field</a:t>
            </a:r>
            <a:endParaRPr sz="15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5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5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500">
                <a:latin typeface="Helvetica Neue"/>
                <a:ea typeface="Helvetica Neue"/>
                <a:cs typeface="Helvetica Neue"/>
                <a:sym typeface="Helvetica Neue"/>
              </a:rPr>
              <a:t>“</a:t>
            </a:r>
            <a:r>
              <a:rPr i="1" lang="en" sz="1500">
                <a:latin typeface="Helvetica Neue"/>
                <a:ea typeface="Helvetica Neue"/>
                <a:cs typeface="Helvetica Neue"/>
                <a:sym typeface="Helvetica Neue"/>
              </a:rPr>
              <a:t>The Confidence Habit</a:t>
            </a:r>
            <a:r>
              <a:rPr lang="en" sz="1500">
                <a:latin typeface="Helvetica Neue"/>
                <a:ea typeface="Helvetica Neue"/>
                <a:cs typeface="Helvetica Neue"/>
                <a:sym typeface="Helvetica Neue"/>
              </a:rPr>
              <a:t> delivers a powerful roadmap for quieting the inner critic, recovering from setbacks quickly, and inspiring confidence in others. It blends compelling research with practical strategies leaders can apply immediately.”</a:t>
            </a:r>
            <a:endParaRPr sz="15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500">
                <a:solidFill>
                  <a:schemeClr val="lt1"/>
                </a:solidFill>
                <a:latin typeface="Helvetica Neue"/>
                <a:ea typeface="Helvetica Neue"/>
                <a:cs typeface="Helvetica Neue"/>
                <a:sym typeface="Helvetica Neue"/>
              </a:rPr>
              <a:t>—BJ Hellyer, Managing Partner, Northwestern Mutual Twin Cities</a:t>
            </a:r>
            <a:endParaRPr sz="15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5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5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500">
                <a:latin typeface="Helvetica Neue"/>
                <a:ea typeface="Helvetica Neue"/>
                <a:cs typeface="Helvetica Neue"/>
                <a:sym typeface="Helvetica Neue"/>
              </a:rPr>
              <a:t>“Every athlete faces moments where fear and doubt threaten to take over. Cindra Kamphoff taught me how to reset mentally, move through anxiety, and believe in my future again. </a:t>
            </a:r>
            <a:r>
              <a:rPr i="1" lang="en" sz="1500">
                <a:latin typeface="Helvetica Neue"/>
                <a:ea typeface="Helvetica Neue"/>
                <a:cs typeface="Helvetica Neue"/>
                <a:sym typeface="Helvetica Neue"/>
              </a:rPr>
              <a:t>The Confidence Habit</a:t>
            </a:r>
            <a:r>
              <a:rPr lang="en" sz="1500">
                <a:latin typeface="Helvetica Neue"/>
                <a:ea typeface="Helvetica Neue"/>
                <a:cs typeface="Helvetica Neue"/>
                <a:sym typeface="Helvetica Neue"/>
              </a:rPr>
              <a:t> is a gift to competitors everywhere.” </a:t>
            </a:r>
            <a:br>
              <a:rPr lang="en" sz="1500">
                <a:latin typeface="Helvetica Neue"/>
                <a:ea typeface="Helvetica Neue"/>
                <a:cs typeface="Helvetica Neue"/>
                <a:sym typeface="Helvetica Neue"/>
              </a:rPr>
            </a:br>
            <a:r>
              <a:rPr lang="en" sz="1500">
                <a:solidFill>
                  <a:schemeClr val="lt1"/>
                </a:solidFill>
                <a:latin typeface="Helvetica Neue"/>
                <a:ea typeface="Helvetica Neue"/>
                <a:cs typeface="Helvetica Neue"/>
                <a:sym typeface="Helvetica Neue"/>
              </a:rPr>
              <a:t>—Quanesha Burks, OLY, 3 time USA Champion, Track and Field</a:t>
            </a:r>
            <a:endParaRPr sz="1500">
              <a:solidFill>
                <a:schemeClr val="lt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g3d9b5310978_0_25"/>
          <p:cNvSpPr txBox="1"/>
          <p:nvPr/>
        </p:nvSpPr>
        <p:spPr>
          <a:xfrm>
            <a:off x="414425" y="3823425"/>
            <a:ext cx="11470500" cy="2761500"/>
          </a:xfrm>
          <a:prstGeom prst="rect">
            <a:avLst/>
          </a:prstGeom>
          <a:noFill/>
          <a:ln>
            <a:noFill/>
          </a:ln>
        </p:spPr>
        <p:txBody>
          <a:bodyPr anchorCtr="0" anchor="t" bIns="91425" lIns="91425" spcFirstLastPara="1" rIns="91425" wrap="square" tIns="91425">
            <a:spAutoFit/>
          </a:bodyPr>
          <a:lstStyle/>
          <a:p>
            <a:pPr indent="0" lvl="0" marL="0" marR="0" rtl="0" algn="ctr">
              <a:lnSpc>
                <a:spcPct val="130000"/>
              </a:lnSpc>
              <a:spcBef>
                <a:spcPts val="0"/>
              </a:spcBef>
              <a:spcAft>
                <a:spcPts val="0"/>
              </a:spcAft>
              <a:buClr>
                <a:srgbClr val="000000"/>
              </a:buClr>
              <a:buSzPts val="2700"/>
              <a:buFont typeface="Arial"/>
              <a:buNone/>
            </a:pPr>
            <a:r>
              <a:rPr b="1" i="0" lang="en" sz="2700" u="none" cap="none" strike="noStrike">
                <a:solidFill>
                  <a:srgbClr val="02083F"/>
                </a:solidFill>
                <a:latin typeface="Helvetica Neue"/>
                <a:ea typeface="Helvetica Neue"/>
                <a:cs typeface="Helvetica Neue"/>
                <a:sym typeface="Helvetica Neue"/>
              </a:rPr>
              <a:t>Confidence is a decision we make every day.</a:t>
            </a:r>
            <a:r>
              <a:rPr b="0" i="0" lang="en" sz="2700" u="none" cap="none" strike="noStrike">
                <a:solidFill>
                  <a:srgbClr val="02083F"/>
                </a:solidFill>
                <a:latin typeface="Helvetica Neue"/>
                <a:ea typeface="Helvetica Neue"/>
                <a:cs typeface="Helvetica Neue"/>
                <a:sym typeface="Helvetica Neue"/>
              </a:rPr>
              <a:t> It takes constant nurturing, and it isn’t something people simply obtain for the rest of their lives without putting in the work. Dr. Kamphoff helps readers take control of their confidence with practical research-based tools throughout, helping them achieve their dreams.</a:t>
            </a:r>
            <a:endParaRPr b="0" i="0" sz="2700" u="none" cap="none" strike="noStrike">
              <a:solidFill>
                <a:srgbClr val="02083F"/>
              </a:solidFill>
              <a:latin typeface="Helvetica Neue"/>
              <a:ea typeface="Helvetica Neue"/>
              <a:cs typeface="Helvetica Neue"/>
              <a:sym typeface="Helvetica Neue"/>
            </a:endParaRPr>
          </a:p>
        </p:txBody>
      </p:sp>
      <p:pic>
        <p:nvPicPr>
          <p:cNvPr id="105" name="Google Shape;105;g3d9b5310978_0_25" title="Screenshot 2026-04-27 at 12.41.30 PM.png"/>
          <p:cNvPicPr preferRelativeResize="0"/>
          <p:nvPr/>
        </p:nvPicPr>
        <p:blipFill rotWithShape="1">
          <a:blip r:embed="rId4">
            <a:alphaModFix/>
          </a:blip>
          <a:srcRect b="0" l="0" r="0" t="0"/>
          <a:stretch/>
        </p:blipFill>
        <p:spPr>
          <a:xfrm>
            <a:off x="1343200" y="271075"/>
            <a:ext cx="9505603" cy="3416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g39593abf898_0_0"/>
          <p:cNvSpPr txBox="1"/>
          <p:nvPr/>
        </p:nvSpPr>
        <p:spPr>
          <a:xfrm>
            <a:off x="978461" y="657168"/>
            <a:ext cx="70440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3000" u="none" cap="none" strike="noStrike">
                <a:solidFill>
                  <a:srgbClr val="06C4FF"/>
                </a:solidFill>
                <a:latin typeface="Helvetica Neue"/>
                <a:ea typeface="Helvetica Neue"/>
                <a:cs typeface="Helvetica Neue"/>
                <a:sym typeface="Helvetica Neue"/>
              </a:rPr>
              <a:t>THE CONFIDENCE HABIT</a:t>
            </a:r>
            <a:endParaRPr b="1" i="0" sz="3000" u="none" cap="none" strike="noStrike">
              <a:solidFill>
                <a:srgbClr val="06C4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400"/>
              <a:buFont typeface="Arial"/>
              <a:buNone/>
            </a:pPr>
            <a:r>
              <a:rPr b="1" i="0" lang="en" sz="3000" u="none" cap="none" strike="noStrike">
                <a:solidFill>
                  <a:srgbClr val="06C4FF"/>
                </a:solidFill>
                <a:latin typeface="Helvetica Neue"/>
                <a:ea typeface="Helvetica Neue"/>
                <a:cs typeface="Helvetica Neue"/>
                <a:sym typeface="Helvetica Neue"/>
              </a:rPr>
              <a:t>IS FOR EVERYONE, </a:t>
            </a:r>
            <a:endParaRPr b="1" i="0" sz="3000" u="none" cap="none" strike="noStrike">
              <a:solidFill>
                <a:srgbClr val="06C4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400"/>
              <a:buFont typeface="Arial"/>
              <a:buNone/>
            </a:pPr>
            <a:r>
              <a:rPr b="1" i="0" lang="en" sz="3000" u="none" cap="none" strike="noStrike">
                <a:solidFill>
                  <a:srgbClr val="34DEAF"/>
                </a:solidFill>
                <a:latin typeface="Helvetica Neue"/>
                <a:ea typeface="Helvetica Neue"/>
                <a:cs typeface="Helvetica Neue"/>
                <a:sym typeface="Helvetica Neue"/>
              </a:rPr>
              <a:t>BUT ESPECIALLY FOR THOSE UNDER HIGH PERFORMANCE PRESSURE:</a:t>
            </a:r>
            <a:endParaRPr b="1" i="0" sz="3000" u="none" cap="none" strike="noStrike">
              <a:solidFill>
                <a:srgbClr val="34DEAF"/>
              </a:solidFill>
              <a:latin typeface="Helvetica Neue"/>
              <a:ea typeface="Helvetica Neue"/>
              <a:cs typeface="Helvetica Neue"/>
              <a:sym typeface="Helvetica Neue"/>
            </a:endParaRPr>
          </a:p>
        </p:txBody>
      </p:sp>
      <p:pic>
        <p:nvPicPr>
          <p:cNvPr id="112" name="Google Shape;112;g39593abf898_0_0" title="CK_3D_Cover.png"/>
          <p:cNvPicPr preferRelativeResize="0"/>
          <p:nvPr/>
        </p:nvPicPr>
        <p:blipFill rotWithShape="1">
          <a:blip r:embed="rId4">
            <a:alphaModFix/>
          </a:blip>
          <a:srcRect b="0" l="0" r="0" t="0"/>
          <a:stretch/>
        </p:blipFill>
        <p:spPr>
          <a:xfrm>
            <a:off x="7238075" y="657175"/>
            <a:ext cx="5077449" cy="5889823"/>
          </a:xfrm>
          <a:prstGeom prst="rect">
            <a:avLst/>
          </a:prstGeom>
          <a:noFill/>
          <a:ln>
            <a:noFill/>
          </a:ln>
        </p:spPr>
      </p:pic>
      <p:sp>
        <p:nvSpPr>
          <p:cNvPr id="113" name="Google Shape;113;g39593abf898_0_0"/>
          <p:cNvSpPr/>
          <p:nvPr/>
        </p:nvSpPr>
        <p:spPr>
          <a:xfrm>
            <a:off x="1340660" y="3426607"/>
            <a:ext cx="5630700" cy="2711400"/>
          </a:xfrm>
          <a:prstGeom prst="rect">
            <a:avLst/>
          </a:prstGeom>
          <a:solidFill>
            <a:srgbClr val="02083F"/>
          </a:solidFill>
          <a:ln cap="flat" cmpd="sng" w="9525">
            <a:solidFill>
              <a:schemeClr val="dk2"/>
            </a:solidFill>
            <a:prstDash val="solid"/>
            <a:round/>
            <a:headEnd len="sm" w="sm" type="none"/>
            <a:tailEnd len="sm" w="sm" type="none"/>
          </a:ln>
        </p:spPr>
        <p:txBody>
          <a:bodyPr anchorCtr="0" anchor="ctr" bIns="67400" lIns="67400" spcFirstLastPara="1" rIns="67400" wrap="square" tIns="67400">
            <a:noAutofit/>
          </a:bodyPr>
          <a:lstStyle/>
          <a:p>
            <a:pPr indent="0" lvl="0" marL="0" marR="0" rtl="0" algn="ctr">
              <a:lnSpc>
                <a:spcPct val="100000"/>
              </a:lnSpc>
              <a:spcBef>
                <a:spcPts val="0"/>
              </a:spcBef>
              <a:spcAft>
                <a:spcPts val="0"/>
              </a:spcAft>
              <a:buClr>
                <a:srgbClr val="000000"/>
              </a:buClr>
              <a:buSzPts val="1032"/>
              <a:buFont typeface="Arial"/>
              <a:buNone/>
            </a:pPr>
            <a:r>
              <a:t/>
            </a:r>
            <a:endParaRPr b="0" i="0" sz="1032" u="none" cap="none" strike="noStrike">
              <a:solidFill>
                <a:srgbClr val="000000"/>
              </a:solidFill>
              <a:latin typeface="Proxima Nova"/>
              <a:ea typeface="Proxima Nova"/>
              <a:cs typeface="Proxima Nova"/>
              <a:sym typeface="Proxima Nova"/>
            </a:endParaRPr>
          </a:p>
        </p:txBody>
      </p:sp>
      <p:sp>
        <p:nvSpPr>
          <p:cNvPr id="114" name="Google Shape;114;g39593abf898_0_0"/>
          <p:cNvSpPr/>
          <p:nvPr/>
        </p:nvSpPr>
        <p:spPr>
          <a:xfrm>
            <a:off x="1340660" y="3426607"/>
            <a:ext cx="5630700" cy="2711400"/>
          </a:xfrm>
          <a:prstGeom prst="rect">
            <a:avLst/>
          </a:prstGeom>
          <a:noFill/>
          <a:ln>
            <a:noFill/>
          </a:ln>
        </p:spPr>
        <p:txBody>
          <a:bodyPr anchorCtr="0" anchor="ctr" bIns="67400" lIns="67400" spcFirstLastPara="1" rIns="67400" wrap="square" tIns="67400">
            <a:noAutofit/>
          </a:bodyPr>
          <a:lstStyle/>
          <a:p>
            <a:pPr indent="-342900" lvl="0" marL="457200" marR="0" rtl="0" algn="l">
              <a:lnSpc>
                <a:spcPct val="100000"/>
              </a:lnSpc>
              <a:spcBef>
                <a:spcPts val="0"/>
              </a:spcBef>
              <a:spcAft>
                <a:spcPts val="0"/>
              </a:spcAft>
              <a:buClr>
                <a:srgbClr val="F4F6FC"/>
              </a:buClr>
              <a:buSzPts val="1800"/>
              <a:buFont typeface="Helvetica Neue"/>
              <a:buChar char="●"/>
            </a:pPr>
            <a:r>
              <a:rPr b="0" i="0" lang="en" sz="1800" u="none" cap="none" strike="noStrike">
                <a:solidFill>
                  <a:srgbClr val="F4F6FC"/>
                </a:solidFill>
                <a:highlight>
                  <a:srgbClr val="02083F"/>
                </a:highlight>
                <a:latin typeface="Helvetica Neue"/>
                <a:ea typeface="Helvetica Neue"/>
                <a:cs typeface="Helvetica Neue"/>
                <a:sym typeface="Helvetica Neue"/>
              </a:rPr>
              <a:t>Business Professionals and Managers</a:t>
            </a:r>
            <a:endParaRPr b="0" i="0" sz="1800" u="none" cap="none" strike="noStrike">
              <a:solidFill>
                <a:srgbClr val="F4F6FC"/>
              </a:solidFill>
              <a:highlight>
                <a:srgbClr val="02083F"/>
              </a:highlight>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rgbClr val="F4F6FC"/>
              </a:buClr>
              <a:buSzPts val="1800"/>
              <a:buFont typeface="Helvetica Neue"/>
              <a:buChar char="●"/>
            </a:pPr>
            <a:r>
              <a:rPr b="0" i="0" lang="en" sz="1800" u="none" cap="none" strike="noStrike">
                <a:solidFill>
                  <a:srgbClr val="F4F6FC"/>
                </a:solidFill>
                <a:highlight>
                  <a:srgbClr val="02083F"/>
                </a:highlight>
                <a:latin typeface="Helvetica Neue"/>
                <a:ea typeface="Helvetica Neue"/>
                <a:cs typeface="Helvetica Neue"/>
                <a:sym typeface="Helvetica Neue"/>
              </a:rPr>
              <a:t>Leaders, Executives, CEOs</a:t>
            </a:r>
            <a:endParaRPr b="0" i="0" sz="1800" u="none" cap="none" strike="noStrike">
              <a:solidFill>
                <a:srgbClr val="F4F6FC"/>
              </a:solidFill>
              <a:highlight>
                <a:srgbClr val="02083F"/>
              </a:highlight>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rgbClr val="F4F6FC"/>
              </a:buClr>
              <a:buSzPts val="1800"/>
              <a:buFont typeface="Helvetica Neue"/>
              <a:buChar char="●"/>
            </a:pPr>
            <a:r>
              <a:rPr b="0" i="0" lang="en" sz="1800" u="none" cap="none" strike="noStrike">
                <a:solidFill>
                  <a:srgbClr val="F4F6FC"/>
                </a:solidFill>
                <a:highlight>
                  <a:srgbClr val="02083F"/>
                </a:highlight>
                <a:latin typeface="Helvetica Neue"/>
                <a:ea typeface="Helvetica Neue"/>
                <a:cs typeface="Helvetica Neue"/>
                <a:sym typeface="Helvetica Neue"/>
              </a:rPr>
              <a:t>CHROs + HR Managers</a:t>
            </a:r>
            <a:endParaRPr b="0" i="0" sz="1800" u="none" cap="none" strike="noStrike">
              <a:solidFill>
                <a:srgbClr val="F4F6FC"/>
              </a:solidFill>
              <a:highlight>
                <a:srgbClr val="02083F"/>
              </a:highlight>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rgbClr val="F4F6FC"/>
              </a:buClr>
              <a:buSzPts val="1800"/>
              <a:buFont typeface="Helvetica Neue"/>
              <a:buChar char="●"/>
            </a:pPr>
            <a:r>
              <a:rPr b="0" i="0" lang="en" sz="1800" u="none" cap="none" strike="noStrike">
                <a:solidFill>
                  <a:srgbClr val="F4F6FC"/>
                </a:solidFill>
                <a:highlight>
                  <a:srgbClr val="02083F"/>
                </a:highlight>
                <a:latin typeface="Helvetica Neue"/>
                <a:ea typeface="Helvetica Neue"/>
                <a:cs typeface="Helvetica Neue"/>
                <a:sym typeface="Helvetica Neue"/>
              </a:rPr>
              <a:t>Entrepreneurs and Founders</a:t>
            </a:r>
            <a:endParaRPr b="0" i="0" sz="1800" u="none" cap="none" strike="noStrike">
              <a:solidFill>
                <a:srgbClr val="F4F6FC"/>
              </a:solidFill>
              <a:highlight>
                <a:srgbClr val="02083F"/>
              </a:highlight>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rgbClr val="F4F6FC"/>
              </a:buClr>
              <a:buSzPts val="1800"/>
              <a:buFont typeface="Helvetica Neue"/>
              <a:buChar char="●"/>
            </a:pPr>
            <a:r>
              <a:rPr b="0" i="0" lang="en" sz="1800" u="none" cap="none" strike="noStrike">
                <a:solidFill>
                  <a:srgbClr val="F4F6FC"/>
                </a:solidFill>
                <a:highlight>
                  <a:srgbClr val="02083F"/>
                </a:highlight>
                <a:latin typeface="Helvetica Neue"/>
                <a:ea typeface="Helvetica Neue"/>
                <a:cs typeface="Helvetica Neue"/>
                <a:sym typeface="Helvetica Neue"/>
              </a:rPr>
              <a:t>Elite and Aspiring Elite Athletes</a:t>
            </a:r>
            <a:endParaRPr b="0" i="0" sz="1800" u="none" cap="none" strike="noStrike">
              <a:solidFill>
                <a:srgbClr val="F4F6FC"/>
              </a:solidFill>
              <a:highlight>
                <a:srgbClr val="02083F"/>
              </a:highlight>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rgbClr val="F4F6FC"/>
              </a:buClr>
              <a:buSzPts val="1800"/>
              <a:buFont typeface="Helvetica Neue"/>
              <a:buChar char="●"/>
            </a:pPr>
            <a:r>
              <a:rPr b="0" i="0" lang="en" sz="1800" u="none" cap="none" strike="noStrike">
                <a:solidFill>
                  <a:srgbClr val="F4F6FC"/>
                </a:solidFill>
                <a:highlight>
                  <a:srgbClr val="02083F"/>
                </a:highlight>
                <a:latin typeface="Helvetica Neue"/>
                <a:ea typeface="Helvetica Neue"/>
                <a:cs typeface="Helvetica Neue"/>
                <a:sym typeface="Helvetica Neue"/>
              </a:rPr>
              <a:t>Early Career and Young Professionals</a:t>
            </a:r>
            <a:endParaRPr b="0" i="0" sz="1800" u="none" cap="none" strike="noStrike">
              <a:solidFill>
                <a:srgbClr val="F4F6FC"/>
              </a:solidFill>
              <a:highlight>
                <a:srgbClr val="02083F"/>
              </a:highlight>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rgbClr val="F4F6FC"/>
              </a:buClr>
              <a:buSzPts val="1800"/>
              <a:buFont typeface="Helvetica Neue"/>
              <a:buChar char="●"/>
            </a:pPr>
            <a:r>
              <a:rPr b="0" i="0" lang="en" sz="1800" u="none" cap="none" strike="noStrike">
                <a:solidFill>
                  <a:srgbClr val="F4F6FC"/>
                </a:solidFill>
                <a:highlight>
                  <a:srgbClr val="02083F"/>
                </a:highlight>
                <a:latin typeface="Helvetica Neue"/>
                <a:ea typeface="Helvetica Neue"/>
                <a:cs typeface="Helvetica Neue"/>
                <a:sym typeface="Helvetica Neue"/>
              </a:rPr>
              <a:t>…as well as those who support them, including coaches, consultants, teachers, and mentors</a:t>
            </a:r>
            <a:endParaRPr b="0" i="0" sz="1800" u="none" cap="none" strike="noStrike">
              <a:solidFill>
                <a:srgbClr val="F4F6FC"/>
              </a:solidFill>
              <a:highlight>
                <a:srgbClr val="02083F"/>
              </a:highlight>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g3ed33d887e8_0_26"/>
          <p:cNvSpPr txBox="1"/>
          <p:nvPr/>
        </p:nvSpPr>
        <p:spPr>
          <a:xfrm>
            <a:off x="0" y="276813"/>
            <a:ext cx="3759300" cy="1939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5900"/>
              <a:buFont typeface="Arial"/>
              <a:buNone/>
            </a:pPr>
            <a:r>
              <a:rPr b="1" i="0" lang="en" sz="5700" u="none" cap="none" strike="noStrike">
                <a:solidFill>
                  <a:srgbClr val="02083F"/>
                </a:solidFill>
                <a:latin typeface="Helvetica Neue"/>
                <a:ea typeface="Helvetica Neue"/>
                <a:cs typeface="Helvetica Neue"/>
                <a:sym typeface="Helvetica Neue"/>
              </a:rPr>
              <a:t>PARTNER WITH</a:t>
            </a:r>
            <a:endParaRPr b="1" i="0" sz="5700" u="none" cap="none" strike="noStrike">
              <a:solidFill>
                <a:srgbClr val="02083F"/>
              </a:solidFill>
              <a:latin typeface="Helvetica Neue"/>
              <a:ea typeface="Helvetica Neue"/>
              <a:cs typeface="Helvetica Neue"/>
              <a:sym typeface="Helvetica Neue"/>
            </a:endParaRPr>
          </a:p>
        </p:txBody>
      </p:sp>
      <p:sp>
        <p:nvSpPr>
          <p:cNvPr id="121" name="Google Shape;121;g3ed33d887e8_0_26"/>
          <p:cNvSpPr/>
          <p:nvPr/>
        </p:nvSpPr>
        <p:spPr>
          <a:xfrm>
            <a:off x="6006425" y="2379688"/>
            <a:ext cx="5944200" cy="3930900"/>
          </a:xfrm>
          <a:prstGeom prst="rect">
            <a:avLst/>
          </a:prstGeom>
          <a:solidFill>
            <a:srgbClr val="F4F6FC"/>
          </a:solidFill>
          <a:ln>
            <a:noFill/>
          </a:ln>
        </p:spPr>
        <p:txBody>
          <a:bodyPr anchorCtr="0" anchor="ctr" bIns="91425" lIns="91425" spcFirstLastPara="1" rIns="91425" wrap="square" tIns="91425">
            <a:noAutofit/>
          </a:bodyPr>
          <a:lstStyle/>
          <a:p>
            <a:pPr indent="-368300" lvl="0" marL="457200" marR="0" rtl="0" algn="ctr">
              <a:lnSpc>
                <a:spcPct val="100000"/>
              </a:lnSpc>
              <a:spcBef>
                <a:spcPts val="0"/>
              </a:spcBef>
              <a:spcAft>
                <a:spcPts val="0"/>
              </a:spcAft>
              <a:buClr>
                <a:srgbClr val="02083F"/>
              </a:buClr>
              <a:buSzPts val="2200"/>
              <a:buFont typeface="Roboto"/>
              <a:buChar char="●"/>
            </a:pPr>
            <a:r>
              <a:rPr b="0" i="0" lang="en" sz="2200" u="none" cap="none" strike="noStrike">
                <a:solidFill>
                  <a:srgbClr val="02083F"/>
                </a:solidFill>
                <a:latin typeface="Roboto"/>
                <a:ea typeface="Roboto"/>
                <a:cs typeface="Roboto"/>
                <a:sym typeface="Roboto"/>
              </a:rPr>
              <a:t>For </a:t>
            </a:r>
            <a:r>
              <a:rPr b="1" i="0" lang="en" sz="2200" u="none" cap="none" strike="noStrike">
                <a:solidFill>
                  <a:srgbClr val="06C4FF"/>
                </a:solidFill>
                <a:latin typeface="Roboto"/>
                <a:ea typeface="Roboto"/>
                <a:cs typeface="Roboto"/>
                <a:sym typeface="Roboto"/>
              </a:rPr>
              <a:t>Professional Development + Training</a:t>
            </a:r>
            <a:r>
              <a:rPr b="0" i="0" lang="en" sz="2200" u="none" cap="none" strike="noStrike">
                <a:solidFill>
                  <a:srgbClr val="02083F"/>
                </a:solidFill>
                <a:latin typeface="Roboto"/>
                <a:ea typeface="Roboto"/>
                <a:cs typeface="Roboto"/>
                <a:sym typeface="Roboto"/>
              </a:rPr>
              <a:t> of Fall Interns, New Hires, and ERGs</a:t>
            </a:r>
            <a:endParaRPr b="0" i="0" sz="2200" u="none" cap="none" strike="noStrike">
              <a:solidFill>
                <a:srgbClr val="02083F"/>
              </a:solidFill>
              <a:latin typeface="Roboto"/>
              <a:ea typeface="Roboto"/>
              <a:cs typeface="Roboto"/>
              <a:sym typeface="Roboto"/>
            </a:endParaRPr>
          </a:p>
          <a:p>
            <a:pPr indent="-368300" lvl="0" marL="457200" marR="0" rtl="0" algn="ctr">
              <a:lnSpc>
                <a:spcPct val="100000"/>
              </a:lnSpc>
              <a:spcBef>
                <a:spcPts val="0"/>
              </a:spcBef>
              <a:spcAft>
                <a:spcPts val="0"/>
              </a:spcAft>
              <a:buClr>
                <a:srgbClr val="02083F"/>
              </a:buClr>
              <a:buSzPts val="2200"/>
              <a:buFont typeface="Roboto"/>
              <a:buChar char="●"/>
            </a:pPr>
            <a:r>
              <a:rPr b="1" i="0" lang="en" sz="2200" u="none" cap="none" strike="noStrike">
                <a:solidFill>
                  <a:srgbClr val="06C4FF"/>
                </a:solidFill>
                <a:latin typeface="Roboto"/>
                <a:ea typeface="Roboto"/>
                <a:cs typeface="Roboto"/>
                <a:sym typeface="Roboto"/>
              </a:rPr>
              <a:t>Engaging Talks </a:t>
            </a:r>
            <a:r>
              <a:rPr b="0" i="0" lang="en" sz="2200" u="none" cap="none" strike="noStrike">
                <a:solidFill>
                  <a:srgbClr val="02083F"/>
                </a:solidFill>
                <a:latin typeface="Roboto"/>
                <a:ea typeface="Roboto"/>
                <a:cs typeface="Roboto"/>
                <a:sym typeface="Roboto"/>
              </a:rPr>
              <a:t>for Internal Meetings, Organizational Town Halls, and Partner/Team Retreats</a:t>
            </a:r>
            <a:endParaRPr b="0" i="0" sz="2200" u="none" cap="none" strike="noStrike">
              <a:solidFill>
                <a:srgbClr val="02083F"/>
              </a:solidFill>
              <a:latin typeface="Roboto"/>
              <a:ea typeface="Roboto"/>
              <a:cs typeface="Roboto"/>
              <a:sym typeface="Roboto"/>
            </a:endParaRPr>
          </a:p>
          <a:p>
            <a:pPr indent="-368300" lvl="0" marL="457200" marR="0" rtl="0" algn="ctr">
              <a:lnSpc>
                <a:spcPct val="100000"/>
              </a:lnSpc>
              <a:spcBef>
                <a:spcPts val="0"/>
              </a:spcBef>
              <a:spcAft>
                <a:spcPts val="0"/>
              </a:spcAft>
              <a:buClr>
                <a:srgbClr val="02083F"/>
              </a:buClr>
              <a:buSzPts val="2200"/>
              <a:buFont typeface="Roboto"/>
              <a:buChar char="●"/>
            </a:pPr>
            <a:r>
              <a:rPr b="0" i="0" lang="en" sz="2200" u="none" cap="none" strike="noStrike">
                <a:solidFill>
                  <a:srgbClr val="02083F"/>
                </a:solidFill>
                <a:latin typeface="Roboto"/>
                <a:ea typeface="Roboto"/>
                <a:cs typeface="Roboto"/>
                <a:sym typeface="Roboto"/>
              </a:rPr>
              <a:t>Convenings + Conference Bag Gifts with an </a:t>
            </a:r>
            <a:r>
              <a:rPr b="1" i="0" lang="en" sz="2200" u="none" cap="none" strike="noStrike">
                <a:solidFill>
                  <a:srgbClr val="06C4FF"/>
                </a:solidFill>
                <a:latin typeface="Roboto"/>
                <a:ea typeface="Roboto"/>
                <a:cs typeface="Roboto"/>
                <a:sym typeface="Roboto"/>
              </a:rPr>
              <a:t>On-site Book Signing Experience</a:t>
            </a:r>
            <a:endParaRPr b="1" i="0" sz="2200" u="none" cap="none" strike="noStrike">
              <a:solidFill>
                <a:srgbClr val="06C4FF"/>
              </a:solidFill>
              <a:latin typeface="Roboto"/>
              <a:ea typeface="Roboto"/>
              <a:cs typeface="Roboto"/>
              <a:sym typeface="Roboto"/>
            </a:endParaRPr>
          </a:p>
          <a:p>
            <a:pPr indent="-368300" lvl="0" marL="457200" marR="0" rtl="0" algn="ctr">
              <a:lnSpc>
                <a:spcPct val="100000"/>
              </a:lnSpc>
              <a:spcBef>
                <a:spcPts val="0"/>
              </a:spcBef>
              <a:spcAft>
                <a:spcPts val="0"/>
              </a:spcAft>
              <a:buClr>
                <a:srgbClr val="02083F"/>
              </a:buClr>
              <a:buSzPts val="2200"/>
              <a:buFont typeface="Roboto"/>
              <a:buChar char="●"/>
            </a:pPr>
            <a:r>
              <a:rPr b="1" i="0" lang="en" sz="2200" u="none" cap="none" strike="noStrike">
                <a:solidFill>
                  <a:srgbClr val="06C4FF"/>
                </a:solidFill>
                <a:latin typeface="Roboto"/>
                <a:ea typeface="Roboto"/>
                <a:cs typeface="Roboto"/>
                <a:sym typeface="Roboto"/>
              </a:rPr>
              <a:t>Custom Mailings</a:t>
            </a:r>
            <a:r>
              <a:rPr b="0" i="0" lang="en" sz="2200" u="none" cap="none" strike="noStrike">
                <a:solidFill>
                  <a:srgbClr val="02083F"/>
                </a:solidFill>
                <a:latin typeface="Roboto"/>
                <a:ea typeface="Roboto"/>
                <a:cs typeface="Roboto"/>
                <a:sym typeface="Roboto"/>
              </a:rPr>
              <a:t> to Partners, Clients, Employees, Associates, Customers, Students, and Virtual Attendees</a:t>
            </a:r>
            <a:endParaRPr b="1" i="0" sz="2200" u="none" cap="none" strike="noStrike">
              <a:solidFill>
                <a:srgbClr val="02083F"/>
              </a:solidFill>
              <a:latin typeface="Roboto"/>
              <a:ea typeface="Roboto"/>
              <a:cs typeface="Roboto"/>
              <a:sym typeface="Roboto"/>
            </a:endParaRPr>
          </a:p>
        </p:txBody>
      </p:sp>
      <p:pic>
        <p:nvPicPr>
          <p:cNvPr id="122" name="Google Shape;122;g3ed33d887e8_0_26" title="cindra kamphoff speaking.jpg"/>
          <p:cNvPicPr preferRelativeResize="0"/>
          <p:nvPr/>
        </p:nvPicPr>
        <p:blipFill rotWithShape="1">
          <a:blip r:embed="rId4">
            <a:alphaModFix/>
          </a:blip>
          <a:srcRect b="0" l="10677" r="5577" t="0"/>
          <a:stretch/>
        </p:blipFill>
        <p:spPr>
          <a:xfrm>
            <a:off x="550050" y="3336238"/>
            <a:ext cx="2244600" cy="2017800"/>
          </a:xfrm>
          <a:prstGeom prst="ellipse">
            <a:avLst/>
          </a:prstGeom>
          <a:noFill/>
          <a:ln>
            <a:noFill/>
          </a:ln>
        </p:spPr>
      </p:pic>
      <p:pic>
        <p:nvPicPr>
          <p:cNvPr id="123" name="Google Shape;123;g3ed33d887e8_0_26" title="CK_3D_Cover.png"/>
          <p:cNvPicPr preferRelativeResize="0"/>
          <p:nvPr/>
        </p:nvPicPr>
        <p:blipFill rotWithShape="1">
          <a:blip r:embed="rId5">
            <a:alphaModFix/>
          </a:blip>
          <a:srcRect b="0" l="0" r="0" t="0"/>
          <a:stretch/>
        </p:blipFill>
        <p:spPr>
          <a:xfrm>
            <a:off x="2415525" y="2109094"/>
            <a:ext cx="3855243" cy="4472099"/>
          </a:xfrm>
          <a:prstGeom prst="rect">
            <a:avLst/>
          </a:prstGeom>
          <a:noFill/>
          <a:ln>
            <a:noFill/>
          </a:ln>
        </p:spPr>
      </p:pic>
      <p:pic>
        <p:nvPicPr>
          <p:cNvPr id="124" name="Google Shape;124;g3ed33d887e8_0_26" title="CK_Logo_White.png"/>
          <p:cNvPicPr preferRelativeResize="0"/>
          <p:nvPr/>
        </p:nvPicPr>
        <p:blipFill rotWithShape="1">
          <a:blip r:embed="rId6">
            <a:alphaModFix/>
          </a:blip>
          <a:srcRect b="40345" l="0" r="0" t="0"/>
          <a:stretch/>
        </p:blipFill>
        <p:spPr>
          <a:xfrm>
            <a:off x="3879641" y="1376307"/>
            <a:ext cx="8070993" cy="705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83F"/>
        </a:solidFill>
      </p:bgPr>
    </p:bg>
    <p:spTree>
      <p:nvGrpSpPr>
        <p:cNvPr id="128" name="Shape 128"/>
        <p:cNvGrpSpPr/>
        <p:nvPr/>
      </p:nvGrpSpPr>
      <p:grpSpPr>
        <a:xfrm>
          <a:off x="0" y="0"/>
          <a:ext cx="0" cy="0"/>
          <a:chOff x="0" y="0"/>
          <a:chExt cx="0" cy="0"/>
        </a:xfrm>
      </p:grpSpPr>
      <p:sp>
        <p:nvSpPr>
          <p:cNvPr id="129" name="Google Shape;129;g3ed33d887e8_0_0"/>
          <p:cNvSpPr txBox="1"/>
          <p:nvPr/>
        </p:nvSpPr>
        <p:spPr>
          <a:xfrm>
            <a:off x="7782900" y="0"/>
            <a:ext cx="4409100" cy="138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400" u="none" cap="none" strike="noStrike">
                <a:solidFill>
                  <a:srgbClr val="06C4FF"/>
                </a:solidFill>
                <a:latin typeface="Roboto"/>
                <a:ea typeface="Roboto"/>
                <a:cs typeface="Roboto"/>
                <a:sym typeface="Roboto"/>
              </a:rPr>
              <a:t>PARTNERSHIP PACKAGES</a:t>
            </a:r>
            <a:endParaRPr b="0" i="0" sz="3100" u="none" cap="none" strike="noStrike">
              <a:solidFill>
                <a:schemeClr val="lt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900"/>
              <a:buFont typeface="Arial"/>
              <a:buNone/>
            </a:pPr>
            <a:r>
              <a:rPr b="0" i="1" lang="en" sz="1100" u="none" cap="none" strike="noStrike">
                <a:solidFill>
                  <a:schemeClr val="lt1"/>
                </a:solidFill>
                <a:latin typeface="Roboto"/>
                <a:ea typeface="Roboto"/>
                <a:cs typeface="Roboto"/>
                <a:sym typeface="Roboto"/>
              </a:rPr>
              <a:t>All packages listed below are inclusive of tax and custom shipping </a:t>
            </a:r>
            <a:br>
              <a:rPr b="0" i="1" lang="en" sz="1100" u="none" cap="none" strike="noStrike">
                <a:solidFill>
                  <a:schemeClr val="lt1"/>
                </a:solidFill>
                <a:latin typeface="Roboto"/>
                <a:ea typeface="Roboto"/>
                <a:cs typeface="Roboto"/>
                <a:sym typeface="Roboto"/>
              </a:rPr>
            </a:br>
            <a:r>
              <a:rPr b="0" i="1" lang="en" sz="1100" u="none" cap="none" strike="noStrike">
                <a:solidFill>
                  <a:schemeClr val="lt1"/>
                </a:solidFill>
                <a:latin typeface="Roboto"/>
                <a:ea typeface="Roboto"/>
                <a:cs typeface="Roboto"/>
                <a:sym typeface="Roboto"/>
              </a:rPr>
              <a:t>(in individual and bulk quantities) to domestic addresses starting Sept. 1, 2026. This pricing is a limited time offer expiring Aug. 18, 2026. Speaking date contingent upon mutual availability.</a:t>
            </a:r>
            <a:endParaRPr b="0" i="1" sz="1100" u="none" cap="none" strike="noStrike">
              <a:solidFill>
                <a:schemeClr val="lt1"/>
              </a:solidFill>
              <a:latin typeface="Roboto"/>
              <a:ea typeface="Roboto"/>
              <a:cs typeface="Roboto"/>
              <a:sym typeface="Roboto"/>
            </a:endParaRPr>
          </a:p>
        </p:txBody>
      </p:sp>
      <p:sp>
        <p:nvSpPr>
          <p:cNvPr id="130" name="Google Shape;130;g3ed33d887e8_0_0"/>
          <p:cNvSpPr txBox="1"/>
          <p:nvPr/>
        </p:nvSpPr>
        <p:spPr>
          <a:xfrm>
            <a:off x="113525" y="1334525"/>
            <a:ext cx="2544900" cy="3363300"/>
          </a:xfrm>
          <a:prstGeom prst="rect">
            <a:avLst/>
          </a:prstGeom>
          <a:noFill/>
          <a:ln>
            <a:noFill/>
          </a:ln>
        </p:spPr>
        <p:txBody>
          <a:bodyPr anchorCtr="0" anchor="t" bIns="91425" lIns="91425" spcFirstLastPara="1" rIns="91425" wrap="square" tIns="91425">
            <a:spAutoFit/>
          </a:bodyPr>
          <a:lstStyle/>
          <a:p>
            <a:pPr indent="0" lvl="0" marL="0" marR="0" rtl="0" algn="ctr">
              <a:lnSpc>
                <a:spcPct val="200000"/>
              </a:lnSpc>
              <a:spcBef>
                <a:spcPts val="0"/>
              </a:spcBef>
              <a:spcAft>
                <a:spcPts val="0"/>
              </a:spcAft>
              <a:buClr>
                <a:schemeClr val="lt1"/>
              </a:buClr>
              <a:buSzPts val="1600"/>
              <a:buFont typeface="Arial"/>
              <a:buNone/>
            </a:pPr>
            <a:r>
              <a:rPr b="1" lang="en" sz="2200">
                <a:solidFill>
                  <a:srgbClr val="B45F06"/>
                </a:solidFill>
                <a:latin typeface="Roboto"/>
                <a:ea typeface="Roboto"/>
                <a:cs typeface="Roboto"/>
                <a:sym typeface="Roboto"/>
              </a:rPr>
              <a:t>BRONZE</a:t>
            </a:r>
            <a:endParaRPr b="1" sz="1300">
              <a:solidFill>
                <a:srgbClr val="F4F6FC"/>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-The Ultimate Confidence Toolkit Digital Resources</a:t>
            </a:r>
            <a:endParaRPr b="1" sz="1300">
              <a:solidFill>
                <a:srgbClr val="F4F6FC"/>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-Access to The Confidence Habit Book Club Live Event</a:t>
            </a:r>
            <a:endParaRPr b="1" sz="1300">
              <a:solidFill>
                <a:srgbClr val="F4F6FC"/>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Live </a:t>
            </a:r>
            <a:r>
              <a:rPr b="1" lang="en" sz="1300">
                <a:solidFill>
                  <a:srgbClr val="F4F6FC"/>
                </a:solidFill>
                <a:latin typeface="Roboto"/>
                <a:ea typeface="Roboto"/>
                <a:cs typeface="Roboto"/>
                <a:sym typeface="Roboto"/>
              </a:rPr>
              <a:t>Confidence</a:t>
            </a:r>
            <a:r>
              <a:rPr b="1" lang="en" sz="1300">
                <a:solidFill>
                  <a:srgbClr val="F4F6FC"/>
                </a:solidFill>
                <a:latin typeface="Roboto"/>
                <a:ea typeface="Roboto"/>
                <a:cs typeface="Roboto"/>
                <a:sym typeface="Roboto"/>
              </a:rPr>
              <a:t> Summit Event </a:t>
            </a:r>
            <a:endParaRPr b="1" sz="1300">
              <a:solidFill>
                <a:srgbClr val="F4F6FC"/>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t/>
            </a:r>
            <a:endParaRPr b="1" sz="1300">
              <a:solidFill>
                <a:srgbClr val="F4F6FC"/>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-10 Copies of </a:t>
            </a:r>
            <a:br>
              <a:rPr b="1" lang="en" sz="1300">
                <a:solidFill>
                  <a:srgbClr val="F4F6FC"/>
                </a:solidFill>
                <a:latin typeface="Roboto"/>
                <a:ea typeface="Roboto"/>
                <a:cs typeface="Roboto"/>
                <a:sym typeface="Roboto"/>
              </a:rPr>
            </a:br>
            <a:r>
              <a:rPr b="1" i="1" lang="en" sz="1300">
                <a:solidFill>
                  <a:srgbClr val="F4F6FC"/>
                </a:solidFill>
                <a:latin typeface="Roboto"/>
                <a:ea typeface="Roboto"/>
                <a:cs typeface="Roboto"/>
                <a:sym typeface="Roboto"/>
              </a:rPr>
              <a:t>The Confidence Habit</a:t>
            </a:r>
            <a:r>
              <a:rPr b="1" lang="en" sz="1300">
                <a:solidFill>
                  <a:srgbClr val="F4F6FC"/>
                </a:solidFill>
                <a:latin typeface="Roboto"/>
                <a:ea typeface="Roboto"/>
                <a:cs typeface="Roboto"/>
                <a:sym typeface="Roboto"/>
              </a:rPr>
              <a:t>  </a:t>
            </a:r>
            <a:endParaRPr b="1" sz="1300">
              <a:solidFill>
                <a:srgbClr val="F4F6FC"/>
              </a:solidFill>
              <a:latin typeface="Roboto"/>
              <a:ea typeface="Roboto"/>
              <a:cs typeface="Roboto"/>
              <a:sym typeface="Roboto"/>
            </a:endParaRPr>
          </a:p>
          <a:p>
            <a:pPr indent="0" lvl="0" marL="0" marR="0" rtl="0" algn="l">
              <a:lnSpc>
                <a:spcPct val="115000"/>
              </a:lnSpc>
              <a:spcBef>
                <a:spcPts val="0"/>
              </a:spcBef>
              <a:spcAft>
                <a:spcPts val="0"/>
              </a:spcAft>
              <a:buClr>
                <a:schemeClr val="lt1"/>
              </a:buClr>
              <a:buSzPts val="1600"/>
              <a:buFont typeface="Arial"/>
              <a:buNone/>
            </a:pPr>
            <a:r>
              <a:t/>
            </a:r>
            <a:endParaRPr b="1" sz="1300">
              <a:solidFill>
                <a:srgbClr val="F4F6FC"/>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rPr b="1" lang="en" sz="1300">
                <a:solidFill>
                  <a:srgbClr val="34DEAF"/>
                </a:solidFill>
                <a:latin typeface="Roboto"/>
                <a:ea typeface="Roboto"/>
                <a:cs typeface="Roboto"/>
                <a:sym typeface="Roboto"/>
              </a:rPr>
              <a:t>Retail Value: $</a:t>
            </a:r>
            <a:r>
              <a:rPr b="1" lang="en" sz="1300" strike="sngStrike">
                <a:solidFill>
                  <a:srgbClr val="34DEAF"/>
                </a:solidFill>
                <a:latin typeface="Roboto"/>
                <a:ea typeface="Roboto"/>
                <a:cs typeface="Roboto"/>
                <a:sym typeface="Roboto"/>
              </a:rPr>
              <a:t>750 </a:t>
            </a:r>
            <a:endParaRPr b="1" sz="1300" strike="sngStrike">
              <a:solidFill>
                <a:srgbClr val="34DEAF"/>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rPr b="1" lang="en" sz="1300">
                <a:solidFill>
                  <a:srgbClr val="06C4FF"/>
                </a:solidFill>
                <a:latin typeface="Roboto"/>
                <a:ea typeface="Roboto"/>
                <a:cs typeface="Roboto"/>
                <a:sym typeface="Roboto"/>
              </a:rPr>
              <a:t>BRONZE: $309 </a:t>
            </a:r>
            <a:endParaRPr b="1" sz="1300">
              <a:solidFill>
                <a:srgbClr val="06C4FF"/>
              </a:solidFill>
              <a:latin typeface="Roboto"/>
              <a:ea typeface="Roboto"/>
              <a:cs typeface="Roboto"/>
              <a:sym typeface="Roboto"/>
            </a:endParaRPr>
          </a:p>
        </p:txBody>
      </p:sp>
      <p:cxnSp>
        <p:nvCxnSpPr>
          <p:cNvPr id="131" name="Google Shape;131;g3ed33d887e8_0_0"/>
          <p:cNvCxnSpPr/>
          <p:nvPr/>
        </p:nvCxnSpPr>
        <p:spPr>
          <a:xfrm>
            <a:off x="2739550" y="1306239"/>
            <a:ext cx="11400" cy="3681300"/>
          </a:xfrm>
          <a:prstGeom prst="straightConnector1">
            <a:avLst/>
          </a:prstGeom>
          <a:noFill/>
          <a:ln cap="flat" cmpd="sng" w="9525">
            <a:solidFill>
              <a:schemeClr val="lt1"/>
            </a:solidFill>
            <a:prstDash val="solid"/>
            <a:round/>
            <a:headEnd len="sm" w="sm" type="none"/>
            <a:tailEnd len="sm" w="sm" type="none"/>
          </a:ln>
        </p:spPr>
      </p:cxnSp>
      <p:sp>
        <p:nvSpPr>
          <p:cNvPr id="132" name="Google Shape;132;g3ed33d887e8_0_0"/>
          <p:cNvSpPr txBox="1"/>
          <p:nvPr/>
        </p:nvSpPr>
        <p:spPr>
          <a:xfrm>
            <a:off x="2832063" y="1299950"/>
            <a:ext cx="2544900" cy="386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lang="en" sz="2200">
                <a:solidFill>
                  <a:srgbClr val="CCCCCC"/>
                </a:solidFill>
                <a:latin typeface="Roboto"/>
                <a:ea typeface="Roboto"/>
                <a:cs typeface="Roboto"/>
                <a:sym typeface="Roboto"/>
              </a:rPr>
              <a:t>SILVER</a:t>
            </a:r>
            <a:endParaRPr b="1" sz="2200">
              <a:solidFill>
                <a:srgbClr val="06C4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1" i="0" sz="1000" u="none" cap="none" strike="noStrike">
              <a:solidFill>
                <a:srgbClr val="000000"/>
              </a:solidFill>
              <a:latin typeface="Roboto"/>
              <a:ea typeface="Roboto"/>
              <a:cs typeface="Roboto"/>
              <a:sym typeface="Roboto"/>
            </a:endParaRPr>
          </a:p>
          <a:p>
            <a:pPr indent="0" lvl="0" marL="0" rtl="0" algn="l">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 </a:t>
            </a:r>
            <a:endParaRPr b="1" sz="1300">
              <a:solidFill>
                <a:srgbClr val="F4F6FC"/>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-The Ultimate Confidence Toolkit Digital Resources</a:t>
            </a:r>
            <a:endParaRPr b="1" sz="1300">
              <a:solidFill>
                <a:srgbClr val="F4F6FC"/>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-Access to The Confidence Habit Book Club Live Event</a:t>
            </a:r>
            <a:r>
              <a:rPr b="1" lang="en" sz="1300">
                <a:solidFill>
                  <a:schemeClr val="lt1"/>
                </a:solidFill>
                <a:latin typeface="Roboto"/>
                <a:ea typeface="Roboto"/>
                <a:cs typeface="Roboto"/>
                <a:sym typeface="Roboto"/>
              </a:rPr>
              <a:t>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a:t>
            </a:r>
            <a:r>
              <a:rPr b="1" lang="en" sz="1300">
                <a:solidFill>
                  <a:srgbClr val="F4F6FC"/>
                </a:solidFill>
                <a:latin typeface="Roboto"/>
                <a:ea typeface="Roboto"/>
                <a:cs typeface="Roboto"/>
                <a:sym typeface="Roboto"/>
              </a:rPr>
              <a:t>Live Confidence Summit Event </a:t>
            </a:r>
            <a:endParaRPr b="1" sz="1300">
              <a:solidFill>
                <a:schemeClr val="lt1"/>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rPr b="1" lang="en" sz="1300">
                <a:solidFill>
                  <a:schemeClr val="lt1"/>
                </a:solidFill>
                <a:latin typeface="Roboto"/>
                <a:ea typeface="Roboto"/>
                <a:cs typeface="Roboto"/>
                <a:sym typeface="Roboto"/>
              </a:rPr>
              <a:t>-Access the Mentally Strong Academy for the next 6 months</a:t>
            </a:r>
            <a:endParaRPr b="1" sz="1300">
              <a:solidFill>
                <a:schemeClr val="lt1"/>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t/>
            </a:r>
            <a:endParaRPr b="1" sz="1300">
              <a:solidFill>
                <a:schemeClr val="lt1"/>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-25 Copies of </a:t>
            </a:r>
            <a:br>
              <a:rPr b="1" lang="en" sz="1300">
                <a:solidFill>
                  <a:srgbClr val="F4F6FC"/>
                </a:solidFill>
                <a:latin typeface="Roboto"/>
                <a:ea typeface="Roboto"/>
                <a:cs typeface="Roboto"/>
                <a:sym typeface="Roboto"/>
              </a:rPr>
            </a:br>
            <a:r>
              <a:rPr b="1" i="1" lang="en" sz="1300">
                <a:solidFill>
                  <a:srgbClr val="F4F6FC"/>
                </a:solidFill>
                <a:latin typeface="Roboto"/>
                <a:ea typeface="Roboto"/>
                <a:cs typeface="Roboto"/>
                <a:sym typeface="Roboto"/>
              </a:rPr>
              <a:t>The Confidence Habit </a:t>
            </a:r>
            <a:br>
              <a:rPr b="1" lang="en" sz="1300">
                <a:solidFill>
                  <a:schemeClr val="lt1"/>
                </a:solidFill>
                <a:latin typeface="Roboto"/>
                <a:ea typeface="Roboto"/>
                <a:cs typeface="Roboto"/>
                <a:sym typeface="Roboto"/>
              </a:rPr>
            </a:br>
            <a:endParaRPr b="1" sz="1300">
              <a:solidFill>
                <a:schemeClr val="lt1"/>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rPr b="1" lang="en" sz="1300">
                <a:solidFill>
                  <a:srgbClr val="34DEAF"/>
                </a:solidFill>
                <a:latin typeface="Roboto"/>
                <a:ea typeface="Roboto"/>
                <a:cs typeface="Roboto"/>
                <a:sym typeface="Roboto"/>
              </a:rPr>
              <a:t>Retail Value: </a:t>
            </a:r>
            <a:r>
              <a:rPr b="1" lang="en" sz="1300" strike="sngStrike">
                <a:solidFill>
                  <a:srgbClr val="34DEAF"/>
                </a:solidFill>
                <a:latin typeface="Roboto"/>
                <a:ea typeface="Roboto"/>
                <a:cs typeface="Roboto"/>
                <a:sym typeface="Roboto"/>
              </a:rPr>
              <a:t>$,1457</a:t>
            </a:r>
            <a:r>
              <a:rPr b="1" lang="en" sz="1300">
                <a:solidFill>
                  <a:srgbClr val="34DEAF"/>
                </a:solidFill>
                <a:latin typeface="Roboto"/>
                <a:ea typeface="Roboto"/>
                <a:cs typeface="Roboto"/>
                <a:sym typeface="Roboto"/>
              </a:rPr>
              <a:t> </a:t>
            </a:r>
            <a:endParaRPr b="1" sz="1300">
              <a:solidFill>
                <a:srgbClr val="34DEAF"/>
              </a:solidFill>
              <a:latin typeface="Roboto"/>
              <a:ea typeface="Roboto"/>
              <a:cs typeface="Roboto"/>
              <a:sym typeface="Roboto"/>
            </a:endParaRPr>
          </a:p>
          <a:p>
            <a:pPr indent="0" lvl="0" marL="0" marR="0" rtl="0" algn="ctr">
              <a:lnSpc>
                <a:spcPct val="115000"/>
              </a:lnSpc>
              <a:spcBef>
                <a:spcPts val="0"/>
              </a:spcBef>
              <a:spcAft>
                <a:spcPts val="0"/>
              </a:spcAft>
              <a:buClr>
                <a:schemeClr val="lt1"/>
              </a:buClr>
              <a:buSzPts val="1600"/>
              <a:buFont typeface="Arial"/>
              <a:buNone/>
            </a:pPr>
            <a:r>
              <a:rPr b="1" lang="en" sz="1300">
                <a:solidFill>
                  <a:srgbClr val="06C4FF"/>
                </a:solidFill>
                <a:latin typeface="Roboto"/>
                <a:ea typeface="Roboto"/>
                <a:cs typeface="Roboto"/>
                <a:sym typeface="Roboto"/>
              </a:rPr>
              <a:t>SILVER $799 </a:t>
            </a:r>
            <a:endParaRPr b="1" sz="1300">
              <a:solidFill>
                <a:srgbClr val="06C4FF"/>
              </a:solidFill>
              <a:latin typeface="Roboto"/>
              <a:ea typeface="Roboto"/>
              <a:cs typeface="Roboto"/>
              <a:sym typeface="Roboto"/>
            </a:endParaRPr>
          </a:p>
        </p:txBody>
      </p:sp>
      <p:sp>
        <p:nvSpPr>
          <p:cNvPr id="133" name="Google Shape;133;g3ed33d887e8_0_0"/>
          <p:cNvSpPr txBox="1"/>
          <p:nvPr/>
        </p:nvSpPr>
        <p:spPr>
          <a:xfrm>
            <a:off x="5692425" y="1379554"/>
            <a:ext cx="2871300" cy="4759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000"/>
              <a:buFont typeface="Arial"/>
              <a:buNone/>
            </a:pPr>
            <a:r>
              <a:rPr b="1" lang="en" sz="2200">
                <a:solidFill>
                  <a:srgbClr val="F1C232"/>
                </a:solidFill>
                <a:latin typeface="Roboto"/>
                <a:ea typeface="Roboto"/>
                <a:cs typeface="Roboto"/>
                <a:sym typeface="Roboto"/>
              </a:rPr>
              <a:t>GOLD</a:t>
            </a:r>
            <a:endParaRPr b="1" sz="2200">
              <a:solidFill>
                <a:srgbClr val="F1C232"/>
              </a:solidFill>
              <a:latin typeface="Roboto"/>
              <a:ea typeface="Roboto"/>
              <a:cs typeface="Roboto"/>
              <a:sym typeface="Roboto"/>
            </a:endParaRPr>
          </a:p>
          <a:p>
            <a:pPr indent="0" lvl="0" marL="0" rtl="0" algn="l">
              <a:lnSpc>
                <a:spcPct val="115000"/>
              </a:lnSpc>
              <a:spcBef>
                <a:spcPts val="0"/>
              </a:spcBef>
              <a:spcAft>
                <a:spcPts val="0"/>
              </a:spcAft>
              <a:buClr>
                <a:schemeClr val="lt1"/>
              </a:buClr>
              <a:buSzPts val="1600"/>
              <a:buFont typeface="Arial"/>
              <a:buNone/>
            </a:pPr>
            <a:r>
              <a:t/>
            </a:r>
            <a:endParaRPr b="1" sz="1000">
              <a:solidFill>
                <a:schemeClr val="lt1"/>
              </a:solidFill>
              <a:latin typeface="Roboto"/>
              <a:ea typeface="Roboto"/>
              <a:cs typeface="Roboto"/>
              <a:sym typeface="Roboto"/>
            </a:endParaRPr>
          </a:p>
          <a:p>
            <a:pPr indent="0" lvl="0" marL="0" rtl="0" algn="l">
              <a:lnSpc>
                <a:spcPct val="115000"/>
              </a:lnSpc>
              <a:spcBef>
                <a:spcPts val="0"/>
              </a:spcBef>
              <a:spcAft>
                <a:spcPts val="0"/>
              </a:spcAft>
              <a:buClr>
                <a:schemeClr val="lt1"/>
              </a:buClr>
              <a:buSzPts val="1600"/>
              <a:buFont typeface="Arial"/>
              <a:buNone/>
            </a:pPr>
            <a:r>
              <a:t/>
            </a:r>
            <a:endParaRPr b="1" sz="10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-The Ultimate Confidence Toolkit Digital Resources</a:t>
            </a:r>
            <a:endParaRPr b="1" sz="1300">
              <a:solidFill>
                <a:srgbClr val="F4F6FC"/>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-Access to The Confidence Habit Book Club Live Event</a:t>
            </a:r>
            <a:r>
              <a:rPr b="1" lang="en" sz="1300">
                <a:solidFill>
                  <a:schemeClr val="lt1"/>
                </a:solidFill>
                <a:latin typeface="Roboto"/>
                <a:ea typeface="Roboto"/>
                <a:cs typeface="Roboto"/>
                <a:sym typeface="Roboto"/>
              </a:rPr>
              <a:t>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chemeClr val="lt1"/>
                </a:solidFill>
                <a:latin typeface="Roboto"/>
                <a:ea typeface="Roboto"/>
                <a:cs typeface="Roboto"/>
                <a:sym typeface="Roboto"/>
              </a:rPr>
              <a:t>-Access the Mentally Strong Academy for the next 6 months</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-Live Confidence Summit Event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chemeClr val="lt1"/>
                </a:solidFill>
                <a:latin typeface="Roboto"/>
                <a:ea typeface="Roboto"/>
                <a:cs typeface="Roboto"/>
                <a:sym typeface="Roboto"/>
              </a:rPr>
              <a:t>-</a:t>
            </a:r>
            <a:r>
              <a:rPr b="1" lang="en" sz="1300">
                <a:solidFill>
                  <a:schemeClr val="lt1"/>
                </a:solidFill>
                <a:latin typeface="Roboto"/>
                <a:ea typeface="Roboto"/>
                <a:cs typeface="Roboto"/>
                <a:sym typeface="Roboto"/>
              </a:rPr>
              <a:t>A Confidence-Breakthrough Coaching Call with a Certified Mentally Strong Coach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-50 Copies of </a:t>
            </a:r>
            <a:br>
              <a:rPr b="1" lang="en" sz="1300">
                <a:solidFill>
                  <a:srgbClr val="F4F6FC"/>
                </a:solidFill>
                <a:latin typeface="Roboto"/>
                <a:ea typeface="Roboto"/>
                <a:cs typeface="Roboto"/>
                <a:sym typeface="Roboto"/>
              </a:rPr>
            </a:br>
            <a:r>
              <a:rPr b="1" i="1" lang="en" sz="1300">
                <a:solidFill>
                  <a:srgbClr val="F4F6FC"/>
                </a:solidFill>
                <a:latin typeface="Roboto"/>
                <a:ea typeface="Roboto"/>
                <a:cs typeface="Roboto"/>
                <a:sym typeface="Roboto"/>
              </a:rPr>
              <a:t>The Confidence Habit </a:t>
            </a:r>
            <a:r>
              <a:rPr b="1" lang="en" sz="1300">
                <a:solidFill>
                  <a:srgbClr val="F4F6FC"/>
                </a:solidFill>
                <a:latin typeface="Roboto"/>
                <a:ea typeface="Roboto"/>
                <a:cs typeface="Roboto"/>
                <a:sym typeface="Roboto"/>
              </a:rPr>
              <a:t>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34DEAF"/>
                </a:solidFill>
                <a:latin typeface="Roboto"/>
                <a:ea typeface="Roboto"/>
                <a:cs typeface="Roboto"/>
                <a:sym typeface="Roboto"/>
              </a:rPr>
              <a:t>Retail Value: </a:t>
            </a:r>
            <a:r>
              <a:rPr b="1" lang="en" sz="1300" strike="sngStrike">
                <a:solidFill>
                  <a:srgbClr val="34DEAF"/>
                </a:solidFill>
                <a:latin typeface="Roboto"/>
                <a:ea typeface="Roboto"/>
                <a:cs typeface="Roboto"/>
                <a:sym typeface="Roboto"/>
              </a:rPr>
              <a:t>$,2445</a:t>
            </a:r>
            <a:r>
              <a:rPr b="1" lang="en" sz="1300" strike="sngStrike">
                <a:solidFill>
                  <a:schemeClr val="lt1"/>
                </a:solidFill>
                <a:latin typeface="Roboto"/>
                <a:ea typeface="Roboto"/>
                <a:cs typeface="Roboto"/>
                <a:sym typeface="Roboto"/>
              </a:rPr>
              <a:t> </a:t>
            </a:r>
            <a:br>
              <a:rPr b="1" lang="en" sz="1300">
                <a:solidFill>
                  <a:schemeClr val="lt1"/>
                </a:solidFill>
                <a:latin typeface="Roboto"/>
                <a:ea typeface="Roboto"/>
                <a:cs typeface="Roboto"/>
                <a:sym typeface="Roboto"/>
              </a:rPr>
            </a:br>
            <a:r>
              <a:rPr b="1" lang="en" sz="1300">
                <a:solidFill>
                  <a:srgbClr val="06C4FF"/>
                </a:solidFill>
                <a:latin typeface="Roboto"/>
                <a:ea typeface="Roboto"/>
                <a:cs typeface="Roboto"/>
                <a:sym typeface="Roboto"/>
              </a:rPr>
              <a:t>GOLD: $1,799 </a:t>
            </a:r>
            <a:endParaRPr sz="1200">
              <a:solidFill>
                <a:srgbClr val="06C4FF"/>
              </a:solidFill>
              <a:latin typeface="Roboto"/>
              <a:ea typeface="Roboto"/>
              <a:cs typeface="Roboto"/>
              <a:sym typeface="Roboto"/>
            </a:endParaRPr>
          </a:p>
        </p:txBody>
      </p:sp>
      <p:cxnSp>
        <p:nvCxnSpPr>
          <p:cNvPr id="134" name="Google Shape;134;g3ed33d887e8_0_0"/>
          <p:cNvCxnSpPr/>
          <p:nvPr/>
        </p:nvCxnSpPr>
        <p:spPr>
          <a:xfrm>
            <a:off x="5735575" y="1299960"/>
            <a:ext cx="14700" cy="3693900"/>
          </a:xfrm>
          <a:prstGeom prst="straightConnector1">
            <a:avLst/>
          </a:prstGeom>
          <a:noFill/>
          <a:ln cap="flat" cmpd="sng" w="9525">
            <a:solidFill>
              <a:schemeClr val="lt1"/>
            </a:solidFill>
            <a:prstDash val="solid"/>
            <a:round/>
            <a:headEnd len="sm" w="sm" type="none"/>
            <a:tailEnd len="sm" w="sm" type="none"/>
          </a:ln>
        </p:spPr>
      </p:cxnSp>
      <p:pic>
        <p:nvPicPr>
          <p:cNvPr id="135" name="Google Shape;135;g3ed33d887e8_0_0" title="Cindra 4.jpg"/>
          <p:cNvPicPr preferRelativeResize="0"/>
          <p:nvPr/>
        </p:nvPicPr>
        <p:blipFill rotWithShape="1">
          <a:blip r:embed="rId3">
            <a:alphaModFix/>
          </a:blip>
          <a:srcRect b="0" l="35853" r="15690" t="0"/>
          <a:stretch/>
        </p:blipFill>
        <p:spPr>
          <a:xfrm>
            <a:off x="286700" y="5127394"/>
            <a:ext cx="1049874" cy="1446437"/>
          </a:xfrm>
          <a:prstGeom prst="rect">
            <a:avLst/>
          </a:prstGeom>
          <a:noFill/>
          <a:ln>
            <a:noFill/>
          </a:ln>
        </p:spPr>
      </p:pic>
      <p:pic>
        <p:nvPicPr>
          <p:cNvPr id="136" name="Google Shape;136;g3ed33d887e8_0_0" title="CK_Flat_Cover.png"/>
          <p:cNvPicPr preferRelativeResize="0"/>
          <p:nvPr/>
        </p:nvPicPr>
        <p:blipFill rotWithShape="1">
          <a:blip r:embed="rId4">
            <a:alphaModFix/>
          </a:blip>
          <a:srcRect b="0" l="0" r="0" t="0"/>
          <a:stretch/>
        </p:blipFill>
        <p:spPr>
          <a:xfrm>
            <a:off x="1277292" y="4991000"/>
            <a:ext cx="1325982" cy="1719223"/>
          </a:xfrm>
          <a:prstGeom prst="rect">
            <a:avLst/>
          </a:prstGeom>
          <a:noFill/>
          <a:ln>
            <a:noFill/>
          </a:ln>
        </p:spPr>
      </p:pic>
      <p:pic>
        <p:nvPicPr>
          <p:cNvPr id="137" name="Google Shape;137;g3ed33d887e8_0_0" title="CK_Logo_White.png"/>
          <p:cNvPicPr preferRelativeResize="0"/>
          <p:nvPr/>
        </p:nvPicPr>
        <p:blipFill rotWithShape="1">
          <a:blip r:embed="rId5">
            <a:alphaModFix/>
          </a:blip>
          <a:srcRect b="37617" l="0" r="0" t="0"/>
          <a:stretch/>
        </p:blipFill>
        <p:spPr>
          <a:xfrm>
            <a:off x="410600" y="360173"/>
            <a:ext cx="6876801" cy="618475"/>
          </a:xfrm>
          <a:prstGeom prst="rect">
            <a:avLst/>
          </a:prstGeom>
          <a:noFill/>
          <a:ln>
            <a:noFill/>
          </a:ln>
        </p:spPr>
      </p:pic>
      <p:cxnSp>
        <p:nvCxnSpPr>
          <p:cNvPr id="138" name="Google Shape;138;g3ed33d887e8_0_0"/>
          <p:cNvCxnSpPr/>
          <p:nvPr/>
        </p:nvCxnSpPr>
        <p:spPr>
          <a:xfrm flipH="1">
            <a:off x="8879163" y="1424700"/>
            <a:ext cx="3900" cy="4929000"/>
          </a:xfrm>
          <a:prstGeom prst="straightConnector1">
            <a:avLst/>
          </a:prstGeom>
          <a:noFill/>
          <a:ln cap="flat" cmpd="sng" w="9525">
            <a:solidFill>
              <a:schemeClr val="lt1"/>
            </a:solidFill>
            <a:prstDash val="solid"/>
            <a:round/>
            <a:headEnd len="sm" w="sm" type="none"/>
            <a:tailEnd len="sm" w="sm" type="none"/>
          </a:ln>
        </p:spPr>
      </p:cxnSp>
      <p:sp>
        <p:nvSpPr>
          <p:cNvPr id="139" name="Google Shape;139;g3ed33d887e8_0_0"/>
          <p:cNvSpPr txBox="1"/>
          <p:nvPr/>
        </p:nvSpPr>
        <p:spPr>
          <a:xfrm>
            <a:off x="9149075" y="1299952"/>
            <a:ext cx="2871300" cy="5479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000"/>
              <a:buFont typeface="Arial"/>
              <a:buNone/>
            </a:pPr>
            <a:r>
              <a:rPr b="1" lang="en" sz="2200">
                <a:solidFill>
                  <a:srgbClr val="999999"/>
                </a:solidFill>
                <a:latin typeface="Roboto"/>
                <a:ea typeface="Roboto"/>
                <a:cs typeface="Roboto"/>
                <a:sym typeface="Roboto"/>
              </a:rPr>
              <a:t>PLATINUM</a:t>
            </a:r>
            <a:endParaRPr sz="2200">
              <a:solidFill>
                <a:srgbClr val="333333"/>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1" i="0" sz="1000" u="none" cap="none" strike="noStrike">
              <a:solidFill>
                <a:schemeClr val="lt1"/>
              </a:solidFill>
              <a:latin typeface="Roboto"/>
              <a:ea typeface="Roboto"/>
              <a:cs typeface="Roboto"/>
              <a:sym typeface="Roboto"/>
            </a:endParaRPr>
          </a:p>
          <a:p>
            <a:pPr indent="0" lvl="0" marL="0" rtl="0" algn="l">
              <a:lnSpc>
                <a:spcPct val="115000"/>
              </a:lnSpc>
              <a:spcBef>
                <a:spcPts val="0"/>
              </a:spcBef>
              <a:spcAft>
                <a:spcPts val="0"/>
              </a:spcAft>
              <a:buClr>
                <a:schemeClr val="lt1"/>
              </a:buClr>
              <a:buSzPts val="1600"/>
              <a:buFont typeface="Arial"/>
              <a:buNone/>
            </a:pPr>
            <a:r>
              <a:t/>
            </a:r>
            <a:endParaRPr b="1" sz="1300">
              <a:solidFill>
                <a:srgbClr val="F4F6FC"/>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-The Ultimate Confidence Toolkit Digital Resources</a:t>
            </a:r>
            <a:endParaRPr b="1" sz="1300">
              <a:solidFill>
                <a:srgbClr val="F4F6FC"/>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-Access to The Confidence Habit Book Club Live Event</a:t>
            </a:r>
            <a:r>
              <a:rPr b="1" lang="en" sz="1300">
                <a:solidFill>
                  <a:schemeClr val="lt1"/>
                </a:solidFill>
                <a:latin typeface="Roboto"/>
                <a:ea typeface="Roboto"/>
                <a:cs typeface="Roboto"/>
                <a:sym typeface="Roboto"/>
              </a:rPr>
              <a:t>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chemeClr val="lt1"/>
                </a:solidFill>
                <a:latin typeface="Roboto"/>
                <a:ea typeface="Roboto"/>
                <a:cs typeface="Roboto"/>
                <a:sym typeface="Roboto"/>
              </a:rPr>
              <a:t>-Access the Mentally Strong Academy for the next 6 months</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chemeClr val="lt1"/>
                </a:solidFill>
                <a:latin typeface="Roboto"/>
                <a:ea typeface="Roboto"/>
                <a:cs typeface="Roboto"/>
                <a:sym typeface="Roboto"/>
              </a:rPr>
              <a:t>-A Confidence-Breakthrough Coaching Call with a Certified Mentally Strong Coach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chemeClr val="lt1"/>
                </a:solidFill>
                <a:latin typeface="Roboto"/>
                <a:ea typeface="Roboto"/>
                <a:cs typeface="Roboto"/>
                <a:sym typeface="Roboto"/>
              </a:rPr>
              <a:t>-</a:t>
            </a:r>
            <a:r>
              <a:rPr b="1" lang="en" sz="1300">
                <a:solidFill>
                  <a:srgbClr val="F4F6FC"/>
                </a:solidFill>
                <a:latin typeface="Roboto"/>
                <a:ea typeface="Roboto"/>
                <a:cs typeface="Roboto"/>
                <a:sym typeface="Roboto"/>
              </a:rPr>
              <a:t>Live Confidence Summit Event </a:t>
            </a:r>
            <a:br>
              <a:rPr b="1" lang="en" sz="1300">
                <a:solidFill>
                  <a:schemeClr val="lt1"/>
                </a:solidFill>
                <a:latin typeface="Roboto"/>
                <a:ea typeface="Roboto"/>
                <a:cs typeface="Roboto"/>
                <a:sym typeface="Roboto"/>
              </a:rPr>
            </a:br>
            <a:r>
              <a:rPr b="1" lang="en" sz="1300">
                <a:solidFill>
                  <a:schemeClr val="lt1"/>
                </a:solidFill>
                <a:latin typeface="Roboto"/>
                <a:ea typeface="Roboto"/>
                <a:cs typeface="Roboto"/>
                <a:sym typeface="Roboto"/>
              </a:rPr>
              <a:t>-A 60-minute Virtual, Live, Personalized Confidence Keynote to Your Team by Dr. Cindra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chemeClr val="lt1"/>
                </a:solidFill>
                <a:latin typeface="Roboto"/>
                <a:ea typeface="Roboto"/>
                <a:cs typeface="Roboto"/>
                <a:sym typeface="Roboto"/>
              </a:rPr>
              <a:t>-A Pre-event call with Dr. Cindra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F4F6FC"/>
                </a:solidFill>
                <a:latin typeface="Roboto"/>
                <a:ea typeface="Roboto"/>
                <a:cs typeface="Roboto"/>
                <a:sym typeface="Roboto"/>
              </a:rPr>
              <a:t>-100 Copies of </a:t>
            </a:r>
            <a:br>
              <a:rPr b="1" lang="en" sz="1300">
                <a:solidFill>
                  <a:srgbClr val="F4F6FC"/>
                </a:solidFill>
                <a:latin typeface="Roboto"/>
                <a:ea typeface="Roboto"/>
                <a:cs typeface="Roboto"/>
                <a:sym typeface="Roboto"/>
              </a:rPr>
            </a:br>
            <a:r>
              <a:rPr b="1" i="1" lang="en" sz="1300">
                <a:solidFill>
                  <a:srgbClr val="F4F6FC"/>
                </a:solidFill>
                <a:latin typeface="Roboto"/>
                <a:ea typeface="Roboto"/>
                <a:cs typeface="Roboto"/>
                <a:sym typeface="Roboto"/>
              </a:rPr>
              <a:t>The Confidence Habit </a:t>
            </a:r>
            <a:r>
              <a:rPr b="1" lang="en" sz="1300">
                <a:solidFill>
                  <a:srgbClr val="F4F6FC"/>
                </a:solidFill>
                <a:latin typeface="Roboto"/>
                <a:ea typeface="Roboto"/>
                <a:cs typeface="Roboto"/>
                <a:sym typeface="Roboto"/>
              </a:rPr>
              <a:t> </a:t>
            </a:r>
            <a:endParaRPr b="1" sz="1300">
              <a:solidFill>
                <a:schemeClr val="lt1"/>
              </a:solidFill>
              <a:latin typeface="Roboto"/>
              <a:ea typeface="Roboto"/>
              <a:cs typeface="Roboto"/>
              <a:sym typeface="Roboto"/>
            </a:endParaRPr>
          </a:p>
          <a:p>
            <a:pPr indent="0" lvl="0" marL="0" rtl="0" algn="l">
              <a:lnSpc>
                <a:spcPct val="115000"/>
              </a:lnSpc>
              <a:spcBef>
                <a:spcPts val="0"/>
              </a:spcBef>
              <a:spcAft>
                <a:spcPts val="0"/>
              </a:spcAft>
              <a:buClr>
                <a:schemeClr val="lt1"/>
              </a:buClr>
              <a:buSzPts val="1600"/>
              <a:buFont typeface="Arial"/>
              <a:buNone/>
            </a:pPr>
            <a:r>
              <a:t/>
            </a:r>
            <a:endParaRPr b="1" sz="13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lt1"/>
              </a:buClr>
              <a:buSzPts val="1600"/>
              <a:buFont typeface="Arial"/>
              <a:buNone/>
            </a:pPr>
            <a:r>
              <a:rPr b="1" lang="en" sz="1300">
                <a:solidFill>
                  <a:srgbClr val="34DEAF"/>
                </a:solidFill>
                <a:latin typeface="Roboto"/>
                <a:ea typeface="Roboto"/>
                <a:cs typeface="Roboto"/>
                <a:sym typeface="Roboto"/>
              </a:rPr>
              <a:t>Retail Value: </a:t>
            </a:r>
            <a:r>
              <a:rPr b="1" lang="en" sz="1300" strike="sngStrike">
                <a:solidFill>
                  <a:srgbClr val="34DEAF"/>
                </a:solidFill>
                <a:latin typeface="Roboto"/>
                <a:ea typeface="Roboto"/>
                <a:cs typeface="Roboto"/>
                <a:sym typeface="Roboto"/>
              </a:rPr>
              <a:t>$8,882</a:t>
            </a:r>
            <a:r>
              <a:rPr b="1" lang="en" sz="1300" strike="sngStrike">
                <a:solidFill>
                  <a:schemeClr val="lt1"/>
                </a:solidFill>
                <a:latin typeface="Roboto"/>
                <a:ea typeface="Roboto"/>
                <a:cs typeface="Roboto"/>
                <a:sym typeface="Roboto"/>
              </a:rPr>
              <a:t> </a:t>
            </a:r>
            <a:br>
              <a:rPr b="1" lang="en" sz="1300">
                <a:solidFill>
                  <a:schemeClr val="lt1"/>
                </a:solidFill>
                <a:latin typeface="Roboto"/>
                <a:ea typeface="Roboto"/>
                <a:cs typeface="Roboto"/>
                <a:sym typeface="Roboto"/>
              </a:rPr>
            </a:br>
            <a:r>
              <a:rPr b="1" lang="en" sz="1300">
                <a:solidFill>
                  <a:srgbClr val="06C4FF"/>
                </a:solidFill>
                <a:latin typeface="Roboto"/>
                <a:ea typeface="Roboto"/>
                <a:cs typeface="Roboto"/>
                <a:sym typeface="Roboto"/>
              </a:rPr>
              <a:t>PLATINUM</a:t>
            </a:r>
            <a:r>
              <a:rPr b="1" lang="en" sz="1300">
                <a:solidFill>
                  <a:srgbClr val="06C4FF"/>
                </a:solidFill>
                <a:latin typeface="Roboto"/>
                <a:ea typeface="Roboto"/>
                <a:cs typeface="Roboto"/>
                <a:sym typeface="Roboto"/>
              </a:rPr>
              <a:t>: $3,599</a:t>
            </a:r>
            <a:endParaRPr b="1" sz="1300">
              <a:solidFill>
                <a:srgbClr val="06C4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2023-04-04T20:11:36Z</dcterms:created>
  <dc:creator>Christian Tysklind</dc:creator>
</cp:coreProperties>
</file>