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1464F-5EC8-4812-8654-323BA6619B81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6CD5A-3712-4C5F-95FC-0D56C2338B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7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6CD5A-3712-4C5F-95FC-0D56C2338B5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38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22F8E-3629-3208-06AC-2E2E5DEA5E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5A514-7F4B-643C-92CF-52B8F732C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38D4A-F5BF-4D3A-89BE-638FAF0EF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4A43A-F3DF-F06F-F7B6-EB1779678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D0D3E-7FC2-CCC0-5227-9DCC5D5F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27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83690-4F7C-5E65-17D8-88B77C2C6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2ED22E-D05F-C795-D1B8-6F2D90C47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BA9E1-D60F-B96A-EBD3-C2378B4C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2CEDB-6D2A-F8EE-50C7-A66A2212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718F4-FB7F-9781-73AC-37107E778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54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A7348C-5E73-6EE7-353D-06ED3AC7EF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7D3B75-58DC-E80F-E955-AF7823D33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509B4-C18E-D47A-1B90-F75CFF239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524BE-D136-093D-36A5-B6CB2846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7B76-8528-7314-2F50-4B2EA1059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94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D0C87-3A97-C294-C614-B41574CA2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1F1E9-63DF-01CF-FF61-7805BFAAE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87B42-5B60-07FF-C7FA-FC1066623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2D494-CCC8-8506-E310-1C5D8C23A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93245-B753-C714-B005-5547C2F1C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2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7A69B-8E3E-BF2F-B077-BE35B921A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5438C1-BAB2-D348-487C-1C29C488A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F0B83-CB62-AE5C-A039-2E67616B7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7ACED-309C-393F-579E-2BF0C6C6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4B863-1EE8-A9AB-B2EB-DF3D9C722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11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58714-6BAA-B5C0-AD6F-033F201BB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DBE9-3628-23E8-37AC-74B2D5FE13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FEA72-963F-14A7-E2F1-285A8C412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62D84-D99E-7C81-A822-1062A166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434CB-CAEF-DE9A-11EC-253451EA6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71FC3-04BB-BAC2-0344-6418C23A7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30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43240-4868-3E88-2EC1-701B2D95D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838CF-4B9D-8EC7-B494-082392C73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A2600-5738-C930-A9B8-3CC68D16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D5301-C4F0-8420-63C2-D9C363CE31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151E02-1E1F-12E4-140C-9BD806F37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2CDED2-2743-F579-44ED-88A4D4158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5911C5-BAB4-7945-B814-ACC609D22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1BC4DD-48CC-34DA-AD93-551DF91B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F2A28-094D-497C-2911-40B0A72B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D0271-4997-CC6F-B20E-9BAB2B71F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B0E5B2-DEE7-B1CF-76C5-8B51F0997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40820B-AA20-0BF3-350D-512C14EB1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91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1C0AF0-D283-A943-2A70-D79236B3F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C2F76C-7D00-6028-F537-3AE0E183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4F622-B514-BFB3-0295-ACD00E1FB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53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E1C60-164D-980B-F52F-FCEF32A6B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4FA55-6EAF-F44C-1491-22C5FC185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5444A-FCE1-25E5-23DA-34012E4C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752E7-54C2-ACAF-03B6-A64A7C45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881FF-49DF-77CB-42CD-AA824097D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35B1D-EB92-28D3-3894-80CA5E1D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75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9150D-C2EE-40BD-EE6E-DAFC95F8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D181C-B246-AED8-978B-B4BAE0B935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19F844-5846-7ECA-D502-74827457D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C56D0-7C40-25B9-8B4A-3A2A2B222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C7B27-ED0B-2E24-1390-30136CB1D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0C839-96DC-9723-FB2D-6C91270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22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076C15-4CD3-57E5-0EE7-949E8E2D3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BD887-0134-EBE2-F263-53BBEBAF5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5D54C-7262-385B-D6D2-52E44BF20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A15F4D-C247-4A2F-AD4C-DE3401E0021A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14818-DA1F-1661-CBAB-1FEE195F15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3541A-2AE6-C9D9-1F3C-78F8305BD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6B2EBE-689C-4CF9-AD9C-55587227E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61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E22FCE2-4F61-A649-C10C-4C1FEAA83A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4014" y="215266"/>
            <a:ext cx="2383971" cy="719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CBAB04-96C3-5203-910C-DBFCABBA687E}"/>
              </a:ext>
            </a:extLst>
          </p:cNvPr>
          <p:cNvSpPr txBox="1"/>
          <p:nvPr/>
        </p:nvSpPr>
        <p:spPr>
          <a:xfrm>
            <a:off x="69396" y="2973201"/>
            <a:ext cx="6026602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solidFill>
                  <a:schemeClr val="accent1">
                    <a:lumMod val="50000"/>
                  </a:schemeClr>
                </a:solidFill>
              </a:rPr>
              <a:t>Salads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Warm chicken and chorizo salad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gem lettuce, roasted peppers, onions,                                        cucumber &amp; tomatoes, spiced &amp; zesty house dressing (gf)	                  £18.95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Warm chickpea, beetroot and roasted pepper salad,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gem lettuce and a                         spiced &amp; zesty house dressing (v) (vg) (gf) 			                  £17.95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Fish Niçoise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of the day with gem lettuce, boiled egg, green beans, new                      potatoes, olives, spiced &amp; zesty dressing (gf) 	                                              £18.95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CE737D-4F6F-A2A0-779D-6141FCE6A129}"/>
              </a:ext>
            </a:extLst>
          </p:cNvPr>
          <p:cNvSpPr txBox="1"/>
          <p:nvPr/>
        </p:nvSpPr>
        <p:spPr>
          <a:xfrm>
            <a:off x="-1" y="4481324"/>
            <a:ext cx="6095999" cy="10310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solidFill>
                  <a:schemeClr val="accent1">
                    <a:lumMod val="50000"/>
                  </a:schemeClr>
                </a:solidFill>
              </a:rPr>
              <a:t>Summer Favourites 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Breaded chicken Parmigiana,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 tomato sauce, mozzarella, parmesan,                                               fries &amp; salad                     				                   £18.50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Lamb koftas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rice, salad and minted buttermilk dressing                                      £15.95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Mixed vegetable pasta,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in a rich tomato and chilli sauce, basil oil (v)</a:t>
            </a:r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	                  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£17.95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DD4AD3-9445-4E22-F09D-03E2EB79CEE5}"/>
              </a:ext>
            </a:extLst>
          </p:cNvPr>
          <p:cNvSpPr txBox="1"/>
          <p:nvPr/>
        </p:nvSpPr>
        <p:spPr>
          <a:xfrm>
            <a:off x="6095998" y="4188918"/>
            <a:ext cx="6096001" cy="17697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solidFill>
                  <a:schemeClr val="accent1">
                    <a:lumMod val="50000"/>
                  </a:schemeClr>
                </a:solidFill>
              </a:rPr>
              <a:t>Burgers</a:t>
            </a:r>
          </a:p>
          <a:p>
            <a:pPr algn="ctr"/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All Burgers served in a pretzel bun, fries, lettuce and  side salad. Upgrade to dirty fries for £4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Oak Inn Beef burger,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2 4oz patty’s, cheese and tomato chutney (</a:t>
            </a:r>
            <a:r>
              <a:rPr lang="en-GB" sz="1200" dirty="0" err="1">
                <a:solidFill>
                  <a:schemeClr val="accent1">
                    <a:lumMod val="50000"/>
                  </a:schemeClr>
                </a:solidFill>
              </a:rPr>
              <a:t>gfa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)                       £17.50</a:t>
            </a:r>
            <a:endParaRPr lang="en-GB" sz="1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Ed’s crispy fried chicken burger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mango and chilli glaze 	                   £17.50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Brisket chilli cheeseburger,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4oz patty, brisket chilli, cheese, sour cream (</a:t>
            </a:r>
            <a:r>
              <a:rPr lang="en-GB" sz="1200" dirty="0" err="1">
                <a:solidFill>
                  <a:schemeClr val="accent1">
                    <a:lumMod val="50000"/>
                  </a:schemeClr>
                </a:solidFill>
              </a:rPr>
              <a:t>gfa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)    £17.50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The Nemo burger,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cider battered fish and tartare sauce (</a:t>
            </a:r>
            <a:r>
              <a:rPr lang="en-GB" sz="1200" dirty="0" err="1">
                <a:solidFill>
                  <a:schemeClr val="accent1">
                    <a:lumMod val="50000"/>
                  </a:schemeClr>
                </a:solidFill>
              </a:rPr>
              <a:t>gfa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) 	                   £17.50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Spicy bean burger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onion bhaji and minted buttermilk (v)    	                   £17.50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Spicy bean burger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mango and chilli sauce (v) (vg)		                   £17.00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B280A9-6900-6F82-33BD-BFCDD154F44A}"/>
              </a:ext>
            </a:extLst>
          </p:cNvPr>
          <p:cNvSpPr txBox="1"/>
          <p:nvPr/>
        </p:nvSpPr>
        <p:spPr>
          <a:xfrm>
            <a:off x="6096000" y="1226581"/>
            <a:ext cx="6096001" cy="269304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solidFill>
                  <a:schemeClr val="accent1">
                    <a:lumMod val="50000"/>
                  </a:schemeClr>
                </a:solidFill>
              </a:rPr>
              <a:t>Oak Inn Signature Dishes</a:t>
            </a:r>
          </a:p>
          <a:p>
            <a:pPr algn="ctr"/>
            <a:r>
              <a:rPr lang="en-GB" sz="1200" b="1" i="1" dirty="0">
                <a:solidFill>
                  <a:schemeClr val="accent1">
                    <a:lumMod val="50000"/>
                  </a:schemeClr>
                </a:solidFill>
              </a:rPr>
              <a:t>Smaller portions available in selected dishes marked (1/2) for £12.00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Homemade deep filled pulled beef and chorizo lasagne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topped with                               parmesan, rocket and basil oil (1/2)			                    £19.95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Homemade pie of the day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new potatoes, vegetables &amp; gravy 	                    £18.00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Cider battered fish and chips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, tartare, peas and lemon (gf) (1/2)	                    £18.00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Pulled brisket chilli con carne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rice and sour cream (gf) (1/2) 	                    £18.00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Garlic &amp; mint marinated lamb rump ,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new potatoes, vegetables of the day          £19.95        and gravy (gf)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Hand cut 8oz sirloin steak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topped</a:t>
            </a:r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chimichurri,                                                         £25.95       roasted tomato, mushroom, chips (gf) 			                      </a:t>
            </a:r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Mussels of the Day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fries gf) </a:t>
            </a:r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		             	                   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£18.95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Catch of the Day-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See blackboard on day			                     £M/P                 </a:t>
            </a:r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5 bean chilli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rice and sour cream (v) (</a:t>
            </a:r>
            <a:r>
              <a:rPr lang="en-GB" sz="1200" dirty="0" err="1">
                <a:solidFill>
                  <a:schemeClr val="accent1">
                    <a:lumMod val="50000"/>
                  </a:schemeClr>
                </a:solidFill>
              </a:rPr>
              <a:t>vga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) (gf) (1/2) 	                                                 £17.50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63E00A-DEF7-F856-A721-8C13759DE054}"/>
              </a:ext>
            </a:extLst>
          </p:cNvPr>
          <p:cNvSpPr txBox="1"/>
          <p:nvPr/>
        </p:nvSpPr>
        <p:spPr>
          <a:xfrm>
            <a:off x="0" y="6196280"/>
            <a:ext cx="12192000" cy="661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solidFill>
                  <a:schemeClr val="accent1">
                    <a:lumMod val="50000"/>
                  </a:schemeClr>
                </a:solidFill>
              </a:rPr>
              <a:t>Sides</a:t>
            </a:r>
          </a:p>
          <a:p>
            <a:pPr algn="ctr"/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Fries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 £5 / </a:t>
            </a:r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Dirty fries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, chilli pulled brisket topped with cheese and zesty house dressing £10 /</a:t>
            </a:r>
          </a:p>
          <a:p>
            <a:pPr algn="ctr"/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Garlic bread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£5.50 </a:t>
            </a:r>
            <a:r>
              <a:rPr lang="en-GB" sz="1200" i="1" dirty="0">
                <a:solidFill>
                  <a:schemeClr val="accent1">
                    <a:lumMod val="50000"/>
                  </a:schemeClr>
                </a:solidFill>
              </a:rPr>
              <a:t>add cheese £1 </a:t>
            </a:r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/ New potatoes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£5 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1B686D-A310-211C-5B04-3A1BA052A5F0}"/>
              </a:ext>
            </a:extLst>
          </p:cNvPr>
          <p:cNvSpPr txBox="1"/>
          <p:nvPr/>
        </p:nvSpPr>
        <p:spPr>
          <a:xfrm>
            <a:off x="69395" y="1281253"/>
            <a:ext cx="6026604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solidFill>
                  <a:schemeClr val="accent1">
                    <a:lumMod val="50000"/>
                  </a:schemeClr>
                </a:solidFill>
              </a:rPr>
              <a:t>Starters/ While you wait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Marinated Olives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(gf)</a:t>
            </a:r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				  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                 £6.00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Lamb koftas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salad &amp; minted buttermilk 		                    £9.50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Salt and pepper squid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garlic aioli 			                    £9.50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Moules Mariniere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crusty bread (</a:t>
            </a:r>
            <a:r>
              <a:rPr lang="en-GB" sz="1200" dirty="0" err="1">
                <a:solidFill>
                  <a:schemeClr val="accent1">
                    <a:lumMod val="50000"/>
                  </a:schemeClr>
                </a:solidFill>
              </a:rPr>
              <a:t>gfa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)			                    £10.00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Onion bhaji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minted buttermilk and mango glaze (v) 	                    £7.00</a:t>
            </a:r>
          </a:p>
          <a:p>
            <a:r>
              <a:rPr lang="en-GB" sz="1200" b="1" dirty="0">
                <a:solidFill>
                  <a:schemeClr val="accent1">
                    <a:lumMod val="50000"/>
                  </a:schemeClr>
                </a:solidFill>
              </a:rPr>
              <a:t>Battered cauliflower </a:t>
            </a:r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with hot habanero chilli salsa (v) (vg) (gf) 	                    £7.00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1235F5D-2365-C283-370D-FC7EBA475EDA}"/>
              </a:ext>
            </a:extLst>
          </p:cNvPr>
          <p:cNvSpPr txBox="1">
            <a:spLocks/>
          </p:cNvSpPr>
          <p:nvPr/>
        </p:nvSpPr>
        <p:spPr>
          <a:xfrm>
            <a:off x="69395" y="0"/>
            <a:ext cx="4995032" cy="1107996"/>
          </a:xfrm>
          <a:prstGeom prst="rect">
            <a:avLst/>
          </a:prstGeom>
        </p:spPr>
        <p:txBody>
          <a:bodyPr wrap="square" anchor="t" anchorCtr="1">
            <a:spAutoFit/>
          </a:bodyPr>
          <a:lstStyle>
            <a:defPPr>
              <a:defRPr lang="en-US"/>
            </a:defPPr>
            <a:lvl1pPr marL="0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6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1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7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3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8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9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5" algn="l" defTabSz="91433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400"/>
              </a:spcBef>
            </a:pPr>
            <a:r>
              <a:rPr lang="en-US" sz="1100" dirty="0">
                <a:solidFill>
                  <a:schemeClr val="accent1">
                    <a:lumMod val="50000"/>
                  </a:schemeClr>
                </a:solidFill>
              </a:rPr>
              <a:t>If you require information regarding the presence of allergens in any of our food or drink, please ask your server who will be happy to provide this information. Whilst a dish may not contain a specific allergen, due to the wide range of ingredients used in our kitchen, foods may be prepared in the presence of ingredients which do contain allergens. (v) vegetarian (vg) vegan (</a:t>
            </a:r>
            <a:r>
              <a:rPr lang="en-US" sz="1100" dirty="0" err="1">
                <a:solidFill>
                  <a:schemeClr val="accent1">
                    <a:lumMod val="50000"/>
                  </a:schemeClr>
                </a:solidFill>
              </a:rPr>
              <a:t>vga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</a:rPr>
              <a:t>) vegan available (gf) gluten free (</a:t>
            </a:r>
            <a:r>
              <a:rPr lang="en-US" sz="1100" dirty="0" err="1">
                <a:solidFill>
                  <a:schemeClr val="accent1">
                    <a:lumMod val="50000"/>
                  </a:schemeClr>
                </a:solidFill>
              </a:rPr>
              <a:t>gfa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</a:rPr>
              <a:t>) gluten free available </a:t>
            </a:r>
          </a:p>
        </p:txBody>
      </p:sp>
    </p:spTree>
    <p:extLst>
      <p:ext uri="{BB962C8B-B14F-4D97-AF65-F5344CB8AC3E}">
        <p14:creationId xmlns:p14="http://schemas.microsoft.com/office/powerpoint/2010/main" val="1581118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692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Sussex Inns 2</dc:creator>
  <cp:lastModifiedBy>Sussex Inns 2</cp:lastModifiedBy>
  <cp:revision>26</cp:revision>
  <cp:lastPrinted>2025-04-11T10:40:41Z</cp:lastPrinted>
  <dcterms:created xsi:type="dcterms:W3CDTF">2025-03-13T14:57:43Z</dcterms:created>
  <dcterms:modified xsi:type="dcterms:W3CDTF">2025-07-10T14:26:37Z</dcterms:modified>
</cp:coreProperties>
</file>