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76BAD-7400-43D4-8475-C1FAD24CB456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2042-7DE5-4BE7-86C9-B61C1B826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0" y="0"/>
            <a:ext cx="9144000" cy="5410200"/>
          </a:xfrm>
          <a:prstGeom prst="rect">
            <a:avLst/>
          </a:prstGeom>
          <a:solidFill>
            <a:schemeClr val="bg1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r>
              <a:rPr lang="en-US" dirty="0">
                <a:solidFill>
                  <a:srgbClr val="FFC000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1676400" y="5410200"/>
            <a:ext cx="7467600" cy="1447800"/>
          </a:xfrm>
          <a:prstGeom prst="rect">
            <a:avLst/>
          </a:prstGeom>
          <a:solidFill>
            <a:srgbClr val="0D0D0D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buFontTx/>
              <a:buChar char="-"/>
            </a:pPr>
            <a:r>
              <a:rPr lang="en-US" sz="3600" b="1" i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3600" b="1" i="1" dirty="0" smtClean="0">
                <a:solidFill>
                  <a:srgbClr val="FFFF00"/>
                </a:solidFill>
                <a:latin typeface="Calibri" pitchFamily="34" charset="0"/>
              </a:rPr>
              <a:t>Georgia Hope </a:t>
            </a:r>
            <a:r>
              <a:rPr lang="en-US" sz="3600" b="1" i="1" dirty="0" smtClean="0">
                <a:solidFill>
                  <a:schemeClr val="bg1"/>
                </a:solidFill>
                <a:latin typeface="Calibri" pitchFamily="34" charset="0"/>
              </a:rPr>
              <a:t>- </a:t>
            </a:r>
            <a:endParaRPr lang="en-US" sz="36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3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638800"/>
            <a:ext cx="1143000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122" name="AutoShape 2" descr="MUST Ministr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24" name="AutoShape 4" descr="MUST Ministr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0" name="AutoShape 2" descr="EX_TheExtension_Horz_Logo_tagline_2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EX_TheExtension_Horz_Logo_tagline_2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AutoShape 2" descr="The Family Health Centers of Georgia, Inc."/>
          <p:cNvSpPr>
            <a:spLocks noChangeAspect="1" noChangeArrowheads="1"/>
          </p:cNvSpPr>
          <p:nvPr/>
        </p:nvSpPr>
        <p:spPr bwMode="auto">
          <a:xfrm>
            <a:off x="155575" y="-6300788"/>
            <a:ext cx="48577500" cy="13134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Locations | The Family Health Centers of Georgia, Inc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Locations | The Family Health Centers of Georgia, Inc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Georgia Hope Careers and Employment | Indeed.co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304800"/>
            <a:ext cx="2590800" cy="25908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0" y="31242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pPr algn="ctr"/>
            <a:r>
              <a:rPr lang="en-US" b="1" dirty="0" smtClean="0"/>
              <a:t>Utilize </a:t>
            </a:r>
            <a:r>
              <a:rPr lang="en-US" b="1" dirty="0" smtClean="0"/>
              <a:t>resources and remain solution focused and commitment to overcome barriers and </a:t>
            </a:r>
            <a:endParaRPr lang="en-US" b="1" dirty="0" smtClean="0"/>
          </a:p>
          <a:p>
            <a:pPr algn="ctr"/>
            <a:r>
              <a:rPr lang="en-US" b="1" dirty="0" smtClean="0"/>
              <a:t>persevere </a:t>
            </a:r>
            <a:r>
              <a:rPr lang="en-US" b="1" dirty="0" smtClean="0"/>
              <a:t>through challenges. Think creatively and progressively to discover ways to meet the needs of our staff, clients, and community. Demonstrate compassion, humility, and respect toward team </a:t>
            </a:r>
            <a:r>
              <a:rPr lang="en-US" b="1" dirty="0" smtClean="0"/>
              <a:t>members. Work </a:t>
            </a:r>
            <a:r>
              <a:rPr lang="en-US" b="1" dirty="0" smtClean="0"/>
              <a:t>to assist the whole family system and the communities they are in of support staff wellness and continuous quality improvement via comprehensive employee engagement strategies.</a:t>
            </a:r>
          </a:p>
          <a:p>
            <a:endParaRPr lang="en-US" dirty="0"/>
          </a:p>
        </p:txBody>
      </p:sp>
    </p:spTree>
  </p:cSld>
  <p:clrMapOvr>
    <a:masterClrMapping/>
  </p:clrMapOvr>
  <p:transition advTm="45062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0" y="2133600"/>
            <a:ext cx="9144000" cy="3276600"/>
          </a:xfrm>
          <a:prstGeom prst="rect">
            <a:avLst/>
          </a:prstGeom>
          <a:solidFill>
            <a:schemeClr val="tx1"/>
          </a:solidFill>
          <a:ln w="25400">
            <a:solidFill>
              <a:srgbClr val="FFC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r>
              <a:rPr lang="en-US" dirty="0">
                <a:solidFill>
                  <a:srgbClr val="FFC000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1676400" y="5410200"/>
            <a:ext cx="7467600" cy="1447800"/>
          </a:xfrm>
          <a:prstGeom prst="rect">
            <a:avLst/>
          </a:prstGeom>
          <a:solidFill>
            <a:srgbClr val="0D0D0D"/>
          </a:solidFill>
          <a:ln w="25400">
            <a:solidFill>
              <a:srgbClr val="FFC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buFontTx/>
              <a:buChar char="-"/>
            </a:pPr>
            <a:r>
              <a:rPr lang="en-US" sz="3600" b="1" i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3600" b="1" i="1" dirty="0" smtClean="0">
                <a:solidFill>
                  <a:srgbClr val="FFFF00"/>
                </a:solidFill>
                <a:latin typeface="Calibri" pitchFamily="34" charset="0"/>
              </a:rPr>
              <a:t>Contact Us</a:t>
            </a:r>
            <a:r>
              <a:rPr lang="en-US" sz="3600" b="1" i="1" dirty="0" smtClean="0">
                <a:solidFill>
                  <a:srgbClr val="FFC000"/>
                </a:solidFill>
                <a:latin typeface="Calibri" pitchFamily="34" charset="0"/>
              </a:rPr>
              <a:t> </a:t>
            </a:r>
            <a:r>
              <a:rPr lang="en-US" sz="3600" b="1" i="1" dirty="0" smtClean="0">
                <a:solidFill>
                  <a:schemeClr val="bg1"/>
                </a:solidFill>
                <a:latin typeface="Calibri" pitchFamily="34" charset="0"/>
              </a:rPr>
              <a:t>- </a:t>
            </a:r>
            <a:endParaRPr lang="en-US" sz="36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3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638800"/>
            <a:ext cx="1143000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743200" y="2209800"/>
            <a:ext cx="411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 smtClean="0">
              <a:solidFill>
                <a:srgbClr val="FFC000"/>
              </a:solidFill>
            </a:endParaRPr>
          </a:p>
          <a:p>
            <a:pPr algn="ctr"/>
            <a:r>
              <a:rPr lang="en-US" b="1" dirty="0" smtClean="0">
                <a:solidFill>
                  <a:srgbClr val="FFFF00"/>
                </a:solidFill>
              </a:rPr>
              <a:t>Georgia Hope</a:t>
            </a:r>
            <a:endParaRPr lang="en-US" sz="400" b="1" dirty="0">
              <a:solidFill>
                <a:srgbClr val="FFFF00"/>
              </a:solidFill>
            </a:endParaRPr>
          </a:p>
          <a:p>
            <a:pPr algn="ctr"/>
            <a:endParaRPr lang="en-US" sz="400" b="1" dirty="0" smtClean="0">
              <a:solidFill>
                <a:schemeClr val="bg1"/>
              </a:solidFill>
            </a:endParaRPr>
          </a:p>
          <a:p>
            <a:pPr algn="ctr"/>
            <a:endParaRPr lang="en-US" sz="400" b="1" dirty="0">
              <a:solidFill>
                <a:schemeClr val="bg1"/>
              </a:solidFill>
            </a:endParaRPr>
          </a:p>
          <a:p>
            <a:pPr algn="ctr"/>
            <a:endParaRPr lang="en-US" sz="400" b="1" dirty="0" smtClean="0">
              <a:solidFill>
                <a:schemeClr val="bg1"/>
              </a:solidFill>
            </a:endParaRPr>
          </a:p>
          <a:p>
            <a:pPr algn="ctr"/>
            <a:endParaRPr lang="en-US" sz="400" b="1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104 Springfield Center Dr 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Woodstock, GA 30188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706-279-0405</a:t>
            </a: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de-DE" b="1" dirty="0" smtClean="0">
                <a:solidFill>
                  <a:schemeClr val="bg1"/>
                </a:solidFill>
              </a:rPr>
              <a:t>M-F | 8:00 AM – 5:00 </a:t>
            </a:r>
            <a:r>
              <a:rPr lang="de-DE" b="1" dirty="0" smtClean="0">
                <a:solidFill>
                  <a:schemeClr val="bg1"/>
                </a:solidFill>
              </a:rPr>
              <a:t>PM</a:t>
            </a:r>
          </a:p>
          <a:p>
            <a:pPr algn="ctr"/>
            <a:endParaRPr lang="de-DE" b="1" dirty="0" smtClean="0">
              <a:solidFill>
                <a:schemeClr val="bg1"/>
              </a:solidFill>
            </a:endParaRPr>
          </a:p>
          <a:p>
            <a:pPr algn="ctr"/>
            <a:r>
              <a:rPr lang="de-DE" b="1" dirty="0" smtClean="0">
                <a:solidFill>
                  <a:srgbClr val="FFFF00"/>
                </a:solidFill>
              </a:rPr>
              <a:t>https://gahope.org/</a:t>
            </a:r>
            <a:endParaRPr lang="de-DE" b="1" dirty="0" smtClean="0">
              <a:solidFill>
                <a:srgbClr val="FFFF00"/>
              </a:solidFill>
            </a:endParaRPr>
          </a:p>
          <a:p>
            <a:pPr algn="ctr"/>
            <a:endParaRPr lang="de-DE" b="1" dirty="0" smtClean="0">
              <a:solidFill>
                <a:schemeClr val="bg1"/>
              </a:solidFill>
            </a:endParaRPr>
          </a:p>
          <a:p>
            <a:pPr algn="ctr"/>
            <a:endParaRPr lang="de-DE" b="1" dirty="0" smtClean="0">
              <a:solidFill>
                <a:schemeClr val="bg1"/>
              </a:solidFill>
            </a:endParaRPr>
          </a:p>
          <a:p>
            <a:pPr algn="ctr"/>
            <a:endParaRPr lang="de-DE" b="1" dirty="0" smtClean="0">
              <a:solidFill>
                <a:schemeClr val="bg1"/>
              </a:solidFill>
            </a:endParaRP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</p:txBody>
      </p:sp>
      <p:pic>
        <p:nvPicPr>
          <p:cNvPr id="7" name="Picture 6" descr="Georgia Hope Careers and Employment | Indeed.co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152400"/>
            <a:ext cx="1752600" cy="1752600"/>
          </a:xfrm>
          <a:prstGeom prst="rect">
            <a:avLst/>
          </a:prstGeom>
          <a:noFill/>
        </p:spPr>
      </p:pic>
    </p:spTree>
  </p:cSld>
  <p:clrMapOvr>
    <a:masterClrMapping/>
  </p:clrMapOvr>
  <p:transition advTm="45062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94</Words>
  <Application>Microsoft Office PowerPoint</Application>
  <PresentationFormat>On-screen Show (4:3)</PresentationFormat>
  <Paragraphs>53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Superior</dc:creator>
  <cp:lastModifiedBy>Superior</cp:lastModifiedBy>
  <cp:revision>6</cp:revision>
  <dcterms:created xsi:type="dcterms:W3CDTF">2024-08-21T14:38:44Z</dcterms:created>
  <dcterms:modified xsi:type="dcterms:W3CDTF">2024-12-12T14:38:29Z</dcterms:modified>
</cp:coreProperties>
</file>