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E17EA-250C-44F3-ACA2-F0E51110304C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AC264-54BA-44F3-A769-94E47E5FB9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638800"/>
            <a:ext cx="1143000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676400" y="5410200"/>
            <a:ext cx="7467600" cy="1447800"/>
          </a:xfrm>
          <a:prstGeom prst="rect">
            <a:avLst/>
          </a:prstGeom>
          <a:solidFill>
            <a:srgbClr val="0D0D0D"/>
          </a:solidFill>
          <a:ln w="25400">
            <a:solidFill>
              <a:srgbClr val="FFC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buFontTx/>
              <a:buChar char="-"/>
            </a:pPr>
            <a:r>
              <a:rPr lang="en-US" sz="3600" b="1" i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3600" b="1" i="1" dirty="0" smtClean="0">
                <a:solidFill>
                  <a:srgbClr val="FFFF00"/>
                </a:solidFill>
                <a:latin typeface="Calibri" pitchFamily="34" charset="0"/>
              </a:rPr>
              <a:t>ST. Vincent de Paul</a:t>
            </a:r>
            <a:r>
              <a:rPr lang="en-US" sz="3600" b="1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3600" b="1" i="1" dirty="0">
                <a:solidFill>
                  <a:schemeClr val="bg1"/>
                </a:solidFill>
                <a:latin typeface="Calibri" pitchFamily="34" charset="0"/>
              </a:rPr>
              <a:t>- </a:t>
            </a:r>
          </a:p>
          <a:p>
            <a:pPr algn="ctr"/>
            <a:endParaRPr lang="en-US" sz="3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0386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Respecting the dignity of each person, St. Vincent de Paul Georgia brings hope and help to those in need so they may achieve stability and move toward self-sufficiency. Inspired by Gospel values, Vincentians see the face of Christ in our neighbors in need.</a:t>
            </a:r>
            <a:endParaRPr lang="en-US" b="1" dirty="0"/>
          </a:p>
        </p:txBody>
      </p:sp>
      <p:pic>
        <p:nvPicPr>
          <p:cNvPr id="1028" name="Picture 4" descr="St. Vincent de Paul Georg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609600"/>
            <a:ext cx="3762810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0" y="0"/>
            <a:ext cx="9144000" cy="5410200"/>
          </a:xfrm>
          <a:prstGeom prst="rect">
            <a:avLst/>
          </a:prstGeom>
          <a:solidFill>
            <a:schemeClr val="tx1"/>
          </a:solidFill>
          <a:ln w="25400">
            <a:solidFill>
              <a:srgbClr val="FFC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sz="1600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endParaRPr lang="en-US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r>
              <a:rPr lang="en-US" dirty="0">
                <a:solidFill>
                  <a:srgbClr val="FFC000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1676400" y="5410200"/>
            <a:ext cx="7467600" cy="1447800"/>
          </a:xfrm>
          <a:prstGeom prst="rect">
            <a:avLst/>
          </a:prstGeom>
          <a:solidFill>
            <a:srgbClr val="0D0D0D"/>
          </a:solidFill>
          <a:ln w="25400">
            <a:solidFill>
              <a:srgbClr val="FFC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US" sz="900" b="1" i="1" dirty="0">
              <a:solidFill>
                <a:schemeClr val="bg1"/>
              </a:solidFill>
              <a:latin typeface="Calibri" pitchFamily="34" charset="0"/>
            </a:endParaRPr>
          </a:p>
          <a:p>
            <a:pPr algn="ctr">
              <a:buFontTx/>
              <a:buChar char="-"/>
            </a:pPr>
            <a:r>
              <a:rPr lang="en-US" sz="3600" b="1" i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3600" b="1" i="1" dirty="0" smtClean="0">
                <a:solidFill>
                  <a:srgbClr val="FFFF00"/>
                </a:solidFill>
                <a:latin typeface="Calibri" pitchFamily="34" charset="0"/>
              </a:rPr>
              <a:t>Contact Us</a:t>
            </a:r>
            <a:r>
              <a:rPr lang="en-US" sz="3600" b="1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3600" b="1" i="1" dirty="0">
                <a:solidFill>
                  <a:schemeClr val="bg1"/>
                </a:solidFill>
                <a:latin typeface="Calibri" pitchFamily="34" charset="0"/>
              </a:rPr>
              <a:t>- </a:t>
            </a:r>
          </a:p>
          <a:p>
            <a:pPr algn="ctr"/>
            <a:endParaRPr lang="en-US" sz="36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638800"/>
            <a:ext cx="1143000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743200" y="2590800"/>
            <a:ext cx="40386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800" b="1" i="1" dirty="0" smtClean="0">
              <a:solidFill>
                <a:srgbClr val="FFC000"/>
              </a:solidFill>
            </a:endParaRPr>
          </a:p>
          <a:p>
            <a:pPr algn="ctr"/>
            <a:r>
              <a:rPr lang="en-US" sz="1600" b="1" i="1" dirty="0" smtClean="0">
                <a:solidFill>
                  <a:srgbClr val="FFFF00"/>
                </a:solidFill>
              </a:rPr>
              <a:t>ST.  </a:t>
            </a:r>
            <a:r>
              <a:rPr lang="en-US" sz="1600" b="1" i="1" dirty="0" smtClean="0">
                <a:solidFill>
                  <a:srgbClr val="FFFF00"/>
                </a:solidFill>
              </a:rPr>
              <a:t>Vincent de Paul</a:t>
            </a:r>
            <a:r>
              <a:rPr lang="en-US" sz="1600" b="1" i="1" dirty="0" smtClean="0">
                <a:solidFill>
                  <a:srgbClr val="FFFF00"/>
                </a:solidFill>
              </a:rPr>
              <a:t> </a:t>
            </a:r>
            <a:endParaRPr lang="en-US" sz="1600" b="1" i="1" dirty="0" smtClean="0">
              <a:solidFill>
                <a:srgbClr val="FFFF00"/>
              </a:solidFill>
            </a:endParaRPr>
          </a:p>
          <a:p>
            <a:pPr algn="ctr"/>
            <a:endParaRPr lang="en-US" sz="800" dirty="0">
              <a:solidFill>
                <a:schemeClr val="bg1"/>
              </a:solidFill>
            </a:endParaRPr>
          </a:p>
          <a:p>
            <a:pPr algn="ctr"/>
            <a:endParaRPr lang="en-US" sz="700" b="1" dirty="0" smtClean="0">
              <a:solidFill>
                <a:schemeClr val="bg1"/>
              </a:solidFill>
            </a:endParaRPr>
          </a:p>
          <a:p>
            <a:pPr algn="ctr"/>
            <a:endParaRPr lang="en-US" sz="7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651 West Memorial Drive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Dallas, GA 30132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Phone: 770-443-1537 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Hours: Monday - Saturday 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9:00am to 5:00pm</a:t>
            </a:r>
          </a:p>
          <a:p>
            <a:pPr algn="ctr"/>
            <a:endParaRPr lang="en-US" sz="700" dirty="0" smtClean="0">
              <a:solidFill>
                <a:schemeClr val="bg1"/>
              </a:solidFill>
            </a:endParaRPr>
          </a:p>
          <a:p>
            <a:pPr algn="ctr"/>
            <a:endParaRPr lang="en-US" sz="700" dirty="0" smtClean="0">
              <a:solidFill>
                <a:schemeClr val="bg1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FFFF00"/>
                </a:solidFill>
              </a:rPr>
              <a:t>https://svdpgeorgia.org/</a:t>
            </a:r>
            <a:endParaRPr lang="en-US" sz="1600" b="1" dirty="0" smtClean="0">
              <a:solidFill>
                <a:srgbClr val="FFFF00"/>
              </a:solidFill>
            </a:endParaRPr>
          </a:p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20482" name="Picture 2" descr="CONTACT US Button (customer service support hotline call help) Stock Vector  | Adobe Stock"/>
          <p:cNvPicPr>
            <a:picLocks noChangeAspect="1" noChangeArrowheads="1"/>
          </p:cNvPicPr>
          <p:nvPr/>
        </p:nvPicPr>
        <p:blipFill>
          <a:blip r:embed="rId3"/>
          <a:srcRect l="4000" t="11024" r="3200" b="24409"/>
          <a:stretch>
            <a:fillRect/>
          </a:stretch>
        </p:blipFill>
        <p:spPr bwMode="auto">
          <a:xfrm>
            <a:off x="2209800" y="304800"/>
            <a:ext cx="4876800" cy="22098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</p:pic>
    </p:spTree>
  </p:cSld>
  <p:clrMapOvr>
    <a:masterClrMapping/>
  </p:clrMapOvr>
  <p:transition advTm="45062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88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Superior</dc:creator>
  <cp:lastModifiedBy>Superior</cp:lastModifiedBy>
  <cp:revision>1</cp:revision>
  <dcterms:created xsi:type="dcterms:W3CDTF">2024-12-13T01:46:14Z</dcterms:created>
  <dcterms:modified xsi:type="dcterms:W3CDTF">2024-12-13T02:42:29Z</dcterms:modified>
</cp:coreProperties>
</file>