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56C36-5067-43E7-9F7E-8ACAD57C12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07218-BCEF-47D0-916E-0D651407E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0" y="0"/>
            <a:ext cx="9144000" cy="5410200"/>
          </a:xfrm>
          <a:prstGeom prst="rect">
            <a:avLst/>
          </a:prstGeom>
          <a:solidFill>
            <a:schemeClr val="bg1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r>
              <a:rPr lang="en-US" dirty="0">
                <a:solidFill>
                  <a:srgbClr val="FFC0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1676400" y="5410200"/>
            <a:ext cx="7467600" cy="1447800"/>
          </a:xfrm>
          <a:prstGeom prst="rect">
            <a:avLst/>
          </a:prstGeom>
          <a:solidFill>
            <a:srgbClr val="0D0D0D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buFontTx/>
              <a:buChar char="-"/>
            </a:pP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Calibri" pitchFamily="34" charset="0"/>
              </a:rPr>
              <a:t>Genesis Ministries </a:t>
            </a: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- </a:t>
            </a:r>
          </a:p>
          <a:p>
            <a:pPr algn="ctr"/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638800"/>
            <a:ext cx="1143000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122" name="AutoShape 2" descr="MUST Ministr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AutoShape 4" descr="MUST Ministr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AutoShape 2" descr="ccc-logo-we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CobbWork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CobbWorks/WorkSource Cobb Hosts Employer Match Day | EAST COBB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 descr="Genesis Ministries - Solving substance abuse through Christ | Kennesaw G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28600"/>
            <a:ext cx="2209800" cy="22098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0" y="243840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With </a:t>
            </a:r>
            <a:r>
              <a:rPr lang="en-US" b="1" dirty="0" smtClean="0"/>
              <a:t>proven techniques and latest advances in neuroscience, we approach recovery with </a:t>
            </a:r>
            <a:endParaRPr lang="en-US" b="1" dirty="0" smtClean="0"/>
          </a:p>
          <a:p>
            <a:pPr algn="ctr"/>
            <a:r>
              <a:rPr lang="en-US" b="1" dirty="0" smtClean="0"/>
              <a:t>education</a:t>
            </a:r>
            <a:r>
              <a:rPr lang="en-US" b="1" dirty="0" smtClean="0"/>
              <a:t>, Bible studies, group counseling, and vocational therapy</a:t>
            </a:r>
            <a:r>
              <a:rPr lang="en-US" b="1" dirty="0" smtClean="0"/>
              <a:t>. </a:t>
            </a:r>
            <a:r>
              <a:rPr lang="en-US" b="1" dirty="0" smtClean="0"/>
              <a:t>Genesis Ministries is working </a:t>
            </a:r>
            <a:r>
              <a:rPr lang="en-US" b="1" dirty="0" smtClean="0"/>
              <a:t>to </a:t>
            </a:r>
            <a:r>
              <a:rPr lang="en-US" b="1" dirty="0" smtClean="0"/>
              <a:t>raise awareness about addiction and provide solutions for recovery. The organization invites </a:t>
            </a:r>
            <a:r>
              <a:rPr lang="en-US" b="1" dirty="0" smtClean="0"/>
              <a:t>community </a:t>
            </a:r>
            <a:r>
              <a:rPr lang="en-US" b="1" dirty="0" smtClean="0"/>
              <a:t>leaders, professionals, and individuals who have recovered from addiction to share </a:t>
            </a:r>
            <a:r>
              <a:rPr lang="en-US" b="1" dirty="0" smtClean="0"/>
              <a:t>their </a:t>
            </a:r>
            <a:r>
              <a:rPr lang="en-US" b="1" dirty="0" smtClean="0"/>
              <a:t>stories. Genesis Ministries provides a Christ-centered approach to addressing the </a:t>
            </a:r>
            <a:r>
              <a:rPr lang="en-US" b="1" dirty="0" smtClean="0"/>
              <a:t>mental, emotional</a:t>
            </a:r>
            <a:r>
              <a:rPr lang="en-US" b="1" dirty="0" smtClean="0"/>
              <a:t>, and spiritual needs of those struggling with addiction. Our program includes a </a:t>
            </a:r>
            <a:r>
              <a:rPr lang="en-US" b="1" dirty="0" smtClean="0"/>
              <a:t>highly </a:t>
            </a:r>
            <a:r>
              <a:rPr lang="en-US" b="1" dirty="0" smtClean="0"/>
              <a:t>structured, multi-disciplinary, and residential program, as well as outpatient solutions </a:t>
            </a:r>
            <a:r>
              <a:rPr lang="en-US" b="1" dirty="0" smtClean="0"/>
              <a:t>and </a:t>
            </a:r>
            <a:r>
              <a:rPr lang="en-US" b="1" dirty="0" smtClean="0"/>
              <a:t>classes. The ministry is dedicated to fulfilling their mission of helping those in need in a </a:t>
            </a:r>
            <a:r>
              <a:rPr lang="en-US" b="1" dirty="0" smtClean="0"/>
              <a:t>Christ-centered </a:t>
            </a:r>
            <a:r>
              <a:rPr lang="en-US" b="1" dirty="0" smtClean="0"/>
              <a:t>way.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 advTm="4506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0" y="2133600"/>
            <a:ext cx="9144000" cy="3276600"/>
          </a:xfrm>
          <a:prstGeom prst="rect">
            <a:avLst/>
          </a:prstGeom>
          <a:solidFill>
            <a:schemeClr val="tx1"/>
          </a:solidFill>
          <a:ln w="25400">
            <a:solidFill>
              <a:srgbClr val="FFC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r>
              <a:rPr lang="en-US" dirty="0">
                <a:solidFill>
                  <a:srgbClr val="FFC0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1676400" y="5410200"/>
            <a:ext cx="7467600" cy="1447800"/>
          </a:xfrm>
          <a:prstGeom prst="rect">
            <a:avLst/>
          </a:prstGeom>
          <a:solidFill>
            <a:srgbClr val="0D0D0D"/>
          </a:solidFill>
          <a:ln w="25400">
            <a:solidFill>
              <a:srgbClr val="FFC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buFontTx/>
              <a:buChar char="-"/>
            </a:pP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Calibri" pitchFamily="34" charset="0"/>
              </a:rPr>
              <a:t>Contact Us </a:t>
            </a:r>
            <a:r>
              <a:rPr lang="en-US" sz="3600" b="1" i="1" dirty="0" smtClean="0">
                <a:solidFill>
                  <a:schemeClr val="bg1"/>
                </a:solidFill>
                <a:latin typeface="Calibri" pitchFamily="34" charset="0"/>
              </a:rPr>
              <a:t>- </a:t>
            </a:r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638800"/>
            <a:ext cx="1143000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743200" y="2209800"/>
            <a:ext cx="4114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>
              <a:solidFill>
                <a:srgbClr val="FFC00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Genesis Ministries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nb-NO" b="1" dirty="0" smtClean="0">
                <a:solidFill>
                  <a:schemeClr val="bg1"/>
                </a:solidFill>
              </a:rPr>
              <a:t>262 Hawkins Store Rd NE, </a:t>
            </a:r>
          </a:p>
          <a:p>
            <a:pPr algn="ctr"/>
            <a:r>
              <a:rPr lang="nb-NO" b="1" dirty="0" smtClean="0">
                <a:solidFill>
                  <a:schemeClr val="bg1"/>
                </a:solidFill>
              </a:rPr>
              <a:t>Kennesaw, GA 30144</a:t>
            </a:r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sz="800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770 – 926 </a:t>
            </a:r>
            <a:r>
              <a:rPr lang="en-US" b="1" dirty="0" smtClean="0">
                <a:solidFill>
                  <a:schemeClr val="bg1"/>
                </a:solidFill>
              </a:rPr>
              <a:t>– 0177</a:t>
            </a: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rgbClr val="FFFF00"/>
                </a:solidFill>
              </a:rPr>
              <a:t>https://www.genesisministries.org/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7" name="Picture 6" descr="Genesis Ministries - Solving substance abuse through Christ | Kennesaw G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28600"/>
            <a:ext cx="1600200" cy="1600200"/>
          </a:xfrm>
          <a:prstGeom prst="rect">
            <a:avLst/>
          </a:prstGeom>
          <a:noFill/>
        </p:spPr>
      </p:pic>
    </p:spTree>
  </p:cSld>
  <p:clrMapOvr>
    <a:masterClrMapping/>
  </p:clrMapOvr>
  <p:transition advTm="4506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152</Words>
  <Application>Microsoft Office PowerPoint</Application>
  <PresentationFormat>On-screen Show (4:3)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Superior</dc:creator>
  <cp:lastModifiedBy>Superior</cp:lastModifiedBy>
  <cp:revision>6</cp:revision>
  <dcterms:created xsi:type="dcterms:W3CDTF">2024-08-20T19:07:26Z</dcterms:created>
  <dcterms:modified xsi:type="dcterms:W3CDTF">2024-12-12T14:38:36Z</dcterms:modified>
</cp:coreProperties>
</file>