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8"/>
  </p:notesMasterIdLst>
  <p:sldIdLst>
    <p:sldId id="592" r:id="rId5"/>
    <p:sldId id="602" r:id="rId6"/>
    <p:sldId id="660" r:id="rId7"/>
    <p:sldId id="659" r:id="rId8"/>
    <p:sldId id="661" r:id="rId9"/>
    <p:sldId id="593" r:id="rId10"/>
    <p:sldId id="603" r:id="rId11"/>
    <p:sldId id="637" r:id="rId12"/>
    <p:sldId id="604" r:id="rId13"/>
    <p:sldId id="605" r:id="rId14"/>
    <p:sldId id="606" r:id="rId15"/>
    <p:sldId id="622" r:id="rId16"/>
    <p:sldId id="607" r:id="rId17"/>
    <p:sldId id="608" r:id="rId18"/>
    <p:sldId id="609" r:id="rId19"/>
    <p:sldId id="610" r:id="rId20"/>
    <p:sldId id="611" r:id="rId21"/>
    <p:sldId id="612" r:id="rId22"/>
    <p:sldId id="614" r:id="rId23"/>
    <p:sldId id="615" r:id="rId24"/>
    <p:sldId id="616" r:id="rId25"/>
    <p:sldId id="627" r:id="rId26"/>
    <p:sldId id="617" r:id="rId27"/>
    <p:sldId id="618" r:id="rId28"/>
    <p:sldId id="619" r:id="rId29"/>
    <p:sldId id="620" r:id="rId30"/>
    <p:sldId id="621" r:id="rId31"/>
    <p:sldId id="623" r:id="rId32"/>
    <p:sldId id="628" r:id="rId33"/>
    <p:sldId id="632" r:id="rId34"/>
    <p:sldId id="640" r:id="rId35"/>
    <p:sldId id="638" r:id="rId36"/>
    <p:sldId id="630" r:id="rId37"/>
    <p:sldId id="631" r:id="rId38"/>
    <p:sldId id="626" r:id="rId39"/>
    <p:sldId id="662" r:id="rId40"/>
    <p:sldId id="633" r:id="rId41"/>
    <p:sldId id="634" r:id="rId42"/>
    <p:sldId id="635" r:id="rId43"/>
    <p:sldId id="636" r:id="rId44"/>
    <p:sldId id="641" r:id="rId45"/>
    <p:sldId id="664" r:id="rId46"/>
    <p:sldId id="666" r:id="rId47"/>
    <p:sldId id="665" r:id="rId48"/>
    <p:sldId id="642" r:id="rId49"/>
    <p:sldId id="643" r:id="rId50"/>
    <p:sldId id="644" r:id="rId51"/>
    <p:sldId id="645" r:id="rId52"/>
    <p:sldId id="646" r:id="rId53"/>
    <p:sldId id="647" r:id="rId54"/>
    <p:sldId id="648" r:id="rId55"/>
    <p:sldId id="649" r:id="rId56"/>
    <p:sldId id="653" r:id="rId57"/>
    <p:sldId id="654" r:id="rId58"/>
    <p:sldId id="655" r:id="rId59"/>
    <p:sldId id="656" r:id="rId60"/>
    <p:sldId id="657" r:id="rId61"/>
    <p:sldId id="667" r:id="rId62"/>
    <p:sldId id="669" r:id="rId63"/>
    <p:sldId id="670" r:id="rId64"/>
    <p:sldId id="668" r:id="rId65"/>
    <p:sldId id="515" r:id="rId66"/>
    <p:sldId id="658" r:id="rId67"/>
  </p:sldIdLst>
  <p:sldSz cx="12192000" cy="6854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DDFE81-D85E-DA9A-4118-31034CB9D065}" name="ANA BEATRIZ OLIVEIRA RIBEIRO" initials="AR" userId="S::9715@tcesc.tc.br::82b2d8ea-f63b-426b-ad2a-4a97c5e86423" providerId="AD"/>
  <p188:author id="{6C16E1BD-3F23-1642-4ECD-53062B52FCB8}" name="JOSEANE APARECIDA CORREA" initials="JAC" userId="S::4507827@tcesc.tc.br::e0ab9136-e8d4-47f1-84df-425b4e3400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3E9F7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80AB5E-B797-41F9-883B-0472CBB98B26}" v="360" dt="2026-08-13T04:00:11.3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23"/>
    <p:restoredTop sz="94694"/>
  </p:normalViewPr>
  <p:slideViewPr>
    <p:cSldViewPr snapToGrid="0">
      <p:cViewPr varScale="1">
        <p:scale>
          <a:sx n="59" d="100"/>
          <a:sy n="59" d="100"/>
        </p:scale>
        <p:origin x="1044" y="52"/>
      </p:cViewPr>
      <p:guideLst>
        <p:guide orient="horz" pos="2158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75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ARDO VALENTE FAVARETTO" userId="935f6602-210c-4f71-99c7-019eb7d72a1b" providerId="ADAL" clId="{AA1BA359-2DFC-48DA-8A69-E4784191DF36}"/>
    <pc:docChg chg="undo custSel addSld delSld modSld sldOrd modMainMaster">
      <pc:chgData name="LEONARDO VALENTE FAVARETTO" userId="935f6602-210c-4f71-99c7-019eb7d72a1b" providerId="ADAL" clId="{AA1BA359-2DFC-48DA-8A69-E4784191DF36}" dt="2026-08-13T04:43:12.476" v="1636" actId="14100"/>
      <pc:docMkLst>
        <pc:docMk/>
      </pc:docMkLst>
      <pc:sldChg chg="addSp delSp modSp mod">
        <pc:chgData name="LEONARDO VALENTE FAVARETTO" userId="935f6602-210c-4f71-99c7-019eb7d72a1b" providerId="ADAL" clId="{AA1BA359-2DFC-48DA-8A69-E4784191DF36}" dt="2026-08-13T02:28:52.221" v="1273" actId="1076"/>
        <pc:sldMkLst>
          <pc:docMk/>
          <pc:sldMk cId="3125399566" sldId="515"/>
        </pc:sldMkLst>
        <pc:spChg chg="del mod">
          <ac:chgData name="LEONARDO VALENTE FAVARETTO" userId="935f6602-210c-4f71-99c7-019eb7d72a1b" providerId="ADAL" clId="{AA1BA359-2DFC-48DA-8A69-E4784191DF36}" dt="2026-08-13T02:26:51.872" v="1233" actId="478"/>
          <ac:spMkLst>
            <pc:docMk/>
            <pc:sldMk cId="3125399566" sldId="515"/>
            <ac:spMk id="4" creationId="{60828E04-9C2A-4859-8050-C2DF67A249CB}"/>
          </ac:spMkLst>
        </pc:spChg>
        <pc:spChg chg="del">
          <ac:chgData name="LEONARDO VALENTE FAVARETTO" userId="935f6602-210c-4f71-99c7-019eb7d72a1b" providerId="ADAL" clId="{AA1BA359-2DFC-48DA-8A69-E4784191DF36}" dt="2026-08-13T02:26:59.251" v="1237" actId="478"/>
          <ac:spMkLst>
            <pc:docMk/>
            <pc:sldMk cId="3125399566" sldId="515"/>
            <ac:spMk id="5" creationId="{11265965-2271-4C1C-BD0A-6F85F80FF9A6}"/>
          </ac:spMkLst>
        </pc:spChg>
        <pc:spChg chg="del mod">
          <ac:chgData name="LEONARDO VALENTE FAVARETTO" userId="935f6602-210c-4f71-99c7-019eb7d72a1b" providerId="ADAL" clId="{AA1BA359-2DFC-48DA-8A69-E4784191DF36}" dt="2026-08-13T02:27:03.788" v="1240" actId="478"/>
          <ac:spMkLst>
            <pc:docMk/>
            <pc:sldMk cId="3125399566" sldId="515"/>
            <ac:spMk id="6" creationId="{50A3BCC3-A277-4C0B-9EBA-EB53990D8EBD}"/>
          </ac:spMkLst>
        </pc:spChg>
        <pc:spChg chg="add del mod">
          <ac:chgData name="LEONARDO VALENTE FAVARETTO" userId="935f6602-210c-4f71-99c7-019eb7d72a1b" providerId="ADAL" clId="{AA1BA359-2DFC-48DA-8A69-E4784191DF36}" dt="2026-08-13T02:26:53.808" v="1234" actId="478"/>
          <ac:spMkLst>
            <pc:docMk/>
            <pc:sldMk cId="3125399566" sldId="515"/>
            <ac:spMk id="12" creationId="{6E6EA566-9B1D-D136-351B-5393EB78B8B1}"/>
          </ac:spMkLst>
        </pc:spChg>
        <pc:spChg chg="add del mod">
          <ac:chgData name="LEONARDO VALENTE FAVARETTO" userId="935f6602-210c-4f71-99c7-019eb7d72a1b" providerId="ADAL" clId="{AA1BA359-2DFC-48DA-8A69-E4784191DF36}" dt="2026-08-13T02:27:01.128" v="1238" actId="478"/>
          <ac:spMkLst>
            <pc:docMk/>
            <pc:sldMk cId="3125399566" sldId="515"/>
            <ac:spMk id="14" creationId="{F7A85BF4-F103-84D0-32DF-A9653C7A04A7}"/>
          </ac:spMkLst>
        </pc:spChg>
        <pc:spChg chg="del">
          <ac:chgData name="LEONARDO VALENTE FAVARETTO" userId="935f6602-210c-4f71-99c7-019eb7d72a1b" providerId="ADAL" clId="{AA1BA359-2DFC-48DA-8A69-E4784191DF36}" dt="2026-08-13T02:27:08.470" v="1242" actId="478"/>
          <ac:spMkLst>
            <pc:docMk/>
            <pc:sldMk cId="3125399566" sldId="515"/>
            <ac:spMk id="16" creationId="{FD8A1232-50A8-4535-AAF9-7F4180EAA0DD}"/>
          </ac:spMkLst>
        </pc:spChg>
        <pc:spChg chg="add del mod">
          <ac:chgData name="LEONARDO VALENTE FAVARETTO" userId="935f6602-210c-4f71-99c7-019eb7d72a1b" providerId="ADAL" clId="{AA1BA359-2DFC-48DA-8A69-E4784191DF36}" dt="2026-08-13T02:27:06.772" v="1241" actId="478"/>
          <ac:spMkLst>
            <pc:docMk/>
            <pc:sldMk cId="3125399566" sldId="515"/>
            <ac:spMk id="18" creationId="{235212EA-A9BE-9CF3-9AA6-EB39E530D8EF}"/>
          </ac:spMkLst>
        </pc:spChg>
        <pc:spChg chg="add del mod">
          <ac:chgData name="LEONARDO VALENTE FAVARETTO" userId="935f6602-210c-4f71-99c7-019eb7d72a1b" providerId="ADAL" clId="{AA1BA359-2DFC-48DA-8A69-E4784191DF36}" dt="2026-08-13T02:27:09.994" v="1243" actId="478"/>
          <ac:spMkLst>
            <pc:docMk/>
            <pc:sldMk cId="3125399566" sldId="515"/>
            <ac:spMk id="20" creationId="{A09614CD-CC04-A283-A2DC-A9E22AFA1DFD}"/>
          </ac:spMkLst>
        </pc:spChg>
        <pc:spChg chg="add del mod">
          <ac:chgData name="LEONARDO VALENTE FAVARETTO" userId="935f6602-210c-4f71-99c7-019eb7d72a1b" providerId="ADAL" clId="{AA1BA359-2DFC-48DA-8A69-E4784191DF36}" dt="2026-08-13T02:28:09.516" v="1266" actId="478"/>
          <ac:spMkLst>
            <pc:docMk/>
            <pc:sldMk cId="3125399566" sldId="515"/>
            <ac:spMk id="23" creationId="{1C42E5BA-D315-2903-A80F-C4941C04644E}"/>
          </ac:spMkLst>
        </pc:spChg>
        <pc:spChg chg="add mod">
          <ac:chgData name="LEONARDO VALENTE FAVARETTO" userId="935f6602-210c-4f71-99c7-019eb7d72a1b" providerId="ADAL" clId="{AA1BA359-2DFC-48DA-8A69-E4784191DF36}" dt="2026-08-13T02:28:52.221" v="1273" actId="1076"/>
          <ac:spMkLst>
            <pc:docMk/>
            <pc:sldMk cId="3125399566" sldId="515"/>
            <ac:spMk id="24" creationId="{33C1FF2B-1B1E-2D97-2DB0-8B442AF59330}"/>
          </ac:spMkLst>
        </pc:spChg>
        <pc:picChg chg="add del mod">
          <ac:chgData name="LEONARDO VALENTE FAVARETTO" userId="935f6602-210c-4f71-99c7-019eb7d72a1b" providerId="ADAL" clId="{AA1BA359-2DFC-48DA-8A69-E4784191DF36}" dt="2026-08-13T02:28:43.440" v="1271" actId="1076"/>
          <ac:picMkLst>
            <pc:docMk/>
            <pc:sldMk cId="3125399566" sldId="515"/>
            <ac:picMk id="7" creationId="{77D388CF-4D00-E853-7B1F-A93528B1689A}"/>
          </ac:picMkLst>
        </pc:picChg>
        <pc:picChg chg="del">
          <ac:chgData name="LEONARDO VALENTE FAVARETTO" userId="935f6602-210c-4f71-99c7-019eb7d72a1b" providerId="ADAL" clId="{AA1BA359-2DFC-48DA-8A69-E4784191DF36}" dt="2026-08-13T02:27:10.854" v="1244" actId="478"/>
          <ac:picMkLst>
            <pc:docMk/>
            <pc:sldMk cId="3125399566" sldId="515"/>
            <ac:picMk id="8" creationId="{111541C4-DB03-4E53-994D-499C7D73C4DF}"/>
          </ac:picMkLst>
        </pc:picChg>
        <pc:picChg chg="del">
          <ac:chgData name="LEONARDO VALENTE FAVARETTO" userId="935f6602-210c-4f71-99c7-019eb7d72a1b" providerId="ADAL" clId="{AA1BA359-2DFC-48DA-8A69-E4784191DF36}" dt="2026-08-13T02:27:18.071" v="1248" actId="478"/>
          <ac:picMkLst>
            <pc:docMk/>
            <pc:sldMk cId="3125399566" sldId="515"/>
            <ac:picMk id="9" creationId="{773C1382-ACE1-460F-A1B6-AB761A7D2E6B}"/>
          </ac:picMkLst>
        </pc:picChg>
        <pc:picChg chg="del">
          <ac:chgData name="LEONARDO VALENTE FAVARETTO" userId="935f6602-210c-4f71-99c7-019eb7d72a1b" providerId="ADAL" clId="{AA1BA359-2DFC-48DA-8A69-E4784191DF36}" dt="2026-08-13T02:27:11.808" v="1245" actId="478"/>
          <ac:picMkLst>
            <pc:docMk/>
            <pc:sldMk cId="3125399566" sldId="515"/>
            <ac:picMk id="10" creationId="{A29DE31C-E099-4579-BB03-675E0A40C5F2}"/>
          </ac:picMkLst>
        </pc:picChg>
        <pc:picChg chg="del">
          <ac:chgData name="LEONARDO VALENTE FAVARETTO" userId="935f6602-210c-4f71-99c7-019eb7d72a1b" providerId="ADAL" clId="{AA1BA359-2DFC-48DA-8A69-E4784191DF36}" dt="2026-08-13T02:27:20.657" v="1249" actId="478"/>
          <ac:picMkLst>
            <pc:docMk/>
            <pc:sldMk cId="3125399566" sldId="515"/>
            <ac:picMk id="11" creationId="{0718E6E0-05A2-479C-AEA8-1A385EB73474}"/>
          </ac:picMkLst>
        </pc:picChg>
        <pc:picChg chg="mod">
          <ac:chgData name="LEONARDO VALENTE FAVARETTO" userId="935f6602-210c-4f71-99c7-019eb7d72a1b" providerId="ADAL" clId="{AA1BA359-2DFC-48DA-8A69-E4784191DF36}" dt="2026-08-13T02:27:40.247" v="1259" actId="1076"/>
          <ac:picMkLst>
            <pc:docMk/>
            <pc:sldMk cId="3125399566" sldId="515"/>
            <ac:picMk id="17" creationId="{5BAB5163-0020-35E5-56F5-39123D1DFF64}"/>
          </ac:picMkLst>
        </pc:picChg>
        <pc:picChg chg="add mod">
          <ac:chgData name="LEONARDO VALENTE FAVARETTO" userId="935f6602-210c-4f71-99c7-019eb7d72a1b" providerId="ADAL" clId="{AA1BA359-2DFC-48DA-8A69-E4784191DF36}" dt="2026-08-13T02:28:48.039" v="1272" actId="1076"/>
          <ac:picMkLst>
            <pc:docMk/>
            <pc:sldMk cId="3125399566" sldId="515"/>
            <ac:picMk id="21" creationId="{FA85C07B-7782-FDE5-D3A8-B24AC1E2A6E1}"/>
          </ac:picMkLst>
        </pc:picChg>
      </pc:sldChg>
      <pc:sldChg chg="modSp mod">
        <pc:chgData name="LEONARDO VALENTE FAVARETTO" userId="935f6602-210c-4f71-99c7-019eb7d72a1b" providerId="ADAL" clId="{AA1BA359-2DFC-48DA-8A69-E4784191DF36}" dt="2026-08-13T00:55:36.139" v="683" actId="20577"/>
        <pc:sldMkLst>
          <pc:docMk/>
          <pc:sldMk cId="2081453984" sldId="592"/>
        </pc:sldMkLst>
        <pc:spChg chg="mod">
          <ac:chgData name="LEONARDO VALENTE FAVARETTO" userId="935f6602-210c-4f71-99c7-019eb7d72a1b" providerId="ADAL" clId="{AA1BA359-2DFC-48DA-8A69-E4784191DF36}" dt="2026-08-13T00:55:36.139" v="683" actId="20577"/>
          <ac:spMkLst>
            <pc:docMk/>
            <pc:sldMk cId="2081453984" sldId="592"/>
            <ac:spMk id="9" creationId="{5B52503F-C95D-A8E7-AC16-688B0FA888AA}"/>
          </ac:spMkLst>
        </pc:spChg>
      </pc:sldChg>
      <pc:sldChg chg="addSp delSp modSp mod modTransition modAnim">
        <pc:chgData name="LEONARDO VALENTE FAVARETTO" userId="935f6602-210c-4f71-99c7-019eb7d72a1b" providerId="ADAL" clId="{AA1BA359-2DFC-48DA-8A69-E4784191DF36}" dt="2026-08-13T02:09:49.824" v="1211" actId="478"/>
        <pc:sldMkLst>
          <pc:docMk/>
          <pc:sldMk cId="3450823605" sldId="593"/>
        </pc:sldMkLst>
        <pc:spChg chg="del">
          <ac:chgData name="LEONARDO VALENTE FAVARETTO" userId="935f6602-210c-4f71-99c7-019eb7d72a1b" providerId="ADAL" clId="{AA1BA359-2DFC-48DA-8A69-E4784191DF36}" dt="2026-08-13T02:09:46.202" v="1208" actId="478"/>
          <ac:spMkLst>
            <pc:docMk/>
            <pc:sldMk cId="3450823605" sldId="593"/>
            <ac:spMk id="2" creationId="{2C29DFCE-E5A4-72B8-C3E5-C2F99D33CFF3}"/>
          </ac:spMkLst>
        </pc:spChg>
        <pc:spChg chg="mod">
          <ac:chgData name="LEONARDO VALENTE FAVARETTO" userId="935f6602-210c-4f71-99c7-019eb7d72a1b" providerId="ADAL" clId="{AA1BA359-2DFC-48DA-8A69-E4784191DF36}" dt="2026-08-13T02:04:46.211" v="1167" actId="20577"/>
          <ac:spMkLst>
            <pc:docMk/>
            <pc:sldMk cId="3450823605" sldId="593"/>
            <ac:spMk id="4" creationId="{D60BF773-EB2D-ABD9-B58A-8183DEA9023C}"/>
          </ac:spMkLst>
        </pc:spChg>
        <pc:spChg chg="add del mod">
          <ac:chgData name="LEONARDO VALENTE FAVARETTO" userId="935f6602-210c-4f71-99c7-019eb7d72a1b" providerId="ADAL" clId="{AA1BA359-2DFC-48DA-8A69-E4784191DF36}" dt="2026-08-13T02:09:49.824" v="1211" actId="478"/>
          <ac:spMkLst>
            <pc:docMk/>
            <pc:sldMk cId="3450823605" sldId="593"/>
            <ac:spMk id="9" creationId="{B24CBE6C-B647-BEEA-7C08-99D607FD71CA}"/>
          </ac:spMkLst>
        </pc:spChg>
        <pc:spChg chg="add mod">
          <ac:chgData name="LEONARDO VALENTE FAVARETTO" userId="935f6602-210c-4f71-99c7-019eb7d72a1b" providerId="ADAL" clId="{AA1BA359-2DFC-48DA-8A69-E4784191DF36}" dt="2026-08-13T02:09:46.593" v="1210" actId="27636"/>
          <ac:spMkLst>
            <pc:docMk/>
            <pc:sldMk cId="3450823605" sldId="593"/>
            <ac:spMk id="10" creationId="{243BDBAA-EFE9-912C-F7E5-90725373936E}"/>
          </ac:spMkLst>
        </pc:spChg>
      </pc:sldChg>
      <pc:sldChg chg="modSp del mod modTransition modAnim">
        <pc:chgData name="LEONARDO VALENTE FAVARETTO" userId="935f6602-210c-4f71-99c7-019eb7d72a1b" providerId="ADAL" clId="{AA1BA359-2DFC-48DA-8A69-E4784191DF36}" dt="2026-08-13T02:25:36.611" v="1231" actId="2696"/>
        <pc:sldMkLst>
          <pc:docMk/>
          <pc:sldMk cId="3332643613" sldId="600"/>
        </pc:sldMkLst>
        <pc:spChg chg="mod">
          <ac:chgData name="LEONARDO VALENTE FAVARETTO" userId="935f6602-210c-4f71-99c7-019eb7d72a1b" providerId="ADAL" clId="{AA1BA359-2DFC-48DA-8A69-E4784191DF36}" dt="2026-08-13T02:25:00.792" v="1224" actId="21"/>
          <ac:spMkLst>
            <pc:docMk/>
            <pc:sldMk cId="3332643613" sldId="600"/>
            <ac:spMk id="4" creationId="{E190C079-A934-480D-1ECD-042A4CA1FB91}"/>
          </ac:spMkLst>
        </pc:spChg>
      </pc:sldChg>
      <pc:sldChg chg="modSp mod modTransition modAnim">
        <pc:chgData name="LEONARDO VALENTE FAVARETTO" userId="935f6602-210c-4f71-99c7-019eb7d72a1b" providerId="ADAL" clId="{AA1BA359-2DFC-48DA-8A69-E4784191DF36}" dt="2026-08-13T01:32:47.149" v="1114"/>
        <pc:sldMkLst>
          <pc:docMk/>
          <pc:sldMk cId="1602227791" sldId="602"/>
        </pc:sldMkLst>
        <pc:spChg chg="mod">
          <ac:chgData name="LEONARDO VALENTE FAVARETTO" userId="935f6602-210c-4f71-99c7-019eb7d72a1b" providerId="ADAL" clId="{AA1BA359-2DFC-48DA-8A69-E4784191DF36}" dt="2026-08-13T01:07:00.205" v="937" actId="1076"/>
          <ac:spMkLst>
            <pc:docMk/>
            <pc:sldMk cId="1602227791" sldId="602"/>
            <ac:spMk id="2" creationId="{069093CA-6C54-5871-C055-491BE254CD85}"/>
          </ac:spMkLst>
        </pc:spChg>
        <pc:spChg chg="mod">
          <ac:chgData name="LEONARDO VALENTE FAVARETTO" userId="935f6602-210c-4f71-99c7-019eb7d72a1b" providerId="ADAL" clId="{AA1BA359-2DFC-48DA-8A69-E4784191DF36}" dt="2026-08-13T01:06:21.297" v="932" actId="12"/>
          <ac:spMkLst>
            <pc:docMk/>
            <pc:sldMk cId="1602227791" sldId="602"/>
            <ac:spMk id="4" creationId="{FDB73ABA-D6FD-B1D0-A185-0F1E60177637}"/>
          </ac:spMkLst>
        </pc:spChg>
      </pc:sldChg>
      <pc:sldChg chg="addSp delSp modSp mod modTransition modAnim">
        <pc:chgData name="LEONARDO VALENTE FAVARETTO" userId="935f6602-210c-4f71-99c7-019eb7d72a1b" providerId="ADAL" clId="{AA1BA359-2DFC-48DA-8A69-E4784191DF36}" dt="2026-08-13T02:10:26.816" v="1218" actId="478"/>
        <pc:sldMkLst>
          <pc:docMk/>
          <pc:sldMk cId="243229414" sldId="603"/>
        </pc:sldMkLst>
        <pc:spChg chg="del">
          <ac:chgData name="LEONARDO VALENTE FAVARETTO" userId="935f6602-210c-4f71-99c7-019eb7d72a1b" providerId="ADAL" clId="{AA1BA359-2DFC-48DA-8A69-E4784191DF36}" dt="2026-08-13T02:10:23.316" v="1215" actId="478"/>
          <ac:spMkLst>
            <pc:docMk/>
            <pc:sldMk cId="243229414" sldId="603"/>
            <ac:spMk id="2" creationId="{C67D2AFC-36BE-3149-D6A4-7A9D59D20942}"/>
          </ac:spMkLst>
        </pc:spChg>
        <pc:spChg chg="mod">
          <ac:chgData name="LEONARDO VALENTE FAVARETTO" userId="935f6602-210c-4f71-99c7-019eb7d72a1b" providerId="ADAL" clId="{AA1BA359-2DFC-48DA-8A69-E4784191DF36}" dt="2026-08-13T02:08:26.176" v="1180" actId="113"/>
          <ac:spMkLst>
            <pc:docMk/>
            <pc:sldMk cId="243229414" sldId="603"/>
            <ac:spMk id="4" creationId="{61848CC6-F137-4584-B461-B4A1FD1881A0}"/>
          </ac:spMkLst>
        </pc:spChg>
        <pc:spChg chg="add del mod">
          <ac:chgData name="LEONARDO VALENTE FAVARETTO" userId="935f6602-210c-4f71-99c7-019eb7d72a1b" providerId="ADAL" clId="{AA1BA359-2DFC-48DA-8A69-E4784191DF36}" dt="2026-08-13T02:10:26.816" v="1218" actId="478"/>
          <ac:spMkLst>
            <pc:docMk/>
            <pc:sldMk cId="243229414" sldId="603"/>
            <ac:spMk id="9" creationId="{C7C2106B-CF44-B205-E7CE-101AABDE8E6A}"/>
          </ac:spMkLst>
        </pc:spChg>
        <pc:spChg chg="add mod">
          <ac:chgData name="LEONARDO VALENTE FAVARETTO" userId="935f6602-210c-4f71-99c7-019eb7d72a1b" providerId="ADAL" clId="{AA1BA359-2DFC-48DA-8A69-E4784191DF36}" dt="2026-08-13T02:10:23.699" v="1217" actId="27636"/>
          <ac:spMkLst>
            <pc:docMk/>
            <pc:sldMk cId="243229414" sldId="603"/>
            <ac:spMk id="10" creationId="{CCDD76FC-15EF-2044-A178-FD3DC8ED5558}"/>
          </ac:spMkLst>
        </pc:spChg>
      </pc:sldChg>
      <pc:sldChg chg="modSp modTransition modAnim">
        <pc:chgData name="LEONARDO VALENTE FAVARETTO" userId="935f6602-210c-4f71-99c7-019eb7d72a1b" providerId="ADAL" clId="{AA1BA359-2DFC-48DA-8A69-E4784191DF36}" dt="2026-08-13T02:31:50.501" v="1318" actId="20577"/>
        <pc:sldMkLst>
          <pc:docMk/>
          <pc:sldMk cId="1134720596" sldId="604"/>
        </pc:sldMkLst>
        <pc:spChg chg="mod">
          <ac:chgData name="LEONARDO VALENTE FAVARETTO" userId="935f6602-210c-4f71-99c7-019eb7d72a1b" providerId="ADAL" clId="{AA1BA359-2DFC-48DA-8A69-E4784191DF36}" dt="2026-08-13T02:31:50.501" v="1318" actId="20577"/>
          <ac:spMkLst>
            <pc:docMk/>
            <pc:sldMk cId="1134720596" sldId="604"/>
            <ac:spMk id="10" creationId="{A02D4688-AB88-80C3-5EBC-AD087623760B}"/>
          </ac:spMkLst>
        </pc:spChg>
      </pc:sldChg>
      <pc:sldChg chg="modSp modTransition modAnim">
        <pc:chgData name="LEONARDO VALENTE FAVARETTO" userId="935f6602-210c-4f71-99c7-019eb7d72a1b" providerId="ADAL" clId="{AA1BA359-2DFC-48DA-8A69-E4784191DF36}" dt="2026-08-13T02:37:33.563" v="1451" actId="20577"/>
        <pc:sldMkLst>
          <pc:docMk/>
          <pc:sldMk cId="1794556245" sldId="605"/>
        </pc:sldMkLst>
        <pc:spChg chg="mod">
          <ac:chgData name="LEONARDO VALENTE FAVARETTO" userId="935f6602-210c-4f71-99c7-019eb7d72a1b" providerId="ADAL" clId="{AA1BA359-2DFC-48DA-8A69-E4784191DF36}" dt="2026-08-13T02:37:33.563" v="1451" actId="20577"/>
          <ac:spMkLst>
            <pc:docMk/>
            <pc:sldMk cId="1794556245" sldId="605"/>
            <ac:spMk id="4" creationId="{FDB73ABA-D6FD-B1D0-A185-0F1E60177637}"/>
          </ac:spMkLst>
        </pc:spChg>
      </pc:sldChg>
      <pc:sldChg chg="modSp modTransition modAnim">
        <pc:chgData name="LEONARDO VALENTE FAVARETTO" userId="935f6602-210c-4f71-99c7-019eb7d72a1b" providerId="ADAL" clId="{AA1BA359-2DFC-48DA-8A69-E4784191DF36}" dt="2026-08-13T02:38:36.925" v="1452" actId="20577"/>
        <pc:sldMkLst>
          <pc:docMk/>
          <pc:sldMk cId="2001815568" sldId="606"/>
        </pc:sldMkLst>
        <pc:spChg chg="mod">
          <ac:chgData name="LEONARDO VALENTE FAVARETTO" userId="935f6602-210c-4f71-99c7-019eb7d72a1b" providerId="ADAL" clId="{AA1BA359-2DFC-48DA-8A69-E4784191DF36}" dt="2026-08-13T02:38:36.925" v="1452" actId="20577"/>
          <ac:spMkLst>
            <pc:docMk/>
            <pc:sldMk cId="2001815568" sldId="606"/>
            <ac:spMk id="4" creationId="{FDB73ABA-D6FD-B1D0-A185-0F1E60177637}"/>
          </ac:spMkLst>
        </pc:spChg>
      </pc:sldChg>
      <pc:sldChg chg="modTransition modAnim">
        <pc:chgData name="LEONARDO VALENTE FAVARETTO" userId="935f6602-210c-4f71-99c7-019eb7d72a1b" providerId="ADAL" clId="{AA1BA359-2DFC-48DA-8A69-E4784191DF36}" dt="2026-08-11T04:38:04.624" v="42"/>
        <pc:sldMkLst>
          <pc:docMk/>
          <pc:sldMk cId="1756174381" sldId="607"/>
        </pc:sldMkLst>
      </pc:sldChg>
      <pc:sldChg chg="modSp modTransition modAnim">
        <pc:chgData name="LEONARDO VALENTE FAVARETTO" userId="935f6602-210c-4f71-99c7-019eb7d72a1b" providerId="ADAL" clId="{AA1BA359-2DFC-48DA-8A69-E4784191DF36}" dt="2026-08-13T03:11:01.959" v="1462" actId="20577"/>
        <pc:sldMkLst>
          <pc:docMk/>
          <pc:sldMk cId="4076651990" sldId="608"/>
        </pc:sldMkLst>
        <pc:spChg chg="mod">
          <ac:chgData name="LEONARDO VALENTE FAVARETTO" userId="935f6602-210c-4f71-99c7-019eb7d72a1b" providerId="ADAL" clId="{AA1BA359-2DFC-48DA-8A69-E4784191DF36}" dt="2026-08-13T03:11:01.959" v="1462" actId="20577"/>
          <ac:spMkLst>
            <pc:docMk/>
            <pc:sldMk cId="4076651990" sldId="608"/>
            <ac:spMk id="4" creationId="{FDB73ABA-D6FD-B1D0-A185-0F1E60177637}"/>
          </ac:spMkLst>
        </pc:spChg>
      </pc:sldChg>
      <pc:sldChg chg="modSp modTransition modAnim">
        <pc:chgData name="LEONARDO VALENTE FAVARETTO" userId="935f6602-210c-4f71-99c7-019eb7d72a1b" providerId="ADAL" clId="{AA1BA359-2DFC-48DA-8A69-E4784191DF36}" dt="2026-08-13T03:12:00.779" v="1466" actId="20577"/>
        <pc:sldMkLst>
          <pc:docMk/>
          <pc:sldMk cId="940000378" sldId="609"/>
        </pc:sldMkLst>
        <pc:spChg chg="mod">
          <ac:chgData name="LEONARDO VALENTE FAVARETTO" userId="935f6602-210c-4f71-99c7-019eb7d72a1b" providerId="ADAL" clId="{AA1BA359-2DFC-48DA-8A69-E4784191DF36}" dt="2026-08-13T03:12:00.779" v="1466" actId="20577"/>
          <ac:spMkLst>
            <pc:docMk/>
            <pc:sldMk cId="940000378" sldId="609"/>
            <ac:spMk id="4" creationId="{FDB73ABA-D6FD-B1D0-A185-0F1E60177637}"/>
          </ac:spMkLst>
        </pc:spChg>
      </pc:sldChg>
      <pc:sldChg chg="modTransition modAnim">
        <pc:chgData name="LEONARDO VALENTE FAVARETTO" userId="935f6602-210c-4f71-99c7-019eb7d72a1b" providerId="ADAL" clId="{AA1BA359-2DFC-48DA-8A69-E4784191DF36}" dt="2026-08-11T04:38:45.886" v="53"/>
        <pc:sldMkLst>
          <pc:docMk/>
          <pc:sldMk cId="1060545189" sldId="610"/>
        </pc:sldMkLst>
      </pc:sldChg>
      <pc:sldChg chg="modTransition modAnim">
        <pc:chgData name="LEONARDO VALENTE FAVARETTO" userId="935f6602-210c-4f71-99c7-019eb7d72a1b" providerId="ADAL" clId="{AA1BA359-2DFC-48DA-8A69-E4784191DF36}" dt="2026-08-11T04:39:02.428" v="57"/>
        <pc:sldMkLst>
          <pc:docMk/>
          <pc:sldMk cId="3168445103" sldId="611"/>
        </pc:sldMkLst>
      </pc:sldChg>
      <pc:sldChg chg="modTransition modAnim">
        <pc:chgData name="LEONARDO VALENTE FAVARETTO" userId="935f6602-210c-4f71-99c7-019eb7d72a1b" providerId="ADAL" clId="{AA1BA359-2DFC-48DA-8A69-E4784191DF36}" dt="2026-08-11T04:39:15.304" v="60"/>
        <pc:sldMkLst>
          <pc:docMk/>
          <pc:sldMk cId="2199967594" sldId="612"/>
        </pc:sldMkLst>
      </pc:sldChg>
      <pc:sldChg chg="modSp modTransition modAnim">
        <pc:chgData name="LEONARDO VALENTE FAVARETTO" userId="935f6602-210c-4f71-99c7-019eb7d72a1b" providerId="ADAL" clId="{AA1BA359-2DFC-48DA-8A69-E4784191DF36}" dt="2026-08-11T04:39:36.733" v="66" actId="20577"/>
        <pc:sldMkLst>
          <pc:docMk/>
          <pc:sldMk cId="2260270351" sldId="614"/>
        </pc:sldMkLst>
        <pc:spChg chg="mod">
          <ac:chgData name="LEONARDO VALENTE FAVARETTO" userId="935f6602-210c-4f71-99c7-019eb7d72a1b" providerId="ADAL" clId="{AA1BA359-2DFC-48DA-8A69-E4784191DF36}" dt="2026-08-11T04:39:36.733" v="66" actId="20577"/>
          <ac:spMkLst>
            <pc:docMk/>
            <pc:sldMk cId="2260270351" sldId="614"/>
            <ac:spMk id="4" creationId="{FDB73ABA-D6FD-B1D0-A185-0F1E60177637}"/>
          </ac:spMkLst>
        </pc:spChg>
      </pc:sldChg>
      <pc:sldChg chg="modTransition modAnim">
        <pc:chgData name="LEONARDO VALENTE FAVARETTO" userId="935f6602-210c-4f71-99c7-019eb7d72a1b" providerId="ADAL" clId="{AA1BA359-2DFC-48DA-8A69-E4784191DF36}" dt="2026-08-11T04:39:43.116" v="67"/>
        <pc:sldMkLst>
          <pc:docMk/>
          <pc:sldMk cId="210067903" sldId="615"/>
        </pc:sldMkLst>
      </pc:sldChg>
      <pc:sldChg chg="modTransition modAnim">
        <pc:chgData name="LEONARDO VALENTE FAVARETTO" userId="935f6602-210c-4f71-99c7-019eb7d72a1b" providerId="ADAL" clId="{AA1BA359-2DFC-48DA-8A69-E4784191DF36}" dt="2026-08-11T04:39:51.281" v="68"/>
        <pc:sldMkLst>
          <pc:docMk/>
          <pc:sldMk cId="758688933" sldId="616"/>
        </pc:sldMkLst>
      </pc:sldChg>
      <pc:sldChg chg="modTransition modAnim">
        <pc:chgData name="LEONARDO VALENTE FAVARETTO" userId="935f6602-210c-4f71-99c7-019eb7d72a1b" providerId="ADAL" clId="{AA1BA359-2DFC-48DA-8A69-E4784191DF36}" dt="2026-08-11T04:39:59.295" v="70"/>
        <pc:sldMkLst>
          <pc:docMk/>
          <pc:sldMk cId="1600538811" sldId="617"/>
        </pc:sldMkLst>
      </pc:sldChg>
      <pc:sldChg chg="modTransition modAnim">
        <pc:chgData name="LEONARDO VALENTE FAVARETTO" userId="935f6602-210c-4f71-99c7-019eb7d72a1b" providerId="ADAL" clId="{AA1BA359-2DFC-48DA-8A69-E4784191DF36}" dt="2026-08-11T04:40:03.719" v="71"/>
        <pc:sldMkLst>
          <pc:docMk/>
          <pc:sldMk cId="3431085135" sldId="618"/>
        </pc:sldMkLst>
      </pc:sldChg>
      <pc:sldChg chg="modSp modTransition modAnim">
        <pc:chgData name="LEONARDO VALENTE FAVARETTO" userId="935f6602-210c-4f71-99c7-019eb7d72a1b" providerId="ADAL" clId="{AA1BA359-2DFC-48DA-8A69-E4784191DF36}" dt="2026-08-13T03:19:50.877" v="1469" actId="5793"/>
        <pc:sldMkLst>
          <pc:docMk/>
          <pc:sldMk cId="4211763571" sldId="619"/>
        </pc:sldMkLst>
        <pc:spChg chg="mod">
          <ac:chgData name="LEONARDO VALENTE FAVARETTO" userId="935f6602-210c-4f71-99c7-019eb7d72a1b" providerId="ADAL" clId="{AA1BA359-2DFC-48DA-8A69-E4784191DF36}" dt="2026-08-13T03:19:50.877" v="1469" actId="5793"/>
          <ac:spMkLst>
            <pc:docMk/>
            <pc:sldMk cId="4211763571" sldId="619"/>
            <ac:spMk id="4" creationId="{FDB73ABA-D6FD-B1D0-A185-0F1E60177637}"/>
          </ac:spMkLst>
        </pc:spChg>
      </pc:sldChg>
      <pc:sldChg chg="modTransition modAnim">
        <pc:chgData name="LEONARDO VALENTE FAVARETTO" userId="935f6602-210c-4f71-99c7-019eb7d72a1b" providerId="ADAL" clId="{AA1BA359-2DFC-48DA-8A69-E4784191DF36}" dt="2026-08-11T04:40:21.062" v="74"/>
        <pc:sldMkLst>
          <pc:docMk/>
          <pc:sldMk cId="4102570099" sldId="620"/>
        </pc:sldMkLst>
      </pc:sldChg>
      <pc:sldChg chg="modTransition modAnim">
        <pc:chgData name="LEONARDO VALENTE FAVARETTO" userId="935f6602-210c-4f71-99c7-019eb7d72a1b" providerId="ADAL" clId="{AA1BA359-2DFC-48DA-8A69-E4784191DF36}" dt="2026-08-11T04:40:25.083" v="75"/>
        <pc:sldMkLst>
          <pc:docMk/>
          <pc:sldMk cId="4248462538" sldId="621"/>
        </pc:sldMkLst>
      </pc:sldChg>
      <pc:sldChg chg="modSp ord modTransition modAnim">
        <pc:chgData name="LEONARDO VALENTE FAVARETTO" userId="935f6602-210c-4f71-99c7-019eb7d72a1b" providerId="ADAL" clId="{AA1BA359-2DFC-48DA-8A69-E4784191DF36}" dt="2026-08-13T03:21:39.734" v="1473"/>
        <pc:sldMkLst>
          <pc:docMk/>
          <pc:sldMk cId="2673706314" sldId="622"/>
        </pc:sldMkLst>
        <pc:spChg chg="mod">
          <ac:chgData name="LEONARDO VALENTE FAVARETTO" userId="935f6602-210c-4f71-99c7-019eb7d72a1b" providerId="ADAL" clId="{AA1BA359-2DFC-48DA-8A69-E4784191DF36}" dt="2026-08-11T04:43:37.067" v="87" actId="207"/>
          <ac:spMkLst>
            <pc:docMk/>
            <pc:sldMk cId="2673706314" sldId="622"/>
            <ac:spMk id="4" creationId="{FDB73ABA-D6FD-B1D0-A185-0F1E60177637}"/>
          </ac:spMkLst>
        </pc:spChg>
      </pc:sldChg>
      <pc:sldChg chg="modTransition modAnim">
        <pc:chgData name="LEONARDO VALENTE FAVARETTO" userId="935f6602-210c-4f71-99c7-019eb7d72a1b" providerId="ADAL" clId="{AA1BA359-2DFC-48DA-8A69-E4784191DF36}" dt="2026-08-11T04:40:46.877" v="81"/>
        <pc:sldMkLst>
          <pc:docMk/>
          <pc:sldMk cId="3182093294" sldId="623"/>
        </pc:sldMkLst>
      </pc:sldChg>
      <pc:sldChg chg="addSp modTransition">
        <pc:chgData name="LEONARDO VALENTE FAVARETTO" userId="935f6602-210c-4f71-99c7-019eb7d72a1b" providerId="ADAL" clId="{AA1BA359-2DFC-48DA-8A69-E4784191DF36}" dt="2026-08-11T04:35:36.674" v="23"/>
        <pc:sldMkLst>
          <pc:docMk/>
          <pc:sldMk cId="1314966939" sldId="626"/>
        </pc:sldMkLst>
        <pc:picChg chg="add">
          <ac:chgData name="LEONARDO VALENTE FAVARETTO" userId="935f6602-210c-4f71-99c7-019eb7d72a1b" providerId="ADAL" clId="{AA1BA359-2DFC-48DA-8A69-E4784191DF36}" dt="2026-08-11T04:28:59.758" v="0"/>
          <ac:picMkLst>
            <pc:docMk/>
            <pc:sldMk cId="1314966939" sldId="626"/>
            <ac:picMk id="13" creationId="{DBA0072D-A3B1-9385-1A5A-9BB3DE4C0672}"/>
          </ac:picMkLst>
        </pc:picChg>
      </pc:sldChg>
      <pc:sldChg chg="modTransition modAnim">
        <pc:chgData name="LEONARDO VALENTE FAVARETTO" userId="935f6602-210c-4f71-99c7-019eb7d72a1b" providerId="ADAL" clId="{AA1BA359-2DFC-48DA-8A69-E4784191DF36}" dt="2026-08-11T04:39:55.227" v="69"/>
        <pc:sldMkLst>
          <pc:docMk/>
          <pc:sldMk cId="793262298" sldId="627"/>
        </pc:sldMkLst>
      </pc:sldChg>
      <pc:sldChg chg="ord modTransition modAnim">
        <pc:chgData name="LEONARDO VALENTE FAVARETTO" userId="935f6602-210c-4f71-99c7-019eb7d72a1b" providerId="ADAL" clId="{AA1BA359-2DFC-48DA-8A69-E4784191DF36}" dt="2026-08-13T03:23:09.803" v="1476"/>
        <pc:sldMkLst>
          <pc:docMk/>
          <pc:sldMk cId="3338090513" sldId="628"/>
        </pc:sldMkLst>
      </pc:sldChg>
      <pc:sldChg chg="del modTransition modAnim">
        <pc:chgData name="LEONARDO VALENTE FAVARETTO" userId="935f6602-210c-4f71-99c7-019eb7d72a1b" providerId="ADAL" clId="{AA1BA359-2DFC-48DA-8A69-E4784191DF36}" dt="2026-08-13T03:22:41.703" v="1474" actId="2696"/>
        <pc:sldMkLst>
          <pc:docMk/>
          <pc:sldMk cId="2927404582" sldId="629"/>
        </pc:sldMkLst>
      </pc:sldChg>
      <pc:sldChg chg="modTransition">
        <pc:chgData name="LEONARDO VALENTE FAVARETTO" userId="935f6602-210c-4f71-99c7-019eb7d72a1b" providerId="ADAL" clId="{AA1BA359-2DFC-48DA-8A69-E4784191DF36}" dt="2026-08-11T04:35:32.377" v="21"/>
        <pc:sldMkLst>
          <pc:docMk/>
          <pc:sldMk cId="2122949389" sldId="630"/>
        </pc:sldMkLst>
      </pc:sldChg>
      <pc:sldChg chg="modTransition">
        <pc:chgData name="LEONARDO VALENTE FAVARETTO" userId="935f6602-210c-4f71-99c7-019eb7d72a1b" providerId="ADAL" clId="{AA1BA359-2DFC-48DA-8A69-E4784191DF36}" dt="2026-08-11T04:35:34.297" v="22"/>
        <pc:sldMkLst>
          <pc:docMk/>
          <pc:sldMk cId="3122276367" sldId="631"/>
        </pc:sldMkLst>
      </pc:sldChg>
      <pc:sldChg chg="ord modTransition">
        <pc:chgData name="LEONARDO VALENTE FAVARETTO" userId="935f6602-210c-4f71-99c7-019eb7d72a1b" providerId="ADAL" clId="{AA1BA359-2DFC-48DA-8A69-E4784191DF36}" dt="2026-08-11T04:35:30.154" v="20"/>
        <pc:sldMkLst>
          <pc:docMk/>
          <pc:sldMk cId="2897084580" sldId="632"/>
        </pc:sldMkLst>
      </pc:sldChg>
      <pc:sldChg chg="modTransition">
        <pc:chgData name="LEONARDO VALENTE FAVARETTO" userId="935f6602-210c-4f71-99c7-019eb7d72a1b" providerId="ADAL" clId="{AA1BA359-2DFC-48DA-8A69-E4784191DF36}" dt="2026-08-11T04:33:42.515" v="2"/>
        <pc:sldMkLst>
          <pc:docMk/>
          <pc:sldMk cId="3683442159" sldId="633"/>
        </pc:sldMkLst>
      </pc:sldChg>
      <pc:sldChg chg="modTransition">
        <pc:chgData name="LEONARDO VALENTE FAVARETTO" userId="935f6602-210c-4f71-99c7-019eb7d72a1b" providerId="ADAL" clId="{AA1BA359-2DFC-48DA-8A69-E4784191DF36}" dt="2026-08-11T04:33:45.347" v="3"/>
        <pc:sldMkLst>
          <pc:docMk/>
          <pc:sldMk cId="1613951993" sldId="634"/>
        </pc:sldMkLst>
      </pc:sldChg>
      <pc:sldChg chg="modTransition">
        <pc:chgData name="LEONARDO VALENTE FAVARETTO" userId="935f6602-210c-4f71-99c7-019eb7d72a1b" providerId="ADAL" clId="{AA1BA359-2DFC-48DA-8A69-E4784191DF36}" dt="2026-08-11T04:33:47.828" v="4"/>
        <pc:sldMkLst>
          <pc:docMk/>
          <pc:sldMk cId="3022708268" sldId="635"/>
        </pc:sldMkLst>
      </pc:sldChg>
      <pc:sldChg chg="addSp delSp modSp mod modTransition">
        <pc:chgData name="LEONARDO VALENTE FAVARETTO" userId="935f6602-210c-4f71-99c7-019eb7d72a1b" providerId="ADAL" clId="{AA1BA359-2DFC-48DA-8A69-E4784191DF36}" dt="2026-08-13T03:27:18.775" v="1490" actId="478"/>
        <pc:sldMkLst>
          <pc:docMk/>
          <pc:sldMk cId="1935108270" sldId="636"/>
        </pc:sldMkLst>
        <pc:picChg chg="add del mod">
          <ac:chgData name="LEONARDO VALENTE FAVARETTO" userId="935f6602-210c-4f71-99c7-019eb7d72a1b" providerId="ADAL" clId="{AA1BA359-2DFC-48DA-8A69-E4784191DF36}" dt="2026-08-13T03:27:17.681" v="1489" actId="22"/>
          <ac:picMkLst>
            <pc:docMk/>
            <pc:sldMk cId="1935108270" sldId="636"/>
            <ac:picMk id="4" creationId="{B245032B-7B4D-A1BC-4294-B5607720A82E}"/>
          </ac:picMkLst>
        </pc:picChg>
        <pc:picChg chg="add del mod">
          <ac:chgData name="LEONARDO VALENTE FAVARETTO" userId="935f6602-210c-4f71-99c7-019eb7d72a1b" providerId="ADAL" clId="{AA1BA359-2DFC-48DA-8A69-E4784191DF36}" dt="2026-08-13T03:27:18.775" v="1490" actId="478"/>
          <ac:picMkLst>
            <pc:docMk/>
            <pc:sldMk cId="1935108270" sldId="636"/>
            <ac:picMk id="13" creationId="{5DB0102F-B578-E3AC-4B15-F6BBB7DDE773}"/>
          </ac:picMkLst>
        </pc:picChg>
      </pc:sldChg>
      <pc:sldChg chg="ord modAnim">
        <pc:chgData name="LEONARDO VALENTE FAVARETTO" userId="935f6602-210c-4f71-99c7-019eb7d72a1b" providerId="ADAL" clId="{AA1BA359-2DFC-48DA-8A69-E4784191DF36}" dt="2026-08-11T04:37:09.739" v="31"/>
        <pc:sldMkLst>
          <pc:docMk/>
          <pc:sldMk cId="540917982" sldId="637"/>
        </pc:sldMkLst>
      </pc:sldChg>
      <pc:sldChg chg="modSp add mod ord modAnim">
        <pc:chgData name="LEONARDO VALENTE FAVARETTO" userId="935f6602-210c-4f71-99c7-019eb7d72a1b" providerId="ADAL" clId="{AA1BA359-2DFC-48DA-8A69-E4784191DF36}" dt="2026-08-13T03:23:56.626" v="1481" actId="20577"/>
        <pc:sldMkLst>
          <pc:docMk/>
          <pc:sldMk cId="2552882287" sldId="638"/>
        </pc:sldMkLst>
        <pc:spChg chg="mod">
          <ac:chgData name="LEONARDO VALENTE FAVARETTO" userId="935f6602-210c-4f71-99c7-019eb7d72a1b" providerId="ADAL" clId="{AA1BA359-2DFC-48DA-8A69-E4784191DF36}" dt="2026-08-13T03:23:56.626" v="1481" actId="20577"/>
          <ac:spMkLst>
            <pc:docMk/>
            <pc:sldMk cId="2552882287" sldId="638"/>
            <ac:spMk id="4" creationId="{A386C75C-0AFE-E892-0C09-93890A9F123D}"/>
          </ac:spMkLst>
        </pc:spChg>
      </pc:sldChg>
      <pc:sldChg chg="addSp delSp modSp add mod">
        <pc:chgData name="LEONARDO VALENTE FAVARETTO" userId="935f6602-210c-4f71-99c7-019eb7d72a1b" providerId="ADAL" clId="{AA1BA359-2DFC-48DA-8A69-E4784191DF36}" dt="2026-08-11T12:03:24.890" v="513" actId="1076"/>
        <pc:sldMkLst>
          <pc:docMk/>
          <pc:sldMk cId="922051818" sldId="640"/>
        </pc:sldMkLst>
        <pc:picChg chg="add mod">
          <ac:chgData name="LEONARDO VALENTE FAVARETTO" userId="935f6602-210c-4f71-99c7-019eb7d72a1b" providerId="ADAL" clId="{AA1BA359-2DFC-48DA-8A69-E4784191DF36}" dt="2026-08-11T12:03:24.890" v="513" actId="1076"/>
          <ac:picMkLst>
            <pc:docMk/>
            <pc:sldMk cId="922051818" sldId="640"/>
            <ac:picMk id="9" creationId="{8352433F-D87E-46D5-3305-7F44325EBF2B}"/>
          </ac:picMkLst>
        </pc:picChg>
      </pc:sldChg>
      <pc:sldChg chg="addSp delSp modSp add mod">
        <pc:chgData name="LEONARDO VALENTE FAVARETTO" userId="935f6602-210c-4f71-99c7-019eb7d72a1b" providerId="ADAL" clId="{AA1BA359-2DFC-48DA-8A69-E4784191DF36}" dt="2026-08-13T04:31:11.003" v="1601" actId="1076"/>
        <pc:sldMkLst>
          <pc:docMk/>
          <pc:sldMk cId="2196478117" sldId="641"/>
        </pc:sldMkLst>
        <pc:spChg chg="add mod">
          <ac:chgData name="LEONARDO VALENTE FAVARETTO" userId="935f6602-210c-4f71-99c7-019eb7d72a1b" providerId="ADAL" clId="{AA1BA359-2DFC-48DA-8A69-E4784191DF36}" dt="2026-08-13T04:31:11.003" v="1601" actId="1076"/>
          <ac:spMkLst>
            <pc:docMk/>
            <pc:sldMk cId="2196478117" sldId="641"/>
            <ac:spMk id="2" creationId="{CC4AEAF5-6147-3A49-572F-D64A5851E14E}"/>
          </ac:spMkLst>
        </pc:spChg>
        <pc:spChg chg="add del mod">
          <ac:chgData name="LEONARDO VALENTE FAVARETTO" userId="935f6602-210c-4f71-99c7-019eb7d72a1b" providerId="ADAL" clId="{AA1BA359-2DFC-48DA-8A69-E4784191DF36}" dt="2026-08-13T03:27:53.468" v="1492" actId="478"/>
          <ac:spMkLst>
            <pc:docMk/>
            <pc:sldMk cId="2196478117" sldId="641"/>
            <ac:spMk id="15" creationId="{EC86E93F-109C-7807-4F1E-C4E60C0E75DE}"/>
          </ac:spMkLst>
        </pc:spChg>
        <pc:picChg chg="add del">
          <ac:chgData name="LEONARDO VALENTE FAVARETTO" userId="935f6602-210c-4f71-99c7-019eb7d72a1b" providerId="ADAL" clId="{AA1BA359-2DFC-48DA-8A69-E4784191DF36}" dt="2026-08-13T03:29:37.459" v="1526" actId="478"/>
          <ac:picMkLst>
            <pc:docMk/>
            <pc:sldMk cId="2196478117" sldId="641"/>
            <ac:picMk id="7" creationId="{0CCDA96B-BCB6-EABF-0470-AA2165828CFA}"/>
          </ac:picMkLst>
        </pc:picChg>
        <pc:picChg chg="add mod">
          <ac:chgData name="LEONARDO VALENTE FAVARETTO" userId="935f6602-210c-4f71-99c7-019eb7d72a1b" providerId="ADAL" clId="{AA1BA359-2DFC-48DA-8A69-E4784191DF36}" dt="2026-08-13T03:30:11.995" v="1528" actId="1076"/>
          <ac:picMkLst>
            <pc:docMk/>
            <pc:sldMk cId="2196478117" sldId="641"/>
            <ac:picMk id="10" creationId="{217A4DF0-257E-D2FD-60A1-D9F4D75A7136}"/>
          </ac:picMkLst>
        </pc:picChg>
        <pc:picChg chg="add del mod">
          <ac:chgData name="LEONARDO VALENTE FAVARETTO" userId="935f6602-210c-4f71-99c7-019eb7d72a1b" providerId="ADAL" clId="{AA1BA359-2DFC-48DA-8A69-E4784191DF36}" dt="2026-08-13T03:27:54.994" v="1493" actId="478"/>
          <ac:picMkLst>
            <pc:docMk/>
            <pc:sldMk cId="2196478117" sldId="641"/>
            <ac:picMk id="12" creationId="{89E1395D-6AE8-43B7-5C9E-0160E9F93BBD}"/>
          </ac:picMkLst>
        </pc:picChg>
        <pc:picChg chg="add del mod">
          <ac:chgData name="LEONARDO VALENTE FAVARETTO" userId="935f6602-210c-4f71-99c7-019eb7d72a1b" providerId="ADAL" clId="{AA1BA359-2DFC-48DA-8A69-E4784191DF36}" dt="2026-08-13T03:30:49.352" v="1531" actId="478"/>
          <ac:picMkLst>
            <pc:docMk/>
            <pc:sldMk cId="2196478117" sldId="641"/>
            <ac:picMk id="13" creationId="{35CA8A5E-059F-1F23-EFE3-821C1C821E73}"/>
          </ac:picMkLst>
        </pc:picChg>
      </pc:sldChg>
      <pc:sldChg chg="addSp delSp modSp add mod">
        <pc:chgData name="LEONARDO VALENTE FAVARETTO" userId="935f6602-210c-4f71-99c7-019eb7d72a1b" providerId="ADAL" clId="{AA1BA359-2DFC-48DA-8A69-E4784191DF36}" dt="2026-08-11T13:05:26.365" v="537" actId="14100"/>
        <pc:sldMkLst>
          <pc:docMk/>
          <pc:sldMk cId="1085011340" sldId="642"/>
        </pc:sldMkLst>
        <pc:spChg chg="add mod">
          <ac:chgData name="LEONARDO VALENTE FAVARETTO" userId="935f6602-210c-4f71-99c7-019eb7d72a1b" providerId="ADAL" clId="{AA1BA359-2DFC-48DA-8A69-E4784191DF36}" dt="2026-08-11T13:05:26.365" v="537" actId="14100"/>
          <ac:spMkLst>
            <pc:docMk/>
            <pc:sldMk cId="1085011340" sldId="642"/>
            <ac:spMk id="10" creationId="{5B514390-84A4-166F-79AD-8AD332DD0F4F}"/>
          </ac:spMkLst>
        </pc:spChg>
        <pc:picChg chg="add mod">
          <ac:chgData name="LEONARDO VALENTE FAVARETTO" userId="935f6602-210c-4f71-99c7-019eb7d72a1b" providerId="ADAL" clId="{AA1BA359-2DFC-48DA-8A69-E4784191DF36}" dt="2026-08-11T13:04:31.273" v="533" actId="14100"/>
          <ac:picMkLst>
            <pc:docMk/>
            <pc:sldMk cId="1085011340" sldId="642"/>
            <ac:picMk id="7" creationId="{717A057C-C136-98BB-91BC-F86684DE6065}"/>
          </ac:picMkLst>
        </pc:picChg>
      </pc:sldChg>
      <pc:sldChg chg="addSp modSp add mod">
        <pc:chgData name="LEONARDO VALENTE FAVARETTO" userId="935f6602-210c-4f71-99c7-019eb7d72a1b" providerId="ADAL" clId="{AA1BA359-2DFC-48DA-8A69-E4784191DF36}" dt="2026-08-13T04:07:19.269" v="1589" actId="14100"/>
        <pc:sldMkLst>
          <pc:docMk/>
          <pc:sldMk cId="3416069952" sldId="643"/>
        </pc:sldMkLst>
        <pc:spChg chg="add mod">
          <ac:chgData name="LEONARDO VALENTE FAVARETTO" userId="935f6602-210c-4f71-99c7-019eb7d72a1b" providerId="ADAL" clId="{AA1BA359-2DFC-48DA-8A69-E4784191DF36}" dt="2026-08-11T13:06:01.830" v="544" actId="14100"/>
          <ac:spMkLst>
            <pc:docMk/>
            <pc:sldMk cId="3416069952" sldId="643"/>
            <ac:spMk id="4" creationId="{041479B2-80B9-9CF6-3D43-A43A4255D423}"/>
          </ac:spMkLst>
        </pc:spChg>
        <pc:spChg chg="mod">
          <ac:chgData name="LEONARDO VALENTE FAVARETTO" userId="935f6602-210c-4f71-99c7-019eb7d72a1b" providerId="ADAL" clId="{AA1BA359-2DFC-48DA-8A69-E4784191DF36}" dt="2026-08-13T04:07:19.269" v="1589" actId="14100"/>
          <ac:spMkLst>
            <pc:docMk/>
            <pc:sldMk cId="3416069952" sldId="643"/>
            <ac:spMk id="10" creationId="{38B5CD8C-C973-59B9-3FE1-875194BBBFA0}"/>
          </ac:spMkLst>
        </pc:spChg>
      </pc:sldChg>
      <pc:sldChg chg="delSp add mod">
        <pc:chgData name="LEONARDO VALENTE FAVARETTO" userId="935f6602-210c-4f71-99c7-019eb7d72a1b" providerId="ADAL" clId="{AA1BA359-2DFC-48DA-8A69-E4784191DF36}" dt="2026-08-11T13:06:12.044" v="546" actId="478"/>
        <pc:sldMkLst>
          <pc:docMk/>
          <pc:sldMk cId="696599604" sldId="644"/>
        </pc:sldMkLst>
      </pc:sldChg>
      <pc:sldChg chg="modSp add mod">
        <pc:chgData name="LEONARDO VALENTE FAVARETTO" userId="935f6602-210c-4f71-99c7-019eb7d72a1b" providerId="ADAL" clId="{AA1BA359-2DFC-48DA-8A69-E4784191DF36}" dt="2026-08-11T13:06:39.452" v="550" actId="14100"/>
        <pc:sldMkLst>
          <pc:docMk/>
          <pc:sldMk cId="487183934" sldId="645"/>
        </pc:sldMkLst>
        <pc:spChg chg="mod">
          <ac:chgData name="LEONARDO VALENTE FAVARETTO" userId="935f6602-210c-4f71-99c7-019eb7d72a1b" providerId="ADAL" clId="{AA1BA359-2DFC-48DA-8A69-E4784191DF36}" dt="2026-08-11T13:06:39.452" v="550" actId="14100"/>
          <ac:spMkLst>
            <pc:docMk/>
            <pc:sldMk cId="487183934" sldId="645"/>
            <ac:spMk id="10" creationId="{556EC99A-0969-957A-1E21-7A02BD1752BE}"/>
          </ac:spMkLst>
        </pc:spChg>
      </pc:sldChg>
      <pc:sldChg chg="delSp add mod">
        <pc:chgData name="LEONARDO VALENTE FAVARETTO" userId="935f6602-210c-4f71-99c7-019eb7d72a1b" providerId="ADAL" clId="{AA1BA359-2DFC-48DA-8A69-E4784191DF36}" dt="2026-08-11T13:06:55.589" v="552" actId="478"/>
        <pc:sldMkLst>
          <pc:docMk/>
          <pc:sldMk cId="802528494" sldId="646"/>
        </pc:sldMkLst>
      </pc:sldChg>
      <pc:sldChg chg="addSp delSp modSp add mod">
        <pc:chgData name="LEONARDO VALENTE FAVARETTO" userId="935f6602-210c-4f71-99c7-019eb7d72a1b" providerId="ADAL" clId="{AA1BA359-2DFC-48DA-8A69-E4784191DF36}" dt="2026-08-11T13:49:39.991" v="606" actId="14100"/>
        <pc:sldMkLst>
          <pc:docMk/>
          <pc:sldMk cId="1052870898" sldId="647"/>
        </pc:sldMkLst>
        <pc:spChg chg="add mod ord">
          <ac:chgData name="LEONARDO VALENTE FAVARETTO" userId="935f6602-210c-4f71-99c7-019eb7d72a1b" providerId="ADAL" clId="{AA1BA359-2DFC-48DA-8A69-E4784191DF36}" dt="2026-08-11T13:49:39.991" v="606" actId="14100"/>
          <ac:spMkLst>
            <pc:docMk/>
            <pc:sldMk cId="1052870898" sldId="647"/>
            <ac:spMk id="10" creationId="{6AEBDEED-ECCC-E23D-9347-967936DE2474}"/>
          </ac:spMkLst>
        </pc:spChg>
        <pc:picChg chg="add mod">
          <ac:chgData name="LEONARDO VALENTE FAVARETTO" userId="935f6602-210c-4f71-99c7-019eb7d72a1b" providerId="ADAL" clId="{AA1BA359-2DFC-48DA-8A69-E4784191DF36}" dt="2026-08-11T13:49:18.582" v="602" actId="1076"/>
          <ac:picMkLst>
            <pc:docMk/>
            <pc:sldMk cId="1052870898" sldId="647"/>
            <ac:picMk id="12" creationId="{24301C68-3DF3-3DDC-8C83-AAAC5F65A04D}"/>
          </ac:picMkLst>
        </pc:picChg>
      </pc:sldChg>
      <pc:sldChg chg="addSp delSp modSp add mod">
        <pc:chgData name="LEONARDO VALENTE FAVARETTO" userId="935f6602-210c-4f71-99c7-019eb7d72a1b" providerId="ADAL" clId="{AA1BA359-2DFC-48DA-8A69-E4784191DF36}" dt="2026-08-11T13:49:03.789" v="598" actId="14100"/>
        <pc:sldMkLst>
          <pc:docMk/>
          <pc:sldMk cId="2847837155" sldId="648"/>
        </pc:sldMkLst>
        <pc:spChg chg="mod ord">
          <ac:chgData name="LEONARDO VALENTE FAVARETTO" userId="935f6602-210c-4f71-99c7-019eb7d72a1b" providerId="ADAL" clId="{AA1BA359-2DFC-48DA-8A69-E4784191DF36}" dt="2026-08-11T13:49:03.789" v="598" actId="14100"/>
          <ac:spMkLst>
            <pc:docMk/>
            <pc:sldMk cId="2847837155" sldId="648"/>
            <ac:spMk id="10" creationId="{383D560E-DE5E-98A4-01CD-654F97D10CD8}"/>
          </ac:spMkLst>
        </pc:spChg>
        <pc:picChg chg="add mod">
          <ac:chgData name="LEONARDO VALENTE FAVARETTO" userId="935f6602-210c-4f71-99c7-019eb7d72a1b" providerId="ADAL" clId="{AA1BA359-2DFC-48DA-8A69-E4784191DF36}" dt="2026-08-11T13:48:54.848" v="596" actId="1076"/>
          <ac:picMkLst>
            <pc:docMk/>
            <pc:sldMk cId="2847837155" sldId="648"/>
            <ac:picMk id="7" creationId="{6556156C-5E4E-E91A-C6AF-78E7FAD16E04}"/>
          </ac:picMkLst>
        </pc:picChg>
      </pc:sldChg>
      <pc:sldChg chg="addSp delSp modSp add mod">
        <pc:chgData name="LEONARDO VALENTE FAVARETTO" userId="935f6602-210c-4f71-99c7-019eb7d72a1b" providerId="ADAL" clId="{AA1BA359-2DFC-48DA-8A69-E4784191DF36}" dt="2026-08-11T13:48:33.542" v="591" actId="1076"/>
        <pc:sldMkLst>
          <pc:docMk/>
          <pc:sldMk cId="499428996" sldId="649"/>
        </pc:sldMkLst>
        <pc:picChg chg="add mod">
          <ac:chgData name="LEONARDO VALENTE FAVARETTO" userId="935f6602-210c-4f71-99c7-019eb7d72a1b" providerId="ADAL" clId="{AA1BA359-2DFC-48DA-8A69-E4784191DF36}" dt="2026-08-11T13:48:33.542" v="591" actId="1076"/>
          <ac:picMkLst>
            <pc:docMk/>
            <pc:sldMk cId="499428996" sldId="649"/>
            <ac:picMk id="7" creationId="{A2EFA132-0669-BDB2-7468-7A8BBCDD7118}"/>
          </ac:picMkLst>
        </pc:picChg>
      </pc:sldChg>
      <pc:sldChg chg="add del">
        <pc:chgData name="LEONARDO VALENTE FAVARETTO" userId="935f6602-210c-4f71-99c7-019eb7d72a1b" providerId="ADAL" clId="{AA1BA359-2DFC-48DA-8A69-E4784191DF36}" dt="2026-08-13T04:06:10.125" v="1586" actId="2696"/>
        <pc:sldMkLst>
          <pc:docMk/>
          <pc:sldMk cId="3940443275" sldId="650"/>
        </pc:sldMkLst>
      </pc:sldChg>
      <pc:sldChg chg="modSp add del mod">
        <pc:chgData name="LEONARDO VALENTE FAVARETTO" userId="935f6602-210c-4f71-99c7-019eb7d72a1b" providerId="ADAL" clId="{AA1BA359-2DFC-48DA-8A69-E4784191DF36}" dt="2026-08-13T04:01:44.006" v="1578" actId="2696"/>
        <pc:sldMkLst>
          <pc:docMk/>
          <pc:sldMk cId="3248195483" sldId="651"/>
        </pc:sldMkLst>
      </pc:sldChg>
      <pc:sldChg chg="delSp add del mod">
        <pc:chgData name="LEONARDO VALENTE FAVARETTO" userId="935f6602-210c-4f71-99c7-019eb7d72a1b" providerId="ADAL" clId="{AA1BA359-2DFC-48DA-8A69-E4784191DF36}" dt="2026-08-13T04:01:48.438" v="1579" actId="2696"/>
        <pc:sldMkLst>
          <pc:docMk/>
          <pc:sldMk cId="2104972998" sldId="652"/>
        </pc:sldMkLst>
      </pc:sldChg>
      <pc:sldChg chg="addSp delSp modSp add mod">
        <pc:chgData name="LEONARDO VALENTE FAVARETTO" userId="935f6602-210c-4f71-99c7-019eb7d72a1b" providerId="ADAL" clId="{AA1BA359-2DFC-48DA-8A69-E4784191DF36}" dt="2026-08-11T13:44:59.302" v="585" actId="14100"/>
        <pc:sldMkLst>
          <pc:docMk/>
          <pc:sldMk cId="2405577759" sldId="653"/>
        </pc:sldMkLst>
        <pc:spChg chg="add mod">
          <ac:chgData name="LEONARDO VALENTE FAVARETTO" userId="935f6602-210c-4f71-99c7-019eb7d72a1b" providerId="ADAL" clId="{AA1BA359-2DFC-48DA-8A69-E4784191DF36}" dt="2026-08-11T13:44:59.302" v="585" actId="14100"/>
          <ac:spMkLst>
            <pc:docMk/>
            <pc:sldMk cId="2405577759" sldId="653"/>
            <ac:spMk id="12" creationId="{31E4E323-CEC9-78EA-161A-4C7B8F98902E}"/>
          </ac:spMkLst>
        </pc:spChg>
        <pc:picChg chg="add mod">
          <ac:chgData name="LEONARDO VALENTE FAVARETTO" userId="935f6602-210c-4f71-99c7-019eb7d72a1b" providerId="ADAL" clId="{AA1BA359-2DFC-48DA-8A69-E4784191DF36}" dt="2026-08-11T13:43:34.519" v="582" actId="1076"/>
          <ac:picMkLst>
            <pc:docMk/>
            <pc:sldMk cId="2405577759" sldId="653"/>
            <ac:picMk id="10" creationId="{75276B0E-7BF3-2251-18A8-568B34A2C955}"/>
          </ac:picMkLst>
        </pc:picChg>
      </pc:sldChg>
      <pc:sldChg chg="delSp modSp add mod">
        <pc:chgData name="LEONARDO VALENTE FAVARETTO" userId="935f6602-210c-4f71-99c7-019eb7d72a1b" providerId="ADAL" clId="{AA1BA359-2DFC-48DA-8A69-E4784191DF36}" dt="2026-08-11T13:45:11.156" v="588" actId="478"/>
        <pc:sldMkLst>
          <pc:docMk/>
          <pc:sldMk cId="3049852918" sldId="654"/>
        </pc:sldMkLst>
      </pc:sldChg>
      <pc:sldChg chg="addSp delSp modSp add mod">
        <pc:chgData name="LEONARDO VALENTE FAVARETTO" userId="935f6602-210c-4f71-99c7-019eb7d72a1b" providerId="ADAL" clId="{AA1BA359-2DFC-48DA-8A69-E4784191DF36}" dt="2026-08-11T14:17:06.557" v="623" actId="14100"/>
        <pc:sldMkLst>
          <pc:docMk/>
          <pc:sldMk cId="3468649420" sldId="655"/>
        </pc:sldMkLst>
        <pc:spChg chg="add mod">
          <ac:chgData name="LEONARDO VALENTE FAVARETTO" userId="935f6602-210c-4f71-99c7-019eb7d72a1b" providerId="ADAL" clId="{AA1BA359-2DFC-48DA-8A69-E4784191DF36}" dt="2026-08-11T14:17:06.557" v="623" actId="14100"/>
          <ac:spMkLst>
            <pc:docMk/>
            <pc:sldMk cId="3468649420" sldId="655"/>
            <ac:spMk id="16" creationId="{7738CF78-DA71-AAA9-38EB-2B5A3BCD5D3D}"/>
          </ac:spMkLst>
        </pc:spChg>
        <pc:picChg chg="add mod">
          <ac:chgData name="LEONARDO VALENTE FAVARETTO" userId="935f6602-210c-4f71-99c7-019eb7d72a1b" providerId="ADAL" clId="{AA1BA359-2DFC-48DA-8A69-E4784191DF36}" dt="2026-08-11T14:16:30.144" v="620" actId="1076"/>
          <ac:picMkLst>
            <pc:docMk/>
            <pc:sldMk cId="3468649420" sldId="655"/>
            <ac:picMk id="14" creationId="{39D04FC2-F09B-DE85-5BA5-CBFA0C1A459E}"/>
          </ac:picMkLst>
        </pc:picChg>
      </pc:sldChg>
      <pc:sldChg chg="modSp add mod">
        <pc:chgData name="LEONARDO VALENTE FAVARETTO" userId="935f6602-210c-4f71-99c7-019eb7d72a1b" providerId="ADAL" clId="{AA1BA359-2DFC-48DA-8A69-E4784191DF36}" dt="2026-08-11T14:17:24.638" v="626" actId="14100"/>
        <pc:sldMkLst>
          <pc:docMk/>
          <pc:sldMk cId="3318329742" sldId="656"/>
        </pc:sldMkLst>
        <pc:spChg chg="mod">
          <ac:chgData name="LEONARDO VALENTE FAVARETTO" userId="935f6602-210c-4f71-99c7-019eb7d72a1b" providerId="ADAL" clId="{AA1BA359-2DFC-48DA-8A69-E4784191DF36}" dt="2026-08-11T14:17:24.638" v="626" actId="14100"/>
          <ac:spMkLst>
            <pc:docMk/>
            <pc:sldMk cId="3318329742" sldId="656"/>
            <ac:spMk id="16" creationId="{D07BA6DD-A3B3-D38F-0133-8FF17ED55767}"/>
          </ac:spMkLst>
        </pc:spChg>
      </pc:sldChg>
      <pc:sldChg chg="delSp add mod">
        <pc:chgData name="LEONARDO VALENTE FAVARETTO" userId="935f6602-210c-4f71-99c7-019eb7d72a1b" providerId="ADAL" clId="{AA1BA359-2DFC-48DA-8A69-E4784191DF36}" dt="2026-08-11T14:17:32.072" v="628" actId="478"/>
        <pc:sldMkLst>
          <pc:docMk/>
          <pc:sldMk cId="627559456" sldId="657"/>
        </pc:sldMkLst>
      </pc:sldChg>
      <pc:sldChg chg="modSp add mod">
        <pc:chgData name="LEONARDO VALENTE FAVARETTO" userId="935f6602-210c-4f71-99c7-019eb7d72a1b" providerId="ADAL" clId="{AA1BA359-2DFC-48DA-8A69-E4784191DF36}" dt="2026-08-13T02:29:03.701" v="1285" actId="20577"/>
        <pc:sldMkLst>
          <pc:docMk/>
          <pc:sldMk cId="961510377" sldId="658"/>
        </pc:sldMkLst>
        <pc:spChg chg="mod">
          <ac:chgData name="LEONARDO VALENTE FAVARETTO" userId="935f6602-210c-4f71-99c7-019eb7d72a1b" providerId="ADAL" clId="{AA1BA359-2DFC-48DA-8A69-E4784191DF36}" dt="2026-08-13T02:29:03.701" v="1285" actId="20577"/>
          <ac:spMkLst>
            <pc:docMk/>
            <pc:sldMk cId="961510377" sldId="658"/>
            <ac:spMk id="6" creationId="{DC57668E-5253-8AB3-089C-70D7253BC463}"/>
          </ac:spMkLst>
        </pc:spChg>
      </pc:sldChg>
      <pc:sldChg chg="addSp delSp modSp add del mod modTransition modAnim">
        <pc:chgData name="LEONARDO VALENTE FAVARETTO" userId="935f6602-210c-4f71-99c7-019eb7d72a1b" providerId="ADAL" clId="{AA1BA359-2DFC-48DA-8A69-E4784191DF36}" dt="2026-08-13T02:25:11.256" v="1230" actId="27636"/>
        <pc:sldMkLst>
          <pc:docMk/>
          <pc:sldMk cId="1331313335" sldId="659"/>
        </pc:sldMkLst>
        <pc:spChg chg="del">
          <ac:chgData name="LEONARDO VALENTE FAVARETTO" userId="935f6602-210c-4f71-99c7-019eb7d72a1b" providerId="ADAL" clId="{AA1BA359-2DFC-48DA-8A69-E4784191DF36}" dt="2026-08-13T02:09:31.792" v="1201" actId="478"/>
          <ac:spMkLst>
            <pc:docMk/>
            <pc:sldMk cId="1331313335" sldId="659"/>
            <ac:spMk id="2" creationId="{735956F7-601C-7A09-509D-D023D0889BF7}"/>
          </ac:spMkLst>
        </pc:spChg>
        <pc:spChg chg="mod">
          <ac:chgData name="LEONARDO VALENTE FAVARETTO" userId="935f6602-210c-4f71-99c7-019eb7d72a1b" providerId="ADAL" clId="{AA1BA359-2DFC-48DA-8A69-E4784191DF36}" dt="2026-08-13T02:25:11.256" v="1230" actId="27636"/>
          <ac:spMkLst>
            <pc:docMk/>
            <pc:sldMk cId="1331313335" sldId="659"/>
            <ac:spMk id="4" creationId="{095D108C-EEA8-94AB-BFB6-118DC80735B0}"/>
          </ac:spMkLst>
        </pc:spChg>
        <pc:spChg chg="add del mod">
          <ac:chgData name="LEONARDO VALENTE FAVARETTO" userId="935f6602-210c-4f71-99c7-019eb7d72a1b" providerId="ADAL" clId="{AA1BA359-2DFC-48DA-8A69-E4784191DF36}" dt="2026-08-13T02:09:34.778" v="1204" actId="478"/>
          <ac:spMkLst>
            <pc:docMk/>
            <pc:sldMk cId="1331313335" sldId="659"/>
            <ac:spMk id="9" creationId="{A33700BC-B4AD-F984-C7FA-7C6CD8E3E00D}"/>
          </ac:spMkLst>
        </pc:spChg>
        <pc:spChg chg="add mod">
          <ac:chgData name="LEONARDO VALENTE FAVARETTO" userId="935f6602-210c-4f71-99c7-019eb7d72a1b" providerId="ADAL" clId="{AA1BA359-2DFC-48DA-8A69-E4784191DF36}" dt="2026-08-13T02:09:32.052" v="1203" actId="27636"/>
          <ac:spMkLst>
            <pc:docMk/>
            <pc:sldMk cId="1331313335" sldId="659"/>
            <ac:spMk id="10" creationId="{2F739AFE-97D6-5740-1297-C1CF4E73304E}"/>
          </ac:spMkLst>
        </pc:spChg>
      </pc:sldChg>
      <pc:sldChg chg="addSp modSp add mod modTransition">
        <pc:chgData name="LEONARDO VALENTE FAVARETTO" userId="935f6602-210c-4f71-99c7-019eb7d72a1b" providerId="ADAL" clId="{AA1BA359-2DFC-48DA-8A69-E4784191DF36}" dt="2026-08-13T03:32:12.353" v="1535" actId="14100"/>
        <pc:sldMkLst>
          <pc:docMk/>
          <pc:sldMk cId="1767297839" sldId="660"/>
        </pc:sldMkLst>
        <pc:spChg chg="mod">
          <ac:chgData name="LEONARDO VALENTE FAVARETTO" userId="935f6602-210c-4f71-99c7-019eb7d72a1b" providerId="ADAL" clId="{AA1BA359-2DFC-48DA-8A69-E4784191DF36}" dt="2026-08-13T02:09:26.501" v="1200" actId="1076"/>
          <ac:spMkLst>
            <pc:docMk/>
            <pc:sldMk cId="1767297839" sldId="660"/>
            <ac:spMk id="2" creationId="{23DA8E17-1DF5-0072-7CED-809F1DB8F9B6}"/>
          </ac:spMkLst>
        </pc:spChg>
        <pc:spChg chg="mod">
          <ac:chgData name="LEONARDO VALENTE FAVARETTO" userId="935f6602-210c-4f71-99c7-019eb7d72a1b" providerId="ADAL" clId="{AA1BA359-2DFC-48DA-8A69-E4784191DF36}" dt="2026-08-13T01:10:52.436" v="979" actId="20577"/>
          <ac:spMkLst>
            <pc:docMk/>
            <pc:sldMk cId="1767297839" sldId="660"/>
            <ac:spMk id="4" creationId="{DB0FB320-98BF-477C-12D5-0F1940AF30ED}"/>
          </ac:spMkLst>
        </pc:spChg>
        <pc:picChg chg="add mod">
          <ac:chgData name="LEONARDO VALENTE FAVARETTO" userId="935f6602-210c-4f71-99c7-019eb7d72a1b" providerId="ADAL" clId="{AA1BA359-2DFC-48DA-8A69-E4784191DF36}" dt="2026-08-13T03:32:12.353" v="1535" actId="14100"/>
          <ac:picMkLst>
            <pc:docMk/>
            <pc:sldMk cId="1767297839" sldId="660"/>
            <ac:picMk id="9" creationId="{89958FE8-7524-96AF-B566-56A3DE7C1C5C}"/>
          </ac:picMkLst>
        </pc:picChg>
      </pc:sldChg>
      <pc:sldChg chg="addSp delSp modSp add mod modAnim">
        <pc:chgData name="LEONARDO VALENTE FAVARETTO" userId="935f6602-210c-4f71-99c7-019eb7d72a1b" providerId="ADAL" clId="{AA1BA359-2DFC-48DA-8A69-E4784191DF36}" dt="2026-08-13T02:29:37.238" v="1286" actId="6549"/>
        <pc:sldMkLst>
          <pc:docMk/>
          <pc:sldMk cId="3780077579" sldId="661"/>
        </pc:sldMkLst>
        <pc:spChg chg="del">
          <ac:chgData name="LEONARDO VALENTE FAVARETTO" userId="935f6602-210c-4f71-99c7-019eb7d72a1b" providerId="ADAL" clId="{AA1BA359-2DFC-48DA-8A69-E4784191DF36}" dt="2026-08-13T02:09:38.732" v="1205" actId="478"/>
          <ac:spMkLst>
            <pc:docMk/>
            <pc:sldMk cId="3780077579" sldId="661"/>
            <ac:spMk id="2" creationId="{3CA68DB1-16AA-C1CC-76D1-C32188CEC90C}"/>
          </ac:spMkLst>
        </pc:spChg>
        <pc:spChg chg="mod">
          <ac:chgData name="LEONARDO VALENTE FAVARETTO" userId="935f6602-210c-4f71-99c7-019eb7d72a1b" providerId="ADAL" clId="{AA1BA359-2DFC-48DA-8A69-E4784191DF36}" dt="2026-08-13T02:29:37.238" v="1286" actId="6549"/>
          <ac:spMkLst>
            <pc:docMk/>
            <pc:sldMk cId="3780077579" sldId="661"/>
            <ac:spMk id="4" creationId="{6075DF13-F22A-DDDD-2E64-6D08AB734D27}"/>
          </ac:spMkLst>
        </pc:spChg>
        <pc:spChg chg="add del mod">
          <ac:chgData name="LEONARDO VALENTE FAVARETTO" userId="935f6602-210c-4f71-99c7-019eb7d72a1b" providerId="ADAL" clId="{AA1BA359-2DFC-48DA-8A69-E4784191DF36}" dt="2026-08-13T02:09:40.469" v="1206" actId="478"/>
          <ac:spMkLst>
            <pc:docMk/>
            <pc:sldMk cId="3780077579" sldId="661"/>
            <ac:spMk id="9" creationId="{C81BB9F4-6C1C-F5BD-AAD7-EF59BBE699F8}"/>
          </ac:spMkLst>
        </pc:spChg>
        <pc:spChg chg="add mod">
          <ac:chgData name="LEONARDO VALENTE FAVARETTO" userId="935f6602-210c-4f71-99c7-019eb7d72a1b" providerId="ADAL" clId="{AA1BA359-2DFC-48DA-8A69-E4784191DF36}" dt="2026-08-13T02:10:11.932" v="1214" actId="14100"/>
          <ac:spMkLst>
            <pc:docMk/>
            <pc:sldMk cId="3780077579" sldId="661"/>
            <ac:spMk id="10" creationId="{988F6370-83DC-880E-8E17-2395DF9CF6F4}"/>
          </ac:spMkLst>
        </pc:spChg>
      </pc:sldChg>
      <pc:sldChg chg="add">
        <pc:chgData name="LEONARDO VALENTE FAVARETTO" userId="935f6602-210c-4f71-99c7-019eb7d72a1b" providerId="ADAL" clId="{AA1BA359-2DFC-48DA-8A69-E4784191DF36}" dt="2026-08-13T03:25:02.950" v="1482" actId="2890"/>
        <pc:sldMkLst>
          <pc:docMk/>
          <pc:sldMk cId="1493613258" sldId="662"/>
        </pc:sldMkLst>
      </pc:sldChg>
      <pc:sldChg chg="addSp delSp add del mod">
        <pc:chgData name="LEONARDO VALENTE FAVARETTO" userId="935f6602-210c-4f71-99c7-019eb7d72a1b" providerId="ADAL" clId="{AA1BA359-2DFC-48DA-8A69-E4784191DF36}" dt="2026-08-13T03:58:16.648" v="1554" actId="2696"/>
        <pc:sldMkLst>
          <pc:docMk/>
          <pc:sldMk cId="772185478" sldId="663"/>
        </pc:sldMkLst>
        <pc:spChg chg="add del">
          <ac:chgData name="LEONARDO VALENTE FAVARETTO" userId="935f6602-210c-4f71-99c7-019eb7d72a1b" providerId="ADAL" clId="{AA1BA359-2DFC-48DA-8A69-E4784191DF36}" dt="2026-08-13T03:39:48.093" v="1539" actId="478"/>
          <ac:spMkLst>
            <pc:docMk/>
            <pc:sldMk cId="772185478" sldId="663"/>
            <ac:spMk id="15" creationId="{C2C74FBC-27CD-9A96-D306-3904BD04E601}"/>
          </ac:spMkLst>
        </pc:spChg>
        <pc:picChg chg="add del">
          <ac:chgData name="LEONARDO VALENTE FAVARETTO" userId="935f6602-210c-4f71-99c7-019eb7d72a1b" providerId="ADAL" clId="{AA1BA359-2DFC-48DA-8A69-E4784191DF36}" dt="2026-08-13T03:39:53.869" v="1542" actId="478"/>
          <ac:picMkLst>
            <pc:docMk/>
            <pc:sldMk cId="772185478" sldId="663"/>
            <ac:picMk id="4" creationId="{326A1768-378A-4570-4DE2-7EF19D4B283F}"/>
          </ac:picMkLst>
        </pc:picChg>
        <pc:picChg chg="add del">
          <ac:chgData name="LEONARDO VALENTE FAVARETTO" userId="935f6602-210c-4f71-99c7-019eb7d72a1b" providerId="ADAL" clId="{AA1BA359-2DFC-48DA-8A69-E4784191DF36}" dt="2026-08-13T03:43:03.010" v="1545" actId="478"/>
          <ac:picMkLst>
            <pc:docMk/>
            <pc:sldMk cId="772185478" sldId="663"/>
            <ac:picMk id="9" creationId="{539C02CF-3396-1ED1-93CF-29230130B855}"/>
          </ac:picMkLst>
        </pc:picChg>
        <pc:picChg chg="add del">
          <ac:chgData name="LEONARDO VALENTE FAVARETTO" userId="935f6602-210c-4f71-99c7-019eb7d72a1b" providerId="ADAL" clId="{AA1BA359-2DFC-48DA-8A69-E4784191DF36}" dt="2026-08-13T03:43:05.782" v="1547" actId="22"/>
          <ac:picMkLst>
            <pc:docMk/>
            <pc:sldMk cId="772185478" sldId="663"/>
            <ac:picMk id="11" creationId="{B7EEA203-9A32-D184-441E-B5F34D868360}"/>
          </ac:picMkLst>
        </pc:picChg>
        <pc:picChg chg="del">
          <ac:chgData name="LEONARDO VALENTE FAVARETTO" userId="935f6602-210c-4f71-99c7-019eb7d72a1b" providerId="ADAL" clId="{AA1BA359-2DFC-48DA-8A69-E4784191DF36}" dt="2026-08-13T03:39:49.454" v="1540" actId="478"/>
          <ac:picMkLst>
            <pc:docMk/>
            <pc:sldMk cId="772185478" sldId="663"/>
            <ac:picMk id="12" creationId="{C5880B2B-D2F5-E09C-9E31-C66D856D86BE}"/>
          </ac:picMkLst>
        </pc:picChg>
        <pc:picChg chg="add del">
          <ac:chgData name="LEONARDO VALENTE FAVARETTO" userId="935f6602-210c-4f71-99c7-019eb7d72a1b" providerId="ADAL" clId="{AA1BA359-2DFC-48DA-8A69-E4784191DF36}" dt="2026-08-13T03:54:29.254" v="1550" actId="478"/>
          <ac:picMkLst>
            <pc:docMk/>
            <pc:sldMk cId="772185478" sldId="663"/>
            <ac:picMk id="14" creationId="{23C321D7-1792-A660-D73C-5F371C9B91C6}"/>
          </ac:picMkLst>
        </pc:picChg>
        <pc:picChg chg="add del">
          <ac:chgData name="LEONARDO VALENTE FAVARETTO" userId="935f6602-210c-4f71-99c7-019eb7d72a1b" providerId="ADAL" clId="{AA1BA359-2DFC-48DA-8A69-E4784191DF36}" dt="2026-08-13T03:57:33.054" v="1552" actId="478"/>
          <ac:picMkLst>
            <pc:docMk/>
            <pc:sldMk cId="772185478" sldId="663"/>
            <ac:picMk id="17" creationId="{DC9FFDE9-9EBD-5FCC-CDAB-02CC78375CC3}"/>
          </ac:picMkLst>
        </pc:picChg>
        <pc:picChg chg="add">
          <ac:chgData name="LEONARDO VALENTE FAVARETTO" userId="935f6602-210c-4f71-99c7-019eb7d72a1b" providerId="ADAL" clId="{AA1BA359-2DFC-48DA-8A69-E4784191DF36}" dt="2026-08-13T03:57:33.394" v="1553" actId="22"/>
          <ac:picMkLst>
            <pc:docMk/>
            <pc:sldMk cId="772185478" sldId="663"/>
            <ac:picMk id="19" creationId="{27FECD03-2655-B3A5-EB30-A33734F77B07}"/>
          </ac:picMkLst>
        </pc:picChg>
      </pc:sldChg>
      <pc:sldChg chg="addSp delSp modSp add mod">
        <pc:chgData name="LEONARDO VALENTE FAVARETTO" userId="935f6602-210c-4f71-99c7-019eb7d72a1b" providerId="ADAL" clId="{AA1BA359-2DFC-48DA-8A69-E4784191DF36}" dt="2026-08-13T04:01:18.761" v="1575" actId="14100"/>
        <pc:sldMkLst>
          <pc:docMk/>
          <pc:sldMk cId="2107888457" sldId="664"/>
        </pc:sldMkLst>
        <pc:spChg chg="add mod">
          <ac:chgData name="LEONARDO VALENTE FAVARETTO" userId="935f6602-210c-4f71-99c7-019eb7d72a1b" providerId="ADAL" clId="{AA1BA359-2DFC-48DA-8A69-E4784191DF36}" dt="2026-08-13T04:01:18.761" v="1575" actId="14100"/>
          <ac:spMkLst>
            <pc:docMk/>
            <pc:sldMk cId="2107888457" sldId="664"/>
            <ac:spMk id="4" creationId="{1D02D4D6-9112-85EE-6E37-F470E4E41FE7}"/>
          </ac:spMkLst>
        </pc:spChg>
        <pc:spChg chg="del">
          <ac:chgData name="LEONARDO VALENTE FAVARETTO" userId="935f6602-210c-4f71-99c7-019eb7d72a1b" providerId="ADAL" clId="{AA1BA359-2DFC-48DA-8A69-E4784191DF36}" dt="2026-08-13T03:58:59.875" v="1557" actId="478"/>
          <ac:spMkLst>
            <pc:docMk/>
            <pc:sldMk cId="2107888457" sldId="664"/>
            <ac:spMk id="15" creationId="{B4839DA0-AF52-4096-244A-CABD3242B3C6}"/>
          </ac:spMkLst>
        </pc:spChg>
        <pc:picChg chg="mod modCrop">
          <ac:chgData name="LEONARDO VALENTE FAVARETTO" userId="935f6602-210c-4f71-99c7-019eb7d72a1b" providerId="ADAL" clId="{AA1BA359-2DFC-48DA-8A69-E4784191DF36}" dt="2026-08-13T04:00:52.041" v="1571" actId="1076"/>
          <ac:picMkLst>
            <pc:docMk/>
            <pc:sldMk cId="2107888457" sldId="664"/>
            <ac:picMk id="12" creationId="{21628FF1-32D1-46B1-1ABD-613FBF9F9A25}"/>
          </ac:picMkLst>
        </pc:picChg>
      </pc:sldChg>
      <pc:sldChg chg="delSp add mod">
        <pc:chgData name="LEONARDO VALENTE FAVARETTO" userId="935f6602-210c-4f71-99c7-019eb7d72a1b" providerId="ADAL" clId="{AA1BA359-2DFC-48DA-8A69-E4784191DF36}" dt="2026-08-13T04:01:33.733" v="1577" actId="478"/>
        <pc:sldMkLst>
          <pc:docMk/>
          <pc:sldMk cId="1100916622" sldId="665"/>
        </pc:sldMkLst>
        <pc:spChg chg="del">
          <ac:chgData name="LEONARDO VALENTE FAVARETTO" userId="935f6602-210c-4f71-99c7-019eb7d72a1b" providerId="ADAL" clId="{AA1BA359-2DFC-48DA-8A69-E4784191DF36}" dt="2026-08-13T04:01:33.733" v="1577" actId="478"/>
          <ac:spMkLst>
            <pc:docMk/>
            <pc:sldMk cId="1100916622" sldId="665"/>
            <ac:spMk id="4" creationId="{2B186A24-CF47-C5CC-C33B-4920AE5543BA}"/>
          </ac:spMkLst>
        </pc:spChg>
      </pc:sldChg>
      <pc:sldChg chg="addSp delSp add del mod">
        <pc:chgData name="LEONARDO VALENTE FAVARETTO" userId="935f6602-210c-4f71-99c7-019eb7d72a1b" providerId="ADAL" clId="{AA1BA359-2DFC-48DA-8A69-E4784191DF36}" dt="2026-08-13T04:01:03.641" v="1572" actId="2696"/>
        <pc:sldMkLst>
          <pc:docMk/>
          <pc:sldMk cId="1955205590" sldId="665"/>
        </pc:sldMkLst>
        <pc:spChg chg="add del">
          <ac:chgData name="LEONARDO VALENTE FAVARETTO" userId="935f6602-210c-4f71-99c7-019eb7d72a1b" providerId="ADAL" clId="{AA1BA359-2DFC-48DA-8A69-E4784191DF36}" dt="2026-08-13T03:58:35.377" v="1556" actId="22"/>
          <ac:spMkLst>
            <pc:docMk/>
            <pc:sldMk cId="1955205590" sldId="665"/>
            <ac:spMk id="4" creationId="{9749896F-B94F-AE85-0EC7-FE2C5813C759}"/>
          </ac:spMkLst>
        </pc:spChg>
      </pc:sldChg>
      <pc:sldChg chg="modSp add mod ord">
        <pc:chgData name="LEONARDO VALENTE FAVARETTO" userId="935f6602-210c-4f71-99c7-019eb7d72a1b" providerId="ADAL" clId="{AA1BA359-2DFC-48DA-8A69-E4784191DF36}" dt="2026-08-13T04:02:31.727" v="1585" actId="14100"/>
        <pc:sldMkLst>
          <pc:docMk/>
          <pc:sldMk cId="99585284" sldId="666"/>
        </pc:sldMkLst>
        <pc:spChg chg="mod">
          <ac:chgData name="LEONARDO VALENTE FAVARETTO" userId="935f6602-210c-4f71-99c7-019eb7d72a1b" providerId="ADAL" clId="{AA1BA359-2DFC-48DA-8A69-E4784191DF36}" dt="2026-08-13T04:02:31.727" v="1585" actId="14100"/>
          <ac:spMkLst>
            <pc:docMk/>
            <pc:sldMk cId="99585284" sldId="666"/>
            <ac:spMk id="4" creationId="{3C8A30DD-67BF-932C-EBA4-60E4F13200B5}"/>
          </ac:spMkLst>
        </pc:spChg>
      </pc:sldChg>
      <pc:sldChg chg="addSp delSp modSp add del mod">
        <pc:chgData name="LEONARDO VALENTE FAVARETTO" userId="935f6602-210c-4f71-99c7-019eb7d72a1b" providerId="ADAL" clId="{AA1BA359-2DFC-48DA-8A69-E4784191DF36}" dt="2026-08-13T04:37:54.972" v="1615" actId="47"/>
        <pc:sldMkLst>
          <pc:docMk/>
          <pc:sldMk cId="660154013" sldId="667"/>
        </pc:sldMkLst>
        <pc:spChg chg="add del mod">
          <ac:chgData name="LEONARDO VALENTE FAVARETTO" userId="935f6602-210c-4f71-99c7-019eb7d72a1b" providerId="ADAL" clId="{AA1BA359-2DFC-48DA-8A69-E4784191DF36}" dt="2026-08-13T04:37:34.085" v="1613" actId="478"/>
          <ac:spMkLst>
            <pc:docMk/>
            <pc:sldMk cId="660154013" sldId="667"/>
            <ac:spMk id="11" creationId="{78C3BB3A-404E-E3A9-7E6E-A0E1CFC6CC56}"/>
          </ac:spMkLst>
        </pc:spChg>
        <pc:picChg chg="add del mod">
          <ac:chgData name="LEONARDO VALENTE FAVARETTO" userId="935f6602-210c-4f71-99c7-019eb7d72a1b" providerId="ADAL" clId="{AA1BA359-2DFC-48DA-8A69-E4784191DF36}" dt="2026-08-13T04:29:35.193" v="1600" actId="478"/>
          <ac:picMkLst>
            <pc:docMk/>
            <pc:sldMk cId="660154013" sldId="667"/>
            <ac:picMk id="4" creationId="{4BB3CFE1-F4FA-4810-73E7-D81E913CA295}"/>
          </ac:picMkLst>
        </pc:picChg>
        <pc:picChg chg="add mod">
          <ac:chgData name="LEONARDO VALENTE FAVARETTO" userId="935f6602-210c-4f71-99c7-019eb7d72a1b" providerId="ADAL" clId="{AA1BA359-2DFC-48DA-8A69-E4784191DF36}" dt="2026-08-13T04:36:25.048" v="1603"/>
          <ac:picMkLst>
            <pc:docMk/>
            <pc:sldMk cId="660154013" sldId="667"/>
            <ac:picMk id="9" creationId="{7D5F18ED-D7B9-3EC2-18B4-BC227C426AAF}"/>
          </ac:picMkLst>
        </pc:picChg>
        <pc:picChg chg="del">
          <ac:chgData name="LEONARDO VALENTE FAVARETTO" userId="935f6602-210c-4f71-99c7-019eb7d72a1b" providerId="ADAL" clId="{AA1BA359-2DFC-48DA-8A69-E4784191DF36}" dt="2026-08-13T04:28:42.026" v="1597" actId="478"/>
          <ac:picMkLst>
            <pc:docMk/>
            <pc:sldMk cId="660154013" sldId="667"/>
            <ac:picMk id="12" creationId="{CB304920-0701-F00E-5D3E-DF3DD196D8D3}"/>
          </ac:picMkLst>
        </pc:picChg>
      </pc:sldChg>
      <pc:sldChg chg="addSp delSp modSp add mod">
        <pc:chgData name="LEONARDO VALENTE FAVARETTO" userId="935f6602-210c-4f71-99c7-019eb7d72a1b" providerId="ADAL" clId="{AA1BA359-2DFC-48DA-8A69-E4784191DF36}" dt="2026-08-13T04:42:16.916" v="1631" actId="14100"/>
        <pc:sldMkLst>
          <pc:docMk/>
          <pc:sldMk cId="1841062554" sldId="667"/>
        </pc:sldMkLst>
        <pc:spChg chg="add mod">
          <ac:chgData name="LEONARDO VALENTE FAVARETTO" userId="935f6602-210c-4f71-99c7-019eb7d72a1b" providerId="ADAL" clId="{AA1BA359-2DFC-48DA-8A69-E4784191DF36}" dt="2026-08-13T04:42:02.687" v="1625" actId="14100"/>
          <ac:spMkLst>
            <pc:docMk/>
            <pc:sldMk cId="1841062554" sldId="667"/>
            <ac:spMk id="9" creationId="{7DC293FA-AFDB-6932-5BD3-102EF7D0BB47}"/>
          </ac:spMkLst>
        </pc:spChg>
        <pc:spChg chg="add mod">
          <ac:chgData name="LEONARDO VALENTE FAVARETTO" userId="935f6602-210c-4f71-99c7-019eb7d72a1b" providerId="ADAL" clId="{AA1BA359-2DFC-48DA-8A69-E4784191DF36}" dt="2026-08-13T04:42:16.916" v="1631" actId="14100"/>
          <ac:spMkLst>
            <pc:docMk/>
            <pc:sldMk cId="1841062554" sldId="667"/>
            <ac:spMk id="11" creationId="{CE85B21E-D0E8-5366-549A-C27B9B0F31A4}"/>
          </ac:spMkLst>
        </pc:spChg>
        <pc:picChg chg="add mod">
          <ac:chgData name="LEONARDO VALENTE FAVARETTO" userId="935f6602-210c-4f71-99c7-019eb7d72a1b" providerId="ADAL" clId="{AA1BA359-2DFC-48DA-8A69-E4784191DF36}" dt="2026-08-13T04:41:44.140" v="1621" actId="1076"/>
          <ac:picMkLst>
            <pc:docMk/>
            <pc:sldMk cId="1841062554" sldId="667"/>
            <ac:picMk id="4" creationId="{EB178E10-68C3-A6AC-7735-5FD79E8DA3EE}"/>
          </ac:picMkLst>
        </pc:picChg>
        <pc:picChg chg="del">
          <ac:chgData name="LEONARDO VALENTE FAVARETTO" userId="935f6602-210c-4f71-99c7-019eb7d72a1b" providerId="ADAL" clId="{AA1BA359-2DFC-48DA-8A69-E4784191DF36}" dt="2026-08-13T04:41:37.710" v="1618" actId="478"/>
          <ac:picMkLst>
            <pc:docMk/>
            <pc:sldMk cId="1841062554" sldId="667"/>
            <ac:picMk id="14" creationId="{17FE00E0-A638-CCDE-9973-8DE93470702D}"/>
          </ac:picMkLst>
        </pc:picChg>
      </pc:sldChg>
      <pc:sldChg chg="addSp delSp add del mod">
        <pc:chgData name="LEONARDO VALENTE FAVARETTO" userId="935f6602-210c-4f71-99c7-019eb7d72a1b" providerId="ADAL" clId="{AA1BA359-2DFC-48DA-8A69-E4784191DF36}" dt="2026-08-13T04:21:31.302" v="1595" actId="2696"/>
        <pc:sldMkLst>
          <pc:docMk/>
          <pc:sldMk cId="2309366603" sldId="667"/>
        </pc:sldMkLst>
        <pc:picChg chg="add del">
          <ac:chgData name="LEONARDO VALENTE FAVARETTO" userId="935f6602-210c-4f71-99c7-019eb7d72a1b" providerId="ADAL" clId="{AA1BA359-2DFC-48DA-8A69-E4784191DF36}" dt="2026-08-13T04:21:23.348" v="1593" actId="22"/>
          <ac:picMkLst>
            <pc:docMk/>
            <pc:sldMk cId="2309366603" sldId="667"/>
            <ac:picMk id="4" creationId="{DE8AE724-ACF6-CFD4-257E-05B3A2CF5538}"/>
          </ac:picMkLst>
        </pc:picChg>
        <pc:picChg chg="add del">
          <ac:chgData name="LEONARDO VALENTE FAVARETTO" userId="935f6602-210c-4f71-99c7-019eb7d72a1b" providerId="ADAL" clId="{AA1BA359-2DFC-48DA-8A69-E4784191DF36}" dt="2026-08-13T04:21:24.602" v="1594" actId="478"/>
          <ac:picMkLst>
            <pc:docMk/>
            <pc:sldMk cId="2309366603" sldId="667"/>
            <ac:picMk id="10" creationId="{9AA409A6-A938-7160-1B12-E6DD7FA6DBFD}"/>
          </ac:picMkLst>
        </pc:picChg>
      </pc:sldChg>
      <pc:sldChg chg="add">
        <pc:chgData name="LEONARDO VALENTE FAVARETTO" userId="935f6602-210c-4f71-99c7-019eb7d72a1b" providerId="ADAL" clId="{AA1BA359-2DFC-48DA-8A69-E4784191DF36}" dt="2026-08-13T04:41:50.235" v="1622" actId="2890"/>
        <pc:sldMkLst>
          <pc:docMk/>
          <pc:sldMk cId="1150381756" sldId="668"/>
        </pc:sldMkLst>
      </pc:sldChg>
      <pc:sldChg chg="delSp add del mod">
        <pc:chgData name="LEONARDO VALENTE FAVARETTO" userId="935f6602-210c-4f71-99c7-019eb7d72a1b" providerId="ADAL" clId="{AA1BA359-2DFC-48DA-8A69-E4784191DF36}" dt="2026-08-13T04:37:57.145" v="1616" actId="47"/>
        <pc:sldMkLst>
          <pc:docMk/>
          <pc:sldMk cId="1182127062" sldId="668"/>
        </pc:sldMkLst>
        <pc:spChg chg="del">
          <ac:chgData name="LEONARDO VALENTE FAVARETTO" userId="935f6602-210c-4f71-99c7-019eb7d72a1b" providerId="ADAL" clId="{AA1BA359-2DFC-48DA-8A69-E4784191DF36}" dt="2026-08-13T04:37:37.291" v="1614" actId="478"/>
          <ac:spMkLst>
            <pc:docMk/>
            <pc:sldMk cId="1182127062" sldId="668"/>
            <ac:spMk id="11" creationId="{4C8C9422-2A3B-3BEC-5AC1-535D2BAE117A}"/>
          </ac:spMkLst>
        </pc:spChg>
      </pc:sldChg>
      <pc:sldChg chg="modSp add mod">
        <pc:chgData name="LEONARDO VALENTE FAVARETTO" userId="935f6602-210c-4f71-99c7-019eb7d72a1b" providerId="ADAL" clId="{AA1BA359-2DFC-48DA-8A69-E4784191DF36}" dt="2026-08-13T04:42:39.415" v="1634" actId="14100"/>
        <pc:sldMkLst>
          <pc:docMk/>
          <pc:sldMk cId="3222596238" sldId="669"/>
        </pc:sldMkLst>
        <pc:spChg chg="mod">
          <ac:chgData name="LEONARDO VALENTE FAVARETTO" userId="935f6602-210c-4f71-99c7-019eb7d72a1b" providerId="ADAL" clId="{AA1BA359-2DFC-48DA-8A69-E4784191DF36}" dt="2026-08-13T04:42:36.297" v="1633" actId="14100"/>
          <ac:spMkLst>
            <pc:docMk/>
            <pc:sldMk cId="3222596238" sldId="669"/>
            <ac:spMk id="9" creationId="{F5782BA4-3BA2-75AA-DB7A-39D7E3D21682}"/>
          </ac:spMkLst>
        </pc:spChg>
        <pc:spChg chg="mod">
          <ac:chgData name="LEONARDO VALENTE FAVARETTO" userId="935f6602-210c-4f71-99c7-019eb7d72a1b" providerId="ADAL" clId="{AA1BA359-2DFC-48DA-8A69-E4784191DF36}" dt="2026-08-13T04:42:39.415" v="1634" actId="14100"/>
          <ac:spMkLst>
            <pc:docMk/>
            <pc:sldMk cId="3222596238" sldId="669"/>
            <ac:spMk id="11" creationId="{D8AD5A60-08F7-8802-D5F5-D954DFBE1A36}"/>
          </ac:spMkLst>
        </pc:spChg>
      </pc:sldChg>
      <pc:sldChg chg="modSp add mod">
        <pc:chgData name="LEONARDO VALENTE FAVARETTO" userId="935f6602-210c-4f71-99c7-019eb7d72a1b" providerId="ADAL" clId="{AA1BA359-2DFC-48DA-8A69-E4784191DF36}" dt="2026-08-13T04:43:12.476" v="1636" actId="14100"/>
        <pc:sldMkLst>
          <pc:docMk/>
          <pc:sldMk cId="69211386" sldId="670"/>
        </pc:sldMkLst>
        <pc:spChg chg="mod">
          <ac:chgData name="LEONARDO VALENTE FAVARETTO" userId="935f6602-210c-4f71-99c7-019eb7d72a1b" providerId="ADAL" clId="{AA1BA359-2DFC-48DA-8A69-E4784191DF36}" dt="2026-08-13T04:43:12.476" v="1636" actId="14100"/>
          <ac:spMkLst>
            <pc:docMk/>
            <pc:sldMk cId="69211386" sldId="670"/>
            <ac:spMk id="9" creationId="{53561EC8-8B89-F581-E883-5FBA73E11200}"/>
          </ac:spMkLst>
        </pc:spChg>
      </pc:sldChg>
      <pc:sldMasterChg chg="modSldLayout">
        <pc:chgData name="LEONARDO VALENTE FAVARETTO" userId="935f6602-210c-4f71-99c7-019eb7d72a1b" providerId="ADAL" clId="{AA1BA359-2DFC-48DA-8A69-E4784191DF36}" dt="2026-08-13T03:41:01.651" v="1543" actId="166"/>
        <pc:sldMasterMkLst>
          <pc:docMk/>
          <pc:sldMasterMk cId="1114015620" sldId="2147483672"/>
        </pc:sldMasterMkLst>
        <pc:sldLayoutChg chg="modSp mod">
          <pc:chgData name="LEONARDO VALENTE FAVARETTO" userId="935f6602-210c-4f71-99c7-019eb7d72a1b" providerId="ADAL" clId="{AA1BA359-2DFC-48DA-8A69-E4784191DF36}" dt="2026-08-13T03:41:01.651" v="1543" actId="166"/>
          <pc:sldLayoutMkLst>
            <pc:docMk/>
            <pc:sldMasterMk cId="1114015620" sldId="2147483672"/>
            <pc:sldLayoutMk cId="2078680550" sldId="2147483680"/>
          </pc:sldLayoutMkLst>
          <pc:spChg chg="ord">
            <ac:chgData name="LEONARDO VALENTE FAVARETTO" userId="935f6602-210c-4f71-99c7-019eb7d72a1b" providerId="ADAL" clId="{AA1BA359-2DFC-48DA-8A69-E4784191DF36}" dt="2026-08-13T03:41:01.651" v="1543" actId="166"/>
            <ac:spMkLst>
              <pc:docMk/>
              <pc:sldMasterMk cId="1114015620" sldId="2147483672"/>
              <pc:sldLayoutMk cId="2078680550" sldId="2147483680"/>
              <ac:spMk id="7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B7FE7-E905-4154-B9D1-CF0D2B83D502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30C6B-4E59-412C-925B-66FD3E505B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771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817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8DCF6-D2A9-1BAF-3BA2-C2AE37CAB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BA0A8EE-3B0D-C7F1-6C8C-BCF84C330F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9FF2399-3871-0C94-AF27-2F4BFD52A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944821-391B-BCFC-BF89-E7D9482BE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976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8EE2D-5149-772F-A8DA-A953C9A2F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A846EC4-749F-23A6-6DD2-5B508F0BB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8C7DCA0-9893-43B5-FB20-AF05E5885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3E01FF-6984-6832-1F8C-9511638E1F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4339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E0165-5DD5-489C-D970-801BBAF36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E6196BB-EA06-F2A6-465C-61950E4DB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7FE9842-1E1C-D4C2-9FA8-8B47823B7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EFBB14-B63F-D5B5-1A27-477D68D3F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404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pt-BR" smtClean="0"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193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36BAD-31A5-E360-F4FA-9B86A957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>
            <a:extLst>
              <a:ext uri="{FF2B5EF4-FFF2-40B4-BE49-F238E27FC236}">
                <a16:creationId xmlns:a16="http://schemas.microsoft.com/office/drawing/2014/main" id="{A4D72B30-648B-9583-67FC-1C8AFFCCD6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2309609-544F-DCEE-FA51-BF7B0F46C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06E575E4-1371-C303-2A3B-F57E981643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pt-BR" smtClean="0"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153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979A0-B77A-3A9A-6551-0384BBF6E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CF216E1-E0A0-68C5-BBFB-83ABACAA6A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5B04B74-BF39-E6A3-FB8E-906FDA13D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47D621-E0D2-EDDD-1E4D-D7ED46A5A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148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0BC29-A1C4-E260-2095-572E9A0EA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3A9463B-0D1A-F877-FF99-612160B28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7B23D66-0E7D-4CC3-A81A-707C707181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762726-5AA6-3247-D9AA-36DBF2718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884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F9B85-40A0-7240-C978-A7A66E267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B84CAF-6716-2A2F-2C09-3599868AA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A07C3EE-99A8-D888-4AE6-85679EB59A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458F09C-DFB3-74A6-B4F9-5DB06A8E5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0519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CD527-1252-CC5E-9DF8-73703C30F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EEC7647-D7EC-114C-C6D5-00DD83D765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36F9DB-9056-959E-C67E-630FE61AE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2B812C2-6C22-E521-8F18-55A65C7D86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383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B5735-9BC7-79B1-5895-1B68AE22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CA1CC3F-0F3A-A81C-D99A-DF8367AAF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FCB9B37-3137-C0FF-B63E-7A25C05BA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DAE759-77E1-A939-4F66-E9BB20C28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262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ECBB1-9DFE-E504-E2F5-A0690E0BB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0407DD3-7094-94E1-BDCE-D3956F2E3F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29FDE0-AA8E-E11C-63E6-28D9D17C2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1054778-06A9-B7A8-3410-E6104CE7C2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923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3872D-4390-4125-30E5-C15CE2CD6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3288C40-2286-890B-4589-976C848C6B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1C21212-8875-9798-989A-38CCBC0A6A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282FB5-0709-21FA-8E9B-EB041FF27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269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E730A-C4FE-F858-2A7E-63FEB545C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014C174-7733-C9DE-0A40-2571F2414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A72AA0A-FEFF-BD10-9D37-C2E911A77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21E8B9E-9D54-89B1-06CB-9F34C6DB2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0C6B-4E59-412C-925B-66FD3E505B3B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918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1843"/>
            <a:ext cx="9144000" cy="2386495"/>
          </a:xfrm>
        </p:spPr>
        <p:txBody>
          <a:bodyPr anchor="b"/>
          <a:lstStyle>
            <a:lvl1pPr algn="ctr">
              <a:defRPr sz="6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0371"/>
            <a:ext cx="9144000" cy="165499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96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477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4956"/>
            <a:ext cx="2628900" cy="58091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4956"/>
            <a:ext cx="7734300" cy="580914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110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da página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2277" y="1564722"/>
            <a:ext cx="11339513" cy="359833"/>
          </a:xfrm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266567" indent="0">
              <a:buNone/>
              <a:defRPr/>
            </a:lvl2pPr>
            <a:lvl3pPr marL="542654" indent="0">
              <a:buNone/>
              <a:defRPr/>
            </a:lvl3pPr>
            <a:lvl4pPr marL="809220" indent="0">
              <a:buNone/>
              <a:defRPr/>
            </a:lvl4pPr>
            <a:lvl5pPr marL="1075787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>
            <a:lvl1pPr>
              <a:defRPr b="1">
                <a:solidFill>
                  <a:srgbClr val="000000"/>
                </a:solidFill>
              </a:defRPr>
            </a:lvl1pPr>
          </a:lstStyle>
          <a:p>
            <a:fld id="{19B51A1E-902D-48AF-9020-955120F399B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0D32884E-EBB5-47FA-9B0A-E32B264BC5A1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513654" y="2121908"/>
            <a:ext cx="11248136" cy="412203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</p:txBody>
      </p:sp>
    </p:spTree>
    <p:extLst>
      <p:ext uri="{BB962C8B-B14F-4D97-AF65-F5344CB8AC3E}">
        <p14:creationId xmlns:p14="http://schemas.microsoft.com/office/powerpoint/2010/main" val="354560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7F0F9B-AB13-29C0-37F7-0A80D8459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780C7AD-6E14-D547-8954-DFAB53A1D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430C39D-3EA5-31EC-A5CA-1A2713631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F546A36-6162-BB22-E1EF-6ADEA185D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020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rigad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780102" cy="680087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199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noProof="1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90925" y="4148553"/>
            <a:ext cx="3733800" cy="101321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800" b="1" spc="-300" baseline="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algn="r" rtl="0"/>
            <a:r>
              <a:rPr lang="pt-BR" noProof="1"/>
              <a:t>Obrigado (a)!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5873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567" indent="0">
              <a:buNone/>
              <a:defRPr/>
            </a:lvl2pPr>
            <a:lvl3pPr marL="542654" indent="0">
              <a:buNone/>
              <a:defRPr/>
            </a:lvl3pPr>
            <a:lvl4pPr marL="809220" indent="0">
              <a:buNone/>
              <a:defRPr/>
            </a:lvl4pPr>
            <a:lvl5pPr marL="1075787" indent="0">
              <a:buNone/>
              <a:defRPr/>
            </a:lvl5pPr>
          </a:lstStyle>
          <a:p>
            <a:pPr lvl="0" rtl="0"/>
            <a:r>
              <a:rPr lang="pt-BR" noProof="1"/>
              <a:t>Nome completo</a:t>
            </a:r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4728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567" indent="0">
              <a:buNone/>
              <a:defRPr/>
            </a:lvl2pPr>
            <a:lvl3pPr marL="542654" indent="0">
              <a:buNone/>
              <a:defRPr/>
            </a:lvl3pPr>
            <a:lvl4pPr marL="809220" indent="0">
              <a:buNone/>
              <a:defRPr/>
            </a:lvl4pPr>
            <a:lvl5pPr marL="1075787" indent="0">
              <a:buNone/>
              <a:defRPr/>
            </a:lvl5pPr>
          </a:lstStyle>
          <a:p>
            <a:pPr lvl="0" rtl="0"/>
            <a:r>
              <a:rPr lang="pt-BR" noProof="1"/>
              <a:t>Número do telefone</a:t>
            </a:r>
          </a:p>
        </p:txBody>
      </p:sp>
      <p:sp>
        <p:nvSpPr>
          <p:cNvPr id="11" name="Espaço Reservado para Texto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3584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567" indent="0">
              <a:buNone/>
              <a:defRPr/>
            </a:lvl2pPr>
            <a:lvl3pPr marL="542654" indent="0">
              <a:buNone/>
              <a:defRPr/>
            </a:lvl3pPr>
            <a:lvl4pPr marL="809220" indent="0">
              <a:buNone/>
              <a:defRPr/>
            </a:lvl4pPr>
            <a:lvl5pPr marL="1075787" indent="0">
              <a:buNone/>
              <a:defRPr/>
            </a:lvl5pPr>
          </a:lstStyle>
          <a:p>
            <a:pPr lvl="0" rtl="0"/>
            <a:r>
              <a:rPr lang="pt-BR" noProof="1"/>
              <a:t>Contato por Email ou Mídia Social</a:t>
            </a:r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2439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266567" indent="0">
              <a:buNone/>
              <a:defRPr/>
            </a:lvl2pPr>
            <a:lvl3pPr marL="542654" indent="0">
              <a:buNone/>
              <a:defRPr/>
            </a:lvl3pPr>
            <a:lvl4pPr marL="809220" indent="0">
              <a:buNone/>
              <a:defRPr/>
            </a:lvl4pPr>
            <a:lvl5pPr marL="1075787" indent="0">
              <a:buNone/>
              <a:defRPr/>
            </a:lvl5pPr>
          </a:lstStyle>
          <a:p>
            <a:pPr lvl="0" rtl="0"/>
            <a:r>
              <a:rPr lang="pt-BR" noProof="1"/>
              <a:t>Site da empresa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0201"/>
            <a:ext cx="432000" cy="54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799" noProof="1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0201"/>
            <a:ext cx="9780104" cy="54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799" noProof="1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4" y="6800201"/>
            <a:ext cx="1979897" cy="546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799" noProof="1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4668"/>
            <a:ext cx="3733800" cy="1147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799" noProof="1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noProof="1"/>
          </a:p>
        </p:txBody>
      </p:sp>
    </p:spTree>
    <p:extLst>
      <p:ext uri="{BB962C8B-B14F-4D97-AF65-F5344CB8AC3E}">
        <p14:creationId xmlns:p14="http://schemas.microsoft.com/office/powerpoint/2010/main" val="397583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29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8947"/>
            <a:ext cx="10515600" cy="285141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7339"/>
            <a:ext cx="10515600" cy="14994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03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4780"/>
            <a:ext cx="5181600" cy="4349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4780"/>
            <a:ext cx="5181600" cy="4349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85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4957"/>
            <a:ext cx="10515600" cy="13249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0384"/>
            <a:ext cx="5157787" cy="8235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3915"/>
            <a:ext cx="5157787" cy="3682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0384"/>
            <a:ext cx="5183188" cy="8235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3915"/>
            <a:ext cx="5183188" cy="3682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96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70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939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6988"/>
            <a:ext cx="3932237" cy="159945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6968"/>
            <a:ext cx="6172200" cy="4871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6448"/>
            <a:ext cx="3932237" cy="38098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8680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6988"/>
            <a:ext cx="3932237" cy="159945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6968"/>
            <a:ext cx="6172200" cy="487136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6448"/>
            <a:ext cx="3932237" cy="38098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Adicionar um rodapé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621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4957"/>
            <a:ext cx="10515600" cy="1324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4780"/>
            <a:ext cx="10515600" cy="4349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3408"/>
            <a:ext cx="2743200" cy="3649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3408"/>
            <a:ext cx="4114800" cy="3649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12357" y="6489868"/>
            <a:ext cx="2743200" cy="3649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0F3E7-5514-470A-8C30-F02FEEED1A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01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6" r:id="rId12"/>
    <p:sldLayoutId id="2147483693" r:id="rId13"/>
    <p:sldLayoutId id="214748369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362" y="0"/>
            <a:ext cx="12323580" cy="6854825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5B52503F-C95D-A8E7-AC16-688B0FA88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7365" y="4837146"/>
            <a:ext cx="9385737" cy="906281"/>
          </a:xfrm>
        </p:spPr>
        <p:txBody>
          <a:bodyPr>
            <a:normAutofit fontScale="92500" lnSpcReduction="10000"/>
          </a:bodyPr>
          <a:lstStyle/>
          <a:p>
            <a:r>
              <a:rPr lang="pt-B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Leonardo Valente Favaretto</a:t>
            </a:r>
            <a:br>
              <a:rPr lang="pt-B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Auditor Fiscal de Controle Externo</a:t>
            </a:r>
          </a:p>
          <a:p>
            <a:r>
              <a:rPr lang="pt-B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Diretoria de Contas de Governo (DGO)</a:t>
            </a:r>
          </a:p>
        </p:txBody>
      </p:sp>
      <p:sp>
        <p:nvSpPr>
          <p:cNvPr id="11" name="Título 10"/>
          <p:cNvSpPr>
            <a:spLocks noGrp="1"/>
          </p:cNvSpPr>
          <p:nvPr>
            <p:ph type="ctrTitle"/>
          </p:nvPr>
        </p:nvSpPr>
        <p:spPr>
          <a:xfrm>
            <a:off x="1418897" y="3989752"/>
            <a:ext cx="9354206" cy="618803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Aspectos contábeis e orçamentários das emendas parlamentares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412CF99-04B3-815A-4423-93C909043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50" y="283738"/>
            <a:ext cx="7314419" cy="315263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CC360BF-EDC5-B263-832E-97A6F0A07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7642" y="5743429"/>
            <a:ext cx="1363836" cy="726440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FEAB63-8816-28FE-2676-24D9458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F3E7-5514-470A-8C30-F02FEEED1A2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1453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Quais os percentuais relativos às emendas individuais e de bancada?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dirty="0">
                <a:cs typeface="Calibri"/>
              </a:rPr>
              <a:t>Emendas</a:t>
            </a:r>
            <a:r>
              <a:rPr lang="pt-BR" sz="2800" b="0" dirty="0">
                <a:cs typeface="Calibri"/>
              </a:rPr>
              <a:t> impositivas até 1,55% da RCL para individuais (todas as modalidades) e até 1% para bancada, com mínimo de 50% em ASPS.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  <a:buNone/>
            </a:pPr>
            <a:r>
              <a:rPr lang="pt-BR" sz="2800" dirty="0">
                <a:cs typeface="Calibri"/>
              </a:rPr>
              <a:t>As emendas individuais de transferência especial devem destinar, no mínimo, 70% para em despesas de capital.</a:t>
            </a:r>
            <a:endParaRPr lang="pt-BR" sz="2800" b="0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endParaRPr lang="pt-BR" sz="2800" b="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As emendas impositivas dos vereadores para a saúde computam para o índice de gastos em saúde?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Sim. Os valores efetivamente aplicados em ações e serviços públicos de saúde (ASPS), inclusive os de emendas impositivas, integram o cômputo do percentual mínimo constitucional de saúde (art. 198, §2º, III, CF, e LC 141/2012), desde que atendam aos critérios de ASPS da LC 141/2012.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14502D-32FF-0848-E85D-035BC3A2126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556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Como as emendas devem estar evidenciadas na LOA?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sz="2800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dirty="0">
                <a:cs typeface="Calibri"/>
              </a:rPr>
              <a:t>Na contabilidade, deve constar </a:t>
            </a:r>
            <a:r>
              <a:rPr lang="pt-BR" sz="2800" b="0" dirty="0">
                <a:cs typeface="Calibri"/>
              </a:rPr>
              <a:t>identificador específico de emenda (código E+AAAA+PPPP+NNNN) atrelado à dotação orçamentária, permitindo rastrear autor, ano e valor.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endParaRPr lang="pt-BR" sz="2800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endParaRPr lang="pt-BR" sz="2800" b="0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r>
              <a:rPr lang="pt-BR" sz="2800" b="1" dirty="0">
                <a:cs typeface="Calibri"/>
              </a:rPr>
              <a:t>R:</a:t>
            </a:r>
            <a:r>
              <a:rPr lang="pt-BR" sz="2800" dirty="0">
                <a:cs typeface="Calibri"/>
              </a:rPr>
              <a:t> É possível alocar as dotações de emendas parlamentares em ações específicas ou em ações já em uso na LOA, desde que a estrutura programática comporte o objeto da emenda.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  <a:buNone/>
            </a:pPr>
            <a:endParaRPr lang="pt-BR" sz="2800" b="0" dirty="0"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060B12-A6C5-57EA-5E3A-62AADDFA50E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815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Quando a mesma dotação orçamentária está relacionada a emendas e a outras despesas, como informar na LOA?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A partir de 2027, não será mais necessário informar o CO na dotação inicial da despesa. Se a dotação envolver emenda parlamentar municipal, informar o código da emenda </a:t>
            </a:r>
            <a:r>
              <a:rPr lang="pt-BR" sz="2800" b="0" dirty="0">
                <a:solidFill>
                  <a:srgbClr val="FF0000"/>
                </a:solidFill>
                <a:cs typeface="Calibri"/>
              </a:rPr>
              <a:t>E</a:t>
            </a:r>
            <a:r>
              <a:rPr lang="pt-BR" sz="2800" b="0" dirty="0">
                <a:solidFill>
                  <a:srgbClr val="00B050"/>
                </a:solidFill>
                <a:cs typeface="Calibri"/>
              </a:rPr>
              <a:t>AAAA</a:t>
            </a:r>
            <a:r>
              <a:rPr lang="pt-BR" sz="2800" b="0" dirty="0">
                <a:solidFill>
                  <a:srgbClr val="0070C0"/>
                </a:solidFill>
                <a:cs typeface="Calibri"/>
              </a:rPr>
              <a:t>PPPP</a:t>
            </a:r>
            <a:r>
              <a:rPr lang="pt-BR" sz="2800" b="0" dirty="0">
                <a:cs typeface="Calibri"/>
              </a:rPr>
              <a:t>NNNN + valor; se não estiver relacionada a emenda, informar "Sem vínculo".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endParaRPr lang="pt-BR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dirty="0">
                <a:cs typeface="Calibri"/>
              </a:rPr>
              <a:t>Exemplo: Uma dotação possui valor total de R$ 10.000,00, sendo: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dirty="0">
                <a:cs typeface="Calibri"/>
              </a:rPr>
              <a:t>R$ 3.000,00 vinculados à Emenda Municipal nº 3202700010001;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dirty="0">
                <a:cs typeface="Calibri"/>
              </a:rPr>
              <a:t>R$ 2.000,00 vinculados à Emenda Municipal nº 3202700010002;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dirty="0">
                <a:cs typeface="Calibri"/>
              </a:rPr>
              <a:t>R$ 1.000,00 vinculados à Emenda Municipal nº 3202700010003; e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dirty="0">
                <a:cs typeface="Calibri"/>
              </a:rPr>
              <a:t>R$ 4.000,00 sem vinculação com Emenda Parlamentar Municipal.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79A526-F3EA-080A-C27B-CD1C5ED3556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706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Devo evidenciar em ações temáticas (saúde, educação, infraestrutura, segurança, assistência social etc.)?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É possível concentrar as emendas em ações temáticas na LOA, desde que a ação comporte adequadamente o objeto da emenda e mantenha o código identificador.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endParaRPr lang="pt-BR" sz="2800" b="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Posso alocar inicialmente na reserva de contingência? Quais os impactos?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Não é recomendável. Por entendimento consolidado do TCE/SC, a Reserva de Contingência destina-se exclusivamente a passivos contingentes e riscos fiscais imprevistos (art. 5º, III, LRF) e não comporta despesa certa e já conhecida, como uma emenda parlamentar aprovada.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A7EBA5-332B-E2B4-7834-C9336CEE3EB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174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Quais as metas físicas evidenciar nas ações que incluem emendas parlamentares?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Metas físicas compatíveis com o objeto concreto da emenda.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  <a:buNone/>
            </a:pPr>
            <a:r>
              <a:rPr lang="pt-BR" sz="2800" dirty="0">
                <a:cs typeface="Calibri"/>
              </a:rPr>
              <a:t>U</a:t>
            </a:r>
            <a:r>
              <a:rPr lang="pt-BR" sz="2800" b="0" dirty="0">
                <a:cs typeface="Calibri"/>
              </a:rPr>
              <a:t>nidade de medida mensurável (nº de equipamentos, m² de obra, nº de atendimentos etc.) </a:t>
            </a:r>
            <a:r>
              <a:rPr lang="pt-BR" sz="2800" dirty="0">
                <a:cs typeface="Calibri"/>
              </a:rPr>
              <a:t>para </a:t>
            </a:r>
            <a:r>
              <a:rPr lang="pt-BR" sz="2800" b="0" dirty="0">
                <a:cs typeface="Calibri"/>
              </a:rPr>
              <a:t>permitir acompanhar a execução física vinculada ao valor financeiro da emenda.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endParaRPr lang="pt-BR" sz="2800" b="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O plano de trabalho deve ser apresentado antes ou depois da aprovação da LOA?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5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Em regra, depois com a dotação já aprovada como condição para liberação e execução da emenda. É o plano de trabalho que instrui a análise de eventual impedimento de ordem técnica.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89F8D3-C814-D67F-5E7A-C4B0EA2CB37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6519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Se houver impedimento de ordem técnica, a emenda reintegra as dotações comuns, voltando à escolha do Executivo?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dirty="0">
                <a:cs typeface="Calibri"/>
              </a:rPr>
              <a:t>A reintegração não é automática, pois depende do que dispor a LDO.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None/>
            </a:pPr>
            <a:r>
              <a:rPr lang="pt-BR" sz="2800" b="0" dirty="0">
                <a:cs typeface="Calibri"/>
              </a:rPr>
              <a:t>Persistindo o impedimento insuperável, cabe ao parlamentar indicar remanejamento para outra programação (art. 166, §17, CF). 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None/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None/>
            </a:pPr>
            <a:r>
              <a:rPr lang="pt-BR" sz="2800" b="0" dirty="0">
                <a:cs typeface="Calibri"/>
              </a:rPr>
              <a:t>Apenas na ausência de indicação dentro do prazo legal o valor pode ser realocado à livre disposição do Executivo.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A0D6B7-5E84-55F1-00B0-47A37CE6C9C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0000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Qual o fluxo ideal para aprovação, declaração de impedimento de ordem técnica e reprovação de nova emenda ou uso de dotação livre pelo Executivo?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0" dirty="0">
                <a:cs typeface="Calibri"/>
              </a:rPr>
              <a:t>1. Indicação da emenda pelo parlamentar/bancada;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0" dirty="0">
                <a:cs typeface="Calibri"/>
              </a:rPr>
              <a:t>2. Análise técnica da indicação pelo Executivo;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0" dirty="0">
                <a:cs typeface="Calibri"/>
              </a:rPr>
              <a:t>3. Comunicação formal e motivada do impedimento, se houver;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0" dirty="0">
                <a:cs typeface="Calibri"/>
              </a:rPr>
              <a:t>4. Prazo legal para o parlamentar indicar o remanejamento;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0" dirty="0">
                <a:cs typeface="Calibri"/>
              </a:rPr>
              <a:t>5. Nova análise técnica sobre a indicação de remanejamento;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0" dirty="0">
                <a:cs typeface="Calibri"/>
              </a:rPr>
              <a:t>6. Somente na ausência de indicação tempestiva, a dotação retorna ao Poder Executivo para livre execução.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6EBB12-D2B3-EF2B-B80E-D515A4E521B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0545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Devo empenhar todas as emendas até o fim do exercício? Posso inscrever em Restos a Pagar?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A execução deve observar a programação orçamentária e financeira, porém dado o caráter impositivo, o ente deve empenhar as emendas até o fim do exercício.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endParaRPr lang="pt-BR" sz="2800" b="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b="0" dirty="0">
                <a:cs typeface="Calibri"/>
              </a:rPr>
              <a:t>Havendo empenho sem liquidação</a:t>
            </a:r>
            <a:r>
              <a:rPr lang="pt-BR" sz="2800" dirty="0">
                <a:cs typeface="Calibri"/>
              </a:rPr>
              <a:t> e </a:t>
            </a:r>
            <a:r>
              <a:rPr lang="pt-BR" sz="2800" b="0" dirty="0">
                <a:cs typeface="Calibri"/>
              </a:rPr>
              <a:t>pagamento no exercício, a inscrição em Restos a Pagar deve ser lastreada em disponibilidade financeira vinculada à fonte de recursos da emenda (art. 42, LRF).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endParaRPr lang="pt-BR" sz="2800" b="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Existe contingenciamento de emendas, caso haja frustração de receitas?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Sim, o contingenciamento de dotações de emendas parlamentares deve ser realizado na mesma proporção aplicada às demais despesas discricionárias, conforme definido na LDO.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0A243B-932F-D96C-C18B-95725184C6C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8445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LOA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Emendas coletivas (bancada) devem se espelhar na LC 210/2024?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A LC 210/2024 regula especificamente as emendas de bancada estadual e do DF ao orçamento da União e não se aplica diretamente às emendas de bancada de vereadores no orçamento municipal, mas serve de referencial de boas práticas (vedação à individualização, caráter estruturante) a ser replicado na LOM.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endParaRPr lang="pt-BR" sz="2800" b="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Emendas coletivas (bancada) devem ser indicadas no mínimo 50% para saúde e 70% para capital?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Esses percentuais não são exigência genérica da LC 210/2024 (nível federal). No âmbito municipal, tais mínimos só se aplicam se estiverem expressamente previstos na Lei Orgânica ou na LDO do Município.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C389BC-9EA9-27E2-74B9-F76CBC6AD9A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967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Como classificar a receita de emendas recebidas da União e do Estado? Qual a Fonte de Recursos?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As emendas individuais impositivas se classificam em duas modalidades.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b="1" dirty="0">
                <a:cs typeface="Calibri"/>
              </a:rPr>
              <a:t>Transferência especial</a:t>
            </a:r>
            <a:r>
              <a:rPr lang="pt-BR" sz="2800" b="0" dirty="0">
                <a:cs typeface="Calibri"/>
              </a:rPr>
              <a:t>: usar as fontes específicas 706 (Transferência Especial da União) ou 710 (Transferência Especial dos Estados). 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b="1" dirty="0">
                <a:cs typeface="Calibri"/>
              </a:rPr>
              <a:t>Transferência com finalidade definida</a:t>
            </a:r>
            <a:r>
              <a:rPr lang="pt-BR" sz="2800" b="0" dirty="0">
                <a:cs typeface="Calibri"/>
              </a:rPr>
              <a:t>: a fonte segue o objeto/finalidade definida pelo ente repassador, observando os blocos de Saúde, Educação e Assistência Social (mesma regra para emendas de bancada, comissão e relator).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b="1" dirty="0">
                <a:cs typeface="Calibri"/>
              </a:rPr>
              <a:t>A fonte 747 (outras vinculações de transferências da União) é residual</a:t>
            </a:r>
            <a:r>
              <a:rPr lang="pt-BR" sz="2800" b="0" dirty="0">
                <a:cs typeface="Calibri"/>
              </a:rPr>
              <a:t>, usada apenas quando o recurso não se enquadra em nenhuma fonte específica.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9581B9-131D-9EC4-99CA-9A1EA4B18EE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0270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612" y="151297"/>
            <a:ext cx="5775089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b="1" dirty="0">
                <a:cs typeface="Calibri" panose="020F0502020204030204"/>
              </a:rPr>
              <a:t>Roteiro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cs typeface="Calibri" panose="020F0502020204030204"/>
            </a:endParaRPr>
          </a:p>
          <a:p>
            <a:pPr marL="514350" indent="-51435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pt-BR" dirty="0">
                <a:cs typeface="Calibri" panose="020F0502020204030204"/>
              </a:rPr>
              <a:t>Contextualização sobre emendas parlamentares;</a:t>
            </a:r>
          </a:p>
          <a:p>
            <a:pPr marL="514350" indent="-51435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pt-BR" dirty="0">
              <a:cs typeface="Calibri" panose="020F0502020204030204"/>
            </a:endParaRPr>
          </a:p>
          <a:p>
            <a:pPr marL="514350" indent="-51435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pt-BR" dirty="0">
                <a:cs typeface="Calibri" panose="020F0502020204030204"/>
              </a:rPr>
              <a:t>Perguntas frequentes sobre aspectos contábeis e orçamentários de emendas parlamentares municipais;</a:t>
            </a:r>
          </a:p>
          <a:p>
            <a:pPr marL="514350" indent="-51435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pt-BR" dirty="0">
              <a:cs typeface="Calibri" panose="020F0502020204030204"/>
            </a:endParaRPr>
          </a:p>
          <a:p>
            <a:pPr marL="514350" indent="-51435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pt-BR" dirty="0">
                <a:cs typeface="Calibri" panose="020F0502020204030204"/>
              </a:rPr>
              <a:t>Painel sobre emendas parlamentares.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D0B01A-19CF-D6FC-7B0D-290D0E785FA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2277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Na execução da despesa de emendas da União/Estado, deve-se empenhar na mesma função/subfunção do ente concedente ou conforme o destino dos recursos?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Orienta-se utilizar a função de governo de acordo com o destino do recurso. A inconsistência é sinalizada pela regra CON831, com severidade de alerta.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6C47F4-46AC-7E12-7BCC-D1FB0914129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067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Qual classificação de despesa usar quando a emenda municipal é destinada a OSC ou a Consórcio: capital ou corrente?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Segue a natureza econômica do objeto pactuado, não a natureza jurídica do beneficiário</a:t>
            </a:r>
            <a:r>
              <a:rPr lang="pt-BR" sz="2800" dirty="0">
                <a:cs typeface="Calibri"/>
              </a:rPr>
              <a:t>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endParaRPr lang="pt-BR" sz="2800" b="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dirty="0">
                <a:cs typeface="Calibri"/>
              </a:rPr>
              <a:t>E</a:t>
            </a:r>
            <a:r>
              <a:rPr lang="pt-BR" sz="2800" b="0" dirty="0">
                <a:cs typeface="Calibri"/>
              </a:rPr>
              <a:t>menda que financia investimento (obra, equipamento) é despesa de capital; 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b="0" dirty="0">
                <a:cs typeface="Calibri"/>
              </a:rPr>
              <a:t>Emenda que custeia atividade/serviço corrente é despesa corrente</a:t>
            </a:r>
            <a:r>
              <a:rPr lang="pt-BR" sz="2800" dirty="0">
                <a:cs typeface="Calibri"/>
              </a:rPr>
              <a:t>.</a:t>
            </a:r>
            <a:endParaRPr lang="pt-BR" sz="2800" b="0" dirty="0"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AE2A1E-BB71-EE58-805B-2DDE51B581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688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C68354-4D26-D5A8-17FA-70FD01178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AC63F-18EC-9F93-B919-5BBDFCB8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3BC7984-64E8-4E16-293B-6850660E613D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Se a prefeitura receber recursos de emendas da União ou do Estado, pode repassar ao hospital? Empenho ou transferência financeira?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dirty="0">
                <a:cs typeface="Calibri"/>
              </a:rPr>
              <a:t>Devem ser observadas as regras do ente concedente. O ente que receber os recursos é quem deve fazer a execução orçamentária e financeira.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dirty="0">
                <a:cs typeface="Calibri"/>
              </a:rPr>
              <a:t>É possível o ente transferidor prever possibilidade de cadastro do beneficiário e executor da emenda.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20C4A56-8A39-AF2B-7778-1EA00A092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6DD04E5-1DB9-1A1F-77D2-5D285C971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2C4CD05-2C70-0E03-3165-E97B66729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26D78B-7559-6E35-B418-BB81C533052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262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A execução orçamentária deve guardar relação com as emendas descritas na dotação inicial?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Sim. O objeto executado deve corresponder ao indicado pelo parlamentar no cadastramento da emenda</a:t>
            </a:r>
            <a:r>
              <a:rPr lang="pt-BR" sz="2800" dirty="0">
                <a:cs typeface="Calibri"/>
              </a:rPr>
              <a:t>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b="0" dirty="0">
                <a:cs typeface="Calibri"/>
              </a:rPr>
              <a:t>Mudança de objeto exige novo trâmite de remanejamento junto ao autor, não bastando ajuste unilateral na execução.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b="0" dirty="0">
                <a:cs typeface="Calibri"/>
              </a:rPr>
              <a:t>Caso seja necessário, é possível realizar alteração orçamentária da dotação inicial da despesa (onde contém o código da emenda EAAAAPPPPNNNN).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endParaRPr lang="pt-BR" sz="2800" b="0" dirty="0"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4992E7-977D-BC79-78BA-CD7986DF29C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053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Há obrigação de um empenho para cada emenda, mesmo que seja o mesmo objeto?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Sim, o empenho deve ser individualizado por código de emenda, mesmo quando o objeto for idêntico ao de outra emenda na mesma dotação para garantir a rastreabilidade da execução por autor/emenda exigida pelos sistemas de acompanhamento.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3B8335-6C89-CA44-2F2B-EBEA47FBAD8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085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Como funciona a execução de emendas destinadas a consórcios municipais?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Os municípios, ao cadastrarem a emenda parlamentar, devem informar o CNPJ do consórcio beneficiário.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None/>
            </a:pPr>
            <a:r>
              <a:rPr lang="pt-BR" sz="2800" b="0" dirty="0">
                <a:cs typeface="Calibri"/>
              </a:rPr>
              <a:t>O consórcio, ao arrecadar a receita, informa na conta corrente 1 (arrecadação de receita) o código da emenda. Ao executar a despesa, informa o código da emenda na conta corrente 7 (execução da despesa).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None/>
            </a:pPr>
            <a:r>
              <a:rPr lang="pt-BR" sz="2800" b="0" dirty="0">
                <a:cs typeface="Calibri"/>
              </a:rPr>
              <a:t>Para unidades do tipo consórcio, é obrigatório que o CNPJ do consórcio cadastrado no </a:t>
            </a:r>
            <a:r>
              <a:rPr lang="pt-BR" sz="2800" b="0" dirty="0" err="1">
                <a:cs typeface="Calibri"/>
              </a:rPr>
              <a:t>e-SFINGE</a:t>
            </a:r>
            <a:r>
              <a:rPr lang="pt-BR" sz="2800" b="0" dirty="0">
                <a:cs typeface="Calibri"/>
              </a:rPr>
              <a:t> esteja como beneficiário (destinatário) da emenda.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2F62AA-A380-2C8E-9110-60608033344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763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Os rendimentos das contas vinculadas com CO de emendas devem ter o mesmo CO e informar o número da emenda?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Sim. Os rendimentos de aplicação financeira decorrentes de recursos de emendas devem ser registrados com a mesma fonte de recursos e o mesmo "CO" da receita principal</a:t>
            </a:r>
            <a:r>
              <a:rPr lang="pt-BR" sz="2800" dirty="0">
                <a:cs typeface="Calibri"/>
              </a:rPr>
              <a:t> (</a:t>
            </a:r>
            <a:r>
              <a:rPr lang="pt-BR" sz="2800" b="0" dirty="0">
                <a:cs typeface="Calibri"/>
              </a:rPr>
              <a:t>o acessório acompanha o principal) informando o respectivo código da emenda, tal como no registro da receita de recebimento.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D68767-8D34-6E47-F0C7-49785F729F2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570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Como classificar saldos remanescentes de recursos de emendas da União e do Estado (principal e rendimentos), quando há mais de uma emenda na mesma conta bancária?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A partir de 2026, sugere-se registrar a arrecadação dos rendimentos de forma proporcional à receita recebida de cada emenda. Para recursos de anos anteriores não separados por código de emenda, cabe à unidade gestora definir o critério para identificação do código, já que essa informação é obrigatória para a execução orçamentária de 2026.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843722-1664-A513-6033-CB5C4ACF9D2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462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093CA-6C54-5871-C055-491BE254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B73ABA-D6FD-B1D0-A185-0F1E6017763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b="1" dirty="0">
                <a:cs typeface="Calibri"/>
              </a:rPr>
              <a:t>P: Quais códigos de acompanhamento da execução orçamentária (CO) devem ser enviados na LOA: todos os cadastrados, ou apenas 7000 e 7011?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Na execução orçamentária, o envio dos CO é obrigatório. No planejamento (LOA e Alterações Orçamentárias), </a:t>
            </a:r>
            <a:r>
              <a:rPr lang="pt-BR" sz="2800" dirty="0">
                <a:cs typeface="Calibri"/>
              </a:rPr>
              <a:t>a partir de 2027, não é mais necessário enviar o CO.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None/>
            </a:pPr>
            <a:r>
              <a:rPr lang="pt-BR" sz="2800" b="0" dirty="0">
                <a:cs typeface="Calibri"/>
              </a:rPr>
              <a:t>A partir de 2027, o CO 7011 será excluído e o saldo de contas contábeis a ele vinculado deve ser transferido.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CE561B-38E4-7EE0-75E4-CD7B521DC73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093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A5DA73-391C-AB66-5C1E-1E9FB9AB4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6D9653-8C96-A7E8-CABD-E0F1770C2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66C1C4C-A0CB-DE5D-7031-981ADC548A1C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r>
              <a:rPr lang="pt-BR" b="1" dirty="0">
                <a:cs typeface="Calibri"/>
              </a:rPr>
              <a:t>Atenção: municípios utilizando código de emenda que não foi efetivamente destinado a eles.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endParaRPr lang="pt-BR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2800" b="1" dirty="0">
                <a:cs typeface="Calibri"/>
              </a:rPr>
              <a:t>R: </a:t>
            </a:r>
            <a:r>
              <a:rPr lang="pt-BR" sz="2800" b="0" dirty="0">
                <a:cs typeface="Calibri"/>
              </a:rPr>
              <a:t>O uso de código de emenda não vinculado ao Município gera inconsistência entre o beneficiário do cadastro da emenda pelo ente repassador e a execução </a:t>
            </a:r>
            <a:r>
              <a:rPr lang="pt-BR" sz="2800" dirty="0">
                <a:cs typeface="Calibri"/>
              </a:rPr>
              <a:t>pelo beneficiário</a:t>
            </a:r>
            <a:r>
              <a:rPr lang="pt-BR" sz="2800" b="0" dirty="0">
                <a:cs typeface="Calibri"/>
              </a:rPr>
              <a:t>, comprometendo a prestação de contas.</a:t>
            </a: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endParaRPr lang="pt-BR" sz="2800" dirty="0">
              <a:cs typeface="Calibri"/>
            </a:endParaRPr>
          </a:p>
          <a:p>
            <a:pPr marL="457200" lvl="1" indent="0" algn="just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None/>
            </a:pPr>
            <a:r>
              <a:rPr lang="pt-BR" sz="2800" dirty="0">
                <a:cs typeface="Calibri"/>
              </a:rPr>
              <a:t>O </a:t>
            </a:r>
            <a:r>
              <a:rPr lang="pt-BR" sz="2800" b="0" dirty="0">
                <a:cs typeface="Calibri"/>
              </a:rPr>
              <a:t>código utilizado deve corresponder exatamente à emenda de fato recebida.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B464D38-47D0-1DCA-FCA0-0EDB37709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948422E-E6D7-02A7-B83C-F18EF294F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A99557E7-0BE0-1080-7EEE-B043D178F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2CC11B-BD0C-D5AF-26AC-F9EA67EA94A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090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6246B-6FFB-8783-5614-3B106BB7C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A8E17-1DF5-0072-7CED-809F1DB8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27" y="348240"/>
            <a:ext cx="4196660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Contextualização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0FB320-98BF-477C-12D5-0F1940AF30ED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individuais: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pt-BR" dirty="0">
                <a:cs typeface="Calibri" panose="020F0502020204030204"/>
              </a:rPr>
              <a:t>transferência especial;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pt-BR" dirty="0">
                <a:cs typeface="Calibri" panose="020F0502020204030204"/>
              </a:rPr>
              <a:t>transferência com finalidade definida;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cs typeface="Calibri" panose="020F0502020204030204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de Bancada;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cs typeface="Calibri" panose="020F0502020204030204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de Comissão (não impositiva);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cs typeface="Calibri" panose="020F0502020204030204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de Relator (não impositiva).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63D6733-9EEB-DB69-9244-1DA93CB38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E7C0D34-380A-7180-124D-E89233379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30637BFF-77E9-AB97-FDBA-FF971891B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91D795-307B-692A-45EF-06AC0056D8B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9958FE8-7524-96AF-B566-56A3DE7C1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816" y="1565150"/>
            <a:ext cx="4405470" cy="440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978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5CB881-D747-F798-DB06-6DD24546E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4AB7692-D821-C7E0-6899-73627A2F90FF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470" y="274038"/>
            <a:ext cx="10505018" cy="55842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r>
              <a:rPr lang="pt-BR" b="1" dirty="0">
                <a:cs typeface="Calibri"/>
              </a:rPr>
              <a:t>Códigos de Acompanhamento da Execução Orçamentária (CO) mais utilizados para emendas parlamentares recebidas da União e do Estado:</a:t>
            </a:r>
            <a:endParaRPr lang="pt-BR" dirty="0"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1C6500B-25C1-35C4-6635-E18BA30C7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5C393D1-A2F7-72B0-4B52-32AACC890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4E9843F0-21BB-AC34-CB64-7A3A92714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9C83F7A-1621-1D88-9341-5D2C17616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261557"/>
              </p:ext>
            </p:extLst>
          </p:nvPr>
        </p:nvGraphicFramePr>
        <p:xfrm>
          <a:off x="185057" y="1607311"/>
          <a:ext cx="11840405" cy="5037909"/>
        </p:xfrm>
        <a:graphic>
          <a:graphicData uri="http://schemas.openxmlformats.org/drawingml/2006/table">
            <a:tbl>
              <a:tblPr firstRow="1" firstCol="1" bandRow="1"/>
              <a:tblGrid>
                <a:gridCol w="1734560">
                  <a:extLst>
                    <a:ext uri="{9D8B030D-6E8A-4147-A177-3AD203B41FA5}">
                      <a16:colId xmlns:a16="http://schemas.microsoft.com/office/drawing/2014/main" val="1086396757"/>
                    </a:ext>
                  </a:extLst>
                </a:gridCol>
                <a:gridCol w="10105845">
                  <a:extLst>
                    <a:ext uri="{9D8B030D-6E8A-4147-A177-3AD203B41FA5}">
                      <a16:colId xmlns:a16="http://schemas.microsoft.com/office/drawing/2014/main" val="1739118367"/>
                    </a:ext>
                  </a:extLst>
                </a:gridCol>
              </a:tblGrid>
              <a:tr h="69687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b="1" ker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CÓDIGOS PARA UTILIZAÇÃO NAS FASES DE EXECUÇÃO DA RECEITA E DA DESPESA ORÇAMENTÁRIA</a:t>
                      </a:r>
                      <a:endParaRPr lang="pt-B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70909"/>
                  </a:ext>
                </a:extLst>
              </a:tr>
              <a:tr h="696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3110</a:t>
                      </a:r>
                      <a:endParaRPr lang="pt-B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Identificação das Transferências da </a:t>
                      </a:r>
                      <a:r>
                        <a:rPr lang="pt-BR" sz="20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União </a:t>
                      </a: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decorrentes de emendas parlamentares individuais</a:t>
                      </a:r>
                      <a:endParaRPr lang="pt-B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075095"/>
                  </a:ext>
                </a:extLst>
              </a:tr>
              <a:tr h="696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3120</a:t>
                      </a:r>
                      <a:endParaRPr lang="pt-B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Identificação das Transferências da </a:t>
                      </a:r>
                      <a:r>
                        <a:rPr lang="pt-BR" sz="20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União </a:t>
                      </a: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decorrentes de emendas parlamentares de bancada</a:t>
                      </a:r>
                      <a:endParaRPr lang="pt-B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369322"/>
                  </a:ext>
                </a:extLst>
              </a:tr>
              <a:tr h="696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3130</a:t>
                      </a:r>
                      <a:endParaRPr lang="pt-B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Identificação das Transferências da </a:t>
                      </a:r>
                      <a:r>
                        <a:rPr lang="pt-BR" sz="20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União </a:t>
                      </a: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decorrentes de emendas parlamentares de comissão</a:t>
                      </a:r>
                      <a:endParaRPr lang="pt-B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817742"/>
                  </a:ext>
                </a:extLst>
              </a:tr>
              <a:tr h="998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3210</a:t>
                      </a:r>
                      <a:endParaRPr lang="pt-B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Identificação das Transferências dos </a:t>
                      </a:r>
                      <a:r>
                        <a:rPr lang="pt-BR" sz="2000" ker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Estados </a:t>
                      </a:r>
                      <a:r>
                        <a:rPr lang="pt-BR" sz="20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decorrentes de emendas parlamentares individuais</a:t>
                      </a:r>
                      <a:endParaRPr lang="pt-B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97675"/>
                  </a:ext>
                </a:extLst>
              </a:tr>
              <a:tr h="998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3220</a:t>
                      </a:r>
                      <a:endParaRPr lang="pt-B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Identificação das Transferências dos </a:t>
                      </a:r>
                      <a:r>
                        <a:rPr lang="pt-BR" sz="2000" kern="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Estados </a:t>
                      </a:r>
                      <a:r>
                        <a:rPr lang="pt-BR" sz="20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decorrentes de emendas parlamentares de bancada</a:t>
                      </a:r>
                      <a:endParaRPr lang="pt-B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pt-BR" sz="20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269845"/>
                  </a:ext>
                </a:extLst>
              </a:tr>
            </a:tbl>
          </a:graphicData>
        </a:graphic>
      </p:graphicFrame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5309DF71-9F2E-3DF3-8B11-5B305310EF8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7084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B277F-F24D-1468-0FB4-2B9DC2B23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5472FED-760F-B874-AB69-6F32EBCD1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0A4567B-FFCD-E988-96AF-FAE0266D1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B3282D1-E92C-D5C8-CBEE-66DA9433D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3EDA54CB-8165-3BB3-8D97-0675086EBB3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31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352433F-D87E-46D5-3305-7F44325EB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51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602CA-5493-5926-EAD5-F1372E302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EC5969-4F94-6447-20DF-0094121DB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686544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Execução de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386C75C-0AFE-E892-0C09-93890A9F123D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r>
              <a:rPr lang="pt-BR" b="1" dirty="0">
                <a:cs typeface="Calibri"/>
              </a:rPr>
              <a:t>Problemas encontrados na </a:t>
            </a:r>
            <a:r>
              <a:rPr lang="pt-BR" b="1" dirty="0">
                <a:solidFill>
                  <a:srgbClr val="0070C0"/>
                </a:solidFill>
                <a:cs typeface="Calibri"/>
              </a:rPr>
              <a:t>receita</a:t>
            </a:r>
            <a:r>
              <a:rPr lang="pt-BR" b="1" dirty="0">
                <a:cs typeface="Calibri"/>
              </a:rPr>
              <a:t> e </a:t>
            </a:r>
            <a:r>
              <a:rPr lang="pt-BR" b="1" dirty="0">
                <a:solidFill>
                  <a:srgbClr val="FF0000"/>
                </a:solidFill>
                <a:cs typeface="Calibri"/>
              </a:rPr>
              <a:t>despesa</a:t>
            </a:r>
            <a:r>
              <a:rPr lang="pt-BR" b="1" dirty="0">
                <a:cs typeface="Calibri"/>
              </a:rPr>
              <a:t> de emendas recebidas: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b="1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dirty="0">
                <a:cs typeface="Calibri"/>
              </a:rPr>
              <a:t>Classificação equivocada na </a:t>
            </a:r>
            <a:r>
              <a:rPr lang="pt-BR" b="1" dirty="0">
                <a:cs typeface="Calibri"/>
              </a:rPr>
              <a:t>Fonte de Recursos</a:t>
            </a:r>
            <a:r>
              <a:rPr lang="pt-BR" dirty="0">
                <a:cs typeface="Calibri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dirty="0">
                <a:cs typeface="Calibri"/>
              </a:rPr>
              <a:t>Classificação equivocada na </a:t>
            </a:r>
            <a:r>
              <a:rPr lang="pt-BR" b="1" dirty="0">
                <a:cs typeface="Calibri"/>
              </a:rPr>
              <a:t>categoria econômica</a:t>
            </a:r>
            <a:r>
              <a:rPr lang="pt-BR" dirty="0">
                <a:cs typeface="Calibri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endParaRPr lang="pt-BR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</a:pPr>
            <a:r>
              <a:rPr lang="pt-BR" dirty="0">
                <a:cs typeface="Calibri"/>
              </a:rPr>
              <a:t>Classificada equivocada no </a:t>
            </a:r>
            <a:r>
              <a:rPr lang="pt-BR" b="1" dirty="0">
                <a:cs typeface="Calibri"/>
              </a:rPr>
              <a:t>CO</a:t>
            </a:r>
            <a:r>
              <a:rPr lang="pt-BR" dirty="0">
                <a:cs typeface="Calibri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endParaRPr lang="pt-BR" dirty="0">
              <a:cs typeface="Calibri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r>
              <a:rPr lang="pt-BR" b="1" dirty="0">
                <a:cs typeface="Calibri"/>
              </a:rPr>
              <a:t>Impactos</a:t>
            </a:r>
            <a:r>
              <a:rPr lang="pt-BR" dirty="0">
                <a:cs typeface="Calibri"/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r>
              <a:rPr lang="pt-BR" dirty="0">
                <a:cs typeface="Calibri"/>
              </a:rPr>
              <a:t>Receita Corrente Líquida (</a:t>
            </a:r>
            <a:r>
              <a:rPr lang="pt-BR" b="1" dirty="0">
                <a:cs typeface="Calibri"/>
              </a:rPr>
              <a:t>RCL</a:t>
            </a:r>
            <a:r>
              <a:rPr lang="pt-BR" dirty="0">
                <a:cs typeface="Calibri"/>
              </a:rPr>
              <a:t>);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r>
              <a:rPr lang="pt-BR" dirty="0">
                <a:cs typeface="Calibri"/>
              </a:rPr>
              <a:t>Aplicação em categoria econômica diversa do objeto da emenda.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endParaRPr lang="pt-BR" b="1" dirty="0">
              <a:cs typeface="Calibri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endParaRPr lang="pt-BR" b="1" dirty="0">
              <a:cs typeface="Calibri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endParaRPr lang="pt-BR" b="1" dirty="0">
              <a:cs typeface="Calibri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endParaRPr lang="pt-BR" b="1" dirty="0">
              <a:cs typeface="Calibri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None/>
            </a:pPr>
            <a:endParaRPr lang="pt-BR" b="1" dirty="0"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1300F84-33F1-24C3-1A41-1F6FE5DAC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3DA0CE2-1598-01FB-BC7C-CA2BE665C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45342E14-D48D-5FDD-C37F-A27D93F7F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B058BF-4861-EC90-1BDA-0B07C1B1C47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882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5D0AC8-84FC-D9D9-1FA1-F36B4E88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D20BC61-26CB-C4AB-A5AC-AA1DAB723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007C8AB-B3A3-AB04-3862-A971FD580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8A87EC21-6484-4D30-20EF-4C7461333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2A83A2-9057-2805-833A-EDB17DB82EB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33</a:t>
            </a:fld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A690A5C-1FBD-4A47-5FD8-D0D21C3382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13341"/>
            <a:ext cx="10282238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49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B98CC2-9F35-3D55-D400-D3FD9DCC7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3BDA12A-394C-3504-27BB-915F97B77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BC28A15-F958-DB97-8C1D-EA861A828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77CD8CF-5B19-3AAD-AA2E-D60BFB5AF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6128DB-69CB-D63D-8C84-2DA044C0830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34</a:t>
            </a:fld>
            <a:endParaRPr lang="pt-BR"/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id="{F554AF6A-877F-B523-E963-785D5E4E0A17}"/>
              </a:ext>
            </a:extLst>
          </p:cNvPr>
          <p:cNvPicPr>
            <a:picLocks noGrp="1" noChangeAspect="1"/>
          </p:cNvPicPr>
          <p:nvPr>
            <p:ph sz="quarter" idx="3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-3454"/>
            <a:ext cx="10243466" cy="682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76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13364-3736-AC81-42B2-8DF073C0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8486837-EFEC-C93C-ADA9-7AEA2174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4652BD-3152-B591-48CC-9C4CC3E7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16D240C-8F26-32B1-EB8C-9C65F121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5B4D57-2F2D-55BC-A456-09290F10AF3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35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BA0072D-A3B1-9385-1A5A-9BB3DE4C06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0"/>
            <a:ext cx="10282238" cy="68548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D73CF1DE-C173-A843-A4BD-E08F53FF965B}"/>
              </a:ext>
            </a:extLst>
          </p:cNvPr>
          <p:cNvSpPr/>
          <p:nvPr/>
        </p:nvSpPr>
        <p:spPr>
          <a:xfrm>
            <a:off x="152400" y="1426029"/>
            <a:ext cx="10129829" cy="542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4966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EA5FAE-E5D1-C266-9750-6DF648B79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5020E52-6B2B-14FC-91A7-EE5F6DC2A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D69E331-130D-3BBE-D24F-A161862B4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D27F24F-0CB6-AD84-4027-5B290D16D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556428-76FC-C08E-4FB9-8139826A432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36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3013AE4-DA8E-C92D-9D77-88FAF67CC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0"/>
            <a:ext cx="10282238" cy="68548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A78E0D74-83A6-9D2E-B3BF-CFACD28DFF3E}"/>
              </a:ext>
            </a:extLst>
          </p:cNvPr>
          <p:cNvSpPr/>
          <p:nvPr/>
        </p:nvSpPr>
        <p:spPr>
          <a:xfrm>
            <a:off x="152400" y="1426029"/>
            <a:ext cx="10129829" cy="542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36132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3D2454-1CB3-FCFA-0A28-D9BC5DBD8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AE4AB59-24F7-FF1C-33CA-DA9BCD56F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CF00772-77D5-EE3D-D5E4-881C0653E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B811F00-1444-B44E-F4BE-D0E39F0B1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3E1D0E-4A8C-56C4-E64B-B83E3B286E4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37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06DD796-7D62-53A5-D977-589F37591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0"/>
            <a:ext cx="10282238" cy="68548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6FF78516-0576-B050-4FB2-56258A8F3F52}"/>
              </a:ext>
            </a:extLst>
          </p:cNvPr>
          <p:cNvSpPr/>
          <p:nvPr/>
        </p:nvSpPr>
        <p:spPr>
          <a:xfrm>
            <a:off x="36444" y="2710543"/>
            <a:ext cx="10245786" cy="4144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442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A0803D-D4A6-B5F7-9AE9-86AC3B4A3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D0410F6-DC22-0A59-F729-F13E7B3E6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6548DFE-F0B7-078F-44F5-5638D815F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9FC6842-527A-0910-E248-854913BF4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EDF502-F4D4-4817-FCD4-E671E0EE806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38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0CC2F13-7DF3-847A-86AC-3C8BE02DD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0"/>
            <a:ext cx="10282238" cy="68548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639BB1ED-1942-EEA8-F952-F00585834F2C}"/>
              </a:ext>
            </a:extLst>
          </p:cNvPr>
          <p:cNvSpPr/>
          <p:nvPr/>
        </p:nvSpPr>
        <p:spPr>
          <a:xfrm>
            <a:off x="36443" y="4223657"/>
            <a:ext cx="10245787" cy="263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951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C5F3B0-D2BB-0D36-7FE8-13A62DAA6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9109BB6-32CF-665F-27A2-3A0DA79C8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9690BEE-5E20-9719-95C5-809E001BA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7A5C1CF-F6E8-1512-C19B-D9398B307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7A4B3E-7CC5-CD7B-02C6-D826BD07CDB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39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8F1D225-0523-5B75-6BC7-FF9E4B78FB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0"/>
            <a:ext cx="10282238" cy="68548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D4B0C9AA-BAA2-719C-32D5-2053DA3A81FB}"/>
              </a:ext>
            </a:extLst>
          </p:cNvPr>
          <p:cNvSpPr/>
          <p:nvPr/>
        </p:nvSpPr>
        <p:spPr>
          <a:xfrm>
            <a:off x="-9" y="5475513"/>
            <a:ext cx="10282239" cy="1379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2708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B2DECD-682A-FB5B-B9C9-18E95C0FE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5D108C-EEA8-94AB-BFB6-118DC80735B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individuais</a:t>
            </a:r>
            <a:r>
              <a:rPr lang="pt-BR" dirty="0">
                <a:cs typeface="Calibri" panose="020F0502020204030204"/>
              </a:rPr>
              <a:t>: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cs typeface="Calibri" panose="020F0502020204030204"/>
              </a:rPr>
              <a:t>Transferência especial (art. 166-A, I, da CF/88)</a:t>
            </a:r>
            <a:r>
              <a:rPr lang="pt-BR" sz="2800" dirty="0">
                <a:cs typeface="Calibri" panose="020F0502020204030204"/>
              </a:rPr>
              <a:t>: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sz="2800" dirty="0">
              <a:cs typeface="Calibri" panose="020F0502020204030204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Transferências de recursos </a:t>
            </a:r>
            <a:r>
              <a:rPr lang="pt-BR" sz="2800" b="1" dirty="0">
                <a:cs typeface="Calibri" panose="020F0502020204030204"/>
              </a:rPr>
              <a:t>entre entes</a:t>
            </a:r>
            <a:r>
              <a:rPr lang="pt-BR" sz="2800" dirty="0">
                <a:cs typeface="Calibri" panose="020F0502020204030204"/>
              </a:rPr>
              <a:t>;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b="1" dirty="0">
                <a:cs typeface="Calibri" panose="020F0502020204030204"/>
              </a:rPr>
              <a:t>Sem</a:t>
            </a:r>
            <a:r>
              <a:rPr lang="pt-BR" sz="2800" dirty="0">
                <a:cs typeface="Calibri" panose="020F0502020204030204"/>
              </a:rPr>
              <a:t> necessidade de celebração de convênio ou instrumento congênere;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Maior </a:t>
            </a:r>
            <a:r>
              <a:rPr lang="pt-BR" sz="2800" b="1" dirty="0">
                <a:cs typeface="Calibri" panose="020F0502020204030204"/>
              </a:rPr>
              <a:t>autonomia</a:t>
            </a:r>
            <a:r>
              <a:rPr lang="pt-BR" sz="2800" dirty="0">
                <a:cs typeface="Calibri" panose="020F0502020204030204"/>
              </a:rPr>
              <a:t> na aplicação dos recursos, mas o autor da emenda deverá informar o objeto;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b="1" dirty="0">
                <a:cs typeface="Calibri" panose="020F0502020204030204"/>
              </a:rPr>
              <a:t>Vedada</a:t>
            </a:r>
            <a:r>
              <a:rPr lang="pt-BR" sz="2800" dirty="0">
                <a:cs typeface="Calibri" panose="020F0502020204030204"/>
              </a:rPr>
              <a:t> a aplicação em despesas com pessoal ativo, inativo e pensionistas, encargos sociais e serviço da dívida;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b="1" dirty="0">
                <a:cs typeface="Calibri" panose="020F0502020204030204"/>
              </a:rPr>
              <a:t>70%</a:t>
            </a:r>
            <a:r>
              <a:rPr lang="pt-BR" sz="2800" dirty="0">
                <a:cs typeface="Calibri" panose="020F0502020204030204"/>
              </a:rPr>
              <a:t> dos recursos devem ser aplicados em despesas de capital;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Aplicadas em programações finalísticas das áreas de competência do </a:t>
            </a:r>
            <a:r>
              <a:rPr lang="pt-BR" sz="2800" b="1" dirty="0">
                <a:cs typeface="Calibri" panose="020F0502020204030204"/>
              </a:rPr>
              <a:t>Poder Executivo</a:t>
            </a:r>
            <a:r>
              <a:rPr lang="pt-BR" sz="2800" dirty="0">
                <a:cs typeface="Calibri" panose="020F0502020204030204"/>
              </a:rPr>
              <a:t> do ente federado beneficiado;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No mínimo, </a:t>
            </a:r>
            <a:r>
              <a:rPr lang="pt-BR" sz="2800" b="1" dirty="0">
                <a:cs typeface="Calibri" panose="020F0502020204030204"/>
              </a:rPr>
              <a:t>50%</a:t>
            </a:r>
            <a:r>
              <a:rPr lang="pt-BR" sz="2800" dirty="0">
                <a:cs typeface="Calibri" panose="020F0502020204030204"/>
              </a:rPr>
              <a:t> para a </a:t>
            </a:r>
            <a:r>
              <a:rPr lang="pt-BR" sz="2800" b="1" dirty="0">
                <a:cs typeface="Calibri" panose="020F0502020204030204"/>
              </a:rPr>
              <a:t>saúde.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Individuais: até </a:t>
            </a:r>
            <a:r>
              <a:rPr lang="pt-BR" sz="2800" b="1" dirty="0">
                <a:cs typeface="Calibri" panose="020F0502020204030204"/>
              </a:rPr>
              <a:t>1,55%</a:t>
            </a:r>
            <a:r>
              <a:rPr lang="pt-BR" sz="2800" dirty="0">
                <a:cs typeface="Calibri" panose="020F0502020204030204"/>
              </a:rPr>
              <a:t> da Receita Corrente Líquida (RCL) do exercício anterior ao do encaminhamento do projeto da LOA(ADI 7869/PB);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pt-BR" sz="2800" dirty="0">
              <a:cs typeface="Calibri" panose="020F0502020204030204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pt-BR" sz="2800" dirty="0">
              <a:cs typeface="Calibri" panose="020F0502020204030204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191EB7B-6AF2-7D74-903A-0D4AB3745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8A1697B-BF8D-5094-B5A6-200DC8889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33D18B82-37BE-25B8-6309-FECA61B8F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5592A5-8DF8-B13A-EC60-82F79E758D3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F739AFE-97D6-5740-1297-C1CF4E73304E}"/>
              </a:ext>
            </a:extLst>
          </p:cNvPr>
          <p:cNvSpPr txBox="1">
            <a:spLocks/>
          </p:cNvSpPr>
          <p:nvPr/>
        </p:nvSpPr>
        <p:spPr>
          <a:xfrm>
            <a:off x="4041827" y="348240"/>
            <a:ext cx="4196660" cy="669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cs typeface="Calibri Light"/>
              </a:rPr>
              <a:t>Contextualização</a:t>
            </a:r>
          </a:p>
        </p:txBody>
      </p:sp>
    </p:spTree>
    <p:extLst>
      <p:ext uri="{BB962C8B-B14F-4D97-AF65-F5344CB8AC3E}">
        <p14:creationId xmlns:p14="http://schemas.microsoft.com/office/powerpoint/2010/main" val="13313133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F4608F-DDD9-8DD1-9D02-8A8B16C06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C02DCDB-3A9C-4B75-6893-B45DFEA9C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F04ADC8-71C9-8D7C-C61F-C80FFB2C6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84CF59C3-D627-3A3B-3AE5-96BC07B39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1D4737-6797-6E96-A8BC-180A7C92836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40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DB0102F-B578-E3AC-4B15-F6BBB7DDE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0"/>
            <a:ext cx="10282238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0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FCFF98-F17E-B8E1-961F-A03CE098A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022F560-B7D1-BE0F-6F3E-F83795C50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1EADF1B-200D-000C-351E-56E5F463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F38F9B1F-2A8D-FDDD-98A1-1F01885AF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A5F02A-0C8F-A6CF-8B27-A4792EC4F04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41</a:t>
            </a:fld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4AEAF5-6147-3A49-572F-D64A5851E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7704"/>
            <a:ext cx="10547386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Análise do painel das emendas parlamentares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17A4DF0-257E-D2FD-60A1-D9F4D75A7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" y="843982"/>
            <a:ext cx="12192000" cy="605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78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FE3CF-78A1-0E18-1D46-4F6CD65E0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DD49BE-A6D4-4313-19E9-2504AEB74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77C530E-7404-ADE5-525C-E72BD76A5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9DCC0C9-EDA3-C4B9-71E0-DE2D7612B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B4C1AC-2A0E-F078-9ACC-F6B7BBECB22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42</a:t>
            </a:fld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1628FF1-32D1-46B1-1ABD-613FBF9F9A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23" b="31709"/>
          <a:stretch>
            <a:fillRect/>
          </a:stretch>
        </p:blipFill>
        <p:spPr>
          <a:xfrm>
            <a:off x="36443" y="966723"/>
            <a:ext cx="12192586" cy="552748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D02D4D6-9112-85EE-6E37-F470E4E41FE7}"/>
              </a:ext>
            </a:extLst>
          </p:cNvPr>
          <p:cNvSpPr/>
          <p:nvPr/>
        </p:nvSpPr>
        <p:spPr>
          <a:xfrm>
            <a:off x="270602" y="3427412"/>
            <a:ext cx="11754859" cy="304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78884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A77D81-5373-86A6-8DB6-47959ECA3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44A0A66-0A8E-8E56-7961-F147FECAA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53F5DCA-FD1E-ABD9-D9DA-9C6F64902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B2C94924-2849-8D3B-8148-8EB3CC237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4D17D2-279A-E23A-A141-EF071CED839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43</a:t>
            </a:fld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05F4DC7-8BA0-8DA7-32A3-A4BF9C6A3B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23" b="31709"/>
          <a:stretch>
            <a:fillRect/>
          </a:stretch>
        </p:blipFill>
        <p:spPr>
          <a:xfrm>
            <a:off x="36443" y="966723"/>
            <a:ext cx="12192586" cy="552748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3C8A30DD-67BF-932C-EBA4-60E4F13200B5}"/>
              </a:ext>
            </a:extLst>
          </p:cNvPr>
          <p:cNvSpPr/>
          <p:nvPr/>
        </p:nvSpPr>
        <p:spPr>
          <a:xfrm>
            <a:off x="5638800" y="3427412"/>
            <a:ext cx="6386661" cy="304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852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1FAD5-4D86-1CFB-7709-FB0B5461D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481CC90-FFF0-9A95-C686-78E2F64BF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82470C8-0510-5D5B-D634-F1E002592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ADC7F14B-9D33-A404-C90A-5E2B0B9E4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11A82E-DE25-9FE3-2157-0EB0BE0CFFB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44</a:t>
            </a:fld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9762779-F85E-AFD8-DBCD-614A3091C6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23" b="31709"/>
          <a:stretch>
            <a:fillRect/>
          </a:stretch>
        </p:blipFill>
        <p:spPr>
          <a:xfrm>
            <a:off x="36443" y="966723"/>
            <a:ext cx="12192586" cy="552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166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9480E5-C4F1-401A-4671-F77FC920F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CCB496C-D440-A991-4DA7-CBD46DAA1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6D01822-5DEC-3E25-EA87-8BAB42FA2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B9C92F6-F725-8CFD-F4A9-352A6BC02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2758DF-4031-868C-C4AD-87ED23D706C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45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17A057C-C136-98BB-91BC-F86684DE6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42"/>
            <a:ext cx="10232571" cy="6821714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B514390-84A4-166F-79AD-8AD332DD0F4F}"/>
              </a:ext>
            </a:extLst>
          </p:cNvPr>
          <p:cNvSpPr/>
          <p:nvPr/>
        </p:nvSpPr>
        <p:spPr>
          <a:xfrm>
            <a:off x="1" y="1469571"/>
            <a:ext cx="10232570" cy="5365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5011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5864B6-34DF-F335-9D6B-954760FD0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0A1AB9-47B0-70E7-0BC1-939579962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5519BEE-352B-8C80-C384-52ADC2CC3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4658161E-B1EB-EC79-F67E-49D8D71D3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774525-8A9E-91CB-C599-B48AF3B315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46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9A6C74A-47F3-C467-88CC-C81F44A5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42"/>
            <a:ext cx="10232571" cy="6821714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B5CD8C-C973-59B9-3FE1-875194BBBFA0}"/>
              </a:ext>
            </a:extLst>
          </p:cNvPr>
          <p:cNvSpPr/>
          <p:nvPr/>
        </p:nvSpPr>
        <p:spPr>
          <a:xfrm>
            <a:off x="1" y="4232089"/>
            <a:ext cx="10232570" cy="2602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41479B2-80B9-9CF6-3D43-A43A4255D423}"/>
              </a:ext>
            </a:extLst>
          </p:cNvPr>
          <p:cNvSpPr/>
          <p:nvPr/>
        </p:nvSpPr>
        <p:spPr>
          <a:xfrm>
            <a:off x="5279571" y="1483207"/>
            <a:ext cx="5138058" cy="2748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06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AF183-52BD-A1BE-3788-746091A3D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026C280-4FBE-88C1-B35F-D7C03923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8DE0947-2ED1-B019-252C-0DC2E0580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D6E30C6-F291-E9DC-D8CD-81FF8AD24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30F11D-2629-9905-04BE-E40872A0C65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47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70219B8-DC72-677A-1DD6-C41DC8151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42"/>
            <a:ext cx="10232571" cy="6821714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6717B34-6D3D-490C-56B6-6DA36FDB208F}"/>
              </a:ext>
            </a:extLst>
          </p:cNvPr>
          <p:cNvSpPr/>
          <p:nvPr/>
        </p:nvSpPr>
        <p:spPr>
          <a:xfrm>
            <a:off x="1" y="4245429"/>
            <a:ext cx="10417628" cy="2589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6599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C02E8-3B1B-6E89-6591-31D006D85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F83A00C-C2CF-4663-D0BA-76E3BEAAA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F4B0FD1-E775-56C6-7F42-E9EC209BE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0D0A8D68-4921-A1E4-490F-2AD9517CA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DE9F9E-0F8B-86F8-F7AA-889D8E82818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48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5A76A83-0444-A5CF-A75D-C1D7580ED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42"/>
            <a:ext cx="10232571" cy="6821714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56EC99A-0969-957A-1E21-7A02BD1752BE}"/>
              </a:ext>
            </a:extLst>
          </p:cNvPr>
          <p:cNvSpPr/>
          <p:nvPr/>
        </p:nvSpPr>
        <p:spPr>
          <a:xfrm>
            <a:off x="4833256" y="4212771"/>
            <a:ext cx="5584371" cy="2622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183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C5CC96-DAF9-9641-2192-561718CB4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24B9340-020E-9080-1B91-3B42D6DED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F1C05AB-1FBB-EBB4-C86B-D2CFED817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62DA44EF-A841-7027-3460-0DC84406F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81B7A4-966D-12E7-BBC3-E6D8AAE51BC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49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1160780-FF99-D20F-ECAF-0C41EA0F0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42"/>
            <a:ext cx="10232571" cy="682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28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6C3477-525A-E7A3-2159-40B729740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75DF13-F22A-DDDD-2E64-6D08AB734D27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individuais</a:t>
            </a:r>
            <a:r>
              <a:rPr lang="pt-BR" dirty="0">
                <a:cs typeface="Calibri" panose="020F0502020204030204"/>
              </a:rPr>
              <a:t>: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cs typeface="Calibri" panose="020F0502020204030204"/>
              </a:rPr>
              <a:t>Transferência com finalidade definida (art. 166-A, II, da CF/88)</a:t>
            </a:r>
            <a:r>
              <a:rPr lang="pt-BR" sz="2800" dirty="0">
                <a:cs typeface="Calibri" panose="020F0502020204030204"/>
              </a:rPr>
              <a:t>: 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sz="2800" dirty="0">
              <a:cs typeface="Calibri" panose="020F0502020204030204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Recursos com objeto definido pelo parlamentar;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Aplicação restrita à finalidade indicada na emenda;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Execução por meio de instrumentos formais, como convênios, contratos de repasse, termos de fomento ou instrumentos congêneres;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A classificação da fonte de recursos deve observar a área ou finalidade do recurso (saúde, educação, assistência social etc.), conforme o objeto definido pelo ente repassador;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Podem abranger órgãos públicos e entidades privadas sem fins lucrativos (</a:t>
            </a:r>
            <a:r>
              <a:rPr lang="pt-BR" sz="2800" dirty="0" err="1">
                <a:cs typeface="Calibri" panose="020F0502020204030204"/>
              </a:rPr>
              <a:t>OSCs</a:t>
            </a:r>
            <a:r>
              <a:rPr lang="pt-BR" sz="2800" dirty="0">
                <a:cs typeface="Calibri" panose="020F0502020204030204"/>
              </a:rPr>
              <a:t>);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No mínimo, </a:t>
            </a:r>
            <a:r>
              <a:rPr lang="pt-BR" sz="2800" b="1" dirty="0">
                <a:cs typeface="Calibri" panose="020F0502020204030204"/>
              </a:rPr>
              <a:t>50%</a:t>
            </a:r>
            <a:r>
              <a:rPr lang="pt-BR" sz="2800" dirty="0">
                <a:cs typeface="Calibri" panose="020F0502020204030204"/>
              </a:rPr>
              <a:t> para a </a:t>
            </a:r>
            <a:r>
              <a:rPr lang="pt-BR" sz="2800" b="1" dirty="0">
                <a:cs typeface="Calibri" panose="020F0502020204030204"/>
              </a:rPr>
              <a:t>saúde.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sz="2800" dirty="0">
                <a:cs typeface="Calibri" panose="020F0502020204030204"/>
              </a:rPr>
              <a:t>Individuais: até </a:t>
            </a:r>
            <a:r>
              <a:rPr lang="pt-BR" sz="2800" b="1" dirty="0">
                <a:cs typeface="Calibri" panose="020F0502020204030204"/>
              </a:rPr>
              <a:t>1,55%</a:t>
            </a:r>
            <a:r>
              <a:rPr lang="pt-BR" sz="2800" dirty="0">
                <a:cs typeface="Calibri" panose="020F0502020204030204"/>
              </a:rPr>
              <a:t> da Receita Corrente Líquida (RCL) do exercício anterior ao do encaminhamento do projeto da LOA(ADI 7869/PB);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pt-BR" sz="2800" dirty="0">
              <a:cs typeface="Calibri" panose="020F0502020204030204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sz="2800" dirty="0">
              <a:cs typeface="Calibri" panose="020F0502020204030204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7130D9F-D5EE-9E0D-276F-33562AD3D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2B13D3B-496F-821D-3E82-3CB2AB3D6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4095E7E-7CA4-D81F-BDCB-1BD2B5C12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46383A-240C-F8F4-978C-303DBA806DE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88F6370-83DC-880E-8E17-2395DF9C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27" y="274038"/>
            <a:ext cx="4274859" cy="744147"/>
          </a:xfrm>
        </p:spPr>
        <p:txBody>
          <a:bodyPr>
            <a:normAutofit/>
          </a:bodyPr>
          <a:lstStyle/>
          <a:p>
            <a:r>
              <a:rPr lang="pt-BR" b="1" dirty="0">
                <a:cs typeface="Calibri Light"/>
              </a:rPr>
              <a:t>Contextualização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8007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CC59DF-4B77-F16A-3893-CCE7600F7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DADC7EC-36C8-F34D-ACA2-30C258E21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A99682B-3756-B6F4-8843-CFFAAD6F1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EC588E4-6DB9-3981-8517-0859CED07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18A3D3-22E0-5A78-BF44-6F5E18D2145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50</a:t>
            </a:fld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4301C68-3DF3-3DDC-8C83-AAAC5F65A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6AEBDEED-ECCC-E23D-9347-967936DE2474}"/>
              </a:ext>
            </a:extLst>
          </p:cNvPr>
          <p:cNvSpPr/>
          <p:nvPr/>
        </p:nvSpPr>
        <p:spPr>
          <a:xfrm>
            <a:off x="-39823" y="1589313"/>
            <a:ext cx="10322052" cy="5265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870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6890DB-9EE0-8F8C-97E4-F604DD3EB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D61984A-5E68-B167-03C5-0367FDA54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815998E-D05A-CCC8-EF0B-1F485D668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439AB62-D0A6-CD74-A78F-2B7EB6DE8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052658-B264-1B92-28BA-A355FBBBDCF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51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556156C-5E4E-E91A-C6AF-78E7FAD16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85" y="-13341"/>
            <a:ext cx="10282238" cy="6854825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3D560E-DE5E-98A4-01CD-654F97D10CD8}"/>
              </a:ext>
            </a:extLst>
          </p:cNvPr>
          <p:cNvSpPr/>
          <p:nvPr/>
        </p:nvSpPr>
        <p:spPr>
          <a:xfrm>
            <a:off x="-3285" y="4082143"/>
            <a:ext cx="10282238" cy="2772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7837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603BC2-3A6B-CB4B-164E-DA11C9F4F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98CC902-E69C-709F-D533-CAC9C5CCD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62B161E-920D-0510-6E71-D4C711ACB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59A46435-297A-06C3-A608-E3D03CF55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C17986-55C8-8E96-B135-F9D1D0EE248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52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2EFA132-0669-BDB2-7468-7A8BBCDD7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" y="0"/>
            <a:ext cx="10282238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28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E96338-704D-FF75-39FC-4C7758396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DD08A75-E897-DD0F-F7DD-AC8FF8052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C401924-4D23-8A42-80C4-EBC433252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328EF5E9-25D6-E625-221A-7446D4213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200531-8EF4-4A5E-6EC6-852A7E7F549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53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5276B0E-7BF3-2251-18A8-568B34A2C9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31E4E323-CEC9-78EA-161A-4C7B8F98902E}"/>
              </a:ext>
            </a:extLst>
          </p:cNvPr>
          <p:cNvSpPr/>
          <p:nvPr/>
        </p:nvSpPr>
        <p:spPr>
          <a:xfrm>
            <a:off x="141513" y="1963728"/>
            <a:ext cx="10140716" cy="4877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577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469B73-7D62-95A1-DC19-6EBF78C88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80F0885-3C05-83F2-D547-B7871BEFE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98C3FE9-C307-A5F1-9A63-A9452BDC3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2C8D9020-029A-1D97-2294-98306CF06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736A86-7198-99A0-169C-50C8F675FFE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54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7187C3B-F95F-F197-C076-F4E837930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52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C3EEAE-503E-E1C7-E8FF-4992347A3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E654A20-1583-8048-B646-C95AA8EAC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EC64EB2-A69E-D12F-C5E6-98E8EAECD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09273C99-7E4D-AC86-EE0A-4A3EDEEAD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ABDDCA-46F8-D4E1-EAB6-959191B9589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55</a:t>
            </a:fld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39D04FC2-F09B-DE85-5BA5-CBFA0C1A45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0148" y="-13341"/>
            <a:ext cx="10282238" cy="6854825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7738CF78-DA71-AAA9-38EB-2B5A3BCD5D3D}"/>
              </a:ext>
            </a:extLst>
          </p:cNvPr>
          <p:cNvSpPr/>
          <p:nvPr/>
        </p:nvSpPr>
        <p:spPr>
          <a:xfrm>
            <a:off x="-90149" y="1621409"/>
            <a:ext cx="10282237" cy="5233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649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7D968D-A5DA-6A81-242C-068133B0F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D159E7C-92EA-8EF0-4471-B29D73075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F49A470-B8DA-255C-C9A6-F8336E30C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F86886F3-FCF1-ECFA-782D-8399C3AB1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C011F9-0C8F-F652-DEF0-44845A59E9C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56</a:t>
            </a:fld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586177C-5B85-8912-5280-60E578FBAE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0148" y="-13341"/>
            <a:ext cx="10282238" cy="6854825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D07BA6DD-A3B3-D38F-0133-8FF17ED55767}"/>
              </a:ext>
            </a:extLst>
          </p:cNvPr>
          <p:cNvSpPr/>
          <p:nvPr/>
        </p:nvSpPr>
        <p:spPr>
          <a:xfrm>
            <a:off x="-90149" y="4778829"/>
            <a:ext cx="10453349" cy="2075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8329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0FBDE9-BCDD-5DBD-5324-DBA6C47B7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89CEC54-4EEC-3E2E-3CF0-1F4C5DE8E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2A8D5F4-AF5E-9600-3AB6-F031A117E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F4B14555-78A3-9825-A1A1-407C86422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17A1BC-50E5-0282-1EDF-BFF5C05EEAB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57</a:t>
            </a:fld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4A95340-29C1-56CD-DB91-0BFAC6C14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0148" y="-13341"/>
            <a:ext cx="10282238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59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A48B82-7E02-4E3C-83B9-462161815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0AE334-62F1-A020-665A-F6507A868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0999C47-2C3D-E1A6-64CF-EE3AE8A35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5A97C9A3-CCAB-CC5A-CA51-06493D7CF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FB4519-3C4C-1BE8-8E26-82D6F4980B2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58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B178E10-68C3-A6AC-7735-5FD79E8DA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DC293FA-AFDB-6932-5BD3-102EF7D0BB47}"/>
              </a:ext>
            </a:extLst>
          </p:cNvPr>
          <p:cNvSpPr/>
          <p:nvPr/>
        </p:nvSpPr>
        <p:spPr>
          <a:xfrm>
            <a:off x="0" y="1905001"/>
            <a:ext cx="10282229" cy="4936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E85B21E-D0E8-5366-549A-C27B9B0F31A4}"/>
              </a:ext>
            </a:extLst>
          </p:cNvPr>
          <p:cNvSpPr/>
          <p:nvPr/>
        </p:nvSpPr>
        <p:spPr>
          <a:xfrm>
            <a:off x="7186260" y="-13341"/>
            <a:ext cx="3095970" cy="2506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0625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3F92C-2E39-8DDD-A6ED-AD5C107B9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2E400F-F813-70BD-8B27-511B4447E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4BC15CD-46EA-80F2-2FD1-B9949C7AB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B8114B24-90C5-3C3C-2D92-662425B38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A4C259-12CE-1042-27DB-7A4E8736D19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59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2A195E4-52A4-1C26-C54C-838629FFEB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F5782BA4-3BA2-75AA-DB7A-39D7E3D21682}"/>
              </a:ext>
            </a:extLst>
          </p:cNvPr>
          <p:cNvSpPr/>
          <p:nvPr/>
        </p:nvSpPr>
        <p:spPr>
          <a:xfrm>
            <a:off x="0" y="4335314"/>
            <a:ext cx="10363200" cy="2506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8AD5A60-08F7-8802-D5F5-D954DFBE1A36}"/>
              </a:ext>
            </a:extLst>
          </p:cNvPr>
          <p:cNvSpPr/>
          <p:nvPr/>
        </p:nvSpPr>
        <p:spPr>
          <a:xfrm>
            <a:off x="7186260" y="-13342"/>
            <a:ext cx="3095969" cy="4520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5962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60BF773-EB2D-ABD9-B58A-8183DEA9023C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de Bancada</a:t>
            </a:r>
            <a:r>
              <a:rPr lang="pt-BR" dirty="0">
                <a:cs typeface="Calibri" panose="020F0502020204030204"/>
              </a:rPr>
              <a:t>: Emendas coletivas subscritas por bancadas estaduais ou do DF.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cs typeface="Calibri" panose="020F0502020204030204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LC 210/2024, art.2: poderão destinar recursos a projetos e </a:t>
            </a:r>
            <a:r>
              <a:rPr lang="pt-BR" b="1" dirty="0">
                <a:cs typeface="Calibri" panose="020F0502020204030204"/>
              </a:rPr>
              <a:t>ações estruturantes </a:t>
            </a:r>
            <a:r>
              <a:rPr lang="pt-BR" dirty="0">
                <a:cs typeface="Calibri" panose="020F0502020204030204"/>
              </a:rPr>
              <a:t>para a unidade da Federação representada pela bancada, </a:t>
            </a:r>
            <a:r>
              <a:rPr lang="pt-BR" b="1" dirty="0">
                <a:cs typeface="Calibri" panose="020F0502020204030204"/>
              </a:rPr>
              <a:t>vedada a individualização de ações e de projetos para atender a demandas ou a indicações de cada membro da bancada</a:t>
            </a:r>
            <a:r>
              <a:rPr lang="pt-BR" dirty="0">
                <a:cs typeface="Calibri" panose="020F0502020204030204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I - é vedada a </a:t>
            </a:r>
            <a:r>
              <a:rPr lang="pt-BR" b="1" dirty="0">
                <a:cs typeface="Calibri" panose="020F0502020204030204"/>
              </a:rPr>
              <a:t>designação genérica </a:t>
            </a:r>
            <a:r>
              <a:rPr lang="pt-BR" dirty="0">
                <a:cs typeface="Calibri" panose="020F0502020204030204"/>
              </a:rPr>
              <a:t>[...]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II - são considerados </a:t>
            </a:r>
            <a:r>
              <a:rPr lang="pt-BR" b="1" dirty="0">
                <a:cs typeface="Calibri" panose="020F0502020204030204"/>
              </a:rPr>
              <a:t>projetos de investimentos estruturantes </a:t>
            </a:r>
            <a:r>
              <a:rPr lang="pt-BR" dirty="0">
                <a:cs typeface="Calibri" panose="020F0502020204030204"/>
              </a:rPr>
              <a:t>aqueles definidos na </a:t>
            </a:r>
            <a:r>
              <a:rPr lang="pt-BR" u="sng" dirty="0">
                <a:cs typeface="Calibri" panose="020F0502020204030204"/>
              </a:rPr>
              <a:t>lei de diretrizes orçamentária</a:t>
            </a:r>
            <a:r>
              <a:rPr lang="pt-BR" dirty="0">
                <a:cs typeface="Calibri" panose="020F0502020204030204"/>
              </a:rPr>
              <a:t> [...]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III - é admitida a destinação de recursos para outra unidade da Federação, desde que se trate de projetos de amplitude nacional.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Art. 3º Serão apresentadas e aprovadas por </a:t>
            </a:r>
            <a:r>
              <a:rPr lang="pt-BR" b="1" dirty="0">
                <a:cs typeface="Calibri" panose="020F0502020204030204"/>
              </a:rPr>
              <a:t>bancada estadual</a:t>
            </a:r>
            <a:r>
              <a:rPr lang="pt-BR" dirty="0">
                <a:cs typeface="Calibri" panose="020F0502020204030204"/>
              </a:rPr>
              <a:t> até </a:t>
            </a:r>
            <a:r>
              <a:rPr lang="pt-BR" b="1" dirty="0">
                <a:cs typeface="Calibri" panose="020F0502020204030204"/>
              </a:rPr>
              <a:t>8 (oito) emendas</a:t>
            </a:r>
            <a:r>
              <a:rPr lang="pt-BR" dirty="0">
                <a:cs typeface="Calibri" panose="020F0502020204030204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Bancada: até </a:t>
            </a:r>
            <a:r>
              <a:rPr lang="pt-BR" b="1" dirty="0">
                <a:cs typeface="Calibri" panose="020F0502020204030204"/>
              </a:rPr>
              <a:t>1%</a:t>
            </a:r>
            <a:r>
              <a:rPr lang="pt-BR" dirty="0">
                <a:cs typeface="Calibri" panose="020F0502020204030204"/>
              </a:rPr>
              <a:t> (um por cento) da Receita Corrente Líquida (RCL) </a:t>
            </a:r>
            <a:r>
              <a:rPr lang="pt-BR" b="1" dirty="0">
                <a:cs typeface="Calibri" panose="020F0502020204030204"/>
              </a:rPr>
              <a:t>realizada no exercício anterior</a:t>
            </a:r>
            <a:r>
              <a:rPr lang="pt-BR" dirty="0">
                <a:cs typeface="Calibri" panose="020F0502020204030204"/>
              </a:rPr>
              <a:t> (art. 166, § 12, da CF/88).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D80854A-96BD-18A9-7002-12EE0E61E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C3A8AA0-3365-4E34-FFE4-58FB1B739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2CBAEF57-834F-FFD6-A0A4-AA0FC1B68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14841E-4A84-3F38-9817-36F2AD2D4E9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43BDBAA-EFE9-912C-F7E5-90725373936E}"/>
              </a:ext>
            </a:extLst>
          </p:cNvPr>
          <p:cNvSpPr txBox="1">
            <a:spLocks/>
          </p:cNvSpPr>
          <p:nvPr/>
        </p:nvSpPr>
        <p:spPr>
          <a:xfrm>
            <a:off x="4041827" y="348240"/>
            <a:ext cx="4196660" cy="669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cs typeface="Calibri Light"/>
              </a:rPr>
              <a:t>Contextualização</a:t>
            </a:r>
          </a:p>
        </p:txBody>
      </p:sp>
    </p:spTree>
    <p:extLst>
      <p:ext uri="{BB962C8B-B14F-4D97-AF65-F5344CB8AC3E}">
        <p14:creationId xmlns:p14="http://schemas.microsoft.com/office/powerpoint/2010/main" val="3450823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E1638B-11B3-6465-B711-02E25E0E4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CD4F33E-7397-01B4-6705-50FECA0F1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CE702F9-FB8E-F0EA-5C7F-D1479665A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A809F721-13A0-8E7D-7C93-8927BFE7D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544AD8-5F4F-7E85-F18C-0064CB8A6B2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60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38B6DF5-793C-83E8-5350-F5354922B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53561EC8-8B89-F581-E883-5FBA73E11200}"/>
              </a:ext>
            </a:extLst>
          </p:cNvPr>
          <p:cNvSpPr/>
          <p:nvPr/>
        </p:nvSpPr>
        <p:spPr>
          <a:xfrm>
            <a:off x="7186260" y="4093029"/>
            <a:ext cx="3176940" cy="2748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ECB36DB-D3DC-2C51-CA57-FC1221550842}"/>
              </a:ext>
            </a:extLst>
          </p:cNvPr>
          <p:cNvSpPr/>
          <p:nvPr/>
        </p:nvSpPr>
        <p:spPr>
          <a:xfrm>
            <a:off x="7186260" y="-13342"/>
            <a:ext cx="3095969" cy="4520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113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371CF-F8AF-BF96-26EB-123665E1C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653B770-D352-B472-7114-18E4385A4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6BED7F6-1E87-8ECF-3D4A-9D13EE627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8C822E87-2A0F-48E4-1AB8-2FB272EB1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F72351-B6D3-785C-9006-37DC76D080C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61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2744D84-F176-1544-31D8-3C02BBE703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-13341"/>
            <a:ext cx="10282238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817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7D388CF-4D00-E853-7B1F-A93528B16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362" y="0"/>
            <a:ext cx="12323580" cy="6854825"/>
          </a:xfrm>
          <a:prstGeom prst="rect">
            <a:avLst/>
          </a:prstGeom>
        </p:spPr>
      </p:pic>
      <p:pic>
        <p:nvPicPr>
          <p:cNvPr id="17" name="Imagem 1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5BAB5163-0020-35E5-56F5-39123D1DF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3630" y="0"/>
            <a:ext cx="4421927" cy="1905926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A22924F-6BC7-2B2B-264E-A07CE4F8BE5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62</a:t>
            </a:fld>
            <a:endParaRPr lang="pt-BR" noProof="1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FA85C07B-7782-FDE5-D3A8-B24AC1E2A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628" y="892030"/>
            <a:ext cx="5780316" cy="5780316"/>
          </a:xfrm>
          <a:prstGeom prst="rect">
            <a:avLst/>
          </a:prstGeom>
        </p:spPr>
      </p:pic>
      <p:sp>
        <p:nvSpPr>
          <p:cNvPr id="24" name="Espaço Reservado para Conteúdo 3">
            <a:extLst>
              <a:ext uri="{FF2B5EF4-FFF2-40B4-BE49-F238E27FC236}">
                <a16:creationId xmlns:a16="http://schemas.microsoft.com/office/drawing/2014/main" id="{33C1FF2B-1B1E-2D97-2DB0-8B442AF59330}"/>
              </a:ext>
            </a:extLst>
          </p:cNvPr>
          <p:cNvSpPr txBox="1">
            <a:spLocks/>
          </p:cNvSpPr>
          <p:nvPr/>
        </p:nvSpPr>
        <p:spPr>
          <a:xfrm>
            <a:off x="1596079" y="290070"/>
            <a:ext cx="4795960" cy="12039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Font typeface="Arial" panose="020B0604020202020204" pitchFamily="34" charset="0"/>
              <a:buNone/>
            </a:pPr>
            <a:r>
              <a:rPr lang="pt-BR" b="1" dirty="0">
                <a:cs typeface="Calibri"/>
              </a:rPr>
              <a:t>Reforma Tributária - TCE Educa</a:t>
            </a:r>
            <a:endParaRPr lang="pt-BR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53995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2D1BF4-288B-67D7-A08F-83645DA47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77C1BC5-50A6-FB02-BF37-9B15E021F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362" y="0"/>
            <a:ext cx="12323580" cy="6854825"/>
          </a:xfrm>
          <a:prstGeom prst="rect">
            <a:avLst/>
          </a:prstGeom>
        </p:spPr>
      </p:pic>
      <p:sp>
        <p:nvSpPr>
          <p:cNvPr id="14" name="Título 13">
            <a:extLst>
              <a:ext uri="{FF2B5EF4-FFF2-40B4-BE49-F238E27FC236}">
                <a16:creationId xmlns:a16="http://schemas.microsoft.com/office/drawing/2014/main" id="{D732A171-95E4-10DC-B414-1BF8257C05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4846345"/>
            <a:ext cx="3733800" cy="1013215"/>
          </a:xfrm>
          <a:solidFill>
            <a:schemeClr val="bg1">
              <a:alpha val="0"/>
            </a:schemeClr>
          </a:solidFill>
        </p:spPr>
        <p:txBody>
          <a:bodyPr rtlCol="0"/>
          <a:lstStyle/>
          <a:p>
            <a:pPr algn="ctr" rtl="0"/>
            <a:r>
              <a:rPr lang="pt-BR" sz="4800" b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Obrigado</a:t>
            </a:r>
            <a:endParaRPr lang="pt-BR" sz="4800" b="0" noProof="1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386EF2-A2FB-F205-8089-2841EF66BF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63819" y="4647691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tlCol="0">
            <a:normAutofit lnSpcReduction="10000"/>
          </a:bodyPr>
          <a:lstStyle/>
          <a:p>
            <a:r>
              <a:rPr lang="pt-BR" noProof="1"/>
              <a:t>Leonardo Valente Favaretto</a:t>
            </a:r>
            <a:endParaRPr lang="pt-BR" dirty="0"/>
          </a:p>
        </p:txBody>
      </p:sp>
      <p:pic>
        <p:nvPicPr>
          <p:cNvPr id="8" name="Elemento gráfico 7" descr="Usuário" title="Ícone – Nome do Apresentador">
            <a:extLst>
              <a:ext uri="{FF2B5EF4-FFF2-40B4-BE49-F238E27FC236}">
                <a16:creationId xmlns:a16="http://schemas.microsoft.com/office/drawing/2014/main" id="{5FA14EF4-F2AA-71F0-F432-E8A0B12CAB93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75682" y="4700591"/>
            <a:ext cx="218799" cy="218799"/>
          </a:xfrm>
          <a:prstGeom prst="rect">
            <a:avLst/>
          </a:prstGeom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020B2A0-35AC-9CA8-E05F-95B561F481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63819" y="4996546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tlCol="0">
            <a:normAutofit lnSpcReduction="10000"/>
          </a:bodyPr>
          <a:lstStyle/>
          <a:p>
            <a:r>
              <a:rPr lang="pt-BR" noProof="1"/>
              <a:t>+55 48 3221-3764</a:t>
            </a:r>
          </a:p>
        </p:txBody>
      </p:sp>
      <p:pic>
        <p:nvPicPr>
          <p:cNvPr id="10" name="Elemento gráfico 9" descr="Smartphone" title="Ícone – Número de Telefone do Apresentador">
            <a:extLst>
              <a:ext uri="{FF2B5EF4-FFF2-40B4-BE49-F238E27FC236}">
                <a16:creationId xmlns:a16="http://schemas.microsoft.com/office/drawing/2014/main" id="{EDDFE565-4ECC-1D82-70B5-3B400AD356AA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5682" y="5050463"/>
            <a:ext cx="218799" cy="218799"/>
          </a:xfrm>
          <a:prstGeom prst="rect">
            <a:avLst/>
          </a:prstGeom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DC57668E-5253-8AB3-089C-70D7253BC46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63819" y="5345402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tlCol="0">
            <a:normAutofit fontScale="92500" lnSpcReduction="10000"/>
          </a:bodyPr>
          <a:lstStyle/>
          <a:p>
            <a:r>
              <a:rPr lang="pt-BR" noProof="1"/>
              <a:t>dgo@tcesc.tc.br</a:t>
            </a:r>
          </a:p>
        </p:txBody>
      </p:sp>
      <p:pic>
        <p:nvPicPr>
          <p:cNvPr id="9" name="Elemento gráfico 8" descr="Envelope" title="Ícone – Email do Apresentador">
            <a:extLst>
              <a:ext uri="{FF2B5EF4-FFF2-40B4-BE49-F238E27FC236}">
                <a16:creationId xmlns:a16="http://schemas.microsoft.com/office/drawing/2014/main" id="{60A4C1B7-0C3C-D06E-BBE5-3BB6700B9741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5682" y="5397165"/>
            <a:ext cx="218799" cy="218799"/>
          </a:xfrm>
          <a:prstGeom prst="rect">
            <a:avLst/>
          </a:prstGeom>
        </p:spPr>
      </p:pic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07C94DEB-4A48-CC21-6437-E558DDD069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63819" y="5694257"/>
            <a:ext cx="2910342" cy="316653"/>
          </a:xfrm>
          <a:solidFill>
            <a:schemeClr val="tx1">
              <a:lumMod val="75000"/>
              <a:lumOff val="25000"/>
            </a:schemeClr>
          </a:solidFill>
        </p:spPr>
        <p:txBody>
          <a:bodyPr rtlCol="0">
            <a:normAutofit fontScale="92500" lnSpcReduction="20000"/>
          </a:bodyPr>
          <a:lstStyle/>
          <a:p>
            <a:pPr rtl="0"/>
            <a:r>
              <a:rPr lang="pt-BR" noProof="1"/>
              <a:t>www.tcesc.tc.br</a:t>
            </a:r>
          </a:p>
        </p:txBody>
      </p:sp>
      <p:pic>
        <p:nvPicPr>
          <p:cNvPr id="11" name="Elemento gráfico 10" descr="Link">
            <a:extLst>
              <a:ext uri="{FF2B5EF4-FFF2-40B4-BE49-F238E27FC236}">
                <a16:creationId xmlns:a16="http://schemas.microsoft.com/office/drawing/2014/main" id="{F81FDF56-FC97-8C3E-6A12-8F6006210AC5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75682" y="5722789"/>
            <a:ext cx="244673" cy="244673"/>
          </a:xfrm>
          <a:prstGeom prst="rect">
            <a:avLst/>
          </a:prstGeom>
        </p:spPr>
      </p:pic>
      <p:pic>
        <p:nvPicPr>
          <p:cNvPr id="17" name="Imagem 1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557C8863-B921-5625-A87B-D7D61A49AA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1450" y="704897"/>
            <a:ext cx="7314419" cy="3152639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9C2AED8-7CBC-9A6B-9BEB-A29E5CE218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63</a:t>
            </a:fld>
            <a:endParaRPr lang="pt-BR" noProof="1"/>
          </a:p>
        </p:txBody>
      </p:sp>
    </p:spTree>
    <p:extLst>
      <p:ext uri="{BB962C8B-B14F-4D97-AF65-F5344CB8AC3E}">
        <p14:creationId xmlns:p14="http://schemas.microsoft.com/office/powerpoint/2010/main" val="96151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533F15-3EC6-F8A9-5D10-DFB3DCC2B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1848CC6-F137-4584-B461-B4A1FD1881A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8392" y="1102569"/>
            <a:ext cx="12103530" cy="5584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de Comissão </a:t>
            </a:r>
            <a:r>
              <a:rPr lang="pt-BR" dirty="0">
                <a:cs typeface="Calibri" panose="020F0502020204030204"/>
              </a:rPr>
              <a:t>(não impositiva): Emendas apresentadas por comissões permanentes da Câmara dos Deputados, do Senado Federal e do Congresso Nacional.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No mínimo, </a:t>
            </a:r>
            <a:r>
              <a:rPr lang="pt-BR" b="1" dirty="0">
                <a:cs typeface="Calibri" panose="020F0502020204030204"/>
              </a:rPr>
              <a:t>50%</a:t>
            </a:r>
            <a:r>
              <a:rPr lang="pt-BR" dirty="0">
                <a:cs typeface="Calibri" panose="020F0502020204030204"/>
              </a:rPr>
              <a:t> para a </a:t>
            </a:r>
            <a:r>
              <a:rPr lang="pt-BR" b="1" dirty="0">
                <a:cs typeface="Calibri" panose="020F0502020204030204"/>
              </a:rPr>
              <a:t>saúde</a:t>
            </a:r>
            <a:r>
              <a:rPr lang="pt-BR" dirty="0">
                <a:cs typeface="Calibri" panose="020F0502020204030204"/>
              </a:rPr>
              <a:t> (Art. 4º, da LC 210/2024).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cs typeface="Calibri" panose="020F0502020204030204"/>
              </a:rPr>
              <a:t>Emendas de Relator</a:t>
            </a:r>
            <a:r>
              <a:rPr lang="pt-BR" dirty="0">
                <a:cs typeface="Calibri" panose="020F0502020204030204"/>
              </a:rPr>
              <a:t> (não impositiva): origem do chamado "orçamento secreto", declaradas inconstitucionais pelo STF em dez/2022 (ADPFs 850, 851, 854 e 1014) por falta de transparência sobre autoria e destino.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cs typeface="Calibri" panose="020F0502020204030204"/>
              </a:rPr>
              <a:t>Ficaram restritas a correções de </a:t>
            </a:r>
            <a:r>
              <a:rPr lang="pt-BR" b="1" dirty="0">
                <a:cs typeface="Calibri" panose="020F0502020204030204"/>
              </a:rPr>
              <a:t>erros</a:t>
            </a:r>
            <a:r>
              <a:rPr lang="pt-BR" dirty="0">
                <a:cs typeface="Calibri" panose="020F0502020204030204"/>
              </a:rPr>
              <a:t> e </a:t>
            </a:r>
            <a:r>
              <a:rPr lang="pt-BR" b="1" dirty="0">
                <a:cs typeface="Calibri" panose="020F0502020204030204"/>
              </a:rPr>
              <a:t>omissões</a:t>
            </a:r>
            <a:r>
              <a:rPr lang="pt-BR" dirty="0">
                <a:cs typeface="Calibri" panose="020F0502020204030204"/>
              </a:rPr>
              <a:t> do orçamento.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dirty="0">
              <a:cs typeface="Calibri" panose="020F050202020403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F69544F-6C1C-B32C-C14A-2D830071D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A4D3987-31DD-AC8F-965C-F7CF13E86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819902B-3413-5320-1DA3-10935E249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0FD2A-58A9-3CF1-B253-2C4D3C34236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CDD76FC-15EF-2044-A178-FD3DC8ED5558}"/>
              </a:ext>
            </a:extLst>
          </p:cNvPr>
          <p:cNvSpPr txBox="1">
            <a:spLocks/>
          </p:cNvSpPr>
          <p:nvPr/>
        </p:nvSpPr>
        <p:spPr>
          <a:xfrm>
            <a:off x="4041827" y="348240"/>
            <a:ext cx="4196660" cy="669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cs typeface="Calibri Light"/>
              </a:rPr>
              <a:t>Contextualização</a:t>
            </a:r>
            <a:endParaRPr lang="pt-BR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3229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A2B302-433D-F2E3-0CE9-7276173F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92406-D086-2516-469B-65B991FC1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567672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LDO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D822F27-D190-8A98-5491-249DB5ECA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6C514BA-BD40-4AD6-A976-B2F1B96DB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265304BE-AA9E-2F66-047B-3345862D7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id="{1894DA34-5296-A5BF-32E0-8BF2BD1F1D43}"/>
              </a:ext>
            </a:extLst>
          </p:cNvPr>
          <p:cNvSpPr txBox="1">
            <a:spLocks/>
          </p:cNvSpPr>
          <p:nvPr/>
        </p:nvSpPr>
        <p:spPr>
          <a:xfrm>
            <a:off x="88470" y="1037942"/>
            <a:ext cx="12103530" cy="55842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b="1" dirty="0">
                <a:cs typeface="Calibri"/>
              </a:rPr>
              <a:t>A LDO regulamenta, a cada exercício, os parâmetros operacionais das emendas impositivas municipais: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Limite da RCL: </a:t>
            </a:r>
            <a:r>
              <a:rPr lang="pt-BR" sz="2800" dirty="0">
                <a:cs typeface="Calibri"/>
              </a:rPr>
              <a:t>fixa o percentual (ou valor) exato a que os vereadores têm direito naquele exercício, dentro do teto definido pela LOM.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Limites por categoria de despesa (custeio/investimento): </a:t>
            </a:r>
            <a:r>
              <a:rPr lang="pt-BR" sz="2800" dirty="0">
                <a:cs typeface="Calibri"/>
              </a:rPr>
              <a:t>define quanto do valor total pode ser destinado a despesas correntes versus despesas de capital.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Compatibilização com a arrecadação e a programação financeira: </a:t>
            </a:r>
            <a:r>
              <a:rPr lang="pt-BR" sz="2800" dirty="0">
                <a:cs typeface="Calibri"/>
              </a:rPr>
              <a:t>a liberação das emendas deve seguir o fluxo de caixa do Município, evitando comprometer o cumprimento de metas fiscais.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Limite de emenda por parlamentar: </a:t>
            </a:r>
            <a:r>
              <a:rPr lang="pt-BR" sz="2800" dirty="0">
                <a:cs typeface="Calibri"/>
              </a:rPr>
              <a:t>estabelece o valor (ou número) máximo de emendas que cada vereador pode apresentar individualmente.</a:t>
            </a:r>
          </a:p>
        </p:txBody>
      </p:sp>
      <p:sp>
        <p:nvSpPr>
          <p:cNvPr id="11" name="Espaço Reservado para Número de Slide 10">
            <a:extLst>
              <a:ext uri="{FF2B5EF4-FFF2-40B4-BE49-F238E27FC236}">
                <a16:creationId xmlns:a16="http://schemas.microsoft.com/office/drawing/2014/main" id="{04D1B8D7-8224-D2E8-FE96-6B190F94669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917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55C7B-61E5-A10D-577D-BEA98E8A0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2BB0F0-B524-5EA8-CCEA-8DE79BC32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59647"/>
            <a:ext cx="9567672" cy="66994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cs typeface="Calibri Light"/>
              </a:rPr>
              <a:t>Emendas parlamentares municipais na LDO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76C8332-5C15-F849-E925-7AE760E3A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9" y="-3377"/>
            <a:ext cx="12195294" cy="1546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BAA7F1F-8560-87BC-A51A-4FF76F373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" y="6686811"/>
            <a:ext cx="12195294" cy="154673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5C19222-5AC2-29D4-3B6D-2A4901BB7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488" y="274038"/>
            <a:ext cx="1431974" cy="569944"/>
          </a:xfrm>
          <a:prstGeom prst="rect">
            <a:avLst/>
          </a:prstGeom>
        </p:spPr>
      </p:pic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id="{A02D4688-AB88-80C3-5EBC-AD087623760B}"/>
              </a:ext>
            </a:extLst>
          </p:cNvPr>
          <p:cNvSpPr txBox="1">
            <a:spLocks/>
          </p:cNvSpPr>
          <p:nvPr/>
        </p:nvSpPr>
        <p:spPr>
          <a:xfrm>
            <a:off x="88470" y="1037942"/>
            <a:ext cx="12103530" cy="55842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pt-BR" sz="2800" b="1" dirty="0">
              <a:cs typeface="Calibri"/>
            </a:endParaRP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Elementos mínimos identificadores: </a:t>
            </a:r>
            <a:r>
              <a:rPr lang="pt-BR" sz="2800" dirty="0">
                <a:cs typeface="Calibri"/>
              </a:rPr>
              <a:t>define os dados obrigatórios de cada emenda (autor, objeto, valor, código da emenda, unidade beneficiada).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Fluxo orçamentário das emendas: </a:t>
            </a:r>
            <a:r>
              <a:rPr lang="pt-BR" sz="2800" dirty="0">
                <a:cs typeface="Calibri"/>
              </a:rPr>
              <a:t>detalha as etapas entre aprovação, plano de trabalho e execução.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Impedimentos de ordem técnica: </a:t>
            </a:r>
            <a:r>
              <a:rPr lang="pt-BR" sz="2800" dirty="0">
                <a:cs typeface="Calibri"/>
              </a:rPr>
              <a:t>elenca as hipóteses que autorizam o Executivo a não executar a emenda (ex.: ausência de plano de trabalho, ausência de projeto básico, inadequação a políticas públicas, óbice legal).</a:t>
            </a:r>
          </a:p>
          <a:p>
            <a:pPr lvl="1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1" dirty="0">
                <a:cs typeface="Calibri"/>
              </a:rPr>
              <a:t>Forma de execução (direta/indireta): </a:t>
            </a:r>
            <a:r>
              <a:rPr lang="pt-BR" sz="2800" dirty="0">
                <a:cs typeface="Calibri"/>
              </a:rPr>
              <a:t>indica se o recurso é executado diretamente pelo Município ou repassado a terceiros (OSC, consórcio, entidade filantrópica).</a:t>
            </a:r>
          </a:p>
        </p:txBody>
      </p:sp>
      <p:sp>
        <p:nvSpPr>
          <p:cNvPr id="11" name="Espaço Reservado para Número de Slide 10">
            <a:extLst>
              <a:ext uri="{FF2B5EF4-FFF2-40B4-BE49-F238E27FC236}">
                <a16:creationId xmlns:a16="http://schemas.microsoft.com/office/drawing/2014/main" id="{1722F31C-9BE0-26E0-D39C-913588199DA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720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2º Ciclo_PPT_template_Joseane Aparecida Corrêa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2º Ciclo_PPT_template_geral_01" id="{1DD2E016-6028-4125-9BD4-6BED2F35FC48}" vid="{DCC178CB-033D-43A1-A2CF-DB021AF8C02E}"/>
    </a:ext>
  </a:extLst>
</a:theme>
</file>

<file path=ppt/theme/theme2.xml><?xml version="1.0" encoding="utf-8"?>
<a:theme xmlns:a="http://schemas.openxmlformats.org/drawingml/2006/main" name="Tema do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97fb8f-6adf-4e66-9d9e-694899b69741">
      <Terms xmlns="http://schemas.microsoft.com/office/infopath/2007/PartnerControls"/>
    </lcf76f155ced4ddcb4097134ff3c332f>
    <TaxCatchAll xmlns="09cb668a-ae24-4e19-a119-770c503984ce" xsi:nil="true"/>
    <Status xmlns="fa97fb8f-6adf-4e66-9d9e-694899b69741" xsi:nil="true"/>
    <SharedWithUsers xmlns="09cb668a-ae24-4e19-a119-770c503984ce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834791B25B8EE40A2153F85B9825D6B" ma:contentTypeVersion="22" ma:contentTypeDescription="Crie um novo documento." ma:contentTypeScope="" ma:versionID="b0cb2a47c9e2a8ac52b6cfed5a24198a">
  <xsd:schema xmlns:xsd="http://www.w3.org/2001/XMLSchema" xmlns:xs="http://www.w3.org/2001/XMLSchema" xmlns:p="http://schemas.microsoft.com/office/2006/metadata/properties" xmlns:ns2="fa97fb8f-6adf-4e66-9d9e-694899b69741" xmlns:ns3="09cb668a-ae24-4e19-a119-770c503984ce" targetNamespace="http://schemas.microsoft.com/office/2006/metadata/properties" ma:root="true" ma:fieldsID="3a3dcd159e848c6cb21a986035e2bfc1" ns2:_="" ns3:_="">
    <xsd:import namespace="fa97fb8f-6adf-4e66-9d9e-694899b69741"/>
    <xsd:import namespace="09cb668a-ae24-4e19-a119-770c503984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7fb8f-6adf-4e66-9d9e-694899b69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Marcações de imagem" ma:readOnly="false" ma:fieldId="{5cf76f15-5ced-4ddc-b409-7134ff3c332f}" ma:taxonomyMulti="true" ma:sspId="4ec4d449-cc40-4ed3-840b-478290d670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Status" ma:index="27" nillable="true" ma:displayName="Status" ma:format="Dropdown" ma:internalName="Status">
      <xsd:simpleType>
        <xsd:restriction base="dms:Choice">
          <xsd:enumeration value="Publicado"/>
          <xsd:enumeration value="Escolha 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cb668a-ae24-4e19-a119-770c503984ce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031c481-d77f-4203-969f-c8f75da8634d}" ma:internalName="TaxCatchAll" ma:showField="CatchAllData" ma:web="09cb668a-ae24-4e19-a119-770c503984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3BA91D-CC03-4A80-8B25-E3FE65191154}">
  <ds:schemaRefs>
    <ds:schemaRef ds:uri="http://purl.org/dc/dcmitype/"/>
    <ds:schemaRef ds:uri="http://schemas.microsoft.com/office/2006/documentManagement/types"/>
    <ds:schemaRef ds:uri="b22e846b-2e75-4a71-8f67-cc4f94cb4e52"/>
    <ds:schemaRef ds:uri="http://schemas.microsoft.com/office/2006/metadata/properties"/>
    <ds:schemaRef ds:uri="1ae3ea05-53a8-4f32-b802-dfbe623c3b8a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F9D7CDE-862A-44A2-AA9A-A08FF02A60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DBF405-3D6A-4AE6-9F6B-3A7BFE696C0E}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2787</TotalTime>
  <Words>3060</Words>
  <Application>Microsoft Office PowerPoint</Application>
  <PresentationFormat>Personalizar</PresentationFormat>
  <Paragraphs>326</Paragraphs>
  <Slides>63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63</vt:i4>
      </vt:variant>
    </vt:vector>
  </HeadingPairs>
  <TitlesOfParts>
    <vt:vector size="71" baseType="lpstr">
      <vt:lpstr>Aptos</vt:lpstr>
      <vt:lpstr>Arial</vt:lpstr>
      <vt:lpstr>Calibri</vt:lpstr>
      <vt:lpstr>Calibri Light</vt:lpstr>
      <vt:lpstr>Courier New</vt:lpstr>
      <vt:lpstr>Times New Roman</vt:lpstr>
      <vt:lpstr>Wingdings</vt:lpstr>
      <vt:lpstr>22º Ciclo_PPT_template_Joseane Aparecida Corrêa</vt:lpstr>
      <vt:lpstr>Aspectos contábeis e orçamentários das emendas parlamentares</vt:lpstr>
      <vt:lpstr>Emendas parlamentares</vt:lpstr>
      <vt:lpstr>Contextualização</vt:lpstr>
      <vt:lpstr>Apresentação do PowerPoint</vt:lpstr>
      <vt:lpstr>Contextualização</vt:lpstr>
      <vt:lpstr>Apresentação do PowerPoint</vt:lpstr>
      <vt:lpstr>Apresentação do PowerPoint</vt:lpstr>
      <vt:lpstr>Emendas parlamentares municipais na LDO</vt:lpstr>
      <vt:lpstr>Emendas parlamentares municipais na LDO</vt:lpstr>
      <vt:lpstr>Emendas parlamentares municipais na LOA</vt:lpstr>
      <vt:lpstr>Emendas parlamentares municipais na LOA</vt:lpstr>
      <vt:lpstr>Execução de emendas parlamentares</vt:lpstr>
      <vt:lpstr>Emendas parlamentares municipais na LOA</vt:lpstr>
      <vt:lpstr>Emendas parlamentares municipais na LOA</vt:lpstr>
      <vt:lpstr>Emendas parlamentares municipais na LOA</vt:lpstr>
      <vt:lpstr>Emendas parlamentares municipais na LOA</vt:lpstr>
      <vt:lpstr>Emendas parlamentares municipais na LOA</vt:lpstr>
      <vt:lpstr>Emendas parlamentares municipais na LOA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Execução de emendas parlamentares</vt:lpstr>
      <vt:lpstr>Apresentação do PowerPoint</vt:lpstr>
      <vt:lpstr>Apresentação do PowerPoint</vt:lpstr>
      <vt:lpstr>Execução de emendas parlamentares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Análise do painel das emendas parlamentares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LEONARDO VALENTE FAVARETTO</cp:lastModifiedBy>
  <cp:revision>76</cp:revision>
  <dcterms:created xsi:type="dcterms:W3CDTF">2022-06-01T22:49:47Z</dcterms:created>
  <dcterms:modified xsi:type="dcterms:W3CDTF">2026-08-13T04:43:21Z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0x010100F834791B25B8EE40A2153F85B9825D6B</vt:lpwstr>
  </property>
  <property fmtid="{D5CDD505-2E9C-101B-9397-08002B2CF9AE}" pid="3" name="MediaServiceImageTags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activity">
    <vt:lpwstr>{"FileActivityType":"9","FileActivityTimeStamp":"2026-08-13T11:26:04.260Z","FileActivityUsersOnPage":[{"DisplayName":"DOUGLAS MELO","Id":"61416@tcesc.tc.br"}],"FileActivityNavigationId":null}</vt:lpwstr>
  </property>
  <property fmtid="{D5CDD505-2E9C-101B-9397-08002B2CF9AE}" pid="9" name="TriggerFlowInfo">
    <vt:lpwstr/>
  </property>
</Properties>
</file>