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78" r:id="rId4"/>
    <p:sldId id="281" r:id="rId5"/>
    <p:sldId id="258" r:id="rId6"/>
    <p:sldId id="279" r:id="rId7"/>
    <p:sldId id="280" r:id="rId8"/>
    <p:sldId id="277" r:id="rId9"/>
    <p:sldId id="282" r:id="rId10"/>
    <p:sldId id="285" r:id="rId11"/>
    <p:sldId id="287" r:id="rId12"/>
    <p:sldId id="294" r:id="rId13"/>
    <p:sldId id="283" r:id="rId14"/>
    <p:sldId id="284" r:id="rId15"/>
    <p:sldId id="289" r:id="rId16"/>
    <p:sldId id="286" r:id="rId17"/>
    <p:sldId id="290" r:id="rId18"/>
    <p:sldId id="288" r:id="rId19"/>
    <p:sldId id="295" r:id="rId20"/>
    <p:sldId id="291" r:id="rId21"/>
    <p:sldId id="292" r:id="rId22"/>
    <p:sldId id="276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8BB9"/>
    <a:srgbClr val="24C8B2"/>
    <a:srgbClr val="A1E8E4"/>
    <a:srgbClr val="BCF0D1"/>
    <a:srgbClr val="FEEED1"/>
    <a:srgbClr val="FFD95B"/>
    <a:srgbClr val="FE9F6E"/>
    <a:srgbClr val="E3094D"/>
    <a:srgbClr val="C832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63"/>
    <p:restoredTop sz="94662"/>
  </p:normalViewPr>
  <p:slideViewPr>
    <p:cSldViewPr snapToGrid="0" snapToObjects="1">
      <p:cViewPr varScale="1">
        <p:scale>
          <a:sx n="153" d="100"/>
          <a:sy n="153" d="100"/>
        </p:scale>
        <p:origin x="6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F20B3D-91FC-C94B-BFA9-4186B4266748}" type="datetimeFigureOut">
              <a:rPr lang="en-US" smtClean="0"/>
              <a:t>10/30/19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B3D8FC-FBBE-434C-B307-57411415D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051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3D8FC-FBBE-434C-B307-57411415D9A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5347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3D8FC-FBBE-434C-B307-57411415D9A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9959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3D8FC-FBBE-434C-B307-57411415D9A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1940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3D8FC-FBBE-434C-B307-57411415D9A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5672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3D8FC-FBBE-434C-B307-57411415D9A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0623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3D8FC-FBBE-434C-B307-57411415D9A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336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3D8FC-FBBE-434C-B307-57411415D9A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4897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3D8FC-FBBE-434C-B307-57411415D9A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4702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3D8FC-FBBE-434C-B307-57411415D9A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6350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3D8FC-FBBE-434C-B307-57411415D9A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7087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3D8FC-FBBE-434C-B307-57411415D9A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507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3D8FC-FBBE-434C-B307-57411415D9A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1358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3D8FC-FBBE-434C-B307-57411415D9A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0587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3D8FC-FBBE-434C-B307-57411415D9A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84215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3D8FC-FBBE-434C-B307-57411415D9A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2830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3D8FC-FBBE-434C-B307-57411415D9A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8588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3D8FC-FBBE-434C-B307-57411415D9A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0420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3D8FC-FBBE-434C-B307-57411415D9A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8064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3D8FC-FBBE-434C-B307-57411415D9A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9045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3D8FC-FBBE-434C-B307-57411415D9A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0564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3D8FC-FBBE-434C-B307-57411415D9A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0381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3D8FC-FBBE-434C-B307-57411415D9A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755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57C7D-DA26-0040-AAFB-774E92DC0B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54F362-9457-B445-980D-2539B1C72E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1BB6CE-E5C6-D14A-8BA4-F1A05EBC1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C60E0-13CA-5F4F-BE5D-BA1DEAEB69AB}" type="datetimeFigureOut">
              <a:rPr lang="en-US" smtClean="0"/>
              <a:t>10/30/19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9FBC57-1672-4448-87BD-10857D416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5B77CD-8147-6943-8E04-86EB5D806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82A3-C0F6-4243-92DC-3ABB78FFA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432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21550-A31A-FC48-9CDF-6EA2E2C75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CACA74-4219-9F4A-A72B-F73D7970FF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444FBD-CCF1-9B4B-9974-0F19C12FB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C60E0-13CA-5F4F-BE5D-BA1DEAEB69AB}" type="datetimeFigureOut">
              <a:rPr lang="en-US" smtClean="0"/>
              <a:t>10/30/19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2B7558-6235-5249-93F0-8D8B154B9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DAA1C-7C9D-A24C-BF56-8DE43B06D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82A3-C0F6-4243-92DC-3ABB78FFA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417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12DBBE-A543-A64E-B73C-A039157808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F68DC6-53C5-214C-A2B9-598EB23834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611CEF-848D-4342-BC26-4FA883564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C60E0-13CA-5F4F-BE5D-BA1DEAEB69AB}" type="datetimeFigureOut">
              <a:rPr lang="en-US" smtClean="0"/>
              <a:t>10/30/19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3A0C44-EF54-CA44-AA15-F82AA4770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266BC7-1E4D-E446-96AC-CC3A022C4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82A3-C0F6-4243-92DC-3ABB78FFA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625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E7AB2-01B9-7A4A-8D88-14B05632C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572968-AD7B-4547-AC12-DEC5BF9337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0C0298-BB73-204D-8B8E-7E58269D8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C60E0-13CA-5F4F-BE5D-BA1DEAEB69AB}" type="datetimeFigureOut">
              <a:rPr lang="en-US" smtClean="0"/>
              <a:t>10/30/19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0C5EDF-719A-3D45-A7E4-84150B95B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7DF05-D169-FF4F-9F15-B907428DE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82A3-C0F6-4243-92DC-3ABB78FFA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313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9E148-CB29-0240-B322-6587E5CA0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08989D-FFE5-F541-9688-ED7ECB48CF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EB521D-1184-DA44-A477-8515E3F8E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C60E0-13CA-5F4F-BE5D-BA1DEAEB69AB}" type="datetimeFigureOut">
              <a:rPr lang="en-US" smtClean="0"/>
              <a:t>10/30/19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8003E-53AC-3C4A-AFED-F34B51784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D64105-F653-174B-A9D4-F41D0AAC5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82A3-C0F6-4243-92DC-3ABB78FFA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033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70AE5-9252-7C4E-B6A1-5498B4BBE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C9207-A890-D145-BBE5-609DD2B9E3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9EEDA1-E163-3A44-B9C8-95057F4798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6E3B6B-B950-124F-B128-372779524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C60E0-13CA-5F4F-BE5D-BA1DEAEB69AB}" type="datetimeFigureOut">
              <a:rPr lang="en-US" smtClean="0"/>
              <a:t>10/30/19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C86F5-E3A1-7C47-A246-2C97A8348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8645F8-59D5-0945-8F32-31688B20E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82A3-C0F6-4243-92DC-3ABB78FFA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523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B6C6C-390F-B54F-BED6-FFBC13F9F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2F460A-0BC2-6B4C-8DD0-1FB1BF18E6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731160-8280-D343-AE7B-D438E2D0F1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DA0EDB-0E4C-F54C-924E-23E0C2BF12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37FF86-7092-CC4E-9EB6-35CCB3B4CA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854267-1C73-8545-B572-8B5550901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C60E0-13CA-5F4F-BE5D-BA1DEAEB69AB}" type="datetimeFigureOut">
              <a:rPr lang="en-US" smtClean="0"/>
              <a:t>10/30/19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5CB91C-E888-1B47-816E-33A587A3D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C8B7A8-E42B-FB41-8F63-018E839C5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82A3-C0F6-4243-92DC-3ABB78FFA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220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A0ED4-9CFE-3A47-940B-9759DBD91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1BA714-5973-794B-A2E3-108A29E23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C60E0-13CA-5F4F-BE5D-BA1DEAEB69AB}" type="datetimeFigureOut">
              <a:rPr lang="en-US" smtClean="0"/>
              <a:t>10/30/19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7F600B-D2C5-504E-B3E0-8F45BA918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6093C9-C1DA-FA4A-9591-FE486F08E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82A3-C0F6-4243-92DC-3ABB78FFA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5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D3C876-3708-714A-9B41-C96012F91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C60E0-13CA-5F4F-BE5D-BA1DEAEB69AB}" type="datetimeFigureOut">
              <a:rPr lang="en-US" smtClean="0"/>
              <a:t>10/30/19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5F5B0B-0C23-7945-B941-2BEDD46AA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995875-6562-8044-B9EE-CD18F0343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82A3-C0F6-4243-92DC-3ABB78FFA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208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F02A8-2FE6-9B48-A1B7-FFFFF6358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8F9C32-D79E-CE4F-8A99-018D3DD3E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B5B09A-8E29-0B40-B8FE-379C3D3148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48A7D8-DBAE-9B4E-A0B8-FAF416059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C60E0-13CA-5F4F-BE5D-BA1DEAEB69AB}" type="datetimeFigureOut">
              <a:rPr lang="en-US" smtClean="0"/>
              <a:t>10/30/19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B4D762-4328-414E-8BC9-5DCCF576E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0A815D-BCFE-D541-8D47-20B9642A8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82A3-C0F6-4243-92DC-3ABB78FFA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653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148CA-F4ED-3E45-A6FA-433236CC1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088017-F16D-0842-B19C-D3BDD48D56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658F87-DEC6-5F4A-A05B-C33F56B918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9DD9C8-DAEF-AC45-B870-D25E717FE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C60E0-13CA-5F4F-BE5D-BA1DEAEB69AB}" type="datetimeFigureOut">
              <a:rPr lang="en-US" smtClean="0"/>
              <a:t>10/30/19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52A349-42CB-EA4C-9582-24B58EF35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966A-17A2-7246-BDB2-991FBE5E0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82A3-C0F6-4243-92DC-3ABB78FFA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334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DF4720-E531-A743-A6DE-E09E84C34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BEEEB5-9FF5-8446-932E-3350FC5EA6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C195D7-2790-9642-9128-55636D7605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C60E0-13CA-5F4F-BE5D-BA1DEAEB69AB}" type="datetimeFigureOut">
              <a:rPr lang="en-US" smtClean="0"/>
              <a:t>10/30/19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6BA3BC-0D52-F54C-BE65-7ED4466718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16BF9D-3D01-F34F-91C0-953951DF8F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A82A3-C0F6-4243-92DC-3ABB78FFA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309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919B816-B289-1140-AC33-BA467CBD8A5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BEF707-8E90-4E48-AD21-ECD374862BD6}"/>
              </a:ext>
            </a:extLst>
          </p:cNvPr>
          <p:cNvSpPr txBox="1"/>
          <p:nvPr/>
        </p:nvSpPr>
        <p:spPr>
          <a:xfrm>
            <a:off x="1802477" y="3429000"/>
            <a:ext cx="858704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Presenter</a:t>
            </a:r>
            <a:r>
              <a:rPr lang="en-US" sz="4400" dirty="0">
                <a:solidFill>
                  <a:schemeClr val="bg1"/>
                </a:solidFill>
                <a:latin typeface="Gill Sans SemiBold" panose="020B0502020104020203" pitchFamily="34" charset="-79"/>
                <a:cs typeface="Gill Sans SemiBold" panose="020B0502020104020203" pitchFamily="34" charset="-79"/>
              </a:rPr>
              <a:t> Name</a:t>
            </a:r>
          </a:p>
          <a:p>
            <a:pPr algn="ctr"/>
            <a:r>
              <a:rPr lang="en-US" sz="4400" dirty="0">
                <a:solidFill>
                  <a:schemeClr val="bg1"/>
                </a:solidFill>
                <a:latin typeface="Gill Sans SemiBold" panose="020B0502020104020203" pitchFamily="34" charset="-79"/>
                <a:cs typeface="Gill Sans SemiBold" panose="020B0502020104020203" pitchFamily="34" charset="-79"/>
              </a:rPr>
              <a:t>Title of </a:t>
            </a:r>
            <a:r>
              <a:rPr lang="en-US" sz="4400" dirty="0" err="1">
                <a:solidFill>
                  <a:schemeClr val="bg1"/>
                </a:solidFill>
                <a:latin typeface="Gill Sans SemiBold" panose="020B0502020104020203" pitchFamily="34" charset="-79"/>
                <a:cs typeface="Gill Sans SemiBold" panose="020B0502020104020203" pitchFamily="34" charset="-79"/>
              </a:rPr>
              <a:t>PechaKucha</a:t>
            </a:r>
            <a:endParaRPr lang="en-US" sz="4400" dirty="0">
              <a:solidFill>
                <a:schemeClr val="bg1"/>
              </a:solidFill>
              <a:latin typeface="Gill Sans SemiBold" panose="020B0502020104020203" pitchFamily="34" charset="-79"/>
              <a:cs typeface="Gill Sans SemiBold" panose="020B0502020104020203" pitchFamily="34" charset="-79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9989B98-37D1-9A4D-9C84-AEC7F3974D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3355" y="1230284"/>
            <a:ext cx="3140650" cy="196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433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CD53D3E-F69B-8044-BB93-67CB8C89949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309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073193"/>
      </p:ext>
    </p:extLst>
  </p:cSld>
  <p:clrMapOvr>
    <a:masterClrMapping/>
  </p:clrMapOvr>
  <p:transition spd="slow" advClick="0" advTm="19000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CD53D3E-F69B-8044-BB93-67CB8C89949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D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034816"/>
      </p:ext>
    </p:extLst>
  </p:cSld>
  <p:clrMapOvr>
    <a:masterClrMapping/>
  </p:clrMapOvr>
  <p:transition spd="slow" advClick="0" advTm="19000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CD53D3E-F69B-8044-BB93-67CB8C89949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CF0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484385"/>
      </p:ext>
    </p:extLst>
  </p:cSld>
  <p:clrMapOvr>
    <a:masterClrMapping/>
  </p:clrMapOvr>
  <p:transition spd="slow" advClick="0" advTm="19000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CD53D3E-F69B-8044-BB93-67CB8C89949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38B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670734"/>
      </p:ext>
    </p:extLst>
  </p:cSld>
  <p:clrMapOvr>
    <a:masterClrMapping/>
  </p:clrMapOvr>
  <p:transition spd="slow" advClick="0" advTm="19000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25663B4-C99F-1746-B2B7-B62D8190291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832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663675"/>
      </p:ext>
    </p:extLst>
  </p:cSld>
  <p:clrMapOvr>
    <a:masterClrMapping/>
  </p:clrMapOvr>
  <p:transition spd="slow" advClick="0" advTm="19000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CD53D3E-F69B-8044-BB93-67CB8C89949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CF0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205583"/>
      </p:ext>
    </p:extLst>
  </p:cSld>
  <p:clrMapOvr>
    <a:masterClrMapping/>
  </p:clrMapOvr>
  <p:transition spd="slow" advClick="0" advTm="19000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CD53D3E-F69B-8044-BB93-67CB8C89949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E9F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12618"/>
      </p:ext>
    </p:extLst>
  </p:cSld>
  <p:clrMapOvr>
    <a:masterClrMapping/>
  </p:clrMapOvr>
  <p:transition spd="slow" advClick="0" advTm="19000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CD53D3E-F69B-8044-BB93-67CB8C89949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A1E8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766065"/>
      </p:ext>
    </p:extLst>
  </p:cSld>
  <p:clrMapOvr>
    <a:masterClrMapping/>
  </p:clrMapOvr>
  <p:transition spd="slow" advClick="0" advTm="19000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CD53D3E-F69B-8044-BB93-67CB8C89949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EEE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910493"/>
      </p:ext>
    </p:extLst>
  </p:cSld>
  <p:clrMapOvr>
    <a:masterClrMapping/>
  </p:clrMapOvr>
  <p:transition spd="slow" advClick="0" advTm="19000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CD53D3E-F69B-8044-BB93-67CB8C89949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309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883357"/>
      </p:ext>
    </p:extLst>
  </p:cSld>
  <p:clrMapOvr>
    <a:masterClrMapping/>
  </p:clrMapOvr>
  <p:transition spd="slow" advClick="0" advTm="19000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25663B4-C99F-1746-B2B7-B62D8190291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832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151169"/>
      </p:ext>
    </p:extLst>
  </p:cSld>
  <p:clrMapOvr>
    <a:masterClrMapping/>
  </p:clrMapOvr>
  <p:transition spd="slow" advClick="0" advTm="19000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CD53D3E-F69B-8044-BB93-67CB8C89949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4C8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959058"/>
      </p:ext>
    </p:extLst>
  </p:cSld>
  <p:clrMapOvr>
    <a:masterClrMapping/>
  </p:clrMapOvr>
  <p:transition spd="slow" advClick="0" advTm="19000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CD53D3E-F69B-8044-BB93-67CB8C89949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38B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114853"/>
      </p:ext>
    </p:extLst>
  </p:cSld>
  <p:clrMapOvr>
    <a:masterClrMapping/>
  </p:clrMapOvr>
  <p:transition spd="slow" advClick="0" advTm="19000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EE4482E-5582-4D42-8546-83A33B3794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0291EE8-BDE2-E94A-A7AE-770989F6BCBC}"/>
              </a:ext>
            </a:extLst>
          </p:cNvPr>
          <p:cNvSpPr txBox="1"/>
          <p:nvPr/>
        </p:nvSpPr>
        <p:spPr>
          <a:xfrm>
            <a:off x="672662" y="5612524"/>
            <a:ext cx="108466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Gill Sans SemiBold" panose="020B0502020104020203" pitchFamily="34" charset="-79"/>
                <a:cs typeface="Gill Sans SemiBold" panose="020B0502020104020203" pitchFamily="34" charset="-79"/>
              </a:rPr>
              <a:t>Presenter Name</a:t>
            </a:r>
          </a:p>
          <a:p>
            <a:r>
              <a:rPr lang="en-US" sz="2400" dirty="0">
                <a:solidFill>
                  <a:schemeClr val="bg1"/>
                </a:solidFill>
                <a:latin typeface="Gill Sans SemiBold" panose="020B0502020104020203" pitchFamily="34" charset="-79"/>
                <a:cs typeface="Gill Sans SemiBold" panose="020B0502020104020203" pitchFamily="34" charset="-79"/>
              </a:rPr>
              <a:t>Title of </a:t>
            </a:r>
            <a:r>
              <a:rPr lang="en-US" sz="2400" dirty="0" err="1">
                <a:solidFill>
                  <a:schemeClr val="bg1"/>
                </a:solidFill>
                <a:latin typeface="Gill Sans SemiBold" panose="020B0502020104020203" pitchFamily="34" charset="-79"/>
                <a:cs typeface="Gill Sans SemiBold" panose="020B0502020104020203" pitchFamily="34" charset="-79"/>
              </a:rPr>
              <a:t>PechaKucha</a:t>
            </a:r>
            <a:endParaRPr lang="en-US" sz="2400" dirty="0">
              <a:solidFill>
                <a:schemeClr val="bg1"/>
              </a:solidFill>
              <a:latin typeface="Gill Sans SemiBold" panose="020B0502020104020203" pitchFamily="34" charset="-79"/>
              <a:cs typeface="Gill Sans SemiBold" panose="020B05020201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5492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CD53D3E-F69B-8044-BB93-67CB8C89949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D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532971"/>
      </p:ext>
    </p:extLst>
  </p:cSld>
  <p:clrMapOvr>
    <a:masterClrMapping/>
  </p:clrMapOvr>
  <p:transition spd="slow" advClick="0" advTm="19000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CD53D3E-F69B-8044-BB93-67CB8C89949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A1E8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747399"/>
      </p:ext>
    </p:extLst>
  </p:cSld>
  <p:clrMapOvr>
    <a:masterClrMapping/>
  </p:clrMapOvr>
  <p:transition spd="slow" advClick="0" advTm="19000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CD53D3E-F69B-8044-BB93-67CB8C89949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309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483883"/>
      </p:ext>
    </p:extLst>
  </p:cSld>
  <p:clrMapOvr>
    <a:masterClrMapping/>
  </p:clrMapOvr>
  <p:transition spd="slow" advClick="0" advTm="19000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CD53D3E-F69B-8044-BB93-67CB8C89949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EEE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029635"/>
      </p:ext>
    </p:extLst>
  </p:cSld>
  <p:clrMapOvr>
    <a:masterClrMapping/>
  </p:clrMapOvr>
  <p:transition spd="slow" advClick="0" advTm="19000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CD53D3E-F69B-8044-BB93-67CB8C89949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CF0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285567"/>
      </p:ext>
    </p:extLst>
  </p:cSld>
  <p:clrMapOvr>
    <a:masterClrMapping/>
  </p:clrMapOvr>
  <p:transition spd="slow" advClick="0" advTm="19000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CD53D3E-F69B-8044-BB93-67CB8C89949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E9F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486956"/>
      </p:ext>
    </p:extLst>
  </p:cSld>
  <p:clrMapOvr>
    <a:masterClrMapping/>
  </p:clrMapOvr>
  <p:transition spd="slow" advClick="0" advTm="19000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CD53D3E-F69B-8044-BB93-67CB8C89949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4C8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862461"/>
      </p:ext>
    </p:extLst>
  </p:cSld>
  <p:clrMapOvr>
    <a:masterClrMapping/>
  </p:clrMapOvr>
  <p:transition spd="slow" advClick="0" advTm="19000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32</Words>
  <Application>Microsoft Macintosh PowerPoint</Application>
  <PresentationFormat>Widescreen</PresentationFormat>
  <Paragraphs>26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Gill Sans SemiBold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Melinda Duritsa</dc:creator>
  <cp:lastModifiedBy>Melinda Duritsa</cp:lastModifiedBy>
  <cp:revision>9</cp:revision>
  <dcterms:created xsi:type="dcterms:W3CDTF">2019-10-31T02:02:36Z</dcterms:created>
  <dcterms:modified xsi:type="dcterms:W3CDTF">2019-10-31T03:22:26Z</dcterms:modified>
</cp:coreProperties>
</file>