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7" r:id="rId4"/>
    <p:sldId id="262" r:id="rId5"/>
    <p:sldId id="259" r:id="rId6"/>
    <p:sldId id="260" r:id="rId7"/>
    <p:sldId id="289" r:id="rId8"/>
    <p:sldId id="290" r:id="rId9"/>
    <p:sldId id="295" r:id="rId10"/>
    <p:sldId id="291" r:id="rId11"/>
    <p:sldId id="292" r:id="rId12"/>
    <p:sldId id="298" r:id="rId13"/>
    <p:sldId id="300" r:id="rId14"/>
    <p:sldId id="296" r:id="rId15"/>
    <p:sldId id="294" r:id="rId16"/>
    <p:sldId id="264" r:id="rId17"/>
    <p:sldId id="265" r:id="rId18"/>
    <p:sldId id="301" r:id="rId19"/>
    <p:sldId id="302" r:id="rId20"/>
    <p:sldId id="303" r:id="rId21"/>
    <p:sldId id="266" r:id="rId22"/>
    <p:sldId id="297" r:id="rId23"/>
    <p:sldId id="304" r:id="rId24"/>
    <p:sldId id="305" r:id="rId25"/>
    <p:sldId id="306" r:id="rId26"/>
    <p:sldId id="307" r:id="rId27"/>
    <p:sldId id="308" r:id="rId28"/>
    <p:sldId id="282" r:id="rId29"/>
    <p:sldId id="28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1D6011-7C62-4ECB-B5A0-E13D27D2E4AF}" v="19" dt="2026-08-26T23:02:40.9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4660"/>
  </p:normalViewPr>
  <p:slideViewPr>
    <p:cSldViewPr snapToGrid="0">
      <p:cViewPr varScale="1">
        <p:scale>
          <a:sx n="65" d="100"/>
          <a:sy n="65" d="100"/>
        </p:scale>
        <p:origin x="135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Dieringer" userId="dd6d599cde2009ef" providerId="LiveId" clId="{2C42CBC9-D345-4563-B9C5-4AAF468D8627}"/>
    <pc:docChg chg="undo redo custSel addSld delSld modSld sldOrd">
      <pc:chgData name="David Dieringer" userId="dd6d599cde2009ef" providerId="LiveId" clId="{2C42CBC9-D345-4563-B9C5-4AAF468D8627}" dt="2026-08-28T14:51:58.058" v="4060" actId="20577"/>
      <pc:docMkLst>
        <pc:docMk/>
      </pc:docMkLst>
      <pc:sldChg chg="addSp delSp modSp mod delDesignElem">
        <pc:chgData name="David Dieringer" userId="dd6d599cde2009ef" providerId="LiveId" clId="{2C42CBC9-D345-4563-B9C5-4AAF468D8627}" dt="2026-08-12T22:50:33.399" v="3071" actId="20577"/>
        <pc:sldMkLst>
          <pc:docMk/>
          <pc:sldMk cId="77231266" sldId="256"/>
        </pc:sldMkLst>
        <pc:spChg chg="mod">
          <ac:chgData name="David Dieringer" userId="dd6d599cde2009ef" providerId="LiveId" clId="{2C42CBC9-D345-4563-B9C5-4AAF468D8627}" dt="2026-08-12T22:50:12.666" v="3044" actId="1076"/>
          <ac:spMkLst>
            <pc:docMk/>
            <pc:sldMk cId="77231266" sldId="256"/>
            <ac:spMk id="2" creationId="{56D25793-EA46-B193-C031-ADF0DF382AEE}"/>
          </ac:spMkLst>
        </pc:spChg>
        <pc:spChg chg="mod">
          <ac:chgData name="David Dieringer" userId="dd6d599cde2009ef" providerId="LiveId" clId="{2C42CBC9-D345-4563-B9C5-4AAF468D8627}" dt="2026-08-12T22:50:33.399" v="3071" actId="20577"/>
          <ac:spMkLst>
            <pc:docMk/>
            <pc:sldMk cId="77231266" sldId="256"/>
            <ac:spMk id="3" creationId="{B20946B3-1BB5-C30E-3DF0-350E3383FD74}"/>
          </ac:spMkLst>
        </pc:spChg>
      </pc:sldChg>
      <pc:sldChg chg="ord">
        <pc:chgData name="David Dieringer" userId="dd6d599cde2009ef" providerId="LiveId" clId="{2C42CBC9-D345-4563-B9C5-4AAF468D8627}" dt="2026-08-26T22:39:27.470" v="3776"/>
        <pc:sldMkLst>
          <pc:docMk/>
          <pc:sldMk cId="233778916" sldId="291"/>
        </pc:sldMkLst>
      </pc:sldChg>
      <pc:sldChg chg="ord">
        <pc:chgData name="David Dieringer" userId="dd6d599cde2009ef" providerId="LiveId" clId="{2C42CBC9-D345-4563-B9C5-4AAF468D8627}" dt="2026-08-26T22:23:02.149" v="3609"/>
        <pc:sldMkLst>
          <pc:docMk/>
          <pc:sldMk cId="2098763861" sldId="295"/>
        </pc:sldMkLst>
      </pc:sldChg>
      <pc:sldChg chg="addSp delSp modSp new mod ord setBg">
        <pc:chgData name="David Dieringer" userId="dd6d599cde2009ef" providerId="LiveId" clId="{2C42CBC9-D345-4563-B9C5-4AAF468D8627}" dt="2026-08-26T22:14:24.264" v="3547"/>
        <pc:sldMkLst>
          <pc:docMk/>
          <pc:sldMk cId="1749864120" sldId="296"/>
        </pc:sldMkLst>
        <pc:spChg chg="mod">
          <ac:chgData name="David Dieringer" userId="dd6d599cde2009ef" providerId="LiveId" clId="{2C42CBC9-D345-4563-B9C5-4AAF468D8627}" dt="2026-08-25T17:33:06.195" v="3357" actId="122"/>
          <ac:spMkLst>
            <pc:docMk/>
            <pc:sldMk cId="1749864120" sldId="296"/>
            <ac:spMk id="2" creationId="{C2DBF711-F646-10E5-5B90-6A5CC859BAF8}"/>
          </ac:spMkLst>
        </pc:spChg>
        <pc:spChg chg="add">
          <ac:chgData name="David Dieringer" userId="dd6d599cde2009ef" providerId="LiveId" clId="{2C42CBC9-D345-4563-B9C5-4AAF468D8627}" dt="2026-08-25T17:32:27.100" v="3356" actId="26606"/>
          <ac:spMkLst>
            <pc:docMk/>
            <pc:sldMk cId="1749864120" sldId="296"/>
            <ac:spMk id="43" creationId="{BACC6370-2D7E-4714-9D71-7542949D7D5D}"/>
          </ac:spMkLst>
        </pc:spChg>
        <pc:spChg chg="add">
          <ac:chgData name="David Dieringer" userId="dd6d599cde2009ef" providerId="LiveId" clId="{2C42CBC9-D345-4563-B9C5-4AAF468D8627}" dt="2026-08-25T17:32:27.100" v="3356" actId="26606"/>
          <ac:spMkLst>
            <pc:docMk/>
            <pc:sldMk cId="1749864120" sldId="296"/>
            <ac:spMk id="45" creationId="{F68B3F68-107C-434F-AA38-110D5EA91B85}"/>
          </ac:spMkLst>
        </pc:spChg>
        <pc:spChg chg="add">
          <ac:chgData name="David Dieringer" userId="dd6d599cde2009ef" providerId="LiveId" clId="{2C42CBC9-D345-4563-B9C5-4AAF468D8627}" dt="2026-08-25T17:32:27.100" v="3356" actId="26606"/>
          <ac:spMkLst>
            <pc:docMk/>
            <pc:sldMk cId="1749864120" sldId="296"/>
            <ac:spMk id="47" creationId="{AAD0DBB9-1A4B-4391-81D4-CB19F9AB918A}"/>
          </ac:spMkLst>
        </pc:spChg>
        <pc:spChg chg="add">
          <ac:chgData name="David Dieringer" userId="dd6d599cde2009ef" providerId="LiveId" clId="{2C42CBC9-D345-4563-B9C5-4AAF468D8627}" dt="2026-08-25T17:32:27.100" v="3356" actId="26606"/>
          <ac:spMkLst>
            <pc:docMk/>
            <pc:sldMk cId="1749864120" sldId="296"/>
            <ac:spMk id="49" creationId="{063BBA22-50EA-4C4D-BE05-F1CE4E63AA56}"/>
          </ac:spMkLst>
        </pc:spChg>
        <pc:graphicFrameChg chg="add">
          <ac:chgData name="David Dieringer" userId="dd6d599cde2009ef" providerId="LiveId" clId="{2C42CBC9-D345-4563-B9C5-4AAF468D8627}" dt="2026-08-25T17:32:27.100" v="3356" actId="26606"/>
          <ac:graphicFrameMkLst>
            <pc:docMk/>
            <pc:sldMk cId="1749864120" sldId="296"/>
            <ac:graphicFrameMk id="39" creationId="{24738BFD-6825-202B-BE80-50D66F5C4EB0}"/>
          </ac:graphicFrameMkLst>
        </pc:graphicFrameChg>
      </pc:sldChg>
      <pc:sldChg chg="addSp modSp new mod setBg">
        <pc:chgData name="David Dieringer" userId="dd6d599cde2009ef" providerId="LiveId" clId="{2C42CBC9-D345-4563-B9C5-4AAF468D8627}" dt="2026-08-28T14:51:58.058" v="4060" actId="20577"/>
        <pc:sldMkLst>
          <pc:docMk/>
          <pc:sldMk cId="2356315605" sldId="297"/>
        </pc:sldMkLst>
        <pc:spChg chg="mod">
          <ac:chgData name="David Dieringer" userId="dd6d599cde2009ef" providerId="LiveId" clId="{2C42CBC9-D345-4563-B9C5-4AAF468D8627}" dt="2026-08-25T17:37:41.261" v="3424" actId="122"/>
          <ac:spMkLst>
            <pc:docMk/>
            <pc:sldMk cId="2356315605" sldId="297"/>
            <ac:spMk id="2" creationId="{63744670-B1C1-B6CF-AAD3-99661FC48B06}"/>
          </ac:spMkLst>
        </pc:spChg>
        <pc:spChg chg="mod">
          <ac:chgData name="David Dieringer" userId="dd6d599cde2009ef" providerId="LiveId" clId="{2C42CBC9-D345-4563-B9C5-4AAF468D8627}" dt="2026-08-28T14:51:58.058" v="4060" actId="20577"/>
          <ac:spMkLst>
            <pc:docMk/>
            <pc:sldMk cId="2356315605" sldId="297"/>
            <ac:spMk id="3" creationId="{A9129BE0-AFE8-D899-17A1-426AC0AB1EE4}"/>
          </ac:spMkLst>
        </pc:spChg>
        <pc:spChg chg="add">
          <ac:chgData name="David Dieringer" userId="dd6d599cde2009ef" providerId="LiveId" clId="{2C42CBC9-D345-4563-B9C5-4AAF468D8627}" dt="2026-08-25T17:37:35.398" v="3423" actId="26606"/>
          <ac:spMkLst>
            <pc:docMk/>
            <pc:sldMk cId="2356315605" sldId="297"/>
            <ac:spMk id="10" creationId="{245A9F99-D9B1-4094-A2E2-B90AC1DB7B9C}"/>
          </ac:spMkLst>
        </pc:spChg>
        <pc:spChg chg="add">
          <ac:chgData name="David Dieringer" userId="dd6d599cde2009ef" providerId="LiveId" clId="{2C42CBC9-D345-4563-B9C5-4AAF468D8627}" dt="2026-08-25T17:37:35.398" v="3423" actId="26606"/>
          <ac:spMkLst>
            <pc:docMk/>
            <pc:sldMk cId="2356315605" sldId="297"/>
            <ac:spMk id="12" creationId="{B7FAF607-473A-4A43-A23D-BBFF5C4117BB}"/>
          </ac:spMkLst>
        </pc:spChg>
        <pc:grpChg chg="add">
          <ac:chgData name="David Dieringer" userId="dd6d599cde2009ef" providerId="LiveId" clId="{2C42CBC9-D345-4563-B9C5-4AAF468D8627}" dt="2026-08-25T17:37:35.398" v="3423" actId="26606"/>
          <ac:grpSpMkLst>
            <pc:docMk/>
            <pc:sldMk cId="2356315605" sldId="297"/>
            <ac:grpSpMk id="14" creationId="{C5F6476F-D303-44D3-B30F-1BA348F0F64A}"/>
          </ac:grpSpMkLst>
        </pc:grpChg>
        <pc:picChg chg="add">
          <ac:chgData name="David Dieringer" userId="dd6d599cde2009ef" providerId="LiveId" clId="{2C42CBC9-D345-4563-B9C5-4AAF468D8627}" dt="2026-08-25T17:37:35.398" v="3423" actId="26606"/>
          <ac:picMkLst>
            <pc:docMk/>
            <pc:sldMk cId="2356315605" sldId="297"/>
            <ac:picMk id="7" creationId="{21DFF1DC-9347-47DA-670A-F423F75F6C6D}"/>
          </ac:picMkLst>
        </pc:picChg>
      </pc:sldChg>
      <pc:sldChg chg="addSp delSp modSp new mod setBg">
        <pc:chgData name="David Dieringer" userId="dd6d599cde2009ef" providerId="LiveId" clId="{2C42CBC9-D345-4563-B9C5-4AAF468D8627}" dt="2026-08-26T22:22:49.247" v="3607" actId="26606"/>
        <pc:sldMkLst>
          <pc:docMk/>
          <pc:sldMk cId="1482755987" sldId="298"/>
        </pc:sldMkLst>
        <pc:spChg chg="mod">
          <ac:chgData name="David Dieringer" userId="dd6d599cde2009ef" providerId="LiveId" clId="{2C42CBC9-D345-4563-B9C5-4AAF468D8627}" dt="2026-08-26T22:22:49.247" v="3607" actId="26606"/>
          <ac:spMkLst>
            <pc:docMk/>
            <pc:sldMk cId="1482755987" sldId="298"/>
            <ac:spMk id="2" creationId="{9B1E5B7A-108D-236E-A04F-D933FA0580B1}"/>
          </ac:spMkLst>
        </pc:spChg>
        <pc:spChg chg="mod ord">
          <ac:chgData name="David Dieringer" userId="dd6d599cde2009ef" providerId="LiveId" clId="{2C42CBC9-D345-4563-B9C5-4AAF468D8627}" dt="2026-08-26T22:22:49.247" v="3607" actId="26606"/>
          <ac:spMkLst>
            <pc:docMk/>
            <pc:sldMk cId="1482755987" sldId="298"/>
            <ac:spMk id="3" creationId="{D053D30E-0AFD-EDDA-6F68-7D5EDEFF73FE}"/>
          </ac:spMkLst>
        </pc:spChg>
        <pc:spChg chg="add">
          <ac:chgData name="David Dieringer" userId="dd6d599cde2009ef" providerId="LiveId" clId="{2C42CBC9-D345-4563-B9C5-4AAF468D8627}" dt="2026-08-26T22:22:49.247" v="3607" actId="26606"/>
          <ac:spMkLst>
            <pc:docMk/>
            <pc:sldMk cId="1482755987" sldId="298"/>
            <ac:spMk id="21" creationId="{2B97F24A-32CE-4C1C-A50D-3016B394DCFB}"/>
          </ac:spMkLst>
        </pc:spChg>
        <pc:spChg chg="add">
          <ac:chgData name="David Dieringer" userId="dd6d599cde2009ef" providerId="LiveId" clId="{2C42CBC9-D345-4563-B9C5-4AAF468D8627}" dt="2026-08-26T22:22:49.247" v="3607" actId="26606"/>
          <ac:spMkLst>
            <pc:docMk/>
            <pc:sldMk cId="1482755987" sldId="298"/>
            <ac:spMk id="22" creationId="{CD8B4F24-440B-49E9-B85D-733523DC064B}"/>
          </ac:spMkLst>
        </pc:spChg>
        <pc:picChg chg="add mod">
          <ac:chgData name="David Dieringer" userId="dd6d599cde2009ef" providerId="LiveId" clId="{2C42CBC9-D345-4563-B9C5-4AAF468D8627}" dt="2026-08-26T22:22:49.247" v="3607" actId="26606"/>
          <ac:picMkLst>
            <pc:docMk/>
            <pc:sldMk cId="1482755987" sldId="298"/>
            <ac:picMk id="5" creationId="{21C7AD0E-6A2C-BA1D-9735-FB186AAAF331}"/>
          </ac:picMkLst>
        </pc:picChg>
      </pc:sldChg>
      <pc:sldChg chg="addSp modSp new mod setBg">
        <pc:chgData name="David Dieringer" userId="dd6d599cde2009ef" providerId="LiveId" clId="{2C42CBC9-D345-4563-B9C5-4AAF468D8627}" dt="2026-08-26T22:29:38.667" v="3741" actId="26606"/>
        <pc:sldMkLst>
          <pc:docMk/>
          <pc:sldMk cId="3712690072" sldId="300"/>
        </pc:sldMkLst>
        <pc:spChg chg="mod">
          <ac:chgData name="David Dieringer" userId="dd6d599cde2009ef" providerId="LiveId" clId="{2C42CBC9-D345-4563-B9C5-4AAF468D8627}" dt="2026-08-26T22:29:38.667" v="3741" actId="26606"/>
          <ac:spMkLst>
            <pc:docMk/>
            <pc:sldMk cId="3712690072" sldId="300"/>
            <ac:spMk id="2" creationId="{DEF3EDAA-A551-435E-48EC-2ED926F67FAB}"/>
          </ac:spMkLst>
        </pc:spChg>
        <pc:spChg chg="mod">
          <ac:chgData name="David Dieringer" userId="dd6d599cde2009ef" providerId="LiveId" clId="{2C42CBC9-D345-4563-B9C5-4AAF468D8627}" dt="2026-08-26T22:29:38.667" v="3741" actId="26606"/>
          <ac:spMkLst>
            <pc:docMk/>
            <pc:sldMk cId="3712690072" sldId="300"/>
            <ac:spMk id="3" creationId="{E628CBFF-B0F0-44B1-3325-ACAF1A54CD2A}"/>
          </ac:spMkLst>
        </pc:spChg>
        <pc:spChg chg="add">
          <ac:chgData name="David Dieringer" userId="dd6d599cde2009ef" providerId="LiveId" clId="{2C42CBC9-D345-4563-B9C5-4AAF468D8627}" dt="2026-08-26T22:29:38.667" v="3741" actId="26606"/>
          <ac:spMkLst>
            <pc:docMk/>
            <pc:sldMk cId="3712690072" sldId="300"/>
            <ac:spMk id="10" creationId="{BCED4D40-4B67-4331-AC48-79B82B4A47D8}"/>
          </ac:spMkLst>
        </pc:spChg>
        <pc:spChg chg="add">
          <ac:chgData name="David Dieringer" userId="dd6d599cde2009ef" providerId="LiveId" clId="{2C42CBC9-D345-4563-B9C5-4AAF468D8627}" dt="2026-08-26T22:29:38.667" v="3741" actId="26606"/>
          <ac:spMkLst>
            <pc:docMk/>
            <pc:sldMk cId="3712690072" sldId="300"/>
            <ac:spMk id="12" creationId="{670CEDEF-4F34-412E-84EE-329C1E936AF5}"/>
          </ac:spMkLst>
        </pc:spChg>
        <pc:picChg chg="add mod">
          <ac:chgData name="David Dieringer" userId="dd6d599cde2009ef" providerId="LiveId" clId="{2C42CBC9-D345-4563-B9C5-4AAF468D8627}" dt="2026-08-26T22:29:38.667" v="3741" actId="26606"/>
          <ac:picMkLst>
            <pc:docMk/>
            <pc:sldMk cId="3712690072" sldId="300"/>
            <ac:picMk id="5" creationId="{873D3195-53B1-9512-6245-2B9702DA25D5}"/>
          </ac:picMkLst>
        </pc:picChg>
      </pc:sldChg>
      <pc:sldChg chg="addSp delSp modSp new mod setBg">
        <pc:chgData name="David Dieringer" userId="dd6d599cde2009ef" providerId="LiveId" clId="{2C42CBC9-D345-4563-B9C5-4AAF468D8627}" dt="2026-08-26T22:41:45.842" v="3796" actId="122"/>
        <pc:sldMkLst>
          <pc:docMk/>
          <pc:sldMk cId="1192020006" sldId="301"/>
        </pc:sldMkLst>
        <pc:spChg chg="add mod">
          <ac:chgData name="David Dieringer" userId="dd6d599cde2009ef" providerId="LiveId" clId="{2C42CBC9-D345-4563-B9C5-4AAF468D8627}" dt="2026-08-26T22:41:45.842" v="3796" actId="122"/>
          <ac:spMkLst>
            <pc:docMk/>
            <pc:sldMk cId="1192020006" sldId="301"/>
            <ac:spMk id="6" creationId="{73CF0C6C-D6E3-250B-7A03-507C446013AD}"/>
          </ac:spMkLst>
        </pc:spChg>
        <pc:spChg chg="add">
          <ac:chgData name="David Dieringer" userId="dd6d599cde2009ef" providerId="LiveId" clId="{2C42CBC9-D345-4563-B9C5-4AAF468D8627}" dt="2026-08-26T22:41:05.392" v="3779" actId="26606"/>
          <ac:spMkLst>
            <pc:docMk/>
            <pc:sldMk cId="1192020006" sldId="301"/>
            <ac:spMk id="10" creationId="{42A4FC2C-047E-45A5-965D-8E1E3BF09BC6}"/>
          </ac:spMkLst>
        </pc:spChg>
        <pc:picChg chg="add mod ord">
          <ac:chgData name="David Dieringer" userId="dd6d599cde2009ef" providerId="LiveId" clId="{2C42CBC9-D345-4563-B9C5-4AAF468D8627}" dt="2026-08-26T22:41:05.392" v="3779" actId="26606"/>
          <ac:picMkLst>
            <pc:docMk/>
            <pc:sldMk cId="1192020006" sldId="301"/>
            <ac:picMk id="5" creationId="{671F5762-CC4D-F022-1A3B-E849DA3A7391}"/>
          </ac:picMkLst>
        </pc:picChg>
      </pc:sldChg>
      <pc:sldChg chg="addSp delSp modSp new mod setBg">
        <pc:chgData name="David Dieringer" userId="dd6d599cde2009ef" providerId="LiveId" clId="{2C42CBC9-D345-4563-B9C5-4AAF468D8627}" dt="2026-08-26T22:45:01.445" v="3840" actId="26606"/>
        <pc:sldMkLst>
          <pc:docMk/>
          <pc:sldMk cId="1803421224" sldId="302"/>
        </pc:sldMkLst>
        <pc:spChg chg="mod">
          <ac:chgData name="David Dieringer" userId="dd6d599cde2009ef" providerId="LiveId" clId="{2C42CBC9-D345-4563-B9C5-4AAF468D8627}" dt="2026-08-26T22:45:01.445" v="3840" actId="26606"/>
          <ac:spMkLst>
            <pc:docMk/>
            <pc:sldMk cId="1803421224" sldId="302"/>
            <ac:spMk id="2" creationId="{BBBFACAF-1058-9E31-F10D-196E57DF3544}"/>
          </ac:spMkLst>
        </pc:spChg>
        <pc:spChg chg="add mod">
          <ac:chgData name="David Dieringer" userId="dd6d599cde2009ef" providerId="LiveId" clId="{2C42CBC9-D345-4563-B9C5-4AAF468D8627}" dt="2026-08-26T22:45:01.445" v="3840" actId="26606"/>
          <ac:spMkLst>
            <pc:docMk/>
            <pc:sldMk cId="1803421224" sldId="302"/>
            <ac:spMk id="6" creationId="{7A203BBF-D015-B437-03B2-A10161AB12C0}"/>
          </ac:spMkLst>
        </pc:spChg>
        <pc:spChg chg="add">
          <ac:chgData name="David Dieringer" userId="dd6d599cde2009ef" providerId="LiveId" clId="{2C42CBC9-D345-4563-B9C5-4AAF468D8627}" dt="2026-08-26T22:45:01.445" v="3840" actId="26606"/>
          <ac:spMkLst>
            <pc:docMk/>
            <pc:sldMk cId="1803421224" sldId="302"/>
            <ac:spMk id="28" creationId="{0D7B6173-1D58-48E2-83CF-37350F315F75}"/>
          </ac:spMkLst>
        </pc:spChg>
        <pc:spChg chg="add">
          <ac:chgData name="David Dieringer" userId="dd6d599cde2009ef" providerId="LiveId" clId="{2C42CBC9-D345-4563-B9C5-4AAF468D8627}" dt="2026-08-26T22:45:01.445" v="3840" actId="26606"/>
          <ac:spMkLst>
            <pc:docMk/>
            <pc:sldMk cId="1803421224" sldId="302"/>
            <ac:spMk id="29" creationId="{BE149CDF-5DAC-4860-A285-9492CF2090AA}"/>
          </ac:spMkLst>
        </pc:spChg>
        <pc:spChg chg="add">
          <ac:chgData name="David Dieringer" userId="dd6d599cde2009ef" providerId="LiveId" clId="{2C42CBC9-D345-4563-B9C5-4AAF468D8627}" dt="2026-08-26T22:45:01.445" v="3840" actId="26606"/>
          <ac:spMkLst>
            <pc:docMk/>
            <pc:sldMk cId="1803421224" sldId="302"/>
            <ac:spMk id="31" creationId="{21BDEC81-16A7-4451-B893-C15000083B77}"/>
          </ac:spMkLst>
        </pc:spChg>
        <pc:spChg chg="add">
          <ac:chgData name="David Dieringer" userId="dd6d599cde2009ef" providerId="LiveId" clId="{2C42CBC9-D345-4563-B9C5-4AAF468D8627}" dt="2026-08-26T22:45:01.445" v="3840" actId="26606"/>
          <ac:spMkLst>
            <pc:docMk/>
            <pc:sldMk cId="1803421224" sldId="302"/>
            <ac:spMk id="32" creationId="{26A515A1-4D80-430E-BE0A-71A290516A82}"/>
          </ac:spMkLst>
        </pc:spChg>
        <pc:picChg chg="add mod ord">
          <ac:chgData name="David Dieringer" userId="dd6d599cde2009ef" providerId="LiveId" clId="{2C42CBC9-D345-4563-B9C5-4AAF468D8627}" dt="2026-08-26T22:45:01.445" v="3840" actId="26606"/>
          <ac:picMkLst>
            <pc:docMk/>
            <pc:sldMk cId="1803421224" sldId="302"/>
            <ac:picMk id="5" creationId="{DC82F183-AC5B-EA52-66A6-C7DCA43A5869}"/>
          </ac:picMkLst>
        </pc:picChg>
        <pc:picChg chg="add">
          <ac:chgData name="David Dieringer" userId="dd6d599cde2009ef" providerId="LiveId" clId="{2C42CBC9-D345-4563-B9C5-4AAF468D8627}" dt="2026-08-26T22:45:01.445" v="3840" actId="26606"/>
          <ac:picMkLst>
            <pc:docMk/>
            <pc:sldMk cId="1803421224" sldId="302"/>
            <ac:picMk id="30" creationId="{B0DAC8FB-A162-44E3-A606-C855A03A5B09}"/>
          </ac:picMkLst>
        </pc:picChg>
      </pc:sldChg>
      <pc:sldChg chg="addSp delSp modSp new mod setBg">
        <pc:chgData name="David Dieringer" userId="dd6d599cde2009ef" providerId="LiveId" clId="{2C42CBC9-D345-4563-B9C5-4AAF468D8627}" dt="2026-08-26T22:49:37.465" v="3894" actId="20577"/>
        <pc:sldMkLst>
          <pc:docMk/>
          <pc:sldMk cId="3170580725" sldId="303"/>
        </pc:sldMkLst>
        <pc:spChg chg="mod">
          <ac:chgData name="David Dieringer" userId="dd6d599cde2009ef" providerId="LiveId" clId="{2C42CBC9-D345-4563-B9C5-4AAF468D8627}" dt="2026-08-26T22:49:12.858" v="3886" actId="26606"/>
          <ac:spMkLst>
            <pc:docMk/>
            <pc:sldMk cId="3170580725" sldId="303"/>
            <ac:spMk id="2" creationId="{F683F577-2827-ACC7-5F8A-0A85A89B97CA}"/>
          </ac:spMkLst>
        </pc:spChg>
        <pc:spChg chg="mod">
          <ac:chgData name="David Dieringer" userId="dd6d599cde2009ef" providerId="LiveId" clId="{2C42CBC9-D345-4563-B9C5-4AAF468D8627}" dt="2026-08-26T22:49:37.465" v="3894" actId="20577"/>
          <ac:spMkLst>
            <pc:docMk/>
            <pc:sldMk cId="3170580725" sldId="303"/>
            <ac:spMk id="3" creationId="{5F0D0D56-7642-CCBF-728B-24F08F04F396}"/>
          </ac:spMkLst>
        </pc:spChg>
        <pc:spChg chg="add">
          <ac:chgData name="David Dieringer" userId="dd6d599cde2009ef" providerId="LiveId" clId="{2C42CBC9-D345-4563-B9C5-4AAF468D8627}" dt="2026-08-26T22:49:12.858" v="3886" actId="26606"/>
          <ac:spMkLst>
            <pc:docMk/>
            <pc:sldMk cId="3170580725" sldId="303"/>
            <ac:spMk id="23" creationId="{04812C46-200A-4DEB-A05E-3ED6C68C2387}"/>
          </ac:spMkLst>
        </pc:spChg>
        <pc:spChg chg="add">
          <ac:chgData name="David Dieringer" userId="dd6d599cde2009ef" providerId="LiveId" clId="{2C42CBC9-D345-4563-B9C5-4AAF468D8627}" dt="2026-08-26T22:49:12.858" v="3886" actId="26606"/>
          <ac:spMkLst>
            <pc:docMk/>
            <pc:sldMk cId="3170580725" sldId="303"/>
            <ac:spMk id="25" creationId="{D1EA859B-E555-4109-94F3-6700E046E008}"/>
          </ac:spMkLst>
        </pc:spChg>
        <pc:picChg chg="add mod ord">
          <ac:chgData name="David Dieringer" userId="dd6d599cde2009ef" providerId="LiveId" clId="{2C42CBC9-D345-4563-B9C5-4AAF468D8627}" dt="2026-08-26T22:49:12.858" v="3886" actId="26606"/>
          <ac:picMkLst>
            <pc:docMk/>
            <pc:sldMk cId="3170580725" sldId="303"/>
            <ac:picMk id="5" creationId="{2A7CACDC-73DE-CAA4-9468-72A3AF57E8DF}"/>
          </ac:picMkLst>
        </pc:picChg>
      </pc:sldChg>
      <pc:sldChg chg="addSp modSp new mod setBg">
        <pc:chgData name="David Dieringer" userId="dd6d599cde2009ef" providerId="LiveId" clId="{2C42CBC9-D345-4563-B9C5-4AAF468D8627}" dt="2026-08-26T22:53:31.652" v="3919" actId="20577"/>
        <pc:sldMkLst>
          <pc:docMk/>
          <pc:sldMk cId="2468118259" sldId="304"/>
        </pc:sldMkLst>
        <pc:spChg chg="mod">
          <ac:chgData name="David Dieringer" userId="dd6d599cde2009ef" providerId="LiveId" clId="{2C42CBC9-D345-4563-B9C5-4AAF468D8627}" dt="2026-08-26T22:53:26.698" v="3918" actId="26606"/>
          <ac:spMkLst>
            <pc:docMk/>
            <pc:sldMk cId="2468118259" sldId="304"/>
            <ac:spMk id="2" creationId="{880DF3AB-4E61-2A50-88C5-EE2702D08ECF}"/>
          </ac:spMkLst>
        </pc:spChg>
        <pc:spChg chg="mod">
          <ac:chgData name="David Dieringer" userId="dd6d599cde2009ef" providerId="LiveId" clId="{2C42CBC9-D345-4563-B9C5-4AAF468D8627}" dt="2026-08-26T22:53:31.652" v="3919" actId="20577"/>
          <ac:spMkLst>
            <pc:docMk/>
            <pc:sldMk cId="2468118259" sldId="304"/>
            <ac:spMk id="3" creationId="{4B85812A-2FDC-2AC8-DC3B-95D90B1F4B6B}"/>
          </ac:spMkLst>
        </pc:spChg>
        <pc:spChg chg="add">
          <ac:chgData name="David Dieringer" userId="dd6d599cde2009ef" providerId="LiveId" clId="{2C42CBC9-D345-4563-B9C5-4AAF468D8627}" dt="2026-08-26T22:53:26.698" v="3918" actId="26606"/>
          <ac:spMkLst>
            <pc:docMk/>
            <pc:sldMk cId="2468118259" sldId="304"/>
            <ac:spMk id="10" creationId="{CB6E2F43-29E9-49D9-91FC-E5FEFAAA70DE}"/>
          </ac:spMkLst>
        </pc:spChg>
        <pc:spChg chg="add">
          <ac:chgData name="David Dieringer" userId="dd6d599cde2009ef" providerId="LiveId" clId="{2C42CBC9-D345-4563-B9C5-4AAF468D8627}" dt="2026-08-26T22:53:26.698" v="3918" actId="26606"/>
          <ac:spMkLst>
            <pc:docMk/>
            <pc:sldMk cId="2468118259" sldId="304"/>
            <ac:spMk id="12" creationId="{3BA62E19-CD42-4C09-B825-844B4943D49D}"/>
          </ac:spMkLst>
        </pc:spChg>
        <pc:spChg chg="add">
          <ac:chgData name="David Dieringer" userId="dd6d599cde2009ef" providerId="LiveId" clId="{2C42CBC9-D345-4563-B9C5-4AAF468D8627}" dt="2026-08-26T22:53:26.698" v="3918" actId="26606"/>
          <ac:spMkLst>
            <pc:docMk/>
            <pc:sldMk cId="2468118259" sldId="304"/>
            <ac:spMk id="14" creationId="{8E63CC27-1C86-4653-8866-79C24C5C51FB}"/>
          </ac:spMkLst>
        </pc:spChg>
        <pc:picChg chg="add mod ord">
          <ac:chgData name="David Dieringer" userId="dd6d599cde2009ef" providerId="LiveId" clId="{2C42CBC9-D345-4563-B9C5-4AAF468D8627}" dt="2026-08-26T22:53:26.698" v="3918" actId="26606"/>
          <ac:picMkLst>
            <pc:docMk/>
            <pc:sldMk cId="2468118259" sldId="304"/>
            <ac:picMk id="5" creationId="{EE3BDBDE-69EB-9D47-0E73-9A93AF4C9478}"/>
          </ac:picMkLst>
        </pc:picChg>
      </pc:sldChg>
      <pc:sldChg chg="addSp delSp modSp new mod setBg setClrOvrMap">
        <pc:chgData name="David Dieringer" userId="dd6d599cde2009ef" providerId="LiveId" clId="{2C42CBC9-D345-4563-B9C5-4AAF468D8627}" dt="2026-08-26T22:55:53.159" v="3931" actId="26606"/>
        <pc:sldMkLst>
          <pc:docMk/>
          <pc:sldMk cId="3059743397" sldId="305"/>
        </pc:sldMkLst>
        <pc:spChg chg="mod">
          <ac:chgData name="David Dieringer" userId="dd6d599cde2009ef" providerId="LiveId" clId="{2C42CBC9-D345-4563-B9C5-4AAF468D8627}" dt="2026-08-26T22:55:53.159" v="3931" actId="26606"/>
          <ac:spMkLst>
            <pc:docMk/>
            <pc:sldMk cId="3059743397" sldId="305"/>
            <ac:spMk id="2" creationId="{6C2A5777-8FBA-3EB7-73CB-17465438ECE1}"/>
          </ac:spMkLst>
        </pc:spChg>
        <pc:spChg chg="add">
          <ac:chgData name="David Dieringer" userId="dd6d599cde2009ef" providerId="LiveId" clId="{2C42CBC9-D345-4563-B9C5-4AAF468D8627}" dt="2026-08-26T22:55:53.159" v="3931" actId="26606"/>
          <ac:spMkLst>
            <pc:docMk/>
            <pc:sldMk cId="3059743397" sldId="305"/>
            <ac:spMk id="7" creationId="{A8384FB5-9ADC-4DDC-881B-597D56F5B15D}"/>
          </ac:spMkLst>
        </pc:spChg>
        <pc:spChg chg="add">
          <ac:chgData name="David Dieringer" userId="dd6d599cde2009ef" providerId="LiveId" clId="{2C42CBC9-D345-4563-B9C5-4AAF468D8627}" dt="2026-08-26T22:55:53.159" v="3931" actId="26606"/>
          <ac:spMkLst>
            <pc:docMk/>
            <pc:sldMk cId="3059743397" sldId="305"/>
            <ac:spMk id="8" creationId="{1199E1B1-A8C0-4FE8-A5A8-1CB41D69F857}"/>
          </ac:spMkLst>
        </pc:spChg>
        <pc:spChg chg="add">
          <ac:chgData name="David Dieringer" userId="dd6d599cde2009ef" providerId="LiveId" clId="{2C42CBC9-D345-4563-B9C5-4AAF468D8627}" dt="2026-08-26T22:55:53.159" v="3931" actId="26606"/>
          <ac:spMkLst>
            <pc:docMk/>
            <pc:sldMk cId="3059743397" sldId="305"/>
            <ac:spMk id="9" creationId="{84A8DE83-DE75-4B41-9DB4-A7EC0B0DEC0B}"/>
          </ac:spMkLst>
        </pc:spChg>
        <pc:spChg chg="add">
          <ac:chgData name="David Dieringer" userId="dd6d599cde2009ef" providerId="LiveId" clId="{2C42CBC9-D345-4563-B9C5-4AAF468D8627}" dt="2026-08-26T22:55:53.159" v="3931" actId="26606"/>
          <ac:spMkLst>
            <pc:docMk/>
            <pc:sldMk cId="3059743397" sldId="305"/>
            <ac:spMk id="11" creationId="{A7009A0A-BEF5-4EAC-AF15-E4F9F002E239}"/>
          </ac:spMkLst>
        </pc:spChg>
        <pc:picChg chg="add mod ord">
          <ac:chgData name="David Dieringer" userId="dd6d599cde2009ef" providerId="LiveId" clId="{2C42CBC9-D345-4563-B9C5-4AAF468D8627}" dt="2026-08-26T22:55:53.159" v="3931" actId="26606"/>
          <ac:picMkLst>
            <pc:docMk/>
            <pc:sldMk cId="3059743397" sldId="305"/>
            <ac:picMk id="5" creationId="{188225CE-943B-6723-32CF-29EEABB9497D}"/>
          </ac:picMkLst>
        </pc:picChg>
      </pc:sldChg>
      <pc:sldChg chg="addSp modSp new mod setBg">
        <pc:chgData name="David Dieringer" userId="dd6d599cde2009ef" providerId="LiveId" clId="{2C42CBC9-D345-4563-B9C5-4AAF468D8627}" dt="2026-08-26T22:58:59.830" v="3939" actId="26606"/>
        <pc:sldMkLst>
          <pc:docMk/>
          <pc:sldMk cId="780088611" sldId="306"/>
        </pc:sldMkLst>
        <pc:spChg chg="mod">
          <ac:chgData name="David Dieringer" userId="dd6d599cde2009ef" providerId="LiveId" clId="{2C42CBC9-D345-4563-B9C5-4AAF468D8627}" dt="2026-08-26T22:58:59.830" v="3939" actId="26606"/>
          <ac:spMkLst>
            <pc:docMk/>
            <pc:sldMk cId="780088611" sldId="306"/>
            <ac:spMk id="2" creationId="{1E68606D-405E-30DE-C33D-8113B5544711}"/>
          </ac:spMkLst>
        </pc:spChg>
        <pc:spChg chg="mod">
          <ac:chgData name="David Dieringer" userId="dd6d599cde2009ef" providerId="LiveId" clId="{2C42CBC9-D345-4563-B9C5-4AAF468D8627}" dt="2026-08-26T22:58:59.830" v="3939" actId="26606"/>
          <ac:spMkLst>
            <pc:docMk/>
            <pc:sldMk cId="780088611" sldId="306"/>
            <ac:spMk id="3" creationId="{2F017879-3928-9CB5-97F2-4CC6CF6BA4BC}"/>
          </ac:spMkLst>
        </pc:spChg>
        <pc:spChg chg="add">
          <ac:chgData name="David Dieringer" userId="dd6d599cde2009ef" providerId="LiveId" clId="{2C42CBC9-D345-4563-B9C5-4AAF468D8627}" dt="2026-08-26T22:58:59.830" v="3939" actId="26606"/>
          <ac:spMkLst>
            <pc:docMk/>
            <pc:sldMk cId="780088611" sldId="306"/>
            <ac:spMk id="10" creationId="{0D7B6173-1D58-48E2-83CF-37350F315F75}"/>
          </ac:spMkLst>
        </pc:spChg>
        <pc:spChg chg="add">
          <ac:chgData name="David Dieringer" userId="dd6d599cde2009ef" providerId="LiveId" clId="{2C42CBC9-D345-4563-B9C5-4AAF468D8627}" dt="2026-08-26T22:58:59.830" v="3939" actId="26606"/>
          <ac:spMkLst>
            <pc:docMk/>
            <pc:sldMk cId="780088611" sldId="306"/>
            <ac:spMk id="12" creationId="{BE149CDF-5DAC-4860-A285-9492CF2090AA}"/>
          </ac:spMkLst>
        </pc:spChg>
        <pc:spChg chg="add">
          <ac:chgData name="David Dieringer" userId="dd6d599cde2009ef" providerId="LiveId" clId="{2C42CBC9-D345-4563-B9C5-4AAF468D8627}" dt="2026-08-26T22:58:59.830" v="3939" actId="26606"/>
          <ac:spMkLst>
            <pc:docMk/>
            <pc:sldMk cId="780088611" sldId="306"/>
            <ac:spMk id="16" creationId="{21BDEC81-16A7-4451-B893-C15000083B77}"/>
          </ac:spMkLst>
        </pc:spChg>
        <pc:spChg chg="add">
          <ac:chgData name="David Dieringer" userId="dd6d599cde2009ef" providerId="LiveId" clId="{2C42CBC9-D345-4563-B9C5-4AAF468D8627}" dt="2026-08-26T22:58:59.830" v="3939" actId="26606"/>
          <ac:spMkLst>
            <pc:docMk/>
            <pc:sldMk cId="780088611" sldId="306"/>
            <ac:spMk id="18" creationId="{26A515A1-4D80-430E-BE0A-71A290516A82}"/>
          </ac:spMkLst>
        </pc:spChg>
        <pc:picChg chg="add mod">
          <ac:chgData name="David Dieringer" userId="dd6d599cde2009ef" providerId="LiveId" clId="{2C42CBC9-D345-4563-B9C5-4AAF468D8627}" dt="2026-08-26T22:58:59.830" v="3939" actId="26606"/>
          <ac:picMkLst>
            <pc:docMk/>
            <pc:sldMk cId="780088611" sldId="306"/>
            <ac:picMk id="5" creationId="{D2BAB9C9-3B66-3767-E417-BF999821C1C2}"/>
          </ac:picMkLst>
        </pc:picChg>
        <pc:picChg chg="add">
          <ac:chgData name="David Dieringer" userId="dd6d599cde2009ef" providerId="LiveId" clId="{2C42CBC9-D345-4563-B9C5-4AAF468D8627}" dt="2026-08-26T22:58:59.830" v="3939" actId="26606"/>
          <ac:picMkLst>
            <pc:docMk/>
            <pc:sldMk cId="780088611" sldId="306"/>
            <ac:picMk id="14" creationId="{B0DAC8FB-A162-44E3-A606-C855A03A5B09}"/>
          </ac:picMkLst>
        </pc:picChg>
      </pc:sldChg>
      <pc:sldChg chg="addSp modSp new mod setBg">
        <pc:chgData name="David Dieringer" userId="dd6d599cde2009ef" providerId="LiveId" clId="{2C42CBC9-D345-4563-B9C5-4AAF468D8627}" dt="2026-08-26T23:03:24.483" v="3954" actId="26606"/>
        <pc:sldMkLst>
          <pc:docMk/>
          <pc:sldMk cId="215863513" sldId="307"/>
        </pc:sldMkLst>
        <pc:spChg chg="mod">
          <ac:chgData name="David Dieringer" userId="dd6d599cde2009ef" providerId="LiveId" clId="{2C42CBC9-D345-4563-B9C5-4AAF468D8627}" dt="2026-08-26T23:03:24.483" v="3954" actId="26606"/>
          <ac:spMkLst>
            <pc:docMk/>
            <pc:sldMk cId="215863513" sldId="307"/>
            <ac:spMk id="2" creationId="{F8638A7B-642F-E8A3-82A4-69691AEC0EAB}"/>
          </ac:spMkLst>
        </pc:spChg>
        <pc:spChg chg="mod">
          <ac:chgData name="David Dieringer" userId="dd6d599cde2009ef" providerId="LiveId" clId="{2C42CBC9-D345-4563-B9C5-4AAF468D8627}" dt="2026-08-26T23:03:24.483" v="3954" actId="26606"/>
          <ac:spMkLst>
            <pc:docMk/>
            <pc:sldMk cId="215863513" sldId="307"/>
            <ac:spMk id="3" creationId="{0911C48A-3231-18BC-E3BA-746CE24AB799}"/>
          </ac:spMkLst>
        </pc:spChg>
        <pc:spChg chg="add">
          <ac:chgData name="David Dieringer" userId="dd6d599cde2009ef" providerId="LiveId" clId="{2C42CBC9-D345-4563-B9C5-4AAF468D8627}" dt="2026-08-26T23:03:24.483" v="3954" actId="26606"/>
          <ac:spMkLst>
            <pc:docMk/>
            <pc:sldMk cId="215863513" sldId="307"/>
            <ac:spMk id="10" creationId="{45D37F4E-DDB4-456B-97E0-9937730A039F}"/>
          </ac:spMkLst>
        </pc:spChg>
        <pc:spChg chg="add">
          <ac:chgData name="David Dieringer" userId="dd6d599cde2009ef" providerId="LiveId" clId="{2C42CBC9-D345-4563-B9C5-4AAF468D8627}" dt="2026-08-26T23:03:24.483" v="3954" actId="26606"/>
          <ac:spMkLst>
            <pc:docMk/>
            <pc:sldMk cId="215863513" sldId="307"/>
            <ac:spMk id="12" creationId="{B2DD41CD-8F47-4F56-AD12-4E2FF7696987}"/>
          </ac:spMkLst>
        </pc:spChg>
        <pc:picChg chg="add mod">
          <ac:chgData name="David Dieringer" userId="dd6d599cde2009ef" providerId="LiveId" clId="{2C42CBC9-D345-4563-B9C5-4AAF468D8627}" dt="2026-08-26T23:03:24.483" v="3954" actId="26606"/>
          <ac:picMkLst>
            <pc:docMk/>
            <pc:sldMk cId="215863513" sldId="307"/>
            <ac:picMk id="5" creationId="{24A185ED-8254-EFD3-5F6F-C649DA37EAF5}"/>
          </ac:picMkLst>
        </pc:picChg>
      </pc:sldChg>
      <pc:sldChg chg="addSp delSp modSp new mod setBg">
        <pc:chgData name="David Dieringer" userId="dd6d599cde2009ef" providerId="LiveId" clId="{2C42CBC9-D345-4563-B9C5-4AAF468D8627}" dt="2026-08-26T23:12:47.325" v="4040" actId="122"/>
        <pc:sldMkLst>
          <pc:docMk/>
          <pc:sldMk cId="176726616" sldId="308"/>
        </pc:sldMkLst>
        <pc:spChg chg="mod">
          <ac:chgData name="David Dieringer" userId="dd6d599cde2009ef" providerId="LiveId" clId="{2C42CBC9-D345-4563-B9C5-4AAF468D8627}" dt="2026-08-26T23:12:47.325" v="4040" actId="122"/>
          <ac:spMkLst>
            <pc:docMk/>
            <pc:sldMk cId="176726616" sldId="308"/>
            <ac:spMk id="2" creationId="{0AF5B35A-AA72-0529-7880-D917BD348E61}"/>
          </ac:spMkLst>
        </pc:spChg>
        <pc:spChg chg="add">
          <ac:chgData name="David Dieringer" userId="dd6d599cde2009ef" providerId="LiveId" clId="{2C42CBC9-D345-4563-B9C5-4AAF468D8627}" dt="2026-08-26T23:12:22.745" v="4038" actId="26606"/>
          <ac:spMkLst>
            <pc:docMk/>
            <pc:sldMk cId="176726616" sldId="308"/>
            <ac:spMk id="12" creationId="{2151139A-886F-4B97-8815-729AD3831BBD}"/>
          </ac:spMkLst>
        </pc:spChg>
        <pc:spChg chg="add">
          <ac:chgData name="David Dieringer" userId="dd6d599cde2009ef" providerId="LiveId" clId="{2C42CBC9-D345-4563-B9C5-4AAF468D8627}" dt="2026-08-26T23:12:22.745" v="4038" actId="26606"/>
          <ac:spMkLst>
            <pc:docMk/>
            <pc:sldMk cId="176726616" sldId="308"/>
            <ac:spMk id="14" creationId="{5428AC11-BFDF-42EF-80FF-717BBF909067}"/>
          </ac:spMkLst>
        </pc:spChg>
        <pc:spChg chg="add">
          <ac:chgData name="David Dieringer" userId="dd6d599cde2009ef" providerId="LiveId" clId="{2C42CBC9-D345-4563-B9C5-4AAF468D8627}" dt="2026-08-26T23:12:22.745" v="4038" actId="26606"/>
          <ac:spMkLst>
            <pc:docMk/>
            <pc:sldMk cId="176726616" sldId="308"/>
            <ac:spMk id="16" creationId="{2CC56AF6-38E4-490B-8E2B-1A1037B4EDD4}"/>
          </ac:spMkLst>
        </pc:spChg>
        <pc:spChg chg="add">
          <ac:chgData name="David Dieringer" userId="dd6d599cde2009ef" providerId="LiveId" clId="{2C42CBC9-D345-4563-B9C5-4AAF468D8627}" dt="2026-08-26T23:12:22.745" v="4038" actId="26606"/>
          <ac:spMkLst>
            <pc:docMk/>
            <pc:sldMk cId="176726616" sldId="308"/>
            <ac:spMk id="18" creationId="{2339A6F5-AD6A-4D80-8AD9-6290D13AC49F}"/>
          </ac:spMkLst>
        </pc:spChg>
        <pc:picChg chg="add mod ord">
          <ac:chgData name="David Dieringer" userId="dd6d599cde2009ef" providerId="LiveId" clId="{2C42CBC9-D345-4563-B9C5-4AAF468D8627}" dt="2026-08-26T23:12:30.961" v="4039" actId="14100"/>
          <ac:picMkLst>
            <pc:docMk/>
            <pc:sldMk cId="176726616" sldId="308"/>
            <ac:picMk id="5" creationId="{4EB04259-013D-4CC6-22C0-A521722D022D}"/>
          </ac:picMkLst>
        </pc:picChg>
        <pc:picChg chg="add mod">
          <ac:chgData name="David Dieringer" userId="dd6d599cde2009ef" providerId="LiveId" clId="{2C42CBC9-D345-4563-B9C5-4AAF468D8627}" dt="2026-08-26T23:12:22.745" v="4038" actId="26606"/>
          <ac:picMkLst>
            <pc:docMk/>
            <pc:sldMk cId="176726616" sldId="308"/>
            <ac:picMk id="7" creationId="{38581C80-E4D2-155A-3F9B-C806C4879D89}"/>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0499FF-82A7-467C-A85E-ACEA14CA59B6}"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EF1A1EF7-A986-4555-8A5F-B1DBEACE7785}">
      <dgm:prSet phldrT="[Text]"/>
      <dgm:spPr>
        <a:blipFill rotWithShape="0">
          <a:blip xmlns:r="http://schemas.openxmlformats.org/officeDocument/2006/relationships" r:embed="rId1"/>
          <a:srcRect/>
          <a:stretch>
            <a:fillRect t="-20000" b="-20000"/>
          </a:stretch>
        </a:blipFill>
      </dgm:spPr>
      <dgm:t>
        <a:bodyPr/>
        <a:lstStyle/>
        <a:p>
          <a:endParaRPr lang="en-US" dirty="0"/>
        </a:p>
      </dgm:t>
    </dgm:pt>
    <dgm:pt modelId="{2BECB880-D754-419B-90F3-10D1CE204336}" type="parTrans" cxnId="{C849855B-0C5F-4673-B662-260FD8040893}">
      <dgm:prSet/>
      <dgm:spPr/>
      <dgm:t>
        <a:bodyPr/>
        <a:lstStyle/>
        <a:p>
          <a:endParaRPr lang="en-US"/>
        </a:p>
      </dgm:t>
    </dgm:pt>
    <dgm:pt modelId="{84BC22CB-E227-4FFE-8208-93F434F689DD}" type="sibTrans" cxnId="{C849855B-0C5F-4673-B662-260FD8040893}">
      <dgm:prSet/>
      <dgm:spPr/>
      <dgm:t>
        <a:bodyPr/>
        <a:lstStyle/>
        <a:p>
          <a:endParaRPr lang="en-US"/>
        </a:p>
      </dgm:t>
    </dgm:pt>
    <dgm:pt modelId="{14FA2DF8-3B0D-4D2D-B552-E9CE9F2764CC}">
      <dgm:prSet/>
      <dgm:spPr>
        <a:blipFill rotWithShape="0">
          <a:blip xmlns:r="http://schemas.openxmlformats.org/officeDocument/2006/relationships" r:embed="rId2"/>
          <a:srcRect/>
          <a:stretch>
            <a:fillRect/>
          </a:stretch>
        </a:blipFill>
      </dgm:spPr>
      <dgm:t>
        <a:bodyPr/>
        <a:lstStyle/>
        <a:p>
          <a:endParaRPr lang="en-US"/>
        </a:p>
      </dgm:t>
    </dgm:pt>
    <dgm:pt modelId="{C0C69119-3BF5-4FE1-B109-185A23E9D61A}" type="parTrans" cxnId="{73D4ADBB-C927-4409-93C1-7347DDC9DBFE}">
      <dgm:prSet/>
      <dgm:spPr/>
      <dgm:t>
        <a:bodyPr/>
        <a:lstStyle/>
        <a:p>
          <a:endParaRPr lang="en-US"/>
        </a:p>
      </dgm:t>
    </dgm:pt>
    <dgm:pt modelId="{5D268729-3683-4FB1-8BE7-A7601EFAEE32}" type="sibTrans" cxnId="{73D4ADBB-C927-4409-93C1-7347DDC9DBFE}">
      <dgm:prSet/>
      <dgm:spPr/>
      <dgm:t>
        <a:bodyPr/>
        <a:lstStyle/>
        <a:p>
          <a:endParaRPr lang="en-US"/>
        </a:p>
      </dgm:t>
    </dgm:pt>
    <dgm:pt modelId="{243902E2-C7B9-49C9-8444-365E1A2C641E}">
      <dgm:prSet/>
      <dgm:spPr>
        <a:blipFill rotWithShape="0">
          <a:blip xmlns:r="http://schemas.openxmlformats.org/officeDocument/2006/relationships" r:embed="rId3"/>
          <a:srcRect/>
          <a:stretch>
            <a:fillRect l="-7000" r="-7000"/>
          </a:stretch>
        </a:blipFill>
      </dgm:spPr>
      <dgm:t>
        <a:bodyPr/>
        <a:lstStyle/>
        <a:p>
          <a:endParaRPr lang="en-US"/>
        </a:p>
      </dgm:t>
    </dgm:pt>
    <dgm:pt modelId="{7E7A19E8-8AAB-49CE-9EF1-4DDAD5D8C342}" type="parTrans" cxnId="{0FC51871-FC07-461D-AACE-9207271DD1BE}">
      <dgm:prSet/>
      <dgm:spPr/>
      <dgm:t>
        <a:bodyPr/>
        <a:lstStyle/>
        <a:p>
          <a:endParaRPr lang="en-US"/>
        </a:p>
      </dgm:t>
    </dgm:pt>
    <dgm:pt modelId="{2D4527BC-9A14-4DA8-B758-892C99A1168E}" type="sibTrans" cxnId="{0FC51871-FC07-461D-AACE-9207271DD1BE}">
      <dgm:prSet/>
      <dgm:spPr/>
      <dgm:t>
        <a:bodyPr/>
        <a:lstStyle/>
        <a:p>
          <a:endParaRPr lang="en-US"/>
        </a:p>
      </dgm:t>
    </dgm:pt>
    <dgm:pt modelId="{C9FF7580-C3A6-43AC-86C5-64EC11567343}" type="pres">
      <dgm:prSet presAssocID="{0A0499FF-82A7-467C-A85E-ACEA14CA59B6}" presName="Name0" presStyleCnt="0">
        <dgm:presLayoutVars>
          <dgm:dir/>
          <dgm:resizeHandles val="exact"/>
        </dgm:presLayoutVars>
      </dgm:prSet>
      <dgm:spPr/>
    </dgm:pt>
    <dgm:pt modelId="{70356555-587A-4005-AADF-7641D2914EEF}" type="pres">
      <dgm:prSet presAssocID="{14FA2DF8-3B0D-4D2D-B552-E9CE9F2764CC}" presName="Name5" presStyleLbl="vennNode1" presStyleIdx="0" presStyleCnt="3" custLinFactX="-10584" custLinFactNeighborX="-100000" custLinFactNeighborY="-633">
        <dgm:presLayoutVars>
          <dgm:bulletEnabled val="1"/>
        </dgm:presLayoutVars>
      </dgm:prSet>
      <dgm:spPr/>
    </dgm:pt>
    <dgm:pt modelId="{353960BB-C309-43A2-820D-36F87214FD93}" type="pres">
      <dgm:prSet presAssocID="{5D268729-3683-4FB1-8BE7-A7601EFAEE32}" presName="space" presStyleCnt="0"/>
      <dgm:spPr/>
    </dgm:pt>
    <dgm:pt modelId="{9CDC3F6F-7669-411B-9360-0EDBDCFD28BD}" type="pres">
      <dgm:prSet presAssocID="{243902E2-C7B9-49C9-8444-365E1A2C641E}" presName="Name5" presStyleLbl="vennNode1" presStyleIdx="1" presStyleCnt="3" custLinFactNeighborX="0" custLinFactNeighborY="-15915">
        <dgm:presLayoutVars>
          <dgm:bulletEnabled val="1"/>
        </dgm:presLayoutVars>
      </dgm:prSet>
      <dgm:spPr/>
    </dgm:pt>
    <dgm:pt modelId="{BD74745E-0263-41D8-88F7-79073A99ACB2}" type="pres">
      <dgm:prSet presAssocID="{2D4527BC-9A14-4DA8-B758-892C99A1168E}" presName="space" presStyleCnt="0"/>
      <dgm:spPr/>
    </dgm:pt>
    <dgm:pt modelId="{DE8F127E-0B13-46FE-8C52-CF8323724F0D}" type="pres">
      <dgm:prSet presAssocID="{EF1A1EF7-A986-4555-8A5F-B1DBEACE7785}" presName="Name5" presStyleLbl="vennNode1" presStyleIdx="2" presStyleCnt="3" custLinFactX="14310" custLinFactNeighborX="100000" custLinFactNeighborY="-2889">
        <dgm:presLayoutVars>
          <dgm:bulletEnabled val="1"/>
        </dgm:presLayoutVars>
      </dgm:prSet>
      <dgm:spPr/>
    </dgm:pt>
  </dgm:ptLst>
  <dgm:cxnLst>
    <dgm:cxn modelId="{6FD07C10-0142-4B58-893F-8F6EAEBB4820}" type="presOf" srcId="{0A0499FF-82A7-467C-A85E-ACEA14CA59B6}" destId="{C9FF7580-C3A6-43AC-86C5-64EC11567343}" srcOrd="0" destOrd="0" presId="urn:microsoft.com/office/officeart/2005/8/layout/venn3"/>
    <dgm:cxn modelId="{A9BB6E11-401F-4B46-A4D6-0808FA651D51}" type="presOf" srcId="{EF1A1EF7-A986-4555-8A5F-B1DBEACE7785}" destId="{DE8F127E-0B13-46FE-8C52-CF8323724F0D}" srcOrd="0" destOrd="0" presId="urn:microsoft.com/office/officeart/2005/8/layout/venn3"/>
    <dgm:cxn modelId="{641EF912-A095-487B-8CAC-FB4CB24DC0AF}" type="presOf" srcId="{14FA2DF8-3B0D-4D2D-B552-E9CE9F2764CC}" destId="{70356555-587A-4005-AADF-7641D2914EEF}" srcOrd="0" destOrd="0" presId="urn:microsoft.com/office/officeart/2005/8/layout/venn3"/>
    <dgm:cxn modelId="{4D455220-ED4A-4352-B9FE-22F7F1EDDB4E}" type="presOf" srcId="{243902E2-C7B9-49C9-8444-365E1A2C641E}" destId="{9CDC3F6F-7669-411B-9360-0EDBDCFD28BD}" srcOrd="0" destOrd="0" presId="urn:microsoft.com/office/officeart/2005/8/layout/venn3"/>
    <dgm:cxn modelId="{C849855B-0C5F-4673-B662-260FD8040893}" srcId="{0A0499FF-82A7-467C-A85E-ACEA14CA59B6}" destId="{EF1A1EF7-A986-4555-8A5F-B1DBEACE7785}" srcOrd="2" destOrd="0" parTransId="{2BECB880-D754-419B-90F3-10D1CE204336}" sibTransId="{84BC22CB-E227-4FFE-8208-93F434F689DD}"/>
    <dgm:cxn modelId="{0FC51871-FC07-461D-AACE-9207271DD1BE}" srcId="{0A0499FF-82A7-467C-A85E-ACEA14CA59B6}" destId="{243902E2-C7B9-49C9-8444-365E1A2C641E}" srcOrd="1" destOrd="0" parTransId="{7E7A19E8-8AAB-49CE-9EF1-4DDAD5D8C342}" sibTransId="{2D4527BC-9A14-4DA8-B758-892C99A1168E}"/>
    <dgm:cxn modelId="{73D4ADBB-C927-4409-93C1-7347DDC9DBFE}" srcId="{0A0499FF-82A7-467C-A85E-ACEA14CA59B6}" destId="{14FA2DF8-3B0D-4D2D-B552-E9CE9F2764CC}" srcOrd="0" destOrd="0" parTransId="{C0C69119-3BF5-4FE1-B109-185A23E9D61A}" sibTransId="{5D268729-3683-4FB1-8BE7-A7601EFAEE32}"/>
    <dgm:cxn modelId="{56B7D614-C239-4BED-B058-E234A383C848}" type="presParOf" srcId="{C9FF7580-C3A6-43AC-86C5-64EC11567343}" destId="{70356555-587A-4005-AADF-7641D2914EEF}" srcOrd="0" destOrd="0" presId="urn:microsoft.com/office/officeart/2005/8/layout/venn3"/>
    <dgm:cxn modelId="{86B1AD04-6D8D-4EAC-9E56-D0D53F3FCAA3}" type="presParOf" srcId="{C9FF7580-C3A6-43AC-86C5-64EC11567343}" destId="{353960BB-C309-43A2-820D-36F87214FD93}" srcOrd="1" destOrd="0" presId="urn:microsoft.com/office/officeart/2005/8/layout/venn3"/>
    <dgm:cxn modelId="{61A24B45-7DF6-447C-96CE-0DA3DB238F4F}" type="presParOf" srcId="{C9FF7580-C3A6-43AC-86C5-64EC11567343}" destId="{9CDC3F6F-7669-411B-9360-0EDBDCFD28BD}" srcOrd="2" destOrd="0" presId="urn:microsoft.com/office/officeart/2005/8/layout/venn3"/>
    <dgm:cxn modelId="{B6C60A9E-9ADA-4CBF-AAFB-6944E895FF3D}" type="presParOf" srcId="{C9FF7580-C3A6-43AC-86C5-64EC11567343}" destId="{BD74745E-0263-41D8-88F7-79073A99ACB2}" srcOrd="3" destOrd="0" presId="urn:microsoft.com/office/officeart/2005/8/layout/venn3"/>
    <dgm:cxn modelId="{E73D729D-CB1A-4E36-9FDB-F40B8849002C}" type="presParOf" srcId="{C9FF7580-C3A6-43AC-86C5-64EC11567343}" destId="{DE8F127E-0B13-46FE-8C52-CF8323724F0D}"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55CEE2-1530-48AE-92D7-5538BFED4AF5}"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9281A075-1365-4279-92D7-34CB6748C0F9}">
      <dgm:prSet/>
      <dgm:spPr/>
      <dgm:t>
        <a:bodyPr/>
        <a:lstStyle/>
        <a:p>
          <a:r>
            <a:rPr lang="en-US"/>
            <a:t>TONGUE TIE- RESTRICTED TONGUE MOBILITY = LOW TONGUE POSTURE</a:t>
          </a:r>
        </a:p>
      </dgm:t>
    </dgm:pt>
    <dgm:pt modelId="{4E747D01-007D-4229-AFE6-B9CFB0B709DE}" type="parTrans" cxnId="{239468E8-770F-49A4-8F3F-47FB47D7CB53}">
      <dgm:prSet/>
      <dgm:spPr/>
      <dgm:t>
        <a:bodyPr/>
        <a:lstStyle/>
        <a:p>
          <a:endParaRPr lang="en-US"/>
        </a:p>
      </dgm:t>
    </dgm:pt>
    <dgm:pt modelId="{D1AE84AE-5AFC-4436-89C1-A9BD172E5B38}" type="sibTrans" cxnId="{239468E8-770F-49A4-8F3F-47FB47D7CB53}">
      <dgm:prSet/>
      <dgm:spPr/>
      <dgm:t>
        <a:bodyPr/>
        <a:lstStyle/>
        <a:p>
          <a:endParaRPr lang="en-US"/>
        </a:p>
      </dgm:t>
    </dgm:pt>
    <dgm:pt modelId="{C33CE63D-7CC5-4113-9C7B-62E4D22A80B2}">
      <dgm:prSet/>
      <dgm:spPr/>
      <dgm:t>
        <a:bodyPr/>
        <a:lstStyle/>
        <a:p>
          <a:r>
            <a:rPr lang="en-US"/>
            <a:t>LOW TONGUE POSTURE = MORE LIKELY FOR THE TONGUE TO FALL BACK INTO THE AIRWAY DURING SLEEP</a:t>
          </a:r>
        </a:p>
      </dgm:t>
    </dgm:pt>
    <dgm:pt modelId="{FD646EEF-CA43-48E1-B5B8-9E77462F723E}" type="parTrans" cxnId="{1596A392-12FE-4729-817F-2ED5E2ED87C2}">
      <dgm:prSet/>
      <dgm:spPr/>
      <dgm:t>
        <a:bodyPr/>
        <a:lstStyle/>
        <a:p>
          <a:endParaRPr lang="en-US"/>
        </a:p>
      </dgm:t>
    </dgm:pt>
    <dgm:pt modelId="{655BCDC8-38B4-40AA-B184-2E2FAD83107A}" type="sibTrans" cxnId="{1596A392-12FE-4729-817F-2ED5E2ED87C2}">
      <dgm:prSet/>
      <dgm:spPr/>
      <dgm:t>
        <a:bodyPr/>
        <a:lstStyle/>
        <a:p>
          <a:endParaRPr lang="en-US"/>
        </a:p>
      </dgm:t>
    </dgm:pt>
    <dgm:pt modelId="{91B50F99-9255-4290-8F5F-A6E0CDC1ACFE}">
      <dgm:prSet/>
      <dgm:spPr/>
      <dgm:t>
        <a:bodyPr/>
        <a:lstStyle/>
        <a:p>
          <a:r>
            <a:rPr lang="en-US"/>
            <a:t>CLENCHING/GRINDING = IN RESPONSE TO A COMPROMISED AIRWAY</a:t>
          </a:r>
        </a:p>
      </dgm:t>
    </dgm:pt>
    <dgm:pt modelId="{6D5CD362-1CEA-4577-B3FA-2AF414D25FA3}" type="parTrans" cxnId="{C726CD82-30CA-43AA-8A4B-77F2D31A263D}">
      <dgm:prSet/>
      <dgm:spPr/>
      <dgm:t>
        <a:bodyPr/>
        <a:lstStyle/>
        <a:p>
          <a:endParaRPr lang="en-US"/>
        </a:p>
      </dgm:t>
    </dgm:pt>
    <dgm:pt modelId="{F5DB3A7E-E19D-4084-A91F-70DBAAE2CDA2}" type="sibTrans" cxnId="{C726CD82-30CA-43AA-8A4B-77F2D31A263D}">
      <dgm:prSet/>
      <dgm:spPr/>
      <dgm:t>
        <a:bodyPr/>
        <a:lstStyle/>
        <a:p>
          <a:endParaRPr lang="en-US"/>
        </a:p>
      </dgm:t>
    </dgm:pt>
    <dgm:pt modelId="{579C8A2E-5114-40B1-BFE8-C2C7546B8FE8}">
      <dgm:prSet/>
      <dgm:spPr/>
      <dgm:t>
        <a:bodyPr/>
        <a:lstStyle/>
        <a:p>
          <a:r>
            <a:rPr lang="en-US"/>
            <a:t>TMJ DYSFUNCTION = PAIN AND TENSION</a:t>
          </a:r>
        </a:p>
      </dgm:t>
    </dgm:pt>
    <dgm:pt modelId="{0BFB4BF4-6A93-4309-89F7-4E72C3888581}" type="parTrans" cxnId="{E299AC0C-86CF-497B-B0FB-F4E891FA741A}">
      <dgm:prSet/>
      <dgm:spPr/>
      <dgm:t>
        <a:bodyPr/>
        <a:lstStyle/>
        <a:p>
          <a:endParaRPr lang="en-US"/>
        </a:p>
      </dgm:t>
    </dgm:pt>
    <dgm:pt modelId="{3E912228-468A-49B4-BAC0-B9879426C01F}" type="sibTrans" cxnId="{E299AC0C-86CF-497B-B0FB-F4E891FA741A}">
      <dgm:prSet/>
      <dgm:spPr/>
      <dgm:t>
        <a:bodyPr/>
        <a:lstStyle/>
        <a:p>
          <a:endParaRPr lang="en-US"/>
        </a:p>
      </dgm:t>
    </dgm:pt>
    <dgm:pt modelId="{F17A9C12-3276-48DD-9816-E509B83B1355}" type="pres">
      <dgm:prSet presAssocID="{0755CEE2-1530-48AE-92D7-5538BFED4AF5}" presName="outerComposite" presStyleCnt="0">
        <dgm:presLayoutVars>
          <dgm:chMax val="5"/>
          <dgm:dir/>
          <dgm:resizeHandles val="exact"/>
        </dgm:presLayoutVars>
      </dgm:prSet>
      <dgm:spPr/>
    </dgm:pt>
    <dgm:pt modelId="{F29F1FE4-2FAD-455E-A879-70308CFE48FB}" type="pres">
      <dgm:prSet presAssocID="{0755CEE2-1530-48AE-92D7-5538BFED4AF5}" presName="dummyMaxCanvas" presStyleCnt="0">
        <dgm:presLayoutVars/>
      </dgm:prSet>
      <dgm:spPr/>
    </dgm:pt>
    <dgm:pt modelId="{5A5A7DF0-F581-4726-B677-F54A15439B47}" type="pres">
      <dgm:prSet presAssocID="{0755CEE2-1530-48AE-92D7-5538BFED4AF5}" presName="FourNodes_1" presStyleLbl="node1" presStyleIdx="0" presStyleCnt="4">
        <dgm:presLayoutVars>
          <dgm:bulletEnabled val="1"/>
        </dgm:presLayoutVars>
      </dgm:prSet>
      <dgm:spPr/>
    </dgm:pt>
    <dgm:pt modelId="{EAB044CB-7DF6-42B6-81CF-FBCF0A495B61}" type="pres">
      <dgm:prSet presAssocID="{0755CEE2-1530-48AE-92D7-5538BFED4AF5}" presName="FourNodes_2" presStyleLbl="node1" presStyleIdx="1" presStyleCnt="4">
        <dgm:presLayoutVars>
          <dgm:bulletEnabled val="1"/>
        </dgm:presLayoutVars>
      </dgm:prSet>
      <dgm:spPr/>
    </dgm:pt>
    <dgm:pt modelId="{905AF60F-1F95-407B-9371-BBDB702F457C}" type="pres">
      <dgm:prSet presAssocID="{0755CEE2-1530-48AE-92D7-5538BFED4AF5}" presName="FourNodes_3" presStyleLbl="node1" presStyleIdx="2" presStyleCnt="4">
        <dgm:presLayoutVars>
          <dgm:bulletEnabled val="1"/>
        </dgm:presLayoutVars>
      </dgm:prSet>
      <dgm:spPr/>
    </dgm:pt>
    <dgm:pt modelId="{A22713EA-CC43-4034-B458-8FF6335AA452}" type="pres">
      <dgm:prSet presAssocID="{0755CEE2-1530-48AE-92D7-5538BFED4AF5}" presName="FourNodes_4" presStyleLbl="node1" presStyleIdx="3" presStyleCnt="4">
        <dgm:presLayoutVars>
          <dgm:bulletEnabled val="1"/>
        </dgm:presLayoutVars>
      </dgm:prSet>
      <dgm:spPr/>
    </dgm:pt>
    <dgm:pt modelId="{886B3F65-D791-40B3-B825-BDBE3DC6A172}" type="pres">
      <dgm:prSet presAssocID="{0755CEE2-1530-48AE-92D7-5538BFED4AF5}" presName="FourConn_1-2" presStyleLbl="fgAccFollowNode1" presStyleIdx="0" presStyleCnt="3">
        <dgm:presLayoutVars>
          <dgm:bulletEnabled val="1"/>
        </dgm:presLayoutVars>
      </dgm:prSet>
      <dgm:spPr/>
    </dgm:pt>
    <dgm:pt modelId="{C39A62B2-F6BE-4A98-B91F-FDE2DD7EB649}" type="pres">
      <dgm:prSet presAssocID="{0755CEE2-1530-48AE-92D7-5538BFED4AF5}" presName="FourConn_2-3" presStyleLbl="fgAccFollowNode1" presStyleIdx="1" presStyleCnt="3">
        <dgm:presLayoutVars>
          <dgm:bulletEnabled val="1"/>
        </dgm:presLayoutVars>
      </dgm:prSet>
      <dgm:spPr/>
    </dgm:pt>
    <dgm:pt modelId="{BF707C9B-9FD5-4C03-8E73-A9FD291F1575}" type="pres">
      <dgm:prSet presAssocID="{0755CEE2-1530-48AE-92D7-5538BFED4AF5}" presName="FourConn_3-4" presStyleLbl="fgAccFollowNode1" presStyleIdx="2" presStyleCnt="3">
        <dgm:presLayoutVars>
          <dgm:bulletEnabled val="1"/>
        </dgm:presLayoutVars>
      </dgm:prSet>
      <dgm:spPr/>
    </dgm:pt>
    <dgm:pt modelId="{4230649A-BD74-453E-80AC-49281B348B9C}" type="pres">
      <dgm:prSet presAssocID="{0755CEE2-1530-48AE-92D7-5538BFED4AF5}" presName="FourNodes_1_text" presStyleLbl="node1" presStyleIdx="3" presStyleCnt="4">
        <dgm:presLayoutVars>
          <dgm:bulletEnabled val="1"/>
        </dgm:presLayoutVars>
      </dgm:prSet>
      <dgm:spPr/>
    </dgm:pt>
    <dgm:pt modelId="{56F707A6-8A41-4DCE-B6EF-9CF497169C58}" type="pres">
      <dgm:prSet presAssocID="{0755CEE2-1530-48AE-92D7-5538BFED4AF5}" presName="FourNodes_2_text" presStyleLbl="node1" presStyleIdx="3" presStyleCnt="4">
        <dgm:presLayoutVars>
          <dgm:bulletEnabled val="1"/>
        </dgm:presLayoutVars>
      </dgm:prSet>
      <dgm:spPr/>
    </dgm:pt>
    <dgm:pt modelId="{150E36E6-887C-4DC1-B1DD-E1A84BC1BCEB}" type="pres">
      <dgm:prSet presAssocID="{0755CEE2-1530-48AE-92D7-5538BFED4AF5}" presName="FourNodes_3_text" presStyleLbl="node1" presStyleIdx="3" presStyleCnt="4">
        <dgm:presLayoutVars>
          <dgm:bulletEnabled val="1"/>
        </dgm:presLayoutVars>
      </dgm:prSet>
      <dgm:spPr/>
    </dgm:pt>
    <dgm:pt modelId="{FA84D925-BD3D-4C9A-92A2-CCDE90AD6FE0}" type="pres">
      <dgm:prSet presAssocID="{0755CEE2-1530-48AE-92D7-5538BFED4AF5}" presName="FourNodes_4_text" presStyleLbl="node1" presStyleIdx="3" presStyleCnt="4">
        <dgm:presLayoutVars>
          <dgm:bulletEnabled val="1"/>
        </dgm:presLayoutVars>
      </dgm:prSet>
      <dgm:spPr/>
    </dgm:pt>
  </dgm:ptLst>
  <dgm:cxnLst>
    <dgm:cxn modelId="{E299AC0C-86CF-497B-B0FB-F4E891FA741A}" srcId="{0755CEE2-1530-48AE-92D7-5538BFED4AF5}" destId="{579C8A2E-5114-40B1-BFE8-C2C7546B8FE8}" srcOrd="3" destOrd="0" parTransId="{0BFB4BF4-6A93-4309-89F7-4E72C3888581}" sibTransId="{3E912228-468A-49B4-BAC0-B9879426C01F}"/>
    <dgm:cxn modelId="{15666C0F-BEF7-4709-8171-499F3277D9F1}" type="presOf" srcId="{C33CE63D-7CC5-4113-9C7B-62E4D22A80B2}" destId="{56F707A6-8A41-4DCE-B6EF-9CF497169C58}" srcOrd="1" destOrd="0" presId="urn:microsoft.com/office/officeart/2005/8/layout/vProcess5"/>
    <dgm:cxn modelId="{AE1E821D-51C9-4AF9-85A8-2F23D9AF7FC3}" type="presOf" srcId="{0755CEE2-1530-48AE-92D7-5538BFED4AF5}" destId="{F17A9C12-3276-48DD-9816-E509B83B1355}" srcOrd="0" destOrd="0" presId="urn:microsoft.com/office/officeart/2005/8/layout/vProcess5"/>
    <dgm:cxn modelId="{3E557030-2FBA-4674-9760-FE2E1A96A79A}" type="presOf" srcId="{F5DB3A7E-E19D-4084-A91F-70DBAAE2CDA2}" destId="{BF707C9B-9FD5-4C03-8E73-A9FD291F1575}" srcOrd="0" destOrd="0" presId="urn:microsoft.com/office/officeart/2005/8/layout/vProcess5"/>
    <dgm:cxn modelId="{2E289360-3468-469A-80B9-8C2540D528A7}" type="presOf" srcId="{91B50F99-9255-4290-8F5F-A6E0CDC1ACFE}" destId="{905AF60F-1F95-407B-9371-BBDB702F457C}" srcOrd="0" destOrd="0" presId="urn:microsoft.com/office/officeart/2005/8/layout/vProcess5"/>
    <dgm:cxn modelId="{CD589464-228A-4016-B5AF-ACAA7FDC4747}" type="presOf" srcId="{91B50F99-9255-4290-8F5F-A6E0CDC1ACFE}" destId="{150E36E6-887C-4DC1-B1DD-E1A84BC1BCEB}" srcOrd="1" destOrd="0" presId="urn:microsoft.com/office/officeart/2005/8/layout/vProcess5"/>
    <dgm:cxn modelId="{AF610F71-A625-4BB7-AF29-255FB9A26431}" type="presOf" srcId="{579C8A2E-5114-40B1-BFE8-C2C7546B8FE8}" destId="{A22713EA-CC43-4034-B458-8FF6335AA452}" srcOrd="0" destOrd="0" presId="urn:microsoft.com/office/officeart/2005/8/layout/vProcess5"/>
    <dgm:cxn modelId="{C726CD82-30CA-43AA-8A4B-77F2D31A263D}" srcId="{0755CEE2-1530-48AE-92D7-5538BFED4AF5}" destId="{91B50F99-9255-4290-8F5F-A6E0CDC1ACFE}" srcOrd="2" destOrd="0" parTransId="{6D5CD362-1CEA-4577-B3FA-2AF414D25FA3}" sibTransId="{F5DB3A7E-E19D-4084-A91F-70DBAAE2CDA2}"/>
    <dgm:cxn modelId="{1596A392-12FE-4729-817F-2ED5E2ED87C2}" srcId="{0755CEE2-1530-48AE-92D7-5538BFED4AF5}" destId="{C33CE63D-7CC5-4113-9C7B-62E4D22A80B2}" srcOrd="1" destOrd="0" parTransId="{FD646EEF-CA43-48E1-B5B8-9E77462F723E}" sibTransId="{655BCDC8-38B4-40AA-B184-2E2FAD83107A}"/>
    <dgm:cxn modelId="{81246E95-F512-49B4-99AC-EA10F69C47A9}" type="presOf" srcId="{C33CE63D-7CC5-4113-9C7B-62E4D22A80B2}" destId="{EAB044CB-7DF6-42B6-81CF-FBCF0A495B61}" srcOrd="0" destOrd="0" presId="urn:microsoft.com/office/officeart/2005/8/layout/vProcess5"/>
    <dgm:cxn modelId="{3D1B5696-7F32-47CF-84A6-7D7B093BAB20}" type="presOf" srcId="{D1AE84AE-5AFC-4436-89C1-A9BD172E5B38}" destId="{886B3F65-D791-40B3-B825-BDBE3DC6A172}" srcOrd="0" destOrd="0" presId="urn:microsoft.com/office/officeart/2005/8/layout/vProcess5"/>
    <dgm:cxn modelId="{16E9F49B-E8EC-474F-A4E8-867C653A636A}" type="presOf" srcId="{9281A075-1365-4279-92D7-34CB6748C0F9}" destId="{4230649A-BD74-453E-80AC-49281B348B9C}" srcOrd="1" destOrd="0" presId="urn:microsoft.com/office/officeart/2005/8/layout/vProcess5"/>
    <dgm:cxn modelId="{E947DBAB-05A5-42CA-AD57-C972FEF786F6}" type="presOf" srcId="{579C8A2E-5114-40B1-BFE8-C2C7546B8FE8}" destId="{FA84D925-BD3D-4C9A-92A2-CCDE90AD6FE0}" srcOrd="1" destOrd="0" presId="urn:microsoft.com/office/officeart/2005/8/layout/vProcess5"/>
    <dgm:cxn modelId="{6B0FD7C1-6282-46C7-B578-124380C052ED}" type="presOf" srcId="{9281A075-1365-4279-92D7-34CB6748C0F9}" destId="{5A5A7DF0-F581-4726-B677-F54A15439B47}" srcOrd="0" destOrd="0" presId="urn:microsoft.com/office/officeart/2005/8/layout/vProcess5"/>
    <dgm:cxn modelId="{BD61A9D7-214F-4461-BCE3-84A2964DAF96}" type="presOf" srcId="{655BCDC8-38B4-40AA-B184-2E2FAD83107A}" destId="{C39A62B2-F6BE-4A98-B91F-FDE2DD7EB649}" srcOrd="0" destOrd="0" presId="urn:microsoft.com/office/officeart/2005/8/layout/vProcess5"/>
    <dgm:cxn modelId="{239468E8-770F-49A4-8F3F-47FB47D7CB53}" srcId="{0755CEE2-1530-48AE-92D7-5538BFED4AF5}" destId="{9281A075-1365-4279-92D7-34CB6748C0F9}" srcOrd="0" destOrd="0" parTransId="{4E747D01-007D-4229-AFE6-B9CFB0B709DE}" sibTransId="{D1AE84AE-5AFC-4436-89C1-A9BD172E5B38}"/>
    <dgm:cxn modelId="{4415B1F6-4B69-47E2-BDA8-998F666C33D9}" type="presParOf" srcId="{F17A9C12-3276-48DD-9816-E509B83B1355}" destId="{F29F1FE4-2FAD-455E-A879-70308CFE48FB}" srcOrd="0" destOrd="0" presId="urn:microsoft.com/office/officeart/2005/8/layout/vProcess5"/>
    <dgm:cxn modelId="{F6954575-E56C-4180-A0DC-BC453A197C4D}" type="presParOf" srcId="{F17A9C12-3276-48DD-9816-E509B83B1355}" destId="{5A5A7DF0-F581-4726-B677-F54A15439B47}" srcOrd="1" destOrd="0" presId="urn:microsoft.com/office/officeart/2005/8/layout/vProcess5"/>
    <dgm:cxn modelId="{344881E2-46B3-4778-B809-A3CDB4304392}" type="presParOf" srcId="{F17A9C12-3276-48DD-9816-E509B83B1355}" destId="{EAB044CB-7DF6-42B6-81CF-FBCF0A495B61}" srcOrd="2" destOrd="0" presId="urn:microsoft.com/office/officeart/2005/8/layout/vProcess5"/>
    <dgm:cxn modelId="{185C004E-EC8D-4E6A-822A-EF287833F306}" type="presParOf" srcId="{F17A9C12-3276-48DD-9816-E509B83B1355}" destId="{905AF60F-1F95-407B-9371-BBDB702F457C}" srcOrd="3" destOrd="0" presId="urn:microsoft.com/office/officeart/2005/8/layout/vProcess5"/>
    <dgm:cxn modelId="{1396C68C-A9C4-4CD2-8612-9E6E2D640135}" type="presParOf" srcId="{F17A9C12-3276-48DD-9816-E509B83B1355}" destId="{A22713EA-CC43-4034-B458-8FF6335AA452}" srcOrd="4" destOrd="0" presId="urn:microsoft.com/office/officeart/2005/8/layout/vProcess5"/>
    <dgm:cxn modelId="{315C1B6F-4F18-47BD-9DC5-2C1D79F4C022}" type="presParOf" srcId="{F17A9C12-3276-48DD-9816-E509B83B1355}" destId="{886B3F65-D791-40B3-B825-BDBE3DC6A172}" srcOrd="5" destOrd="0" presId="urn:microsoft.com/office/officeart/2005/8/layout/vProcess5"/>
    <dgm:cxn modelId="{32CF16C5-DB7D-4AF2-8266-79F4444E2F0A}" type="presParOf" srcId="{F17A9C12-3276-48DD-9816-E509B83B1355}" destId="{C39A62B2-F6BE-4A98-B91F-FDE2DD7EB649}" srcOrd="6" destOrd="0" presId="urn:microsoft.com/office/officeart/2005/8/layout/vProcess5"/>
    <dgm:cxn modelId="{7406F973-A8ED-4E37-BB29-F6709B57D367}" type="presParOf" srcId="{F17A9C12-3276-48DD-9816-E509B83B1355}" destId="{BF707C9B-9FD5-4C03-8E73-A9FD291F1575}" srcOrd="7" destOrd="0" presId="urn:microsoft.com/office/officeart/2005/8/layout/vProcess5"/>
    <dgm:cxn modelId="{E5C2B435-AB00-406C-8DEB-A3E6B5D231E1}" type="presParOf" srcId="{F17A9C12-3276-48DD-9816-E509B83B1355}" destId="{4230649A-BD74-453E-80AC-49281B348B9C}" srcOrd="8" destOrd="0" presId="urn:microsoft.com/office/officeart/2005/8/layout/vProcess5"/>
    <dgm:cxn modelId="{2039383C-3DB5-4334-8929-03C230FF43F1}" type="presParOf" srcId="{F17A9C12-3276-48DD-9816-E509B83B1355}" destId="{56F707A6-8A41-4DCE-B6EF-9CF497169C58}" srcOrd="9" destOrd="0" presId="urn:microsoft.com/office/officeart/2005/8/layout/vProcess5"/>
    <dgm:cxn modelId="{B25C3CFD-2571-4CB2-B962-9945C9EB7E51}" type="presParOf" srcId="{F17A9C12-3276-48DD-9816-E509B83B1355}" destId="{150E36E6-887C-4DC1-B1DD-E1A84BC1BCEB}" srcOrd="10" destOrd="0" presId="urn:microsoft.com/office/officeart/2005/8/layout/vProcess5"/>
    <dgm:cxn modelId="{31338157-124F-4575-9DF6-84AB25182331}" type="presParOf" srcId="{F17A9C12-3276-48DD-9816-E509B83B1355}" destId="{FA84D925-BD3D-4C9A-92A2-CCDE90AD6FE0}"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0A69E5-FB28-48CA-87CA-C203A3CE1764}" type="doc">
      <dgm:prSet loTypeId="urn:microsoft.com/office/officeart/2005/8/layout/matrix3" loCatId="matrix" qsTypeId="urn:microsoft.com/office/officeart/2005/8/quickstyle/simple4" qsCatId="simple" csTypeId="urn:microsoft.com/office/officeart/2005/8/colors/colorful1" csCatId="colorful"/>
      <dgm:spPr/>
      <dgm:t>
        <a:bodyPr/>
        <a:lstStyle/>
        <a:p>
          <a:endParaRPr lang="en-US"/>
        </a:p>
      </dgm:t>
    </dgm:pt>
    <dgm:pt modelId="{62CD4761-39A5-4C6A-9E29-95615BAE26CB}">
      <dgm:prSet/>
      <dgm:spPr/>
      <dgm:t>
        <a:bodyPr/>
        <a:lstStyle/>
        <a:p>
          <a:r>
            <a:rPr lang="en-US"/>
            <a:t>Nasal Breathing</a:t>
          </a:r>
        </a:p>
      </dgm:t>
    </dgm:pt>
    <dgm:pt modelId="{A2C3B004-B482-41A9-959A-FB2192D6BAEC}" type="parTrans" cxnId="{298FCDE1-2626-4411-B033-88EFDC078EA2}">
      <dgm:prSet/>
      <dgm:spPr/>
      <dgm:t>
        <a:bodyPr/>
        <a:lstStyle/>
        <a:p>
          <a:endParaRPr lang="en-US"/>
        </a:p>
      </dgm:t>
    </dgm:pt>
    <dgm:pt modelId="{B4EE9782-3661-4A8F-A3C7-40615B0B46EA}" type="sibTrans" cxnId="{298FCDE1-2626-4411-B033-88EFDC078EA2}">
      <dgm:prSet/>
      <dgm:spPr/>
      <dgm:t>
        <a:bodyPr/>
        <a:lstStyle/>
        <a:p>
          <a:endParaRPr lang="en-US"/>
        </a:p>
      </dgm:t>
    </dgm:pt>
    <dgm:pt modelId="{5D4F783D-BDF4-4D62-844E-44C411B2B395}">
      <dgm:prSet/>
      <dgm:spPr/>
      <dgm:t>
        <a:bodyPr/>
        <a:lstStyle/>
        <a:p>
          <a:r>
            <a:rPr lang="en-US"/>
            <a:t>Lip Seal</a:t>
          </a:r>
        </a:p>
      </dgm:t>
    </dgm:pt>
    <dgm:pt modelId="{E424440D-3CCB-404D-AD35-C3C4A8D003D9}" type="parTrans" cxnId="{D4734186-9848-4C79-9E80-C935D91DD8B5}">
      <dgm:prSet/>
      <dgm:spPr/>
      <dgm:t>
        <a:bodyPr/>
        <a:lstStyle/>
        <a:p>
          <a:endParaRPr lang="en-US"/>
        </a:p>
      </dgm:t>
    </dgm:pt>
    <dgm:pt modelId="{C83B0C4B-21A2-4824-8C88-A8904F8904D0}" type="sibTrans" cxnId="{D4734186-9848-4C79-9E80-C935D91DD8B5}">
      <dgm:prSet/>
      <dgm:spPr/>
      <dgm:t>
        <a:bodyPr/>
        <a:lstStyle/>
        <a:p>
          <a:endParaRPr lang="en-US"/>
        </a:p>
      </dgm:t>
    </dgm:pt>
    <dgm:pt modelId="{A2C853DB-836C-4DFF-97F1-00CC9E9B0B97}">
      <dgm:prSet/>
      <dgm:spPr/>
      <dgm:t>
        <a:bodyPr/>
        <a:lstStyle/>
        <a:p>
          <a:r>
            <a:rPr lang="en-US"/>
            <a:t>Correct Tongue Posture</a:t>
          </a:r>
        </a:p>
      </dgm:t>
    </dgm:pt>
    <dgm:pt modelId="{D5E9BAD8-29AF-4F5C-BAB1-2F9C1E53947E}" type="parTrans" cxnId="{BC18BD7A-3C15-4AAD-9A05-BE7C5F49FD67}">
      <dgm:prSet/>
      <dgm:spPr/>
      <dgm:t>
        <a:bodyPr/>
        <a:lstStyle/>
        <a:p>
          <a:endParaRPr lang="en-US"/>
        </a:p>
      </dgm:t>
    </dgm:pt>
    <dgm:pt modelId="{262C8AC9-9304-43CD-A23B-1BCC24A9A059}" type="sibTrans" cxnId="{BC18BD7A-3C15-4AAD-9A05-BE7C5F49FD67}">
      <dgm:prSet/>
      <dgm:spPr/>
      <dgm:t>
        <a:bodyPr/>
        <a:lstStyle/>
        <a:p>
          <a:endParaRPr lang="en-US"/>
        </a:p>
      </dgm:t>
    </dgm:pt>
    <dgm:pt modelId="{294F9F53-D829-4ECB-8092-6D9CCF54D363}">
      <dgm:prSet/>
      <dgm:spPr/>
      <dgm:t>
        <a:bodyPr/>
        <a:lstStyle/>
        <a:p>
          <a:r>
            <a:rPr lang="en-US" dirty="0"/>
            <a:t>Correct Swallowing/Chewing </a:t>
          </a:r>
        </a:p>
      </dgm:t>
    </dgm:pt>
    <dgm:pt modelId="{4F01CEF7-2F08-478F-A19F-BA3DE50EBEB8}" type="parTrans" cxnId="{615DF0B2-43E5-4CF7-A17F-294DD2715923}">
      <dgm:prSet/>
      <dgm:spPr/>
      <dgm:t>
        <a:bodyPr/>
        <a:lstStyle/>
        <a:p>
          <a:endParaRPr lang="en-US"/>
        </a:p>
      </dgm:t>
    </dgm:pt>
    <dgm:pt modelId="{88423047-14E6-4EDA-9BC8-1FCA10EB8D93}" type="sibTrans" cxnId="{615DF0B2-43E5-4CF7-A17F-294DD2715923}">
      <dgm:prSet/>
      <dgm:spPr/>
      <dgm:t>
        <a:bodyPr/>
        <a:lstStyle/>
        <a:p>
          <a:endParaRPr lang="en-US"/>
        </a:p>
      </dgm:t>
    </dgm:pt>
    <dgm:pt modelId="{BEDE0B9F-F655-404C-B968-7535CC4585C6}" type="pres">
      <dgm:prSet presAssocID="{760A69E5-FB28-48CA-87CA-C203A3CE1764}" presName="matrix" presStyleCnt="0">
        <dgm:presLayoutVars>
          <dgm:chMax val="1"/>
          <dgm:dir/>
          <dgm:resizeHandles val="exact"/>
        </dgm:presLayoutVars>
      </dgm:prSet>
      <dgm:spPr/>
    </dgm:pt>
    <dgm:pt modelId="{BF845053-8E4F-4DC0-A182-911FCEDF99D6}" type="pres">
      <dgm:prSet presAssocID="{760A69E5-FB28-48CA-87CA-C203A3CE1764}" presName="diamond" presStyleLbl="bgShp" presStyleIdx="0" presStyleCnt="1"/>
      <dgm:spPr/>
    </dgm:pt>
    <dgm:pt modelId="{A044F670-3183-4B80-8151-2A1235374B25}" type="pres">
      <dgm:prSet presAssocID="{760A69E5-FB28-48CA-87CA-C203A3CE1764}" presName="quad1" presStyleLbl="node1" presStyleIdx="0" presStyleCnt="4">
        <dgm:presLayoutVars>
          <dgm:chMax val="0"/>
          <dgm:chPref val="0"/>
          <dgm:bulletEnabled val="1"/>
        </dgm:presLayoutVars>
      </dgm:prSet>
      <dgm:spPr/>
    </dgm:pt>
    <dgm:pt modelId="{F162EED8-CDF4-4BF8-8F30-6AD4F5D97CAC}" type="pres">
      <dgm:prSet presAssocID="{760A69E5-FB28-48CA-87CA-C203A3CE1764}" presName="quad2" presStyleLbl="node1" presStyleIdx="1" presStyleCnt="4">
        <dgm:presLayoutVars>
          <dgm:chMax val="0"/>
          <dgm:chPref val="0"/>
          <dgm:bulletEnabled val="1"/>
        </dgm:presLayoutVars>
      </dgm:prSet>
      <dgm:spPr/>
    </dgm:pt>
    <dgm:pt modelId="{2304358F-EF49-424B-B3EA-7C8790C70BDD}" type="pres">
      <dgm:prSet presAssocID="{760A69E5-FB28-48CA-87CA-C203A3CE1764}" presName="quad3" presStyleLbl="node1" presStyleIdx="2" presStyleCnt="4">
        <dgm:presLayoutVars>
          <dgm:chMax val="0"/>
          <dgm:chPref val="0"/>
          <dgm:bulletEnabled val="1"/>
        </dgm:presLayoutVars>
      </dgm:prSet>
      <dgm:spPr/>
    </dgm:pt>
    <dgm:pt modelId="{C415026C-357E-4FDA-A7A6-40168DAE9973}" type="pres">
      <dgm:prSet presAssocID="{760A69E5-FB28-48CA-87CA-C203A3CE1764}" presName="quad4" presStyleLbl="node1" presStyleIdx="3" presStyleCnt="4">
        <dgm:presLayoutVars>
          <dgm:chMax val="0"/>
          <dgm:chPref val="0"/>
          <dgm:bulletEnabled val="1"/>
        </dgm:presLayoutVars>
      </dgm:prSet>
      <dgm:spPr/>
    </dgm:pt>
  </dgm:ptLst>
  <dgm:cxnLst>
    <dgm:cxn modelId="{492F9805-3853-41FD-A4BF-8DE45F0AC534}" type="presOf" srcId="{760A69E5-FB28-48CA-87CA-C203A3CE1764}" destId="{BEDE0B9F-F655-404C-B968-7535CC4585C6}" srcOrd="0" destOrd="0" presId="urn:microsoft.com/office/officeart/2005/8/layout/matrix3"/>
    <dgm:cxn modelId="{CDBBB065-6DC2-43E0-A8F9-2B685B06764C}" type="presOf" srcId="{294F9F53-D829-4ECB-8092-6D9CCF54D363}" destId="{C415026C-357E-4FDA-A7A6-40168DAE9973}" srcOrd="0" destOrd="0" presId="urn:microsoft.com/office/officeart/2005/8/layout/matrix3"/>
    <dgm:cxn modelId="{63CA7F52-7FDC-4890-A072-F9AA3070423F}" type="presOf" srcId="{5D4F783D-BDF4-4D62-844E-44C411B2B395}" destId="{F162EED8-CDF4-4BF8-8F30-6AD4F5D97CAC}" srcOrd="0" destOrd="0" presId="urn:microsoft.com/office/officeart/2005/8/layout/matrix3"/>
    <dgm:cxn modelId="{B7860A7A-DCB4-431A-A787-B414BCAB2EB9}" type="presOf" srcId="{62CD4761-39A5-4C6A-9E29-95615BAE26CB}" destId="{A044F670-3183-4B80-8151-2A1235374B25}" srcOrd="0" destOrd="0" presId="urn:microsoft.com/office/officeart/2005/8/layout/matrix3"/>
    <dgm:cxn modelId="{BC18BD7A-3C15-4AAD-9A05-BE7C5F49FD67}" srcId="{760A69E5-FB28-48CA-87CA-C203A3CE1764}" destId="{A2C853DB-836C-4DFF-97F1-00CC9E9B0B97}" srcOrd="2" destOrd="0" parTransId="{D5E9BAD8-29AF-4F5C-BAB1-2F9C1E53947E}" sibTransId="{262C8AC9-9304-43CD-A23B-1BCC24A9A059}"/>
    <dgm:cxn modelId="{D4734186-9848-4C79-9E80-C935D91DD8B5}" srcId="{760A69E5-FB28-48CA-87CA-C203A3CE1764}" destId="{5D4F783D-BDF4-4D62-844E-44C411B2B395}" srcOrd="1" destOrd="0" parTransId="{E424440D-3CCB-404D-AD35-C3C4A8D003D9}" sibTransId="{C83B0C4B-21A2-4824-8C88-A8904F8904D0}"/>
    <dgm:cxn modelId="{A711378C-10A3-4B6B-BA98-2AFDD02930F7}" type="presOf" srcId="{A2C853DB-836C-4DFF-97F1-00CC9E9B0B97}" destId="{2304358F-EF49-424B-B3EA-7C8790C70BDD}" srcOrd="0" destOrd="0" presId="urn:microsoft.com/office/officeart/2005/8/layout/matrix3"/>
    <dgm:cxn modelId="{615DF0B2-43E5-4CF7-A17F-294DD2715923}" srcId="{760A69E5-FB28-48CA-87CA-C203A3CE1764}" destId="{294F9F53-D829-4ECB-8092-6D9CCF54D363}" srcOrd="3" destOrd="0" parTransId="{4F01CEF7-2F08-478F-A19F-BA3DE50EBEB8}" sibTransId="{88423047-14E6-4EDA-9BC8-1FCA10EB8D93}"/>
    <dgm:cxn modelId="{298FCDE1-2626-4411-B033-88EFDC078EA2}" srcId="{760A69E5-FB28-48CA-87CA-C203A3CE1764}" destId="{62CD4761-39A5-4C6A-9E29-95615BAE26CB}" srcOrd="0" destOrd="0" parTransId="{A2C3B004-B482-41A9-959A-FB2192D6BAEC}" sibTransId="{B4EE9782-3661-4A8F-A3C7-40615B0B46EA}"/>
    <dgm:cxn modelId="{E7E20212-49AE-48A7-AB42-1C9896EFBE56}" type="presParOf" srcId="{BEDE0B9F-F655-404C-B968-7535CC4585C6}" destId="{BF845053-8E4F-4DC0-A182-911FCEDF99D6}" srcOrd="0" destOrd="0" presId="urn:microsoft.com/office/officeart/2005/8/layout/matrix3"/>
    <dgm:cxn modelId="{5DB22E35-5E48-4A23-9DF9-530776F55EDE}" type="presParOf" srcId="{BEDE0B9F-F655-404C-B968-7535CC4585C6}" destId="{A044F670-3183-4B80-8151-2A1235374B25}" srcOrd="1" destOrd="0" presId="urn:microsoft.com/office/officeart/2005/8/layout/matrix3"/>
    <dgm:cxn modelId="{9E4E979A-F768-4E4D-A85F-8C4BE8210D46}" type="presParOf" srcId="{BEDE0B9F-F655-404C-B968-7535CC4585C6}" destId="{F162EED8-CDF4-4BF8-8F30-6AD4F5D97CAC}" srcOrd="2" destOrd="0" presId="urn:microsoft.com/office/officeart/2005/8/layout/matrix3"/>
    <dgm:cxn modelId="{09CB9CBA-E61D-4572-8216-5C8BDE8CA835}" type="presParOf" srcId="{BEDE0B9F-F655-404C-B968-7535CC4585C6}" destId="{2304358F-EF49-424B-B3EA-7C8790C70BDD}" srcOrd="3" destOrd="0" presId="urn:microsoft.com/office/officeart/2005/8/layout/matrix3"/>
    <dgm:cxn modelId="{EBA19C85-4BCD-4267-A764-9A377474D1F8}" type="presParOf" srcId="{BEDE0B9F-F655-404C-B968-7535CC4585C6}" destId="{C415026C-357E-4FDA-A7A6-40168DAE9973}"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AF1DFE-753B-4960-9CD1-C17257F98EA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66AA529-65E6-4EA8-8F5A-A1AF37157710}">
      <dgm:prSet/>
      <dgm:spPr/>
      <dgm:t>
        <a:bodyPr/>
        <a:lstStyle/>
        <a:p>
          <a:r>
            <a:rPr lang="en-US"/>
            <a:t>Prevents the proper function of the tongue and other orofacial muscles that we need to speak, swallow, chew and function properly</a:t>
          </a:r>
        </a:p>
      </dgm:t>
    </dgm:pt>
    <dgm:pt modelId="{78284AE0-91C2-4824-B4E8-735D1C0A9FCC}" type="parTrans" cxnId="{3046E02C-8AFE-4C8C-A514-A95F9935F8FF}">
      <dgm:prSet/>
      <dgm:spPr/>
      <dgm:t>
        <a:bodyPr/>
        <a:lstStyle/>
        <a:p>
          <a:endParaRPr lang="en-US"/>
        </a:p>
      </dgm:t>
    </dgm:pt>
    <dgm:pt modelId="{C6767B0D-52C6-4799-986E-78A86F2DF60A}" type="sibTrans" cxnId="{3046E02C-8AFE-4C8C-A514-A95F9935F8FF}">
      <dgm:prSet/>
      <dgm:spPr/>
      <dgm:t>
        <a:bodyPr/>
        <a:lstStyle/>
        <a:p>
          <a:endParaRPr lang="en-US"/>
        </a:p>
      </dgm:t>
    </dgm:pt>
    <dgm:pt modelId="{B35A09B5-BD62-4767-9D94-F240BB772F86}">
      <dgm:prSet/>
      <dgm:spPr/>
      <dgm:t>
        <a:bodyPr/>
        <a:lstStyle/>
        <a:p>
          <a:r>
            <a:rPr lang="en-US"/>
            <a:t>Can be a contributing factor to a compromised airway and the need for orthodontic treatment</a:t>
          </a:r>
        </a:p>
      </dgm:t>
    </dgm:pt>
    <dgm:pt modelId="{78F45814-37F2-4377-8372-FB6D7010D466}" type="parTrans" cxnId="{4EE2CF59-61E0-47C1-8642-796E0A240D11}">
      <dgm:prSet/>
      <dgm:spPr/>
      <dgm:t>
        <a:bodyPr/>
        <a:lstStyle/>
        <a:p>
          <a:endParaRPr lang="en-US"/>
        </a:p>
      </dgm:t>
    </dgm:pt>
    <dgm:pt modelId="{7A10DE30-8E91-4AF3-9E6E-0AF2D76CC6DD}" type="sibTrans" cxnId="{4EE2CF59-61E0-47C1-8642-796E0A240D11}">
      <dgm:prSet/>
      <dgm:spPr/>
      <dgm:t>
        <a:bodyPr/>
        <a:lstStyle/>
        <a:p>
          <a:endParaRPr lang="en-US"/>
        </a:p>
      </dgm:t>
    </dgm:pt>
    <dgm:pt modelId="{ADFD8460-A03B-4642-BF3F-F318AD66A5F3}">
      <dgm:prSet/>
      <dgm:spPr/>
      <dgm:t>
        <a:bodyPr/>
        <a:lstStyle/>
        <a:p>
          <a:r>
            <a:rPr lang="en-US"/>
            <a:t>Improper exchange of carbon dioxide and oxygen</a:t>
          </a:r>
        </a:p>
      </dgm:t>
    </dgm:pt>
    <dgm:pt modelId="{7EB3BC4D-8049-45AE-9837-D2431586F7BB}" type="parTrans" cxnId="{33C3FFEE-5FA3-4DFE-8CC0-4E6A2E62658A}">
      <dgm:prSet/>
      <dgm:spPr/>
      <dgm:t>
        <a:bodyPr/>
        <a:lstStyle/>
        <a:p>
          <a:endParaRPr lang="en-US"/>
        </a:p>
      </dgm:t>
    </dgm:pt>
    <dgm:pt modelId="{CAEF6420-3C92-451C-96D6-6DE9AF2DBC6A}" type="sibTrans" cxnId="{33C3FFEE-5FA3-4DFE-8CC0-4E6A2E62658A}">
      <dgm:prSet/>
      <dgm:spPr/>
      <dgm:t>
        <a:bodyPr/>
        <a:lstStyle/>
        <a:p>
          <a:endParaRPr lang="en-US"/>
        </a:p>
      </dgm:t>
    </dgm:pt>
    <dgm:pt modelId="{FCFFE250-4BFC-4F76-9444-8382222ED317}">
      <dgm:prSet/>
      <dgm:spPr/>
      <dgm:t>
        <a:bodyPr/>
        <a:lstStyle/>
        <a:p>
          <a:r>
            <a:rPr lang="en-US"/>
            <a:t>Sleep Disordered Breathing / Sleep Apnea Risks </a:t>
          </a:r>
        </a:p>
      </dgm:t>
    </dgm:pt>
    <dgm:pt modelId="{0FDBA2E8-D21C-48AB-A330-3E4253602D34}" type="parTrans" cxnId="{5BD5192B-CC8E-452F-B3BF-E408E2F38E80}">
      <dgm:prSet/>
      <dgm:spPr/>
      <dgm:t>
        <a:bodyPr/>
        <a:lstStyle/>
        <a:p>
          <a:endParaRPr lang="en-US"/>
        </a:p>
      </dgm:t>
    </dgm:pt>
    <dgm:pt modelId="{800E8583-8129-4BD8-BE77-64082C4BBA7E}" type="sibTrans" cxnId="{5BD5192B-CC8E-452F-B3BF-E408E2F38E80}">
      <dgm:prSet/>
      <dgm:spPr/>
      <dgm:t>
        <a:bodyPr/>
        <a:lstStyle/>
        <a:p>
          <a:endParaRPr lang="en-US"/>
        </a:p>
      </dgm:t>
    </dgm:pt>
    <dgm:pt modelId="{458963D8-9F38-4426-832A-62625B902866}">
      <dgm:prSet/>
      <dgm:spPr/>
      <dgm:t>
        <a:bodyPr/>
        <a:lstStyle/>
        <a:p>
          <a:r>
            <a:rPr lang="en-US"/>
            <a:t>Can cause the delicate tissues of the tonsils and adenoids to swell and become enlarged, further impacting a restricted airway</a:t>
          </a:r>
        </a:p>
      </dgm:t>
    </dgm:pt>
    <dgm:pt modelId="{D21B3A0A-BA55-4408-8612-396D9E4C4520}" type="parTrans" cxnId="{03B2FACB-8BD0-4C53-B364-FF88C5EA8363}">
      <dgm:prSet/>
      <dgm:spPr/>
      <dgm:t>
        <a:bodyPr/>
        <a:lstStyle/>
        <a:p>
          <a:endParaRPr lang="en-US"/>
        </a:p>
      </dgm:t>
    </dgm:pt>
    <dgm:pt modelId="{231895D7-E90C-4767-A5C7-C0F7B18FF824}" type="sibTrans" cxnId="{03B2FACB-8BD0-4C53-B364-FF88C5EA8363}">
      <dgm:prSet/>
      <dgm:spPr/>
      <dgm:t>
        <a:bodyPr/>
        <a:lstStyle/>
        <a:p>
          <a:endParaRPr lang="en-US"/>
        </a:p>
      </dgm:t>
    </dgm:pt>
    <dgm:pt modelId="{7C8D3948-99ED-4132-B248-8D0B609F57F6}">
      <dgm:prSet/>
      <dgm:spPr/>
      <dgm:t>
        <a:bodyPr/>
        <a:lstStyle/>
        <a:p>
          <a:r>
            <a:rPr lang="en-US"/>
            <a:t>Can cause enlarged tonsils/ adenoids</a:t>
          </a:r>
        </a:p>
      </dgm:t>
    </dgm:pt>
    <dgm:pt modelId="{8703D934-1E57-4403-8F5D-83CF40120140}" type="parTrans" cxnId="{1AA8F208-4081-4F77-9810-1C870DE18798}">
      <dgm:prSet/>
      <dgm:spPr/>
      <dgm:t>
        <a:bodyPr/>
        <a:lstStyle/>
        <a:p>
          <a:endParaRPr lang="en-US"/>
        </a:p>
      </dgm:t>
    </dgm:pt>
    <dgm:pt modelId="{E8A4FC55-F379-4153-845E-F1A4B868F81A}" type="sibTrans" cxnId="{1AA8F208-4081-4F77-9810-1C870DE18798}">
      <dgm:prSet/>
      <dgm:spPr/>
      <dgm:t>
        <a:bodyPr/>
        <a:lstStyle/>
        <a:p>
          <a:endParaRPr lang="en-US"/>
        </a:p>
      </dgm:t>
    </dgm:pt>
    <dgm:pt modelId="{45DD0A75-C3B0-47B2-A34C-41CC80EDC1AC}">
      <dgm:prSet/>
      <dgm:spPr/>
      <dgm:t>
        <a:bodyPr/>
        <a:lstStyle/>
        <a:p>
          <a:r>
            <a:rPr lang="en-US"/>
            <a:t>Can lead to misdiagnosis of ADHD </a:t>
          </a:r>
        </a:p>
      </dgm:t>
    </dgm:pt>
    <dgm:pt modelId="{461C74C4-EA1C-4D78-8263-D22E1C06AB48}" type="parTrans" cxnId="{D3A063FD-C731-409C-B662-8EF01B11EDDD}">
      <dgm:prSet/>
      <dgm:spPr/>
      <dgm:t>
        <a:bodyPr/>
        <a:lstStyle/>
        <a:p>
          <a:endParaRPr lang="en-US"/>
        </a:p>
      </dgm:t>
    </dgm:pt>
    <dgm:pt modelId="{C34DC651-C183-41A6-9A14-4E47D1AF1377}" type="sibTrans" cxnId="{D3A063FD-C731-409C-B662-8EF01B11EDDD}">
      <dgm:prSet/>
      <dgm:spPr/>
      <dgm:t>
        <a:bodyPr/>
        <a:lstStyle/>
        <a:p>
          <a:endParaRPr lang="en-US"/>
        </a:p>
      </dgm:t>
    </dgm:pt>
    <dgm:pt modelId="{5C46AE50-102B-41F5-84FE-CA10039D387F}" type="pres">
      <dgm:prSet presAssocID="{9BAF1DFE-753B-4960-9CD1-C17257F98EA9}" presName="linear" presStyleCnt="0">
        <dgm:presLayoutVars>
          <dgm:animLvl val="lvl"/>
          <dgm:resizeHandles val="exact"/>
        </dgm:presLayoutVars>
      </dgm:prSet>
      <dgm:spPr/>
    </dgm:pt>
    <dgm:pt modelId="{2CDFED7E-38B5-43E0-B41E-2213647EF585}" type="pres">
      <dgm:prSet presAssocID="{A66AA529-65E6-4EA8-8F5A-A1AF37157710}" presName="parentText" presStyleLbl="node1" presStyleIdx="0" presStyleCnt="7">
        <dgm:presLayoutVars>
          <dgm:chMax val="0"/>
          <dgm:bulletEnabled val="1"/>
        </dgm:presLayoutVars>
      </dgm:prSet>
      <dgm:spPr/>
    </dgm:pt>
    <dgm:pt modelId="{7E42D9C4-C63B-42A9-8F96-589AF441D4DB}" type="pres">
      <dgm:prSet presAssocID="{C6767B0D-52C6-4799-986E-78A86F2DF60A}" presName="spacer" presStyleCnt="0"/>
      <dgm:spPr/>
    </dgm:pt>
    <dgm:pt modelId="{626431F8-73D4-4379-A7BA-ADD6B91CB340}" type="pres">
      <dgm:prSet presAssocID="{B35A09B5-BD62-4767-9D94-F240BB772F86}" presName="parentText" presStyleLbl="node1" presStyleIdx="1" presStyleCnt="7">
        <dgm:presLayoutVars>
          <dgm:chMax val="0"/>
          <dgm:bulletEnabled val="1"/>
        </dgm:presLayoutVars>
      </dgm:prSet>
      <dgm:spPr/>
    </dgm:pt>
    <dgm:pt modelId="{3A011565-7255-43DA-AF61-5E52D0C5314A}" type="pres">
      <dgm:prSet presAssocID="{7A10DE30-8E91-4AF3-9E6E-0AF2D76CC6DD}" presName="spacer" presStyleCnt="0"/>
      <dgm:spPr/>
    </dgm:pt>
    <dgm:pt modelId="{099D992F-A8B8-4107-A204-DB0157AF0EBC}" type="pres">
      <dgm:prSet presAssocID="{ADFD8460-A03B-4642-BF3F-F318AD66A5F3}" presName="parentText" presStyleLbl="node1" presStyleIdx="2" presStyleCnt="7">
        <dgm:presLayoutVars>
          <dgm:chMax val="0"/>
          <dgm:bulletEnabled val="1"/>
        </dgm:presLayoutVars>
      </dgm:prSet>
      <dgm:spPr/>
    </dgm:pt>
    <dgm:pt modelId="{D543D750-8596-4B27-BFEF-BAE37BAD090D}" type="pres">
      <dgm:prSet presAssocID="{CAEF6420-3C92-451C-96D6-6DE9AF2DBC6A}" presName="spacer" presStyleCnt="0"/>
      <dgm:spPr/>
    </dgm:pt>
    <dgm:pt modelId="{3E20899D-53B7-466B-9501-27559BE20D21}" type="pres">
      <dgm:prSet presAssocID="{FCFFE250-4BFC-4F76-9444-8382222ED317}" presName="parentText" presStyleLbl="node1" presStyleIdx="3" presStyleCnt="7">
        <dgm:presLayoutVars>
          <dgm:chMax val="0"/>
          <dgm:bulletEnabled val="1"/>
        </dgm:presLayoutVars>
      </dgm:prSet>
      <dgm:spPr/>
    </dgm:pt>
    <dgm:pt modelId="{09CE1086-A5F1-4DD8-A47E-6197DC6FA770}" type="pres">
      <dgm:prSet presAssocID="{800E8583-8129-4BD8-BE77-64082C4BBA7E}" presName="spacer" presStyleCnt="0"/>
      <dgm:spPr/>
    </dgm:pt>
    <dgm:pt modelId="{57CE63BB-33F7-4FA1-8650-362426CBD6B0}" type="pres">
      <dgm:prSet presAssocID="{458963D8-9F38-4426-832A-62625B902866}" presName="parentText" presStyleLbl="node1" presStyleIdx="4" presStyleCnt="7">
        <dgm:presLayoutVars>
          <dgm:chMax val="0"/>
          <dgm:bulletEnabled val="1"/>
        </dgm:presLayoutVars>
      </dgm:prSet>
      <dgm:spPr/>
    </dgm:pt>
    <dgm:pt modelId="{D6D97A4F-C696-41E3-9703-E3BAE19A306F}" type="pres">
      <dgm:prSet presAssocID="{231895D7-E90C-4767-A5C7-C0F7B18FF824}" presName="spacer" presStyleCnt="0"/>
      <dgm:spPr/>
    </dgm:pt>
    <dgm:pt modelId="{C402058F-8062-41BB-B1F0-37F21DA8E9C0}" type="pres">
      <dgm:prSet presAssocID="{7C8D3948-99ED-4132-B248-8D0B609F57F6}" presName="parentText" presStyleLbl="node1" presStyleIdx="5" presStyleCnt="7">
        <dgm:presLayoutVars>
          <dgm:chMax val="0"/>
          <dgm:bulletEnabled val="1"/>
        </dgm:presLayoutVars>
      </dgm:prSet>
      <dgm:spPr/>
    </dgm:pt>
    <dgm:pt modelId="{EDB1A05A-1112-4BCB-B4F4-A4769D5E6621}" type="pres">
      <dgm:prSet presAssocID="{E8A4FC55-F379-4153-845E-F1A4B868F81A}" presName="spacer" presStyleCnt="0"/>
      <dgm:spPr/>
    </dgm:pt>
    <dgm:pt modelId="{A02E593C-62C6-40DF-8518-78EF3D2F4791}" type="pres">
      <dgm:prSet presAssocID="{45DD0A75-C3B0-47B2-A34C-41CC80EDC1AC}" presName="parentText" presStyleLbl="node1" presStyleIdx="6" presStyleCnt="7">
        <dgm:presLayoutVars>
          <dgm:chMax val="0"/>
          <dgm:bulletEnabled val="1"/>
        </dgm:presLayoutVars>
      </dgm:prSet>
      <dgm:spPr/>
    </dgm:pt>
  </dgm:ptLst>
  <dgm:cxnLst>
    <dgm:cxn modelId="{1AA8F208-4081-4F77-9810-1C870DE18798}" srcId="{9BAF1DFE-753B-4960-9CD1-C17257F98EA9}" destId="{7C8D3948-99ED-4132-B248-8D0B609F57F6}" srcOrd="5" destOrd="0" parTransId="{8703D934-1E57-4403-8F5D-83CF40120140}" sibTransId="{E8A4FC55-F379-4153-845E-F1A4B868F81A}"/>
    <dgm:cxn modelId="{5BD5192B-CC8E-452F-B3BF-E408E2F38E80}" srcId="{9BAF1DFE-753B-4960-9CD1-C17257F98EA9}" destId="{FCFFE250-4BFC-4F76-9444-8382222ED317}" srcOrd="3" destOrd="0" parTransId="{0FDBA2E8-D21C-48AB-A330-3E4253602D34}" sibTransId="{800E8583-8129-4BD8-BE77-64082C4BBA7E}"/>
    <dgm:cxn modelId="{3046E02C-8AFE-4C8C-A514-A95F9935F8FF}" srcId="{9BAF1DFE-753B-4960-9CD1-C17257F98EA9}" destId="{A66AA529-65E6-4EA8-8F5A-A1AF37157710}" srcOrd="0" destOrd="0" parTransId="{78284AE0-91C2-4824-B4E8-735D1C0A9FCC}" sibTransId="{C6767B0D-52C6-4799-986E-78A86F2DF60A}"/>
    <dgm:cxn modelId="{103A7E40-035F-403F-BC56-9B69B5A43FCE}" type="presOf" srcId="{7C8D3948-99ED-4132-B248-8D0B609F57F6}" destId="{C402058F-8062-41BB-B1F0-37F21DA8E9C0}" srcOrd="0" destOrd="0" presId="urn:microsoft.com/office/officeart/2005/8/layout/vList2"/>
    <dgm:cxn modelId="{42D6D848-3F49-4B15-BCBB-F5F46176A197}" type="presOf" srcId="{ADFD8460-A03B-4642-BF3F-F318AD66A5F3}" destId="{099D992F-A8B8-4107-A204-DB0157AF0EBC}" srcOrd="0" destOrd="0" presId="urn:microsoft.com/office/officeart/2005/8/layout/vList2"/>
    <dgm:cxn modelId="{4EE2CF59-61E0-47C1-8642-796E0A240D11}" srcId="{9BAF1DFE-753B-4960-9CD1-C17257F98EA9}" destId="{B35A09B5-BD62-4767-9D94-F240BB772F86}" srcOrd="1" destOrd="0" parTransId="{78F45814-37F2-4377-8372-FB6D7010D466}" sibTransId="{7A10DE30-8E91-4AF3-9E6E-0AF2D76CC6DD}"/>
    <dgm:cxn modelId="{9F6D1983-E194-4927-A5EC-59C2414CB207}" type="presOf" srcId="{9BAF1DFE-753B-4960-9CD1-C17257F98EA9}" destId="{5C46AE50-102B-41F5-84FE-CA10039D387F}" srcOrd="0" destOrd="0" presId="urn:microsoft.com/office/officeart/2005/8/layout/vList2"/>
    <dgm:cxn modelId="{CA2A8A8C-DB8B-48EE-BB0A-976CFAB84970}" type="presOf" srcId="{458963D8-9F38-4426-832A-62625B902866}" destId="{57CE63BB-33F7-4FA1-8650-362426CBD6B0}" srcOrd="0" destOrd="0" presId="urn:microsoft.com/office/officeart/2005/8/layout/vList2"/>
    <dgm:cxn modelId="{A473E09F-B97F-442A-B4BF-C34946FD7468}" type="presOf" srcId="{45DD0A75-C3B0-47B2-A34C-41CC80EDC1AC}" destId="{A02E593C-62C6-40DF-8518-78EF3D2F4791}" srcOrd="0" destOrd="0" presId="urn:microsoft.com/office/officeart/2005/8/layout/vList2"/>
    <dgm:cxn modelId="{03B2FACB-8BD0-4C53-B364-FF88C5EA8363}" srcId="{9BAF1DFE-753B-4960-9CD1-C17257F98EA9}" destId="{458963D8-9F38-4426-832A-62625B902866}" srcOrd="4" destOrd="0" parTransId="{D21B3A0A-BA55-4408-8612-396D9E4C4520}" sibTransId="{231895D7-E90C-4767-A5C7-C0F7B18FF824}"/>
    <dgm:cxn modelId="{E1B62CDB-F749-4F5F-9282-B72DBEC3A999}" type="presOf" srcId="{FCFFE250-4BFC-4F76-9444-8382222ED317}" destId="{3E20899D-53B7-466B-9501-27559BE20D21}" srcOrd="0" destOrd="0" presId="urn:microsoft.com/office/officeart/2005/8/layout/vList2"/>
    <dgm:cxn modelId="{AB4584EB-85D4-45F1-925F-ABCD0BFA28B3}" type="presOf" srcId="{B35A09B5-BD62-4767-9D94-F240BB772F86}" destId="{626431F8-73D4-4379-A7BA-ADD6B91CB340}" srcOrd="0" destOrd="0" presId="urn:microsoft.com/office/officeart/2005/8/layout/vList2"/>
    <dgm:cxn modelId="{8FF11BED-155F-4ABF-BB9A-9912FC07501A}" type="presOf" srcId="{A66AA529-65E6-4EA8-8F5A-A1AF37157710}" destId="{2CDFED7E-38B5-43E0-B41E-2213647EF585}" srcOrd="0" destOrd="0" presId="urn:microsoft.com/office/officeart/2005/8/layout/vList2"/>
    <dgm:cxn modelId="{33C3FFEE-5FA3-4DFE-8CC0-4E6A2E62658A}" srcId="{9BAF1DFE-753B-4960-9CD1-C17257F98EA9}" destId="{ADFD8460-A03B-4642-BF3F-F318AD66A5F3}" srcOrd="2" destOrd="0" parTransId="{7EB3BC4D-8049-45AE-9837-D2431586F7BB}" sibTransId="{CAEF6420-3C92-451C-96D6-6DE9AF2DBC6A}"/>
    <dgm:cxn modelId="{D3A063FD-C731-409C-B662-8EF01B11EDDD}" srcId="{9BAF1DFE-753B-4960-9CD1-C17257F98EA9}" destId="{45DD0A75-C3B0-47B2-A34C-41CC80EDC1AC}" srcOrd="6" destOrd="0" parTransId="{461C74C4-EA1C-4D78-8263-D22E1C06AB48}" sibTransId="{C34DC651-C183-41A6-9A14-4E47D1AF1377}"/>
    <dgm:cxn modelId="{705FB985-E617-44E5-A449-8788AD2D6E60}" type="presParOf" srcId="{5C46AE50-102B-41F5-84FE-CA10039D387F}" destId="{2CDFED7E-38B5-43E0-B41E-2213647EF585}" srcOrd="0" destOrd="0" presId="urn:microsoft.com/office/officeart/2005/8/layout/vList2"/>
    <dgm:cxn modelId="{47487FDD-0BB5-4903-934C-84FAECEC1C38}" type="presParOf" srcId="{5C46AE50-102B-41F5-84FE-CA10039D387F}" destId="{7E42D9C4-C63B-42A9-8F96-589AF441D4DB}" srcOrd="1" destOrd="0" presId="urn:microsoft.com/office/officeart/2005/8/layout/vList2"/>
    <dgm:cxn modelId="{4CF224B5-FB6C-4367-AB46-A8A4F03A2E7C}" type="presParOf" srcId="{5C46AE50-102B-41F5-84FE-CA10039D387F}" destId="{626431F8-73D4-4379-A7BA-ADD6B91CB340}" srcOrd="2" destOrd="0" presId="urn:microsoft.com/office/officeart/2005/8/layout/vList2"/>
    <dgm:cxn modelId="{455DF94A-54B9-4FD0-AE67-C84A5BEE190D}" type="presParOf" srcId="{5C46AE50-102B-41F5-84FE-CA10039D387F}" destId="{3A011565-7255-43DA-AF61-5E52D0C5314A}" srcOrd="3" destOrd="0" presId="urn:microsoft.com/office/officeart/2005/8/layout/vList2"/>
    <dgm:cxn modelId="{BB0FD907-DB7C-47AF-BFF0-808C35F16FDD}" type="presParOf" srcId="{5C46AE50-102B-41F5-84FE-CA10039D387F}" destId="{099D992F-A8B8-4107-A204-DB0157AF0EBC}" srcOrd="4" destOrd="0" presId="urn:microsoft.com/office/officeart/2005/8/layout/vList2"/>
    <dgm:cxn modelId="{4BE90956-AF95-4CC6-B9AD-9EDF83A1774C}" type="presParOf" srcId="{5C46AE50-102B-41F5-84FE-CA10039D387F}" destId="{D543D750-8596-4B27-BFEF-BAE37BAD090D}" srcOrd="5" destOrd="0" presId="urn:microsoft.com/office/officeart/2005/8/layout/vList2"/>
    <dgm:cxn modelId="{8E488C2A-56CB-48FE-A583-C6B17E4D2158}" type="presParOf" srcId="{5C46AE50-102B-41F5-84FE-CA10039D387F}" destId="{3E20899D-53B7-466B-9501-27559BE20D21}" srcOrd="6" destOrd="0" presId="urn:microsoft.com/office/officeart/2005/8/layout/vList2"/>
    <dgm:cxn modelId="{C5163BFA-6309-4719-941C-194271432F44}" type="presParOf" srcId="{5C46AE50-102B-41F5-84FE-CA10039D387F}" destId="{09CE1086-A5F1-4DD8-A47E-6197DC6FA770}" srcOrd="7" destOrd="0" presId="urn:microsoft.com/office/officeart/2005/8/layout/vList2"/>
    <dgm:cxn modelId="{C16BBB0A-72B2-4973-962A-4A4A9BF3EB59}" type="presParOf" srcId="{5C46AE50-102B-41F5-84FE-CA10039D387F}" destId="{57CE63BB-33F7-4FA1-8650-362426CBD6B0}" srcOrd="8" destOrd="0" presId="urn:microsoft.com/office/officeart/2005/8/layout/vList2"/>
    <dgm:cxn modelId="{143AF680-A564-44EA-80D1-7998F11C7AE8}" type="presParOf" srcId="{5C46AE50-102B-41F5-84FE-CA10039D387F}" destId="{D6D97A4F-C696-41E3-9703-E3BAE19A306F}" srcOrd="9" destOrd="0" presId="urn:microsoft.com/office/officeart/2005/8/layout/vList2"/>
    <dgm:cxn modelId="{3199DDEB-7C22-43F9-BC02-6531D1993987}" type="presParOf" srcId="{5C46AE50-102B-41F5-84FE-CA10039D387F}" destId="{C402058F-8062-41BB-B1F0-37F21DA8E9C0}" srcOrd="10" destOrd="0" presId="urn:microsoft.com/office/officeart/2005/8/layout/vList2"/>
    <dgm:cxn modelId="{6274DBD9-576A-4605-B57B-C477B1560772}" type="presParOf" srcId="{5C46AE50-102B-41F5-84FE-CA10039D387F}" destId="{EDB1A05A-1112-4BCB-B4F4-A4769D5E6621}" srcOrd="11" destOrd="0" presId="urn:microsoft.com/office/officeart/2005/8/layout/vList2"/>
    <dgm:cxn modelId="{90F37882-0220-4909-BB6F-27281A33AA93}" type="presParOf" srcId="{5C46AE50-102B-41F5-84FE-CA10039D387F}" destId="{A02E593C-62C6-40DF-8518-78EF3D2F4791}"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0D3736-13D6-44CC-AE3C-8FB18C398C48}" type="doc">
      <dgm:prSet loTypeId="urn:microsoft.com/office/officeart/2005/8/layout/vList5" loCatId="list" qsTypeId="urn:microsoft.com/office/officeart/2005/8/quickstyle/simple4" qsCatId="simple" csTypeId="urn:microsoft.com/office/officeart/2005/8/colors/colorful5" csCatId="colorful" phldr="1"/>
      <dgm:spPr/>
      <dgm:t>
        <a:bodyPr/>
        <a:lstStyle/>
        <a:p>
          <a:endParaRPr lang="en-US"/>
        </a:p>
      </dgm:t>
    </dgm:pt>
    <dgm:pt modelId="{02A35F7A-119B-4998-AFD9-F93EF76BF967}">
      <dgm:prSet/>
      <dgm:spPr/>
      <dgm:t>
        <a:bodyPr/>
        <a:lstStyle/>
        <a:p>
          <a:r>
            <a:rPr lang="en-US"/>
            <a:t>Mouth Breathing and low tongue posture can lead to structural characteristics such as:</a:t>
          </a:r>
        </a:p>
      </dgm:t>
    </dgm:pt>
    <dgm:pt modelId="{F202D63F-5606-4311-A5D3-B8D01EC449BC}" type="parTrans" cxnId="{0ED66590-40C9-42A3-8E61-FFE07371FC38}">
      <dgm:prSet/>
      <dgm:spPr/>
      <dgm:t>
        <a:bodyPr/>
        <a:lstStyle/>
        <a:p>
          <a:endParaRPr lang="en-US"/>
        </a:p>
      </dgm:t>
    </dgm:pt>
    <dgm:pt modelId="{E16F6A89-C918-4A69-9E0A-5011E82FDFED}" type="sibTrans" cxnId="{0ED66590-40C9-42A3-8E61-FFE07371FC38}">
      <dgm:prSet/>
      <dgm:spPr/>
      <dgm:t>
        <a:bodyPr/>
        <a:lstStyle/>
        <a:p>
          <a:endParaRPr lang="en-US"/>
        </a:p>
      </dgm:t>
    </dgm:pt>
    <dgm:pt modelId="{086E1349-2DCB-459D-B9EC-833D25E58DB1}">
      <dgm:prSet/>
      <dgm:spPr/>
      <dgm:t>
        <a:bodyPr/>
        <a:lstStyle/>
        <a:p>
          <a:r>
            <a:rPr lang="en-US" dirty="0"/>
            <a:t>a narrow palate </a:t>
          </a:r>
        </a:p>
      </dgm:t>
    </dgm:pt>
    <dgm:pt modelId="{8925F670-02C9-434A-8C19-D760CD733374}" type="parTrans" cxnId="{B27E6F57-1587-475C-9775-95776BCE739E}">
      <dgm:prSet/>
      <dgm:spPr/>
      <dgm:t>
        <a:bodyPr/>
        <a:lstStyle/>
        <a:p>
          <a:endParaRPr lang="en-US"/>
        </a:p>
      </dgm:t>
    </dgm:pt>
    <dgm:pt modelId="{2F656DCA-611E-4B60-B805-4817B74E9B86}" type="sibTrans" cxnId="{B27E6F57-1587-475C-9775-95776BCE739E}">
      <dgm:prSet/>
      <dgm:spPr/>
      <dgm:t>
        <a:bodyPr/>
        <a:lstStyle/>
        <a:p>
          <a:endParaRPr lang="en-US"/>
        </a:p>
      </dgm:t>
    </dgm:pt>
    <dgm:pt modelId="{E7CE25DD-BCA8-4107-BCBD-7345AF668159}">
      <dgm:prSet/>
      <dgm:spPr/>
      <dgm:t>
        <a:bodyPr/>
        <a:lstStyle/>
        <a:p>
          <a:r>
            <a:rPr lang="en-US" dirty="0"/>
            <a:t>cavities</a:t>
          </a:r>
        </a:p>
      </dgm:t>
    </dgm:pt>
    <dgm:pt modelId="{6AF56F6F-4435-47DA-8696-C0DB49F76EF8}" type="parTrans" cxnId="{7E5FD39C-2014-4747-A1B7-C5DFB4227A2D}">
      <dgm:prSet/>
      <dgm:spPr/>
      <dgm:t>
        <a:bodyPr/>
        <a:lstStyle/>
        <a:p>
          <a:endParaRPr lang="en-US"/>
        </a:p>
      </dgm:t>
    </dgm:pt>
    <dgm:pt modelId="{23898A30-527B-41B9-9A3E-80A17516C3BE}" type="sibTrans" cxnId="{7E5FD39C-2014-4747-A1B7-C5DFB4227A2D}">
      <dgm:prSet/>
      <dgm:spPr/>
      <dgm:t>
        <a:bodyPr/>
        <a:lstStyle/>
        <a:p>
          <a:endParaRPr lang="en-US"/>
        </a:p>
      </dgm:t>
    </dgm:pt>
    <dgm:pt modelId="{5D4B81AC-108C-469F-9E3E-A0A35F3A865B}">
      <dgm:prSet/>
      <dgm:spPr/>
      <dgm:t>
        <a:bodyPr/>
        <a:lstStyle/>
        <a:p>
          <a:r>
            <a:rPr lang="en-US" dirty="0"/>
            <a:t>caries</a:t>
          </a:r>
        </a:p>
      </dgm:t>
    </dgm:pt>
    <dgm:pt modelId="{40DD588F-FE0E-44DF-B31A-56063E8C28D4}" type="parTrans" cxnId="{8B7262C9-A27B-487A-B146-661EF4776F1F}">
      <dgm:prSet/>
      <dgm:spPr/>
      <dgm:t>
        <a:bodyPr/>
        <a:lstStyle/>
        <a:p>
          <a:endParaRPr lang="en-US"/>
        </a:p>
      </dgm:t>
    </dgm:pt>
    <dgm:pt modelId="{FF11B325-655C-49B6-9322-E906D2397A1E}" type="sibTrans" cxnId="{8B7262C9-A27B-487A-B146-661EF4776F1F}">
      <dgm:prSet/>
      <dgm:spPr/>
      <dgm:t>
        <a:bodyPr/>
        <a:lstStyle/>
        <a:p>
          <a:endParaRPr lang="en-US"/>
        </a:p>
      </dgm:t>
    </dgm:pt>
    <dgm:pt modelId="{6DB1A8AD-558F-46D7-B05D-CA7D8BC4624A}">
      <dgm:prSet/>
      <dgm:spPr/>
      <dgm:t>
        <a:bodyPr/>
        <a:lstStyle/>
        <a:p>
          <a:r>
            <a:rPr lang="en-US"/>
            <a:t>a long face </a:t>
          </a:r>
        </a:p>
      </dgm:t>
    </dgm:pt>
    <dgm:pt modelId="{6A815ECE-D208-4818-A517-F6498AADE140}" type="parTrans" cxnId="{7FD9362C-056A-4310-9AF7-9450983144E2}">
      <dgm:prSet/>
      <dgm:spPr/>
      <dgm:t>
        <a:bodyPr/>
        <a:lstStyle/>
        <a:p>
          <a:endParaRPr lang="en-US"/>
        </a:p>
      </dgm:t>
    </dgm:pt>
    <dgm:pt modelId="{EEE1DD71-0DDF-42A0-8510-E1618AA3B0FD}" type="sibTrans" cxnId="{7FD9362C-056A-4310-9AF7-9450983144E2}">
      <dgm:prSet/>
      <dgm:spPr/>
      <dgm:t>
        <a:bodyPr/>
        <a:lstStyle/>
        <a:p>
          <a:endParaRPr lang="en-US"/>
        </a:p>
      </dgm:t>
    </dgm:pt>
    <dgm:pt modelId="{202D9FE2-FD58-442D-BA9B-1AEF005F8F67}">
      <dgm:prSet/>
      <dgm:spPr/>
      <dgm:t>
        <a:bodyPr/>
        <a:lstStyle/>
        <a:p>
          <a:r>
            <a:rPr lang="en-US"/>
            <a:t>crowded teeth </a:t>
          </a:r>
        </a:p>
      </dgm:t>
    </dgm:pt>
    <dgm:pt modelId="{233B6A12-B0E7-4990-8625-13E7D33CA437}" type="parTrans" cxnId="{E58EB246-6174-406D-A8A8-C617E28A6DAC}">
      <dgm:prSet/>
      <dgm:spPr/>
      <dgm:t>
        <a:bodyPr/>
        <a:lstStyle/>
        <a:p>
          <a:endParaRPr lang="en-US"/>
        </a:p>
      </dgm:t>
    </dgm:pt>
    <dgm:pt modelId="{54B1CED1-3E1B-4B31-8F40-90E2ED534120}" type="sibTrans" cxnId="{E58EB246-6174-406D-A8A8-C617E28A6DAC}">
      <dgm:prSet/>
      <dgm:spPr/>
      <dgm:t>
        <a:bodyPr/>
        <a:lstStyle/>
        <a:p>
          <a:endParaRPr lang="en-US"/>
        </a:p>
      </dgm:t>
    </dgm:pt>
    <dgm:pt modelId="{31E887C9-914E-435D-8DF7-82BCE8F0ED73}">
      <dgm:prSet/>
      <dgm:spPr/>
      <dgm:t>
        <a:bodyPr/>
        <a:lstStyle/>
        <a:p>
          <a:r>
            <a:rPr lang="en-US"/>
            <a:t>a recessed jaw </a:t>
          </a:r>
        </a:p>
      </dgm:t>
    </dgm:pt>
    <dgm:pt modelId="{27B3AB9B-2FEE-410A-8AF8-98C5C795A184}" type="parTrans" cxnId="{23651B3F-1D6E-4F1D-A986-FC180A4775E7}">
      <dgm:prSet/>
      <dgm:spPr/>
      <dgm:t>
        <a:bodyPr/>
        <a:lstStyle/>
        <a:p>
          <a:endParaRPr lang="en-US"/>
        </a:p>
      </dgm:t>
    </dgm:pt>
    <dgm:pt modelId="{740545F3-D923-454E-9D68-5BF7E839CD2A}" type="sibTrans" cxnId="{23651B3F-1D6E-4F1D-A986-FC180A4775E7}">
      <dgm:prSet/>
      <dgm:spPr/>
      <dgm:t>
        <a:bodyPr/>
        <a:lstStyle/>
        <a:p>
          <a:endParaRPr lang="en-US"/>
        </a:p>
      </dgm:t>
    </dgm:pt>
    <dgm:pt modelId="{C5D4813D-AF68-4054-AAF7-31728BCAD03A}">
      <dgm:prSet/>
      <dgm:spPr/>
      <dgm:t>
        <a:bodyPr/>
        <a:lstStyle/>
        <a:p>
          <a:r>
            <a:rPr lang="en-US"/>
            <a:t>a gummy smile</a:t>
          </a:r>
        </a:p>
      </dgm:t>
    </dgm:pt>
    <dgm:pt modelId="{B8CACF9B-A1AD-406E-B880-DB88DFD5864D}" type="parTrans" cxnId="{95E99D57-5D47-4C03-9295-8EFB4D224A4B}">
      <dgm:prSet/>
      <dgm:spPr/>
      <dgm:t>
        <a:bodyPr/>
        <a:lstStyle/>
        <a:p>
          <a:endParaRPr lang="en-US"/>
        </a:p>
      </dgm:t>
    </dgm:pt>
    <dgm:pt modelId="{D8939565-D346-4D81-9B6C-D039430DEFD3}" type="sibTrans" cxnId="{95E99D57-5D47-4C03-9295-8EFB4D224A4B}">
      <dgm:prSet/>
      <dgm:spPr/>
      <dgm:t>
        <a:bodyPr/>
        <a:lstStyle/>
        <a:p>
          <a:endParaRPr lang="en-US"/>
        </a:p>
      </dgm:t>
    </dgm:pt>
    <dgm:pt modelId="{8AA96C22-6B85-4F0B-A905-B9A277B29E20}" type="pres">
      <dgm:prSet presAssocID="{F10D3736-13D6-44CC-AE3C-8FB18C398C48}" presName="Name0" presStyleCnt="0">
        <dgm:presLayoutVars>
          <dgm:dir/>
          <dgm:animLvl val="lvl"/>
          <dgm:resizeHandles val="exact"/>
        </dgm:presLayoutVars>
      </dgm:prSet>
      <dgm:spPr/>
    </dgm:pt>
    <dgm:pt modelId="{3221C597-F40F-4F8B-9C88-CF807BFF2E5F}" type="pres">
      <dgm:prSet presAssocID="{02A35F7A-119B-4998-AFD9-F93EF76BF967}" presName="linNode" presStyleCnt="0"/>
      <dgm:spPr/>
    </dgm:pt>
    <dgm:pt modelId="{7AD0E243-4FE7-4592-BEE1-2751102D0F99}" type="pres">
      <dgm:prSet presAssocID="{02A35F7A-119B-4998-AFD9-F93EF76BF967}" presName="parentText" presStyleLbl="node1" presStyleIdx="0" presStyleCnt="1">
        <dgm:presLayoutVars>
          <dgm:chMax val="1"/>
          <dgm:bulletEnabled val="1"/>
        </dgm:presLayoutVars>
      </dgm:prSet>
      <dgm:spPr/>
    </dgm:pt>
    <dgm:pt modelId="{C1D726CF-DC5E-4CE3-AB00-0EEA31D47F7D}" type="pres">
      <dgm:prSet presAssocID="{02A35F7A-119B-4998-AFD9-F93EF76BF967}" presName="descendantText" presStyleLbl="alignAccFollowNode1" presStyleIdx="0" presStyleCnt="1">
        <dgm:presLayoutVars>
          <dgm:bulletEnabled val="1"/>
        </dgm:presLayoutVars>
      </dgm:prSet>
      <dgm:spPr/>
    </dgm:pt>
  </dgm:ptLst>
  <dgm:cxnLst>
    <dgm:cxn modelId="{1FC2F114-1B2E-4C81-974B-39E1DD195059}" type="presOf" srcId="{F10D3736-13D6-44CC-AE3C-8FB18C398C48}" destId="{8AA96C22-6B85-4F0B-A905-B9A277B29E20}" srcOrd="0" destOrd="0" presId="urn:microsoft.com/office/officeart/2005/8/layout/vList5"/>
    <dgm:cxn modelId="{7FD9362C-056A-4310-9AF7-9450983144E2}" srcId="{02A35F7A-119B-4998-AFD9-F93EF76BF967}" destId="{6DB1A8AD-558F-46D7-B05D-CA7D8BC4624A}" srcOrd="3" destOrd="0" parTransId="{6A815ECE-D208-4818-A517-F6498AADE140}" sibTransId="{EEE1DD71-0DDF-42A0-8510-E1618AA3B0FD}"/>
    <dgm:cxn modelId="{68BEC93B-48BC-4BE5-B7FD-EF7E79B21211}" type="presOf" srcId="{086E1349-2DCB-459D-B9EC-833D25E58DB1}" destId="{C1D726CF-DC5E-4CE3-AB00-0EEA31D47F7D}" srcOrd="0" destOrd="0" presId="urn:microsoft.com/office/officeart/2005/8/layout/vList5"/>
    <dgm:cxn modelId="{23651B3F-1D6E-4F1D-A986-FC180A4775E7}" srcId="{02A35F7A-119B-4998-AFD9-F93EF76BF967}" destId="{31E887C9-914E-435D-8DF7-82BCE8F0ED73}" srcOrd="5" destOrd="0" parTransId="{27B3AB9B-2FEE-410A-8AF8-98C5C795A184}" sibTransId="{740545F3-D923-454E-9D68-5BF7E839CD2A}"/>
    <dgm:cxn modelId="{E58EB246-6174-406D-A8A8-C617E28A6DAC}" srcId="{02A35F7A-119B-4998-AFD9-F93EF76BF967}" destId="{202D9FE2-FD58-442D-BA9B-1AEF005F8F67}" srcOrd="4" destOrd="0" parTransId="{233B6A12-B0E7-4990-8625-13E7D33CA437}" sibTransId="{54B1CED1-3E1B-4B31-8F40-90E2ED534120}"/>
    <dgm:cxn modelId="{B27E6F57-1587-475C-9775-95776BCE739E}" srcId="{02A35F7A-119B-4998-AFD9-F93EF76BF967}" destId="{086E1349-2DCB-459D-B9EC-833D25E58DB1}" srcOrd="0" destOrd="0" parTransId="{8925F670-02C9-434A-8C19-D760CD733374}" sibTransId="{2F656DCA-611E-4B60-B805-4817B74E9B86}"/>
    <dgm:cxn modelId="{95E99D57-5D47-4C03-9295-8EFB4D224A4B}" srcId="{02A35F7A-119B-4998-AFD9-F93EF76BF967}" destId="{C5D4813D-AF68-4054-AAF7-31728BCAD03A}" srcOrd="6" destOrd="0" parTransId="{B8CACF9B-A1AD-406E-B880-DB88DFD5864D}" sibTransId="{D8939565-D346-4D81-9B6C-D039430DEFD3}"/>
    <dgm:cxn modelId="{0ED66590-40C9-42A3-8E61-FFE07371FC38}" srcId="{F10D3736-13D6-44CC-AE3C-8FB18C398C48}" destId="{02A35F7A-119B-4998-AFD9-F93EF76BF967}" srcOrd="0" destOrd="0" parTransId="{F202D63F-5606-4311-A5D3-B8D01EC449BC}" sibTransId="{E16F6A89-C918-4A69-9E0A-5011E82FDFED}"/>
    <dgm:cxn modelId="{A5821B94-F044-4E6A-9B31-06C5B0577FE0}" type="presOf" srcId="{E7CE25DD-BCA8-4107-BCBD-7345AF668159}" destId="{C1D726CF-DC5E-4CE3-AB00-0EEA31D47F7D}" srcOrd="0" destOrd="1" presId="urn:microsoft.com/office/officeart/2005/8/layout/vList5"/>
    <dgm:cxn modelId="{7E5FD39C-2014-4747-A1B7-C5DFB4227A2D}" srcId="{02A35F7A-119B-4998-AFD9-F93EF76BF967}" destId="{E7CE25DD-BCA8-4107-BCBD-7345AF668159}" srcOrd="1" destOrd="0" parTransId="{6AF56F6F-4435-47DA-8696-C0DB49F76EF8}" sibTransId="{23898A30-527B-41B9-9A3E-80A17516C3BE}"/>
    <dgm:cxn modelId="{ACA9999E-EB6E-4A16-B459-7692DB38360B}" type="presOf" srcId="{31E887C9-914E-435D-8DF7-82BCE8F0ED73}" destId="{C1D726CF-DC5E-4CE3-AB00-0EEA31D47F7D}" srcOrd="0" destOrd="5" presId="urn:microsoft.com/office/officeart/2005/8/layout/vList5"/>
    <dgm:cxn modelId="{FCAB14B4-2C42-4537-920F-0D03BD4BB27B}" type="presOf" srcId="{5D4B81AC-108C-469F-9E3E-A0A35F3A865B}" destId="{C1D726CF-DC5E-4CE3-AB00-0EEA31D47F7D}" srcOrd="0" destOrd="2" presId="urn:microsoft.com/office/officeart/2005/8/layout/vList5"/>
    <dgm:cxn modelId="{8DE284BA-D0F1-480E-828B-FC9916234A97}" type="presOf" srcId="{202D9FE2-FD58-442D-BA9B-1AEF005F8F67}" destId="{C1D726CF-DC5E-4CE3-AB00-0EEA31D47F7D}" srcOrd="0" destOrd="4" presId="urn:microsoft.com/office/officeart/2005/8/layout/vList5"/>
    <dgm:cxn modelId="{F3C073C6-600C-496B-945F-B1080193C313}" type="presOf" srcId="{C5D4813D-AF68-4054-AAF7-31728BCAD03A}" destId="{C1D726CF-DC5E-4CE3-AB00-0EEA31D47F7D}" srcOrd="0" destOrd="6" presId="urn:microsoft.com/office/officeart/2005/8/layout/vList5"/>
    <dgm:cxn modelId="{8B7262C9-A27B-487A-B146-661EF4776F1F}" srcId="{02A35F7A-119B-4998-AFD9-F93EF76BF967}" destId="{5D4B81AC-108C-469F-9E3E-A0A35F3A865B}" srcOrd="2" destOrd="0" parTransId="{40DD588F-FE0E-44DF-B31A-56063E8C28D4}" sibTransId="{FF11B325-655C-49B6-9322-E906D2397A1E}"/>
    <dgm:cxn modelId="{3141BDEC-82DA-42F7-A536-FC75634FEFB9}" type="presOf" srcId="{02A35F7A-119B-4998-AFD9-F93EF76BF967}" destId="{7AD0E243-4FE7-4592-BEE1-2751102D0F99}" srcOrd="0" destOrd="0" presId="urn:microsoft.com/office/officeart/2005/8/layout/vList5"/>
    <dgm:cxn modelId="{452F79F3-16B1-4D11-9DC2-E3A84D74A5C1}" type="presOf" srcId="{6DB1A8AD-558F-46D7-B05D-CA7D8BC4624A}" destId="{C1D726CF-DC5E-4CE3-AB00-0EEA31D47F7D}" srcOrd="0" destOrd="3" presId="urn:microsoft.com/office/officeart/2005/8/layout/vList5"/>
    <dgm:cxn modelId="{E0DE472D-CC23-4C8B-9B91-69808DB3854B}" type="presParOf" srcId="{8AA96C22-6B85-4F0B-A905-B9A277B29E20}" destId="{3221C597-F40F-4F8B-9C88-CF807BFF2E5F}" srcOrd="0" destOrd="0" presId="urn:microsoft.com/office/officeart/2005/8/layout/vList5"/>
    <dgm:cxn modelId="{11DD505A-40AE-4146-BDBE-A394745459E0}" type="presParOf" srcId="{3221C597-F40F-4F8B-9C88-CF807BFF2E5F}" destId="{7AD0E243-4FE7-4592-BEE1-2751102D0F99}" srcOrd="0" destOrd="0" presId="urn:microsoft.com/office/officeart/2005/8/layout/vList5"/>
    <dgm:cxn modelId="{4C4D0539-E5E9-42D3-807D-EBB36E639F9A}" type="presParOf" srcId="{3221C597-F40F-4F8B-9C88-CF807BFF2E5F}" destId="{C1D726CF-DC5E-4CE3-AB00-0EEA31D47F7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56555-587A-4005-AADF-7641D2914EEF}">
      <dsp:nvSpPr>
        <dsp:cNvPr id="0" name=""/>
        <dsp:cNvSpPr/>
      </dsp:nvSpPr>
      <dsp:spPr>
        <a:xfrm>
          <a:off x="346297" y="0"/>
          <a:ext cx="2498119" cy="2498119"/>
        </a:xfrm>
        <a:prstGeom prst="ellipse">
          <a:avLst/>
        </a:prstGeom>
        <a:blipFill rotWithShape="0">
          <a:blip xmlns:r="http://schemas.openxmlformats.org/officeDocument/2006/relationships" r:embed="rId1"/>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7480" tIns="82550" rIns="137480" bIns="825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712138" y="365841"/>
        <a:ext cx="1766437" cy="1766437"/>
      </dsp:txXfrm>
    </dsp:sp>
    <dsp:sp modelId="{9CDC3F6F-7669-411B-9360-0EDBDCFD28BD}">
      <dsp:nvSpPr>
        <dsp:cNvPr id="0" name=""/>
        <dsp:cNvSpPr/>
      </dsp:nvSpPr>
      <dsp:spPr>
        <a:xfrm>
          <a:off x="3108818" y="0"/>
          <a:ext cx="2498119" cy="2498119"/>
        </a:xfrm>
        <a:prstGeom prst="ellipse">
          <a:avLst/>
        </a:prstGeom>
        <a:blipFill rotWithShape="0">
          <a:blip xmlns:r="http://schemas.openxmlformats.org/officeDocument/2006/relationships" r:embed="rId2"/>
          <a:srcRect/>
          <a:stretch>
            <a:fillRect l="-7000" r="-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7480" tIns="82550" rIns="137480" bIns="825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3474659" y="365841"/>
        <a:ext cx="1766437" cy="1766437"/>
      </dsp:txXfrm>
    </dsp:sp>
    <dsp:sp modelId="{DE8F127E-0B13-46FE-8C52-CF8323724F0D}">
      <dsp:nvSpPr>
        <dsp:cNvPr id="0" name=""/>
        <dsp:cNvSpPr/>
      </dsp:nvSpPr>
      <dsp:spPr>
        <a:xfrm>
          <a:off x="5964418" y="0"/>
          <a:ext cx="2498119" cy="2498119"/>
        </a:xfrm>
        <a:prstGeom prst="ellipse">
          <a:avLst/>
        </a:prstGeom>
        <a:blipFill rotWithShape="0">
          <a:blip xmlns:r="http://schemas.openxmlformats.org/officeDocument/2006/relationships" r:embed="rId3"/>
          <a:srcRect/>
          <a:stretch>
            <a:fillRect t="-20000" b="-20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7480" tIns="82550" rIns="13748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6330259" y="365841"/>
        <a:ext cx="1766437" cy="17664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A7DF0-F581-4726-B677-F54A15439B47}">
      <dsp:nvSpPr>
        <dsp:cNvPr id="0" name=""/>
        <dsp:cNvSpPr/>
      </dsp:nvSpPr>
      <dsp:spPr>
        <a:xfrm>
          <a:off x="0" y="0"/>
          <a:ext cx="8742263" cy="811669"/>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TONGUE TIE- RESTRICTED TONGUE MOBILITY = LOW TONGUE POSTURE</a:t>
          </a:r>
        </a:p>
      </dsp:txBody>
      <dsp:txXfrm>
        <a:off x="23773" y="23773"/>
        <a:ext cx="7797822" cy="764123"/>
      </dsp:txXfrm>
    </dsp:sp>
    <dsp:sp modelId="{EAB044CB-7DF6-42B6-81CF-FBCF0A495B61}">
      <dsp:nvSpPr>
        <dsp:cNvPr id="0" name=""/>
        <dsp:cNvSpPr/>
      </dsp:nvSpPr>
      <dsp:spPr>
        <a:xfrm>
          <a:off x="732164" y="959245"/>
          <a:ext cx="8742263" cy="81166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LOW TONGUE POSTURE = MORE LIKELY FOR THE TONGUE TO FALL BACK INTO THE AIRWAY DURING SLEEP</a:t>
          </a:r>
        </a:p>
      </dsp:txBody>
      <dsp:txXfrm>
        <a:off x="755937" y="983018"/>
        <a:ext cx="7434967" cy="764123"/>
      </dsp:txXfrm>
    </dsp:sp>
    <dsp:sp modelId="{905AF60F-1F95-407B-9371-BBDB702F457C}">
      <dsp:nvSpPr>
        <dsp:cNvPr id="0" name=""/>
        <dsp:cNvSpPr/>
      </dsp:nvSpPr>
      <dsp:spPr>
        <a:xfrm>
          <a:off x="1453401" y="1918490"/>
          <a:ext cx="8742263" cy="811669"/>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CLENCHING/GRINDING = IN RESPONSE TO A COMPROMISED AIRWAY</a:t>
          </a:r>
        </a:p>
      </dsp:txBody>
      <dsp:txXfrm>
        <a:off x="1477174" y="1942263"/>
        <a:ext cx="7445895" cy="764123"/>
      </dsp:txXfrm>
    </dsp:sp>
    <dsp:sp modelId="{A22713EA-CC43-4034-B458-8FF6335AA452}">
      <dsp:nvSpPr>
        <dsp:cNvPr id="0" name=""/>
        <dsp:cNvSpPr/>
      </dsp:nvSpPr>
      <dsp:spPr>
        <a:xfrm>
          <a:off x="2185565" y="2877735"/>
          <a:ext cx="8742263" cy="81166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TMJ DYSFUNCTION = PAIN AND TENSION</a:t>
          </a:r>
        </a:p>
      </dsp:txBody>
      <dsp:txXfrm>
        <a:off x="2209338" y="2901508"/>
        <a:ext cx="7434967" cy="764123"/>
      </dsp:txXfrm>
    </dsp:sp>
    <dsp:sp modelId="{886B3F65-D791-40B3-B825-BDBE3DC6A172}">
      <dsp:nvSpPr>
        <dsp:cNvPr id="0" name=""/>
        <dsp:cNvSpPr/>
      </dsp:nvSpPr>
      <dsp:spPr>
        <a:xfrm>
          <a:off x="8214678" y="621664"/>
          <a:ext cx="527584" cy="527584"/>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333384" y="621664"/>
        <a:ext cx="290172" cy="397007"/>
      </dsp:txXfrm>
    </dsp:sp>
    <dsp:sp modelId="{C39A62B2-F6BE-4A98-B91F-FDE2DD7EB649}">
      <dsp:nvSpPr>
        <dsp:cNvPr id="0" name=""/>
        <dsp:cNvSpPr/>
      </dsp:nvSpPr>
      <dsp:spPr>
        <a:xfrm>
          <a:off x="8946842" y="1580910"/>
          <a:ext cx="527584" cy="527584"/>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065548" y="1580910"/>
        <a:ext cx="290172" cy="397007"/>
      </dsp:txXfrm>
    </dsp:sp>
    <dsp:sp modelId="{BF707C9B-9FD5-4C03-8E73-A9FD291F1575}">
      <dsp:nvSpPr>
        <dsp:cNvPr id="0" name=""/>
        <dsp:cNvSpPr/>
      </dsp:nvSpPr>
      <dsp:spPr>
        <a:xfrm>
          <a:off x="9668079" y="2540155"/>
          <a:ext cx="527584" cy="527584"/>
        </a:xfrm>
        <a:prstGeom prst="downArrow">
          <a:avLst>
            <a:gd name="adj1" fmla="val 55000"/>
            <a:gd name="adj2" fmla="val 45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786785" y="2540155"/>
        <a:ext cx="290172" cy="3970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45053-8E4F-4DC0-A182-911FCEDF99D6}">
      <dsp:nvSpPr>
        <dsp:cNvPr id="0" name=""/>
        <dsp:cNvSpPr/>
      </dsp:nvSpPr>
      <dsp:spPr>
        <a:xfrm>
          <a:off x="606456" y="0"/>
          <a:ext cx="5453920" cy="545392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044F670-3183-4B80-8151-2A1235374B25}">
      <dsp:nvSpPr>
        <dsp:cNvPr id="0" name=""/>
        <dsp:cNvSpPr/>
      </dsp:nvSpPr>
      <dsp:spPr>
        <a:xfrm>
          <a:off x="1124578" y="518122"/>
          <a:ext cx="2127028" cy="212702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Nasal Breathing</a:t>
          </a:r>
        </a:p>
      </dsp:txBody>
      <dsp:txXfrm>
        <a:off x="1228411" y="621955"/>
        <a:ext cx="1919362" cy="1919362"/>
      </dsp:txXfrm>
    </dsp:sp>
    <dsp:sp modelId="{F162EED8-CDF4-4BF8-8F30-6AD4F5D97CAC}">
      <dsp:nvSpPr>
        <dsp:cNvPr id="0" name=""/>
        <dsp:cNvSpPr/>
      </dsp:nvSpPr>
      <dsp:spPr>
        <a:xfrm>
          <a:off x="3415225" y="518122"/>
          <a:ext cx="2127028" cy="212702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Lip Seal</a:t>
          </a:r>
        </a:p>
      </dsp:txBody>
      <dsp:txXfrm>
        <a:off x="3519058" y="621955"/>
        <a:ext cx="1919362" cy="1919362"/>
      </dsp:txXfrm>
    </dsp:sp>
    <dsp:sp modelId="{2304358F-EF49-424B-B3EA-7C8790C70BDD}">
      <dsp:nvSpPr>
        <dsp:cNvPr id="0" name=""/>
        <dsp:cNvSpPr/>
      </dsp:nvSpPr>
      <dsp:spPr>
        <a:xfrm>
          <a:off x="1124578" y="2808768"/>
          <a:ext cx="2127028" cy="212702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Correct Tongue Posture</a:t>
          </a:r>
        </a:p>
      </dsp:txBody>
      <dsp:txXfrm>
        <a:off x="1228411" y="2912601"/>
        <a:ext cx="1919362" cy="1919362"/>
      </dsp:txXfrm>
    </dsp:sp>
    <dsp:sp modelId="{C415026C-357E-4FDA-A7A6-40168DAE9973}">
      <dsp:nvSpPr>
        <dsp:cNvPr id="0" name=""/>
        <dsp:cNvSpPr/>
      </dsp:nvSpPr>
      <dsp:spPr>
        <a:xfrm>
          <a:off x="3415225" y="2808768"/>
          <a:ext cx="2127028" cy="212702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Correct Swallowing/Chewing </a:t>
          </a:r>
        </a:p>
      </dsp:txBody>
      <dsp:txXfrm>
        <a:off x="3519058" y="2912601"/>
        <a:ext cx="1919362" cy="19193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DFED7E-38B5-43E0-B41E-2213647EF585}">
      <dsp:nvSpPr>
        <dsp:cNvPr id="0" name=""/>
        <dsp:cNvSpPr/>
      </dsp:nvSpPr>
      <dsp:spPr>
        <a:xfrm>
          <a:off x="0" y="10507"/>
          <a:ext cx="4828172" cy="76985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Prevents the proper function of the tongue and other orofacial muscles that we need to speak, swallow, chew and function properly</a:t>
          </a:r>
        </a:p>
      </dsp:txBody>
      <dsp:txXfrm>
        <a:off x="37581" y="48088"/>
        <a:ext cx="4753010" cy="694697"/>
      </dsp:txXfrm>
    </dsp:sp>
    <dsp:sp modelId="{626431F8-73D4-4379-A7BA-ADD6B91CB340}">
      <dsp:nvSpPr>
        <dsp:cNvPr id="0" name=""/>
        <dsp:cNvSpPr/>
      </dsp:nvSpPr>
      <dsp:spPr>
        <a:xfrm>
          <a:off x="0" y="820687"/>
          <a:ext cx="4828172" cy="769859"/>
        </a:xfrm>
        <a:prstGeom prst="roundRect">
          <a:avLst/>
        </a:prstGeom>
        <a:solidFill>
          <a:schemeClr val="accent2">
            <a:hueOff val="1073936"/>
            <a:satOff val="-3082"/>
            <a:lumOff val="-493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Can be a contributing factor to a compromised airway and the need for orthodontic treatment</a:t>
          </a:r>
        </a:p>
      </dsp:txBody>
      <dsp:txXfrm>
        <a:off x="37581" y="858268"/>
        <a:ext cx="4753010" cy="694697"/>
      </dsp:txXfrm>
    </dsp:sp>
    <dsp:sp modelId="{099D992F-A8B8-4107-A204-DB0157AF0EBC}">
      <dsp:nvSpPr>
        <dsp:cNvPr id="0" name=""/>
        <dsp:cNvSpPr/>
      </dsp:nvSpPr>
      <dsp:spPr>
        <a:xfrm>
          <a:off x="0" y="1630867"/>
          <a:ext cx="4828172" cy="769859"/>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Improper exchange of carbon dioxide and oxygen</a:t>
          </a:r>
        </a:p>
      </dsp:txBody>
      <dsp:txXfrm>
        <a:off x="37581" y="1668448"/>
        <a:ext cx="4753010" cy="694697"/>
      </dsp:txXfrm>
    </dsp:sp>
    <dsp:sp modelId="{3E20899D-53B7-466B-9501-27559BE20D21}">
      <dsp:nvSpPr>
        <dsp:cNvPr id="0" name=""/>
        <dsp:cNvSpPr/>
      </dsp:nvSpPr>
      <dsp:spPr>
        <a:xfrm>
          <a:off x="0" y="2441047"/>
          <a:ext cx="4828172" cy="769859"/>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Sleep Disordered Breathing / Sleep Apnea Risks </a:t>
          </a:r>
        </a:p>
      </dsp:txBody>
      <dsp:txXfrm>
        <a:off x="37581" y="2478628"/>
        <a:ext cx="4753010" cy="694697"/>
      </dsp:txXfrm>
    </dsp:sp>
    <dsp:sp modelId="{57CE63BB-33F7-4FA1-8650-362426CBD6B0}">
      <dsp:nvSpPr>
        <dsp:cNvPr id="0" name=""/>
        <dsp:cNvSpPr/>
      </dsp:nvSpPr>
      <dsp:spPr>
        <a:xfrm>
          <a:off x="0" y="3251227"/>
          <a:ext cx="4828172" cy="769859"/>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Can cause the delicate tissues of the tonsils and adenoids to swell and become enlarged, further impacting a restricted airway</a:t>
          </a:r>
        </a:p>
      </dsp:txBody>
      <dsp:txXfrm>
        <a:off x="37581" y="3288808"/>
        <a:ext cx="4753010" cy="694697"/>
      </dsp:txXfrm>
    </dsp:sp>
    <dsp:sp modelId="{C402058F-8062-41BB-B1F0-37F21DA8E9C0}">
      <dsp:nvSpPr>
        <dsp:cNvPr id="0" name=""/>
        <dsp:cNvSpPr/>
      </dsp:nvSpPr>
      <dsp:spPr>
        <a:xfrm>
          <a:off x="0" y="4061407"/>
          <a:ext cx="4828172" cy="769859"/>
        </a:xfrm>
        <a:prstGeom prst="roundRect">
          <a:avLst/>
        </a:prstGeom>
        <a:solidFill>
          <a:schemeClr val="accent2">
            <a:hueOff val="5369678"/>
            <a:satOff val="-15411"/>
            <a:lumOff val="-2467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Can cause enlarged tonsils/ adenoids</a:t>
          </a:r>
        </a:p>
      </dsp:txBody>
      <dsp:txXfrm>
        <a:off x="37581" y="4098988"/>
        <a:ext cx="4753010" cy="694697"/>
      </dsp:txXfrm>
    </dsp:sp>
    <dsp:sp modelId="{A02E593C-62C6-40DF-8518-78EF3D2F4791}">
      <dsp:nvSpPr>
        <dsp:cNvPr id="0" name=""/>
        <dsp:cNvSpPr/>
      </dsp:nvSpPr>
      <dsp:spPr>
        <a:xfrm>
          <a:off x="0" y="4871587"/>
          <a:ext cx="4828172" cy="769859"/>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Can lead to misdiagnosis of ADHD </a:t>
          </a:r>
        </a:p>
      </dsp:txBody>
      <dsp:txXfrm>
        <a:off x="37581" y="4909168"/>
        <a:ext cx="4753010" cy="6946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726CF-DC5E-4CE3-AB00-0EEA31D47F7D}">
      <dsp:nvSpPr>
        <dsp:cNvPr id="0" name=""/>
        <dsp:cNvSpPr/>
      </dsp:nvSpPr>
      <dsp:spPr>
        <a:xfrm rot="5400000">
          <a:off x="2487355" y="-62829"/>
          <a:ext cx="2842375" cy="3678628"/>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a narrow palate </a:t>
          </a:r>
        </a:p>
        <a:p>
          <a:pPr marL="228600" lvl="1" indent="-228600" algn="l" defTabSz="977900">
            <a:lnSpc>
              <a:spcPct val="90000"/>
            </a:lnSpc>
            <a:spcBef>
              <a:spcPct val="0"/>
            </a:spcBef>
            <a:spcAft>
              <a:spcPct val="15000"/>
            </a:spcAft>
            <a:buChar char="•"/>
          </a:pPr>
          <a:r>
            <a:rPr lang="en-US" sz="2200" kern="1200" dirty="0"/>
            <a:t>cavities</a:t>
          </a:r>
        </a:p>
        <a:p>
          <a:pPr marL="228600" lvl="1" indent="-228600" algn="l" defTabSz="977900">
            <a:lnSpc>
              <a:spcPct val="90000"/>
            </a:lnSpc>
            <a:spcBef>
              <a:spcPct val="0"/>
            </a:spcBef>
            <a:spcAft>
              <a:spcPct val="15000"/>
            </a:spcAft>
            <a:buChar char="•"/>
          </a:pPr>
          <a:r>
            <a:rPr lang="en-US" sz="2200" kern="1200" dirty="0"/>
            <a:t>caries</a:t>
          </a:r>
        </a:p>
        <a:p>
          <a:pPr marL="228600" lvl="1" indent="-228600" algn="l" defTabSz="977900">
            <a:lnSpc>
              <a:spcPct val="90000"/>
            </a:lnSpc>
            <a:spcBef>
              <a:spcPct val="0"/>
            </a:spcBef>
            <a:spcAft>
              <a:spcPct val="15000"/>
            </a:spcAft>
            <a:buChar char="•"/>
          </a:pPr>
          <a:r>
            <a:rPr lang="en-US" sz="2200" kern="1200"/>
            <a:t>a long face </a:t>
          </a:r>
        </a:p>
        <a:p>
          <a:pPr marL="228600" lvl="1" indent="-228600" algn="l" defTabSz="977900">
            <a:lnSpc>
              <a:spcPct val="90000"/>
            </a:lnSpc>
            <a:spcBef>
              <a:spcPct val="0"/>
            </a:spcBef>
            <a:spcAft>
              <a:spcPct val="15000"/>
            </a:spcAft>
            <a:buChar char="•"/>
          </a:pPr>
          <a:r>
            <a:rPr lang="en-US" sz="2200" kern="1200"/>
            <a:t>crowded teeth </a:t>
          </a:r>
        </a:p>
        <a:p>
          <a:pPr marL="228600" lvl="1" indent="-228600" algn="l" defTabSz="977900">
            <a:lnSpc>
              <a:spcPct val="90000"/>
            </a:lnSpc>
            <a:spcBef>
              <a:spcPct val="0"/>
            </a:spcBef>
            <a:spcAft>
              <a:spcPct val="15000"/>
            </a:spcAft>
            <a:buChar char="•"/>
          </a:pPr>
          <a:r>
            <a:rPr lang="en-US" sz="2200" kern="1200"/>
            <a:t>a recessed jaw </a:t>
          </a:r>
        </a:p>
        <a:p>
          <a:pPr marL="228600" lvl="1" indent="-228600" algn="l" defTabSz="977900">
            <a:lnSpc>
              <a:spcPct val="90000"/>
            </a:lnSpc>
            <a:spcBef>
              <a:spcPct val="0"/>
            </a:spcBef>
            <a:spcAft>
              <a:spcPct val="15000"/>
            </a:spcAft>
            <a:buChar char="•"/>
          </a:pPr>
          <a:r>
            <a:rPr lang="en-US" sz="2200" kern="1200"/>
            <a:t>a gummy smile</a:t>
          </a:r>
        </a:p>
      </dsp:txBody>
      <dsp:txXfrm rot="-5400000">
        <a:off x="2069229" y="494051"/>
        <a:ext cx="3539875" cy="2564869"/>
      </dsp:txXfrm>
    </dsp:sp>
    <dsp:sp modelId="{7AD0E243-4FE7-4592-BEE1-2751102D0F99}">
      <dsp:nvSpPr>
        <dsp:cNvPr id="0" name=""/>
        <dsp:cNvSpPr/>
      </dsp:nvSpPr>
      <dsp:spPr>
        <a:xfrm>
          <a:off x="0" y="0"/>
          <a:ext cx="2069228" cy="355296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Mouth Breathing and low tongue posture can lead to structural characteristics such as:</a:t>
          </a:r>
        </a:p>
      </dsp:txBody>
      <dsp:txXfrm>
        <a:off x="101011" y="101011"/>
        <a:ext cx="1867206" cy="3350947"/>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48B6-29DA-0519-AB4B-4BEBC30130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51A33C-1A0C-451F-1644-41AC8F26B6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7C8A9B-DBEC-B26B-1100-E13D055B93B2}"/>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5" name="Footer Placeholder 4">
            <a:extLst>
              <a:ext uri="{FF2B5EF4-FFF2-40B4-BE49-F238E27FC236}">
                <a16:creationId xmlns:a16="http://schemas.microsoft.com/office/drawing/2014/main" id="{ECA29EDD-AACB-A472-F86D-711B7A217D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3245C4-407B-9548-0C57-2BADD4B71805}"/>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4196989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BE3E-062A-859A-6843-A64D624068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DA478E-E411-B1F1-5120-4169D21335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010D2A-FC0E-8666-D598-6A4C6E9DEA9A}"/>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5" name="Footer Placeholder 4">
            <a:extLst>
              <a:ext uri="{FF2B5EF4-FFF2-40B4-BE49-F238E27FC236}">
                <a16:creationId xmlns:a16="http://schemas.microsoft.com/office/drawing/2014/main" id="{D647729D-E1FD-57A1-CBD1-C974D0E32A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77ABF3-FB27-9B0A-264D-BC4BC5D7DD37}"/>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893809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B6E1-D39C-C0A5-0EE3-4457591F12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0A5DB3-516C-11AE-B64B-3297339E62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6325C7-061A-D1F0-5E9B-895BE387BBA6}"/>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5" name="Footer Placeholder 4">
            <a:extLst>
              <a:ext uri="{FF2B5EF4-FFF2-40B4-BE49-F238E27FC236}">
                <a16:creationId xmlns:a16="http://schemas.microsoft.com/office/drawing/2014/main" id="{FBE0E0FC-84C5-A178-CEB9-92096AC93A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D045DF-535D-32AF-B5A6-1FEA69B1181F}"/>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3053105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D80B-6858-FA00-6AC6-5D194F2AE3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079644-367D-723E-948D-DEC0D7DCC7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159E37-326C-97B3-CB8D-EE52BF8E70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26D789-56C8-1EDF-268B-A7CF3D980C8B}"/>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6" name="Footer Placeholder 5">
            <a:extLst>
              <a:ext uri="{FF2B5EF4-FFF2-40B4-BE49-F238E27FC236}">
                <a16:creationId xmlns:a16="http://schemas.microsoft.com/office/drawing/2014/main" id="{C7E2B65B-48AE-76FD-DB9D-A3FBFC291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39C588-117E-ECDA-9A24-2FA3BC1AF56E}"/>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313009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63145-A683-BB1A-586C-593CB3742B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D7750D-D37A-0DE0-24C2-FF7352C411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1C5E4C-38CC-4BA8-DC6A-B568CF7512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A030DE-A0AF-7D3F-E48C-F29C4C22B8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A5BE13-DFAE-1082-A193-2655E8FEBF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E34E53-B257-FC98-BBF0-C4FF87EABB0E}"/>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8" name="Footer Placeholder 7">
            <a:extLst>
              <a:ext uri="{FF2B5EF4-FFF2-40B4-BE49-F238E27FC236}">
                <a16:creationId xmlns:a16="http://schemas.microsoft.com/office/drawing/2014/main" id="{3F250DA7-6B88-C9C6-F522-657FC7690F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7289E2-6140-39F9-6A9C-FD0B0F7E6D47}"/>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1732985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B0B4-030A-A638-0B8C-FAA4F5F5B8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F86FE2-450B-82A9-89BE-132E42A65815}"/>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4" name="Footer Placeholder 3">
            <a:extLst>
              <a:ext uri="{FF2B5EF4-FFF2-40B4-BE49-F238E27FC236}">
                <a16:creationId xmlns:a16="http://schemas.microsoft.com/office/drawing/2014/main" id="{3124AB4B-7138-9251-7FE1-7E188875DC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A9C19B-D673-E317-2C96-0EC0C3B15515}"/>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1544848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4EF6C7-BE3D-7CF2-4E12-5E126C128E7D}"/>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3" name="Footer Placeholder 2">
            <a:extLst>
              <a:ext uri="{FF2B5EF4-FFF2-40B4-BE49-F238E27FC236}">
                <a16:creationId xmlns:a16="http://schemas.microsoft.com/office/drawing/2014/main" id="{C3C39FD5-FE5C-B386-E962-032BF2E207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456EF5-92B8-458E-C66E-27541DBBD3DC}"/>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1357210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0099C-279E-F032-426E-AB5B74865E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EFB0AD-9806-FB79-004F-90CD0C69DE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B1C1EA-7CA6-FEE7-5840-8FB1C303A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D3BF6F-5A9E-9F90-7680-CD44ADB48897}"/>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6" name="Footer Placeholder 5">
            <a:extLst>
              <a:ext uri="{FF2B5EF4-FFF2-40B4-BE49-F238E27FC236}">
                <a16:creationId xmlns:a16="http://schemas.microsoft.com/office/drawing/2014/main" id="{D23D669A-5721-1BDC-8495-94BB3F130F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2C9F8C-21CC-474A-1420-C947577017E9}"/>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1778369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A9A91-FFAF-DA46-A45E-F211113925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C5749A-1B49-B62D-E74A-4D7E926887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D81FA8-6A60-B558-E275-39F6477117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8379F4-EE60-4FF5-5F27-56329585BA00}"/>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6" name="Footer Placeholder 5">
            <a:extLst>
              <a:ext uri="{FF2B5EF4-FFF2-40B4-BE49-F238E27FC236}">
                <a16:creationId xmlns:a16="http://schemas.microsoft.com/office/drawing/2014/main" id="{19E3E3FB-BA18-BB44-02F3-DD6190CAD3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72E4B7-5BC4-4FCA-FE2D-BA7FE1BC367D}"/>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3773490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73E0B-8FBF-AD0B-833A-9CDCF38C99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62A0A4-2345-A46A-C1AC-B2C151E7AD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48D5D-CA3B-1A3D-7499-1C28B92F406A}"/>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5" name="Footer Placeholder 4">
            <a:extLst>
              <a:ext uri="{FF2B5EF4-FFF2-40B4-BE49-F238E27FC236}">
                <a16:creationId xmlns:a16="http://schemas.microsoft.com/office/drawing/2014/main" id="{1846BF28-AED0-D876-06FD-C3A12CD569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C13C46-54BD-9B2D-8030-D46B7CC6925F}"/>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453076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86B844-1537-63F9-6BA6-28A1A18F8D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61FA0A-7F74-33C9-53C1-E9686088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E16DF-9914-6797-07CE-BF86D086EE00}"/>
              </a:ext>
            </a:extLst>
          </p:cNvPr>
          <p:cNvSpPr>
            <a:spLocks noGrp="1"/>
          </p:cNvSpPr>
          <p:nvPr>
            <p:ph type="dt" sz="half" idx="10"/>
          </p:nvPr>
        </p:nvSpPr>
        <p:spPr/>
        <p:txBody>
          <a:bodyPr/>
          <a:lstStyle/>
          <a:p>
            <a:fld id="{2438867D-ABD2-42F2-9CF3-A160D91A755D}" type="datetimeFigureOut">
              <a:rPr lang="en-US" smtClean="0"/>
              <a:t>8/28/2026</a:t>
            </a:fld>
            <a:endParaRPr lang="en-US"/>
          </a:p>
        </p:txBody>
      </p:sp>
      <p:sp>
        <p:nvSpPr>
          <p:cNvPr id="5" name="Footer Placeholder 4">
            <a:extLst>
              <a:ext uri="{FF2B5EF4-FFF2-40B4-BE49-F238E27FC236}">
                <a16:creationId xmlns:a16="http://schemas.microsoft.com/office/drawing/2014/main" id="{361C7472-C6C2-258C-B524-8F33C5B415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AF616-937B-F541-5DDC-FC87AB4201B0}"/>
              </a:ext>
            </a:extLst>
          </p:cNvPr>
          <p:cNvSpPr>
            <a:spLocks noGrp="1"/>
          </p:cNvSpPr>
          <p:nvPr>
            <p:ph type="sldNum" sz="quarter" idx="12"/>
          </p:nvPr>
        </p:nvSpPr>
        <p:spPr/>
        <p:txBody>
          <a:bodyPr/>
          <a:lstStyle/>
          <a:p>
            <a:fld id="{717EEDF7-5F4F-43C3-860C-BA8422AFC995}" type="slidenum">
              <a:rPr lang="en-US" smtClean="0"/>
              <a:t>‹#›</a:t>
            </a:fld>
            <a:endParaRPr lang="en-US"/>
          </a:p>
        </p:txBody>
      </p:sp>
    </p:spTree>
    <p:extLst>
      <p:ext uri="{BB962C8B-B14F-4D97-AF65-F5344CB8AC3E}">
        <p14:creationId xmlns:p14="http://schemas.microsoft.com/office/powerpoint/2010/main" val="2590615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B87F13-F73A-6E71-D147-20157C1048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F14C59-BF29-247A-0572-BF863F0E29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563C3F-6857-098D-4C6C-66A1CA14F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38867D-ABD2-42F2-9CF3-A160D91A755D}" type="datetimeFigureOut">
              <a:rPr lang="en-US" smtClean="0"/>
              <a:t>8/28/2026</a:t>
            </a:fld>
            <a:endParaRPr lang="en-US"/>
          </a:p>
        </p:txBody>
      </p:sp>
      <p:sp>
        <p:nvSpPr>
          <p:cNvPr id="5" name="Footer Placeholder 4">
            <a:extLst>
              <a:ext uri="{FF2B5EF4-FFF2-40B4-BE49-F238E27FC236}">
                <a16:creationId xmlns:a16="http://schemas.microsoft.com/office/drawing/2014/main" id="{E729D6E0-CEC6-CF41-7A2C-2BA55FC000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75111D5-BB4C-8C5B-46F7-2FE8158F4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17EEDF7-5F4F-43C3-860C-BA8422AFC995}" type="slidenum">
              <a:rPr lang="en-US" smtClean="0"/>
              <a:t>‹#›</a:t>
            </a:fld>
            <a:endParaRPr lang="en-US"/>
          </a:p>
        </p:txBody>
      </p:sp>
    </p:spTree>
    <p:extLst>
      <p:ext uri="{BB962C8B-B14F-4D97-AF65-F5344CB8AC3E}">
        <p14:creationId xmlns:p14="http://schemas.microsoft.com/office/powerpoint/2010/main" val="4118966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2.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mailto:MYOWORKSLLC@GMAIL.COM" TargetMode="External"/><Relationship Id="rId1" Type="http://schemas.openxmlformats.org/officeDocument/2006/relationships/slideLayout" Target="../slideLayouts/slideLayout2.xml"/><Relationship Id="rId5" Type="http://schemas.openxmlformats.org/officeDocument/2006/relationships/image" Target="../media/image35.svg"/><Relationship Id="rId4" Type="http://schemas.openxmlformats.org/officeDocument/2006/relationships/image" Target="../media/image3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retty Blonde Girl Sticking Out Her tongue Stock Photo | Adobe Stock">
            <a:extLst>
              <a:ext uri="{FF2B5EF4-FFF2-40B4-BE49-F238E27FC236}">
                <a16:creationId xmlns:a16="http://schemas.microsoft.com/office/drawing/2014/main" id="{E7097DC8-1549-29CD-03F1-E24065538BBD}"/>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9375" b="24375"/>
          <a:stretch>
            <a:fill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D25793-EA46-B193-C031-ADF0DF382AEE}"/>
              </a:ext>
            </a:extLst>
          </p:cNvPr>
          <p:cNvSpPr>
            <a:spLocks noGrp="1"/>
          </p:cNvSpPr>
          <p:nvPr>
            <p:ph type="ctrTitle"/>
          </p:nvPr>
        </p:nvSpPr>
        <p:spPr>
          <a:xfrm>
            <a:off x="908538" y="946516"/>
            <a:ext cx="10374923" cy="2900518"/>
          </a:xfrm>
        </p:spPr>
        <p:txBody>
          <a:bodyPr>
            <a:normAutofit fontScale="90000"/>
          </a:bodyPr>
          <a:lstStyle/>
          <a:p>
            <a:r>
              <a:rPr lang="en-US" dirty="0">
                <a:solidFill>
                  <a:srgbClr val="FFFFFF"/>
                </a:solidFill>
              </a:rPr>
              <a:t>Let’s Talk Myo: </a:t>
            </a:r>
            <a:br>
              <a:rPr lang="en-US" dirty="0">
                <a:solidFill>
                  <a:srgbClr val="FFFFFF"/>
                </a:solidFill>
              </a:rPr>
            </a:br>
            <a:br>
              <a:rPr lang="en-US" dirty="0">
                <a:solidFill>
                  <a:srgbClr val="FFFFFF"/>
                </a:solidFill>
              </a:rPr>
            </a:br>
            <a:r>
              <a:rPr lang="en-US" dirty="0">
                <a:solidFill>
                  <a:srgbClr val="FFFFFF"/>
                </a:solidFill>
              </a:rPr>
              <a:t>The Therapy You Didn’t Know Your</a:t>
            </a:r>
            <a:br>
              <a:rPr lang="en-US" dirty="0">
                <a:solidFill>
                  <a:srgbClr val="FFFFFF"/>
                </a:solidFill>
              </a:rPr>
            </a:br>
            <a:r>
              <a:rPr lang="en-US" dirty="0">
                <a:solidFill>
                  <a:srgbClr val="FFFFFF"/>
                </a:solidFill>
              </a:rPr>
              <a:t>Patients Needed</a:t>
            </a:r>
          </a:p>
        </p:txBody>
      </p:sp>
      <p:sp>
        <p:nvSpPr>
          <p:cNvPr id="3" name="Subtitle 2">
            <a:extLst>
              <a:ext uri="{FF2B5EF4-FFF2-40B4-BE49-F238E27FC236}">
                <a16:creationId xmlns:a16="http://schemas.microsoft.com/office/drawing/2014/main" id="{B20946B3-1BB5-C30E-3DF0-350E3383FD74}"/>
              </a:ext>
            </a:extLst>
          </p:cNvPr>
          <p:cNvSpPr>
            <a:spLocks noGrp="1"/>
          </p:cNvSpPr>
          <p:nvPr>
            <p:ph type="subTitle" idx="1"/>
          </p:nvPr>
        </p:nvSpPr>
        <p:spPr>
          <a:xfrm>
            <a:off x="9091448" y="5822731"/>
            <a:ext cx="2890345" cy="578069"/>
          </a:xfrm>
        </p:spPr>
        <p:txBody>
          <a:bodyPr>
            <a:normAutofit fontScale="47500" lnSpcReduction="20000"/>
          </a:bodyPr>
          <a:lstStyle/>
          <a:p>
            <a:r>
              <a:rPr lang="en-US" dirty="0">
                <a:solidFill>
                  <a:srgbClr val="FFFFFF"/>
                </a:solidFill>
              </a:rPr>
              <a:t>Samantha Dieringer, BSDH, RDH, CMT®</a:t>
            </a:r>
          </a:p>
          <a:p>
            <a:r>
              <a:rPr lang="en-US" dirty="0">
                <a:solidFill>
                  <a:srgbClr val="FFFFFF"/>
                </a:solidFill>
              </a:rPr>
              <a:t>Myo Works, LLC </a:t>
            </a:r>
          </a:p>
        </p:txBody>
      </p:sp>
    </p:spTree>
    <p:extLst>
      <p:ext uri="{BB962C8B-B14F-4D97-AF65-F5344CB8AC3E}">
        <p14:creationId xmlns:p14="http://schemas.microsoft.com/office/powerpoint/2010/main" val="772312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4" name="Rectangle 5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71382C-1E1F-9A67-BCB6-4165A026731A}"/>
              </a:ext>
            </a:extLst>
          </p:cNvPr>
          <p:cNvSpPr>
            <a:spLocks noGrp="1"/>
          </p:cNvSpPr>
          <p:nvPr>
            <p:ph type="title"/>
          </p:nvPr>
        </p:nvSpPr>
        <p:spPr>
          <a:xfrm>
            <a:off x="699714" y="353160"/>
            <a:ext cx="7091300" cy="898581"/>
          </a:xfrm>
        </p:spPr>
        <p:txBody>
          <a:bodyPr vert="horz" lIns="91440" tIns="45720" rIns="91440" bIns="45720" rtlCol="0" anchor="ctr">
            <a:normAutofit fontScale="90000"/>
          </a:bodyPr>
          <a:lstStyle/>
          <a:p>
            <a:r>
              <a:rPr lang="en-US" sz="3400" dirty="0">
                <a:solidFill>
                  <a:srgbClr val="FFFFFF"/>
                </a:solidFill>
              </a:rPr>
              <a:t>How Did I Get Into Orofacial Myofunctional Therapy?</a:t>
            </a:r>
          </a:p>
        </p:txBody>
      </p:sp>
      <p:pic>
        <p:nvPicPr>
          <p:cNvPr id="5" name="Content Placeholder 4">
            <a:extLst>
              <a:ext uri="{FF2B5EF4-FFF2-40B4-BE49-F238E27FC236}">
                <a16:creationId xmlns:a16="http://schemas.microsoft.com/office/drawing/2014/main" id="{4A1D6931-2AF3-296A-8A9E-422BF4C41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0941" y="2105374"/>
            <a:ext cx="3997831" cy="3997831"/>
          </a:xfrm>
          <a:prstGeom prst="rect">
            <a:avLst/>
          </a:prstGeom>
        </p:spPr>
      </p:pic>
      <p:sp>
        <p:nvSpPr>
          <p:cNvPr id="100" name="Timeline Line"/>
          <p:cNvSpPr/>
          <p:nvPr/>
        </p:nvSpPr>
        <p:spPr>
          <a:xfrm>
            <a:off x="1400000" y="2400000"/>
            <a:ext cx="50000" cy="3600000"/>
          </a:xfrm>
          <a:prstGeom prst="rect">
            <a:avLst/>
          </a:prstGeom>
          <a:solidFill>
            <a:schemeClr val="accent1">
              <a:lumMod val="60000"/>
              <a:lumOff val="40000"/>
            </a:schemeClr>
          </a:solidFill>
          <a:ln>
            <a:noFill/>
          </a:ln>
        </p:spPr>
        <p:txBody>
          <a:bodyPr rtlCol="0"/>
          <a:lstStyle/>
          <a:p>
            <a:endParaRPr/>
          </a:p>
        </p:txBody>
      </p:sp>
      <p:sp>
        <p:nvSpPr>
          <p:cNvPr id="101" name="Node 1"/>
          <p:cNvSpPr/>
          <p:nvPr/>
        </p:nvSpPr>
        <p:spPr>
          <a:xfrm>
            <a:off x="1245000" y="2220000"/>
            <a:ext cx="360000" cy="360000"/>
          </a:xfrm>
          <a:prstGeom prst="ellipse">
            <a:avLst/>
          </a:prstGeom>
          <a:solidFill>
            <a:schemeClr val="accent1"/>
          </a:solidFill>
          <a:ln w="38100">
            <a:solidFill>
              <a:schemeClr val="bg1"/>
            </a:solidFill>
          </a:ln>
        </p:spPr>
        <p:txBody>
          <a:bodyPr rtlCol="0"/>
          <a:lstStyle/>
          <a:p>
            <a:endParaRPr/>
          </a:p>
        </p:txBody>
      </p:sp>
      <p:sp>
        <p:nvSpPr>
          <p:cNvPr id="102" name="Text 1"/>
          <p:cNvSpPr txBox="1"/>
          <p:nvPr/>
        </p:nvSpPr>
        <p:spPr>
          <a:xfrm>
            <a:off x="1900000" y="2030000"/>
            <a:ext cx="5250000" cy="740000"/>
          </a:xfrm>
          <a:prstGeom prst="rect">
            <a:avLst/>
          </a:prstGeom>
          <a:noFill/>
        </p:spPr>
        <p:txBody>
          <a:bodyPr wrap="square" rtlCol="0" anchor="ctr">
            <a:normAutofit/>
          </a:bodyPr>
          <a:lstStyle/>
          <a:p>
            <a:r>
              <a:rPr lang="en-US" sz="1500" b="1" dirty="0">
                <a:solidFill>
                  <a:schemeClr val="accent1"/>
                </a:solidFill>
              </a:rPr>
              <a:t>Fall 2023</a:t>
            </a:r>
          </a:p>
          <a:p>
            <a:r>
              <a:rPr lang="en-US" sz="1200" dirty="0">
                <a:solidFill>
                  <a:srgbClr val="0E2841"/>
                </a:solidFill>
              </a:rPr>
              <a:t>First learned of myofunctional therapy, started researching  and enrolled in my first course. </a:t>
            </a:r>
          </a:p>
        </p:txBody>
      </p:sp>
      <p:sp>
        <p:nvSpPr>
          <p:cNvPr id="103" name="Node 2"/>
          <p:cNvSpPr/>
          <p:nvPr/>
        </p:nvSpPr>
        <p:spPr>
          <a:xfrm>
            <a:off x="1245000" y="3120000"/>
            <a:ext cx="360000" cy="360000"/>
          </a:xfrm>
          <a:prstGeom prst="ellipse">
            <a:avLst/>
          </a:prstGeom>
          <a:solidFill>
            <a:schemeClr val="accent2"/>
          </a:solidFill>
          <a:ln w="38100">
            <a:solidFill>
              <a:schemeClr val="bg1"/>
            </a:solidFill>
          </a:ln>
        </p:spPr>
        <p:txBody>
          <a:bodyPr rtlCol="0"/>
          <a:lstStyle/>
          <a:p>
            <a:endParaRPr/>
          </a:p>
        </p:txBody>
      </p:sp>
      <p:sp>
        <p:nvSpPr>
          <p:cNvPr id="104" name="Text 2"/>
          <p:cNvSpPr txBox="1"/>
          <p:nvPr/>
        </p:nvSpPr>
        <p:spPr>
          <a:xfrm>
            <a:off x="1900000" y="2930000"/>
            <a:ext cx="5250000" cy="740000"/>
          </a:xfrm>
          <a:prstGeom prst="rect">
            <a:avLst/>
          </a:prstGeom>
          <a:noFill/>
        </p:spPr>
        <p:txBody>
          <a:bodyPr wrap="square" rtlCol="0" anchor="ctr">
            <a:normAutofit/>
          </a:bodyPr>
          <a:lstStyle/>
          <a:p>
            <a:r>
              <a:rPr lang="en-US" sz="1500" b="1" dirty="0">
                <a:solidFill>
                  <a:schemeClr val="accent2"/>
                </a:solidFill>
              </a:rPr>
              <a:t>Feb 2024</a:t>
            </a:r>
          </a:p>
          <a:p>
            <a:r>
              <a:rPr lang="en-US" sz="1200" dirty="0">
                <a:solidFill>
                  <a:srgbClr val="0E2841"/>
                </a:solidFill>
              </a:rPr>
              <a:t>Became an Orofacial Myofunctional Therapist - OMT.</a:t>
            </a:r>
          </a:p>
        </p:txBody>
      </p:sp>
      <p:sp>
        <p:nvSpPr>
          <p:cNvPr id="105" name="Node 3"/>
          <p:cNvSpPr/>
          <p:nvPr/>
        </p:nvSpPr>
        <p:spPr>
          <a:xfrm>
            <a:off x="1245000" y="4020000"/>
            <a:ext cx="360000" cy="360000"/>
          </a:xfrm>
          <a:prstGeom prst="ellipse">
            <a:avLst/>
          </a:prstGeom>
          <a:solidFill>
            <a:schemeClr val="accent3"/>
          </a:solidFill>
          <a:ln w="38100">
            <a:solidFill>
              <a:schemeClr val="bg1"/>
            </a:solidFill>
          </a:ln>
        </p:spPr>
        <p:txBody>
          <a:bodyPr rtlCol="0"/>
          <a:lstStyle/>
          <a:p>
            <a:endParaRPr/>
          </a:p>
        </p:txBody>
      </p:sp>
      <p:sp>
        <p:nvSpPr>
          <p:cNvPr id="106" name="Text 3"/>
          <p:cNvSpPr txBox="1"/>
          <p:nvPr/>
        </p:nvSpPr>
        <p:spPr>
          <a:xfrm>
            <a:off x="1900000" y="3830000"/>
            <a:ext cx="5250000" cy="740000"/>
          </a:xfrm>
          <a:prstGeom prst="rect">
            <a:avLst/>
          </a:prstGeom>
          <a:noFill/>
        </p:spPr>
        <p:txBody>
          <a:bodyPr wrap="square" rtlCol="0" anchor="ctr">
            <a:normAutofit/>
          </a:bodyPr>
          <a:lstStyle/>
          <a:p>
            <a:r>
              <a:rPr lang="en-US" sz="1500" b="1" dirty="0">
                <a:solidFill>
                  <a:schemeClr val="accent3"/>
                </a:solidFill>
              </a:rPr>
              <a:t>May 2025</a:t>
            </a:r>
          </a:p>
          <a:p>
            <a:r>
              <a:rPr lang="en-US" sz="1200" dirty="0">
                <a:solidFill>
                  <a:srgbClr val="0E2841"/>
                </a:solidFill>
              </a:rPr>
              <a:t>Took a second </a:t>
            </a:r>
            <a:r>
              <a:rPr lang="en-US" sz="1200" dirty="0" err="1">
                <a:solidFill>
                  <a:srgbClr val="0E2841"/>
                </a:solidFill>
              </a:rPr>
              <a:t>myo</a:t>
            </a:r>
            <a:r>
              <a:rPr lang="en-US" sz="1200" dirty="0">
                <a:solidFill>
                  <a:srgbClr val="0E2841"/>
                </a:solidFill>
              </a:rPr>
              <a:t> course.</a:t>
            </a:r>
          </a:p>
        </p:txBody>
      </p:sp>
      <p:sp>
        <p:nvSpPr>
          <p:cNvPr id="107" name="Node 4"/>
          <p:cNvSpPr/>
          <p:nvPr/>
        </p:nvSpPr>
        <p:spPr>
          <a:xfrm>
            <a:off x="1245000" y="4920000"/>
            <a:ext cx="360000" cy="360000"/>
          </a:xfrm>
          <a:prstGeom prst="ellipse">
            <a:avLst/>
          </a:prstGeom>
          <a:solidFill>
            <a:schemeClr val="accent4"/>
          </a:solidFill>
          <a:ln w="38100">
            <a:solidFill>
              <a:schemeClr val="bg1"/>
            </a:solidFill>
          </a:ln>
        </p:spPr>
        <p:txBody>
          <a:bodyPr rtlCol="0"/>
          <a:lstStyle/>
          <a:p>
            <a:endParaRPr/>
          </a:p>
        </p:txBody>
      </p:sp>
      <p:sp>
        <p:nvSpPr>
          <p:cNvPr id="108" name="Text 4"/>
          <p:cNvSpPr txBox="1"/>
          <p:nvPr/>
        </p:nvSpPr>
        <p:spPr>
          <a:xfrm>
            <a:off x="1900000" y="4730000"/>
            <a:ext cx="5250000" cy="740000"/>
          </a:xfrm>
          <a:prstGeom prst="rect">
            <a:avLst/>
          </a:prstGeom>
          <a:noFill/>
        </p:spPr>
        <p:txBody>
          <a:bodyPr wrap="square" rtlCol="0" anchor="ctr">
            <a:normAutofit/>
          </a:bodyPr>
          <a:lstStyle/>
          <a:p>
            <a:r>
              <a:rPr lang="en-US" sz="1500" b="1" dirty="0">
                <a:solidFill>
                  <a:schemeClr val="accent4"/>
                </a:solidFill>
              </a:rPr>
              <a:t>Dec 2025</a:t>
            </a:r>
          </a:p>
          <a:p>
            <a:r>
              <a:rPr lang="en-US" sz="1200" dirty="0">
                <a:solidFill>
                  <a:srgbClr val="0E2841"/>
                </a:solidFill>
              </a:rPr>
              <a:t>Became a Certified Myofunctional Therapist - CMT®.</a:t>
            </a:r>
          </a:p>
        </p:txBody>
      </p:sp>
      <p:sp>
        <p:nvSpPr>
          <p:cNvPr id="109" name="Node 5"/>
          <p:cNvSpPr/>
          <p:nvPr/>
        </p:nvSpPr>
        <p:spPr>
          <a:xfrm>
            <a:off x="1245000" y="5820000"/>
            <a:ext cx="360000" cy="360000"/>
          </a:xfrm>
          <a:prstGeom prst="ellipse">
            <a:avLst/>
          </a:prstGeom>
          <a:solidFill>
            <a:schemeClr val="accent5"/>
          </a:solidFill>
          <a:ln w="38100">
            <a:solidFill>
              <a:schemeClr val="bg1"/>
            </a:solidFill>
          </a:ln>
        </p:spPr>
        <p:txBody>
          <a:bodyPr rtlCol="0"/>
          <a:lstStyle/>
          <a:p>
            <a:endParaRPr/>
          </a:p>
        </p:txBody>
      </p:sp>
      <p:sp>
        <p:nvSpPr>
          <p:cNvPr id="110" name="Text 5"/>
          <p:cNvSpPr txBox="1"/>
          <p:nvPr/>
        </p:nvSpPr>
        <p:spPr>
          <a:xfrm>
            <a:off x="1900000" y="5630000"/>
            <a:ext cx="5250000" cy="740000"/>
          </a:xfrm>
          <a:prstGeom prst="rect">
            <a:avLst/>
          </a:prstGeom>
          <a:noFill/>
        </p:spPr>
        <p:txBody>
          <a:bodyPr wrap="square" rtlCol="0" anchor="ctr">
            <a:normAutofit/>
          </a:bodyPr>
          <a:lstStyle/>
          <a:p>
            <a:r>
              <a:rPr lang="en-US" sz="1500" b="1" dirty="0">
                <a:solidFill>
                  <a:schemeClr val="accent5"/>
                </a:solidFill>
              </a:rPr>
              <a:t>Feb 2026</a:t>
            </a:r>
          </a:p>
          <a:p>
            <a:r>
              <a:rPr lang="en-US" sz="1200" dirty="0">
                <a:solidFill>
                  <a:srgbClr val="0E2841"/>
                </a:solidFill>
              </a:rPr>
              <a:t>Launched my business, Myo Works, LLC!</a:t>
            </a:r>
          </a:p>
        </p:txBody>
      </p:sp>
    </p:spTree>
    <p:extLst>
      <p:ext uri="{BB962C8B-B14F-4D97-AF65-F5344CB8AC3E}">
        <p14:creationId xmlns:p14="http://schemas.microsoft.com/office/powerpoint/2010/main" val="154638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D2D745-2AF9-04D7-291F-83B5D4EEB30B}"/>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IAOM DEFINITION OF OMD</a:t>
            </a:r>
          </a:p>
        </p:txBody>
      </p:sp>
      <p:sp>
        <p:nvSpPr>
          <p:cNvPr id="3" name="Lead-in">
            <a:extLst>
              <a:ext uri="{FF2B5EF4-FFF2-40B4-BE49-F238E27FC236}">
                <a16:creationId xmlns:a16="http://schemas.microsoft.com/office/drawing/2014/main" id="{2AFBA434-36C1-2ADA-CEE8-D5EF6413F105}"/>
              </a:ext>
            </a:extLst>
          </p:cNvPr>
          <p:cNvSpPr>
            <a:spLocks noGrp="1"/>
          </p:cNvSpPr>
          <p:nvPr>
            <p:ph idx="1"/>
          </p:nvPr>
        </p:nvSpPr>
        <p:spPr>
          <a:xfrm>
            <a:off x="1371599" y="1730000"/>
            <a:ext cx="9724031" cy="620000"/>
          </a:xfrm>
        </p:spPr>
        <p:txBody>
          <a:bodyPr anchor="ctr">
            <a:normAutofit/>
          </a:bodyPr>
          <a:lstStyle/>
          <a:p>
            <a:r>
              <a:rPr lang="en-US" sz="2000" b="1">
                <a:solidFill>
                  <a:schemeClr val="accent1"/>
                </a:solidFill>
              </a:rPr>
              <a:t>An orofacial myofunctional disorder (OMD) includes one or more of the following:</a:t>
            </a:r>
          </a:p>
        </p:txBody>
      </p:sp>
      <p:sp>
        <p:nvSpPr>
          <p:cNvPr id="40" name="Characteristics Left"/>
          <p:cNvSpPr txBox="1"/>
          <p:nvPr/>
        </p:nvSpPr>
        <p:spPr>
          <a:xfrm>
            <a:off x="1371599" y="2440000"/>
            <a:ext cx="4760000" cy="2000000"/>
          </a:xfrm>
          <a:prstGeom prst="rect">
            <a:avLst/>
          </a:prstGeom>
          <a:noFill/>
        </p:spPr>
        <p:txBody>
          <a:bodyPr wrap="square" rtlCol="0" anchor="t">
            <a:normAutofit/>
          </a:bodyPr>
          <a:lstStyle/>
          <a:p>
            <a:pPr marL="285750" indent="-285750">
              <a:spcBef>
                <a:spcPts val="600"/>
              </a:spcBef>
              <a:buClr>
                <a:schemeClr val="accent1"/>
              </a:buClr>
              <a:buFont typeface="Arial"/>
              <a:buChar char="•"/>
            </a:pPr>
            <a:r>
              <a:rPr lang="en-US" sz="1800">
                <a:solidFill>
                  <a:srgbClr val="0E2841"/>
                </a:solidFill>
              </a:rPr>
              <a:t>Abnormal labial-lingual rest posture</a:t>
            </a:r>
          </a:p>
          <a:p>
            <a:pPr marL="285750" indent="-285750">
              <a:spcBef>
                <a:spcPts val="600"/>
              </a:spcBef>
              <a:buClr>
                <a:schemeClr val="accent1"/>
              </a:buClr>
              <a:buFont typeface="Arial"/>
              <a:buChar char="•"/>
            </a:pPr>
            <a:r>
              <a:rPr lang="en-US" sz="1800">
                <a:solidFill>
                  <a:srgbClr val="0E2841"/>
                </a:solidFill>
              </a:rPr>
              <a:t>Bruxism (teeth grinding)</a:t>
            </a:r>
          </a:p>
          <a:p>
            <a:pPr marL="285750" indent="-285750">
              <a:spcBef>
                <a:spcPts val="600"/>
              </a:spcBef>
              <a:buClr>
                <a:schemeClr val="accent1"/>
              </a:buClr>
              <a:buFont typeface="Arial"/>
              <a:buChar char="•"/>
            </a:pPr>
            <a:r>
              <a:rPr lang="en-US" sz="1800">
                <a:solidFill>
                  <a:srgbClr val="0E2841"/>
                </a:solidFill>
              </a:rPr>
              <a:t>Poor nasal breathing</a:t>
            </a:r>
          </a:p>
          <a:p>
            <a:pPr marL="285750" indent="-285750">
              <a:spcBef>
                <a:spcPts val="600"/>
              </a:spcBef>
              <a:buClr>
                <a:schemeClr val="accent1"/>
              </a:buClr>
              <a:buFont typeface="Arial"/>
              <a:buChar char="•"/>
            </a:pPr>
            <a:r>
              <a:rPr lang="en-US" sz="1800">
                <a:solidFill>
                  <a:srgbClr val="0E2841"/>
                </a:solidFill>
              </a:rPr>
              <a:t>Tongue protrusion while swallowing</a:t>
            </a:r>
          </a:p>
        </p:txBody>
      </p:sp>
      <p:sp>
        <p:nvSpPr>
          <p:cNvPr id="41" name="Characteristics Right"/>
          <p:cNvSpPr txBox="1"/>
          <p:nvPr/>
        </p:nvSpPr>
        <p:spPr>
          <a:xfrm>
            <a:off x="6331599" y="2440000"/>
            <a:ext cx="4764031" cy="2000000"/>
          </a:xfrm>
          <a:prstGeom prst="rect">
            <a:avLst/>
          </a:prstGeom>
          <a:noFill/>
        </p:spPr>
        <p:txBody>
          <a:bodyPr wrap="square" rtlCol="0" anchor="t">
            <a:normAutofit/>
          </a:bodyPr>
          <a:lstStyle/>
          <a:p>
            <a:pPr marL="285750" indent="-285750">
              <a:spcBef>
                <a:spcPts val="600"/>
              </a:spcBef>
              <a:buClr>
                <a:schemeClr val="accent1"/>
              </a:buClr>
              <a:buFont typeface="Arial"/>
              <a:buChar char="•"/>
            </a:pPr>
            <a:r>
              <a:rPr lang="en-US" sz="1800">
                <a:solidFill>
                  <a:srgbClr val="0E2841"/>
                </a:solidFill>
              </a:rPr>
              <a:t>Poor mastication and bolus management</a:t>
            </a:r>
          </a:p>
          <a:p>
            <a:pPr marL="285750" indent="-285750">
              <a:spcBef>
                <a:spcPts val="600"/>
              </a:spcBef>
              <a:buClr>
                <a:schemeClr val="accent1"/>
              </a:buClr>
              <a:buFont typeface="Arial"/>
              <a:buChar char="•"/>
            </a:pPr>
            <a:r>
              <a:rPr lang="en-US" sz="1800">
                <a:solidFill>
                  <a:srgbClr val="0E2841"/>
                </a:solidFill>
              </a:rPr>
              <a:t>Atypical oral placement for speech</a:t>
            </a:r>
          </a:p>
          <a:p>
            <a:pPr marL="285750" indent="-285750">
              <a:spcBef>
                <a:spcPts val="600"/>
              </a:spcBef>
              <a:buClr>
                <a:schemeClr val="accent1"/>
              </a:buClr>
              <a:buFont typeface="Arial"/>
              <a:buChar char="•"/>
            </a:pPr>
            <a:r>
              <a:rPr lang="en-US" sz="1800">
                <a:solidFill>
                  <a:srgbClr val="0E2841"/>
                </a:solidFill>
              </a:rPr>
              <a:t>Lip incompetency and/or digit and sucking habits (e.g., nail biting)</a:t>
            </a:r>
          </a:p>
        </p:txBody>
      </p:sp>
      <p:sp>
        <p:nvSpPr>
          <p:cNvPr id="42" name="Closing Note"/>
          <p:cNvSpPr txBox="1"/>
          <p:nvPr/>
        </p:nvSpPr>
        <p:spPr>
          <a:xfrm>
            <a:off x="1371599" y="4620000"/>
            <a:ext cx="9724031" cy="1080000"/>
          </a:xfrm>
          <a:prstGeom prst="rect">
            <a:avLst/>
          </a:prstGeom>
          <a:noFill/>
        </p:spPr>
        <p:txBody>
          <a:bodyPr wrap="square" rtlCol="0" anchor="t">
            <a:normAutofit/>
          </a:bodyPr>
          <a:lstStyle/>
          <a:p>
            <a:r>
              <a:rPr lang="en-US" sz="1500" i="1" dirty="0">
                <a:solidFill>
                  <a:srgbClr val="0E2841"/>
                </a:solidFill>
              </a:rPr>
              <a:t>These conditions can co-occur with speech misarticulations. In such cases the articulation disorder is not developmental or phonological in nature but rather results from poor oral placement and inappropriate muscle development. OMD may reflect the interplay of functional, physical/structural, genetic, and environmental factors.</a:t>
            </a:r>
          </a:p>
        </p:txBody>
      </p:sp>
      <p:sp>
        <p:nvSpPr>
          <p:cNvPr id="43" name="Citation"/>
          <p:cNvSpPr txBox="1"/>
          <p:nvPr/>
        </p:nvSpPr>
        <p:spPr>
          <a:xfrm>
            <a:off x="1371599" y="5760000"/>
            <a:ext cx="9724031" cy="900000"/>
          </a:xfrm>
          <a:prstGeom prst="rect">
            <a:avLst/>
          </a:prstGeom>
          <a:noFill/>
        </p:spPr>
        <p:txBody>
          <a:bodyPr wrap="square" rtlCol="0" anchor="t">
            <a:normAutofit/>
          </a:bodyPr>
          <a:lstStyle/>
          <a:p>
            <a:r>
              <a:rPr lang="en-US" sz="1000" dirty="0">
                <a:solidFill>
                  <a:schemeClr val="tx1">
                    <a:lumMod val="50000"/>
                    <a:lumOff val="50000"/>
                  </a:schemeClr>
                </a:solidFill>
              </a:rPr>
              <a:t>(Doshi &amp; </a:t>
            </a:r>
            <a:r>
              <a:rPr lang="en-US" sz="1000" dirty="0" err="1">
                <a:solidFill>
                  <a:schemeClr val="tx1">
                    <a:lumMod val="50000"/>
                    <a:lumOff val="50000"/>
                  </a:schemeClr>
                </a:solidFill>
              </a:rPr>
              <a:t>Bhad</a:t>
            </a:r>
            <a:r>
              <a:rPr lang="en-US" sz="1000" dirty="0">
                <a:solidFill>
                  <a:schemeClr val="tx1">
                    <a:lumMod val="50000"/>
                    <a:lumOff val="50000"/>
                  </a:schemeClr>
                </a:solidFill>
              </a:rPr>
              <a:t>-Patil, 2011; Elad et al., 2014; Ferreira, Mangili, Sassi, Fortunato-Tavares, Limongi, &amp; </a:t>
            </a:r>
            <a:r>
              <a:rPr lang="en-US" sz="1000" dirty="0" err="1">
                <a:solidFill>
                  <a:schemeClr val="tx1">
                    <a:lumMod val="50000"/>
                    <a:lumOff val="50000"/>
                  </a:schemeClr>
                </a:solidFill>
              </a:rPr>
              <a:t>Andradem</a:t>
            </a:r>
            <a:r>
              <a:rPr lang="en-US" sz="1000" dirty="0">
                <a:solidFill>
                  <a:schemeClr val="tx1">
                    <a:lumMod val="50000"/>
                    <a:lumOff val="50000"/>
                  </a:schemeClr>
                </a:solidFill>
              </a:rPr>
              <a:t>, 2011; </a:t>
            </a:r>
            <a:r>
              <a:rPr lang="en-US" sz="1000" dirty="0" err="1">
                <a:solidFill>
                  <a:schemeClr val="tx1">
                    <a:lumMod val="50000"/>
                    <a:lumOff val="50000"/>
                  </a:schemeClr>
                </a:solidFill>
              </a:rPr>
              <a:t>Garretto</a:t>
            </a:r>
            <a:r>
              <a:rPr lang="en-US" sz="1000" dirty="0">
                <a:solidFill>
                  <a:schemeClr val="tx1">
                    <a:lumMod val="50000"/>
                    <a:lumOff val="50000"/>
                  </a:schemeClr>
                </a:solidFill>
              </a:rPr>
              <a:t>, 2001; Hanson, 1988; Homem, Vieira-Andrade, Faci, Ramos-Jorge, &amp; Marques, 2014; </a:t>
            </a:r>
            <a:r>
              <a:rPr lang="en-US" sz="1000" dirty="0" err="1">
                <a:solidFill>
                  <a:schemeClr val="tx1">
                    <a:lumMod val="50000"/>
                    <a:lumOff val="50000"/>
                  </a:schemeClr>
                </a:solidFill>
              </a:rPr>
              <a:t>Langmore</a:t>
            </a:r>
            <a:r>
              <a:rPr lang="en-US" sz="1000" dirty="0">
                <a:solidFill>
                  <a:schemeClr val="tx1">
                    <a:lumMod val="50000"/>
                    <a:lumOff val="50000"/>
                  </a:schemeClr>
                </a:solidFill>
              </a:rPr>
              <a:t> &amp; Pisegna, 2015; </a:t>
            </a:r>
            <a:r>
              <a:rPr lang="en-US" sz="1000" dirty="0" err="1">
                <a:solidFill>
                  <a:schemeClr val="tx1">
                    <a:lumMod val="50000"/>
                    <a:lumOff val="50000"/>
                  </a:schemeClr>
                </a:solidFill>
              </a:rPr>
              <a:t>Levrini</a:t>
            </a:r>
            <a:r>
              <a:rPr lang="en-US" sz="1000" dirty="0">
                <a:solidFill>
                  <a:schemeClr val="tx1">
                    <a:lumMod val="50000"/>
                    <a:lumOff val="50000"/>
                  </a:schemeClr>
                </a:solidFill>
              </a:rPr>
              <a:t> et al., 2014; Maspero, </a:t>
            </a:r>
            <a:r>
              <a:rPr lang="en-US" sz="1000" dirty="0" err="1">
                <a:solidFill>
                  <a:schemeClr val="tx1">
                    <a:lumMod val="50000"/>
                    <a:lumOff val="50000"/>
                  </a:schemeClr>
                </a:solidFill>
              </a:rPr>
              <a:t>Prevedello</a:t>
            </a:r>
            <a:r>
              <a:rPr lang="en-US" sz="1000" dirty="0">
                <a:solidFill>
                  <a:schemeClr val="tx1">
                    <a:lumMod val="50000"/>
                    <a:lumOff val="50000"/>
                  </a:schemeClr>
                </a:solidFill>
              </a:rPr>
              <a:t>, Giannini, Galbiati, &amp; </a:t>
            </a:r>
            <a:r>
              <a:rPr lang="en-US" sz="1000" dirty="0" err="1">
                <a:solidFill>
                  <a:schemeClr val="tx1">
                    <a:lumMod val="50000"/>
                    <a:lumOff val="50000"/>
                  </a:schemeClr>
                </a:solidFill>
              </a:rPr>
              <a:t>Farronato</a:t>
            </a:r>
            <a:r>
              <a:rPr lang="en-US" sz="1000" dirty="0">
                <a:solidFill>
                  <a:schemeClr val="tx1">
                    <a:lumMod val="50000"/>
                    <a:lumOff val="50000"/>
                  </a:schemeClr>
                </a:solidFill>
              </a:rPr>
              <a:t>, 2014; Som &amp; </a:t>
            </a:r>
            <a:r>
              <a:rPr lang="en-US" sz="1000" dirty="0" err="1">
                <a:solidFill>
                  <a:schemeClr val="tx1">
                    <a:lumMod val="50000"/>
                    <a:lumOff val="50000"/>
                  </a:schemeClr>
                </a:solidFill>
              </a:rPr>
              <a:t>Naudich</a:t>
            </a:r>
            <a:r>
              <a:rPr lang="en-US" sz="1000" dirty="0">
                <a:solidFill>
                  <a:schemeClr val="tx1">
                    <a:lumMod val="50000"/>
                    <a:lumOff val="50000"/>
                  </a:schemeClr>
                </a:solidFill>
              </a:rPr>
              <a:t>, 2013)</a:t>
            </a:r>
          </a:p>
        </p:txBody>
      </p:sp>
    </p:spTree>
    <p:extLst>
      <p:ext uri="{BB962C8B-B14F-4D97-AF65-F5344CB8AC3E}">
        <p14:creationId xmlns:p14="http://schemas.microsoft.com/office/powerpoint/2010/main" val="3319020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948CAB-A037-8A89-5FBB-6C40A8A6A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2A9F2-0155-89AB-EDA4-16A49D00FB48}"/>
              </a:ext>
            </a:extLst>
          </p:cNvPr>
          <p:cNvSpPr>
            <a:spLocks noGrp="1"/>
          </p:cNvSpPr>
          <p:nvPr>
            <p:ph type="title"/>
          </p:nvPr>
        </p:nvSpPr>
        <p:spPr>
          <a:xfrm>
            <a:off x="762000" y="1138036"/>
            <a:ext cx="4085665" cy="1402470"/>
          </a:xfrm>
        </p:spPr>
        <p:txBody>
          <a:bodyPr vert="horz" lIns="91440" tIns="45720" rIns="91440" bIns="45720" rtlCol="0" anchor="t">
            <a:normAutofit/>
          </a:bodyPr>
          <a:lstStyle/>
          <a:p>
            <a:r>
              <a:rPr lang="en-US" sz="3000"/>
              <a:t>What are OMDs ?</a:t>
            </a:r>
            <a:br>
              <a:rPr lang="en-US" sz="3000"/>
            </a:br>
            <a:r>
              <a:rPr lang="en-US" sz="3000"/>
              <a:t>(Orofacial Myofunctional Disorders)</a:t>
            </a:r>
          </a:p>
        </p:txBody>
      </p:sp>
      <p:cxnSp>
        <p:nvCxnSpPr>
          <p:cNvPr id="65" name="Straight Connector 6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E00D8506-D34E-C101-E054-60A359DCF9AF}"/>
              </a:ext>
            </a:extLst>
          </p:cNvPr>
          <p:cNvSpPr>
            <a:spLocks noGrp="1"/>
          </p:cNvSpPr>
          <p:nvPr>
            <p:ph idx="1"/>
          </p:nvPr>
        </p:nvSpPr>
        <p:spPr>
          <a:xfrm>
            <a:off x="762000" y="2551176"/>
            <a:ext cx="4085665" cy="3591207"/>
          </a:xfrm>
        </p:spPr>
        <p:txBody>
          <a:bodyPr>
            <a:normAutofit/>
          </a:bodyPr>
          <a:lstStyle/>
          <a:p>
            <a:r>
              <a:rPr lang="en-US" sz="1400" dirty="0"/>
              <a:t>OMDs are atypical, adaptive patterns that emerge in the absence of normalized patterns within the orofacial complex. The regular presence of these adaptive movements can often result in a variety of disturbances. </a:t>
            </a:r>
          </a:p>
          <a:p>
            <a:r>
              <a:rPr lang="en-US" sz="1400" dirty="0"/>
              <a:t>Examples of Orofacial Myofunctional Disorders include one or a combination of the following: </a:t>
            </a:r>
          </a:p>
          <a:p>
            <a:r>
              <a:rPr lang="en-US" sz="1400" dirty="0"/>
              <a:t>Thumb/finger sucking</a:t>
            </a:r>
          </a:p>
          <a:p>
            <a:r>
              <a:rPr lang="en-US" sz="1400" dirty="0"/>
              <a:t>nail biting or other harmful oral habits </a:t>
            </a:r>
          </a:p>
          <a:p>
            <a:r>
              <a:rPr lang="en-US" sz="1400" dirty="0"/>
              <a:t>A routine habit of resting with the lips apart </a:t>
            </a:r>
          </a:p>
          <a:p>
            <a:r>
              <a:rPr lang="en-US" sz="1400" dirty="0"/>
              <a:t>A forward resting posture of the tongue between or against the teeth</a:t>
            </a:r>
          </a:p>
          <a:p>
            <a:r>
              <a:rPr lang="en-US" sz="1400" dirty="0"/>
              <a:t> Tongue Thrust</a:t>
            </a:r>
          </a:p>
        </p:txBody>
      </p:sp>
      <p:pic>
        <p:nvPicPr>
          <p:cNvPr id="8" name="Picture 7">
            <a:extLst>
              <a:ext uri="{FF2B5EF4-FFF2-40B4-BE49-F238E27FC236}">
                <a16:creationId xmlns:a16="http://schemas.microsoft.com/office/drawing/2014/main" id="{1E035B80-52D5-0C3F-FABD-B00387967CBF}"/>
              </a:ext>
            </a:extLst>
          </p:cNvPr>
          <p:cNvPicPr>
            <a:picLocks noChangeAspect="1"/>
          </p:cNvPicPr>
          <p:nvPr/>
        </p:nvPicPr>
        <p:blipFill>
          <a:blip r:embed="rId2"/>
          <a:srcRect l="24724" r="11850"/>
          <a:stretch>
            <a:fillRect/>
          </a:stretch>
        </p:blipFill>
        <p:spPr>
          <a:xfrm>
            <a:off x="5650992" y="10"/>
            <a:ext cx="6541008" cy="6857990"/>
          </a:xfrm>
          <a:prstGeom prst="rect">
            <a:avLst/>
          </a:prstGeom>
        </p:spPr>
      </p:pic>
    </p:spTree>
    <p:extLst>
      <p:ext uri="{BB962C8B-B14F-4D97-AF65-F5344CB8AC3E}">
        <p14:creationId xmlns:p14="http://schemas.microsoft.com/office/powerpoint/2010/main" val="2619840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8E761-4236-6408-B537-1EA138616F1C}"/>
              </a:ext>
            </a:extLst>
          </p:cNvPr>
          <p:cNvSpPr>
            <a:spLocks noGrp="1"/>
          </p:cNvSpPr>
          <p:nvPr>
            <p:ph type="title"/>
          </p:nvPr>
        </p:nvSpPr>
        <p:spPr/>
        <p:txBody>
          <a:bodyPr/>
          <a:lstStyle/>
          <a:p>
            <a:pPr algn="ctr"/>
            <a:r>
              <a:rPr lang="en-US" dirty="0"/>
              <a:t>History of Myo </a:t>
            </a:r>
          </a:p>
        </p:txBody>
      </p:sp>
      <p:sp>
        <p:nvSpPr>
          <p:cNvPr id="3" name="Content Placeholder 2">
            <a:extLst>
              <a:ext uri="{FF2B5EF4-FFF2-40B4-BE49-F238E27FC236}">
                <a16:creationId xmlns:a16="http://schemas.microsoft.com/office/drawing/2014/main" id="{809E5BA7-534A-8AB7-43ED-1EA7FEA61472}"/>
              </a:ext>
            </a:extLst>
          </p:cNvPr>
          <p:cNvSpPr>
            <a:spLocks noGrp="1"/>
          </p:cNvSpPr>
          <p:nvPr>
            <p:ph idx="1"/>
          </p:nvPr>
        </p:nvSpPr>
        <p:spPr>
          <a:xfrm>
            <a:off x="414528" y="1377696"/>
            <a:ext cx="10939272" cy="4799267"/>
          </a:xfrm>
        </p:spPr>
        <p:txBody>
          <a:bodyPr/>
          <a:lstStyle/>
          <a:p>
            <a:pPr marL="0" indent="0" algn="ctr">
              <a:buNone/>
            </a:pPr>
            <a:r>
              <a:rPr lang="en-US" dirty="0"/>
              <a:t> Let’s dive into the 1890s-1930s</a:t>
            </a:r>
          </a:p>
          <a:p>
            <a:pPr marL="0" indent="0" algn="ctr">
              <a:buNone/>
            </a:pPr>
            <a:r>
              <a:rPr lang="en-US" dirty="0"/>
              <a:t>The Father of Modern Orthodontics</a:t>
            </a:r>
          </a:p>
          <a:p>
            <a:pPr marL="0" indent="0" algn="ctr">
              <a:buNone/>
            </a:pPr>
            <a:r>
              <a:rPr lang="en-US" dirty="0"/>
              <a:t>Dr. Edward H. Angle</a:t>
            </a:r>
          </a:p>
        </p:txBody>
      </p:sp>
      <p:sp>
        <p:nvSpPr>
          <p:cNvPr id="6" name="Arrow: Pentagon 5">
            <a:extLst>
              <a:ext uri="{FF2B5EF4-FFF2-40B4-BE49-F238E27FC236}">
                <a16:creationId xmlns:a16="http://schemas.microsoft.com/office/drawing/2014/main" id="{52D87F39-754B-4529-64F9-6FA7AE075060}"/>
              </a:ext>
            </a:extLst>
          </p:cNvPr>
          <p:cNvSpPr/>
          <p:nvPr/>
        </p:nvSpPr>
        <p:spPr>
          <a:xfrm>
            <a:off x="297180" y="365125"/>
            <a:ext cx="3438144" cy="1282351"/>
          </a:xfrm>
          <a:prstGeom prst="homePlat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Did you know Orofacial Myofunctional therapy has been around for more than </a:t>
            </a:r>
            <a:r>
              <a:rPr lang="en-US" b="1" dirty="0"/>
              <a:t>115 years</a:t>
            </a:r>
            <a:r>
              <a:rPr lang="en-US" dirty="0"/>
              <a:t>!!!</a:t>
            </a:r>
          </a:p>
        </p:txBody>
      </p:sp>
      <p:sp>
        <p:nvSpPr>
          <p:cNvPr id="10" name="Rectangle: Rounded Corners 9">
            <a:extLst>
              <a:ext uri="{FF2B5EF4-FFF2-40B4-BE49-F238E27FC236}">
                <a16:creationId xmlns:a16="http://schemas.microsoft.com/office/drawing/2014/main" id="{295FA38D-21AC-7D1B-5A9E-62F1C56532BE}"/>
              </a:ext>
            </a:extLst>
          </p:cNvPr>
          <p:cNvSpPr/>
          <p:nvPr/>
        </p:nvSpPr>
        <p:spPr>
          <a:xfrm>
            <a:off x="8656320" y="195897"/>
            <a:ext cx="3265424" cy="20718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Believed main cause of malocclusion:</a:t>
            </a:r>
          </a:p>
          <a:p>
            <a:pPr lvl="0" algn="ctr"/>
            <a:r>
              <a:rPr lang="en-US" dirty="0"/>
              <a:t>1. Orofacial muscles and</a:t>
            </a:r>
          </a:p>
          <a:p>
            <a:pPr algn="ctr"/>
            <a:r>
              <a:rPr lang="en-US" dirty="0"/>
              <a:t>mouth breathing due</a:t>
            </a:r>
          </a:p>
          <a:p>
            <a:pPr algn="ctr"/>
            <a:r>
              <a:rPr lang="en-US" dirty="0"/>
              <a:t>to nasal obstruction</a:t>
            </a:r>
          </a:p>
          <a:p>
            <a:pPr algn="ctr"/>
            <a:endParaRPr lang="en-US" dirty="0"/>
          </a:p>
          <a:p>
            <a:pPr algn="ctr"/>
            <a:r>
              <a:rPr lang="en-US" dirty="0"/>
              <a:t>2.Lip/tongue habits</a:t>
            </a:r>
          </a:p>
          <a:p>
            <a:pPr algn="ctr"/>
            <a:endParaRPr lang="en-US" dirty="0"/>
          </a:p>
        </p:txBody>
      </p:sp>
      <p:sp>
        <p:nvSpPr>
          <p:cNvPr id="11" name="Rectangle 10">
            <a:extLst>
              <a:ext uri="{FF2B5EF4-FFF2-40B4-BE49-F238E27FC236}">
                <a16:creationId xmlns:a16="http://schemas.microsoft.com/office/drawing/2014/main" id="{29EA6479-D9F2-C65B-2668-83FD5C7BCF21}"/>
              </a:ext>
            </a:extLst>
          </p:cNvPr>
          <p:cNvSpPr/>
          <p:nvPr/>
        </p:nvSpPr>
        <p:spPr>
          <a:xfrm>
            <a:off x="2032000" y="719666"/>
            <a:ext cx="8128000" cy="5418667"/>
          </a:xfrm>
          <a:prstGeom prst="rect">
            <a:avLst/>
          </a:prstGeom>
        </p:spPr>
        <p:txBody>
          <a:bodyPr/>
          <a:lstStyle/>
          <a:p>
            <a:endParaRPr lang="en-US" dirty="0"/>
          </a:p>
        </p:txBody>
      </p:sp>
      <p:graphicFrame>
        <p:nvGraphicFramePr>
          <p:cNvPr id="12" name="Diagram 11">
            <a:extLst>
              <a:ext uri="{FF2B5EF4-FFF2-40B4-BE49-F238E27FC236}">
                <a16:creationId xmlns:a16="http://schemas.microsoft.com/office/drawing/2014/main" id="{C43802E1-29BE-780B-3FDA-C720E89409D0}"/>
              </a:ext>
            </a:extLst>
          </p:cNvPr>
          <p:cNvGraphicFramePr/>
          <p:nvPr>
            <p:extLst>
              <p:ext uri="{D42A27DB-BD31-4B8C-83A1-F6EECF244321}">
                <p14:modId xmlns:p14="http://schemas.microsoft.com/office/powerpoint/2010/main" val="2748109742"/>
              </p:ext>
            </p:extLst>
          </p:nvPr>
        </p:nvGraphicFramePr>
        <p:xfrm>
          <a:off x="1444244" y="2790110"/>
          <a:ext cx="8715756" cy="2499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imeline Line"/>
          <p:cNvSpPr/>
          <p:nvPr/>
        </p:nvSpPr>
        <p:spPr>
          <a:xfrm>
            <a:off x="1539200" y="5542000"/>
            <a:ext cx="9113600" cy="36000"/>
          </a:xfrm>
          <a:prstGeom prst="roundRect">
            <a:avLst>
              <a:gd name="adj" fmla="val 50000"/>
            </a:avLst>
          </a:prstGeom>
          <a:solidFill>
            <a:srgbClr val="156082"/>
          </a:solidFill>
          <a:ln>
            <a:noFill/>
          </a:ln>
        </p:spPr>
        <p:txBody>
          <a:bodyPr rtlCol="0" anchor="ctr"/>
          <a:lstStyle/>
          <a:p>
            <a:pPr algn="ctr"/>
            <a:endParaRPr lang="en-US"/>
          </a:p>
        </p:txBody>
      </p:sp>
      <p:sp>
        <p:nvSpPr>
          <p:cNvPr id="21" name="Node 1"/>
          <p:cNvSpPr/>
          <p:nvPr/>
        </p:nvSpPr>
        <p:spPr>
          <a:xfrm>
            <a:off x="1439200" y="5460000"/>
            <a:ext cx="200000" cy="200000"/>
          </a:xfrm>
          <a:prstGeom prst="ellipse">
            <a:avLst/>
          </a:prstGeom>
          <a:solidFill>
            <a:srgbClr val="156082"/>
          </a:solidFill>
          <a:ln w="19050">
            <a:solidFill>
              <a:srgbClr val="FFFFFF"/>
            </a:solidFill>
          </a:ln>
        </p:spPr>
        <p:txBody>
          <a:bodyPr rtlCol="0" anchor="ctr"/>
          <a:lstStyle/>
          <a:p>
            <a:pPr algn="ctr"/>
            <a:endParaRPr lang="en-US"/>
          </a:p>
        </p:txBody>
      </p:sp>
      <p:sp>
        <p:nvSpPr>
          <p:cNvPr id="22" name="Node 2"/>
          <p:cNvSpPr/>
          <p:nvPr/>
        </p:nvSpPr>
        <p:spPr>
          <a:xfrm>
            <a:off x="3717600" y="5460000"/>
            <a:ext cx="200000" cy="200000"/>
          </a:xfrm>
          <a:prstGeom prst="ellipse">
            <a:avLst/>
          </a:prstGeom>
          <a:solidFill>
            <a:srgbClr val="156082"/>
          </a:solidFill>
          <a:ln w="19050">
            <a:solidFill>
              <a:srgbClr val="FFFFFF"/>
            </a:solidFill>
          </a:ln>
        </p:spPr>
        <p:txBody>
          <a:bodyPr rtlCol="0" anchor="ctr"/>
          <a:lstStyle/>
          <a:p>
            <a:pPr algn="ctr"/>
            <a:endParaRPr lang="en-US"/>
          </a:p>
        </p:txBody>
      </p:sp>
      <p:sp>
        <p:nvSpPr>
          <p:cNvPr id="23" name="Node 3"/>
          <p:cNvSpPr/>
          <p:nvPr/>
        </p:nvSpPr>
        <p:spPr>
          <a:xfrm>
            <a:off x="5996000" y="5460000"/>
            <a:ext cx="200000" cy="200000"/>
          </a:xfrm>
          <a:prstGeom prst="ellipse">
            <a:avLst/>
          </a:prstGeom>
          <a:solidFill>
            <a:srgbClr val="156082"/>
          </a:solidFill>
          <a:ln w="19050">
            <a:solidFill>
              <a:srgbClr val="FFFFFF"/>
            </a:solidFill>
          </a:ln>
        </p:spPr>
        <p:txBody>
          <a:bodyPr rtlCol="0" anchor="ctr"/>
          <a:lstStyle/>
          <a:p>
            <a:pPr algn="ctr"/>
            <a:endParaRPr lang="en-US"/>
          </a:p>
        </p:txBody>
      </p:sp>
      <p:sp>
        <p:nvSpPr>
          <p:cNvPr id="24" name="Node 4"/>
          <p:cNvSpPr/>
          <p:nvPr/>
        </p:nvSpPr>
        <p:spPr>
          <a:xfrm>
            <a:off x="8274400" y="5460000"/>
            <a:ext cx="200000" cy="200000"/>
          </a:xfrm>
          <a:prstGeom prst="ellipse">
            <a:avLst/>
          </a:prstGeom>
          <a:solidFill>
            <a:srgbClr val="156082"/>
          </a:solidFill>
          <a:ln w="19050">
            <a:solidFill>
              <a:srgbClr val="FFFFFF"/>
            </a:solidFill>
          </a:ln>
        </p:spPr>
        <p:txBody>
          <a:bodyPr rtlCol="0" anchor="ctr"/>
          <a:lstStyle/>
          <a:p>
            <a:pPr algn="ctr"/>
            <a:endParaRPr lang="en-US"/>
          </a:p>
        </p:txBody>
      </p:sp>
      <p:sp>
        <p:nvSpPr>
          <p:cNvPr id="25" name="Node 5"/>
          <p:cNvSpPr/>
          <p:nvPr/>
        </p:nvSpPr>
        <p:spPr>
          <a:xfrm>
            <a:off x="10552800" y="5460000"/>
            <a:ext cx="200000" cy="200000"/>
          </a:xfrm>
          <a:prstGeom prst="ellipse">
            <a:avLst/>
          </a:prstGeom>
          <a:solidFill>
            <a:srgbClr val="156082"/>
          </a:solidFill>
          <a:ln w="19050">
            <a:solidFill>
              <a:srgbClr val="FFFFFF"/>
            </a:solidFill>
          </a:ln>
        </p:spPr>
        <p:txBody>
          <a:bodyPr rtlCol="0" anchor="ctr"/>
          <a:lstStyle/>
          <a:p>
            <a:pPr algn="ctr"/>
            <a:endParaRPr lang="en-US"/>
          </a:p>
        </p:txBody>
      </p:sp>
      <p:sp>
        <p:nvSpPr>
          <p:cNvPr id="13" name="TextBox 12">
            <a:extLst>
              <a:ext uri="{FF2B5EF4-FFF2-40B4-BE49-F238E27FC236}">
                <a16:creationId xmlns:a16="http://schemas.microsoft.com/office/drawing/2014/main" id="{DE280C4C-C60F-6AC0-F516-A76D09C77B7F}"/>
              </a:ext>
            </a:extLst>
          </p:cNvPr>
          <p:cNvSpPr txBox="1"/>
          <p:nvPr/>
        </p:nvSpPr>
        <p:spPr>
          <a:xfrm>
            <a:off x="2717600" y="5720000"/>
            <a:ext cx="2200000" cy="1140000"/>
          </a:xfrm>
          <a:prstGeom prst="rect">
            <a:avLst/>
          </a:prstGeom>
          <a:noFill/>
        </p:spPr>
        <p:txBody>
          <a:bodyPr wrap="square" rtlCol="0" anchor="t"/>
          <a:lstStyle/>
          <a:p>
            <a:pPr algn="ctr"/>
            <a:r>
              <a:rPr lang="en-US" sz="1600" b="1">
                <a:solidFill>
                  <a:srgbClr val="0E2841"/>
                </a:solidFill>
              </a:rPr>
              <a:t>1892</a:t>
            </a:r>
          </a:p>
          <a:p>
            <a:pPr algn="ctr"/>
            <a:r>
              <a:rPr lang="en-US" sz="1000"/>
              <a:t>First to solely practice orthodontics</a:t>
            </a:r>
          </a:p>
        </p:txBody>
      </p:sp>
      <p:sp>
        <p:nvSpPr>
          <p:cNvPr id="14" name="TextBox 13">
            <a:extLst>
              <a:ext uri="{FF2B5EF4-FFF2-40B4-BE49-F238E27FC236}">
                <a16:creationId xmlns:a16="http://schemas.microsoft.com/office/drawing/2014/main" id="{66C70921-A016-47E2-7468-330464B23428}"/>
              </a:ext>
            </a:extLst>
          </p:cNvPr>
          <p:cNvSpPr txBox="1"/>
          <p:nvPr/>
        </p:nvSpPr>
        <p:spPr>
          <a:xfrm>
            <a:off x="439200" y="5720000"/>
            <a:ext cx="2200000" cy="1140000"/>
          </a:xfrm>
          <a:prstGeom prst="rect">
            <a:avLst/>
          </a:prstGeom>
          <a:noFill/>
        </p:spPr>
        <p:txBody>
          <a:bodyPr wrap="square" rtlCol="0" anchor="t"/>
          <a:lstStyle/>
          <a:p>
            <a:pPr algn="ctr"/>
            <a:r>
              <a:rPr lang="en-US" sz="1600" b="1">
                <a:solidFill>
                  <a:srgbClr val="0E2841"/>
                </a:solidFill>
              </a:rPr>
              <a:t>1890s</a:t>
            </a:r>
          </a:p>
          <a:p>
            <a:pPr algn="ctr"/>
            <a:r>
              <a:rPr lang="en-US" sz="1000"/>
              <a:t>Classification of malocclusions</a:t>
            </a:r>
          </a:p>
        </p:txBody>
      </p:sp>
      <p:sp>
        <p:nvSpPr>
          <p:cNvPr id="15" name="TextBox 14">
            <a:extLst>
              <a:ext uri="{FF2B5EF4-FFF2-40B4-BE49-F238E27FC236}">
                <a16:creationId xmlns:a16="http://schemas.microsoft.com/office/drawing/2014/main" id="{E54991F8-AA21-3FB4-CB3D-F6C9F46015BF}"/>
              </a:ext>
            </a:extLst>
          </p:cNvPr>
          <p:cNvSpPr txBox="1"/>
          <p:nvPr/>
        </p:nvSpPr>
        <p:spPr>
          <a:xfrm>
            <a:off x="4996000" y="5720000"/>
            <a:ext cx="2200000" cy="1140000"/>
          </a:xfrm>
          <a:prstGeom prst="rect">
            <a:avLst/>
          </a:prstGeom>
          <a:noFill/>
        </p:spPr>
        <p:txBody>
          <a:bodyPr wrap="square" rtlCol="0" anchor="t"/>
          <a:lstStyle/>
          <a:p>
            <a:pPr algn="ctr"/>
            <a:r>
              <a:rPr lang="en-US" sz="1600" b="1">
                <a:solidFill>
                  <a:srgbClr val="0E2841"/>
                </a:solidFill>
              </a:rPr>
              <a:t>1907</a:t>
            </a:r>
          </a:p>
          <a:p>
            <a:pPr algn="ctr"/>
            <a:r>
              <a:rPr lang="en-US" sz="1000"/>
              <a:t>Created first pre-fabricated orthodontic appliance system: E-arch Appliance</a:t>
            </a:r>
          </a:p>
        </p:txBody>
      </p:sp>
      <p:sp>
        <p:nvSpPr>
          <p:cNvPr id="16" name="TextBox 15">
            <a:extLst>
              <a:ext uri="{FF2B5EF4-FFF2-40B4-BE49-F238E27FC236}">
                <a16:creationId xmlns:a16="http://schemas.microsoft.com/office/drawing/2014/main" id="{8B31D381-09BB-A3EE-2FA4-3F39EC6159DA}"/>
              </a:ext>
            </a:extLst>
          </p:cNvPr>
          <p:cNvSpPr txBox="1"/>
          <p:nvPr/>
        </p:nvSpPr>
        <p:spPr>
          <a:xfrm>
            <a:off x="7274400" y="5720000"/>
            <a:ext cx="2200000" cy="1140000"/>
          </a:xfrm>
          <a:prstGeom prst="rect">
            <a:avLst/>
          </a:prstGeom>
          <a:noFill/>
        </p:spPr>
        <p:txBody>
          <a:bodyPr wrap="square" rtlCol="0" anchor="t"/>
          <a:lstStyle/>
          <a:p>
            <a:pPr algn="ctr"/>
            <a:r>
              <a:rPr lang="en-US" sz="1600" b="1">
                <a:solidFill>
                  <a:srgbClr val="0E2841"/>
                </a:solidFill>
              </a:rPr>
              <a:t>1922</a:t>
            </a:r>
          </a:p>
          <a:p>
            <a:pPr algn="ctr"/>
            <a:r>
              <a:rPr lang="en-US" sz="1000"/>
              <a:t>Founded society of Orthodontists: American Society of Ortho.</a:t>
            </a:r>
          </a:p>
        </p:txBody>
      </p:sp>
      <p:sp>
        <p:nvSpPr>
          <p:cNvPr id="17" name="TextBox 16">
            <a:extLst>
              <a:ext uri="{FF2B5EF4-FFF2-40B4-BE49-F238E27FC236}">
                <a16:creationId xmlns:a16="http://schemas.microsoft.com/office/drawing/2014/main" id="{B88505F1-949A-81BA-7049-CED003C12A5B}"/>
              </a:ext>
            </a:extLst>
          </p:cNvPr>
          <p:cNvSpPr txBox="1"/>
          <p:nvPr/>
        </p:nvSpPr>
        <p:spPr>
          <a:xfrm>
            <a:off x="9552800" y="5720000"/>
            <a:ext cx="2200000" cy="1140000"/>
          </a:xfrm>
          <a:prstGeom prst="rect">
            <a:avLst/>
          </a:prstGeom>
          <a:noFill/>
        </p:spPr>
        <p:txBody>
          <a:bodyPr wrap="square" rtlCol="0" anchor="t"/>
          <a:lstStyle/>
          <a:p>
            <a:pPr algn="ctr"/>
            <a:r>
              <a:rPr lang="en-US" sz="1600" b="1">
                <a:solidFill>
                  <a:srgbClr val="0E2841"/>
                </a:solidFill>
              </a:rPr>
              <a:t>1930</a:t>
            </a:r>
          </a:p>
          <a:p>
            <a:pPr algn="ctr"/>
            <a:r>
              <a:rPr lang="en-US" sz="1000"/>
              <a:t>Established "The Angle Orthodontics" publication</a:t>
            </a:r>
          </a:p>
        </p:txBody>
      </p:sp>
    </p:spTree>
    <p:extLst>
      <p:ext uri="{BB962C8B-B14F-4D97-AF65-F5344CB8AC3E}">
        <p14:creationId xmlns:p14="http://schemas.microsoft.com/office/powerpoint/2010/main" val="3928477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BC435-32C8-B6D3-5A87-DF8429EBF89C}"/>
              </a:ext>
            </a:extLst>
          </p:cNvPr>
          <p:cNvSpPr>
            <a:spLocks noGrp="1"/>
          </p:cNvSpPr>
          <p:nvPr>
            <p:ph type="title"/>
          </p:nvPr>
        </p:nvSpPr>
        <p:spPr/>
        <p:txBody>
          <a:bodyPr/>
          <a:lstStyle/>
          <a:p>
            <a:pPr algn="ctr"/>
            <a:r>
              <a:rPr lang="en-US" dirty="0"/>
              <a:t>History of Myo </a:t>
            </a:r>
          </a:p>
        </p:txBody>
      </p:sp>
      <p:sp>
        <p:nvSpPr>
          <p:cNvPr id="4" name="Arrow: Pentagon 3">
            <a:extLst>
              <a:ext uri="{FF2B5EF4-FFF2-40B4-BE49-F238E27FC236}">
                <a16:creationId xmlns:a16="http://schemas.microsoft.com/office/drawing/2014/main" id="{73256D97-FBE8-ECD2-1819-1FE6971D79F9}"/>
              </a:ext>
            </a:extLst>
          </p:cNvPr>
          <p:cNvSpPr/>
          <p:nvPr/>
        </p:nvSpPr>
        <p:spPr>
          <a:xfrm>
            <a:off x="451104" y="219456"/>
            <a:ext cx="3511296" cy="1471232"/>
          </a:xfrm>
          <a:prstGeom prst="homePlat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General body posture and an imbalance of facial muscles resulted in malocclusion!</a:t>
            </a:r>
          </a:p>
        </p:txBody>
      </p:sp>
      <p:sp>
        <p:nvSpPr>
          <p:cNvPr id="5" name="Rectangle: Rounded Corners 4">
            <a:extLst>
              <a:ext uri="{FF2B5EF4-FFF2-40B4-BE49-F238E27FC236}">
                <a16:creationId xmlns:a16="http://schemas.microsoft.com/office/drawing/2014/main" id="{021DFD93-EEDD-D181-5BE7-E56B5C1BC49C}"/>
              </a:ext>
            </a:extLst>
          </p:cNvPr>
          <p:cNvSpPr/>
          <p:nvPr/>
        </p:nvSpPr>
        <p:spPr>
          <a:xfrm>
            <a:off x="9119616" y="218821"/>
            <a:ext cx="2865120" cy="24627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Orofacial Myology is NOT new--It is</a:t>
            </a:r>
          </a:p>
          <a:p>
            <a:pPr algn="ctr"/>
            <a:r>
              <a:rPr lang="en-US" dirty="0"/>
              <a:t>evidence based. It is a</a:t>
            </a:r>
          </a:p>
          <a:p>
            <a:pPr algn="ctr"/>
            <a:r>
              <a:rPr lang="en-US" dirty="0"/>
              <a:t>therapeutic service that improves the outcomes  of orthodontics (when needed)</a:t>
            </a:r>
          </a:p>
        </p:txBody>
      </p:sp>
      <p:sp>
        <p:nvSpPr>
          <p:cNvPr id="6" name="TextBox 5">
            <a:extLst>
              <a:ext uri="{FF2B5EF4-FFF2-40B4-BE49-F238E27FC236}">
                <a16:creationId xmlns:a16="http://schemas.microsoft.com/office/drawing/2014/main" id="{E08D7D7B-9EC3-6BC9-1B0E-75D02F428F29}"/>
              </a:ext>
            </a:extLst>
          </p:cNvPr>
          <p:cNvSpPr txBox="1"/>
          <p:nvPr/>
        </p:nvSpPr>
        <p:spPr>
          <a:xfrm>
            <a:off x="2999232" y="1310540"/>
            <a:ext cx="6120384" cy="830997"/>
          </a:xfrm>
          <a:prstGeom prst="rect">
            <a:avLst/>
          </a:prstGeom>
          <a:noFill/>
        </p:spPr>
        <p:txBody>
          <a:bodyPr wrap="square" rtlCol="0">
            <a:spAutoFit/>
          </a:bodyPr>
          <a:lstStyle/>
          <a:p>
            <a:pPr algn="ctr"/>
            <a:r>
              <a:rPr lang="en-US" sz="2400" dirty="0"/>
              <a:t>Let's dive into 1900s-1950s</a:t>
            </a:r>
          </a:p>
          <a:p>
            <a:pPr algn="ctr"/>
            <a:r>
              <a:rPr lang="en-US" sz="2400" dirty="0"/>
              <a:t>More Influential Dentists in the Myo space</a:t>
            </a:r>
          </a:p>
        </p:txBody>
      </p:sp>
      <p:sp>
        <p:nvSpPr>
          <p:cNvPr id="3" name="TextBox 2">
            <a:extLst>
              <a:ext uri="{FF2B5EF4-FFF2-40B4-BE49-F238E27FC236}">
                <a16:creationId xmlns:a16="http://schemas.microsoft.com/office/drawing/2014/main" id="{4CF84DCE-4EE7-68A5-0328-F5C122F9A7AD}"/>
              </a:ext>
            </a:extLst>
          </p:cNvPr>
          <p:cNvSpPr txBox="1"/>
          <p:nvPr/>
        </p:nvSpPr>
        <p:spPr>
          <a:xfrm>
            <a:off x="1005840" y="3977894"/>
            <a:ext cx="10856976" cy="3046988"/>
          </a:xfrm>
          <a:prstGeom prst="rect">
            <a:avLst/>
          </a:prstGeom>
          <a:noFill/>
        </p:spPr>
        <p:txBody>
          <a:bodyPr wrap="square" rtlCol="0">
            <a:spAutoFit/>
          </a:bodyPr>
          <a:lstStyle/>
          <a:p>
            <a:r>
              <a:rPr lang="en-US" sz="1600" dirty="0"/>
              <a:t>In </a:t>
            </a:r>
            <a:r>
              <a:rPr lang="en-US" sz="1600" b="1" dirty="0"/>
              <a:t>1906</a:t>
            </a:r>
            <a:r>
              <a:rPr lang="en-US" sz="1600" dirty="0"/>
              <a:t>, DR. ALFRED P. ROGERS (L): Developed corrective exercises to improve tonicity and muscle function. </a:t>
            </a:r>
          </a:p>
          <a:p>
            <a:pPr marL="285750" indent="-285750">
              <a:buFont typeface="Arial" panose="020B0604020202020204" pitchFamily="34" charset="0"/>
              <a:buChar char="•"/>
            </a:pPr>
            <a:r>
              <a:rPr lang="en-US" sz="1600" dirty="0"/>
              <a:t>Benno E. Lischer (R) credited with being the first person to use the term “myofunctional therapy” to describe Rogers exercises </a:t>
            </a:r>
          </a:p>
          <a:p>
            <a:pPr marL="285750" indent="-285750">
              <a:buFont typeface="Arial" panose="020B0604020202020204" pitchFamily="34" charset="0"/>
              <a:buChar char="•"/>
            </a:pPr>
            <a:endParaRPr lang="en-US" sz="1600" dirty="0"/>
          </a:p>
          <a:p>
            <a:r>
              <a:rPr lang="en-US" sz="1600" dirty="0"/>
              <a:t>In </a:t>
            </a:r>
            <a:r>
              <a:rPr lang="en-US" sz="1600" b="1" dirty="0"/>
              <a:t>1918 </a:t>
            </a:r>
            <a:r>
              <a:rPr lang="en-US" sz="1600" dirty="0"/>
              <a:t>- first to put in writing that general body posture and an ‘imbalance’ of facial muscles resulted in malocclusion. </a:t>
            </a:r>
          </a:p>
          <a:p>
            <a:pPr marL="285750" indent="-285750">
              <a:buFont typeface="Arial" panose="020B0604020202020204" pitchFamily="34" charset="0"/>
              <a:buChar char="•"/>
            </a:pPr>
            <a:r>
              <a:rPr lang="en-US" sz="1600" dirty="0"/>
              <a:t>Muscles as living orthodontic appliances </a:t>
            </a:r>
          </a:p>
          <a:p>
            <a:endParaRPr lang="en-US" sz="1600" dirty="0"/>
          </a:p>
          <a:p>
            <a:r>
              <a:rPr lang="en-US" sz="1600" dirty="0"/>
              <a:t>Believed swallowing not involved with OMDs and open bite was result of tongue sucking</a:t>
            </a:r>
          </a:p>
          <a:p>
            <a:pPr marL="285750" indent="-285750">
              <a:buFont typeface="Arial" panose="020B0604020202020204" pitchFamily="34" charset="0"/>
              <a:buChar char="•"/>
            </a:pPr>
            <a:r>
              <a:rPr lang="en-US" sz="1600" dirty="0"/>
              <a:t>No expansion or retention appliances needed, felt </a:t>
            </a:r>
            <a:r>
              <a:rPr lang="en-US" sz="1600" dirty="0" err="1"/>
              <a:t>myo</a:t>
            </a:r>
            <a:r>
              <a:rPr lang="en-US" sz="1600" dirty="0"/>
              <a:t> was sufficient. </a:t>
            </a:r>
          </a:p>
          <a:p>
            <a:pPr marL="285750" indent="-285750">
              <a:buFont typeface="Arial" panose="020B0604020202020204" pitchFamily="34" charset="0"/>
              <a:buChar char="•"/>
            </a:pPr>
            <a:r>
              <a:rPr lang="en-US" sz="1600" dirty="0"/>
              <a:t>Created and recommended lingual appliances (later ruled out)</a:t>
            </a:r>
          </a:p>
          <a:p>
            <a:endParaRPr lang="en-US" sz="1600" dirty="0"/>
          </a:p>
          <a:p>
            <a:endParaRPr lang="en-US" sz="1600" dirty="0"/>
          </a:p>
        </p:txBody>
      </p:sp>
      <p:pic>
        <p:nvPicPr>
          <p:cNvPr id="11" name="Picture 10">
            <a:extLst>
              <a:ext uri="{FF2B5EF4-FFF2-40B4-BE49-F238E27FC236}">
                <a16:creationId xmlns:a16="http://schemas.microsoft.com/office/drawing/2014/main" id="{4B3262D2-2EF3-1ED9-D3E8-071C33B620A3}"/>
              </a:ext>
            </a:extLst>
          </p:cNvPr>
          <p:cNvPicPr>
            <a:picLocks noChangeAspect="1"/>
          </p:cNvPicPr>
          <p:nvPr/>
        </p:nvPicPr>
        <p:blipFill>
          <a:blip r:embed="rId2"/>
          <a:stretch>
            <a:fillRect/>
          </a:stretch>
        </p:blipFill>
        <p:spPr>
          <a:xfrm>
            <a:off x="3139257" y="2106259"/>
            <a:ext cx="1871634" cy="1871634"/>
          </a:xfrm>
          <a:prstGeom prst="rect">
            <a:avLst/>
          </a:prstGeom>
        </p:spPr>
      </p:pic>
      <p:pic>
        <p:nvPicPr>
          <p:cNvPr id="13" name="Picture 12">
            <a:extLst>
              <a:ext uri="{FF2B5EF4-FFF2-40B4-BE49-F238E27FC236}">
                <a16:creationId xmlns:a16="http://schemas.microsoft.com/office/drawing/2014/main" id="{39F3FAC5-EC80-C3FC-0AFD-DB2B5B186183}"/>
              </a:ext>
            </a:extLst>
          </p:cNvPr>
          <p:cNvPicPr>
            <a:picLocks noChangeAspect="1"/>
          </p:cNvPicPr>
          <p:nvPr/>
        </p:nvPicPr>
        <p:blipFill>
          <a:blip r:embed="rId3"/>
          <a:stretch>
            <a:fillRect/>
          </a:stretch>
        </p:blipFill>
        <p:spPr>
          <a:xfrm>
            <a:off x="5779008" y="2183944"/>
            <a:ext cx="1871634" cy="1871634"/>
          </a:xfrm>
          <a:prstGeom prst="rect">
            <a:avLst/>
          </a:prstGeom>
        </p:spPr>
      </p:pic>
    </p:spTree>
    <p:extLst>
      <p:ext uri="{BB962C8B-B14F-4D97-AF65-F5344CB8AC3E}">
        <p14:creationId xmlns:p14="http://schemas.microsoft.com/office/powerpoint/2010/main" val="562120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93ABE97-3A75-281C-FDC6-066ACEE6115A}"/>
              </a:ext>
            </a:extLst>
          </p:cNvPr>
          <p:cNvPicPr>
            <a:picLocks noGrp="1" noChangeAspect="1"/>
          </p:cNvPicPr>
          <p:nvPr>
            <p:ph idx="1"/>
          </p:nvPr>
        </p:nvPicPr>
        <p:blipFill>
          <a:blip r:embed="rId2"/>
          <a:srcRect b="19"/>
          <a:stretch>
            <a:fillRect/>
          </a:stretch>
        </p:blipFill>
        <p:spPr>
          <a:xfrm>
            <a:off x="811796" y="457200"/>
            <a:ext cx="10568408" cy="5943600"/>
          </a:xfrm>
          <a:prstGeom prst="rect">
            <a:avLst/>
          </a:prstGeom>
        </p:spPr>
      </p:pic>
    </p:spTree>
    <p:extLst>
      <p:ext uri="{BB962C8B-B14F-4D97-AF65-F5344CB8AC3E}">
        <p14:creationId xmlns:p14="http://schemas.microsoft.com/office/powerpoint/2010/main" val="912609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A8870F9-E282-C131-1DFA-CD32E07A594E}"/>
              </a:ext>
            </a:extLst>
          </p:cNvPr>
          <p:cNvPicPr>
            <a:picLocks noGrp="1" noChangeAspect="1"/>
          </p:cNvPicPr>
          <p:nvPr>
            <p:ph idx="1"/>
          </p:nvPr>
        </p:nvPicPr>
        <p:blipFill>
          <a:blip r:embed="rId2"/>
          <a:stretch>
            <a:fillRect/>
          </a:stretch>
        </p:blipFill>
        <p:spPr>
          <a:xfrm>
            <a:off x="812798" y="457200"/>
            <a:ext cx="10566403" cy="5943600"/>
          </a:xfrm>
          <a:prstGeom prst="rect">
            <a:avLst/>
          </a:prstGeom>
        </p:spPr>
      </p:pic>
    </p:spTree>
    <p:extLst>
      <p:ext uri="{BB962C8B-B14F-4D97-AF65-F5344CB8AC3E}">
        <p14:creationId xmlns:p14="http://schemas.microsoft.com/office/powerpoint/2010/main" val="1271624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F7B1BDC-4CE6-CD79-7713-3A2375CC5EB0}"/>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100" kern="1200">
                <a:solidFill>
                  <a:srgbClr val="FFFFFF"/>
                </a:solidFill>
                <a:latin typeface="+mj-lt"/>
                <a:ea typeface="+mj-ea"/>
                <a:cs typeface="+mj-cs"/>
              </a:rPr>
              <a:t>Fascia and Compensations</a:t>
            </a:r>
          </a:p>
        </p:txBody>
      </p:sp>
      <p:pic>
        <p:nvPicPr>
          <p:cNvPr id="5" name="Content Placeholder 4">
            <a:extLst>
              <a:ext uri="{FF2B5EF4-FFF2-40B4-BE49-F238E27FC236}">
                <a16:creationId xmlns:a16="http://schemas.microsoft.com/office/drawing/2014/main" id="{97695827-F5E4-8345-46D9-E67985FB7A8C}"/>
              </a:ext>
            </a:extLst>
          </p:cNvPr>
          <p:cNvPicPr>
            <a:picLocks noGrp="1" noChangeAspect="1"/>
          </p:cNvPicPr>
          <p:nvPr>
            <p:ph idx="1"/>
          </p:nvPr>
        </p:nvPicPr>
        <p:blipFill>
          <a:blip r:embed="rId2"/>
          <a:srcRect r="-1" b="3810"/>
          <a:stretch>
            <a:fillRect/>
          </a:stretch>
        </p:blipFill>
        <p:spPr>
          <a:xfrm>
            <a:off x="5890626" y="467208"/>
            <a:ext cx="4449352" cy="5923584"/>
          </a:xfrm>
          <a:prstGeom prst="rect">
            <a:avLst/>
          </a:prstGeom>
        </p:spPr>
      </p:pic>
    </p:spTree>
    <p:extLst>
      <p:ext uri="{BB962C8B-B14F-4D97-AF65-F5344CB8AC3E}">
        <p14:creationId xmlns:p14="http://schemas.microsoft.com/office/powerpoint/2010/main" val="2098763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97AF208-0130-56DF-C575-C1DF14F40366}"/>
              </a:ext>
            </a:extLst>
          </p:cNvPr>
          <p:cNvPicPr>
            <a:picLocks noGrp="1" noChangeAspect="1"/>
          </p:cNvPicPr>
          <p:nvPr>
            <p:ph idx="1"/>
          </p:nvPr>
        </p:nvPicPr>
        <p:blipFill>
          <a:blip r:embed="rId2"/>
          <a:stretch>
            <a:fillRect/>
          </a:stretch>
        </p:blipFill>
        <p:spPr>
          <a:xfrm>
            <a:off x="812798" y="457200"/>
            <a:ext cx="10566403" cy="5943600"/>
          </a:xfrm>
          <a:prstGeom prst="rect">
            <a:avLst/>
          </a:prstGeom>
        </p:spPr>
      </p:pic>
    </p:spTree>
    <p:extLst>
      <p:ext uri="{BB962C8B-B14F-4D97-AF65-F5344CB8AC3E}">
        <p14:creationId xmlns:p14="http://schemas.microsoft.com/office/powerpoint/2010/main" val="233778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136CF2C-787D-E80A-6E29-2CBC05E181AA}"/>
              </a:ext>
            </a:extLst>
          </p:cNvPr>
          <p:cNvPicPr>
            <a:picLocks noGrp="1" noChangeAspect="1"/>
          </p:cNvPicPr>
          <p:nvPr>
            <p:ph idx="1"/>
          </p:nvPr>
        </p:nvPicPr>
        <p:blipFill>
          <a:blip r:embed="rId2"/>
          <a:stretch>
            <a:fillRect/>
          </a:stretch>
        </p:blipFill>
        <p:spPr>
          <a:xfrm>
            <a:off x="812801" y="457200"/>
            <a:ext cx="10566397" cy="5943600"/>
          </a:xfrm>
          <a:prstGeom prst="rect">
            <a:avLst/>
          </a:prstGeom>
        </p:spPr>
      </p:pic>
    </p:spTree>
    <p:extLst>
      <p:ext uri="{BB962C8B-B14F-4D97-AF65-F5344CB8AC3E}">
        <p14:creationId xmlns:p14="http://schemas.microsoft.com/office/powerpoint/2010/main" val="137914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1E5B7A-108D-236E-A04F-D933FA0580B1}"/>
              </a:ext>
            </a:extLst>
          </p:cNvPr>
          <p:cNvSpPr>
            <a:spLocks noGrp="1"/>
          </p:cNvSpPr>
          <p:nvPr>
            <p:ph type="title"/>
          </p:nvPr>
        </p:nvSpPr>
        <p:spPr>
          <a:xfrm>
            <a:off x="630936" y="639520"/>
            <a:ext cx="3429000" cy="1719072"/>
          </a:xfrm>
        </p:spPr>
        <p:txBody>
          <a:bodyPr anchor="b">
            <a:normAutofit/>
          </a:bodyPr>
          <a:lstStyle/>
          <a:p>
            <a:r>
              <a:rPr lang="en-US" sz="5400"/>
              <a:t>What are TOTs? </a:t>
            </a: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053D30E-0AFD-EDDA-6F68-7D5EDEFF73FE}"/>
              </a:ext>
            </a:extLst>
          </p:cNvPr>
          <p:cNvSpPr>
            <a:spLocks noGrp="1"/>
          </p:cNvSpPr>
          <p:nvPr>
            <p:ph idx="1"/>
          </p:nvPr>
        </p:nvSpPr>
        <p:spPr>
          <a:xfrm>
            <a:off x="630936" y="2807208"/>
            <a:ext cx="3429000" cy="3410712"/>
          </a:xfrm>
        </p:spPr>
        <p:txBody>
          <a:bodyPr anchor="t">
            <a:normAutofit/>
          </a:bodyPr>
          <a:lstStyle/>
          <a:p>
            <a:r>
              <a:rPr lang="en-US" sz="1900"/>
              <a:t>Ankyloglossia or partial ankyloglossia</a:t>
            </a:r>
          </a:p>
          <a:p>
            <a:pPr marL="0" indent="0">
              <a:buNone/>
            </a:pPr>
            <a:r>
              <a:rPr lang="en-US" sz="1900"/>
              <a:t> • “Congenital anomaly characterized by an abnormally short lingual frenum, which may restrict the mobility of the tongue” </a:t>
            </a:r>
          </a:p>
          <a:p>
            <a:pPr marL="0" indent="0">
              <a:buNone/>
            </a:pPr>
            <a:r>
              <a:rPr lang="en-US" sz="1900"/>
              <a:t>• “Restricted lingual frenum” </a:t>
            </a:r>
          </a:p>
          <a:p>
            <a:pPr marL="0" indent="0">
              <a:buNone/>
            </a:pPr>
            <a:r>
              <a:rPr lang="en-US" sz="1900"/>
              <a:t>• Tethered Oral Tissue (TOT) is the newest term and refers to all ties – lip, buccal, and lingual</a:t>
            </a:r>
          </a:p>
        </p:txBody>
      </p:sp>
      <p:pic>
        <p:nvPicPr>
          <p:cNvPr id="5" name="Picture 4">
            <a:extLst>
              <a:ext uri="{FF2B5EF4-FFF2-40B4-BE49-F238E27FC236}">
                <a16:creationId xmlns:a16="http://schemas.microsoft.com/office/drawing/2014/main" id="{21C7AD0E-6A2C-BA1D-9735-FB186AAAF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349254"/>
            <a:ext cx="6903720" cy="4159491"/>
          </a:xfrm>
          <a:prstGeom prst="rect">
            <a:avLst/>
          </a:prstGeom>
        </p:spPr>
      </p:pic>
    </p:spTree>
    <p:extLst>
      <p:ext uri="{BB962C8B-B14F-4D97-AF65-F5344CB8AC3E}">
        <p14:creationId xmlns:p14="http://schemas.microsoft.com/office/powerpoint/2010/main" val="1482755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F3EDAA-A551-435E-48EC-2ED926F67FAB}"/>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Lower Frenum Attachment</a:t>
            </a:r>
          </a:p>
        </p:txBody>
      </p:sp>
      <p:sp>
        <p:nvSpPr>
          <p:cNvPr id="3" name="Content Placeholder 2">
            <a:extLst>
              <a:ext uri="{FF2B5EF4-FFF2-40B4-BE49-F238E27FC236}">
                <a16:creationId xmlns:a16="http://schemas.microsoft.com/office/drawing/2014/main" id="{E628CBFF-B0F0-44B1-3325-ACAF1A54CD2A}"/>
              </a:ext>
            </a:extLst>
          </p:cNvPr>
          <p:cNvSpPr>
            <a:spLocks noGrp="1"/>
          </p:cNvSpPr>
          <p:nvPr>
            <p:ph idx="1"/>
          </p:nvPr>
        </p:nvSpPr>
        <p:spPr>
          <a:xfrm>
            <a:off x="638881" y="1809541"/>
            <a:ext cx="10909643" cy="687406"/>
          </a:xfrm>
        </p:spPr>
        <p:txBody>
          <a:bodyPr vert="horz" lIns="91440" tIns="45720" rIns="91440" bIns="45720" rtlCol="0" anchor="ctr">
            <a:normAutofit/>
          </a:bodyPr>
          <a:lstStyle/>
          <a:p>
            <a:pPr marL="0" indent="0" algn="ctr">
              <a:buNone/>
            </a:pPr>
            <a:r>
              <a:rPr lang="en-US" sz="2400" kern="1200">
                <a:solidFill>
                  <a:schemeClr val="tx1"/>
                </a:solidFill>
                <a:latin typeface="+mn-lt"/>
                <a:ea typeface="+mn-ea"/>
                <a:cs typeface="+mn-cs"/>
              </a:rPr>
              <a:t>Into floor of mouth or alveolar ridge?</a:t>
            </a:r>
          </a:p>
        </p:txBody>
      </p:sp>
      <p:sp>
        <p:nvSpPr>
          <p:cNvPr id="1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73D3195-53B1-9512-6245-2B9702DA2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450" y="2633472"/>
            <a:ext cx="10174051" cy="3586353"/>
          </a:xfrm>
          <a:prstGeom prst="rect">
            <a:avLst/>
          </a:prstGeom>
        </p:spPr>
      </p:pic>
    </p:spTree>
    <p:extLst>
      <p:ext uri="{BB962C8B-B14F-4D97-AF65-F5344CB8AC3E}">
        <p14:creationId xmlns:p14="http://schemas.microsoft.com/office/powerpoint/2010/main" val="3712690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DBF711-F646-10E5-5B90-6A5CC859BAF8}"/>
              </a:ext>
            </a:extLst>
          </p:cNvPr>
          <p:cNvSpPr>
            <a:spLocks noGrp="1"/>
          </p:cNvSpPr>
          <p:nvPr>
            <p:ph type="title"/>
          </p:nvPr>
        </p:nvSpPr>
        <p:spPr>
          <a:xfrm>
            <a:off x="1383564" y="348865"/>
            <a:ext cx="9718111" cy="1576446"/>
          </a:xfrm>
        </p:spPr>
        <p:txBody>
          <a:bodyPr anchor="ctr">
            <a:normAutofit/>
          </a:bodyPr>
          <a:lstStyle/>
          <a:p>
            <a:pPr algn="ctr"/>
            <a:r>
              <a:rPr lang="en-US" sz="4000" dirty="0">
                <a:solidFill>
                  <a:srgbClr val="FFFFFF"/>
                </a:solidFill>
              </a:rPr>
              <a:t>A TONGUE TIE CAN AFFECT AIRWAY AND TMJ</a:t>
            </a:r>
          </a:p>
        </p:txBody>
      </p:sp>
      <p:graphicFrame>
        <p:nvGraphicFramePr>
          <p:cNvPr id="39" name="Content Placeholder 2">
            <a:extLst>
              <a:ext uri="{FF2B5EF4-FFF2-40B4-BE49-F238E27FC236}">
                <a16:creationId xmlns:a16="http://schemas.microsoft.com/office/drawing/2014/main" id="{24738BFD-6825-202B-BE80-50D66F5C4EB0}"/>
              </a:ext>
            </a:extLst>
          </p:cNvPr>
          <p:cNvGraphicFramePr>
            <a:graphicFrameLocks noGrp="1"/>
          </p:cNvGraphicFramePr>
          <p:nvPr>
            <p:ph idx="1"/>
            <p:extLst>
              <p:ext uri="{D42A27DB-BD31-4B8C-83A1-F6EECF244321}">
                <p14:modId xmlns:p14="http://schemas.microsoft.com/office/powerpoint/2010/main" val="186984312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9864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79D37C-4900-0173-CB0E-4198953657B2}"/>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Four Main Goals of Myofunctional Therapy</a:t>
            </a:r>
          </a:p>
        </p:txBody>
      </p:sp>
      <p:graphicFrame>
        <p:nvGraphicFramePr>
          <p:cNvPr id="5" name="Content Placeholder 2">
            <a:extLst>
              <a:ext uri="{FF2B5EF4-FFF2-40B4-BE49-F238E27FC236}">
                <a16:creationId xmlns:a16="http://schemas.microsoft.com/office/drawing/2014/main" id="{C98B2698-93AF-A44C-9C01-AA3717C51045}"/>
              </a:ext>
            </a:extLst>
          </p:cNvPr>
          <p:cNvGraphicFramePr>
            <a:graphicFrameLocks noGrp="1"/>
          </p:cNvGraphicFramePr>
          <p:nvPr>
            <p:ph idx="1"/>
            <p:extLst>
              <p:ext uri="{D42A27DB-BD31-4B8C-83A1-F6EECF244321}">
                <p14:modId xmlns:p14="http://schemas.microsoft.com/office/powerpoint/2010/main" val="360640069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6057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570A44-2ECF-88EB-A01E-7CC5824E2EE9}"/>
            </a:ext>
          </a:extLst>
        </p:cNvPr>
        <p:cNvGrpSpPr/>
        <p:nvPr/>
      </p:nvGrpSpPr>
      <p:grpSpPr>
        <a:xfrm>
          <a:off x="0" y="0"/>
          <a:ext cx="0" cy="0"/>
          <a:chOff x="0" y="0"/>
          <a:chExt cx="0" cy="0"/>
        </a:xfrm>
      </p:grpSpPr>
      <p:sp useBgFill="1">
        <p:nvSpPr>
          <p:cNvPr id="89" name="Rectangle 88">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064E87-DCC8-AE5F-E39E-A914F40E372C}"/>
              </a:ext>
            </a:extLst>
          </p:cNvPr>
          <p:cNvSpPr>
            <a:spLocks noGrp="1"/>
          </p:cNvSpPr>
          <p:nvPr>
            <p:ph type="title"/>
          </p:nvPr>
        </p:nvSpPr>
        <p:spPr>
          <a:xfrm>
            <a:off x="3970366" y="609600"/>
            <a:ext cx="4267200" cy="1351472"/>
          </a:xfrm>
        </p:spPr>
        <p:txBody>
          <a:bodyPr vert="horz" lIns="91440" tIns="45720" rIns="91440" bIns="45720" rtlCol="0">
            <a:normAutofit/>
          </a:bodyPr>
          <a:lstStyle/>
          <a:p>
            <a:pPr algn="ctr"/>
            <a:r>
              <a:rPr lang="en-US" sz="3700" b="1">
                <a:solidFill>
                  <a:schemeClr val="tx1">
                    <a:lumMod val="85000"/>
                    <a:lumOff val="15000"/>
                  </a:schemeClr>
                </a:solidFill>
              </a:rPr>
              <a:t>Nasal Breathing vs Mouth Breathing </a:t>
            </a:r>
          </a:p>
        </p:txBody>
      </p:sp>
      <p:pic>
        <p:nvPicPr>
          <p:cNvPr id="7" name="Content Placeholder 6">
            <a:extLst>
              <a:ext uri="{FF2B5EF4-FFF2-40B4-BE49-F238E27FC236}">
                <a16:creationId xmlns:a16="http://schemas.microsoft.com/office/drawing/2014/main" id="{FB1E108F-DCFD-1ACC-F079-A4BB58108793}"/>
              </a:ext>
            </a:extLst>
          </p:cNvPr>
          <p:cNvPicPr>
            <a:picLocks noChangeAspect="1"/>
          </p:cNvPicPr>
          <p:nvPr/>
        </p:nvPicPr>
        <p:blipFill>
          <a:blip r:embed="rId2"/>
          <a:srcRect l="13407" r="14741"/>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79" name="Content Placeholder 78">
            <a:extLst>
              <a:ext uri="{FF2B5EF4-FFF2-40B4-BE49-F238E27FC236}">
                <a16:creationId xmlns:a16="http://schemas.microsoft.com/office/drawing/2014/main" id="{51B03524-5A29-C145-0FB0-8270739838B8}"/>
              </a:ext>
            </a:extLst>
          </p:cNvPr>
          <p:cNvSpPr>
            <a:spLocks noGrp="1"/>
          </p:cNvSpPr>
          <p:nvPr>
            <p:ph idx="1"/>
          </p:nvPr>
        </p:nvSpPr>
        <p:spPr>
          <a:xfrm>
            <a:off x="4198966" y="2147357"/>
            <a:ext cx="3810000" cy="4101042"/>
          </a:xfrm>
        </p:spPr>
        <p:txBody>
          <a:bodyPr>
            <a:normAutofit/>
          </a:bodyPr>
          <a:lstStyle/>
          <a:p>
            <a:pPr marL="0" indent="0" algn="ctr">
              <a:buNone/>
            </a:pPr>
            <a:r>
              <a:rPr lang="en-US" sz="2000" b="1" dirty="0">
                <a:solidFill>
                  <a:schemeClr val="tx1">
                    <a:lumMod val="85000"/>
                    <a:lumOff val="15000"/>
                  </a:schemeClr>
                </a:solidFill>
              </a:rPr>
              <a:t>WHAT DO YOU SEE?</a:t>
            </a:r>
          </a:p>
          <a:p>
            <a:pPr marL="0" indent="0" algn="ctr">
              <a:buNone/>
            </a:pPr>
            <a:endParaRPr lang="en-US" sz="2000" dirty="0">
              <a:solidFill>
                <a:schemeClr val="tx1">
                  <a:lumMod val="85000"/>
                  <a:lumOff val="15000"/>
                </a:schemeClr>
              </a:solidFill>
            </a:endParaRPr>
          </a:p>
          <a:p>
            <a:pPr marL="0" indent="0" algn="ctr">
              <a:buNone/>
            </a:pPr>
            <a:endParaRPr lang="en-US" sz="2000" dirty="0">
              <a:solidFill>
                <a:schemeClr val="tx1">
                  <a:lumMod val="85000"/>
                  <a:lumOff val="15000"/>
                </a:schemeClr>
              </a:solidFill>
            </a:endParaRPr>
          </a:p>
          <a:p>
            <a:pPr marL="0" indent="0" algn="ctr">
              <a:buNone/>
            </a:pPr>
            <a:endParaRPr lang="en-US" sz="2000" dirty="0">
              <a:solidFill>
                <a:schemeClr val="tx1">
                  <a:lumMod val="85000"/>
                  <a:lumOff val="15000"/>
                </a:schemeClr>
              </a:solidFill>
            </a:endParaRPr>
          </a:p>
          <a:p>
            <a:pPr marL="0" indent="0" algn="ctr">
              <a:buNone/>
            </a:pPr>
            <a:endParaRPr lang="en-US" sz="2000" dirty="0">
              <a:solidFill>
                <a:schemeClr val="tx1">
                  <a:lumMod val="85000"/>
                  <a:lumOff val="15000"/>
                </a:schemeClr>
              </a:solidFill>
            </a:endParaRPr>
          </a:p>
          <a:p>
            <a:pPr marL="0" indent="0" algn="ctr">
              <a:buNone/>
            </a:pPr>
            <a:r>
              <a:rPr lang="en-US" sz="2000" dirty="0">
                <a:solidFill>
                  <a:schemeClr val="tx1">
                    <a:lumMod val="85000"/>
                    <a:lumOff val="15000"/>
                  </a:schemeClr>
                </a:solidFill>
              </a:rPr>
              <a:t>What problems do you think are associated with mouth breathing?</a:t>
            </a:r>
          </a:p>
        </p:txBody>
      </p:sp>
      <p:pic>
        <p:nvPicPr>
          <p:cNvPr id="4" name="Picture 3">
            <a:extLst>
              <a:ext uri="{FF2B5EF4-FFF2-40B4-BE49-F238E27FC236}">
                <a16:creationId xmlns:a16="http://schemas.microsoft.com/office/drawing/2014/main" id="{EFEBCCBA-4BCB-65A5-B3E3-03971CE8B190}"/>
              </a:ext>
            </a:extLst>
          </p:cNvPr>
          <p:cNvPicPr>
            <a:picLocks noChangeAspect="1"/>
          </p:cNvPicPr>
          <p:nvPr/>
        </p:nvPicPr>
        <p:blipFill>
          <a:blip r:embed="rId3"/>
          <a:srcRect l="37018" r="34019" b="1"/>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10249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7">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39"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2" name="Group 41">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3" name="Freeform: Shape 42">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4" name="Freeform: Shape 43">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5" name="Freeform: Shape 44">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6" name="Freeform: Shape 45">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7" name="Freeform: Shape 46">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Freeform: Shape 47">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33F14B86-8F73-911B-F075-FDBEEA7752F6}"/>
              </a:ext>
            </a:extLst>
          </p:cNvPr>
          <p:cNvSpPr>
            <a:spLocks noGrp="1"/>
          </p:cNvSpPr>
          <p:nvPr>
            <p:ph type="title"/>
          </p:nvPr>
        </p:nvSpPr>
        <p:spPr>
          <a:xfrm>
            <a:off x="786385" y="841248"/>
            <a:ext cx="5129600" cy="5340097"/>
          </a:xfrm>
        </p:spPr>
        <p:txBody>
          <a:bodyPr anchor="ctr">
            <a:normAutofit/>
          </a:bodyPr>
          <a:lstStyle/>
          <a:p>
            <a:r>
              <a:rPr lang="en-US" sz="4800" dirty="0">
                <a:solidFill>
                  <a:schemeClr val="bg1"/>
                </a:solidFill>
              </a:rPr>
              <a:t>The Dangers of Mouth Breathing</a:t>
            </a:r>
          </a:p>
        </p:txBody>
      </p:sp>
      <p:graphicFrame>
        <p:nvGraphicFramePr>
          <p:cNvPr id="30" name="Content Placeholder 2">
            <a:extLst>
              <a:ext uri="{FF2B5EF4-FFF2-40B4-BE49-F238E27FC236}">
                <a16:creationId xmlns:a16="http://schemas.microsoft.com/office/drawing/2014/main" id="{B97FFF3C-FC13-7B59-8640-C592C187771F}"/>
              </a:ext>
            </a:extLst>
          </p:cNvPr>
          <p:cNvGraphicFramePr>
            <a:graphicFrameLocks noGrp="1"/>
          </p:cNvGraphicFramePr>
          <p:nvPr>
            <p:ph idx="1"/>
            <p:extLst>
              <p:ext uri="{D42A27DB-BD31-4B8C-83A1-F6EECF244321}">
                <p14:modId xmlns:p14="http://schemas.microsoft.com/office/powerpoint/2010/main" val="1304756557"/>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4140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671F5762-CC4D-F022-1A3B-E849DA3A739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73CF0C6C-D6E3-250B-7A03-507C446013AD}"/>
              </a:ext>
            </a:extLst>
          </p:cNvPr>
          <p:cNvSpPr txBox="1"/>
          <p:nvPr/>
        </p:nvSpPr>
        <p:spPr>
          <a:xfrm>
            <a:off x="3727938" y="6447692"/>
            <a:ext cx="4700954" cy="369332"/>
          </a:xfrm>
          <a:prstGeom prst="rect">
            <a:avLst/>
          </a:prstGeom>
          <a:noFill/>
        </p:spPr>
        <p:txBody>
          <a:bodyPr wrap="square" rtlCol="0">
            <a:spAutoFit/>
          </a:bodyPr>
          <a:lstStyle/>
          <a:p>
            <a:pPr algn="ctr"/>
            <a:r>
              <a:rPr lang="en-US" dirty="0"/>
              <a:t>Slide by Dr. Soroush Zaghi</a:t>
            </a:r>
          </a:p>
        </p:txBody>
      </p:sp>
    </p:spTree>
    <p:extLst>
      <p:ext uri="{BB962C8B-B14F-4D97-AF65-F5344CB8AC3E}">
        <p14:creationId xmlns:p14="http://schemas.microsoft.com/office/powerpoint/2010/main" val="1192020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E149CDF-5DAC-4860-A285-9492CF209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31" name="Rectangle 30">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BBBFACAF-1058-9E31-F10D-196E57DF3544}"/>
              </a:ext>
            </a:extLst>
          </p:cNvPr>
          <p:cNvSpPr>
            <a:spLocks noGrp="1"/>
          </p:cNvSpPr>
          <p:nvPr>
            <p:ph type="title"/>
          </p:nvPr>
        </p:nvSpPr>
        <p:spPr>
          <a:xfrm>
            <a:off x="1191966" y="905011"/>
            <a:ext cx="3629555" cy="1889135"/>
          </a:xfrm>
        </p:spPr>
        <p:txBody>
          <a:bodyPr vert="horz" lIns="91440" tIns="45720" rIns="91440" bIns="45720" rtlCol="0" anchor="b">
            <a:normAutofit/>
          </a:bodyPr>
          <a:lstStyle/>
          <a:p>
            <a:r>
              <a:rPr lang="en-US" sz="4100"/>
              <a:t>Mouth Breathing Research </a:t>
            </a:r>
          </a:p>
        </p:txBody>
      </p:sp>
      <p:sp>
        <p:nvSpPr>
          <p:cNvPr id="6" name="TextBox 5">
            <a:extLst>
              <a:ext uri="{FF2B5EF4-FFF2-40B4-BE49-F238E27FC236}">
                <a16:creationId xmlns:a16="http://schemas.microsoft.com/office/drawing/2014/main" id="{7A203BBF-D015-B437-03B2-A10161AB12C0}"/>
              </a:ext>
            </a:extLst>
          </p:cNvPr>
          <p:cNvSpPr txBox="1"/>
          <p:nvPr/>
        </p:nvSpPr>
        <p:spPr>
          <a:xfrm>
            <a:off x="1191966" y="2965592"/>
            <a:ext cx="3629555" cy="29873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400" dirty="0"/>
              <a:t>10,000 kids</a:t>
            </a:r>
          </a:p>
          <a:p>
            <a:pPr indent="-228600">
              <a:lnSpc>
                <a:spcPct val="90000"/>
              </a:lnSpc>
              <a:spcAft>
                <a:spcPts val="600"/>
              </a:spcAft>
              <a:buFont typeface="Arial" panose="020B0604020202020204" pitchFamily="34" charset="0"/>
              <a:buChar char="•"/>
            </a:pPr>
            <a:r>
              <a:rPr lang="en-US" sz="1400"/>
              <a:t>  oSDB </a:t>
            </a:r>
            <a:r>
              <a:rPr lang="en-US" sz="1400" dirty="0"/>
              <a:t>includes snoring, noisy breathing, and mouth breathing – not OSA</a:t>
            </a:r>
          </a:p>
          <a:p>
            <a:pPr indent="-228600">
              <a:lnSpc>
                <a:spcPct val="90000"/>
              </a:lnSpc>
              <a:spcAft>
                <a:spcPts val="600"/>
              </a:spcAft>
              <a:buFont typeface="Arial" panose="020B0604020202020204" pitchFamily="34" charset="0"/>
              <a:buChar char="•"/>
            </a:pPr>
            <a:r>
              <a:rPr lang="en-US" sz="1400" dirty="0"/>
              <a:t>  It shows reductions in gray matter </a:t>
            </a:r>
          </a:p>
          <a:p>
            <a:pPr indent="-228600">
              <a:lnSpc>
                <a:spcPct val="90000"/>
              </a:lnSpc>
              <a:spcAft>
                <a:spcPts val="600"/>
              </a:spcAft>
              <a:buFont typeface="Arial" panose="020B0604020202020204" pitchFamily="34" charset="0"/>
              <a:buChar char="•"/>
            </a:pPr>
            <a:r>
              <a:rPr lang="en-US" sz="1400" dirty="0"/>
              <a:t> The grey matter includes regions of the brain involved in muscle control, and sensory perception such as seeing and hearing, memory, emotions, speech, decision making, and self-control.</a:t>
            </a:r>
          </a:p>
          <a:p>
            <a:pPr indent="-228600">
              <a:lnSpc>
                <a:spcPct val="90000"/>
              </a:lnSpc>
              <a:spcAft>
                <a:spcPts val="600"/>
              </a:spcAft>
              <a:buFont typeface="Arial" panose="020B0604020202020204" pitchFamily="34" charset="0"/>
              <a:buChar char="•"/>
            </a:pPr>
            <a:r>
              <a:rPr lang="en-US" sz="1400" dirty="0"/>
              <a:t> This explains why children with snoring issues may have problems with aggression, emotional regulation, ADHD, among other behavioral and learning issues.</a:t>
            </a:r>
          </a:p>
        </p:txBody>
      </p:sp>
      <p:pic>
        <p:nvPicPr>
          <p:cNvPr id="5" name="Content Placeholder 4">
            <a:extLst>
              <a:ext uri="{FF2B5EF4-FFF2-40B4-BE49-F238E27FC236}">
                <a16:creationId xmlns:a16="http://schemas.microsoft.com/office/drawing/2014/main" id="{DC82F183-AC5B-EA52-66A6-C7DCA43A586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8537" b="-1"/>
          <a:stretch>
            <a:fillRect/>
          </a:stretch>
        </p:blipFill>
        <p:spPr>
          <a:xfrm>
            <a:off x="5359151" y="895610"/>
            <a:ext cx="6107166" cy="5058020"/>
          </a:xfrm>
          <a:prstGeom prst="rect">
            <a:avLst/>
          </a:prstGeom>
        </p:spPr>
      </p:pic>
    </p:spTree>
    <p:extLst>
      <p:ext uri="{BB962C8B-B14F-4D97-AF65-F5344CB8AC3E}">
        <p14:creationId xmlns:p14="http://schemas.microsoft.com/office/powerpoint/2010/main" val="1803421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A7CACDC-73DE-CAA4-9468-72A3AF57E8DF}"/>
              </a:ext>
            </a:extLst>
          </p:cNvPr>
          <p:cNvPicPr>
            <a:picLocks noChangeAspect="1"/>
          </p:cNvPicPr>
          <p:nvPr/>
        </p:nvPicPr>
        <p:blipFill>
          <a:blip r:embed="rId2">
            <a:extLst>
              <a:ext uri="{28A0092B-C50C-407E-A947-70E740481C1C}">
                <a14:useLocalDpi xmlns:a14="http://schemas.microsoft.com/office/drawing/2010/main" val="0"/>
              </a:ext>
            </a:extLst>
          </a:blip>
          <a:srcRect l="20688"/>
          <a:stretch>
            <a:fillRect/>
          </a:stretch>
        </p:blipFill>
        <p:spPr>
          <a:xfrm>
            <a:off x="2522356" y="10"/>
            <a:ext cx="9669642" cy="6857990"/>
          </a:xfrm>
          <a:prstGeom prst="rect">
            <a:avLst/>
          </a:prstGeom>
        </p:spPr>
      </p:pic>
      <p:sp>
        <p:nvSpPr>
          <p:cNvPr id="25" name="Rectangle 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83F577-2827-ACC7-5F8A-0A85A89B97CA}"/>
              </a:ext>
            </a:extLst>
          </p:cNvPr>
          <p:cNvSpPr>
            <a:spLocks noGrp="1"/>
          </p:cNvSpPr>
          <p:nvPr>
            <p:ph type="title"/>
          </p:nvPr>
        </p:nvSpPr>
        <p:spPr>
          <a:xfrm>
            <a:off x="838200" y="365125"/>
            <a:ext cx="3822189" cy="1899912"/>
          </a:xfrm>
        </p:spPr>
        <p:txBody>
          <a:bodyPr>
            <a:normAutofit/>
          </a:bodyPr>
          <a:lstStyle/>
          <a:p>
            <a:r>
              <a:rPr lang="en-US" sz="4000"/>
              <a:t>Talk to your patients about sleep!</a:t>
            </a:r>
          </a:p>
        </p:txBody>
      </p:sp>
      <p:sp>
        <p:nvSpPr>
          <p:cNvPr id="3" name="Content Placeholder 2">
            <a:extLst>
              <a:ext uri="{FF2B5EF4-FFF2-40B4-BE49-F238E27FC236}">
                <a16:creationId xmlns:a16="http://schemas.microsoft.com/office/drawing/2014/main" id="{5F0D0D56-7642-CCBF-728B-24F08F04F396}"/>
              </a:ext>
            </a:extLst>
          </p:cNvPr>
          <p:cNvSpPr>
            <a:spLocks noGrp="1"/>
          </p:cNvSpPr>
          <p:nvPr>
            <p:ph idx="1"/>
          </p:nvPr>
        </p:nvSpPr>
        <p:spPr>
          <a:xfrm>
            <a:off x="838200" y="2434201"/>
            <a:ext cx="3822189" cy="3742762"/>
          </a:xfrm>
        </p:spPr>
        <p:txBody>
          <a:bodyPr>
            <a:normAutofit/>
          </a:bodyPr>
          <a:lstStyle/>
          <a:p>
            <a:r>
              <a:rPr lang="en-US" sz="1900" dirty="0"/>
              <a:t>Mouth breathing is dysfunctional breathing and is a risk factor for SDB in children and adults. </a:t>
            </a:r>
          </a:p>
          <a:p>
            <a:r>
              <a:rPr lang="en-US" sz="1900" dirty="0"/>
              <a:t>Tongue-tie is a risk factor for SDB in children and adults.</a:t>
            </a:r>
          </a:p>
          <a:p>
            <a:r>
              <a:rPr lang="en-US" sz="1900" dirty="0"/>
              <a:t>Discussing these risk factors with patients becomes a very important conversation. </a:t>
            </a:r>
          </a:p>
          <a:p>
            <a:r>
              <a:rPr lang="en-US" sz="1900" dirty="0"/>
              <a:t>Patients with any form of Sleep Disordered Breathing usually need myofunctional therapy!</a:t>
            </a:r>
          </a:p>
        </p:txBody>
      </p:sp>
    </p:spTree>
    <p:extLst>
      <p:ext uri="{BB962C8B-B14F-4D97-AF65-F5344CB8AC3E}">
        <p14:creationId xmlns:p14="http://schemas.microsoft.com/office/powerpoint/2010/main" val="3170580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5285ADD-431B-21F1-15F4-0FB1A1CF9E1A}"/>
              </a:ext>
            </a:extLst>
          </p:cNvPr>
          <p:cNvSpPr>
            <a:spLocks noGrp="1"/>
          </p:cNvSpPr>
          <p:nvPr>
            <p:ph type="title"/>
          </p:nvPr>
        </p:nvSpPr>
        <p:spPr>
          <a:xfrm>
            <a:off x="1137037" y="609600"/>
            <a:ext cx="5915197" cy="1330519"/>
          </a:xfrm>
        </p:spPr>
        <p:txBody>
          <a:bodyPr>
            <a:normAutofit/>
          </a:bodyPr>
          <a:lstStyle/>
          <a:p>
            <a:r>
              <a:rPr lang="en-US" sz="2800"/>
              <a:t>The way your face grows is greatly influenced by breathing habits and the resting posture of the Tongue + Lips</a:t>
            </a:r>
          </a:p>
        </p:txBody>
      </p:sp>
      <p:sp>
        <p:nvSpPr>
          <p:cNvPr id="69" name="Freeform: Shape 68">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0" y="5800298"/>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Face Outline"/>
          <p:cNvPicPr>
            <a:picLocks noChangeAspect="1"/>
          </p:cNvPicPr>
          <p:nvPr/>
        </p:nvPicPr>
        <p:blipFill>
          <a:blip r:embed="rId2"/>
          <a:srcRect t="140" r="1" b="3629"/>
          <a:stretch>
            <a:fillRect/>
          </a:stretch>
        </p:blipFill>
        <p:spPr>
          <a:xfrm>
            <a:off x="7761104" y="771383"/>
            <a:ext cx="3684542" cy="5311922"/>
          </a:xfrm>
          <a:prstGeom prst="rect">
            <a:avLst/>
          </a:prstGeom>
        </p:spPr>
      </p:pic>
      <p:graphicFrame>
        <p:nvGraphicFramePr>
          <p:cNvPr id="46" name="Content Placeholder 2">
            <a:extLst>
              <a:ext uri="{FF2B5EF4-FFF2-40B4-BE49-F238E27FC236}">
                <a16:creationId xmlns:a16="http://schemas.microsoft.com/office/drawing/2014/main" id="{6B240CC6-CDDA-B43E-C394-85D1EF3C4E64}"/>
              </a:ext>
            </a:extLst>
          </p:cNvPr>
          <p:cNvGraphicFramePr>
            <a:graphicFrameLocks noGrp="1"/>
          </p:cNvGraphicFramePr>
          <p:nvPr>
            <p:ph idx="1"/>
            <p:extLst>
              <p:ext uri="{D42A27DB-BD31-4B8C-83A1-F6EECF244321}">
                <p14:modId xmlns:p14="http://schemas.microsoft.com/office/powerpoint/2010/main" val="534186238"/>
              </p:ext>
            </p:extLst>
          </p:nvPr>
        </p:nvGraphicFramePr>
        <p:xfrm>
          <a:off x="1137037" y="2549718"/>
          <a:ext cx="5747857" cy="35529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5548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744670-B1C1-B6CF-AAD3-99661FC48B06}"/>
              </a:ext>
            </a:extLst>
          </p:cNvPr>
          <p:cNvSpPr>
            <a:spLocks noGrp="1"/>
          </p:cNvSpPr>
          <p:nvPr>
            <p:ph type="title"/>
          </p:nvPr>
        </p:nvSpPr>
        <p:spPr>
          <a:xfrm>
            <a:off x="6094105" y="802955"/>
            <a:ext cx="4977976" cy="1454051"/>
          </a:xfrm>
        </p:spPr>
        <p:txBody>
          <a:bodyPr>
            <a:normAutofit/>
          </a:bodyPr>
          <a:lstStyle/>
          <a:p>
            <a:pPr algn="ctr"/>
            <a:r>
              <a:rPr lang="en-US" sz="3300" dirty="0">
                <a:solidFill>
                  <a:schemeClr val="tx2"/>
                </a:solidFill>
              </a:rPr>
              <a:t>THINGS TO LOOK FOR THAT WOULD WARRANT A REFERRAL </a:t>
            </a:r>
          </a:p>
        </p:txBody>
      </p:sp>
      <p:pic>
        <p:nvPicPr>
          <p:cNvPr id="7" name="Graphic 6" descr="Tooth">
            <a:extLst>
              <a:ext uri="{FF2B5EF4-FFF2-40B4-BE49-F238E27FC236}">
                <a16:creationId xmlns:a16="http://schemas.microsoft.com/office/drawing/2014/main" id="{21DFF1DC-9347-47DA-670A-F423F75F6C6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A9129BE0-AFE8-D899-17A1-426AC0AB1EE4}"/>
              </a:ext>
            </a:extLst>
          </p:cNvPr>
          <p:cNvSpPr>
            <a:spLocks noGrp="1"/>
          </p:cNvSpPr>
          <p:nvPr>
            <p:ph idx="1"/>
          </p:nvPr>
        </p:nvSpPr>
        <p:spPr>
          <a:xfrm>
            <a:off x="6090574" y="2421682"/>
            <a:ext cx="4977578" cy="3639289"/>
          </a:xfrm>
        </p:spPr>
        <p:txBody>
          <a:bodyPr anchor="ctr">
            <a:normAutofit/>
          </a:bodyPr>
          <a:lstStyle/>
          <a:p>
            <a:r>
              <a:rPr lang="en-US" sz="1800" dirty="0">
                <a:solidFill>
                  <a:schemeClr val="tx2"/>
                </a:solidFill>
              </a:rPr>
              <a:t>ANY CHILD NEEDING PALATAL EXPANSION</a:t>
            </a:r>
          </a:p>
          <a:p>
            <a:r>
              <a:rPr lang="en-US" sz="1800" dirty="0">
                <a:solidFill>
                  <a:schemeClr val="tx2"/>
                </a:solidFill>
              </a:rPr>
              <a:t>PROLONGED THUMB SUCKING, PACIFIER USE, OR SIPPY CUP USE</a:t>
            </a:r>
          </a:p>
          <a:p>
            <a:r>
              <a:rPr lang="en-US" sz="1800" dirty="0">
                <a:solidFill>
                  <a:schemeClr val="tx2"/>
                </a:solidFill>
              </a:rPr>
              <a:t>COMPLAINTS OF EXHAUSTION, SLEEP QUALITY, AIRWAY RELATED</a:t>
            </a:r>
            <a:r>
              <a:rPr lang="en-US" sz="1800">
                <a:solidFill>
                  <a:schemeClr val="tx2"/>
                </a:solidFill>
              </a:rPr>
              <a:t>, ETC FOR ANY AGE</a:t>
            </a:r>
            <a:endParaRPr lang="en-US" sz="1800" dirty="0">
              <a:solidFill>
                <a:schemeClr val="tx2"/>
              </a:solidFill>
            </a:endParaRPr>
          </a:p>
          <a:p>
            <a:r>
              <a:rPr lang="en-US" sz="1800" dirty="0">
                <a:solidFill>
                  <a:schemeClr val="tx2"/>
                </a:solidFill>
              </a:rPr>
              <a:t>TONGUE-TIE/ ANKYLOGLOSSIA</a:t>
            </a:r>
          </a:p>
          <a:p>
            <a:r>
              <a:rPr lang="en-US" sz="1800" dirty="0">
                <a:solidFill>
                  <a:schemeClr val="tx2"/>
                </a:solidFill>
              </a:rPr>
              <a:t>ORTHODONTIC RELAPSE</a:t>
            </a:r>
          </a:p>
          <a:p>
            <a:r>
              <a:rPr lang="en-US" sz="1800" dirty="0">
                <a:solidFill>
                  <a:schemeClr val="tx2"/>
                </a:solidFill>
              </a:rPr>
              <a:t>EARLY SIGNS OF GRINDING IN CHILDREN, CHRONIC HEADACHES, TMJD OR NECK PAINS</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56315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EE3BDBDE-69EB-9D47-0E73-9A93AF4C9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60" y="2747404"/>
            <a:ext cx="5122239" cy="4110596"/>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p:spPr>
      </p:pic>
      <p:sp>
        <p:nvSpPr>
          <p:cNvPr id="12" name="Arc 11">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80DF3AB-4E61-2A50-88C5-EE2702D08ECF}"/>
              </a:ext>
            </a:extLst>
          </p:cNvPr>
          <p:cNvSpPr>
            <a:spLocks noGrp="1"/>
          </p:cNvSpPr>
          <p:nvPr>
            <p:ph type="title"/>
          </p:nvPr>
        </p:nvSpPr>
        <p:spPr>
          <a:xfrm>
            <a:off x="838200" y="365125"/>
            <a:ext cx="10515599" cy="1325563"/>
          </a:xfrm>
        </p:spPr>
        <p:txBody>
          <a:bodyPr>
            <a:normAutofit/>
          </a:bodyPr>
          <a:lstStyle/>
          <a:p>
            <a:r>
              <a:rPr lang="en-US" dirty="0"/>
              <a:t>Potential Signs of SDB in Kids</a:t>
            </a:r>
          </a:p>
        </p:txBody>
      </p:sp>
      <p:sp>
        <p:nvSpPr>
          <p:cNvPr id="3" name="Content Placeholder 2">
            <a:extLst>
              <a:ext uri="{FF2B5EF4-FFF2-40B4-BE49-F238E27FC236}">
                <a16:creationId xmlns:a16="http://schemas.microsoft.com/office/drawing/2014/main" id="{4B85812A-2FDC-2AC8-DC3B-95D90B1F4B6B}"/>
              </a:ext>
            </a:extLst>
          </p:cNvPr>
          <p:cNvSpPr>
            <a:spLocks noGrp="1"/>
          </p:cNvSpPr>
          <p:nvPr>
            <p:ph idx="1"/>
          </p:nvPr>
        </p:nvSpPr>
        <p:spPr>
          <a:xfrm>
            <a:off x="838200" y="1825625"/>
            <a:ext cx="5393361" cy="4351338"/>
          </a:xfrm>
        </p:spPr>
        <p:txBody>
          <a:bodyPr>
            <a:normAutofit/>
          </a:bodyPr>
          <a:lstStyle/>
          <a:p>
            <a:pPr marL="0" indent="0">
              <a:buNone/>
            </a:pPr>
            <a:r>
              <a:rPr lang="en-US" sz="1500" dirty="0"/>
              <a:t>1. Snoring </a:t>
            </a:r>
          </a:p>
          <a:p>
            <a:pPr marL="0" indent="0">
              <a:buNone/>
            </a:pPr>
            <a:r>
              <a:rPr lang="en-US" sz="1500" dirty="0"/>
              <a:t>2.Grinding Teeth </a:t>
            </a:r>
          </a:p>
          <a:p>
            <a:pPr marL="0" indent="0">
              <a:buNone/>
            </a:pPr>
            <a:r>
              <a:rPr lang="en-US" sz="1500" dirty="0"/>
              <a:t>3.Bedwetting Beyond 3 Years of Age </a:t>
            </a:r>
          </a:p>
          <a:p>
            <a:pPr marL="0" indent="0">
              <a:buNone/>
            </a:pPr>
            <a:r>
              <a:rPr lang="en-US" sz="1500" dirty="0"/>
              <a:t>4.Dark Eye Circles </a:t>
            </a:r>
          </a:p>
          <a:p>
            <a:pPr marL="0" indent="0">
              <a:buNone/>
            </a:pPr>
            <a:r>
              <a:rPr lang="en-US" sz="1500" dirty="0"/>
              <a:t>5.Frequent Ear Infections</a:t>
            </a:r>
          </a:p>
          <a:p>
            <a:pPr marL="0" indent="0">
              <a:buNone/>
            </a:pPr>
            <a:r>
              <a:rPr lang="en-US" sz="1500" dirty="0"/>
              <a:t> 6.Tossing &amp; Turning in Sleep </a:t>
            </a:r>
          </a:p>
          <a:p>
            <a:pPr marL="0" indent="0">
              <a:buNone/>
            </a:pPr>
            <a:r>
              <a:rPr lang="en-US" sz="1500" dirty="0"/>
              <a:t>7.Waking Tired and/or “Cranky” Regularly </a:t>
            </a:r>
          </a:p>
          <a:p>
            <a:pPr marL="0" indent="0">
              <a:buNone/>
            </a:pPr>
            <a:r>
              <a:rPr lang="en-US" sz="1500" dirty="0"/>
              <a:t>8.Sleeping in Odd Positions </a:t>
            </a:r>
          </a:p>
          <a:p>
            <a:pPr marL="0" indent="0">
              <a:buNone/>
            </a:pPr>
            <a:r>
              <a:rPr lang="en-US" sz="1500" dirty="0"/>
              <a:t>9.Waking Frequently Throughout the Night </a:t>
            </a:r>
          </a:p>
          <a:p>
            <a:pPr marL="0" indent="0">
              <a:buNone/>
            </a:pPr>
            <a:r>
              <a:rPr lang="en-US" sz="1500" dirty="0"/>
              <a:t>10.Waking with Cracked, Dry Lips Regularly </a:t>
            </a:r>
          </a:p>
          <a:p>
            <a:pPr marL="0" indent="0">
              <a:buNone/>
            </a:pPr>
            <a:r>
              <a:rPr lang="en-US" sz="1500" dirty="0"/>
              <a:t>11.ADHA </a:t>
            </a:r>
          </a:p>
          <a:p>
            <a:pPr marL="0" indent="0">
              <a:buNone/>
            </a:pPr>
            <a:r>
              <a:rPr lang="en-US" sz="1500" dirty="0"/>
              <a:t>12.Mouth Breathing</a:t>
            </a:r>
          </a:p>
        </p:txBody>
      </p:sp>
      <p:sp>
        <p:nvSpPr>
          <p:cNvPr id="14" name="Oval 13">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8118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2A5777-8FBA-3EB7-73CB-17465438ECE1}"/>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Bruxism and SDB</a:t>
            </a:r>
          </a:p>
        </p:txBody>
      </p:sp>
      <p:pic>
        <p:nvPicPr>
          <p:cNvPr id="5" name="Content Placeholder 4">
            <a:extLst>
              <a:ext uri="{FF2B5EF4-FFF2-40B4-BE49-F238E27FC236}">
                <a16:creationId xmlns:a16="http://schemas.microsoft.com/office/drawing/2014/main" id="{188225CE-943B-6723-32CF-29EEABB949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2225" y="1983501"/>
            <a:ext cx="11327549" cy="4417744"/>
          </a:xfrm>
          <a:prstGeom prst="rect">
            <a:avLst/>
          </a:prstGeom>
        </p:spPr>
      </p:pic>
    </p:spTree>
    <p:extLst>
      <p:ext uri="{BB962C8B-B14F-4D97-AF65-F5344CB8AC3E}">
        <p14:creationId xmlns:p14="http://schemas.microsoft.com/office/powerpoint/2010/main" val="3059743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E149CDF-5DAC-4860-A285-9492CF209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6" name="Rectangle 15">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1E68606D-405E-30DE-C33D-8113B5544711}"/>
              </a:ext>
            </a:extLst>
          </p:cNvPr>
          <p:cNvSpPr>
            <a:spLocks noGrp="1"/>
          </p:cNvSpPr>
          <p:nvPr>
            <p:ph type="title"/>
          </p:nvPr>
        </p:nvSpPr>
        <p:spPr>
          <a:xfrm>
            <a:off x="1191966" y="905011"/>
            <a:ext cx="3629555" cy="1889135"/>
          </a:xfrm>
        </p:spPr>
        <p:txBody>
          <a:bodyPr anchor="b">
            <a:normAutofit/>
          </a:bodyPr>
          <a:lstStyle/>
          <a:p>
            <a:r>
              <a:rPr lang="en-US" sz="4100"/>
              <a:t>Myofunctional Therapy &amp; Sleep Apnea</a:t>
            </a:r>
          </a:p>
        </p:txBody>
      </p:sp>
      <p:sp>
        <p:nvSpPr>
          <p:cNvPr id="3" name="Content Placeholder 2">
            <a:extLst>
              <a:ext uri="{FF2B5EF4-FFF2-40B4-BE49-F238E27FC236}">
                <a16:creationId xmlns:a16="http://schemas.microsoft.com/office/drawing/2014/main" id="{2F017879-3928-9CB5-97F2-4CC6CF6BA4BC}"/>
              </a:ext>
            </a:extLst>
          </p:cNvPr>
          <p:cNvSpPr>
            <a:spLocks noGrp="1"/>
          </p:cNvSpPr>
          <p:nvPr>
            <p:ph idx="1"/>
          </p:nvPr>
        </p:nvSpPr>
        <p:spPr>
          <a:xfrm>
            <a:off x="1191966" y="2965592"/>
            <a:ext cx="3629555" cy="2987397"/>
          </a:xfrm>
        </p:spPr>
        <p:txBody>
          <a:bodyPr>
            <a:normAutofit/>
          </a:bodyPr>
          <a:lstStyle/>
          <a:p>
            <a:r>
              <a:rPr lang="en-US" sz="1500"/>
              <a:t>Myofunctional Therapy to Treat Obstructive Sleep Apnea: A Systematic Review and Meta-Analysis 2015 Current literature demonstrates that myofunctional therapy </a:t>
            </a:r>
            <a:r>
              <a:rPr lang="en-US" sz="1500" b="1"/>
              <a:t>decreases apnea-hypopnea index by approximately 50% in adults and 62% in children.</a:t>
            </a:r>
            <a:r>
              <a:rPr lang="en-US" sz="1500"/>
              <a:t> Lowest oxygen saturations, snoring, and sleepiness outcomes improve in adults. </a:t>
            </a:r>
          </a:p>
          <a:p>
            <a:r>
              <a:rPr lang="en-US" sz="1500"/>
              <a:t>Myofunctional therapy could serve as an adjunct to other obstructive sleep apnea treatments</a:t>
            </a:r>
          </a:p>
        </p:txBody>
      </p:sp>
      <p:pic>
        <p:nvPicPr>
          <p:cNvPr id="5" name="Picture 4">
            <a:extLst>
              <a:ext uri="{FF2B5EF4-FFF2-40B4-BE49-F238E27FC236}">
                <a16:creationId xmlns:a16="http://schemas.microsoft.com/office/drawing/2014/main" id="{D2BAB9C9-3B66-3767-E417-BF999821C1C2}"/>
              </a:ext>
            </a:extLst>
          </p:cNvPr>
          <p:cNvPicPr>
            <a:picLocks noChangeAspect="1"/>
          </p:cNvPicPr>
          <p:nvPr/>
        </p:nvPicPr>
        <p:blipFill>
          <a:blip r:embed="rId3">
            <a:extLst>
              <a:ext uri="{28A0092B-C50C-407E-A947-70E740481C1C}">
                <a14:useLocalDpi xmlns:a14="http://schemas.microsoft.com/office/drawing/2010/main" val="0"/>
              </a:ext>
            </a:extLst>
          </a:blip>
          <a:srcRect l="13670" r="-2" b="-2"/>
          <a:stretch>
            <a:fillRect/>
          </a:stretch>
        </p:blipFill>
        <p:spPr>
          <a:xfrm>
            <a:off x="5359151" y="895610"/>
            <a:ext cx="6107166" cy="5058020"/>
          </a:xfrm>
          <a:prstGeom prst="rect">
            <a:avLst/>
          </a:prstGeom>
        </p:spPr>
      </p:pic>
    </p:spTree>
    <p:extLst>
      <p:ext uri="{BB962C8B-B14F-4D97-AF65-F5344CB8AC3E}">
        <p14:creationId xmlns:p14="http://schemas.microsoft.com/office/powerpoint/2010/main" val="780088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638A7B-642F-E8A3-82A4-69691AEC0EAB}"/>
              </a:ext>
            </a:extLst>
          </p:cNvPr>
          <p:cNvSpPr>
            <a:spLocks noGrp="1"/>
          </p:cNvSpPr>
          <p:nvPr>
            <p:ph type="title"/>
          </p:nvPr>
        </p:nvSpPr>
        <p:spPr>
          <a:xfrm>
            <a:off x="572493" y="238539"/>
            <a:ext cx="11018520" cy="1434415"/>
          </a:xfrm>
        </p:spPr>
        <p:txBody>
          <a:bodyPr anchor="b">
            <a:normAutofit/>
          </a:bodyPr>
          <a:lstStyle/>
          <a:p>
            <a:r>
              <a:rPr lang="en-US" sz="5400"/>
              <a:t>Many Patients with SDB also have TMD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11C48A-3231-18BC-E3BA-746CE24AB799}"/>
              </a:ext>
            </a:extLst>
          </p:cNvPr>
          <p:cNvSpPr>
            <a:spLocks noGrp="1"/>
          </p:cNvSpPr>
          <p:nvPr>
            <p:ph idx="1"/>
          </p:nvPr>
        </p:nvSpPr>
        <p:spPr>
          <a:xfrm>
            <a:off x="572493" y="2071316"/>
            <a:ext cx="6713552" cy="4119172"/>
          </a:xfrm>
        </p:spPr>
        <p:txBody>
          <a:bodyPr anchor="t">
            <a:normAutofit/>
          </a:bodyPr>
          <a:lstStyle/>
          <a:p>
            <a:r>
              <a:rPr lang="en-US" sz="2200" dirty="0"/>
              <a:t>Some sources say up to 50% </a:t>
            </a:r>
          </a:p>
          <a:p>
            <a:r>
              <a:rPr lang="en-US" sz="2200" dirty="0"/>
              <a:t> These conditions go hand-in-hand </a:t>
            </a:r>
          </a:p>
          <a:p>
            <a:r>
              <a:rPr lang="en-US" sz="2200" dirty="0"/>
              <a:t> Most sources online talk about the mandible moving forward to open the airway at night - this is just one piece to the puzzle.</a:t>
            </a:r>
          </a:p>
          <a:p>
            <a:r>
              <a:rPr lang="en-US" sz="2200" dirty="0"/>
              <a:t>No tongue-to-palate contact = no stability/support for the TMJs</a:t>
            </a:r>
          </a:p>
        </p:txBody>
      </p:sp>
      <p:pic>
        <p:nvPicPr>
          <p:cNvPr id="5" name="Picture 4">
            <a:extLst>
              <a:ext uri="{FF2B5EF4-FFF2-40B4-BE49-F238E27FC236}">
                <a16:creationId xmlns:a16="http://schemas.microsoft.com/office/drawing/2014/main" id="{24A185ED-8254-EFD3-5F6F-C649DA37EAF5}"/>
              </a:ext>
            </a:extLst>
          </p:cNvPr>
          <p:cNvPicPr>
            <a:picLocks noChangeAspect="1"/>
          </p:cNvPicPr>
          <p:nvPr/>
        </p:nvPicPr>
        <p:blipFill>
          <a:blip r:embed="rId2">
            <a:extLst>
              <a:ext uri="{28A0092B-C50C-407E-A947-70E740481C1C}">
                <a14:useLocalDpi xmlns:a14="http://schemas.microsoft.com/office/drawing/2010/main" val="0"/>
              </a:ext>
            </a:extLst>
          </a:blip>
          <a:srcRect t="3851" r="4" b="4"/>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15863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Rectangle 13">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8628" y="1408629"/>
            <a:ext cx="6858000"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832"/>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339A6F5-AD6A-4D80-8AD9-6290D13AC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513"/>
            <a:ext cx="6857572" cy="3581401"/>
          </a:xfrm>
          <a:prstGeom prst="rect">
            <a:avLst/>
          </a:prstGeom>
          <a:gradFill>
            <a:gsLst>
              <a:gs pos="0">
                <a:srgbClr val="000000">
                  <a:alpha val="61000"/>
                </a:srgbClr>
              </a:gs>
              <a:gs pos="95000">
                <a:schemeClr val="accent5">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F5B35A-AA72-0529-7880-D917BD348E61}"/>
              </a:ext>
            </a:extLst>
          </p:cNvPr>
          <p:cNvSpPr>
            <a:spLocks noGrp="1"/>
          </p:cNvSpPr>
          <p:nvPr>
            <p:ph type="title"/>
          </p:nvPr>
        </p:nvSpPr>
        <p:spPr>
          <a:xfrm>
            <a:off x="660042" y="2945176"/>
            <a:ext cx="2878688" cy="2757975"/>
          </a:xfrm>
        </p:spPr>
        <p:txBody>
          <a:bodyPr vert="horz" lIns="91440" tIns="45720" rIns="91440" bIns="45720" rtlCol="0" anchor="t">
            <a:normAutofit/>
          </a:bodyPr>
          <a:lstStyle/>
          <a:p>
            <a:pPr algn="ctr"/>
            <a:r>
              <a:rPr lang="en-US" sz="3400" dirty="0">
                <a:solidFill>
                  <a:srgbClr val="FFFFFF"/>
                </a:solidFill>
              </a:rPr>
              <a:t>Recommended Books</a:t>
            </a:r>
          </a:p>
        </p:txBody>
      </p:sp>
      <p:pic>
        <p:nvPicPr>
          <p:cNvPr id="5" name="Content Placeholder 4">
            <a:extLst>
              <a:ext uri="{FF2B5EF4-FFF2-40B4-BE49-F238E27FC236}">
                <a16:creationId xmlns:a16="http://schemas.microsoft.com/office/drawing/2014/main" id="{4EB04259-013D-4CC6-22C0-A521722D02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95447" y="1026265"/>
            <a:ext cx="3327184" cy="5079670"/>
          </a:xfrm>
          <a:prstGeom prst="rect">
            <a:avLst/>
          </a:prstGeom>
        </p:spPr>
      </p:pic>
      <p:pic>
        <p:nvPicPr>
          <p:cNvPr id="7" name="Picture 6">
            <a:extLst>
              <a:ext uri="{FF2B5EF4-FFF2-40B4-BE49-F238E27FC236}">
                <a16:creationId xmlns:a16="http://schemas.microsoft.com/office/drawing/2014/main" id="{38581C80-E4D2-155A-3F9B-C806C4879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6414" y="993363"/>
            <a:ext cx="3141973" cy="4871276"/>
          </a:xfrm>
          <a:prstGeom prst="rect">
            <a:avLst/>
          </a:prstGeom>
        </p:spPr>
      </p:pic>
    </p:spTree>
    <p:extLst>
      <p:ext uri="{BB962C8B-B14F-4D97-AF65-F5344CB8AC3E}">
        <p14:creationId xmlns:p14="http://schemas.microsoft.com/office/powerpoint/2010/main" val="176726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54F5A4-7EA7-2716-232A-81F96BC205C8}"/>
              </a:ext>
            </a:extLst>
          </p:cNvPr>
          <p:cNvSpPr>
            <a:spLocks noGrp="1"/>
          </p:cNvSpPr>
          <p:nvPr>
            <p:ph type="title"/>
          </p:nvPr>
        </p:nvSpPr>
        <p:spPr>
          <a:xfrm>
            <a:off x="662180" y="2862471"/>
            <a:ext cx="3041803" cy="2907802"/>
          </a:xfrm>
        </p:spPr>
        <p:txBody>
          <a:bodyPr vert="horz" lIns="91440" tIns="45720" rIns="91440" bIns="45720" rtlCol="0" anchor="t">
            <a:normAutofit/>
          </a:bodyPr>
          <a:lstStyle/>
          <a:p>
            <a:r>
              <a:rPr lang="en-US" sz="4000">
                <a:solidFill>
                  <a:srgbClr val="FFFFFF"/>
                </a:solidFill>
              </a:rPr>
              <a:t>What does therapy look like?</a:t>
            </a:r>
          </a:p>
        </p:txBody>
      </p:sp>
      <p:pic>
        <p:nvPicPr>
          <p:cNvPr id="13" name="Picture 12">
            <a:extLst>
              <a:ext uri="{FF2B5EF4-FFF2-40B4-BE49-F238E27FC236}">
                <a16:creationId xmlns:a16="http://schemas.microsoft.com/office/drawing/2014/main" id="{FAE12ECC-A6A2-431A-E9E7-96F12532A16E}"/>
              </a:ext>
            </a:extLst>
          </p:cNvPr>
          <p:cNvPicPr>
            <a:picLocks noChangeAspect="1"/>
          </p:cNvPicPr>
          <p:nvPr/>
        </p:nvPicPr>
        <p:blipFill>
          <a:blip r:embed="rId2"/>
          <a:stretch>
            <a:fillRect/>
          </a:stretch>
        </p:blipFill>
        <p:spPr>
          <a:xfrm>
            <a:off x="5541730" y="478713"/>
            <a:ext cx="2446887" cy="2695123"/>
          </a:xfrm>
          <a:prstGeom prst="rect">
            <a:avLst/>
          </a:prstGeom>
        </p:spPr>
      </p:pic>
      <p:pic>
        <p:nvPicPr>
          <p:cNvPr id="10" name="Picture 9">
            <a:extLst>
              <a:ext uri="{FF2B5EF4-FFF2-40B4-BE49-F238E27FC236}">
                <a16:creationId xmlns:a16="http://schemas.microsoft.com/office/drawing/2014/main" id="{72E88817-0E23-EB87-B037-05A448E3556F}"/>
              </a:ext>
            </a:extLst>
          </p:cNvPr>
          <p:cNvPicPr>
            <a:picLocks noChangeAspect="1"/>
          </p:cNvPicPr>
          <p:nvPr/>
        </p:nvPicPr>
        <p:blipFill>
          <a:blip r:embed="rId3"/>
          <a:stretch>
            <a:fillRect/>
          </a:stretch>
        </p:blipFill>
        <p:spPr>
          <a:xfrm>
            <a:off x="8293930" y="478712"/>
            <a:ext cx="2482350" cy="2695123"/>
          </a:xfrm>
          <a:prstGeom prst="rect">
            <a:avLst/>
          </a:prstGeom>
        </p:spPr>
      </p:pic>
      <p:pic>
        <p:nvPicPr>
          <p:cNvPr id="7" name="Content Placeholder 6">
            <a:extLst>
              <a:ext uri="{FF2B5EF4-FFF2-40B4-BE49-F238E27FC236}">
                <a16:creationId xmlns:a16="http://schemas.microsoft.com/office/drawing/2014/main" id="{B8AD8156-4D17-141D-6EA3-53B510B16846}"/>
              </a:ext>
            </a:extLst>
          </p:cNvPr>
          <p:cNvPicPr>
            <a:picLocks noGrp="1" noChangeAspect="1"/>
          </p:cNvPicPr>
          <p:nvPr>
            <p:ph idx="1"/>
          </p:nvPr>
        </p:nvPicPr>
        <p:blipFill>
          <a:blip r:embed="rId4"/>
          <a:stretch>
            <a:fillRect/>
          </a:stretch>
        </p:blipFill>
        <p:spPr>
          <a:xfrm>
            <a:off x="4601040" y="3429000"/>
            <a:ext cx="7112423" cy="2169288"/>
          </a:xfrm>
          <a:prstGeom prst="rect">
            <a:avLst/>
          </a:prstGeom>
        </p:spPr>
      </p:pic>
    </p:spTree>
    <p:extLst>
      <p:ext uri="{BB962C8B-B14F-4D97-AF65-F5344CB8AC3E}">
        <p14:creationId xmlns:p14="http://schemas.microsoft.com/office/powerpoint/2010/main" val="3689520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5A3DE-DFBA-035A-DB94-DC423195081B}"/>
              </a:ext>
            </a:extLst>
          </p:cNvPr>
          <p:cNvSpPr>
            <a:spLocks noGrp="1"/>
          </p:cNvSpPr>
          <p:nvPr>
            <p:ph type="title"/>
          </p:nvPr>
        </p:nvSpPr>
        <p:spPr>
          <a:xfrm>
            <a:off x="762000" y="1138036"/>
            <a:ext cx="4085665" cy="1402470"/>
          </a:xfrm>
        </p:spPr>
        <p:txBody>
          <a:bodyPr anchor="t">
            <a:normAutofit/>
          </a:bodyPr>
          <a:lstStyle/>
          <a:p>
            <a:pPr algn="ctr"/>
            <a:r>
              <a:rPr lang="en-US" sz="5400" b="1" dirty="0"/>
              <a:t>THANK YOU! </a:t>
            </a:r>
          </a:p>
        </p:txBody>
      </p:sp>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80EFDE2-AF93-C2EF-DE72-E9EE4CDC2454}"/>
              </a:ext>
            </a:extLst>
          </p:cNvPr>
          <p:cNvSpPr>
            <a:spLocks noGrp="1"/>
          </p:cNvSpPr>
          <p:nvPr>
            <p:ph idx="1"/>
          </p:nvPr>
        </p:nvSpPr>
        <p:spPr>
          <a:xfrm>
            <a:off x="762000" y="2551176"/>
            <a:ext cx="4085665" cy="3591207"/>
          </a:xfrm>
        </p:spPr>
        <p:txBody>
          <a:bodyPr>
            <a:normAutofit/>
          </a:bodyPr>
          <a:lstStyle/>
          <a:p>
            <a:pPr marL="0" indent="0" algn="ctr">
              <a:buNone/>
            </a:pPr>
            <a:r>
              <a:rPr lang="en-US" sz="2000" dirty="0">
                <a:latin typeface="Kermit Extrabold Expanded" panose="020F0502020204030204" pitchFamily="34" charset="0"/>
              </a:rPr>
              <a:t>WANT TO LEARN MORE? LET’S CONNECT! </a:t>
            </a:r>
          </a:p>
          <a:p>
            <a:endParaRPr lang="en-US" sz="2000" dirty="0"/>
          </a:p>
          <a:p>
            <a:pPr marL="0" indent="0">
              <a:buNone/>
            </a:pPr>
            <a:endParaRPr lang="en-US" sz="2000" dirty="0"/>
          </a:p>
          <a:p>
            <a:pPr marL="0" indent="0" algn="ctr">
              <a:buNone/>
            </a:pPr>
            <a:r>
              <a:rPr lang="en-US" sz="2000" dirty="0">
                <a:hlinkClick r:id="rId2"/>
              </a:rPr>
              <a:t>MYOWORKSLLC@GMAIL.COM</a:t>
            </a:r>
            <a:endParaRPr lang="en-US" sz="2000" dirty="0"/>
          </a:p>
          <a:p>
            <a:endParaRPr lang="en-US" sz="2000" dirty="0"/>
          </a:p>
          <a:p>
            <a:endParaRPr lang="en-US" sz="2000" dirty="0"/>
          </a:p>
          <a:p>
            <a:r>
              <a:rPr lang="en-US" sz="2000" dirty="0"/>
              <a:t>304-566-9581 (BUSINESS)</a:t>
            </a:r>
          </a:p>
          <a:p>
            <a:r>
              <a:rPr lang="en-US" sz="2000" dirty="0"/>
              <a:t>304-629-2118 (PERSONAL)</a:t>
            </a:r>
          </a:p>
        </p:txBody>
      </p:sp>
      <p:pic>
        <p:nvPicPr>
          <p:cNvPr id="5" name="Picture 4">
            <a:extLst>
              <a:ext uri="{FF2B5EF4-FFF2-40B4-BE49-F238E27FC236}">
                <a16:creationId xmlns:a16="http://schemas.microsoft.com/office/drawing/2014/main" id="{7AF8ACC2-0609-FB64-3A28-A1C8D7AAE339}"/>
              </a:ext>
            </a:extLst>
          </p:cNvPr>
          <p:cNvPicPr>
            <a:picLocks noChangeAspect="1"/>
          </p:cNvPicPr>
          <p:nvPr/>
        </p:nvPicPr>
        <p:blipFill>
          <a:blip r:embed="rId3">
            <a:extLst>
              <a:ext uri="{28A0092B-C50C-407E-A947-70E740481C1C}">
                <a14:useLocalDpi xmlns:a14="http://schemas.microsoft.com/office/drawing/2010/main" val="0"/>
              </a:ext>
            </a:extLst>
          </a:blip>
          <a:srcRect l="1749" r="2873"/>
          <a:stretch>
            <a:fillRect/>
          </a:stretch>
        </p:blipFill>
        <p:spPr>
          <a:xfrm>
            <a:off x="5650992" y="10"/>
            <a:ext cx="6541008" cy="6857990"/>
          </a:xfrm>
          <a:prstGeom prst="rect">
            <a:avLst/>
          </a:prstGeom>
        </p:spPr>
      </p:pic>
      <p:pic>
        <p:nvPicPr>
          <p:cNvPr id="7" name="Graphic 6" descr="Envelope with solid fill">
            <a:extLst>
              <a:ext uri="{FF2B5EF4-FFF2-40B4-BE49-F238E27FC236}">
                <a16:creationId xmlns:a16="http://schemas.microsoft.com/office/drawing/2014/main" id="{05D9FF37-491F-45FE-ABDD-A98D7C453A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54936" y="3227832"/>
            <a:ext cx="914400" cy="914400"/>
          </a:xfrm>
          <a:prstGeom prst="rect">
            <a:avLst/>
          </a:prstGeom>
        </p:spPr>
      </p:pic>
      <p:pic>
        <p:nvPicPr>
          <p:cNvPr id="9" name="Graphic 8" descr="Receiver with solid fill">
            <a:extLst>
              <a:ext uri="{FF2B5EF4-FFF2-40B4-BE49-F238E27FC236}">
                <a16:creationId xmlns:a16="http://schemas.microsoft.com/office/drawing/2014/main" id="{FD0FEDB1-D9EE-13A8-581B-9A347C93A7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54936" y="4361688"/>
            <a:ext cx="914400" cy="914400"/>
          </a:xfrm>
          <a:prstGeom prst="rect">
            <a:avLst/>
          </a:prstGeom>
        </p:spPr>
      </p:pic>
    </p:spTree>
    <p:extLst>
      <p:ext uri="{BB962C8B-B14F-4D97-AF65-F5344CB8AC3E}">
        <p14:creationId xmlns:p14="http://schemas.microsoft.com/office/powerpoint/2010/main" val="3798511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TM03457452[[fn=Celestial]]</Template>
  <TotalTime>400</TotalTime>
  <Words>1391</Words>
  <Application>Microsoft Office PowerPoint</Application>
  <PresentationFormat>Widescreen</PresentationFormat>
  <Paragraphs>165</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Aptos Display</vt:lpstr>
      <vt:lpstr>Arial</vt:lpstr>
      <vt:lpstr>Calibri</vt:lpstr>
      <vt:lpstr>Kermit Extrabold Expanded</vt:lpstr>
      <vt:lpstr>Office Theme</vt:lpstr>
      <vt:lpstr>Let’s Talk Myo:   The Therapy You Didn’t Know Your Patients Needed</vt:lpstr>
      <vt:lpstr>How Did I Get Into Orofacial Myofunctional Therapy?</vt:lpstr>
      <vt:lpstr>IAOM DEFINITION OF OMD</vt:lpstr>
      <vt:lpstr>What are OMDs ? (Orofacial Myofunctional Disorders)</vt:lpstr>
      <vt:lpstr>History of Myo </vt:lpstr>
      <vt:lpstr>History of Myo </vt:lpstr>
      <vt:lpstr>PowerPoint Presentation</vt:lpstr>
      <vt:lpstr>PowerPoint Presentation</vt:lpstr>
      <vt:lpstr>Fascia and Compensations</vt:lpstr>
      <vt:lpstr>PowerPoint Presentation</vt:lpstr>
      <vt:lpstr>PowerPoint Presentation</vt:lpstr>
      <vt:lpstr>What are TOTs? </vt:lpstr>
      <vt:lpstr>Lower Frenum Attachment</vt:lpstr>
      <vt:lpstr>A TONGUE TIE CAN AFFECT AIRWAY AND TMJ</vt:lpstr>
      <vt:lpstr>Four Main Goals of Myofunctional Therapy</vt:lpstr>
      <vt:lpstr>Nasal Breathing vs Mouth Breathing </vt:lpstr>
      <vt:lpstr>The Dangers of Mouth Breathing</vt:lpstr>
      <vt:lpstr>PowerPoint Presentation</vt:lpstr>
      <vt:lpstr>Mouth Breathing Research </vt:lpstr>
      <vt:lpstr>Talk to your patients about sleep!</vt:lpstr>
      <vt:lpstr>The way your face grows is greatly influenced by breathing habits and the resting posture of the Tongue + Lips</vt:lpstr>
      <vt:lpstr>THINGS TO LOOK FOR THAT WOULD WARRANT A REFERRAL </vt:lpstr>
      <vt:lpstr>Potential Signs of SDB in Kids</vt:lpstr>
      <vt:lpstr>Bruxism and SDB</vt:lpstr>
      <vt:lpstr>Myofunctional Therapy &amp; Sleep Apnea</vt:lpstr>
      <vt:lpstr>Many Patients with SDB also have TMD </vt:lpstr>
      <vt:lpstr>Recommended Books</vt:lpstr>
      <vt:lpstr>What does therapy look like?</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Dieringer</dc:creator>
  <cp:lastModifiedBy>David Dieringer</cp:lastModifiedBy>
  <cp:revision>1</cp:revision>
  <dcterms:created xsi:type="dcterms:W3CDTF">2026-06-21T01:41:52Z</dcterms:created>
  <dcterms:modified xsi:type="dcterms:W3CDTF">2026-08-28T14:52:03Z</dcterms:modified>
</cp:coreProperties>
</file>