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Ex1.xml" ContentType="application/vnd.ms-office.chartex+xml"/>
  <Override PartName="/ppt/charts/style23.xml" ContentType="application/vnd.ms-office.chartstyle+xml"/>
  <Override PartName="/ppt/charts/colors23.xml" ContentType="application/vnd.ms-office.chartcolorstyle+xml"/>
  <Override PartName="/ppt/charts/chart23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4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27"/>
  </p:notesMasterIdLst>
  <p:sldIdLst>
    <p:sldId id="341" r:id="rId5"/>
    <p:sldId id="342" r:id="rId6"/>
    <p:sldId id="343" r:id="rId7"/>
    <p:sldId id="344" r:id="rId8"/>
    <p:sldId id="347" r:id="rId9"/>
    <p:sldId id="287" r:id="rId10"/>
    <p:sldId id="256" r:id="rId11"/>
    <p:sldId id="346" r:id="rId12"/>
    <p:sldId id="257" r:id="rId13"/>
    <p:sldId id="258" r:id="rId14"/>
    <p:sldId id="340" r:id="rId15"/>
    <p:sldId id="345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337" r:id="rId26"/>
  </p:sldIdLst>
  <p:sldSz cx="12192000" cy="6858000"/>
  <p:notesSz cx="6858000" cy="9144000"/>
  <p:embeddedFontLst>
    <p:embeddedFont>
      <p:font typeface="Lexend" panose="020B0604020202020204" charset="0"/>
      <p:regular r:id="rId28"/>
      <p:bold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8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413C"/>
    <a:srgbClr val="5BC2E7"/>
    <a:srgbClr val="113146"/>
    <a:srgbClr val="F0F0F0"/>
    <a:srgbClr val="EBEBEB"/>
    <a:srgbClr val="F91E26"/>
    <a:srgbClr val="FA1E25"/>
    <a:srgbClr val="CCC6BE"/>
    <a:srgbClr val="F1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/>
    <p:restoredTop sz="94726"/>
  </p:normalViewPr>
  <p:slideViewPr>
    <p:cSldViewPr snapToGrid="0" snapToObjects="1">
      <p:cViewPr varScale="1">
        <p:scale>
          <a:sx n="106" d="100"/>
          <a:sy n="106" d="100"/>
        </p:scale>
        <p:origin x="1848" y="480"/>
      </p:cViewPr>
      <p:guideLst>
        <p:guide orient="horz" pos="2160"/>
        <p:guide pos="6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3.xml"/><Relationship Id="rId2" Type="http://schemas.microsoft.com/office/2011/relationships/chartStyle" Target="style23.xml"/><Relationship Id="rId1" Type="http://schemas.openxmlformats.org/officeDocument/2006/relationships/package" Target="../embeddings/Microsoft_Excel_Worksheet2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D99-CD43-9F30-367A57290E69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D99-CD43-9F30-367A57290E69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D99-CD43-9F30-367A57290E69}"/>
              </c:ext>
            </c:extLst>
          </c:dPt>
          <c:cat>
            <c:strRef>
              <c:f>Sheet1!$A$2:$A$4</c:f>
              <c:strCache>
                <c:ptCount val="3"/>
                <c:pt idx="0">
                  <c:v>Data 1</c:v>
                </c:pt>
                <c:pt idx="1">
                  <c:v>Data 2</c:v>
                </c:pt>
                <c:pt idx="2">
                  <c:v>Data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D99-CD43-9F30-367A57290E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7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Lexend" pitchFamily="2" charset="77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CD-1247-B63E-02C27C1CA5B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CD-1247-B63E-02C27C1CA5B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CCD-1247-B63E-02C27C1CA5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9009360"/>
        <c:axId val="909011008"/>
      </c:barChart>
      <c:catAx>
        <c:axId val="909009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Lexend Light" pitchFamily="2" charset="77"/>
                <a:ea typeface="+mn-ea"/>
                <a:cs typeface="+mn-cs"/>
              </a:defRPr>
            </a:pPr>
            <a:endParaRPr lang="en-US"/>
          </a:p>
        </c:txPr>
        <c:crossAx val="909011008"/>
        <c:crosses val="autoZero"/>
        <c:auto val="1"/>
        <c:lblAlgn val="ctr"/>
        <c:lblOffset val="100"/>
        <c:noMultiLvlLbl val="0"/>
      </c:catAx>
      <c:valAx>
        <c:axId val="909011008"/>
        <c:scaling>
          <c:orientation val="minMax"/>
        </c:scaling>
        <c:delete val="0"/>
        <c:axPos val="b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xend Light" pitchFamily="2" charset="77"/>
                <a:ea typeface="+mn-ea"/>
                <a:cs typeface="+mn-cs"/>
              </a:defRPr>
            </a:pPr>
            <a:endParaRPr lang="en-US"/>
          </a:p>
        </c:txPr>
        <c:crossAx val="909009360"/>
        <c:crosses val="autoZero"/>
        <c:crossBetween val="between"/>
      </c:valAx>
      <c:spPr>
        <a:noFill/>
        <a:ln>
          <a:noFill/>
        </a:ln>
        <a:effectLst>
          <a:softEdge rad="0"/>
        </a:effectLst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Lexend" pitchFamily="2" charset="77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28-AE45-BE72-4759535BBC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4.0999999999999996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28-AE45-BE72-4759535BBC5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1.3</c:v>
                </c:pt>
                <c:pt idx="1">
                  <c:v>1.8</c:v>
                </c:pt>
                <c:pt idx="2">
                  <c:v>2.5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328-AE45-BE72-4759535BB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09009360"/>
        <c:axId val="909011008"/>
      </c:areaChart>
      <c:catAx>
        <c:axId val="909009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Lexend Light" pitchFamily="2" charset="77"/>
                <a:ea typeface="+mn-ea"/>
                <a:cs typeface="+mn-cs"/>
              </a:defRPr>
            </a:pPr>
            <a:endParaRPr lang="en-US"/>
          </a:p>
        </c:txPr>
        <c:crossAx val="909011008"/>
        <c:crosses val="autoZero"/>
        <c:auto val="1"/>
        <c:lblAlgn val="ctr"/>
        <c:lblOffset val="100"/>
        <c:noMultiLvlLbl val="0"/>
      </c:catAx>
      <c:valAx>
        <c:axId val="909011008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xend Light" pitchFamily="2" charset="77"/>
                <a:ea typeface="+mn-ea"/>
                <a:cs typeface="+mn-cs"/>
              </a:defRPr>
            </a:pPr>
            <a:endParaRPr lang="en-US"/>
          </a:p>
        </c:txPr>
        <c:crossAx val="909009360"/>
        <c:crosses val="autoZero"/>
        <c:crossBetween val="midCat"/>
        <c:majorUnit val="1"/>
      </c:valAx>
      <c:spPr>
        <a:noFill/>
        <a:ln>
          <a:noFill/>
        </a:ln>
        <a:effectLst>
          <a:softEdge rad="0"/>
        </a:effectLst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Lexend" pitchFamily="2" charset="77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sq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17D-BF45-87BF-123B5DD52EB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4.0999999999999996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17D-BF45-87BF-123B5DD52EB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1.3</c:v>
                </c:pt>
                <c:pt idx="1">
                  <c:v>1.8</c:v>
                </c:pt>
                <c:pt idx="2">
                  <c:v>2.5</c:v>
                </c:pt>
                <c:pt idx="3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17D-BF45-87BF-123B5DD52E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09009360"/>
        <c:axId val="909011008"/>
      </c:lineChart>
      <c:catAx>
        <c:axId val="909009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Lexend Light" pitchFamily="2" charset="77"/>
                <a:ea typeface="+mn-ea"/>
                <a:cs typeface="+mn-cs"/>
              </a:defRPr>
            </a:pPr>
            <a:endParaRPr lang="en-US"/>
          </a:p>
        </c:txPr>
        <c:crossAx val="909011008"/>
        <c:crosses val="autoZero"/>
        <c:auto val="1"/>
        <c:lblAlgn val="ctr"/>
        <c:lblOffset val="100"/>
        <c:noMultiLvlLbl val="0"/>
      </c:catAx>
      <c:valAx>
        <c:axId val="909011008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xend Light" pitchFamily="2" charset="77"/>
                <a:ea typeface="+mn-ea"/>
                <a:cs typeface="+mn-cs"/>
              </a:defRPr>
            </a:pPr>
            <a:endParaRPr lang="en-US"/>
          </a:p>
        </c:txPr>
        <c:crossAx val="909009360"/>
        <c:crosses val="autoZero"/>
        <c:crossBetween val="between"/>
        <c:majorUnit val="1"/>
      </c:valAx>
      <c:spPr>
        <a:noFill/>
        <a:ln>
          <a:noFill/>
        </a:ln>
        <a:effectLst>
          <a:softEdge rad="0"/>
        </a:effectLst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636-6C43-B7FC-95118887A597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636-6C43-B7FC-95118887A597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636-6C43-B7FC-95118887A597}"/>
              </c:ext>
            </c:extLst>
          </c:dPt>
          <c:cat>
            <c:strRef>
              <c:f>Sheet1!$A$2:$A$4</c:f>
              <c:strCache>
                <c:ptCount val="3"/>
                <c:pt idx="0">
                  <c:v>Data A</c:v>
                </c:pt>
                <c:pt idx="1">
                  <c:v>Data B</c:v>
                </c:pt>
                <c:pt idx="2">
                  <c:v>Data 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636-6C43-B7FC-95118887A5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61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kern="1200" spc="0" baseline="0">
                <a:solidFill>
                  <a:srgbClr val="3C3834"/>
                </a:solidFill>
                <a:latin typeface="Lexend" pitchFamily="2" charset="77"/>
                <a:ea typeface="+mn-ea"/>
                <a:cs typeface="+mn-cs"/>
              </a:defRPr>
            </a:pPr>
            <a:r>
              <a:rPr lang="en-US" sz="1800" b="1" i="0" baseline="0" dirty="0">
                <a:effectLst/>
              </a:rPr>
              <a:t>Chart Title</a:t>
            </a:r>
            <a:endParaRPr lang="en-US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000" b="1" i="0" u="none" strike="noStrike" kern="1200" spc="0" baseline="0">
              <a:solidFill>
                <a:srgbClr val="3C3834"/>
              </a:solidFill>
              <a:latin typeface="Lexend" pitchFamily="2" charset="77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Data 1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xVal>
            <c:strRef>
              <c:f>Sheet1!$A$2:$A$18</c:f>
              <c:strCache>
                <c:ptCount val="1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  <c:pt idx="8">
                  <c:v>i</c:v>
                </c:pt>
                <c:pt idx="9">
                  <c:v>j</c:v>
                </c:pt>
                <c:pt idx="10">
                  <c:v>k</c:v>
                </c:pt>
                <c:pt idx="11">
                  <c:v>l</c:v>
                </c:pt>
                <c:pt idx="12">
                  <c:v>m</c:v>
                </c:pt>
                <c:pt idx="13">
                  <c:v>n</c:v>
                </c:pt>
                <c:pt idx="14">
                  <c:v>o</c:v>
                </c:pt>
                <c:pt idx="15">
                  <c:v>p</c:v>
                </c:pt>
                <c:pt idx="16">
                  <c:v>q</c:v>
                </c:pt>
              </c:strCache>
            </c:strRef>
          </c:xVal>
          <c:yVal>
            <c:numRef>
              <c:f>Sheet1!$B$2:$B$18</c:f>
              <c:numCache>
                <c:formatCode>General</c:formatCode>
                <c:ptCount val="17"/>
                <c:pt idx="0">
                  <c:v>14</c:v>
                </c:pt>
                <c:pt idx="1">
                  <c:v>15</c:v>
                </c:pt>
                <c:pt idx="2">
                  <c:v>19</c:v>
                </c:pt>
                <c:pt idx="3">
                  <c:v>23</c:v>
                </c:pt>
                <c:pt idx="4">
                  <c:v>45</c:v>
                </c:pt>
                <c:pt idx="5">
                  <c:v>30</c:v>
                </c:pt>
                <c:pt idx="6">
                  <c:v>16</c:v>
                </c:pt>
                <c:pt idx="7">
                  <c:v>34</c:v>
                </c:pt>
                <c:pt idx="8">
                  <c:v>35</c:v>
                </c:pt>
                <c:pt idx="9">
                  <c:v>22</c:v>
                </c:pt>
                <c:pt idx="10">
                  <c:v>37</c:v>
                </c:pt>
                <c:pt idx="11">
                  <c:v>38</c:v>
                </c:pt>
                <c:pt idx="12">
                  <c:v>30</c:v>
                </c:pt>
                <c:pt idx="13">
                  <c:v>42</c:v>
                </c:pt>
                <c:pt idx="14">
                  <c:v>28</c:v>
                </c:pt>
                <c:pt idx="15">
                  <c:v>45</c:v>
                </c:pt>
                <c:pt idx="16">
                  <c:v>40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4F1-5C4C-9748-6B681EDDBC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Data 2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xVal>
            <c:strRef>
              <c:f>Sheet1!$A$2:$A$18</c:f>
              <c:strCache>
                <c:ptCount val="1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  <c:pt idx="8">
                  <c:v>i</c:v>
                </c:pt>
                <c:pt idx="9">
                  <c:v>j</c:v>
                </c:pt>
                <c:pt idx="10">
                  <c:v>k</c:v>
                </c:pt>
                <c:pt idx="11">
                  <c:v>l</c:v>
                </c:pt>
                <c:pt idx="12">
                  <c:v>m</c:v>
                </c:pt>
                <c:pt idx="13">
                  <c:v>n</c:v>
                </c:pt>
                <c:pt idx="14">
                  <c:v>o</c:v>
                </c:pt>
                <c:pt idx="15">
                  <c:v>p</c:v>
                </c:pt>
                <c:pt idx="16">
                  <c:v>q</c:v>
                </c:pt>
              </c:strCache>
            </c:strRef>
          </c:xVal>
          <c:yVal>
            <c:numRef>
              <c:f>Sheet1!$C$2:$C$18</c:f>
              <c:numCache>
                <c:formatCode>General</c:formatCode>
                <c:ptCount val="17"/>
                <c:pt idx="0">
                  <c:v>8</c:v>
                </c:pt>
                <c:pt idx="1">
                  <c:v>7</c:v>
                </c:pt>
                <c:pt idx="2">
                  <c:v>12</c:v>
                </c:pt>
                <c:pt idx="3">
                  <c:v>16</c:v>
                </c:pt>
                <c:pt idx="4">
                  <c:v>22</c:v>
                </c:pt>
                <c:pt idx="5">
                  <c:v>31</c:v>
                </c:pt>
                <c:pt idx="6">
                  <c:v>15</c:v>
                </c:pt>
                <c:pt idx="7">
                  <c:v>28</c:v>
                </c:pt>
                <c:pt idx="8">
                  <c:v>30</c:v>
                </c:pt>
                <c:pt idx="9">
                  <c:v>22</c:v>
                </c:pt>
                <c:pt idx="10">
                  <c:v>25</c:v>
                </c:pt>
                <c:pt idx="11">
                  <c:v>18</c:v>
                </c:pt>
                <c:pt idx="12">
                  <c:v>21</c:v>
                </c:pt>
                <c:pt idx="13">
                  <c:v>17</c:v>
                </c:pt>
                <c:pt idx="14">
                  <c:v>40</c:v>
                </c:pt>
                <c:pt idx="15">
                  <c:v>35</c:v>
                </c:pt>
                <c:pt idx="16">
                  <c:v>34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4F1-5C4C-9748-6B681EDDBC0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Data 3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6"/>
              </a:solidFill>
              <a:ln w="9525">
                <a:noFill/>
              </a:ln>
              <a:effectLst/>
            </c:spPr>
          </c:marker>
          <c:xVal>
            <c:strRef>
              <c:f>Sheet1!$A$2:$A$18</c:f>
              <c:strCache>
                <c:ptCount val="1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  <c:pt idx="8">
                  <c:v>i</c:v>
                </c:pt>
                <c:pt idx="9">
                  <c:v>j</c:v>
                </c:pt>
                <c:pt idx="10">
                  <c:v>k</c:v>
                </c:pt>
                <c:pt idx="11">
                  <c:v>l</c:v>
                </c:pt>
                <c:pt idx="12">
                  <c:v>m</c:v>
                </c:pt>
                <c:pt idx="13">
                  <c:v>n</c:v>
                </c:pt>
                <c:pt idx="14">
                  <c:v>o</c:v>
                </c:pt>
                <c:pt idx="15">
                  <c:v>p</c:v>
                </c:pt>
                <c:pt idx="16">
                  <c:v>q</c:v>
                </c:pt>
              </c:strCache>
            </c:strRef>
          </c:xVal>
          <c:yVal>
            <c:numRef>
              <c:f>Sheet1!$D$2:$D$18</c:f>
              <c:numCache>
                <c:formatCode>General</c:formatCode>
                <c:ptCount val="17"/>
                <c:pt idx="0">
                  <c:v>9</c:v>
                </c:pt>
                <c:pt idx="1">
                  <c:v>8</c:v>
                </c:pt>
                <c:pt idx="2">
                  <c:v>15</c:v>
                </c:pt>
                <c:pt idx="3">
                  <c:v>18</c:v>
                </c:pt>
                <c:pt idx="4">
                  <c:v>30</c:v>
                </c:pt>
                <c:pt idx="5">
                  <c:v>24</c:v>
                </c:pt>
                <c:pt idx="6">
                  <c:v>19</c:v>
                </c:pt>
                <c:pt idx="7">
                  <c:v>16</c:v>
                </c:pt>
                <c:pt idx="8">
                  <c:v>18</c:v>
                </c:pt>
                <c:pt idx="9">
                  <c:v>14</c:v>
                </c:pt>
                <c:pt idx="10">
                  <c:v>27</c:v>
                </c:pt>
                <c:pt idx="11">
                  <c:v>30</c:v>
                </c:pt>
                <c:pt idx="12">
                  <c:v>25</c:v>
                </c:pt>
                <c:pt idx="13">
                  <c:v>23</c:v>
                </c:pt>
                <c:pt idx="14">
                  <c:v>32</c:v>
                </c:pt>
                <c:pt idx="15">
                  <c:v>39</c:v>
                </c:pt>
                <c:pt idx="16">
                  <c:v>32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C4F1-5C4C-9748-6B681EDDBC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09009360"/>
        <c:axId val="909011008"/>
      </c:scatterChart>
      <c:valAx>
        <c:axId val="909009360"/>
        <c:scaling>
          <c:orientation val="minMax"/>
          <c:max val="2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Lexend Light" pitchFamily="2" charset="77"/>
                <a:ea typeface="+mn-ea"/>
                <a:cs typeface="+mn-cs"/>
              </a:defRPr>
            </a:pPr>
            <a:endParaRPr lang="en-US"/>
          </a:p>
        </c:txPr>
        <c:crossAx val="909011008"/>
        <c:crosses val="autoZero"/>
        <c:crossBetween val="midCat"/>
        <c:majorUnit val="10"/>
      </c:valAx>
      <c:valAx>
        <c:axId val="909011008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xend Light" pitchFamily="2" charset="77"/>
                <a:ea typeface="+mn-ea"/>
                <a:cs typeface="+mn-cs"/>
              </a:defRPr>
            </a:pPr>
            <a:endParaRPr lang="en-US"/>
          </a:p>
        </c:txPr>
        <c:crossAx val="909009360"/>
        <c:crosses val="autoZero"/>
        <c:crossBetween val="midCat"/>
        <c:majorUnit val="10"/>
      </c:valAx>
      <c:spPr>
        <a:noFill/>
        <a:ln>
          <a:noFill/>
        </a:ln>
        <a:effectLst>
          <a:softEdge rad="0"/>
        </a:effectLst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6C8-EC40-A798-6E067DE98452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6C8-EC40-A798-6E067DE98452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6C8-EC40-A798-6E067DE98452}"/>
              </c:ext>
            </c:extLst>
          </c:dPt>
          <c:dPt>
            <c:idx val="3"/>
            <c:bubble3D val="0"/>
            <c:spPr>
              <a:solidFill>
                <a:srgbClr val="43B02A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6C8-EC40-A798-6E067DE98452}"/>
              </c:ext>
            </c:extLst>
          </c:dPt>
          <c:dPt>
            <c:idx val="4"/>
            <c:bubble3D val="0"/>
            <c:spPr>
              <a:solidFill>
                <a:srgbClr val="853278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6C8-EC40-A798-6E067DE98452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6C8-EC40-A798-6E067DE98452}"/>
              </c:ext>
            </c:extLst>
          </c:dPt>
          <c:cat>
            <c:strRef>
              <c:f>Sheet1!$A$2:$A$7</c:f>
              <c:strCache>
                <c:ptCount val="6"/>
                <c:pt idx="0">
                  <c:v>Data 1</c:v>
                </c:pt>
                <c:pt idx="1">
                  <c:v>Data 2</c:v>
                </c:pt>
                <c:pt idx="2">
                  <c:v>Data 3</c:v>
                </c:pt>
                <c:pt idx="3">
                  <c:v>Data 4</c:v>
                </c:pt>
                <c:pt idx="4">
                  <c:v>Data 5</c:v>
                </c:pt>
                <c:pt idx="5">
                  <c:v>Data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6C8-EC40-A798-6E067DE984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7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F6F-5747-B6E5-834BFC7AE8C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F6F-5747-B6E5-834BFC7AE8C3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F6F-5747-B6E5-834BFC7AE8C3}"/>
              </c:ext>
            </c:extLst>
          </c:dPt>
          <c:dPt>
            <c:idx val="3"/>
            <c:bubble3D val="0"/>
            <c:spPr>
              <a:solidFill>
                <a:srgbClr val="43B02A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F6F-5747-B6E5-834BFC7AE8C3}"/>
              </c:ext>
            </c:extLst>
          </c:dPt>
          <c:dPt>
            <c:idx val="4"/>
            <c:bubble3D val="0"/>
            <c:spPr>
              <a:solidFill>
                <a:srgbClr val="853278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F6F-5747-B6E5-834BFC7AE8C3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F6F-5747-B6E5-834BFC7AE8C3}"/>
              </c:ext>
            </c:extLst>
          </c:dPt>
          <c:cat>
            <c:strRef>
              <c:f>Sheet1!$A$2:$A$7</c:f>
              <c:strCache>
                <c:ptCount val="6"/>
                <c:pt idx="0">
                  <c:v>Data A</c:v>
                </c:pt>
                <c:pt idx="1">
                  <c:v>Data B</c:v>
                </c:pt>
                <c:pt idx="2">
                  <c:v>Data C</c:v>
                </c:pt>
                <c:pt idx="3">
                  <c:v>Data D</c:v>
                </c:pt>
                <c:pt idx="4">
                  <c:v>Data E</c:v>
                </c:pt>
                <c:pt idx="5">
                  <c:v>Data C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F6F-5747-B6E5-834BFC7AE8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61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Lexend" pitchFamily="2" charset="77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3F-204E-BCDC-49123008CEC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3F-204E-BCDC-49123008CEC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3F-204E-BCDC-49123008CE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9009360"/>
        <c:axId val="909011008"/>
      </c:barChart>
      <c:catAx>
        <c:axId val="909009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Lexend Light" pitchFamily="2" charset="77"/>
                <a:ea typeface="+mn-ea"/>
                <a:cs typeface="+mn-cs"/>
              </a:defRPr>
            </a:pPr>
            <a:endParaRPr lang="en-US"/>
          </a:p>
        </c:txPr>
        <c:crossAx val="909011008"/>
        <c:crosses val="autoZero"/>
        <c:auto val="1"/>
        <c:lblAlgn val="ctr"/>
        <c:lblOffset val="100"/>
        <c:noMultiLvlLbl val="0"/>
      </c:catAx>
      <c:valAx>
        <c:axId val="909011008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exend Light" pitchFamily="2" charset="77"/>
                <a:ea typeface="+mn-ea"/>
                <a:cs typeface="+mn-cs"/>
              </a:defRPr>
            </a:pPr>
            <a:endParaRPr lang="en-US"/>
          </a:p>
        </c:txPr>
        <c:crossAx val="909009360"/>
        <c:crosses val="autoZero"/>
        <c:crossBetween val="between"/>
      </c:valAx>
      <c:spPr>
        <a:noFill/>
        <a:ln>
          <a:noFill/>
        </a:ln>
        <a:effectLst>
          <a:softEdge rad="0"/>
        </a:effectLst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Lexend Light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Sheet1!$A$2:$A$6</cx:f>
        <cx:lvl ptCount="5">
          <cx:pt idx="0">Category 1</cx:pt>
          <cx:pt idx="1">Category 2</cx:pt>
          <cx:pt idx="2">Category 3</cx:pt>
          <cx:pt idx="3">Category 4</cx:pt>
          <cx:pt idx="4">Category 5</cx:pt>
        </cx:lvl>
      </cx:strDim>
      <cx:numDim type="size">
        <cx:f>Sheet1!$B$2:$B$6</cx:f>
        <cx:lvl ptCount="5" formatCode="General">
          <cx:pt idx="0">4</cx:pt>
          <cx:pt idx="1">3</cx:pt>
          <cx:pt idx="2">9</cx:pt>
          <cx:pt idx="3">2</cx:pt>
          <cx:pt idx="4">2</cx:pt>
        </cx:lvl>
      </cx:numDim>
    </cx:data>
    <cx:data id="1">
      <cx:strDim type="cat">
        <cx:f>Sheet1!$A$2:$A$6</cx:f>
        <cx:lvl ptCount="5">
          <cx:pt idx="0">Category 1</cx:pt>
          <cx:pt idx="1">Category 2</cx:pt>
          <cx:pt idx="2">Category 3</cx:pt>
          <cx:pt idx="3">Category 4</cx:pt>
          <cx:pt idx="4">Category 5</cx:pt>
        </cx:lvl>
      </cx:strDim>
      <cx:numDim type="size">
        <cx:f>Sheet1!$C$2:$C$6</cx:f>
        <cx:lvl ptCount="5" formatCode="General">
          <cx:pt idx="0">2</cx:pt>
          <cx:pt idx="1">2</cx:pt>
          <cx:pt idx="2">12</cx:pt>
          <cx:pt idx="3">3</cx:pt>
          <cx:pt idx="4">4</cx:pt>
        </cx:lvl>
      </cx:numDim>
    </cx:data>
    <cx:data id="2">
      <cx:strDim type="cat">
        <cx:f>Sheet1!$A$2:$A$6</cx:f>
        <cx:lvl ptCount="5">
          <cx:pt idx="0">Category 1</cx:pt>
          <cx:pt idx="1">Category 2</cx:pt>
          <cx:pt idx="2">Category 3</cx:pt>
          <cx:pt idx="3">Category 4</cx:pt>
          <cx:pt idx="4">Category 5</cx:pt>
        </cx:lvl>
      </cx:strDim>
      <cx:numDim type="size">
        <cx:f>Sheet1!$D$2:$D$6</cx:f>
        <cx:lvl ptCount="5" formatCode="General">
          <cx:pt idx="0">5</cx:pt>
          <cx:pt idx="1">3</cx:pt>
          <cx:pt idx="2">8</cx:pt>
          <cx:pt idx="3">1</cx:pt>
          <cx:pt idx="4">2</cx:pt>
        </cx:lvl>
      </cx:numDim>
    </cx:data>
  </cx:chartData>
  <cx:chart>
    <cx:title pos="t" align="ctr" overlay="0">
      <cx:tx>
        <cx:txData>
          <cx:v>Chart Title</cx:v>
        </cx:txData>
      </cx:tx>
      <cx:txPr>
        <a:bodyPr rot="0" spcFirstLastPara="1" vertOverflow="ellipsis" vert="horz" wrap="square" lIns="38100" tIns="19050" rIns="38100" bIns="19050" anchor="ctr" anchorCtr="1" compatLnSpc="0"/>
        <a:lstStyle/>
        <a:p>
          <a:pPr algn="ctr" rtl="0">
            <a:defRPr sz="2000" b="1" i="0" u="none" strike="noStrike" kern="1200" spc="0" baseline="0">
              <a:solidFill>
                <a:srgbClr val="3C3834"/>
              </a:solidFill>
              <a:latin typeface="Lexend" pitchFamily="2" charset="77"/>
              <a:ea typeface="+mn-ea"/>
              <a:cs typeface="+mn-cs"/>
            </a:defRPr>
          </a:pPr>
          <a:r>
            <a: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3C3834"/>
              </a:solidFill>
              <a:effectLst/>
              <a:uLnTx/>
              <a:uFillTx/>
              <a:latin typeface="Lexend" pitchFamily="2" charset="77"/>
            </a:rPr>
            <a:t>Chart Title</a:t>
          </a:r>
        </a:p>
      </cx:txPr>
    </cx:title>
    <cx:plotArea>
      <cx:plotAreaRegion>
        <cx:series layoutId="treemap" uniqueId="{99FFA014-F661-7944-99D7-6A3AC8066045}" formatIdx="0">
          <cx:tx>
            <cx:txData>
              <cx:f>Sheet1!$B$1</cx:f>
              <cx:v>Series 1</cx:v>
            </cx:txData>
          </cx:tx>
          <cx:dataPt idx="0">
            <cx:spPr>
              <a:solidFill>
                <a:srgbClr val="ED8B00"/>
              </a:solidFill>
            </cx:spPr>
          </cx:dataPt>
          <cx:dataPt idx="1">
            <cx:spPr>
              <a:solidFill>
                <a:srgbClr val="5BC2E7"/>
              </a:solidFill>
            </cx:spPr>
          </cx:dataPt>
          <cx:dataPt idx="2">
            <cx:spPr>
              <a:solidFill>
                <a:srgbClr val="13284B"/>
              </a:solidFill>
            </cx:spPr>
          </cx:dataPt>
          <cx:dataPt idx="3">
            <cx:spPr>
              <a:solidFill>
                <a:srgbClr val="FBD871"/>
              </a:solidFill>
            </cx:spPr>
          </cx:dataPt>
          <cx:dataPt idx="4">
            <cx:spPr>
              <a:solidFill>
                <a:srgbClr val="853278"/>
              </a:solidFill>
            </cx:spPr>
          </cx:dataPt>
          <cx:dataId val="0"/>
          <cx:layoutPr>
            <cx:parentLabelLayout val="overlapping"/>
          </cx:layoutPr>
        </cx:series>
        <cx:series layoutId="treemap" hidden="1" uniqueId="{99A0CEFB-E8C6-A34C-B258-66E7F5F07CB1}" formatIdx="1">
          <cx:tx>
            <cx:txData>
              <cx:f>Sheet1!$C$1</cx:f>
              <cx:v>Series 2</cx:v>
            </cx:txData>
          </cx:tx>
          <cx:dataId val="1"/>
          <cx:layoutPr/>
        </cx:series>
        <cx:series layoutId="treemap" hidden="1" uniqueId="{6440BF96-53F0-7F47-B13D-696CCEFD363F}" formatIdx="2">
          <cx:tx>
            <cx:txData>
              <cx:f>Sheet1!$D$1</cx:f>
              <cx:v>Series 3</cx:v>
            </cx:txData>
          </cx:tx>
          <cx:dataId val="2"/>
          <cx:layoutPr/>
        </cx:series>
      </cx:plotAreaRegion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b="0" i="0">
              <a:solidFill>
                <a:schemeClr val="tx1"/>
              </a:solidFill>
              <a:latin typeface="Lexend Light" pitchFamily="2" charset="77"/>
              <a:ea typeface="Lexend Light" pitchFamily="2" charset="77"/>
              <a:cs typeface="Lexend Light" pitchFamily="2" charset="77"/>
            </a:defRPr>
          </a:pPr>
          <a:endParaRPr lang="en-US" sz="1197" b="0" i="0" u="none" strike="noStrike" kern="1200" baseline="0">
            <a:solidFill>
              <a:schemeClr val="tx1"/>
            </a:solidFill>
            <a:latin typeface="Lexend Light" pitchFamily="2" charset="77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C52CC-E317-EF47-83F1-A8F28E64ABD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3F35B-DFA9-3B4C-BDFE-04BA7D0E5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692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3F35B-DFA9-3B4C-BDFE-04BA7D0E530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FC7E3326-29EA-7F79-C881-83A68EBADC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11991" y="276188"/>
            <a:ext cx="4688380" cy="112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273219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EEF043-59F6-C647-A300-D34B46982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8">
            <a:extLst>
              <a:ext uri="{FF2B5EF4-FFF2-40B4-BE49-F238E27FC236}">
                <a16:creationId xmlns:a16="http://schemas.microsoft.com/office/drawing/2014/main" id="{863B1DA0-3C49-E849-92A8-7A09C19FF6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10282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848701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46572-1911-1543-86F3-5580EF09B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C0448-3E73-9346-AC2D-202A1A4CF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 sz="2800"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B97BC5-650D-024F-88DE-583212A55A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0F2905-01A7-E945-81C9-7A6F8FDF3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61BB6735-6C4C-0C47-9D20-C2A9FC1746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10282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417782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92C9A-FC29-2E43-BCC1-12017D532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C45CCE-1506-D64D-912B-9802DBA48A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752F7F-4E71-6B46-A8DE-386E9C237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7F59E-7424-3045-881B-304E00541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69C01A42-C30B-2E43-9814-E99DEBB0CA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10282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170799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F53F9-EF21-3E48-B372-7B117382E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FAB031-B25A-1645-877C-94CFC7D278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F4358-5432-F543-8DC1-1C590AC8C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4B5BF021-21D3-5240-88E2-F86BBA95C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10282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79797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39761F-8FA2-504A-BB5F-6867C7FA2B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A8C836-6C5F-FF4B-9BF9-07C03C0441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0DFF8B47-F9F9-9446-8C0E-C2E92DAE16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10282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794810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F2DD5-3FE9-5343-8415-E8294DFFF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654996"/>
            <a:ext cx="10515600" cy="1371345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5" name="Graphic 9">
            <a:extLst>
              <a:ext uri="{FF2B5EF4-FFF2-40B4-BE49-F238E27FC236}">
                <a16:creationId xmlns:a16="http://schemas.microsoft.com/office/drawing/2014/main" id="{38DD6615-581B-8B40-BD79-5DC27D020086}"/>
              </a:ext>
            </a:extLst>
          </p:cNvPr>
          <p:cNvGrpSpPr/>
          <p:nvPr userDrawn="1"/>
        </p:nvGrpSpPr>
        <p:grpSpPr>
          <a:xfrm>
            <a:off x="11491169" y="489"/>
            <a:ext cx="693500" cy="6856115"/>
            <a:chOff x="11491169" y="489"/>
            <a:chExt cx="693500" cy="6856115"/>
          </a:xfrm>
          <a:noFill/>
        </p:grpSpPr>
        <p:grpSp>
          <p:nvGrpSpPr>
            <p:cNvPr id="7" name="Graphic 9">
              <a:extLst>
                <a:ext uri="{FF2B5EF4-FFF2-40B4-BE49-F238E27FC236}">
                  <a16:creationId xmlns:a16="http://schemas.microsoft.com/office/drawing/2014/main" id="{37F6F287-308D-CB4C-9A97-645FC84D25E5}"/>
                </a:ext>
              </a:extLst>
            </p:cNvPr>
            <p:cNvGrpSpPr/>
            <p:nvPr/>
          </p:nvGrpSpPr>
          <p:grpSpPr>
            <a:xfrm>
              <a:off x="11491169" y="489"/>
              <a:ext cx="693500" cy="5827341"/>
              <a:chOff x="11491169" y="489"/>
              <a:chExt cx="693500" cy="5827341"/>
            </a:xfrm>
            <a:grpFill/>
          </p:grpSpPr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1E678C18-9B24-8440-BB1F-96CDE795B597}"/>
                  </a:ext>
                </a:extLst>
              </p:cNvPr>
              <p:cNvSpPr/>
              <p:nvPr/>
            </p:nvSpPr>
            <p:spPr>
              <a:xfrm>
                <a:off x="12124566" y="489"/>
                <a:ext cx="60034" cy="142944"/>
              </a:xfrm>
              <a:custGeom>
                <a:avLst/>
                <a:gdLst>
                  <a:gd name="connsiteX0" fmla="*/ 60034 w 60034"/>
                  <a:gd name="connsiteY0" fmla="*/ 142945 h 142944"/>
                  <a:gd name="connsiteX1" fmla="*/ 15733 w 60034"/>
                  <a:gd name="connsiteY1" fmla="*/ 98967 h 142944"/>
                  <a:gd name="connsiteX2" fmla="*/ 2829 w 60034"/>
                  <a:gd name="connsiteY2" fmla="*/ 23975 h 142944"/>
                  <a:gd name="connsiteX3" fmla="*/ 0 w 60034"/>
                  <a:gd name="connsiteY3" fmla="*/ 0 h 142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0034" h="142944">
                    <a:moveTo>
                      <a:pt x="60034" y="142945"/>
                    </a:moveTo>
                    <a:cubicBezTo>
                      <a:pt x="36780" y="136881"/>
                      <a:pt x="20218" y="123988"/>
                      <a:pt x="15733" y="98967"/>
                    </a:cubicBezTo>
                    <a:cubicBezTo>
                      <a:pt x="11248" y="73946"/>
                      <a:pt x="6003" y="48926"/>
                      <a:pt x="2829" y="23975"/>
                    </a:cubicBezTo>
                    <a:cubicBezTo>
                      <a:pt x="1725" y="15960"/>
                      <a:pt x="828" y="7945"/>
                      <a:pt x="0" y="0"/>
                    </a:cubicBez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AFA42328-C625-9842-93A0-21718C5C17B2}"/>
                  </a:ext>
                </a:extLst>
              </p:cNvPr>
              <p:cNvSpPr/>
              <p:nvPr/>
            </p:nvSpPr>
            <p:spPr>
              <a:xfrm>
                <a:off x="12024785" y="19307"/>
                <a:ext cx="159815" cy="305817"/>
              </a:xfrm>
              <a:custGeom>
                <a:avLst/>
                <a:gdLst>
                  <a:gd name="connsiteX0" fmla="*/ 159816 w 159815"/>
                  <a:gd name="connsiteY0" fmla="*/ 305404 h 305817"/>
                  <a:gd name="connsiteX1" fmla="*/ 88878 w 159815"/>
                  <a:gd name="connsiteY1" fmla="*/ 304637 h 305817"/>
                  <a:gd name="connsiteX2" fmla="*/ 20702 w 159815"/>
                  <a:gd name="connsiteY2" fmla="*/ 256757 h 305817"/>
                  <a:gd name="connsiteX3" fmla="*/ 0 w 159815"/>
                  <a:gd name="connsiteY3" fmla="*/ 95064 h 305817"/>
                  <a:gd name="connsiteX4" fmla="*/ 62105 w 159815"/>
                  <a:gd name="connsiteY4" fmla="*/ 11430 h 305817"/>
                  <a:gd name="connsiteX5" fmla="*/ 102542 w 159815"/>
                  <a:gd name="connsiteY5" fmla="*/ 5297 h 305817"/>
                  <a:gd name="connsiteX6" fmla="*/ 159747 w 159815"/>
                  <a:gd name="connsiteY6" fmla="*/ 0 h 30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815" h="305817">
                    <a:moveTo>
                      <a:pt x="159816" y="305404"/>
                    </a:moveTo>
                    <a:cubicBezTo>
                      <a:pt x="135940" y="306101"/>
                      <a:pt x="112133" y="305961"/>
                      <a:pt x="88878" y="304637"/>
                    </a:cubicBezTo>
                    <a:cubicBezTo>
                      <a:pt x="53272" y="301640"/>
                      <a:pt x="26774" y="289723"/>
                      <a:pt x="20702" y="256757"/>
                    </a:cubicBezTo>
                    <a:cubicBezTo>
                      <a:pt x="9431" y="203522"/>
                      <a:pt x="2508" y="149443"/>
                      <a:pt x="0" y="95064"/>
                    </a:cubicBezTo>
                    <a:cubicBezTo>
                      <a:pt x="0" y="35196"/>
                      <a:pt x="26705" y="17284"/>
                      <a:pt x="62105" y="11430"/>
                    </a:cubicBezTo>
                    <a:cubicBezTo>
                      <a:pt x="75906" y="9060"/>
                      <a:pt x="89384" y="7016"/>
                      <a:pt x="102542" y="5297"/>
                    </a:cubicBezTo>
                    <a:cubicBezTo>
                      <a:pt x="121725" y="2857"/>
                      <a:pt x="140701" y="1115"/>
                      <a:pt x="159747" y="0"/>
                    </a:cubicBez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17DE042B-96DE-3443-84F5-B19039FA35D4}"/>
                  </a:ext>
                </a:extLst>
              </p:cNvPr>
              <p:cNvSpPr/>
              <p:nvPr/>
            </p:nvSpPr>
            <p:spPr>
              <a:xfrm>
                <a:off x="12119598" y="461174"/>
                <a:ext cx="65002" cy="290001"/>
              </a:xfrm>
              <a:custGeom>
                <a:avLst/>
                <a:gdLst>
                  <a:gd name="connsiteX0" fmla="*/ 65003 w 65002"/>
                  <a:gd name="connsiteY0" fmla="*/ 290001 h 290001"/>
                  <a:gd name="connsiteX1" fmla="*/ 20702 w 65002"/>
                  <a:gd name="connsiteY1" fmla="*/ 246024 h 290001"/>
                  <a:gd name="connsiteX2" fmla="*/ 7591 w 65002"/>
                  <a:gd name="connsiteY2" fmla="*/ 169359 h 290001"/>
                  <a:gd name="connsiteX3" fmla="*/ 0 w 65002"/>
                  <a:gd name="connsiteY3" fmla="*/ 84192 h 290001"/>
                  <a:gd name="connsiteX4" fmla="*/ 62105 w 65002"/>
                  <a:gd name="connsiteY4" fmla="*/ 558 h 290001"/>
                  <a:gd name="connsiteX5" fmla="*/ 64865 w 65002"/>
                  <a:gd name="connsiteY5" fmla="*/ 0 h 290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002" h="290001">
                    <a:moveTo>
                      <a:pt x="65003" y="290001"/>
                    </a:moveTo>
                    <a:cubicBezTo>
                      <a:pt x="41748" y="283938"/>
                      <a:pt x="25187" y="271044"/>
                      <a:pt x="20702" y="246024"/>
                    </a:cubicBezTo>
                    <a:cubicBezTo>
                      <a:pt x="15112" y="220515"/>
                      <a:pt x="10834" y="195007"/>
                      <a:pt x="7591" y="169359"/>
                    </a:cubicBezTo>
                    <a:cubicBezTo>
                      <a:pt x="3933" y="140993"/>
                      <a:pt x="1587" y="112558"/>
                      <a:pt x="0" y="84192"/>
                    </a:cubicBezTo>
                    <a:cubicBezTo>
                      <a:pt x="0" y="24324"/>
                      <a:pt x="26636" y="6342"/>
                      <a:pt x="62105" y="558"/>
                    </a:cubicBezTo>
                    <a:lnTo>
                      <a:pt x="64865" y="0"/>
                    </a:ln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F3E15C22-2B0E-E24F-AF33-FEDBC6338C3F}"/>
                  </a:ext>
                </a:extLst>
              </p:cNvPr>
              <p:cNvSpPr/>
              <p:nvPr/>
            </p:nvSpPr>
            <p:spPr>
              <a:xfrm>
                <a:off x="12021818" y="624888"/>
                <a:ext cx="162782" cy="307982"/>
              </a:xfrm>
              <a:custGeom>
                <a:avLst/>
                <a:gdLst>
                  <a:gd name="connsiteX0" fmla="*/ 162783 w 162782"/>
                  <a:gd name="connsiteY0" fmla="*/ 307495 h 307982"/>
                  <a:gd name="connsiteX1" fmla="*/ 88878 w 162782"/>
                  <a:gd name="connsiteY1" fmla="*/ 306798 h 307982"/>
                  <a:gd name="connsiteX2" fmla="*/ 20702 w 162782"/>
                  <a:gd name="connsiteY2" fmla="*/ 258917 h 307982"/>
                  <a:gd name="connsiteX3" fmla="*/ 0 w 162782"/>
                  <a:gd name="connsiteY3" fmla="*/ 97294 h 307982"/>
                  <a:gd name="connsiteX4" fmla="*/ 62105 w 162782"/>
                  <a:gd name="connsiteY4" fmla="*/ 13660 h 307982"/>
                  <a:gd name="connsiteX5" fmla="*/ 105302 w 162782"/>
                  <a:gd name="connsiteY5" fmla="*/ 5994 h 307982"/>
                  <a:gd name="connsiteX6" fmla="*/ 162714 w 162782"/>
                  <a:gd name="connsiteY6" fmla="*/ 0 h 307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782" h="307982">
                    <a:moveTo>
                      <a:pt x="162783" y="307495"/>
                    </a:moveTo>
                    <a:cubicBezTo>
                      <a:pt x="137872" y="308261"/>
                      <a:pt x="113099" y="308192"/>
                      <a:pt x="88878" y="306798"/>
                    </a:cubicBezTo>
                    <a:cubicBezTo>
                      <a:pt x="53272" y="303871"/>
                      <a:pt x="26774" y="291883"/>
                      <a:pt x="20702" y="258917"/>
                    </a:cubicBezTo>
                    <a:cubicBezTo>
                      <a:pt x="9436" y="205705"/>
                      <a:pt x="2512" y="151650"/>
                      <a:pt x="0" y="97294"/>
                    </a:cubicBezTo>
                    <a:cubicBezTo>
                      <a:pt x="0" y="37357"/>
                      <a:pt x="26705" y="19445"/>
                      <a:pt x="62105" y="13660"/>
                    </a:cubicBezTo>
                    <a:cubicBezTo>
                      <a:pt x="76734" y="10594"/>
                      <a:pt x="91087" y="8015"/>
                      <a:pt x="105302" y="5994"/>
                    </a:cubicBezTo>
                    <a:cubicBezTo>
                      <a:pt x="124715" y="3067"/>
                      <a:pt x="143853" y="1068"/>
                      <a:pt x="162714" y="0"/>
                    </a:cubicBez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69FDF8A9-502D-314A-88C2-373F739BDF32}"/>
                  </a:ext>
                </a:extLst>
              </p:cNvPr>
              <p:cNvSpPr/>
              <p:nvPr/>
            </p:nvSpPr>
            <p:spPr>
              <a:xfrm>
                <a:off x="12119598" y="1066127"/>
                <a:ext cx="65002" cy="289792"/>
              </a:xfrm>
              <a:custGeom>
                <a:avLst/>
                <a:gdLst>
                  <a:gd name="connsiteX0" fmla="*/ 65003 w 65002"/>
                  <a:gd name="connsiteY0" fmla="*/ 289792 h 289792"/>
                  <a:gd name="connsiteX1" fmla="*/ 20702 w 65002"/>
                  <a:gd name="connsiteY1" fmla="*/ 245815 h 289792"/>
                  <a:gd name="connsiteX2" fmla="*/ 7798 w 65002"/>
                  <a:gd name="connsiteY2" fmla="*/ 170823 h 289792"/>
                  <a:gd name="connsiteX3" fmla="*/ 0 w 65002"/>
                  <a:gd name="connsiteY3" fmla="*/ 84122 h 289792"/>
                  <a:gd name="connsiteX4" fmla="*/ 62105 w 65002"/>
                  <a:gd name="connsiteY4" fmla="*/ 488 h 289792"/>
                  <a:gd name="connsiteX5" fmla="*/ 64865 w 65002"/>
                  <a:gd name="connsiteY5" fmla="*/ 0 h 289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002" h="289792">
                    <a:moveTo>
                      <a:pt x="65003" y="289792"/>
                    </a:moveTo>
                    <a:cubicBezTo>
                      <a:pt x="41748" y="283729"/>
                      <a:pt x="25187" y="270835"/>
                      <a:pt x="20702" y="245815"/>
                    </a:cubicBezTo>
                    <a:cubicBezTo>
                      <a:pt x="16216" y="220794"/>
                      <a:pt x="10972" y="195843"/>
                      <a:pt x="7798" y="170823"/>
                    </a:cubicBezTo>
                    <a:cubicBezTo>
                      <a:pt x="4002" y="141899"/>
                      <a:pt x="1587" y="112976"/>
                      <a:pt x="0" y="84122"/>
                    </a:cubicBezTo>
                    <a:cubicBezTo>
                      <a:pt x="0" y="24254"/>
                      <a:pt x="26636" y="6273"/>
                      <a:pt x="62105" y="488"/>
                    </a:cubicBezTo>
                    <a:lnTo>
                      <a:pt x="64865" y="0"/>
                    </a:ln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11465E96-E5EF-7A42-81F1-336453BD38EE}"/>
                  </a:ext>
                </a:extLst>
              </p:cNvPr>
              <p:cNvSpPr/>
              <p:nvPr/>
            </p:nvSpPr>
            <p:spPr>
              <a:xfrm>
                <a:off x="12024785" y="1231862"/>
                <a:ext cx="159815" cy="305817"/>
              </a:xfrm>
              <a:custGeom>
                <a:avLst/>
                <a:gdLst>
                  <a:gd name="connsiteX0" fmla="*/ 159816 w 159815"/>
                  <a:gd name="connsiteY0" fmla="*/ 305404 h 305817"/>
                  <a:gd name="connsiteX1" fmla="*/ 88878 w 159815"/>
                  <a:gd name="connsiteY1" fmla="*/ 304637 h 305817"/>
                  <a:gd name="connsiteX2" fmla="*/ 20702 w 159815"/>
                  <a:gd name="connsiteY2" fmla="*/ 256687 h 305817"/>
                  <a:gd name="connsiteX3" fmla="*/ 0 w 159815"/>
                  <a:gd name="connsiteY3" fmla="*/ 95064 h 305817"/>
                  <a:gd name="connsiteX4" fmla="*/ 62105 w 159815"/>
                  <a:gd name="connsiteY4" fmla="*/ 11430 h 305817"/>
                  <a:gd name="connsiteX5" fmla="*/ 102542 w 159815"/>
                  <a:gd name="connsiteY5" fmla="*/ 5297 h 305817"/>
                  <a:gd name="connsiteX6" fmla="*/ 159747 w 159815"/>
                  <a:gd name="connsiteY6" fmla="*/ 0 h 30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815" h="305817">
                    <a:moveTo>
                      <a:pt x="159816" y="305404"/>
                    </a:moveTo>
                    <a:cubicBezTo>
                      <a:pt x="135940" y="306101"/>
                      <a:pt x="112133" y="305961"/>
                      <a:pt x="88878" y="304637"/>
                    </a:cubicBezTo>
                    <a:cubicBezTo>
                      <a:pt x="53272" y="301640"/>
                      <a:pt x="26774" y="289653"/>
                      <a:pt x="20702" y="256687"/>
                    </a:cubicBezTo>
                    <a:cubicBezTo>
                      <a:pt x="9436" y="203475"/>
                      <a:pt x="2512" y="149419"/>
                      <a:pt x="0" y="95064"/>
                    </a:cubicBezTo>
                    <a:cubicBezTo>
                      <a:pt x="0" y="35196"/>
                      <a:pt x="26705" y="17215"/>
                      <a:pt x="62105" y="11430"/>
                    </a:cubicBezTo>
                    <a:cubicBezTo>
                      <a:pt x="75906" y="9060"/>
                      <a:pt x="89384" y="7018"/>
                      <a:pt x="102542" y="5297"/>
                    </a:cubicBezTo>
                    <a:cubicBezTo>
                      <a:pt x="121725" y="2858"/>
                      <a:pt x="140701" y="1115"/>
                      <a:pt x="159747" y="0"/>
                    </a:cubicBez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E51D03EF-E495-5841-9FF4-D3EB33CDC780}"/>
                  </a:ext>
                </a:extLst>
              </p:cNvPr>
              <p:cNvSpPr/>
              <p:nvPr/>
            </p:nvSpPr>
            <p:spPr>
              <a:xfrm>
                <a:off x="11595643" y="489"/>
                <a:ext cx="307555" cy="147953"/>
              </a:xfrm>
              <a:custGeom>
                <a:avLst/>
                <a:gdLst>
                  <a:gd name="connsiteX0" fmla="*/ 0 w 307555"/>
                  <a:gd name="connsiteY0" fmla="*/ 0 h 147953"/>
                  <a:gd name="connsiteX1" fmla="*/ 2829 w 307555"/>
                  <a:gd name="connsiteY1" fmla="*/ 23836 h 147953"/>
                  <a:gd name="connsiteX2" fmla="*/ 14077 w 307555"/>
                  <a:gd name="connsiteY2" fmla="*/ 98967 h 147953"/>
                  <a:gd name="connsiteX3" fmla="*/ 82254 w 307555"/>
                  <a:gd name="connsiteY3" fmla="*/ 146848 h 147953"/>
                  <a:gd name="connsiteX4" fmla="*/ 208050 w 307555"/>
                  <a:gd name="connsiteY4" fmla="*/ 144408 h 147953"/>
                  <a:gd name="connsiteX5" fmla="*/ 245037 w 307555"/>
                  <a:gd name="connsiteY5" fmla="*/ 140854 h 147953"/>
                  <a:gd name="connsiteX6" fmla="*/ 304312 w 307555"/>
                  <a:gd name="connsiteY6" fmla="*/ 86979 h 147953"/>
                  <a:gd name="connsiteX7" fmla="*/ 307556 w 307555"/>
                  <a:gd name="connsiteY7" fmla="*/ 7109 h 147953"/>
                  <a:gd name="connsiteX8" fmla="*/ 307556 w 307555"/>
                  <a:gd name="connsiteY8" fmla="*/ 139 h 147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555" h="147953">
                    <a:moveTo>
                      <a:pt x="0" y="0"/>
                    </a:moveTo>
                    <a:cubicBezTo>
                      <a:pt x="828" y="7945"/>
                      <a:pt x="1725" y="15890"/>
                      <a:pt x="2829" y="23836"/>
                    </a:cubicBezTo>
                    <a:cubicBezTo>
                      <a:pt x="5934" y="49065"/>
                      <a:pt x="9730" y="74365"/>
                      <a:pt x="14077" y="98967"/>
                    </a:cubicBezTo>
                    <a:cubicBezTo>
                      <a:pt x="20011" y="131863"/>
                      <a:pt x="46716" y="143851"/>
                      <a:pt x="82254" y="146848"/>
                    </a:cubicBezTo>
                    <a:cubicBezTo>
                      <a:pt x="124193" y="148906"/>
                      <a:pt x="166221" y="148091"/>
                      <a:pt x="208050" y="144408"/>
                    </a:cubicBezTo>
                    <a:cubicBezTo>
                      <a:pt x="220471" y="143433"/>
                      <a:pt x="232823" y="142248"/>
                      <a:pt x="245037" y="140854"/>
                    </a:cubicBezTo>
                    <a:cubicBezTo>
                      <a:pt x="280575" y="134860"/>
                      <a:pt x="301345" y="119945"/>
                      <a:pt x="304312" y="86979"/>
                    </a:cubicBezTo>
                    <a:cubicBezTo>
                      <a:pt x="306589" y="60704"/>
                      <a:pt x="307556" y="33942"/>
                      <a:pt x="307556" y="7109"/>
                    </a:cubicBezTo>
                    <a:cubicBezTo>
                      <a:pt x="307556" y="4739"/>
                      <a:pt x="307556" y="2370"/>
                      <a:pt x="307556" y="139"/>
                    </a:cubicBez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9174423C-6014-454F-B11F-05217952100B}"/>
                  </a:ext>
                </a:extLst>
              </p:cNvPr>
              <p:cNvSpPr/>
              <p:nvPr/>
            </p:nvSpPr>
            <p:spPr>
              <a:xfrm>
                <a:off x="11494136" y="17485"/>
                <a:ext cx="310194" cy="307567"/>
              </a:xfrm>
              <a:custGeom>
                <a:avLst/>
                <a:gdLst>
                  <a:gd name="connsiteX0" fmla="*/ 263806 w 310194"/>
                  <a:gd name="connsiteY0" fmla="*/ 1125 h 307567"/>
                  <a:gd name="connsiteX1" fmla="*/ 305035 w 310194"/>
                  <a:gd name="connsiteY1" fmla="*/ 34747 h 307567"/>
                  <a:gd name="connsiteX2" fmla="*/ 305209 w 310194"/>
                  <a:gd name="connsiteY2" fmla="*/ 37088 h 307567"/>
                  <a:gd name="connsiteX3" fmla="*/ 308177 w 310194"/>
                  <a:gd name="connsiteY3" fmla="*/ 246661 h 307567"/>
                  <a:gd name="connsiteX4" fmla="*/ 248901 w 310194"/>
                  <a:gd name="connsiteY4" fmla="*/ 300535 h 307567"/>
                  <a:gd name="connsiteX5" fmla="*/ 85911 w 310194"/>
                  <a:gd name="connsiteY5" fmla="*/ 306529 h 307567"/>
                  <a:gd name="connsiteX6" fmla="*/ 20702 w 310194"/>
                  <a:gd name="connsiteY6" fmla="*/ 258579 h 307567"/>
                  <a:gd name="connsiteX7" fmla="*/ 0 w 310194"/>
                  <a:gd name="connsiteY7" fmla="*/ 96956 h 307567"/>
                  <a:gd name="connsiteX8" fmla="*/ 62105 w 310194"/>
                  <a:gd name="connsiteY8" fmla="*/ 13322 h 307567"/>
                  <a:gd name="connsiteX9" fmla="*/ 263806 w 310194"/>
                  <a:gd name="connsiteY9" fmla="*/ 1125 h 307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0194" h="307567">
                    <a:moveTo>
                      <a:pt x="263806" y="1125"/>
                    </a:moveTo>
                    <a:cubicBezTo>
                      <a:pt x="284384" y="-1089"/>
                      <a:pt x="302842" y="13964"/>
                      <a:pt x="305035" y="34747"/>
                    </a:cubicBezTo>
                    <a:cubicBezTo>
                      <a:pt x="305117" y="35526"/>
                      <a:pt x="305175" y="36306"/>
                      <a:pt x="305209" y="37088"/>
                    </a:cubicBezTo>
                    <a:cubicBezTo>
                      <a:pt x="310646" y="106809"/>
                      <a:pt x="311638" y="176811"/>
                      <a:pt x="308177" y="246661"/>
                    </a:cubicBezTo>
                    <a:cubicBezTo>
                      <a:pt x="308177" y="279557"/>
                      <a:pt x="284508" y="297539"/>
                      <a:pt x="248901" y="300535"/>
                    </a:cubicBezTo>
                    <a:cubicBezTo>
                      <a:pt x="194824" y="307019"/>
                      <a:pt x="140312" y="309024"/>
                      <a:pt x="85911" y="306529"/>
                    </a:cubicBezTo>
                    <a:cubicBezTo>
                      <a:pt x="53272" y="306529"/>
                      <a:pt x="23807" y="291545"/>
                      <a:pt x="20702" y="258579"/>
                    </a:cubicBezTo>
                    <a:cubicBezTo>
                      <a:pt x="9436" y="205367"/>
                      <a:pt x="2512" y="151311"/>
                      <a:pt x="0" y="96956"/>
                    </a:cubicBezTo>
                    <a:cubicBezTo>
                      <a:pt x="0" y="37088"/>
                      <a:pt x="26636" y="19107"/>
                      <a:pt x="62105" y="13322"/>
                    </a:cubicBezTo>
                    <a:cubicBezTo>
                      <a:pt x="128701" y="1878"/>
                      <a:pt x="196333" y="-2212"/>
                      <a:pt x="263806" y="1125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DA436823-7119-2345-A6C2-22496FCC2E43}"/>
                  </a:ext>
                </a:extLst>
              </p:cNvPr>
              <p:cNvSpPr/>
              <p:nvPr/>
            </p:nvSpPr>
            <p:spPr>
              <a:xfrm>
                <a:off x="11589087" y="446858"/>
                <a:ext cx="314217" cy="309255"/>
              </a:xfrm>
              <a:custGeom>
                <a:avLst/>
                <a:gdLst>
                  <a:gd name="connsiteX0" fmla="*/ 266636 w 314217"/>
                  <a:gd name="connsiteY0" fmla="*/ 2886 h 309255"/>
                  <a:gd name="connsiteX1" fmla="*/ 307878 w 314217"/>
                  <a:gd name="connsiteY1" fmla="*/ 36648 h 309255"/>
                  <a:gd name="connsiteX2" fmla="*/ 308039 w 314217"/>
                  <a:gd name="connsiteY2" fmla="*/ 38779 h 309255"/>
                  <a:gd name="connsiteX3" fmla="*/ 311213 w 314217"/>
                  <a:gd name="connsiteY3" fmla="*/ 248352 h 309255"/>
                  <a:gd name="connsiteX4" fmla="*/ 251937 w 314217"/>
                  <a:gd name="connsiteY4" fmla="*/ 302296 h 309255"/>
                  <a:gd name="connsiteX5" fmla="*/ 88879 w 314217"/>
                  <a:gd name="connsiteY5" fmla="*/ 308220 h 309255"/>
                  <a:gd name="connsiteX6" fmla="*/ 20702 w 314217"/>
                  <a:gd name="connsiteY6" fmla="*/ 260340 h 309255"/>
                  <a:gd name="connsiteX7" fmla="*/ 0 w 314217"/>
                  <a:gd name="connsiteY7" fmla="*/ 98717 h 309255"/>
                  <a:gd name="connsiteX8" fmla="*/ 62105 w 314217"/>
                  <a:gd name="connsiteY8" fmla="*/ 15083 h 309255"/>
                  <a:gd name="connsiteX9" fmla="*/ 266636 w 314217"/>
                  <a:gd name="connsiteY9" fmla="*/ 2886 h 309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4217" h="309255">
                    <a:moveTo>
                      <a:pt x="266636" y="2886"/>
                    </a:moveTo>
                    <a:cubicBezTo>
                      <a:pt x="287255" y="707"/>
                      <a:pt x="305720" y="15822"/>
                      <a:pt x="307878" y="36648"/>
                    </a:cubicBezTo>
                    <a:cubicBezTo>
                      <a:pt x="307951" y="37357"/>
                      <a:pt x="308005" y="38068"/>
                      <a:pt x="308039" y="38779"/>
                    </a:cubicBezTo>
                    <a:cubicBezTo>
                      <a:pt x="315028" y="108416"/>
                      <a:pt x="316090" y="178532"/>
                      <a:pt x="311213" y="248352"/>
                    </a:cubicBezTo>
                    <a:cubicBezTo>
                      <a:pt x="308246" y="281318"/>
                      <a:pt x="287475" y="299299"/>
                      <a:pt x="251937" y="302296"/>
                    </a:cubicBezTo>
                    <a:cubicBezTo>
                      <a:pt x="197833" y="308722"/>
                      <a:pt x="143301" y="310702"/>
                      <a:pt x="88879" y="308220"/>
                    </a:cubicBezTo>
                    <a:cubicBezTo>
                      <a:pt x="53341" y="305293"/>
                      <a:pt x="26774" y="293306"/>
                      <a:pt x="20702" y="260340"/>
                    </a:cubicBezTo>
                    <a:cubicBezTo>
                      <a:pt x="9436" y="207128"/>
                      <a:pt x="2512" y="153072"/>
                      <a:pt x="0" y="98717"/>
                    </a:cubicBezTo>
                    <a:cubicBezTo>
                      <a:pt x="0" y="38779"/>
                      <a:pt x="26705" y="20868"/>
                      <a:pt x="62105" y="15083"/>
                    </a:cubicBezTo>
                    <a:cubicBezTo>
                      <a:pt x="129288" y="661"/>
                      <a:pt x="198239" y="-3450"/>
                      <a:pt x="266636" y="2886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8DCFBB49-E584-2D41-9BF2-0D4EFE0B933E}"/>
                  </a:ext>
                </a:extLst>
              </p:cNvPr>
              <p:cNvSpPr/>
              <p:nvPr/>
            </p:nvSpPr>
            <p:spPr>
              <a:xfrm>
                <a:off x="11494136" y="623422"/>
                <a:ext cx="310194" cy="309371"/>
              </a:xfrm>
              <a:custGeom>
                <a:avLst/>
                <a:gdLst>
                  <a:gd name="connsiteX0" fmla="*/ 263806 w 310194"/>
                  <a:gd name="connsiteY0" fmla="*/ 2930 h 309371"/>
                  <a:gd name="connsiteX1" fmla="*/ 305035 w 310194"/>
                  <a:gd name="connsiteY1" fmla="*/ 36552 h 309371"/>
                  <a:gd name="connsiteX2" fmla="*/ 305209 w 310194"/>
                  <a:gd name="connsiteY2" fmla="*/ 38892 h 309371"/>
                  <a:gd name="connsiteX3" fmla="*/ 308177 w 310194"/>
                  <a:gd name="connsiteY3" fmla="*/ 248465 h 309371"/>
                  <a:gd name="connsiteX4" fmla="*/ 248901 w 310194"/>
                  <a:gd name="connsiteY4" fmla="*/ 302340 h 309371"/>
                  <a:gd name="connsiteX5" fmla="*/ 85911 w 310194"/>
                  <a:gd name="connsiteY5" fmla="*/ 308334 h 309371"/>
                  <a:gd name="connsiteX6" fmla="*/ 20702 w 310194"/>
                  <a:gd name="connsiteY6" fmla="*/ 257456 h 309371"/>
                  <a:gd name="connsiteX7" fmla="*/ 0 w 310194"/>
                  <a:gd name="connsiteY7" fmla="*/ 95764 h 309371"/>
                  <a:gd name="connsiteX8" fmla="*/ 62105 w 310194"/>
                  <a:gd name="connsiteY8" fmla="*/ 12129 h 309371"/>
                  <a:gd name="connsiteX9" fmla="*/ 263806 w 310194"/>
                  <a:gd name="connsiteY9" fmla="*/ 2930 h 309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0194" h="309371">
                    <a:moveTo>
                      <a:pt x="263806" y="2930"/>
                    </a:moveTo>
                    <a:cubicBezTo>
                      <a:pt x="284384" y="715"/>
                      <a:pt x="302842" y="15768"/>
                      <a:pt x="305035" y="36552"/>
                    </a:cubicBezTo>
                    <a:cubicBezTo>
                      <a:pt x="305117" y="37330"/>
                      <a:pt x="305175" y="38110"/>
                      <a:pt x="305209" y="38892"/>
                    </a:cubicBezTo>
                    <a:cubicBezTo>
                      <a:pt x="310646" y="108615"/>
                      <a:pt x="311638" y="178617"/>
                      <a:pt x="308177" y="248465"/>
                    </a:cubicBezTo>
                    <a:cubicBezTo>
                      <a:pt x="308177" y="281362"/>
                      <a:pt x="284508" y="299343"/>
                      <a:pt x="248901" y="302340"/>
                    </a:cubicBezTo>
                    <a:cubicBezTo>
                      <a:pt x="194824" y="308821"/>
                      <a:pt x="140312" y="310829"/>
                      <a:pt x="85911" y="308334"/>
                    </a:cubicBezTo>
                    <a:cubicBezTo>
                      <a:pt x="50305" y="302340"/>
                      <a:pt x="26567" y="290352"/>
                      <a:pt x="20702" y="257456"/>
                    </a:cubicBezTo>
                    <a:cubicBezTo>
                      <a:pt x="9440" y="204223"/>
                      <a:pt x="2517" y="150140"/>
                      <a:pt x="0" y="95764"/>
                    </a:cubicBezTo>
                    <a:cubicBezTo>
                      <a:pt x="0" y="35895"/>
                      <a:pt x="26636" y="17914"/>
                      <a:pt x="62105" y="12129"/>
                    </a:cubicBezTo>
                    <a:cubicBezTo>
                      <a:pt x="128642" y="87"/>
                      <a:pt x="196465" y="-3006"/>
                      <a:pt x="263806" y="2930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07483527-2892-0444-A193-CC0A2F9AD078}"/>
                  </a:ext>
                </a:extLst>
              </p:cNvPr>
              <p:cNvSpPr/>
              <p:nvPr/>
            </p:nvSpPr>
            <p:spPr>
              <a:xfrm>
                <a:off x="11589087" y="1053362"/>
                <a:ext cx="314216" cy="307567"/>
              </a:xfrm>
              <a:custGeom>
                <a:avLst/>
                <a:gdLst>
                  <a:gd name="connsiteX0" fmla="*/ 266636 w 314216"/>
                  <a:gd name="connsiteY0" fmla="*/ 1126 h 307567"/>
                  <a:gd name="connsiteX1" fmla="*/ 307875 w 314216"/>
                  <a:gd name="connsiteY1" fmla="*/ 34893 h 307567"/>
                  <a:gd name="connsiteX2" fmla="*/ 308039 w 314216"/>
                  <a:gd name="connsiteY2" fmla="*/ 37089 h 307567"/>
                  <a:gd name="connsiteX3" fmla="*/ 308039 w 314216"/>
                  <a:gd name="connsiteY3" fmla="*/ 37089 h 307567"/>
                  <a:gd name="connsiteX4" fmla="*/ 311213 w 314216"/>
                  <a:gd name="connsiteY4" fmla="*/ 246592 h 307567"/>
                  <a:gd name="connsiteX5" fmla="*/ 251937 w 314216"/>
                  <a:gd name="connsiteY5" fmla="*/ 300536 h 307567"/>
                  <a:gd name="connsiteX6" fmla="*/ 88879 w 314216"/>
                  <a:gd name="connsiteY6" fmla="*/ 306530 h 307567"/>
                  <a:gd name="connsiteX7" fmla="*/ 20702 w 314216"/>
                  <a:gd name="connsiteY7" fmla="*/ 258580 h 307567"/>
                  <a:gd name="connsiteX8" fmla="*/ 0 w 314216"/>
                  <a:gd name="connsiteY8" fmla="*/ 96957 h 307567"/>
                  <a:gd name="connsiteX9" fmla="*/ 62105 w 314216"/>
                  <a:gd name="connsiteY9" fmla="*/ 13323 h 307567"/>
                  <a:gd name="connsiteX10" fmla="*/ 266636 w 314216"/>
                  <a:gd name="connsiteY10" fmla="*/ 1126 h 307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4216" h="307567">
                    <a:moveTo>
                      <a:pt x="266636" y="1126"/>
                    </a:moveTo>
                    <a:cubicBezTo>
                      <a:pt x="287255" y="-1049"/>
                      <a:pt x="305719" y="14068"/>
                      <a:pt x="307875" y="34893"/>
                    </a:cubicBezTo>
                    <a:cubicBezTo>
                      <a:pt x="307950" y="35625"/>
                      <a:pt x="308005" y="36357"/>
                      <a:pt x="308039" y="37089"/>
                    </a:cubicBezTo>
                    <a:lnTo>
                      <a:pt x="308039" y="37089"/>
                    </a:lnTo>
                    <a:cubicBezTo>
                      <a:pt x="315027" y="106700"/>
                      <a:pt x="316089" y="176792"/>
                      <a:pt x="311213" y="246592"/>
                    </a:cubicBezTo>
                    <a:cubicBezTo>
                      <a:pt x="308246" y="279558"/>
                      <a:pt x="287475" y="297539"/>
                      <a:pt x="251937" y="300536"/>
                    </a:cubicBezTo>
                    <a:cubicBezTo>
                      <a:pt x="197837" y="307018"/>
                      <a:pt x="143302" y="309025"/>
                      <a:pt x="88879" y="306530"/>
                    </a:cubicBezTo>
                    <a:cubicBezTo>
                      <a:pt x="53341" y="303533"/>
                      <a:pt x="26774" y="291545"/>
                      <a:pt x="20702" y="258580"/>
                    </a:cubicBezTo>
                    <a:cubicBezTo>
                      <a:pt x="9436" y="205367"/>
                      <a:pt x="2512" y="151312"/>
                      <a:pt x="0" y="96957"/>
                    </a:cubicBezTo>
                    <a:cubicBezTo>
                      <a:pt x="0" y="37089"/>
                      <a:pt x="26705" y="19107"/>
                      <a:pt x="62105" y="13323"/>
                    </a:cubicBezTo>
                    <a:cubicBezTo>
                      <a:pt x="129654" y="1879"/>
                      <a:pt x="198223" y="-2212"/>
                      <a:pt x="266636" y="1126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9DF0EA30-81B3-B949-A3DF-AACC9A2255F1}"/>
                  </a:ext>
                </a:extLst>
              </p:cNvPr>
              <p:cNvSpPr/>
              <p:nvPr/>
            </p:nvSpPr>
            <p:spPr>
              <a:xfrm>
                <a:off x="11494136" y="1230043"/>
                <a:ext cx="310194" cy="307494"/>
              </a:xfrm>
              <a:custGeom>
                <a:avLst/>
                <a:gdLst>
                  <a:gd name="connsiteX0" fmla="*/ 263806 w 310194"/>
                  <a:gd name="connsiteY0" fmla="*/ 1123 h 307494"/>
                  <a:gd name="connsiteX1" fmla="*/ 305038 w 310194"/>
                  <a:gd name="connsiteY1" fmla="*/ 34744 h 307494"/>
                  <a:gd name="connsiteX2" fmla="*/ 305209 w 310194"/>
                  <a:gd name="connsiteY2" fmla="*/ 37016 h 307494"/>
                  <a:gd name="connsiteX3" fmla="*/ 308177 w 310194"/>
                  <a:gd name="connsiteY3" fmla="*/ 246589 h 307494"/>
                  <a:gd name="connsiteX4" fmla="*/ 248901 w 310194"/>
                  <a:gd name="connsiteY4" fmla="*/ 300463 h 307494"/>
                  <a:gd name="connsiteX5" fmla="*/ 85911 w 310194"/>
                  <a:gd name="connsiteY5" fmla="*/ 306457 h 307494"/>
                  <a:gd name="connsiteX6" fmla="*/ 20702 w 310194"/>
                  <a:gd name="connsiteY6" fmla="*/ 258576 h 307494"/>
                  <a:gd name="connsiteX7" fmla="*/ 0 w 310194"/>
                  <a:gd name="connsiteY7" fmla="*/ 96884 h 307494"/>
                  <a:gd name="connsiteX8" fmla="*/ 62105 w 310194"/>
                  <a:gd name="connsiteY8" fmla="*/ 13250 h 307494"/>
                  <a:gd name="connsiteX9" fmla="*/ 263806 w 310194"/>
                  <a:gd name="connsiteY9" fmla="*/ 1123 h 307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0194" h="307494">
                    <a:moveTo>
                      <a:pt x="263806" y="1123"/>
                    </a:moveTo>
                    <a:cubicBezTo>
                      <a:pt x="284384" y="-1094"/>
                      <a:pt x="302844" y="13961"/>
                      <a:pt x="305038" y="34744"/>
                    </a:cubicBezTo>
                    <a:cubicBezTo>
                      <a:pt x="305118" y="35496"/>
                      <a:pt x="305175" y="36256"/>
                      <a:pt x="305209" y="37016"/>
                    </a:cubicBezTo>
                    <a:cubicBezTo>
                      <a:pt x="310646" y="106739"/>
                      <a:pt x="311638" y="176740"/>
                      <a:pt x="308177" y="246589"/>
                    </a:cubicBezTo>
                    <a:cubicBezTo>
                      <a:pt x="308177" y="279485"/>
                      <a:pt x="284508" y="297466"/>
                      <a:pt x="248901" y="300463"/>
                    </a:cubicBezTo>
                    <a:cubicBezTo>
                      <a:pt x="194824" y="306945"/>
                      <a:pt x="140312" y="308952"/>
                      <a:pt x="85911" y="306457"/>
                    </a:cubicBezTo>
                    <a:cubicBezTo>
                      <a:pt x="53272" y="306457"/>
                      <a:pt x="23807" y="291472"/>
                      <a:pt x="20702" y="258576"/>
                    </a:cubicBezTo>
                    <a:cubicBezTo>
                      <a:pt x="9436" y="205343"/>
                      <a:pt x="2512" y="151260"/>
                      <a:pt x="0" y="96884"/>
                    </a:cubicBezTo>
                    <a:cubicBezTo>
                      <a:pt x="0" y="37016"/>
                      <a:pt x="26636" y="19034"/>
                      <a:pt x="62105" y="13250"/>
                    </a:cubicBezTo>
                    <a:cubicBezTo>
                      <a:pt x="128708" y="1861"/>
                      <a:pt x="196336" y="-2202"/>
                      <a:pt x="263806" y="1123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8E16139C-8132-BA4F-A420-67B50C4669F1}"/>
                  </a:ext>
                </a:extLst>
              </p:cNvPr>
              <p:cNvSpPr/>
              <p:nvPr/>
            </p:nvSpPr>
            <p:spPr>
              <a:xfrm>
                <a:off x="12119598" y="1688783"/>
                <a:ext cx="65002" cy="289861"/>
              </a:xfrm>
              <a:custGeom>
                <a:avLst/>
                <a:gdLst>
                  <a:gd name="connsiteX0" fmla="*/ 65003 w 65002"/>
                  <a:gd name="connsiteY0" fmla="*/ 289862 h 289861"/>
                  <a:gd name="connsiteX1" fmla="*/ 20702 w 65002"/>
                  <a:gd name="connsiteY1" fmla="*/ 245884 h 289861"/>
                  <a:gd name="connsiteX2" fmla="*/ 7660 w 65002"/>
                  <a:gd name="connsiteY2" fmla="*/ 169568 h 289861"/>
                  <a:gd name="connsiteX3" fmla="*/ 0 w 65002"/>
                  <a:gd name="connsiteY3" fmla="*/ 84192 h 289861"/>
                  <a:gd name="connsiteX4" fmla="*/ 62105 w 65002"/>
                  <a:gd name="connsiteY4" fmla="*/ 558 h 289861"/>
                  <a:gd name="connsiteX5" fmla="*/ 64865 w 65002"/>
                  <a:gd name="connsiteY5" fmla="*/ 0 h 289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002" h="289861">
                    <a:moveTo>
                      <a:pt x="65003" y="289862"/>
                    </a:moveTo>
                    <a:cubicBezTo>
                      <a:pt x="41748" y="283798"/>
                      <a:pt x="25187" y="270905"/>
                      <a:pt x="20702" y="245884"/>
                    </a:cubicBezTo>
                    <a:cubicBezTo>
                      <a:pt x="15112" y="220446"/>
                      <a:pt x="10834" y="195007"/>
                      <a:pt x="7660" y="169568"/>
                    </a:cubicBezTo>
                    <a:cubicBezTo>
                      <a:pt x="3933" y="141133"/>
                      <a:pt x="1587" y="112627"/>
                      <a:pt x="0" y="84192"/>
                    </a:cubicBezTo>
                    <a:cubicBezTo>
                      <a:pt x="0" y="24324"/>
                      <a:pt x="26636" y="6342"/>
                      <a:pt x="62105" y="558"/>
                    </a:cubicBezTo>
                    <a:lnTo>
                      <a:pt x="64865" y="0"/>
                    </a:ln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76DDEBC3-DE9B-384D-B0B0-82E2F900F79D}"/>
                  </a:ext>
                </a:extLst>
              </p:cNvPr>
              <p:cNvSpPr/>
              <p:nvPr/>
            </p:nvSpPr>
            <p:spPr>
              <a:xfrm>
                <a:off x="12024785" y="1852358"/>
                <a:ext cx="159815" cy="307977"/>
              </a:xfrm>
              <a:custGeom>
                <a:avLst/>
                <a:gdLst>
                  <a:gd name="connsiteX0" fmla="*/ 159816 w 159815"/>
                  <a:gd name="connsiteY0" fmla="*/ 307564 h 307977"/>
                  <a:gd name="connsiteX1" fmla="*/ 88878 w 159815"/>
                  <a:gd name="connsiteY1" fmla="*/ 306798 h 307977"/>
                  <a:gd name="connsiteX2" fmla="*/ 20702 w 159815"/>
                  <a:gd name="connsiteY2" fmla="*/ 258917 h 307977"/>
                  <a:gd name="connsiteX3" fmla="*/ 0 w 159815"/>
                  <a:gd name="connsiteY3" fmla="*/ 97294 h 307977"/>
                  <a:gd name="connsiteX4" fmla="*/ 62105 w 159815"/>
                  <a:gd name="connsiteY4" fmla="*/ 13660 h 307977"/>
                  <a:gd name="connsiteX5" fmla="*/ 102403 w 159815"/>
                  <a:gd name="connsiteY5" fmla="*/ 6203 h 307977"/>
                  <a:gd name="connsiteX6" fmla="*/ 159747 w 159815"/>
                  <a:gd name="connsiteY6" fmla="*/ 0 h 307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815" h="307977">
                    <a:moveTo>
                      <a:pt x="159816" y="307564"/>
                    </a:moveTo>
                    <a:cubicBezTo>
                      <a:pt x="135940" y="308261"/>
                      <a:pt x="112133" y="308122"/>
                      <a:pt x="88878" y="306798"/>
                    </a:cubicBezTo>
                    <a:cubicBezTo>
                      <a:pt x="53272" y="303871"/>
                      <a:pt x="26774" y="291883"/>
                      <a:pt x="20702" y="258917"/>
                    </a:cubicBezTo>
                    <a:cubicBezTo>
                      <a:pt x="9436" y="205705"/>
                      <a:pt x="2512" y="151650"/>
                      <a:pt x="0" y="97294"/>
                    </a:cubicBezTo>
                    <a:cubicBezTo>
                      <a:pt x="0" y="37357"/>
                      <a:pt x="26705" y="19445"/>
                      <a:pt x="62105" y="13660"/>
                    </a:cubicBezTo>
                    <a:cubicBezTo>
                      <a:pt x="75630" y="10642"/>
                      <a:pt x="89063" y="8154"/>
                      <a:pt x="102403" y="6203"/>
                    </a:cubicBezTo>
                    <a:cubicBezTo>
                      <a:pt x="121587" y="3136"/>
                      <a:pt x="140701" y="1115"/>
                      <a:pt x="159747" y="0"/>
                    </a:cubicBez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FF2CAE57-8E10-1742-800E-C7D06EE1EA36}"/>
                  </a:ext>
                </a:extLst>
              </p:cNvPr>
              <p:cNvSpPr/>
              <p:nvPr/>
            </p:nvSpPr>
            <p:spPr>
              <a:xfrm>
                <a:off x="12119598" y="2293597"/>
                <a:ext cx="65002" cy="289792"/>
              </a:xfrm>
              <a:custGeom>
                <a:avLst/>
                <a:gdLst>
                  <a:gd name="connsiteX0" fmla="*/ 65003 w 65002"/>
                  <a:gd name="connsiteY0" fmla="*/ 289792 h 289792"/>
                  <a:gd name="connsiteX1" fmla="*/ 20702 w 65002"/>
                  <a:gd name="connsiteY1" fmla="*/ 245815 h 289792"/>
                  <a:gd name="connsiteX2" fmla="*/ 7798 w 65002"/>
                  <a:gd name="connsiteY2" fmla="*/ 170823 h 289792"/>
                  <a:gd name="connsiteX3" fmla="*/ 0 w 65002"/>
                  <a:gd name="connsiteY3" fmla="*/ 84122 h 289792"/>
                  <a:gd name="connsiteX4" fmla="*/ 62105 w 65002"/>
                  <a:gd name="connsiteY4" fmla="*/ 488 h 289792"/>
                  <a:gd name="connsiteX5" fmla="*/ 64865 w 65002"/>
                  <a:gd name="connsiteY5" fmla="*/ 0 h 289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002" h="289792">
                    <a:moveTo>
                      <a:pt x="65003" y="289792"/>
                    </a:moveTo>
                    <a:cubicBezTo>
                      <a:pt x="41748" y="283729"/>
                      <a:pt x="25187" y="270835"/>
                      <a:pt x="20702" y="245815"/>
                    </a:cubicBezTo>
                    <a:cubicBezTo>
                      <a:pt x="16216" y="220794"/>
                      <a:pt x="10972" y="195843"/>
                      <a:pt x="7798" y="170823"/>
                    </a:cubicBezTo>
                    <a:cubicBezTo>
                      <a:pt x="4002" y="141899"/>
                      <a:pt x="1587" y="112976"/>
                      <a:pt x="0" y="84122"/>
                    </a:cubicBezTo>
                    <a:cubicBezTo>
                      <a:pt x="0" y="24254"/>
                      <a:pt x="26636" y="6273"/>
                      <a:pt x="62105" y="488"/>
                    </a:cubicBezTo>
                    <a:lnTo>
                      <a:pt x="64865" y="0"/>
                    </a:ln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2CC1A04B-ACC1-AD46-A9E3-059E67030987}"/>
                  </a:ext>
                </a:extLst>
              </p:cNvPr>
              <p:cNvSpPr/>
              <p:nvPr/>
            </p:nvSpPr>
            <p:spPr>
              <a:xfrm>
                <a:off x="12024785" y="2459332"/>
                <a:ext cx="159815" cy="305817"/>
              </a:xfrm>
              <a:custGeom>
                <a:avLst/>
                <a:gdLst>
                  <a:gd name="connsiteX0" fmla="*/ 159816 w 159815"/>
                  <a:gd name="connsiteY0" fmla="*/ 305404 h 305817"/>
                  <a:gd name="connsiteX1" fmla="*/ 88878 w 159815"/>
                  <a:gd name="connsiteY1" fmla="*/ 304637 h 305817"/>
                  <a:gd name="connsiteX2" fmla="*/ 20702 w 159815"/>
                  <a:gd name="connsiteY2" fmla="*/ 256687 h 305817"/>
                  <a:gd name="connsiteX3" fmla="*/ 0 w 159815"/>
                  <a:gd name="connsiteY3" fmla="*/ 95064 h 305817"/>
                  <a:gd name="connsiteX4" fmla="*/ 62105 w 159815"/>
                  <a:gd name="connsiteY4" fmla="*/ 11430 h 305817"/>
                  <a:gd name="connsiteX5" fmla="*/ 102542 w 159815"/>
                  <a:gd name="connsiteY5" fmla="*/ 5297 h 305817"/>
                  <a:gd name="connsiteX6" fmla="*/ 159747 w 159815"/>
                  <a:gd name="connsiteY6" fmla="*/ 0 h 30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815" h="305817">
                    <a:moveTo>
                      <a:pt x="159816" y="305404"/>
                    </a:moveTo>
                    <a:cubicBezTo>
                      <a:pt x="135940" y="306101"/>
                      <a:pt x="112133" y="305961"/>
                      <a:pt x="88878" y="304637"/>
                    </a:cubicBezTo>
                    <a:cubicBezTo>
                      <a:pt x="53272" y="301640"/>
                      <a:pt x="26774" y="289653"/>
                      <a:pt x="20702" y="256687"/>
                    </a:cubicBezTo>
                    <a:cubicBezTo>
                      <a:pt x="9436" y="203475"/>
                      <a:pt x="2512" y="149419"/>
                      <a:pt x="0" y="95064"/>
                    </a:cubicBezTo>
                    <a:cubicBezTo>
                      <a:pt x="0" y="35196"/>
                      <a:pt x="26705" y="17215"/>
                      <a:pt x="62105" y="11430"/>
                    </a:cubicBezTo>
                    <a:cubicBezTo>
                      <a:pt x="75906" y="9060"/>
                      <a:pt x="89384" y="7018"/>
                      <a:pt x="102542" y="5297"/>
                    </a:cubicBezTo>
                    <a:cubicBezTo>
                      <a:pt x="121725" y="2858"/>
                      <a:pt x="140701" y="1115"/>
                      <a:pt x="159747" y="0"/>
                    </a:cubicBez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D260967B-7983-B34F-829F-FF562ABAAF24}"/>
                  </a:ext>
                </a:extLst>
              </p:cNvPr>
              <p:cNvSpPr/>
              <p:nvPr/>
            </p:nvSpPr>
            <p:spPr>
              <a:xfrm>
                <a:off x="12119598" y="2901199"/>
                <a:ext cx="65002" cy="289931"/>
              </a:xfrm>
              <a:custGeom>
                <a:avLst/>
                <a:gdLst>
                  <a:gd name="connsiteX0" fmla="*/ 65003 w 65002"/>
                  <a:gd name="connsiteY0" fmla="*/ 289932 h 289931"/>
                  <a:gd name="connsiteX1" fmla="*/ 20702 w 65002"/>
                  <a:gd name="connsiteY1" fmla="*/ 245954 h 289931"/>
                  <a:gd name="connsiteX2" fmla="*/ 7591 w 65002"/>
                  <a:gd name="connsiteY2" fmla="*/ 169289 h 289931"/>
                  <a:gd name="connsiteX3" fmla="*/ 0 w 65002"/>
                  <a:gd name="connsiteY3" fmla="*/ 84122 h 289931"/>
                  <a:gd name="connsiteX4" fmla="*/ 62105 w 65002"/>
                  <a:gd name="connsiteY4" fmla="*/ 488 h 289931"/>
                  <a:gd name="connsiteX5" fmla="*/ 64865 w 65002"/>
                  <a:gd name="connsiteY5" fmla="*/ 0 h 289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002" h="289931">
                    <a:moveTo>
                      <a:pt x="65003" y="289932"/>
                    </a:moveTo>
                    <a:cubicBezTo>
                      <a:pt x="41748" y="283938"/>
                      <a:pt x="25187" y="271044"/>
                      <a:pt x="20702" y="245954"/>
                    </a:cubicBezTo>
                    <a:cubicBezTo>
                      <a:pt x="15112" y="220515"/>
                      <a:pt x="10834" y="194937"/>
                      <a:pt x="7591" y="169289"/>
                    </a:cubicBezTo>
                    <a:cubicBezTo>
                      <a:pt x="3933" y="140923"/>
                      <a:pt x="1587" y="112558"/>
                      <a:pt x="0" y="84122"/>
                    </a:cubicBezTo>
                    <a:cubicBezTo>
                      <a:pt x="0" y="24254"/>
                      <a:pt x="26636" y="6342"/>
                      <a:pt x="62105" y="488"/>
                    </a:cubicBezTo>
                    <a:lnTo>
                      <a:pt x="64865" y="0"/>
                    </a:ln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59BF7E24-B805-AD4F-9EB7-6F858AD6D7ED}"/>
                  </a:ext>
                </a:extLst>
              </p:cNvPr>
              <p:cNvSpPr/>
              <p:nvPr/>
            </p:nvSpPr>
            <p:spPr>
              <a:xfrm>
                <a:off x="12021887" y="3064634"/>
                <a:ext cx="162782" cy="308052"/>
              </a:xfrm>
              <a:custGeom>
                <a:avLst/>
                <a:gdLst>
                  <a:gd name="connsiteX0" fmla="*/ 162714 w 162782"/>
                  <a:gd name="connsiteY0" fmla="*/ 0 h 308052"/>
                  <a:gd name="connsiteX1" fmla="*/ 105302 w 162782"/>
                  <a:gd name="connsiteY1" fmla="*/ 5994 h 308052"/>
                  <a:gd name="connsiteX2" fmla="*/ 62105 w 162782"/>
                  <a:gd name="connsiteY2" fmla="*/ 13660 h 308052"/>
                  <a:gd name="connsiteX3" fmla="*/ 0 w 162782"/>
                  <a:gd name="connsiteY3" fmla="*/ 97294 h 308052"/>
                  <a:gd name="connsiteX4" fmla="*/ 20702 w 162782"/>
                  <a:gd name="connsiteY4" fmla="*/ 258917 h 308052"/>
                  <a:gd name="connsiteX5" fmla="*/ 88878 w 162782"/>
                  <a:gd name="connsiteY5" fmla="*/ 306867 h 308052"/>
                  <a:gd name="connsiteX6" fmla="*/ 162783 w 162782"/>
                  <a:gd name="connsiteY6" fmla="*/ 307564 h 308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782" h="308052">
                    <a:moveTo>
                      <a:pt x="162714" y="0"/>
                    </a:moveTo>
                    <a:cubicBezTo>
                      <a:pt x="143807" y="1025"/>
                      <a:pt x="124669" y="3018"/>
                      <a:pt x="105302" y="5994"/>
                    </a:cubicBezTo>
                    <a:cubicBezTo>
                      <a:pt x="91087" y="8015"/>
                      <a:pt x="76734" y="10594"/>
                      <a:pt x="62105" y="13660"/>
                    </a:cubicBezTo>
                    <a:cubicBezTo>
                      <a:pt x="26567" y="19654"/>
                      <a:pt x="0" y="37635"/>
                      <a:pt x="0" y="97294"/>
                    </a:cubicBezTo>
                    <a:cubicBezTo>
                      <a:pt x="2512" y="151650"/>
                      <a:pt x="9436" y="205705"/>
                      <a:pt x="20702" y="258917"/>
                    </a:cubicBezTo>
                    <a:cubicBezTo>
                      <a:pt x="26636" y="291883"/>
                      <a:pt x="53272" y="303871"/>
                      <a:pt x="88878" y="306867"/>
                    </a:cubicBezTo>
                    <a:cubicBezTo>
                      <a:pt x="113099" y="308261"/>
                      <a:pt x="137941" y="308331"/>
                      <a:pt x="162783" y="307564"/>
                    </a:cubicBez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71F06683-0D06-DD46-A2DD-1BB9D257DB69}"/>
                  </a:ext>
                </a:extLst>
              </p:cNvPr>
              <p:cNvSpPr/>
              <p:nvPr/>
            </p:nvSpPr>
            <p:spPr>
              <a:xfrm>
                <a:off x="11589087" y="1674329"/>
                <a:ext cx="314217" cy="309254"/>
              </a:xfrm>
              <a:custGeom>
                <a:avLst/>
                <a:gdLst>
                  <a:gd name="connsiteX0" fmla="*/ 266636 w 314217"/>
                  <a:gd name="connsiteY0" fmla="*/ 2885 h 309254"/>
                  <a:gd name="connsiteX1" fmla="*/ 307878 w 314217"/>
                  <a:gd name="connsiteY1" fmla="*/ 36646 h 309254"/>
                  <a:gd name="connsiteX2" fmla="*/ 308039 w 314217"/>
                  <a:gd name="connsiteY2" fmla="*/ 38778 h 309254"/>
                  <a:gd name="connsiteX3" fmla="*/ 308039 w 314217"/>
                  <a:gd name="connsiteY3" fmla="*/ 38778 h 309254"/>
                  <a:gd name="connsiteX4" fmla="*/ 311213 w 314217"/>
                  <a:gd name="connsiteY4" fmla="*/ 248351 h 309254"/>
                  <a:gd name="connsiteX5" fmla="*/ 251937 w 314217"/>
                  <a:gd name="connsiteY5" fmla="*/ 302295 h 309254"/>
                  <a:gd name="connsiteX6" fmla="*/ 88879 w 314217"/>
                  <a:gd name="connsiteY6" fmla="*/ 308219 h 309254"/>
                  <a:gd name="connsiteX7" fmla="*/ 20702 w 314217"/>
                  <a:gd name="connsiteY7" fmla="*/ 260339 h 309254"/>
                  <a:gd name="connsiteX8" fmla="*/ 0 w 314217"/>
                  <a:gd name="connsiteY8" fmla="*/ 98716 h 309254"/>
                  <a:gd name="connsiteX9" fmla="*/ 62105 w 314217"/>
                  <a:gd name="connsiteY9" fmla="*/ 15082 h 309254"/>
                  <a:gd name="connsiteX10" fmla="*/ 266636 w 314217"/>
                  <a:gd name="connsiteY10" fmla="*/ 2885 h 309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4217" h="309254">
                    <a:moveTo>
                      <a:pt x="266636" y="2885"/>
                    </a:moveTo>
                    <a:cubicBezTo>
                      <a:pt x="287255" y="704"/>
                      <a:pt x="305720" y="15821"/>
                      <a:pt x="307878" y="36646"/>
                    </a:cubicBezTo>
                    <a:cubicBezTo>
                      <a:pt x="307951" y="37356"/>
                      <a:pt x="308005" y="38067"/>
                      <a:pt x="308039" y="38778"/>
                    </a:cubicBezTo>
                    <a:lnTo>
                      <a:pt x="308039" y="38778"/>
                    </a:lnTo>
                    <a:cubicBezTo>
                      <a:pt x="315028" y="108418"/>
                      <a:pt x="316090" y="178531"/>
                      <a:pt x="311213" y="248351"/>
                    </a:cubicBezTo>
                    <a:cubicBezTo>
                      <a:pt x="308246" y="281317"/>
                      <a:pt x="287475" y="299298"/>
                      <a:pt x="251937" y="302295"/>
                    </a:cubicBezTo>
                    <a:cubicBezTo>
                      <a:pt x="197833" y="308721"/>
                      <a:pt x="143301" y="310701"/>
                      <a:pt x="88879" y="308219"/>
                    </a:cubicBezTo>
                    <a:cubicBezTo>
                      <a:pt x="53341" y="305292"/>
                      <a:pt x="26774" y="293305"/>
                      <a:pt x="20702" y="260339"/>
                    </a:cubicBezTo>
                    <a:cubicBezTo>
                      <a:pt x="9436" y="207127"/>
                      <a:pt x="2512" y="153071"/>
                      <a:pt x="0" y="98716"/>
                    </a:cubicBezTo>
                    <a:cubicBezTo>
                      <a:pt x="0" y="38778"/>
                      <a:pt x="26705" y="20867"/>
                      <a:pt x="62105" y="15082"/>
                    </a:cubicBezTo>
                    <a:cubicBezTo>
                      <a:pt x="129288" y="662"/>
                      <a:pt x="198239" y="-3450"/>
                      <a:pt x="266636" y="2885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C9150D58-7770-1947-840B-5E0134F69E3D}"/>
                  </a:ext>
                </a:extLst>
              </p:cNvPr>
              <p:cNvSpPr/>
              <p:nvPr/>
            </p:nvSpPr>
            <p:spPr>
              <a:xfrm>
                <a:off x="11494136" y="1851514"/>
                <a:ext cx="310194" cy="308818"/>
              </a:xfrm>
              <a:custGeom>
                <a:avLst/>
                <a:gdLst>
                  <a:gd name="connsiteX0" fmla="*/ 263806 w 310194"/>
                  <a:gd name="connsiteY0" fmla="*/ 2377 h 308818"/>
                  <a:gd name="connsiteX1" fmla="*/ 305035 w 310194"/>
                  <a:gd name="connsiteY1" fmla="*/ 35998 h 308818"/>
                  <a:gd name="connsiteX2" fmla="*/ 305209 w 310194"/>
                  <a:gd name="connsiteY2" fmla="*/ 38340 h 308818"/>
                  <a:gd name="connsiteX3" fmla="*/ 308177 w 310194"/>
                  <a:gd name="connsiteY3" fmla="*/ 247913 h 308818"/>
                  <a:gd name="connsiteX4" fmla="*/ 248901 w 310194"/>
                  <a:gd name="connsiteY4" fmla="*/ 301787 h 308818"/>
                  <a:gd name="connsiteX5" fmla="*/ 85911 w 310194"/>
                  <a:gd name="connsiteY5" fmla="*/ 307781 h 308818"/>
                  <a:gd name="connsiteX6" fmla="*/ 20702 w 310194"/>
                  <a:gd name="connsiteY6" fmla="*/ 259901 h 308818"/>
                  <a:gd name="connsiteX7" fmla="*/ 0 w 310194"/>
                  <a:gd name="connsiteY7" fmla="*/ 98208 h 308818"/>
                  <a:gd name="connsiteX8" fmla="*/ 62105 w 310194"/>
                  <a:gd name="connsiteY8" fmla="*/ 14574 h 308818"/>
                  <a:gd name="connsiteX9" fmla="*/ 263806 w 310194"/>
                  <a:gd name="connsiteY9" fmla="*/ 2377 h 308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0194" h="308818">
                    <a:moveTo>
                      <a:pt x="263806" y="2377"/>
                    </a:moveTo>
                    <a:cubicBezTo>
                      <a:pt x="284384" y="161"/>
                      <a:pt x="302842" y="15215"/>
                      <a:pt x="305035" y="35998"/>
                    </a:cubicBezTo>
                    <a:cubicBezTo>
                      <a:pt x="305117" y="36779"/>
                      <a:pt x="305175" y="37559"/>
                      <a:pt x="305209" y="38340"/>
                    </a:cubicBezTo>
                    <a:cubicBezTo>
                      <a:pt x="310646" y="108063"/>
                      <a:pt x="311638" y="178065"/>
                      <a:pt x="308177" y="247913"/>
                    </a:cubicBezTo>
                    <a:cubicBezTo>
                      <a:pt x="308177" y="280809"/>
                      <a:pt x="284508" y="298791"/>
                      <a:pt x="248901" y="301787"/>
                    </a:cubicBezTo>
                    <a:cubicBezTo>
                      <a:pt x="194824" y="308269"/>
                      <a:pt x="140312" y="310276"/>
                      <a:pt x="85911" y="307781"/>
                    </a:cubicBezTo>
                    <a:cubicBezTo>
                      <a:pt x="53272" y="307781"/>
                      <a:pt x="23807" y="292797"/>
                      <a:pt x="20702" y="259901"/>
                    </a:cubicBezTo>
                    <a:cubicBezTo>
                      <a:pt x="9440" y="206668"/>
                      <a:pt x="2517" y="152584"/>
                      <a:pt x="0" y="98208"/>
                    </a:cubicBezTo>
                    <a:cubicBezTo>
                      <a:pt x="0" y="38340"/>
                      <a:pt x="26636" y="20359"/>
                      <a:pt x="62105" y="14574"/>
                    </a:cubicBezTo>
                    <a:cubicBezTo>
                      <a:pt x="130144" y="2377"/>
                      <a:pt x="198597" y="-3686"/>
                      <a:pt x="263806" y="2377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918986A3-76B3-2648-96FB-DA68AB1259CE}"/>
                  </a:ext>
                </a:extLst>
              </p:cNvPr>
              <p:cNvSpPr/>
              <p:nvPr/>
            </p:nvSpPr>
            <p:spPr>
              <a:xfrm>
                <a:off x="11589087" y="2280832"/>
                <a:ext cx="314217" cy="307567"/>
              </a:xfrm>
              <a:custGeom>
                <a:avLst/>
                <a:gdLst>
                  <a:gd name="connsiteX0" fmla="*/ 266636 w 314217"/>
                  <a:gd name="connsiteY0" fmla="*/ 1126 h 307567"/>
                  <a:gd name="connsiteX1" fmla="*/ 307875 w 314217"/>
                  <a:gd name="connsiteY1" fmla="*/ 34893 h 307567"/>
                  <a:gd name="connsiteX2" fmla="*/ 308039 w 314217"/>
                  <a:gd name="connsiteY2" fmla="*/ 37088 h 307567"/>
                  <a:gd name="connsiteX3" fmla="*/ 311213 w 314217"/>
                  <a:gd name="connsiteY3" fmla="*/ 246662 h 307567"/>
                  <a:gd name="connsiteX4" fmla="*/ 251937 w 314217"/>
                  <a:gd name="connsiteY4" fmla="*/ 300536 h 307567"/>
                  <a:gd name="connsiteX5" fmla="*/ 88879 w 314217"/>
                  <a:gd name="connsiteY5" fmla="*/ 306530 h 307567"/>
                  <a:gd name="connsiteX6" fmla="*/ 20702 w 314217"/>
                  <a:gd name="connsiteY6" fmla="*/ 258579 h 307567"/>
                  <a:gd name="connsiteX7" fmla="*/ 0 w 314217"/>
                  <a:gd name="connsiteY7" fmla="*/ 96957 h 307567"/>
                  <a:gd name="connsiteX8" fmla="*/ 62105 w 314217"/>
                  <a:gd name="connsiteY8" fmla="*/ 13323 h 307567"/>
                  <a:gd name="connsiteX9" fmla="*/ 266636 w 314217"/>
                  <a:gd name="connsiteY9" fmla="*/ 1126 h 307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4217" h="307567">
                    <a:moveTo>
                      <a:pt x="266636" y="1126"/>
                    </a:moveTo>
                    <a:cubicBezTo>
                      <a:pt x="287255" y="-1049"/>
                      <a:pt x="305719" y="14068"/>
                      <a:pt x="307875" y="34893"/>
                    </a:cubicBezTo>
                    <a:cubicBezTo>
                      <a:pt x="307950" y="35625"/>
                      <a:pt x="308005" y="36357"/>
                      <a:pt x="308039" y="37088"/>
                    </a:cubicBezTo>
                    <a:cubicBezTo>
                      <a:pt x="315028" y="106728"/>
                      <a:pt x="316090" y="176841"/>
                      <a:pt x="311213" y="246662"/>
                    </a:cubicBezTo>
                    <a:cubicBezTo>
                      <a:pt x="308246" y="279558"/>
                      <a:pt x="287475" y="297539"/>
                      <a:pt x="251937" y="300536"/>
                    </a:cubicBezTo>
                    <a:cubicBezTo>
                      <a:pt x="197837" y="307018"/>
                      <a:pt x="143302" y="309025"/>
                      <a:pt x="88879" y="306530"/>
                    </a:cubicBezTo>
                    <a:cubicBezTo>
                      <a:pt x="53341" y="303533"/>
                      <a:pt x="26774" y="291545"/>
                      <a:pt x="20702" y="258579"/>
                    </a:cubicBezTo>
                    <a:cubicBezTo>
                      <a:pt x="9436" y="205367"/>
                      <a:pt x="2512" y="151312"/>
                      <a:pt x="0" y="96957"/>
                    </a:cubicBezTo>
                    <a:cubicBezTo>
                      <a:pt x="0" y="37088"/>
                      <a:pt x="26705" y="19107"/>
                      <a:pt x="62105" y="13323"/>
                    </a:cubicBezTo>
                    <a:cubicBezTo>
                      <a:pt x="129654" y="1879"/>
                      <a:pt x="198223" y="-2212"/>
                      <a:pt x="266636" y="1126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889FAFC6-3930-E543-8BB8-B9B55500EBFF}"/>
                  </a:ext>
                </a:extLst>
              </p:cNvPr>
              <p:cNvSpPr/>
              <p:nvPr/>
            </p:nvSpPr>
            <p:spPr>
              <a:xfrm>
                <a:off x="11491238" y="2457530"/>
                <a:ext cx="313137" cy="307546"/>
              </a:xfrm>
              <a:custGeom>
                <a:avLst/>
                <a:gdLst>
                  <a:gd name="connsiteX0" fmla="*/ 266705 w 313137"/>
                  <a:gd name="connsiteY0" fmla="*/ 1105 h 307546"/>
                  <a:gd name="connsiteX1" fmla="*/ 307936 w 313137"/>
                  <a:gd name="connsiteY1" fmla="*/ 34726 h 307546"/>
                  <a:gd name="connsiteX2" fmla="*/ 308108 w 313137"/>
                  <a:gd name="connsiteY2" fmla="*/ 36998 h 307546"/>
                  <a:gd name="connsiteX3" fmla="*/ 311144 w 313137"/>
                  <a:gd name="connsiteY3" fmla="*/ 246641 h 307546"/>
                  <a:gd name="connsiteX4" fmla="*/ 251868 w 313137"/>
                  <a:gd name="connsiteY4" fmla="*/ 300515 h 307546"/>
                  <a:gd name="connsiteX5" fmla="*/ 88879 w 313137"/>
                  <a:gd name="connsiteY5" fmla="*/ 306509 h 307546"/>
                  <a:gd name="connsiteX6" fmla="*/ 20702 w 313137"/>
                  <a:gd name="connsiteY6" fmla="*/ 258628 h 307546"/>
                  <a:gd name="connsiteX7" fmla="*/ 0 w 313137"/>
                  <a:gd name="connsiteY7" fmla="*/ 96936 h 307546"/>
                  <a:gd name="connsiteX8" fmla="*/ 62105 w 313137"/>
                  <a:gd name="connsiteY8" fmla="*/ 13302 h 307546"/>
                  <a:gd name="connsiteX9" fmla="*/ 266705 w 313137"/>
                  <a:gd name="connsiteY9" fmla="*/ 1105 h 307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3137" h="307546">
                    <a:moveTo>
                      <a:pt x="266705" y="1105"/>
                    </a:moveTo>
                    <a:cubicBezTo>
                      <a:pt x="287282" y="-1111"/>
                      <a:pt x="305742" y="13943"/>
                      <a:pt x="307936" y="34726"/>
                    </a:cubicBezTo>
                    <a:cubicBezTo>
                      <a:pt x="308016" y="35479"/>
                      <a:pt x="308073" y="36238"/>
                      <a:pt x="308108" y="36998"/>
                    </a:cubicBezTo>
                    <a:cubicBezTo>
                      <a:pt x="313571" y="106742"/>
                      <a:pt x="314585" y="176764"/>
                      <a:pt x="311144" y="246641"/>
                    </a:cubicBezTo>
                    <a:cubicBezTo>
                      <a:pt x="311144" y="279537"/>
                      <a:pt x="287475" y="297518"/>
                      <a:pt x="251868" y="300515"/>
                    </a:cubicBezTo>
                    <a:cubicBezTo>
                      <a:pt x="197791" y="306997"/>
                      <a:pt x="143279" y="309004"/>
                      <a:pt x="88879" y="306509"/>
                    </a:cubicBezTo>
                    <a:cubicBezTo>
                      <a:pt x="53272" y="303512"/>
                      <a:pt x="26774" y="291524"/>
                      <a:pt x="20702" y="258628"/>
                    </a:cubicBezTo>
                    <a:cubicBezTo>
                      <a:pt x="9436" y="205395"/>
                      <a:pt x="2512" y="151312"/>
                      <a:pt x="0" y="96936"/>
                    </a:cubicBezTo>
                    <a:cubicBezTo>
                      <a:pt x="0" y="37068"/>
                      <a:pt x="26636" y="19086"/>
                      <a:pt x="62105" y="13302"/>
                    </a:cubicBezTo>
                    <a:cubicBezTo>
                      <a:pt x="129680" y="1893"/>
                      <a:pt x="198269" y="-2192"/>
                      <a:pt x="266705" y="1105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BF09C280-B250-FF4F-B9B5-846736EBEEAB}"/>
                  </a:ext>
                </a:extLst>
              </p:cNvPr>
              <p:cNvSpPr/>
              <p:nvPr/>
            </p:nvSpPr>
            <p:spPr>
              <a:xfrm>
                <a:off x="11589087" y="2888573"/>
                <a:ext cx="314217" cy="307567"/>
              </a:xfrm>
              <a:custGeom>
                <a:avLst/>
                <a:gdLst>
                  <a:gd name="connsiteX0" fmla="*/ 266636 w 314217"/>
                  <a:gd name="connsiteY0" fmla="*/ 1126 h 307567"/>
                  <a:gd name="connsiteX1" fmla="*/ 307875 w 314217"/>
                  <a:gd name="connsiteY1" fmla="*/ 34893 h 307567"/>
                  <a:gd name="connsiteX2" fmla="*/ 308039 w 314217"/>
                  <a:gd name="connsiteY2" fmla="*/ 37089 h 307567"/>
                  <a:gd name="connsiteX3" fmla="*/ 311213 w 314217"/>
                  <a:gd name="connsiteY3" fmla="*/ 246662 h 307567"/>
                  <a:gd name="connsiteX4" fmla="*/ 251937 w 314217"/>
                  <a:gd name="connsiteY4" fmla="*/ 300536 h 307567"/>
                  <a:gd name="connsiteX5" fmla="*/ 88879 w 314217"/>
                  <a:gd name="connsiteY5" fmla="*/ 306530 h 307567"/>
                  <a:gd name="connsiteX6" fmla="*/ 20702 w 314217"/>
                  <a:gd name="connsiteY6" fmla="*/ 258580 h 307567"/>
                  <a:gd name="connsiteX7" fmla="*/ 0 w 314217"/>
                  <a:gd name="connsiteY7" fmla="*/ 96957 h 307567"/>
                  <a:gd name="connsiteX8" fmla="*/ 62105 w 314217"/>
                  <a:gd name="connsiteY8" fmla="*/ 13323 h 307567"/>
                  <a:gd name="connsiteX9" fmla="*/ 266636 w 314217"/>
                  <a:gd name="connsiteY9" fmla="*/ 1126 h 307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4217" h="307567">
                    <a:moveTo>
                      <a:pt x="266636" y="1126"/>
                    </a:moveTo>
                    <a:cubicBezTo>
                      <a:pt x="287255" y="-1048"/>
                      <a:pt x="305719" y="14068"/>
                      <a:pt x="307875" y="34893"/>
                    </a:cubicBezTo>
                    <a:cubicBezTo>
                      <a:pt x="307950" y="35625"/>
                      <a:pt x="308005" y="36357"/>
                      <a:pt x="308039" y="37089"/>
                    </a:cubicBezTo>
                    <a:cubicBezTo>
                      <a:pt x="315028" y="106728"/>
                      <a:pt x="316090" y="176841"/>
                      <a:pt x="311213" y="246662"/>
                    </a:cubicBezTo>
                    <a:cubicBezTo>
                      <a:pt x="308246" y="279558"/>
                      <a:pt x="287475" y="297539"/>
                      <a:pt x="251937" y="300536"/>
                    </a:cubicBezTo>
                    <a:cubicBezTo>
                      <a:pt x="197837" y="307018"/>
                      <a:pt x="143302" y="309025"/>
                      <a:pt x="88879" y="306530"/>
                    </a:cubicBezTo>
                    <a:cubicBezTo>
                      <a:pt x="53341" y="303533"/>
                      <a:pt x="26774" y="291546"/>
                      <a:pt x="20702" y="258580"/>
                    </a:cubicBezTo>
                    <a:cubicBezTo>
                      <a:pt x="9436" y="205367"/>
                      <a:pt x="2512" y="151312"/>
                      <a:pt x="0" y="96957"/>
                    </a:cubicBezTo>
                    <a:cubicBezTo>
                      <a:pt x="0" y="37089"/>
                      <a:pt x="26705" y="19107"/>
                      <a:pt x="62105" y="13323"/>
                    </a:cubicBezTo>
                    <a:cubicBezTo>
                      <a:pt x="129654" y="1879"/>
                      <a:pt x="198223" y="-2212"/>
                      <a:pt x="266636" y="1126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1B6A4FC1-F3B9-1140-815C-C3639842AD8C}"/>
                  </a:ext>
                </a:extLst>
              </p:cNvPr>
              <p:cNvSpPr/>
              <p:nvPr/>
            </p:nvSpPr>
            <p:spPr>
              <a:xfrm>
                <a:off x="11494067" y="3063694"/>
                <a:ext cx="310263" cy="309263"/>
              </a:xfrm>
              <a:custGeom>
                <a:avLst/>
                <a:gdLst>
                  <a:gd name="connsiteX0" fmla="*/ 263875 w 310263"/>
                  <a:gd name="connsiteY0" fmla="*/ 2891 h 309263"/>
                  <a:gd name="connsiteX1" fmla="*/ 305107 w 310263"/>
                  <a:gd name="connsiteY1" fmla="*/ 36512 h 309263"/>
                  <a:gd name="connsiteX2" fmla="*/ 305278 w 310263"/>
                  <a:gd name="connsiteY2" fmla="*/ 38784 h 309263"/>
                  <a:gd name="connsiteX3" fmla="*/ 308246 w 310263"/>
                  <a:gd name="connsiteY3" fmla="*/ 248357 h 309263"/>
                  <a:gd name="connsiteX4" fmla="*/ 248970 w 310263"/>
                  <a:gd name="connsiteY4" fmla="*/ 302232 h 309263"/>
                  <a:gd name="connsiteX5" fmla="*/ 85980 w 310263"/>
                  <a:gd name="connsiteY5" fmla="*/ 308225 h 309263"/>
                  <a:gd name="connsiteX6" fmla="*/ 17803 w 310263"/>
                  <a:gd name="connsiteY6" fmla="*/ 260345 h 309263"/>
                  <a:gd name="connsiteX7" fmla="*/ 0 w 310263"/>
                  <a:gd name="connsiteY7" fmla="*/ 98652 h 309263"/>
                  <a:gd name="connsiteX8" fmla="*/ 62105 w 310263"/>
                  <a:gd name="connsiteY8" fmla="*/ 15018 h 309263"/>
                  <a:gd name="connsiteX9" fmla="*/ 263875 w 310263"/>
                  <a:gd name="connsiteY9" fmla="*/ 2891 h 309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0263" h="309263">
                    <a:moveTo>
                      <a:pt x="263875" y="2891"/>
                    </a:moveTo>
                    <a:cubicBezTo>
                      <a:pt x="284453" y="675"/>
                      <a:pt x="302913" y="15729"/>
                      <a:pt x="305107" y="36512"/>
                    </a:cubicBezTo>
                    <a:cubicBezTo>
                      <a:pt x="305187" y="37265"/>
                      <a:pt x="305244" y="38024"/>
                      <a:pt x="305278" y="38784"/>
                    </a:cubicBezTo>
                    <a:cubicBezTo>
                      <a:pt x="310715" y="108507"/>
                      <a:pt x="311707" y="178509"/>
                      <a:pt x="308246" y="248357"/>
                    </a:cubicBezTo>
                    <a:cubicBezTo>
                      <a:pt x="308246" y="281323"/>
                      <a:pt x="284577" y="299235"/>
                      <a:pt x="248970" y="302232"/>
                    </a:cubicBezTo>
                    <a:cubicBezTo>
                      <a:pt x="194893" y="308713"/>
                      <a:pt x="140381" y="310720"/>
                      <a:pt x="85980" y="308225"/>
                    </a:cubicBezTo>
                    <a:cubicBezTo>
                      <a:pt x="50374" y="305229"/>
                      <a:pt x="23876" y="293241"/>
                      <a:pt x="17803" y="260345"/>
                    </a:cubicBezTo>
                    <a:cubicBezTo>
                      <a:pt x="6025" y="207265"/>
                      <a:pt x="55" y="153042"/>
                      <a:pt x="0" y="98652"/>
                    </a:cubicBezTo>
                    <a:cubicBezTo>
                      <a:pt x="0" y="38784"/>
                      <a:pt x="26636" y="20803"/>
                      <a:pt x="62105" y="15018"/>
                    </a:cubicBezTo>
                    <a:cubicBezTo>
                      <a:pt x="128360" y="647"/>
                      <a:pt x="196399" y="-3444"/>
                      <a:pt x="263875" y="2891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704D3D65-2AF8-6042-A69B-A08C90F654F8}"/>
                  </a:ext>
                </a:extLst>
              </p:cNvPr>
              <p:cNvSpPr/>
              <p:nvPr/>
            </p:nvSpPr>
            <p:spPr>
              <a:xfrm>
                <a:off x="12119598" y="3521067"/>
                <a:ext cx="65002" cy="289792"/>
              </a:xfrm>
              <a:custGeom>
                <a:avLst/>
                <a:gdLst>
                  <a:gd name="connsiteX0" fmla="*/ 65003 w 65002"/>
                  <a:gd name="connsiteY0" fmla="*/ 289792 h 289792"/>
                  <a:gd name="connsiteX1" fmla="*/ 20702 w 65002"/>
                  <a:gd name="connsiteY1" fmla="*/ 245815 h 289792"/>
                  <a:gd name="connsiteX2" fmla="*/ 7798 w 65002"/>
                  <a:gd name="connsiteY2" fmla="*/ 170683 h 289792"/>
                  <a:gd name="connsiteX3" fmla="*/ 0 w 65002"/>
                  <a:gd name="connsiteY3" fmla="*/ 84122 h 289792"/>
                  <a:gd name="connsiteX4" fmla="*/ 62105 w 65002"/>
                  <a:gd name="connsiteY4" fmla="*/ 488 h 289792"/>
                  <a:gd name="connsiteX5" fmla="*/ 64865 w 65002"/>
                  <a:gd name="connsiteY5" fmla="*/ 0 h 289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002" h="289792">
                    <a:moveTo>
                      <a:pt x="65003" y="289792"/>
                    </a:moveTo>
                    <a:cubicBezTo>
                      <a:pt x="41748" y="283729"/>
                      <a:pt x="25187" y="270835"/>
                      <a:pt x="20702" y="245815"/>
                    </a:cubicBezTo>
                    <a:cubicBezTo>
                      <a:pt x="16216" y="220794"/>
                      <a:pt x="10972" y="195773"/>
                      <a:pt x="7798" y="170683"/>
                    </a:cubicBezTo>
                    <a:cubicBezTo>
                      <a:pt x="4002" y="141830"/>
                      <a:pt x="1587" y="112976"/>
                      <a:pt x="0" y="84122"/>
                    </a:cubicBezTo>
                    <a:cubicBezTo>
                      <a:pt x="0" y="24254"/>
                      <a:pt x="26636" y="6273"/>
                      <a:pt x="62105" y="488"/>
                    </a:cubicBezTo>
                    <a:lnTo>
                      <a:pt x="64865" y="0"/>
                    </a:ln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A82C45E3-C140-6346-86EB-2E64D860BC29}"/>
                  </a:ext>
                </a:extLst>
              </p:cNvPr>
              <p:cNvSpPr/>
              <p:nvPr/>
            </p:nvSpPr>
            <p:spPr>
              <a:xfrm>
                <a:off x="12021818" y="3686802"/>
                <a:ext cx="162782" cy="305821"/>
              </a:xfrm>
              <a:custGeom>
                <a:avLst/>
                <a:gdLst>
                  <a:gd name="connsiteX0" fmla="*/ 162783 w 162782"/>
                  <a:gd name="connsiteY0" fmla="*/ 305334 h 305821"/>
                  <a:gd name="connsiteX1" fmla="*/ 88878 w 162782"/>
                  <a:gd name="connsiteY1" fmla="*/ 304637 h 305821"/>
                  <a:gd name="connsiteX2" fmla="*/ 20702 w 162782"/>
                  <a:gd name="connsiteY2" fmla="*/ 256687 h 305821"/>
                  <a:gd name="connsiteX3" fmla="*/ 0 w 162782"/>
                  <a:gd name="connsiteY3" fmla="*/ 95064 h 305821"/>
                  <a:gd name="connsiteX4" fmla="*/ 62105 w 162782"/>
                  <a:gd name="connsiteY4" fmla="*/ 11430 h 305821"/>
                  <a:gd name="connsiteX5" fmla="*/ 105509 w 162782"/>
                  <a:gd name="connsiteY5" fmla="*/ 5157 h 305821"/>
                  <a:gd name="connsiteX6" fmla="*/ 162714 w 162782"/>
                  <a:gd name="connsiteY6" fmla="*/ 0 h 305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782" h="305821">
                    <a:moveTo>
                      <a:pt x="162783" y="305334"/>
                    </a:moveTo>
                    <a:cubicBezTo>
                      <a:pt x="137941" y="306101"/>
                      <a:pt x="113099" y="306031"/>
                      <a:pt x="88878" y="304637"/>
                    </a:cubicBezTo>
                    <a:cubicBezTo>
                      <a:pt x="53272" y="301641"/>
                      <a:pt x="26774" y="289653"/>
                      <a:pt x="20702" y="256687"/>
                    </a:cubicBezTo>
                    <a:cubicBezTo>
                      <a:pt x="9436" y="203475"/>
                      <a:pt x="2512" y="149419"/>
                      <a:pt x="0" y="95064"/>
                    </a:cubicBezTo>
                    <a:cubicBezTo>
                      <a:pt x="0" y="35196"/>
                      <a:pt x="26705" y="17215"/>
                      <a:pt x="62105" y="11430"/>
                    </a:cubicBezTo>
                    <a:cubicBezTo>
                      <a:pt x="76803" y="8991"/>
                      <a:pt x="91225" y="6900"/>
                      <a:pt x="105509" y="5157"/>
                    </a:cubicBezTo>
                    <a:cubicBezTo>
                      <a:pt x="124830" y="2788"/>
                      <a:pt x="143898" y="1066"/>
                      <a:pt x="162714" y="0"/>
                    </a:cubicBez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67B769AE-62C0-6343-95C9-DC43D90EC0B9}"/>
                  </a:ext>
                </a:extLst>
              </p:cNvPr>
              <p:cNvSpPr/>
              <p:nvPr/>
            </p:nvSpPr>
            <p:spPr>
              <a:xfrm>
                <a:off x="12119598" y="4128878"/>
                <a:ext cx="65002" cy="289792"/>
              </a:xfrm>
              <a:custGeom>
                <a:avLst/>
                <a:gdLst>
                  <a:gd name="connsiteX0" fmla="*/ 65003 w 65002"/>
                  <a:gd name="connsiteY0" fmla="*/ 289792 h 289792"/>
                  <a:gd name="connsiteX1" fmla="*/ 20702 w 65002"/>
                  <a:gd name="connsiteY1" fmla="*/ 245815 h 289792"/>
                  <a:gd name="connsiteX2" fmla="*/ 7936 w 65002"/>
                  <a:gd name="connsiteY2" fmla="*/ 172077 h 289792"/>
                  <a:gd name="connsiteX3" fmla="*/ 0 w 65002"/>
                  <a:gd name="connsiteY3" fmla="*/ 84122 h 289792"/>
                  <a:gd name="connsiteX4" fmla="*/ 62105 w 65002"/>
                  <a:gd name="connsiteY4" fmla="*/ 488 h 289792"/>
                  <a:gd name="connsiteX5" fmla="*/ 64865 w 65002"/>
                  <a:gd name="connsiteY5" fmla="*/ 0 h 289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002" h="289792">
                    <a:moveTo>
                      <a:pt x="65003" y="289792"/>
                    </a:moveTo>
                    <a:cubicBezTo>
                      <a:pt x="41748" y="283799"/>
                      <a:pt x="25187" y="270905"/>
                      <a:pt x="20702" y="245815"/>
                    </a:cubicBezTo>
                    <a:cubicBezTo>
                      <a:pt x="16216" y="220725"/>
                      <a:pt x="11110" y="197028"/>
                      <a:pt x="7936" y="172077"/>
                    </a:cubicBezTo>
                    <a:cubicBezTo>
                      <a:pt x="4071" y="142805"/>
                      <a:pt x="1587" y="113464"/>
                      <a:pt x="0" y="84122"/>
                    </a:cubicBezTo>
                    <a:cubicBezTo>
                      <a:pt x="0" y="24254"/>
                      <a:pt x="26636" y="6342"/>
                      <a:pt x="62105" y="488"/>
                    </a:cubicBezTo>
                    <a:lnTo>
                      <a:pt x="64865" y="0"/>
                    </a:ln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EE8737E2-99D9-064D-B9C6-A046D3D63485}"/>
                  </a:ext>
                </a:extLst>
              </p:cNvPr>
              <p:cNvSpPr/>
              <p:nvPr/>
            </p:nvSpPr>
            <p:spPr>
              <a:xfrm>
                <a:off x="12024785" y="4294125"/>
                <a:ext cx="159815" cy="309232"/>
              </a:xfrm>
              <a:custGeom>
                <a:avLst/>
                <a:gdLst>
                  <a:gd name="connsiteX0" fmla="*/ 159816 w 159815"/>
                  <a:gd name="connsiteY0" fmla="*/ 308819 h 309232"/>
                  <a:gd name="connsiteX1" fmla="*/ 88878 w 159815"/>
                  <a:gd name="connsiteY1" fmla="*/ 308052 h 309232"/>
                  <a:gd name="connsiteX2" fmla="*/ 20702 w 159815"/>
                  <a:gd name="connsiteY2" fmla="*/ 260102 h 309232"/>
                  <a:gd name="connsiteX3" fmla="*/ 0 w 159815"/>
                  <a:gd name="connsiteY3" fmla="*/ 98479 h 309232"/>
                  <a:gd name="connsiteX4" fmla="*/ 62105 w 159815"/>
                  <a:gd name="connsiteY4" fmla="*/ 14845 h 309232"/>
                  <a:gd name="connsiteX5" fmla="*/ 102679 w 159815"/>
                  <a:gd name="connsiteY5" fmla="*/ 6970 h 309232"/>
                  <a:gd name="connsiteX6" fmla="*/ 159747 w 159815"/>
                  <a:gd name="connsiteY6" fmla="*/ 0 h 309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815" h="309232">
                    <a:moveTo>
                      <a:pt x="159816" y="308819"/>
                    </a:moveTo>
                    <a:cubicBezTo>
                      <a:pt x="135940" y="309516"/>
                      <a:pt x="112133" y="309377"/>
                      <a:pt x="88878" y="308052"/>
                    </a:cubicBezTo>
                    <a:cubicBezTo>
                      <a:pt x="53272" y="305056"/>
                      <a:pt x="26774" y="293068"/>
                      <a:pt x="20702" y="260102"/>
                    </a:cubicBezTo>
                    <a:cubicBezTo>
                      <a:pt x="9436" y="206890"/>
                      <a:pt x="2512" y="152834"/>
                      <a:pt x="0" y="98479"/>
                    </a:cubicBezTo>
                    <a:cubicBezTo>
                      <a:pt x="0" y="38611"/>
                      <a:pt x="26705" y="20630"/>
                      <a:pt x="62105" y="14845"/>
                    </a:cubicBezTo>
                    <a:cubicBezTo>
                      <a:pt x="75906" y="11848"/>
                      <a:pt x="89224" y="9200"/>
                      <a:pt x="102679" y="6970"/>
                    </a:cubicBezTo>
                    <a:cubicBezTo>
                      <a:pt x="121794" y="3763"/>
                      <a:pt x="140770" y="1324"/>
                      <a:pt x="159747" y="0"/>
                    </a:cubicBez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A7D46DED-09A0-5646-88F8-C080298AC330}"/>
                  </a:ext>
                </a:extLst>
              </p:cNvPr>
              <p:cNvSpPr/>
              <p:nvPr/>
            </p:nvSpPr>
            <p:spPr>
              <a:xfrm>
                <a:off x="12119598" y="4736619"/>
                <a:ext cx="65002" cy="289722"/>
              </a:xfrm>
              <a:custGeom>
                <a:avLst/>
                <a:gdLst>
                  <a:gd name="connsiteX0" fmla="*/ 65003 w 65002"/>
                  <a:gd name="connsiteY0" fmla="*/ 289723 h 289722"/>
                  <a:gd name="connsiteX1" fmla="*/ 20702 w 65002"/>
                  <a:gd name="connsiteY1" fmla="*/ 245745 h 289722"/>
                  <a:gd name="connsiteX2" fmla="*/ 7384 w 65002"/>
                  <a:gd name="connsiteY2" fmla="*/ 167826 h 289722"/>
                  <a:gd name="connsiteX3" fmla="*/ 0 w 65002"/>
                  <a:gd name="connsiteY3" fmla="*/ 84192 h 289722"/>
                  <a:gd name="connsiteX4" fmla="*/ 62105 w 65002"/>
                  <a:gd name="connsiteY4" fmla="*/ 558 h 289722"/>
                  <a:gd name="connsiteX5" fmla="*/ 64865 w 65002"/>
                  <a:gd name="connsiteY5" fmla="*/ 0 h 289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002" h="289722">
                    <a:moveTo>
                      <a:pt x="65003" y="289723"/>
                    </a:moveTo>
                    <a:cubicBezTo>
                      <a:pt x="41748" y="283729"/>
                      <a:pt x="25187" y="270835"/>
                      <a:pt x="20702" y="245745"/>
                    </a:cubicBezTo>
                    <a:cubicBezTo>
                      <a:pt x="14974" y="219818"/>
                      <a:pt x="10696" y="193822"/>
                      <a:pt x="7384" y="167826"/>
                    </a:cubicBezTo>
                    <a:cubicBezTo>
                      <a:pt x="3864" y="139948"/>
                      <a:pt x="1518" y="112070"/>
                      <a:pt x="0" y="84192"/>
                    </a:cubicBezTo>
                    <a:cubicBezTo>
                      <a:pt x="0" y="24324"/>
                      <a:pt x="26636" y="6412"/>
                      <a:pt x="62105" y="558"/>
                    </a:cubicBezTo>
                    <a:lnTo>
                      <a:pt x="64865" y="0"/>
                    </a:ln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0B75D982-2727-0847-A67A-0BA39378D0E1}"/>
                  </a:ext>
                </a:extLst>
              </p:cNvPr>
              <p:cNvSpPr/>
              <p:nvPr/>
            </p:nvSpPr>
            <p:spPr>
              <a:xfrm>
                <a:off x="12024785" y="4899288"/>
                <a:ext cx="159815" cy="305816"/>
              </a:xfrm>
              <a:custGeom>
                <a:avLst/>
                <a:gdLst>
                  <a:gd name="connsiteX0" fmla="*/ 159816 w 159815"/>
                  <a:gd name="connsiteY0" fmla="*/ 305404 h 305816"/>
                  <a:gd name="connsiteX1" fmla="*/ 88878 w 159815"/>
                  <a:gd name="connsiteY1" fmla="*/ 304637 h 305816"/>
                  <a:gd name="connsiteX2" fmla="*/ 20702 w 159815"/>
                  <a:gd name="connsiteY2" fmla="*/ 256756 h 305816"/>
                  <a:gd name="connsiteX3" fmla="*/ 0 w 159815"/>
                  <a:gd name="connsiteY3" fmla="*/ 95064 h 305816"/>
                  <a:gd name="connsiteX4" fmla="*/ 62105 w 159815"/>
                  <a:gd name="connsiteY4" fmla="*/ 11430 h 305816"/>
                  <a:gd name="connsiteX5" fmla="*/ 102127 w 159815"/>
                  <a:gd name="connsiteY5" fmla="*/ 5366 h 305816"/>
                  <a:gd name="connsiteX6" fmla="*/ 159747 w 159815"/>
                  <a:gd name="connsiteY6" fmla="*/ 0 h 305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815" h="305816">
                    <a:moveTo>
                      <a:pt x="159816" y="305404"/>
                    </a:moveTo>
                    <a:cubicBezTo>
                      <a:pt x="135940" y="306101"/>
                      <a:pt x="112133" y="305961"/>
                      <a:pt x="88878" y="304637"/>
                    </a:cubicBezTo>
                    <a:cubicBezTo>
                      <a:pt x="53272" y="301640"/>
                      <a:pt x="26774" y="289653"/>
                      <a:pt x="20702" y="256756"/>
                    </a:cubicBezTo>
                    <a:cubicBezTo>
                      <a:pt x="9441" y="203523"/>
                      <a:pt x="2517" y="149440"/>
                      <a:pt x="0" y="95064"/>
                    </a:cubicBezTo>
                    <a:cubicBezTo>
                      <a:pt x="0" y="35196"/>
                      <a:pt x="26705" y="17214"/>
                      <a:pt x="62105" y="11430"/>
                    </a:cubicBezTo>
                    <a:cubicBezTo>
                      <a:pt x="75538" y="9060"/>
                      <a:pt x="88878" y="7039"/>
                      <a:pt x="102127" y="5366"/>
                    </a:cubicBezTo>
                    <a:cubicBezTo>
                      <a:pt x="121449" y="2927"/>
                      <a:pt x="140563" y="1115"/>
                      <a:pt x="159747" y="0"/>
                    </a:cubicBez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719E1BAD-9890-7648-A631-D03FE262FD0C}"/>
                  </a:ext>
                </a:extLst>
              </p:cNvPr>
              <p:cNvSpPr/>
              <p:nvPr/>
            </p:nvSpPr>
            <p:spPr>
              <a:xfrm>
                <a:off x="11589087" y="3508302"/>
                <a:ext cx="314217" cy="307567"/>
              </a:xfrm>
              <a:custGeom>
                <a:avLst/>
                <a:gdLst>
                  <a:gd name="connsiteX0" fmla="*/ 266636 w 314217"/>
                  <a:gd name="connsiteY0" fmla="*/ 1126 h 307567"/>
                  <a:gd name="connsiteX1" fmla="*/ 307875 w 314217"/>
                  <a:gd name="connsiteY1" fmla="*/ 34893 h 307567"/>
                  <a:gd name="connsiteX2" fmla="*/ 308039 w 314217"/>
                  <a:gd name="connsiteY2" fmla="*/ 37089 h 307567"/>
                  <a:gd name="connsiteX3" fmla="*/ 311213 w 314217"/>
                  <a:gd name="connsiteY3" fmla="*/ 246662 h 307567"/>
                  <a:gd name="connsiteX4" fmla="*/ 251937 w 314217"/>
                  <a:gd name="connsiteY4" fmla="*/ 300536 h 307567"/>
                  <a:gd name="connsiteX5" fmla="*/ 88879 w 314217"/>
                  <a:gd name="connsiteY5" fmla="*/ 306530 h 307567"/>
                  <a:gd name="connsiteX6" fmla="*/ 20702 w 314217"/>
                  <a:gd name="connsiteY6" fmla="*/ 258579 h 307567"/>
                  <a:gd name="connsiteX7" fmla="*/ 0 w 314217"/>
                  <a:gd name="connsiteY7" fmla="*/ 96956 h 307567"/>
                  <a:gd name="connsiteX8" fmla="*/ 62105 w 314217"/>
                  <a:gd name="connsiteY8" fmla="*/ 13323 h 307567"/>
                  <a:gd name="connsiteX9" fmla="*/ 266636 w 314217"/>
                  <a:gd name="connsiteY9" fmla="*/ 1126 h 307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4217" h="307567">
                    <a:moveTo>
                      <a:pt x="266636" y="1126"/>
                    </a:moveTo>
                    <a:cubicBezTo>
                      <a:pt x="287255" y="-1049"/>
                      <a:pt x="305719" y="14068"/>
                      <a:pt x="307875" y="34893"/>
                    </a:cubicBezTo>
                    <a:cubicBezTo>
                      <a:pt x="307950" y="35625"/>
                      <a:pt x="308005" y="36357"/>
                      <a:pt x="308039" y="37089"/>
                    </a:cubicBezTo>
                    <a:cubicBezTo>
                      <a:pt x="315028" y="106728"/>
                      <a:pt x="316090" y="176841"/>
                      <a:pt x="311213" y="246662"/>
                    </a:cubicBezTo>
                    <a:cubicBezTo>
                      <a:pt x="308246" y="279558"/>
                      <a:pt x="287475" y="297539"/>
                      <a:pt x="251937" y="300536"/>
                    </a:cubicBezTo>
                    <a:cubicBezTo>
                      <a:pt x="197837" y="307018"/>
                      <a:pt x="143302" y="309025"/>
                      <a:pt x="88879" y="306530"/>
                    </a:cubicBezTo>
                    <a:cubicBezTo>
                      <a:pt x="53341" y="303533"/>
                      <a:pt x="26774" y="291546"/>
                      <a:pt x="20702" y="258579"/>
                    </a:cubicBezTo>
                    <a:cubicBezTo>
                      <a:pt x="9436" y="205367"/>
                      <a:pt x="2512" y="151312"/>
                      <a:pt x="0" y="96956"/>
                    </a:cubicBezTo>
                    <a:cubicBezTo>
                      <a:pt x="0" y="37089"/>
                      <a:pt x="26705" y="19107"/>
                      <a:pt x="62105" y="13323"/>
                    </a:cubicBezTo>
                    <a:cubicBezTo>
                      <a:pt x="129654" y="1879"/>
                      <a:pt x="198223" y="-2212"/>
                      <a:pt x="266636" y="1126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DA750C7B-47EA-614F-9E6D-F3175C64A3AC}"/>
                  </a:ext>
                </a:extLst>
              </p:cNvPr>
              <p:cNvSpPr/>
              <p:nvPr/>
            </p:nvSpPr>
            <p:spPr>
              <a:xfrm>
                <a:off x="11491169" y="3684983"/>
                <a:ext cx="313162" cy="307494"/>
              </a:xfrm>
              <a:custGeom>
                <a:avLst/>
                <a:gdLst>
                  <a:gd name="connsiteX0" fmla="*/ 266774 w 313162"/>
                  <a:gd name="connsiteY0" fmla="*/ 1123 h 307494"/>
                  <a:gd name="connsiteX1" fmla="*/ 308005 w 313162"/>
                  <a:gd name="connsiteY1" fmla="*/ 34743 h 307494"/>
                  <a:gd name="connsiteX2" fmla="*/ 308177 w 313162"/>
                  <a:gd name="connsiteY2" fmla="*/ 37015 h 307494"/>
                  <a:gd name="connsiteX3" fmla="*/ 311144 w 313162"/>
                  <a:gd name="connsiteY3" fmla="*/ 246589 h 307494"/>
                  <a:gd name="connsiteX4" fmla="*/ 251868 w 313162"/>
                  <a:gd name="connsiteY4" fmla="*/ 300463 h 307494"/>
                  <a:gd name="connsiteX5" fmla="*/ 88879 w 313162"/>
                  <a:gd name="connsiteY5" fmla="*/ 306457 h 307494"/>
                  <a:gd name="connsiteX6" fmla="*/ 20702 w 313162"/>
                  <a:gd name="connsiteY6" fmla="*/ 258576 h 307494"/>
                  <a:gd name="connsiteX7" fmla="*/ 0 w 313162"/>
                  <a:gd name="connsiteY7" fmla="*/ 96884 h 307494"/>
                  <a:gd name="connsiteX8" fmla="*/ 62105 w 313162"/>
                  <a:gd name="connsiteY8" fmla="*/ 13250 h 307494"/>
                  <a:gd name="connsiteX9" fmla="*/ 266774 w 313162"/>
                  <a:gd name="connsiteY9" fmla="*/ 1123 h 307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3162" h="307494">
                    <a:moveTo>
                      <a:pt x="266774" y="1123"/>
                    </a:moveTo>
                    <a:cubicBezTo>
                      <a:pt x="287351" y="-1094"/>
                      <a:pt x="305811" y="13960"/>
                      <a:pt x="308005" y="34743"/>
                    </a:cubicBezTo>
                    <a:cubicBezTo>
                      <a:pt x="308085" y="35496"/>
                      <a:pt x="308142" y="36256"/>
                      <a:pt x="308177" y="37015"/>
                    </a:cubicBezTo>
                    <a:cubicBezTo>
                      <a:pt x="313613" y="106739"/>
                      <a:pt x="314605" y="176740"/>
                      <a:pt x="311144" y="246589"/>
                    </a:cubicBezTo>
                    <a:cubicBezTo>
                      <a:pt x="311144" y="279485"/>
                      <a:pt x="287475" y="294469"/>
                      <a:pt x="251868" y="300463"/>
                    </a:cubicBezTo>
                    <a:cubicBezTo>
                      <a:pt x="197791" y="306945"/>
                      <a:pt x="143279" y="308952"/>
                      <a:pt x="88879" y="306457"/>
                    </a:cubicBezTo>
                    <a:cubicBezTo>
                      <a:pt x="53272" y="303460"/>
                      <a:pt x="26774" y="291472"/>
                      <a:pt x="20702" y="258576"/>
                    </a:cubicBezTo>
                    <a:cubicBezTo>
                      <a:pt x="9436" y="205343"/>
                      <a:pt x="2512" y="151260"/>
                      <a:pt x="0" y="96884"/>
                    </a:cubicBezTo>
                    <a:cubicBezTo>
                      <a:pt x="0" y="37015"/>
                      <a:pt x="26636" y="19034"/>
                      <a:pt x="62105" y="13250"/>
                    </a:cubicBezTo>
                    <a:cubicBezTo>
                      <a:pt x="129705" y="1861"/>
                      <a:pt x="198318" y="-2202"/>
                      <a:pt x="266774" y="1123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98BD150D-70A3-5B4D-A2A2-20C9BA855115}"/>
                  </a:ext>
                </a:extLst>
              </p:cNvPr>
              <p:cNvSpPr/>
              <p:nvPr/>
            </p:nvSpPr>
            <p:spPr>
              <a:xfrm>
                <a:off x="11589087" y="4116090"/>
                <a:ext cx="314225" cy="307730"/>
              </a:xfrm>
              <a:custGeom>
                <a:avLst/>
                <a:gdLst>
                  <a:gd name="connsiteX0" fmla="*/ 266636 w 314225"/>
                  <a:gd name="connsiteY0" fmla="*/ 1079 h 307730"/>
                  <a:gd name="connsiteX1" fmla="*/ 307875 w 314225"/>
                  <a:gd name="connsiteY1" fmla="*/ 34847 h 307730"/>
                  <a:gd name="connsiteX2" fmla="*/ 308039 w 314225"/>
                  <a:gd name="connsiteY2" fmla="*/ 37042 h 307730"/>
                  <a:gd name="connsiteX3" fmla="*/ 308039 w 314225"/>
                  <a:gd name="connsiteY3" fmla="*/ 37042 h 307730"/>
                  <a:gd name="connsiteX4" fmla="*/ 311213 w 314225"/>
                  <a:gd name="connsiteY4" fmla="*/ 246824 h 307730"/>
                  <a:gd name="connsiteX5" fmla="*/ 251937 w 314225"/>
                  <a:gd name="connsiteY5" fmla="*/ 300699 h 307730"/>
                  <a:gd name="connsiteX6" fmla="*/ 88879 w 314225"/>
                  <a:gd name="connsiteY6" fmla="*/ 306693 h 307730"/>
                  <a:gd name="connsiteX7" fmla="*/ 20702 w 314225"/>
                  <a:gd name="connsiteY7" fmla="*/ 258742 h 307730"/>
                  <a:gd name="connsiteX8" fmla="*/ 0 w 314225"/>
                  <a:gd name="connsiteY8" fmla="*/ 97119 h 307730"/>
                  <a:gd name="connsiteX9" fmla="*/ 62105 w 314225"/>
                  <a:gd name="connsiteY9" fmla="*/ 13485 h 307730"/>
                  <a:gd name="connsiteX10" fmla="*/ 266636 w 314225"/>
                  <a:gd name="connsiteY10" fmla="*/ 1079 h 307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4225" h="307730">
                    <a:moveTo>
                      <a:pt x="266636" y="1079"/>
                    </a:moveTo>
                    <a:cubicBezTo>
                      <a:pt x="287255" y="-1095"/>
                      <a:pt x="305719" y="14022"/>
                      <a:pt x="307875" y="34847"/>
                    </a:cubicBezTo>
                    <a:cubicBezTo>
                      <a:pt x="307950" y="35579"/>
                      <a:pt x="308005" y="36310"/>
                      <a:pt x="308039" y="37042"/>
                    </a:cubicBezTo>
                    <a:lnTo>
                      <a:pt x="308039" y="37042"/>
                    </a:lnTo>
                    <a:cubicBezTo>
                      <a:pt x="315040" y="106751"/>
                      <a:pt x="316102" y="176934"/>
                      <a:pt x="311213" y="246824"/>
                    </a:cubicBezTo>
                    <a:cubicBezTo>
                      <a:pt x="308246" y="279720"/>
                      <a:pt x="287475" y="294705"/>
                      <a:pt x="251937" y="300699"/>
                    </a:cubicBezTo>
                    <a:cubicBezTo>
                      <a:pt x="197837" y="307180"/>
                      <a:pt x="143302" y="309188"/>
                      <a:pt x="88879" y="306693"/>
                    </a:cubicBezTo>
                    <a:cubicBezTo>
                      <a:pt x="53341" y="303695"/>
                      <a:pt x="26774" y="291708"/>
                      <a:pt x="20702" y="258742"/>
                    </a:cubicBezTo>
                    <a:cubicBezTo>
                      <a:pt x="9436" y="205530"/>
                      <a:pt x="2512" y="151474"/>
                      <a:pt x="0" y="97119"/>
                    </a:cubicBezTo>
                    <a:cubicBezTo>
                      <a:pt x="0" y="37251"/>
                      <a:pt x="26705" y="19270"/>
                      <a:pt x="62105" y="13485"/>
                    </a:cubicBezTo>
                    <a:cubicBezTo>
                      <a:pt x="129646" y="1971"/>
                      <a:pt x="198216" y="-2189"/>
                      <a:pt x="266636" y="1079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081E9DDD-B7A0-5942-B10A-54B1D024150F}"/>
                  </a:ext>
                </a:extLst>
              </p:cNvPr>
              <p:cNvSpPr/>
              <p:nvPr/>
            </p:nvSpPr>
            <p:spPr>
              <a:xfrm>
                <a:off x="11494067" y="4291816"/>
                <a:ext cx="310279" cy="311399"/>
              </a:xfrm>
              <a:custGeom>
                <a:avLst/>
                <a:gdLst>
                  <a:gd name="connsiteX0" fmla="*/ 263875 w 310279"/>
                  <a:gd name="connsiteY0" fmla="*/ 2031 h 311399"/>
                  <a:gd name="connsiteX1" fmla="*/ 305107 w 310279"/>
                  <a:gd name="connsiteY1" fmla="*/ 35651 h 311399"/>
                  <a:gd name="connsiteX2" fmla="*/ 305278 w 310279"/>
                  <a:gd name="connsiteY2" fmla="*/ 37923 h 311399"/>
                  <a:gd name="connsiteX3" fmla="*/ 308246 w 310279"/>
                  <a:gd name="connsiteY3" fmla="*/ 250494 h 311399"/>
                  <a:gd name="connsiteX4" fmla="*/ 248970 w 310279"/>
                  <a:gd name="connsiteY4" fmla="*/ 304368 h 311399"/>
                  <a:gd name="connsiteX5" fmla="*/ 85980 w 310279"/>
                  <a:gd name="connsiteY5" fmla="*/ 310362 h 311399"/>
                  <a:gd name="connsiteX6" fmla="*/ 17803 w 310279"/>
                  <a:gd name="connsiteY6" fmla="*/ 262481 h 311399"/>
                  <a:gd name="connsiteX7" fmla="*/ 0 w 310279"/>
                  <a:gd name="connsiteY7" fmla="*/ 100789 h 311399"/>
                  <a:gd name="connsiteX8" fmla="*/ 62105 w 310279"/>
                  <a:gd name="connsiteY8" fmla="*/ 17154 h 311399"/>
                  <a:gd name="connsiteX9" fmla="*/ 263875 w 310279"/>
                  <a:gd name="connsiteY9" fmla="*/ 2031 h 311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0279" h="311399">
                    <a:moveTo>
                      <a:pt x="263875" y="2031"/>
                    </a:moveTo>
                    <a:cubicBezTo>
                      <a:pt x="284453" y="-186"/>
                      <a:pt x="302913" y="14868"/>
                      <a:pt x="305107" y="35651"/>
                    </a:cubicBezTo>
                    <a:cubicBezTo>
                      <a:pt x="305187" y="36404"/>
                      <a:pt x="305244" y="37164"/>
                      <a:pt x="305278" y="37923"/>
                    </a:cubicBezTo>
                    <a:cubicBezTo>
                      <a:pt x="310738" y="108643"/>
                      <a:pt x="311729" y="179649"/>
                      <a:pt x="308246" y="250494"/>
                    </a:cubicBezTo>
                    <a:cubicBezTo>
                      <a:pt x="308246" y="283459"/>
                      <a:pt x="284577" y="298374"/>
                      <a:pt x="248970" y="304368"/>
                    </a:cubicBezTo>
                    <a:cubicBezTo>
                      <a:pt x="194893" y="310850"/>
                      <a:pt x="140381" y="312857"/>
                      <a:pt x="85980" y="310362"/>
                    </a:cubicBezTo>
                    <a:cubicBezTo>
                      <a:pt x="50374" y="307365"/>
                      <a:pt x="23876" y="295377"/>
                      <a:pt x="17803" y="262481"/>
                    </a:cubicBezTo>
                    <a:cubicBezTo>
                      <a:pt x="6025" y="209401"/>
                      <a:pt x="55" y="155186"/>
                      <a:pt x="0" y="100789"/>
                    </a:cubicBezTo>
                    <a:cubicBezTo>
                      <a:pt x="0" y="40920"/>
                      <a:pt x="26636" y="22939"/>
                      <a:pt x="62105" y="17154"/>
                    </a:cubicBezTo>
                    <a:cubicBezTo>
                      <a:pt x="128216" y="1828"/>
                      <a:pt x="196248" y="-3273"/>
                      <a:pt x="263875" y="2031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39D8A937-A667-A849-BE19-BF5AE9F7488E}"/>
                  </a:ext>
                </a:extLst>
              </p:cNvPr>
              <p:cNvSpPr/>
              <p:nvPr/>
            </p:nvSpPr>
            <p:spPr>
              <a:xfrm>
                <a:off x="11588880" y="4720686"/>
                <a:ext cx="314318" cy="310665"/>
              </a:xfrm>
              <a:custGeom>
                <a:avLst/>
                <a:gdLst>
                  <a:gd name="connsiteX0" fmla="*/ 266843 w 314318"/>
                  <a:gd name="connsiteY0" fmla="*/ 1228 h 310665"/>
                  <a:gd name="connsiteX1" fmla="*/ 308082 w 314318"/>
                  <a:gd name="connsiteY1" fmla="*/ 34995 h 310665"/>
                  <a:gd name="connsiteX2" fmla="*/ 308246 w 314318"/>
                  <a:gd name="connsiteY2" fmla="*/ 37190 h 310665"/>
                  <a:gd name="connsiteX3" fmla="*/ 311213 w 314318"/>
                  <a:gd name="connsiteY3" fmla="*/ 249760 h 310665"/>
                  <a:gd name="connsiteX4" fmla="*/ 251937 w 314318"/>
                  <a:gd name="connsiteY4" fmla="*/ 303635 h 310665"/>
                  <a:gd name="connsiteX5" fmla="*/ 88879 w 314318"/>
                  <a:gd name="connsiteY5" fmla="*/ 309628 h 310665"/>
                  <a:gd name="connsiteX6" fmla="*/ 20702 w 314318"/>
                  <a:gd name="connsiteY6" fmla="*/ 261748 h 310665"/>
                  <a:gd name="connsiteX7" fmla="*/ 0 w 314318"/>
                  <a:gd name="connsiteY7" fmla="*/ 100055 h 310665"/>
                  <a:gd name="connsiteX8" fmla="*/ 62105 w 314318"/>
                  <a:gd name="connsiteY8" fmla="*/ 16421 h 310665"/>
                  <a:gd name="connsiteX9" fmla="*/ 266843 w 314318"/>
                  <a:gd name="connsiteY9" fmla="*/ 1228 h 310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4318" h="310665">
                    <a:moveTo>
                      <a:pt x="266843" y="1228"/>
                    </a:moveTo>
                    <a:cubicBezTo>
                      <a:pt x="287462" y="-947"/>
                      <a:pt x="305926" y="14170"/>
                      <a:pt x="308082" y="34995"/>
                    </a:cubicBezTo>
                    <a:cubicBezTo>
                      <a:pt x="308157" y="35727"/>
                      <a:pt x="308212" y="36458"/>
                      <a:pt x="308246" y="37190"/>
                    </a:cubicBezTo>
                    <a:cubicBezTo>
                      <a:pt x="315188" y="107833"/>
                      <a:pt x="316180" y="178943"/>
                      <a:pt x="311213" y="249760"/>
                    </a:cubicBezTo>
                    <a:cubicBezTo>
                      <a:pt x="308246" y="282656"/>
                      <a:pt x="287475" y="297641"/>
                      <a:pt x="251937" y="303635"/>
                    </a:cubicBezTo>
                    <a:cubicBezTo>
                      <a:pt x="197837" y="310116"/>
                      <a:pt x="143302" y="312123"/>
                      <a:pt x="88879" y="309628"/>
                    </a:cubicBezTo>
                    <a:cubicBezTo>
                      <a:pt x="53341" y="306632"/>
                      <a:pt x="26774" y="294644"/>
                      <a:pt x="20702" y="261748"/>
                    </a:cubicBezTo>
                    <a:cubicBezTo>
                      <a:pt x="9441" y="208515"/>
                      <a:pt x="2517" y="154431"/>
                      <a:pt x="0" y="100055"/>
                    </a:cubicBezTo>
                    <a:cubicBezTo>
                      <a:pt x="0" y="40187"/>
                      <a:pt x="26705" y="22206"/>
                      <a:pt x="62105" y="16421"/>
                    </a:cubicBezTo>
                    <a:cubicBezTo>
                      <a:pt x="129424" y="2510"/>
                      <a:pt x="198234" y="-2592"/>
                      <a:pt x="266843" y="1228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7FF2E1DD-7A57-5944-AC43-D6B6F4B77651}"/>
                  </a:ext>
                </a:extLst>
              </p:cNvPr>
              <p:cNvSpPr/>
              <p:nvPr/>
            </p:nvSpPr>
            <p:spPr>
              <a:xfrm>
                <a:off x="11491169" y="4897450"/>
                <a:ext cx="313162" cy="307512"/>
              </a:xfrm>
              <a:custGeom>
                <a:avLst/>
                <a:gdLst>
                  <a:gd name="connsiteX0" fmla="*/ 266774 w 313162"/>
                  <a:gd name="connsiteY0" fmla="*/ 1141 h 307512"/>
                  <a:gd name="connsiteX1" fmla="*/ 308005 w 313162"/>
                  <a:gd name="connsiteY1" fmla="*/ 34762 h 307512"/>
                  <a:gd name="connsiteX2" fmla="*/ 308177 w 313162"/>
                  <a:gd name="connsiteY2" fmla="*/ 37034 h 307512"/>
                  <a:gd name="connsiteX3" fmla="*/ 311144 w 313162"/>
                  <a:gd name="connsiteY3" fmla="*/ 246607 h 307512"/>
                  <a:gd name="connsiteX4" fmla="*/ 251868 w 313162"/>
                  <a:gd name="connsiteY4" fmla="*/ 300481 h 307512"/>
                  <a:gd name="connsiteX5" fmla="*/ 88879 w 313162"/>
                  <a:gd name="connsiteY5" fmla="*/ 306475 h 307512"/>
                  <a:gd name="connsiteX6" fmla="*/ 20702 w 313162"/>
                  <a:gd name="connsiteY6" fmla="*/ 258595 h 307512"/>
                  <a:gd name="connsiteX7" fmla="*/ 0 w 313162"/>
                  <a:gd name="connsiteY7" fmla="*/ 96902 h 307512"/>
                  <a:gd name="connsiteX8" fmla="*/ 62105 w 313162"/>
                  <a:gd name="connsiteY8" fmla="*/ 13268 h 307512"/>
                  <a:gd name="connsiteX9" fmla="*/ 266774 w 313162"/>
                  <a:gd name="connsiteY9" fmla="*/ 1141 h 307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3162" h="307512">
                    <a:moveTo>
                      <a:pt x="266774" y="1141"/>
                    </a:moveTo>
                    <a:cubicBezTo>
                      <a:pt x="287351" y="-1075"/>
                      <a:pt x="305811" y="13979"/>
                      <a:pt x="308005" y="34762"/>
                    </a:cubicBezTo>
                    <a:cubicBezTo>
                      <a:pt x="308085" y="35515"/>
                      <a:pt x="308142" y="36274"/>
                      <a:pt x="308177" y="37034"/>
                    </a:cubicBezTo>
                    <a:cubicBezTo>
                      <a:pt x="313613" y="106757"/>
                      <a:pt x="314605" y="176759"/>
                      <a:pt x="311144" y="246607"/>
                    </a:cubicBezTo>
                    <a:cubicBezTo>
                      <a:pt x="311144" y="279573"/>
                      <a:pt x="287475" y="297485"/>
                      <a:pt x="251868" y="300481"/>
                    </a:cubicBezTo>
                    <a:cubicBezTo>
                      <a:pt x="197791" y="306963"/>
                      <a:pt x="143279" y="308970"/>
                      <a:pt x="88879" y="306475"/>
                    </a:cubicBezTo>
                    <a:cubicBezTo>
                      <a:pt x="53272" y="303478"/>
                      <a:pt x="26774" y="291561"/>
                      <a:pt x="20702" y="258595"/>
                    </a:cubicBezTo>
                    <a:cubicBezTo>
                      <a:pt x="9431" y="205362"/>
                      <a:pt x="2507" y="151278"/>
                      <a:pt x="0" y="96902"/>
                    </a:cubicBezTo>
                    <a:cubicBezTo>
                      <a:pt x="0" y="37034"/>
                      <a:pt x="26636" y="19122"/>
                      <a:pt x="62105" y="13268"/>
                    </a:cubicBezTo>
                    <a:cubicBezTo>
                      <a:pt x="129702" y="1845"/>
                      <a:pt x="198318" y="-2218"/>
                      <a:pt x="266774" y="1141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B4992069-362B-5747-80D3-201B5ACDBB99}"/>
                  </a:ext>
                </a:extLst>
              </p:cNvPr>
              <p:cNvSpPr/>
              <p:nvPr/>
            </p:nvSpPr>
            <p:spPr>
              <a:xfrm>
                <a:off x="12119598" y="5356279"/>
                <a:ext cx="65002" cy="289791"/>
              </a:xfrm>
              <a:custGeom>
                <a:avLst/>
                <a:gdLst>
                  <a:gd name="connsiteX0" fmla="*/ 65003 w 65002"/>
                  <a:gd name="connsiteY0" fmla="*/ 289792 h 289791"/>
                  <a:gd name="connsiteX1" fmla="*/ 20702 w 65002"/>
                  <a:gd name="connsiteY1" fmla="*/ 245814 h 289791"/>
                  <a:gd name="connsiteX2" fmla="*/ 7798 w 65002"/>
                  <a:gd name="connsiteY2" fmla="*/ 170613 h 289791"/>
                  <a:gd name="connsiteX3" fmla="*/ 0 w 65002"/>
                  <a:gd name="connsiteY3" fmla="*/ 84122 h 289791"/>
                  <a:gd name="connsiteX4" fmla="*/ 62105 w 65002"/>
                  <a:gd name="connsiteY4" fmla="*/ 487 h 289791"/>
                  <a:gd name="connsiteX5" fmla="*/ 64865 w 65002"/>
                  <a:gd name="connsiteY5" fmla="*/ 0 h 289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002" h="289791">
                    <a:moveTo>
                      <a:pt x="65003" y="289792"/>
                    </a:moveTo>
                    <a:cubicBezTo>
                      <a:pt x="41748" y="283798"/>
                      <a:pt x="25187" y="270905"/>
                      <a:pt x="20702" y="245814"/>
                    </a:cubicBezTo>
                    <a:cubicBezTo>
                      <a:pt x="16216" y="220724"/>
                      <a:pt x="10972" y="195704"/>
                      <a:pt x="7798" y="170613"/>
                    </a:cubicBezTo>
                    <a:cubicBezTo>
                      <a:pt x="4002" y="141829"/>
                      <a:pt x="1587" y="112975"/>
                      <a:pt x="0" y="84122"/>
                    </a:cubicBezTo>
                    <a:cubicBezTo>
                      <a:pt x="0" y="24254"/>
                      <a:pt x="26636" y="6342"/>
                      <a:pt x="62105" y="487"/>
                    </a:cubicBezTo>
                    <a:lnTo>
                      <a:pt x="64865" y="0"/>
                    </a:ln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1B49EBED-3852-6E46-A596-D3C5D87D4B1C}"/>
                  </a:ext>
                </a:extLst>
              </p:cNvPr>
              <p:cNvSpPr/>
              <p:nvPr/>
            </p:nvSpPr>
            <p:spPr>
              <a:xfrm>
                <a:off x="12024509" y="5521316"/>
                <a:ext cx="160091" cy="306513"/>
              </a:xfrm>
              <a:custGeom>
                <a:avLst/>
                <a:gdLst>
                  <a:gd name="connsiteX0" fmla="*/ 160092 w 160091"/>
                  <a:gd name="connsiteY0" fmla="*/ 306101 h 306513"/>
                  <a:gd name="connsiteX1" fmla="*/ 89155 w 160091"/>
                  <a:gd name="connsiteY1" fmla="*/ 305334 h 306513"/>
                  <a:gd name="connsiteX2" fmla="*/ 20978 w 160091"/>
                  <a:gd name="connsiteY2" fmla="*/ 257384 h 306513"/>
                  <a:gd name="connsiteX3" fmla="*/ 0 w 160091"/>
                  <a:gd name="connsiteY3" fmla="*/ 96109 h 306513"/>
                  <a:gd name="connsiteX4" fmla="*/ 62105 w 160091"/>
                  <a:gd name="connsiteY4" fmla="*/ 12475 h 306513"/>
                  <a:gd name="connsiteX5" fmla="*/ 102542 w 160091"/>
                  <a:gd name="connsiteY5" fmla="*/ 6133 h 306513"/>
                  <a:gd name="connsiteX6" fmla="*/ 159747 w 160091"/>
                  <a:gd name="connsiteY6" fmla="*/ 0 h 306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0091" h="306513">
                    <a:moveTo>
                      <a:pt x="160092" y="306101"/>
                    </a:moveTo>
                    <a:cubicBezTo>
                      <a:pt x="136216" y="306798"/>
                      <a:pt x="112409" y="306658"/>
                      <a:pt x="89155" y="305334"/>
                    </a:cubicBezTo>
                    <a:cubicBezTo>
                      <a:pt x="53548" y="302337"/>
                      <a:pt x="27050" y="290350"/>
                      <a:pt x="20978" y="257384"/>
                    </a:cubicBezTo>
                    <a:cubicBezTo>
                      <a:pt x="9637" y="204297"/>
                      <a:pt x="2621" y="150353"/>
                      <a:pt x="0" y="96109"/>
                    </a:cubicBezTo>
                    <a:cubicBezTo>
                      <a:pt x="0" y="36241"/>
                      <a:pt x="26705" y="18260"/>
                      <a:pt x="62105" y="12475"/>
                    </a:cubicBezTo>
                    <a:cubicBezTo>
                      <a:pt x="75906" y="10105"/>
                      <a:pt x="89155" y="7945"/>
                      <a:pt x="102542" y="6133"/>
                    </a:cubicBezTo>
                    <a:cubicBezTo>
                      <a:pt x="121725" y="3415"/>
                      <a:pt x="140701" y="1324"/>
                      <a:pt x="159747" y="0"/>
                    </a:cubicBez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E57CB83C-417D-874D-B0D9-09C7D414A9D3}"/>
                  </a:ext>
                </a:extLst>
              </p:cNvPr>
              <p:cNvSpPr/>
              <p:nvPr/>
            </p:nvSpPr>
            <p:spPr>
              <a:xfrm>
                <a:off x="11589087" y="5343513"/>
                <a:ext cx="314217" cy="307567"/>
              </a:xfrm>
              <a:custGeom>
                <a:avLst/>
                <a:gdLst>
                  <a:gd name="connsiteX0" fmla="*/ 266636 w 314217"/>
                  <a:gd name="connsiteY0" fmla="*/ 1126 h 307567"/>
                  <a:gd name="connsiteX1" fmla="*/ 307875 w 314217"/>
                  <a:gd name="connsiteY1" fmla="*/ 34893 h 307567"/>
                  <a:gd name="connsiteX2" fmla="*/ 308039 w 314217"/>
                  <a:gd name="connsiteY2" fmla="*/ 37089 h 307567"/>
                  <a:gd name="connsiteX3" fmla="*/ 311213 w 314217"/>
                  <a:gd name="connsiteY3" fmla="*/ 246662 h 307567"/>
                  <a:gd name="connsiteX4" fmla="*/ 251937 w 314217"/>
                  <a:gd name="connsiteY4" fmla="*/ 300536 h 307567"/>
                  <a:gd name="connsiteX5" fmla="*/ 88879 w 314217"/>
                  <a:gd name="connsiteY5" fmla="*/ 306530 h 307567"/>
                  <a:gd name="connsiteX6" fmla="*/ 20702 w 314217"/>
                  <a:gd name="connsiteY6" fmla="*/ 258580 h 307567"/>
                  <a:gd name="connsiteX7" fmla="*/ 0 w 314217"/>
                  <a:gd name="connsiteY7" fmla="*/ 96957 h 307567"/>
                  <a:gd name="connsiteX8" fmla="*/ 62105 w 314217"/>
                  <a:gd name="connsiteY8" fmla="*/ 13323 h 307567"/>
                  <a:gd name="connsiteX9" fmla="*/ 266636 w 314217"/>
                  <a:gd name="connsiteY9" fmla="*/ 1126 h 307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4217" h="307567">
                    <a:moveTo>
                      <a:pt x="266636" y="1126"/>
                    </a:moveTo>
                    <a:cubicBezTo>
                      <a:pt x="287255" y="-1049"/>
                      <a:pt x="305719" y="14068"/>
                      <a:pt x="307875" y="34893"/>
                    </a:cubicBezTo>
                    <a:cubicBezTo>
                      <a:pt x="307950" y="35625"/>
                      <a:pt x="308005" y="36357"/>
                      <a:pt x="308039" y="37089"/>
                    </a:cubicBezTo>
                    <a:cubicBezTo>
                      <a:pt x="315028" y="106728"/>
                      <a:pt x="316090" y="176841"/>
                      <a:pt x="311213" y="246662"/>
                    </a:cubicBezTo>
                    <a:cubicBezTo>
                      <a:pt x="308246" y="279558"/>
                      <a:pt x="287475" y="294543"/>
                      <a:pt x="251937" y="300536"/>
                    </a:cubicBezTo>
                    <a:cubicBezTo>
                      <a:pt x="197837" y="307018"/>
                      <a:pt x="143302" y="309025"/>
                      <a:pt x="88879" y="306530"/>
                    </a:cubicBezTo>
                    <a:cubicBezTo>
                      <a:pt x="53341" y="303533"/>
                      <a:pt x="26774" y="291546"/>
                      <a:pt x="20702" y="258580"/>
                    </a:cubicBezTo>
                    <a:cubicBezTo>
                      <a:pt x="9436" y="205367"/>
                      <a:pt x="2512" y="151312"/>
                      <a:pt x="0" y="96957"/>
                    </a:cubicBezTo>
                    <a:cubicBezTo>
                      <a:pt x="0" y="37089"/>
                      <a:pt x="26705" y="19107"/>
                      <a:pt x="62105" y="13323"/>
                    </a:cubicBezTo>
                    <a:cubicBezTo>
                      <a:pt x="129654" y="1879"/>
                      <a:pt x="198223" y="-2213"/>
                      <a:pt x="266636" y="1126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A83604A3-15A4-B341-A6B4-AF4C278A500D}"/>
                  </a:ext>
                </a:extLst>
              </p:cNvPr>
              <p:cNvSpPr/>
              <p:nvPr/>
            </p:nvSpPr>
            <p:spPr>
              <a:xfrm>
                <a:off x="11494136" y="5520269"/>
                <a:ext cx="310194" cy="307316"/>
              </a:xfrm>
              <a:custGeom>
                <a:avLst/>
                <a:gdLst>
                  <a:gd name="connsiteX0" fmla="*/ 263806 w 310194"/>
                  <a:gd name="connsiteY0" fmla="*/ 1048 h 307316"/>
                  <a:gd name="connsiteX1" fmla="*/ 305038 w 310194"/>
                  <a:gd name="connsiteY1" fmla="*/ 34668 h 307316"/>
                  <a:gd name="connsiteX2" fmla="*/ 305209 w 310194"/>
                  <a:gd name="connsiteY2" fmla="*/ 36940 h 307316"/>
                  <a:gd name="connsiteX3" fmla="*/ 308177 w 310194"/>
                  <a:gd name="connsiteY3" fmla="*/ 246514 h 307316"/>
                  <a:gd name="connsiteX4" fmla="*/ 248901 w 310194"/>
                  <a:gd name="connsiteY4" fmla="*/ 300388 h 307316"/>
                  <a:gd name="connsiteX5" fmla="*/ 85980 w 310194"/>
                  <a:gd name="connsiteY5" fmla="*/ 306242 h 307316"/>
                  <a:gd name="connsiteX6" fmla="*/ 17803 w 310194"/>
                  <a:gd name="connsiteY6" fmla="*/ 258362 h 307316"/>
                  <a:gd name="connsiteX7" fmla="*/ 0 w 310194"/>
                  <a:gd name="connsiteY7" fmla="*/ 97157 h 307316"/>
                  <a:gd name="connsiteX8" fmla="*/ 62105 w 310194"/>
                  <a:gd name="connsiteY8" fmla="*/ 13523 h 307316"/>
                  <a:gd name="connsiteX9" fmla="*/ 263806 w 310194"/>
                  <a:gd name="connsiteY9" fmla="*/ 1048 h 307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0194" h="307316">
                    <a:moveTo>
                      <a:pt x="263806" y="1048"/>
                    </a:moveTo>
                    <a:cubicBezTo>
                      <a:pt x="284384" y="-1169"/>
                      <a:pt x="302844" y="13885"/>
                      <a:pt x="305038" y="34668"/>
                    </a:cubicBezTo>
                    <a:cubicBezTo>
                      <a:pt x="305118" y="35421"/>
                      <a:pt x="305175" y="36181"/>
                      <a:pt x="305209" y="36940"/>
                    </a:cubicBezTo>
                    <a:cubicBezTo>
                      <a:pt x="310646" y="106664"/>
                      <a:pt x="311638" y="176665"/>
                      <a:pt x="308177" y="246514"/>
                    </a:cubicBezTo>
                    <a:cubicBezTo>
                      <a:pt x="308177" y="279479"/>
                      <a:pt x="284508" y="297391"/>
                      <a:pt x="248901" y="300388"/>
                    </a:cubicBezTo>
                    <a:cubicBezTo>
                      <a:pt x="194843" y="306821"/>
                      <a:pt x="140354" y="308779"/>
                      <a:pt x="85980" y="306242"/>
                    </a:cubicBezTo>
                    <a:cubicBezTo>
                      <a:pt x="50374" y="303246"/>
                      <a:pt x="23876" y="291258"/>
                      <a:pt x="17803" y="258362"/>
                    </a:cubicBezTo>
                    <a:cubicBezTo>
                      <a:pt x="6060" y="205442"/>
                      <a:pt x="90" y="151387"/>
                      <a:pt x="0" y="97157"/>
                    </a:cubicBezTo>
                    <a:cubicBezTo>
                      <a:pt x="0" y="37289"/>
                      <a:pt x="26636" y="19308"/>
                      <a:pt x="62105" y="13523"/>
                    </a:cubicBezTo>
                    <a:cubicBezTo>
                      <a:pt x="128695" y="2016"/>
                      <a:pt x="196324" y="-2165"/>
                      <a:pt x="263806" y="1048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9">
              <a:extLst>
                <a:ext uri="{FF2B5EF4-FFF2-40B4-BE49-F238E27FC236}">
                  <a16:creationId xmlns:a16="http://schemas.microsoft.com/office/drawing/2014/main" id="{7152A7B9-C6BB-444F-997F-F7CCF1B020DC}"/>
                </a:ext>
              </a:extLst>
            </p:cNvPr>
            <p:cNvGrpSpPr/>
            <p:nvPr/>
          </p:nvGrpSpPr>
          <p:grpSpPr>
            <a:xfrm>
              <a:off x="11494136" y="5944829"/>
              <a:ext cx="690533" cy="911775"/>
              <a:chOff x="11494136" y="5944829"/>
              <a:chExt cx="690533" cy="911775"/>
            </a:xfrm>
            <a:grpFill/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4316CF6E-FACD-B84D-93CA-7D0A84B945B7}"/>
                  </a:ext>
                </a:extLst>
              </p:cNvPr>
              <p:cNvSpPr/>
              <p:nvPr/>
            </p:nvSpPr>
            <p:spPr>
              <a:xfrm>
                <a:off x="12119598" y="5957608"/>
                <a:ext cx="65002" cy="289792"/>
              </a:xfrm>
              <a:custGeom>
                <a:avLst/>
                <a:gdLst>
                  <a:gd name="connsiteX0" fmla="*/ 65003 w 65002"/>
                  <a:gd name="connsiteY0" fmla="*/ 289792 h 289792"/>
                  <a:gd name="connsiteX1" fmla="*/ 20702 w 65002"/>
                  <a:gd name="connsiteY1" fmla="*/ 245745 h 289792"/>
                  <a:gd name="connsiteX2" fmla="*/ 7798 w 65002"/>
                  <a:gd name="connsiteY2" fmla="*/ 170753 h 289792"/>
                  <a:gd name="connsiteX3" fmla="*/ 0 w 65002"/>
                  <a:gd name="connsiteY3" fmla="*/ 84122 h 289792"/>
                  <a:gd name="connsiteX4" fmla="*/ 62105 w 65002"/>
                  <a:gd name="connsiteY4" fmla="*/ 488 h 289792"/>
                  <a:gd name="connsiteX5" fmla="*/ 64865 w 65002"/>
                  <a:gd name="connsiteY5" fmla="*/ 0 h 289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002" h="289792">
                    <a:moveTo>
                      <a:pt x="65003" y="289792"/>
                    </a:moveTo>
                    <a:cubicBezTo>
                      <a:pt x="41748" y="283729"/>
                      <a:pt x="25187" y="270835"/>
                      <a:pt x="20702" y="245745"/>
                    </a:cubicBezTo>
                    <a:cubicBezTo>
                      <a:pt x="16216" y="220654"/>
                      <a:pt x="10972" y="195704"/>
                      <a:pt x="7798" y="170753"/>
                    </a:cubicBezTo>
                    <a:cubicBezTo>
                      <a:pt x="4002" y="141829"/>
                      <a:pt x="1587" y="112976"/>
                      <a:pt x="0" y="84122"/>
                    </a:cubicBezTo>
                    <a:cubicBezTo>
                      <a:pt x="0" y="24184"/>
                      <a:pt x="26636" y="6273"/>
                      <a:pt x="62105" y="488"/>
                    </a:cubicBezTo>
                    <a:lnTo>
                      <a:pt x="64865" y="0"/>
                    </a:ln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B784F85F-FE4F-254E-B1D6-ED649EF28169}"/>
                  </a:ext>
                </a:extLst>
              </p:cNvPr>
              <p:cNvSpPr/>
              <p:nvPr/>
            </p:nvSpPr>
            <p:spPr>
              <a:xfrm>
                <a:off x="12024785" y="6123273"/>
                <a:ext cx="159815" cy="305816"/>
              </a:xfrm>
              <a:custGeom>
                <a:avLst/>
                <a:gdLst>
                  <a:gd name="connsiteX0" fmla="*/ 159816 w 159815"/>
                  <a:gd name="connsiteY0" fmla="*/ 305404 h 305816"/>
                  <a:gd name="connsiteX1" fmla="*/ 88878 w 159815"/>
                  <a:gd name="connsiteY1" fmla="*/ 304637 h 305816"/>
                  <a:gd name="connsiteX2" fmla="*/ 20702 w 159815"/>
                  <a:gd name="connsiteY2" fmla="*/ 256756 h 305816"/>
                  <a:gd name="connsiteX3" fmla="*/ 0 w 159815"/>
                  <a:gd name="connsiteY3" fmla="*/ 95064 h 305816"/>
                  <a:gd name="connsiteX4" fmla="*/ 62105 w 159815"/>
                  <a:gd name="connsiteY4" fmla="*/ 11430 h 305816"/>
                  <a:gd name="connsiteX5" fmla="*/ 102542 w 159815"/>
                  <a:gd name="connsiteY5" fmla="*/ 5297 h 305816"/>
                  <a:gd name="connsiteX6" fmla="*/ 159747 w 159815"/>
                  <a:gd name="connsiteY6" fmla="*/ 0 h 305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815" h="305816">
                    <a:moveTo>
                      <a:pt x="159816" y="305404"/>
                    </a:moveTo>
                    <a:cubicBezTo>
                      <a:pt x="135940" y="306101"/>
                      <a:pt x="112133" y="305961"/>
                      <a:pt x="88878" y="304637"/>
                    </a:cubicBezTo>
                    <a:cubicBezTo>
                      <a:pt x="53272" y="301640"/>
                      <a:pt x="26774" y="289653"/>
                      <a:pt x="20702" y="256756"/>
                    </a:cubicBezTo>
                    <a:cubicBezTo>
                      <a:pt x="9441" y="203523"/>
                      <a:pt x="2517" y="149440"/>
                      <a:pt x="0" y="95064"/>
                    </a:cubicBezTo>
                    <a:cubicBezTo>
                      <a:pt x="0" y="35196"/>
                      <a:pt x="26705" y="17214"/>
                      <a:pt x="62105" y="11430"/>
                    </a:cubicBezTo>
                    <a:cubicBezTo>
                      <a:pt x="75906" y="9060"/>
                      <a:pt x="89384" y="7018"/>
                      <a:pt x="102542" y="5297"/>
                    </a:cubicBezTo>
                    <a:cubicBezTo>
                      <a:pt x="121725" y="2857"/>
                      <a:pt x="140701" y="1115"/>
                      <a:pt x="159747" y="0"/>
                    </a:cubicBez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5E0A8C4-39BA-8541-AD5E-A7FFE2B42ECC}"/>
                  </a:ext>
                </a:extLst>
              </p:cNvPr>
              <p:cNvSpPr/>
              <p:nvPr/>
            </p:nvSpPr>
            <p:spPr>
              <a:xfrm>
                <a:off x="12119805" y="6565140"/>
                <a:ext cx="64864" cy="251529"/>
              </a:xfrm>
              <a:custGeom>
                <a:avLst/>
                <a:gdLst>
                  <a:gd name="connsiteX0" fmla="*/ 22013 w 64864"/>
                  <a:gd name="connsiteY0" fmla="*/ 251530 h 251529"/>
                  <a:gd name="connsiteX1" fmla="*/ 20702 w 64864"/>
                  <a:gd name="connsiteY1" fmla="*/ 245954 h 251529"/>
                  <a:gd name="connsiteX2" fmla="*/ 7591 w 64864"/>
                  <a:gd name="connsiteY2" fmla="*/ 169290 h 251529"/>
                  <a:gd name="connsiteX3" fmla="*/ 0 w 64864"/>
                  <a:gd name="connsiteY3" fmla="*/ 84192 h 251529"/>
                  <a:gd name="connsiteX4" fmla="*/ 62105 w 64864"/>
                  <a:gd name="connsiteY4" fmla="*/ 558 h 251529"/>
                  <a:gd name="connsiteX5" fmla="*/ 64865 w 64864"/>
                  <a:gd name="connsiteY5" fmla="*/ 0 h 25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864" h="251529">
                    <a:moveTo>
                      <a:pt x="22013" y="251530"/>
                    </a:moveTo>
                    <a:cubicBezTo>
                      <a:pt x="21463" y="249697"/>
                      <a:pt x="21024" y="247836"/>
                      <a:pt x="20702" y="245954"/>
                    </a:cubicBezTo>
                    <a:cubicBezTo>
                      <a:pt x="15112" y="220376"/>
                      <a:pt x="10834" y="194937"/>
                      <a:pt x="7591" y="169290"/>
                    </a:cubicBezTo>
                    <a:cubicBezTo>
                      <a:pt x="3933" y="140924"/>
                      <a:pt x="1587" y="112558"/>
                      <a:pt x="0" y="84192"/>
                    </a:cubicBezTo>
                    <a:cubicBezTo>
                      <a:pt x="0" y="24324"/>
                      <a:pt x="26636" y="6342"/>
                      <a:pt x="62105" y="558"/>
                    </a:cubicBezTo>
                    <a:lnTo>
                      <a:pt x="64865" y="0"/>
                    </a:ln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88074A1F-6114-964A-9D06-8ACE98E27D30}"/>
                  </a:ext>
                </a:extLst>
              </p:cNvPr>
              <p:cNvSpPr/>
              <p:nvPr/>
            </p:nvSpPr>
            <p:spPr>
              <a:xfrm>
                <a:off x="12021956" y="6728644"/>
                <a:ext cx="162713" cy="88024"/>
              </a:xfrm>
              <a:custGeom>
                <a:avLst/>
                <a:gdLst>
                  <a:gd name="connsiteX0" fmla="*/ 0 w 162713"/>
                  <a:gd name="connsiteY0" fmla="*/ 88025 h 88024"/>
                  <a:gd name="connsiteX1" fmla="*/ 62105 w 162713"/>
                  <a:gd name="connsiteY1" fmla="*/ 13591 h 88024"/>
                  <a:gd name="connsiteX2" fmla="*/ 105302 w 162713"/>
                  <a:gd name="connsiteY2" fmla="*/ 5924 h 88024"/>
                  <a:gd name="connsiteX3" fmla="*/ 162714 w 162713"/>
                  <a:gd name="connsiteY3" fmla="*/ 0 h 88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713" h="88024">
                    <a:moveTo>
                      <a:pt x="0" y="88025"/>
                    </a:moveTo>
                    <a:cubicBezTo>
                      <a:pt x="2760" y="35614"/>
                      <a:pt x="28430" y="19236"/>
                      <a:pt x="62105" y="13591"/>
                    </a:cubicBezTo>
                    <a:cubicBezTo>
                      <a:pt x="76734" y="10524"/>
                      <a:pt x="91087" y="7945"/>
                      <a:pt x="105302" y="5924"/>
                    </a:cubicBezTo>
                    <a:cubicBezTo>
                      <a:pt x="124692" y="2997"/>
                      <a:pt x="143738" y="1046"/>
                      <a:pt x="162714" y="0"/>
                    </a:cubicBez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689C4B3-F4B9-F349-BEFE-EB49E7D53AAE}"/>
                  </a:ext>
                </a:extLst>
              </p:cNvPr>
              <p:cNvSpPr/>
              <p:nvPr/>
            </p:nvSpPr>
            <p:spPr>
              <a:xfrm>
                <a:off x="11591985" y="5944829"/>
                <a:ext cx="311319" cy="307511"/>
              </a:xfrm>
              <a:custGeom>
                <a:avLst/>
                <a:gdLst>
                  <a:gd name="connsiteX0" fmla="*/ 263737 w 311319"/>
                  <a:gd name="connsiteY0" fmla="*/ 1070 h 307511"/>
                  <a:gd name="connsiteX1" fmla="*/ 304977 w 311319"/>
                  <a:gd name="connsiteY1" fmla="*/ 34837 h 307511"/>
                  <a:gd name="connsiteX2" fmla="*/ 305140 w 311319"/>
                  <a:gd name="connsiteY2" fmla="*/ 37033 h 307511"/>
                  <a:gd name="connsiteX3" fmla="*/ 305140 w 311319"/>
                  <a:gd name="connsiteY3" fmla="*/ 37033 h 307511"/>
                  <a:gd name="connsiteX4" fmla="*/ 308315 w 311319"/>
                  <a:gd name="connsiteY4" fmla="*/ 246606 h 307511"/>
                  <a:gd name="connsiteX5" fmla="*/ 249039 w 311319"/>
                  <a:gd name="connsiteY5" fmla="*/ 300481 h 307511"/>
                  <a:gd name="connsiteX6" fmla="*/ 85980 w 311319"/>
                  <a:gd name="connsiteY6" fmla="*/ 306474 h 307511"/>
                  <a:gd name="connsiteX7" fmla="*/ 17803 w 311319"/>
                  <a:gd name="connsiteY7" fmla="*/ 258594 h 307511"/>
                  <a:gd name="connsiteX8" fmla="*/ 0 w 311319"/>
                  <a:gd name="connsiteY8" fmla="*/ 93904 h 307511"/>
                  <a:gd name="connsiteX9" fmla="*/ 62105 w 311319"/>
                  <a:gd name="connsiteY9" fmla="*/ 10270 h 307511"/>
                  <a:gd name="connsiteX10" fmla="*/ 263737 w 311319"/>
                  <a:gd name="connsiteY10" fmla="*/ 1070 h 30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1319" h="307511">
                    <a:moveTo>
                      <a:pt x="263737" y="1070"/>
                    </a:moveTo>
                    <a:cubicBezTo>
                      <a:pt x="284357" y="-1104"/>
                      <a:pt x="302820" y="14013"/>
                      <a:pt x="304977" y="34837"/>
                    </a:cubicBezTo>
                    <a:cubicBezTo>
                      <a:pt x="305052" y="35569"/>
                      <a:pt x="305107" y="36301"/>
                      <a:pt x="305140" y="37033"/>
                    </a:cubicBezTo>
                    <a:lnTo>
                      <a:pt x="305140" y="37033"/>
                    </a:lnTo>
                    <a:cubicBezTo>
                      <a:pt x="312130" y="106672"/>
                      <a:pt x="313192" y="176785"/>
                      <a:pt x="308315" y="246606"/>
                    </a:cubicBezTo>
                    <a:cubicBezTo>
                      <a:pt x="305347" y="279502"/>
                      <a:pt x="284577" y="294486"/>
                      <a:pt x="249039" y="300481"/>
                    </a:cubicBezTo>
                    <a:cubicBezTo>
                      <a:pt x="194939" y="306962"/>
                      <a:pt x="140404" y="308969"/>
                      <a:pt x="85980" y="306474"/>
                    </a:cubicBezTo>
                    <a:cubicBezTo>
                      <a:pt x="50443" y="303477"/>
                      <a:pt x="23876" y="291490"/>
                      <a:pt x="17803" y="258594"/>
                    </a:cubicBezTo>
                    <a:cubicBezTo>
                      <a:pt x="8902" y="204650"/>
                      <a:pt x="0" y="147778"/>
                      <a:pt x="0" y="93904"/>
                    </a:cubicBezTo>
                    <a:cubicBezTo>
                      <a:pt x="0" y="34036"/>
                      <a:pt x="26705" y="16055"/>
                      <a:pt x="62105" y="10270"/>
                    </a:cubicBezTo>
                    <a:cubicBezTo>
                      <a:pt x="128917" y="1223"/>
                      <a:pt x="196389" y="-1857"/>
                      <a:pt x="263737" y="1070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572A4FE6-C459-8340-9D52-0CBA6CC4FBCE}"/>
                  </a:ext>
                </a:extLst>
              </p:cNvPr>
              <p:cNvSpPr/>
              <p:nvPr/>
            </p:nvSpPr>
            <p:spPr>
              <a:xfrm>
                <a:off x="11494136" y="6121435"/>
                <a:ext cx="310194" cy="307512"/>
              </a:xfrm>
              <a:custGeom>
                <a:avLst/>
                <a:gdLst>
                  <a:gd name="connsiteX0" fmla="*/ 263806 w 310194"/>
                  <a:gd name="connsiteY0" fmla="*/ 1141 h 307512"/>
                  <a:gd name="connsiteX1" fmla="*/ 305038 w 310194"/>
                  <a:gd name="connsiteY1" fmla="*/ 34762 h 307512"/>
                  <a:gd name="connsiteX2" fmla="*/ 305209 w 310194"/>
                  <a:gd name="connsiteY2" fmla="*/ 37034 h 307512"/>
                  <a:gd name="connsiteX3" fmla="*/ 308177 w 310194"/>
                  <a:gd name="connsiteY3" fmla="*/ 246607 h 307512"/>
                  <a:gd name="connsiteX4" fmla="*/ 248901 w 310194"/>
                  <a:gd name="connsiteY4" fmla="*/ 300481 h 307512"/>
                  <a:gd name="connsiteX5" fmla="*/ 85911 w 310194"/>
                  <a:gd name="connsiteY5" fmla="*/ 306475 h 307512"/>
                  <a:gd name="connsiteX6" fmla="*/ 20702 w 310194"/>
                  <a:gd name="connsiteY6" fmla="*/ 258595 h 307512"/>
                  <a:gd name="connsiteX7" fmla="*/ 0 w 310194"/>
                  <a:gd name="connsiteY7" fmla="*/ 96902 h 307512"/>
                  <a:gd name="connsiteX8" fmla="*/ 62105 w 310194"/>
                  <a:gd name="connsiteY8" fmla="*/ 13268 h 307512"/>
                  <a:gd name="connsiteX9" fmla="*/ 263806 w 310194"/>
                  <a:gd name="connsiteY9" fmla="*/ 1141 h 307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0194" h="307512">
                    <a:moveTo>
                      <a:pt x="263806" y="1141"/>
                    </a:moveTo>
                    <a:cubicBezTo>
                      <a:pt x="284384" y="-1075"/>
                      <a:pt x="302844" y="13979"/>
                      <a:pt x="305038" y="34762"/>
                    </a:cubicBezTo>
                    <a:cubicBezTo>
                      <a:pt x="305118" y="35515"/>
                      <a:pt x="305175" y="36274"/>
                      <a:pt x="305209" y="37034"/>
                    </a:cubicBezTo>
                    <a:cubicBezTo>
                      <a:pt x="310646" y="106757"/>
                      <a:pt x="311638" y="176759"/>
                      <a:pt x="308177" y="246607"/>
                    </a:cubicBezTo>
                    <a:cubicBezTo>
                      <a:pt x="308177" y="279573"/>
                      <a:pt x="284508" y="297554"/>
                      <a:pt x="248901" y="300481"/>
                    </a:cubicBezTo>
                    <a:cubicBezTo>
                      <a:pt x="194824" y="306963"/>
                      <a:pt x="140312" y="308970"/>
                      <a:pt x="85911" y="306475"/>
                    </a:cubicBezTo>
                    <a:cubicBezTo>
                      <a:pt x="53272" y="306475"/>
                      <a:pt x="23807" y="291561"/>
                      <a:pt x="20702" y="258595"/>
                    </a:cubicBezTo>
                    <a:cubicBezTo>
                      <a:pt x="9431" y="205362"/>
                      <a:pt x="2507" y="151278"/>
                      <a:pt x="0" y="96902"/>
                    </a:cubicBezTo>
                    <a:cubicBezTo>
                      <a:pt x="0" y="37034"/>
                      <a:pt x="26636" y="19122"/>
                      <a:pt x="62105" y="13268"/>
                    </a:cubicBezTo>
                    <a:cubicBezTo>
                      <a:pt x="128704" y="1845"/>
                      <a:pt x="196336" y="-2218"/>
                      <a:pt x="263806" y="1141"/>
                    </a:cubicBezTo>
                    <a:close/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157BC8B1-1CD2-124B-B366-7232B8891BDE}"/>
                  </a:ext>
                </a:extLst>
              </p:cNvPr>
              <p:cNvSpPr/>
              <p:nvPr/>
            </p:nvSpPr>
            <p:spPr>
              <a:xfrm>
                <a:off x="11589225" y="6550695"/>
                <a:ext cx="314096" cy="265973"/>
              </a:xfrm>
              <a:custGeom>
                <a:avLst/>
                <a:gdLst>
                  <a:gd name="connsiteX0" fmla="*/ 307280 w 314096"/>
                  <a:gd name="connsiteY0" fmla="*/ 265974 h 265973"/>
                  <a:gd name="connsiteX1" fmla="*/ 311006 w 314096"/>
                  <a:gd name="connsiteY1" fmla="*/ 248480 h 265973"/>
                  <a:gd name="connsiteX2" fmla="*/ 308039 w 314096"/>
                  <a:gd name="connsiteY2" fmla="*/ 38907 h 265973"/>
                  <a:gd name="connsiteX3" fmla="*/ 268811 w 314096"/>
                  <a:gd name="connsiteY3" fmla="*/ 2778 h 265973"/>
                  <a:gd name="connsiteX4" fmla="*/ 266636 w 314096"/>
                  <a:gd name="connsiteY4" fmla="*/ 2945 h 265973"/>
                  <a:gd name="connsiteX5" fmla="*/ 62105 w 314096"/>
                  <a:gd name="connsiteY5" fmla="*/ 14932 h 265973"/>
                  <a:gd name="connsiteX6" fmla="*/ 0 w 314096"/>
                  <a:gd name="connsiteY6" fmla="*/ 98566 h 265973"/>
                  <a:gd name="connsiteX7" fmla="*/ 7453 w 314096"/>
                  <a:gd name="connsiteY7" fmla="*/ 182200 h 265973"/>
                  <a:gd name="connsiteX8" fmla="*/ 20771 w 314096"/>
                  <a:gd name="connsiteY8" fmla="*/ 260050 h 265973"/>
                  <a:gd name="connsiteX9" fmla="*/ 22082 w 314096"/>
                  <a:gd name="connsiteY9" fmla="*/ 265626 h 265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4096" h="265973">
                    <a:moveTo>
                      <a:pt x="307280" y="265974"/>
                    </a:moveTo>
                    <a:cubicBezTo>
                      <a:pt x="309290" y="260335"/>
                      <a:pt x="310543" y="254453"/>
                      <a:pt x="311006" y="248480"/>
                    </a:cubicBezTo>
                    <a:cubicBezTo>
                      <a:pt x="315952" y="178667"/>
                      <a:pt x="314959" y="108553"/>
                      <a:pt x="308039" y="38907"/>
                    </a:cubicBezTo>
                    <a:cubicBezTo>
                      <a:pt x="307084" y="17992"/>
                      <a:pt x="289521" y="1816"/>
                      <a:pt x="268811" y="2778"/>
                    </a:cubicBezTo>
                    <a:cubicBezTo>
                      <a:pt x="268085" y="2812"/>
                      <a:pt x="267359" y="2868"/>
                      <a:pt x="266636" y="2945"/>
                    </a:cubicBezTo>
                    <a:cubicBezTo>
                      <a:pt x="198249" y="-3453"/>
                      <a:pt x="129299" y="589"/>
                      <a:pt x="62105" y="14932"/>
                    </a:cubicBezTo>
                    <a:cubicBezTo>
                      <a:pt x="26498" y="20926"/>
                      <a:pt x="0" y="38907"/>
                      <a:pt x="0" y="98566"/>
                    </a:cubicBezTo>
                    <a:cubicBezTo>
                      <a:pt x="1518" y="126444"/>
                      <a:pt x="3864" y="154322"/>
                      <a:pt x="7453" y="182200"/>
                    </a:cubicBezTo>
                    <a:cubicBezTo>
                      <a:pt x="10696" y="208127"/>
                      <a:pt x="15043" y="234053"/>
                      <a:pt x="20771" y="260050"/>
                    </a:cubicBezTo>
                    <a:cubicBezTo>
                      <a:pt x="21093" y="261932"/>
                      <a:pt x="21532" y="263793"/>
                      <a:pt x="22082" y="265626"/>
                    </a:cubicBez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8F0A2CFD-B250-0B49-9CDD-89AEB18251AE}"/>
                  </a:ext>
                </a:extLst>
              </p:cNvPr>
              <p:cNvSpPr/>
              <p:nvPr/>
            </p:nvSpPr>
            <p:spPr>
              <a:xfrm>
                <a:off x="11494274" y="6727316"/>
                <a:ext cx="309625" cy="129288"/>
              </a:xfrm>
              <a:custGeom>
                <a:avLst/>
                <a:gdLst>
                  <a:gd name="connsiteX0" fmla="*/ 0 w 309625"/>
                  <a:gd name="connsiteY0" fmla="*/ 89354 h 129288"/>
                  <a:gd name="connsiteX1" fmla="*/ 62105 w 309625"/>
                  <a:gd name="connsiteY1" fmla="*/ 11922 h 129288"/>
                  <a:gd name="connsiteX2" fmla="*/ 102127 w 309625"/>
                  <a:gd name="connsiteY2" fmla="*/ 5928 h 129288"/>
                  <a:gd name="connsiteX3" fmla="*/ 263668 w 309625"/>
                  <a:gd name="connsiteY3" fmla="*/ 3001 h 129288"/>
                  <a:gd name="connsiteX4" fmla="*/ 304900 w 309625"/>
                  <a:gd name="connsiteY4" fmla="*/ 36622 h 129288"/>
                  <a:gd name="connsiteX5" fmla="*/ 305071 w 309625"/>
                  <a:gd name="connsiteY5" fmla="*/ 38894 h 129288"/>
                  <a:gd name="connsiteX6" fmla="*/ 308315 w 309625"/>
                  <a:gd name="connsiteY6" fmla="*/ 89354 h 129288"/>
                  <a:gd name="connsiteX7" fmla="*/ 309626 w 309625"/>
                  <a:gd name="connsiteY7" fmla="*/ 129289 h 12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9625" h="129288">
                    <a:moveTo>
                      <a:pt x="0" y="89354"/>
                    </a:moveTo>
                    <a:cubicBezTo>
                      <a:pt x="1794" y="34573"/>
                      <a:pt x="27602" y="17707"/>
                      <a:pt x="62105" y="11922"/>
                    </a:cubicBezTo>
                    <a:cubicBezTo>
                      <a:pt x="75538" y="9553"/>
                      <a:pt x="88879" y="7552"/>
                      <a:pt x="102127" y="5928"/>
                    </a:cubicBezTo>
                    <a:cubicBezTo>
                      <a:pt x="155719" y="-832"/>
                      <a:pt x="209871" y="-1815"/>
                      <a:pt x="263668" y="3001"/>
                    </a:cubicBezTo>
                    <a:cubicBezTo>
                      <a:pt x="284246" y="785"/>
                      <a:pt x="302706" y="15839"/>
                      <a:pt x="304900" y="36622"/>
                    </a:cubicBezTo>
                    <a:cubicBezTo>
                      <a:pt x="304980" y="37375"/>
                      <a:pt x="305037" y="38135"/>
                      <a:pt x="305071" y="38894"/>
                    </a:cubicBezTo>
                    <a:cubicBezTo>
                      <a:pt x="306520" y="55551"/>
                      <a:pt x="307556" y="72418"/>
                      <a:pt x="308315" y="89354"/>
                    </a:cubicBezTo>
                    <a:cubicBezTo>
                      <a:pt x="309005" y="102595"/>
                      <a:pt x="309419" y="115907"/>
                      <a:pt x="309626" y="129289"/>
                    </a:cubicBezTo>
                  </a:path>
                </a:pathLst>
              </a:custGeom>
              <a:grpFill/>
              <a:ln w="9776" cap="flat">
                <a:solidFill>
                  <a:schemeClr val="bg1">
                    <a:alpha val="5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6096699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9F000-56C1-E142-ACBC-3B0FC71F3D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3CB98F-8B51-6943-B8B0-C16AF59006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21186-B660-8D43-ADE2-6DA20FF7B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BF0F3-D197-0841-997C-9F19DD0D1F2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4A7176-7A42-D541-925B-9D5D2D94F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8D5AB-DCF6-F747-B56B-A3284D458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374DD-48AF-CE4A-8B48-1A78EA4A1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045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BED23-A6CA-9C4D-873A-450FD4E00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8462A-7E6C-B94F-B70B-324156554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4147E-6936-0747-A311-F16D92DDD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BF0F3-D197-0841-997C-9F19DD0D1F2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8C807-AC5F-404B-8A7A-F753A5C9B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FFB60-D783-AE4E-98B8-17D5290F5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374DD-48AF-CE4A-8B48-1A78EA4A1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35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989362-DC1E-5645-B78F-F9563F066D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5113"/>
            <a:ext cx="5450546" cy="686311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53516DA-5959-C24B-B195-D8682ECA2D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56622" y="2276789"/>
            <a:ext cx="8100390" cy="23044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2A741C-4B81-3047-B1DF-0C4DA2C172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2790" y="2824050"/>
            <a:ext cx="7434840" cy="849819"/>
          </a:xfrm>
        </p:spPr>
        <p:txBody>
          <a:bodyPr anchor="b"/>
          <a:lstStyle>
            <a:lvl1pPr algn="ctr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D1A4F23C-36C6-2D63-49FC-6291C6401A6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77666" y="502038"/>
            <a:ext cx="3757030" cy="653027"/>
          </a:xfrm>
          <a:prstGeom prst="rect">
            <a:avLst/>
          </a:prstGeom>
        </p:spPr>
      </p:pic>
      <p:pic>
        <p:nvPicPr>
          <p:cNvPr id="6" name="Picture 5" descr="A close-up of a sign&#10;&#10;AI-generated content may be incorrect.">
            <a:extLst>
              <a:ext uri="{FF2B5EF4-FFF2-40B4-BE49-F238E27FC236}">
                <a16:creationId xmlns:a16="http://schemas.microsoft.com/office/drawing/2014/main" id="{18CE63B9-ABBC-3A6A-9390-570380B41BA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11991" y="276188"/>
            <a:ext cx="4688380" cy="112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713913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688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holding a baby&#10;&#10;Description automatically generated with low confidence">
            <a:extLst>
              <a:ext uri="{FF2B5EF4-FFF2-40B4-BE49-F238E27FC236}">
                <a16:creationId xmlns:a16="http://schemas.microsoft.com/office/drawing/2014/main" id="{A0BD70D9-FDC1-F942-AFCD-ACC234D8E3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939" y="-19878"/>
            <a:ext cx="4591878" cy="688781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A90C4-34F3-C241-8FCF-3C49A2E22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B852ABE-2040-35C4-7DF3-2FDCCEE8C9A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56622" y="2276789"/>
            <a:ext cx="8100390" cy="230442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EBAB4A05-88AC-83A4-B405-AE08446521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2790" y="2824050"/>
            <a:ext cx="7434840" cy="849819"/>
          </a:xfrm>
        </p:spPr>
        <p:txBody>
          <a:bodyPr anchor="b"/>
          <a:lstStyle>
            <a:lvl1pPr algn="ctr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45BB9D2E-4911-DE00-5CF5-BA31101A6B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77666" y="502038"/>
            <a:ext cx="3757030" cy="653027"/>
          </a:xfrm>
          <a:prstGeom prst="rect">
            <a:avLst/>
          </a:prstGeom>
        </p:spPr>
      </p:pic>
      <p:pic>
        <p:nvPicPr>
          <p:cNvPr id="2" name="Picture 1" descr="A close-up of a sign&#10;&#10;AI-generated content may be incorrect.">
            <a:extLst>
              <a:ext uri="{FF2B5EF4-FFF2-40B4-BE49-F238E27FC236}">
                <a16:creationId xmlns:a16="http://schemas.microsoft.com/office/drawing/2014/main" id="{FDD79A11-1292-6F2F-E2E1-ACE76235A67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11991" y="276188"/>
            <a:ext cx="4688380" cy="112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074187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ndoor, floor, kitchen&#10;&#10;Description automatically generated">
            <a:extLst>
              <a:ext uri="{FF2B5EF4-FFF2-40B4-BE49-F238E27FC236}">
                <a16:creationId xmlns:a16="http://schemas.microsoft.com/office/drawing/2014/main" id="{D05E504B-7F82-8A40-9735-2E2FA90EE9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A90C4-34F3-C241-8FCF-3C49A2E22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1E7E710-AE23-D7EE-17BD-513406D726D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56622" y="2276789"/>
            <a:ext cx="8100390" cy="230442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7A4F534-4890-BD4C-DCBE-D8AAD5565A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2790" y="2824050"/>
            <a:ext cx="7434840" cy="849819"/>
          </a:xfrm>
        </p:spPr>
        <p:txBody>
          <a:bodyPr anchor="b"/>
          <a:lstStyle>
            <a:lvl1pPr algn="ctr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3F59F346-128C-69AF-9D06-8E5729E6447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77666" y="502038"/>
            <a:ext cx="3757030" cy="653027"/>
          </a:xfrm>
          <a:prstGeom prst="rect">
            <a:avLst/>
          </a:prstGeom>
        </p:spPr>
      </p:pic>
      <p:pic>
        <p:nvPicPr>
          <p:cNvPr id="2" name="Picture 1" descr="A close-up of a sign&#10;&#10;AI-generated content may be incorrect.">
            <a:extLst>
              <a:ext uri="{FF2B5EF4-FFF2-40B4-BE49-F238E27FC236}">
                <a16:creationId xmlns:a16="http://schemas.microsoft.com/office/drawing/2014/main" id="{5EB181A8-AFB6-17FF-6A51-BD920CCAD92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11991" y="276188"/>
            <a:ext cx="4688380" cy="112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91841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D366D-4978-944E-B40F-214E5AE8D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0895DE64-F815-0444-BBC7-B16458B976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10282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E6AAF6-6FED-874B-AD7A-94D4A8514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B62B6-6992-6441-9E56-3EC09F5A0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132" y="1153551"/>
            <a:ext cx="10910668" cy="4691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8007530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F2DD5-3FE9-5343-8415-E8294DFFF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B9751-5FF9-E14F-8F64-FEDB097FBC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CD239-B147-A84D-98C5-4A63E0214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ECA356AB-774A-C844-877D-C946B654B7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10282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683905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10C5A-B826-7446-B58F-0505916A5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4F28A-2697-C74C-ADB2-EA77BE55F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5E44E9-94F6-734F-A177-185FC5E490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004CB7-36AC-4744-99EC-C15A49069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4971EB0B-F2F2-9245-82D7-D6E903201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10282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332484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90400A-AC7A-864F-98C0-5FF7BDBE5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5B01C7-F3C5-6A49-A3DA-4DA2BBE3D3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8ACC10-9A8F-D049-B735-D478A0BDB4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813DF3-BE78-FC4D-8819-43CE36B872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B8D3C4-9789-944E-9B19-3E8885F59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B01A95FA-E607-194A-A897-F49D39328E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38199" y="6356350"/>
            <a:ext cx="10282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C5D348F-5743-694E-8906-7397BB70C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41745803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567CC-3F8F-E044-8101-347111BE1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0F597D-D98F-1947-A33A-529D2C116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AC907835-2B90-254A-97AC-4D43BB1086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10282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30402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D44EBC03-6471-6F47-91F3-15AD7A2D526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1501808" y="0"/>
            <a:ext cx="696951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96CBB3-BE60-6C4D-A144-3EDE06624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96" y="136525"/>
            <a:ext cx="11151704" cy="4531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23969F-3139-7045-AD0D-772EEF702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132" y="1153551"/>
            <a:ext cx="10910668" cy="4691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6B0B0F-B850-C241-960C-A0033401B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56350"/>
            <a:ext cx="735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06E4E-5BB3-424D-AA00-79BFD05D68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710C0ED-011E-644E-A1B4-4ABAB9F9A1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55851" y="6356350"/>
            <a:ext cx="8164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7BF2B6-6248-B2F7-381C-DF5623F45AA0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268621" y="6300519"/>
            <a:ext cx="2613226" cy="45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395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74" r:id="rId3"/>
    <p:sldLayoutId id="2147483675" r:id="rId4"/>
    <p:sldLayoutId id="2147483673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76" r:id="rId15"/>
    <p:sldLayoutId id="2147483677" r:id="rId16"/>
    <p:sldLayoutId id="2147483678" r:id="rId17"/>
  </p:sldLayoutIdLst>
  <p:transition spd="slow">
    <p:fade/>
  </p:transition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1"/>
          </a:solidFill>
          <a:latin typeface="Lexen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</a:schemeClr>
          </a:solidFill>
          <a:latin typeface="Lexend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>
              <a:lumMod val="75000"/>
            </a:schemeClr>
          </a:solidFill>
          <a:latin typeface="Lexend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75000"/>
            </a:schemeClr>
          </a:solidFill>
          <a:latin typeface="Lexend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</a:schemeClr>
          </a:solidFill>
          <a:latin typeface="Lexend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>
              <a:lumMod val="75000"/>
            </a:schemeClr>
          </a:solidFill>
          <a:latin typeface="Lexend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4.svg"/><Relationship Id="rId18" Type="http://schemas.openxmlformats.org/officeDocument/2006/relationships/image" Target="../media/image59.svg"/><Relationship Id="rId26" Type="http://schemas.openxmlformats.org/officeDocument/2006/relationships/image" Target="../media/image67.svg"/><Relationship Id="rId21" Type="http://schemas.openxmlformats.org/officeDocument/2006/relationships/image" Target="../media/image62.svg"/><Relationship Id="rId34" Type="http://schemas.openxmlformats.org/officeDocument/2006/relationships/image" Target="../media/image75.svg"/><Relationship Id="rId7" Type="http://schemas.openxmlformats.org/officeDocument/2006/relationships/image" Target="../media/image48.svg"/><Relationship Id="rId12" Type="http://schemas.openxmlformats.org/officeDocument/2006/relationships/image" Target="../media/image53.svg"/><Relationship Id="rId17" Type="http://schemas.openxmlformats.org/officeDocument/2006/relationships/image" Target="../media/image58.svg"/><Relationship Id="rId25" Type="http://schemas.openxmlformats.org/officeDocument/2006/relationships/image" Target="../media/image66.svg"/><Relationship Id="rId33" Type="http://schemas.openxmlformats.org/officeDocument/2006/relationships/image" Target="../media/image74.svg"/><Relationship Id="rId38" Type="http://schemas.openxmlformats.org/officeDocument/2006/relationships/image" Target="../media/image79.svg"/><Relationship Id="rId2" Type="http://schemas.openxmlformats.org/officeDocument/2006/relationships/image" Target="../media/image43.svg"/><Relationship Id="rId16" Type="http://schemas.openxmlformats.org/officeDocument/2006/relationships/image" Target="../media/image57.svg"/><Relationship Id="rId20" Type="http://schemas.openxmlformats.org/officeDocument/2006/relationships/image" Target="../media/image61.svg"/><Relationship Id="rId29" Type="http://schemas.openxmlformats.org/officeDocument/2006/relationships/image" Target="../media/image70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7.svg"/><Relationship Id="rId11" Type="http://schemas.openxmlformats.org/officeDocument/2006/relationships/image" Target="../media/image52.svg"/><Relationship Id="rId24" Type="http://schemas.openxmlformats.org/officeDocument/2006/relationships/image" Target="../media/image65.svg"/><Relationship Id="rId32" Type="http://schemas.openxmlformats.org/officeDocument/2006/relationships/image" Target="../media/image73.svg"/><Relationship Id="rId37" Type="http://schemas.openxmlformats.org/officeDocument/2006/relationships/image" Target="../media/image78.svg"/><Relationship Id="rId5" Type="http://schemas.openxmlformats.org/officeDocument/2006/relationships/image" Target="../media/image46.svg"/><Relationship Id="rId15" Type="http://schemas.openxmlformats.org/officeDocument/2006/relationships/image" Target="../media/image56.svg"/><Relationship Id="rId23" Type="http://schemas.openxmlformats.org/officeDocument/2006/relationships/image" Target="../media/image64.svg"/><Relationship Id="rId28" Type="http://schemas.openxmlformats.org/officeDocument/2006/relationships/image" Target="../media/image69.svg"/><Relationship Id="rId36" Type="http://schemas.openxmlformats.org/officeDocument/2006/relationships/image" Target="../media/image77.svg"/><Relationship Id="rId10" Type="http://schemas.openxmlformats.org/officeDocument/2006/relationships/image" Target="../media/image51.svg"/><Relationship Id="rId19" Type="http://schemas.openxmlformats.org/officeDocument/2006/relationships/image" Target="../media/image60.svg"/><Relationship Id="rId31" Type="http://schemas.openxmlformats.org/officeDocument/2006/relationships/image" Target="../media/image72.svg"/><Relationship Id="rId4" Type="http://schemas.openxmlformats.org/officeDocument/2006/relationships/image" Target="../media/image45.svg"/><Relationship Id="rId9" Type="http://schemas.openxmlformats.org/officeDocument/2006/relationships/image" Target="../media/image50.svg"/><Relationship Id="rId14" Type="http://schemas.openxmlformats.org/officeDocument/2006/relationships/image" Target="../media/image55.svg"/><Relationship Id="rId22" Type="http://schemas.openxmlformats.org/officeDocument/2006/relationships/image" Target="../media/image63.svg"/><Relationship Id="rId27" Type="http://schemas.openxmlformats.org/officeDocument/2006/relationships/image" Target="../media/image68.svg"/><Relationship Id="rId30" Type="http://schemas.openxmlformats.org/officeDocument/2006/relationships/image" Target="../media/image71.svg"/><Relationship Id="rId35" Type="http://schemas.openxmlformats.org/officeDocument/2006/relationships/image" Target="../media/image76.svg"/><Relationship Id="rId8" Type="http://schemas.openxmlformats.org/officeDocument/2006/relationships/image" Target="../media/image49.svg"/><Relationship Id="rId3" Type="http://schemas.openxmlformats.org/officeDocument/2006/relationships/image" Target="../media/image44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sv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10.png"/><Relationship Id="rId4" Type="http://schemas.microsoft.com/office/2014/relationships/chartEx" Target="../charts/chartEx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svg"/><Relationship Id="rId18" Type="http://schemas.openxmlformats.org/officeDocument/2006/relationships/image" Target="../media/image26.svg"/><Relationship Id="rId26" Type="http://schemas.openxmlformats.org/officeDocument/2006/relationships/image" Target="../media/image34.svg"/><Relationship Id="rId3" Type="http://schemas.openxmlformats.org/officeDocument/2006/relationships/image" Target="../media/image11.svg"/><Relationship Id="rId21" Type="http://schemas.openxmlformats.org/officeDocument/2006/relationships/image" Target="../media/image29.svg"/><Relationship Id="rId7" Type="http://schemas.openxmlformats.org/officeDocument/2006/relationships/image" Target="../media/image15.svg"/><Relationship Id="rId12" Type="http://schemas.openxmlformats.org/officeDocument/2006/relationships/image" Target="../media/image20.svg"/><Relationship Id="rId17" Type="http://schemas.openxmlformats.org/officeDocument/2006/relationships/image" Target="../media/image25.svg"/><Relationship Id="rId25" Type="http://schemas.openxmlformats.org/officeDocument/2006/relationships/image" Target="../media/image33.svg"/><Relationship Id="rId33" Type="http://schemas.openxmlformats.org/officeDocument/2006/relationships/image" Target="../media/image41.svg"/><Relationship Id="rId2" Type="http://schemas.openxmlformats.org/officeDocument/2006/relationships/image" Target="../media/image10.svg"/><Relationship Id="rId16" Type="http://schemas.openxmlformats.org/officeDocument/2006/relationships/image" Target="../media/image24.svg"/><Relationship Id="rId20" Type="http://schemas.openxmlformats.org/officeDocument/2006/relationships/image" Target="../media/image28.svg"/><Relationship Id="rId29" Type="http://schemas.openxmlformats.org/officeDocument/2006/relationships/image" Target="../media/image37.sv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.svg"/><Relationship Id="rId11" Type="http://schemas.openxmlformats.org/officeDocument/2006/relationships/image" Target="../media/image19.svg"/><Relationship Id="rId24" Type="http://schemas.openxmlformats.org/officeDocument/2006/relationships/image" Target="../media/image32.svg"/><Relationship Id="rId32" Type="http://schemas.openxmlformats.org/officeDocument/2006/relationships/image" Target="../media/image40.svg"/><Relationship Id="rId5" Type="http://schemas.openxmlformats.org/officeDocument/2006/relationships/image" Target="../media/image13.svg"/><Relationship Id="rId15" Type="http://schemas.openxmlformats.org/officeDocument/2006/relationships/image" Target="../media/image23.svg"/><Relationship Id="rId23" Type="http://schemas.openxmlformats.org/officeDocument/2006/relationships/image" Target="../media/image31.svg"/><Relationship Id="rId28" Type="http://schemas.openxmlformats.org/officeDocument/2006/relationships/image" Target="../media/image36.svg"/><Relationship Id="rId10" Type="http://schemas.openxmlformats.org/officeDocument/2006/relationships/image" Target="../media/image18.svg"/><Relationship Id="rId19" Type="http://schemas.openxmlformats.org/officeDocument/2006/relationships/image" Target="../media/image27.svg"/><Relationship Id="rId31" Type="http://schemas.openxmlformats.org/officeDocument/2006/relationships/image" Target="../media/image39.svg"/><Relationship Id="rId4" Type="http://schemas.openxmlformats.org/officeDocument/2006/relationships/image" Target="../media/image12.svg"/><Relationship Id="rId9" Type="http://schemas.openxmlformats.org/officeDocument/2006/relationships/image" Target="../media/image17.svg"/><Relationship Id="rId14" Type="http://schemas.openxmlformats.org/officeDocument/2006/relationships/image" Target="../media/image22.svg"/><Relationship Id="rId22" Type="http://schemas.openxmlformats.org/officeDocument/2006/relationships/image" Target="../media/image30.svg"/><Relationship Id="rId27" Type="http://schemas.openxmlformats.org/officeDocument/2006/relationships/image" Target="../media/image35.svg"/><Relationship Id="rId30" Type="http://schemas.openxmlformats.org/officeDocument/2006/relationships/image" Target="../media/image38.svg"/><Relationship Id="rId8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sv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E850ED7-9794-1CD8-824E-BBBDE7CFA3B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/>
        </p:blipFill>
        <p:spPr>
          <a:xfrm>
            <a:off x="0" y="-1"/>
            <a:ext cx="6215605" cy="685800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8C1B0A6C-7FB4-21DF-D47F-9079659D72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80610" y="2276789"/>
            <a:ext cx="8100390" cy="230442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99B40F8-C244-A1E6-FDE2-542B43C8AB83}"/>
              </a:ext>
            </a:extLst>
          </p:cNvPr>
          <p:cNvSpPr txBox="1">
            <a:spLocks/>
          </p:cNvSpPr>
          <p:nvPr/>
        </p:nvSpPr>
        <p:spPr>
          <a:xfrm>
            <a:off x="3229781" y="2862596"/>
            <a:ext cx="7434840" cy="849819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>
                <a:solidFill>
                  <a:schemeClr val="bg1"/>
                </a:solidFill>
                <a:latin typeface="Lexend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16089198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F173B00-6288-6D40-BB39-931ED6756E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22319" y="1188994"/>
            <a:ext cx="254000" cy="254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1D27AAF-6EA8-D145-96A1-66FB13970C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1103" y="1188994"/>
            <a:ext cx="254000" cy="254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13C14A4-801E-D44C-AF6D-DB4F518EED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70519" y="1188994"/>
            <a:ext cx="254000" cy="254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502E2A4A-A523-2342-8CA0-AD96383511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98035" y="1188994"/>
            <a:ext cx="254000" cy="254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00E86FEF-3FE2-774B-A5BF-FACED645A2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64744" y="1188994"/>
            <a:ext cx="254000" cy="254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6A550A52-46E5-344B-BA35-E522B1CCAF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62841" y="1188994"/>
            <a:ext cx="254000" cy="254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53DDE0FF-5205-3345-B488-00D6FFE404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14913" y="1188994"/>
            <a:ext cx="254000" cy="2540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84AE8850-D982-6C43-818D-8D0B6B6AE7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72104" y="1188994"/>
            <a:ext cx="254000" cy="2540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90F05BCC-5456-9547-AB66-59DABE8DB1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22207" y="1188994"/>
            <a:ext cx="254000" cy="2540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6448FA9-5F4C-6940-91CF-C488E14123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20304" y="1188994"/>
            <a:ext cx="254000" cy="25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F1055974-3320-EA48-8AB4-A11771548D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18401" y="1188994"/>
            <a:ext cx="254000" cy="25400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9E38DB5D-C2EF-8A4F-8A28-B645EFD812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877869" y="2269578"/>
            <a:ext cx="342900" cy="34290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5360C215-3CFD-5A42-BFDF-F3B22A36E8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046653" y="2269578"/>
            <a:ext cx="342900" cy="342900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C706DBA6-D102-2047-930F-19D6689957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226069" y="2269578"/>
            <a:ext cx="342900" cy="34290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B4F1355D-BF99-D645-98AB-6D50785641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353585" y="2242997"/>
            <a:ext cx="342900" cy="3429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A952FD66-5125-834D-BD33-27E6378F00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520294" y="2242997"/>
            <a:ext cx="342900" cy="34290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B96FEE45-1088-4E49-B0C7-0765A38710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718391" y="2269578"/>
            <a:ext cx="342900" cy="3429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1F69CFE9-DC40-E74E-BB2C-02584766E4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127654" y="2269578"/>
            <a:ext cx="342900" cy="3429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EA9B2295-F527-3C44-94F2-39C8F73E27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805373" y="2269578"/>
            <a:ext cx="342900" cy="342900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0CB0E3B6-C3A2-1A4E-A2EB-12FD265E85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970463" y="2269578"/>
            <a:ext cx="342900" cy="34290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CB0F3436-1F67-C440-A1C8-26A718495D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475854" y="2269578"/>
            <a:ext cx="342900" cy="342900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BF11E2C2-8277-7A49-845B-64CFB12C64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277757" y="2269578"/>
            <a:ext cx="342900" cy="342900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7FD45638-B999-9F41-9C48-31ED8D9CCA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673951" y="2269578"/>
            <a:ext cx="342900" cy="342900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2399D8A1-C6A3-2B49-9AD7-C37895F73F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849823" y="1188994"/>
            <a:ext cx="254000" cy="254000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DE041060-A668-E947-B673-5EEF49D567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110153" y="3299362"/>
            <a:ext cx="215900" cy="1397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8A67D45C-A767-B84A-BB1B-F0799DFE92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9289569" y="3299362"/>
            <a:ext cx="215900" cy="1397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12B4147E-3711-4C4A-9349-FAB0C5E830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417085" y="3299362"/>
            <a:ext cx="215900" cy="139700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3F0A6615-06B9-3242-92CF-2DFF0366C5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583794" y="3299362"/>
            <a:ext cx="215900" cy="139700"/>
          </a:xfrm>
          <a:prstGeom prst="rect">
            <a:avLst/>
          </a:prstGeom>
        </p:spPr>
      </p:pic>
      <p:pic>
        <p:nvPicPr>
          <p:cNvPr id="59" name="Graphic 58">
            <a:extLst>
              <a:ext uri="{FF2B5EF4-FFF2-40B4-BE49-F238E27FC236}">
                <a16:creationId xmlns:a16="http://schemas.microsoft.com/office/drawing/2014/main" id="{DE164FD6-95B6-CA4B-9DEE-747A826DAE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6781891" y="3299362"/>
            <a:ext cx="215900" cy="139700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4CD90712-BD1F-1E4C-B89E-96F1163287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941369" y="3299362"/>
            <a:ext cx="215900" cy="139700"/>
          </a:xfrm>
          <a:prstGeom prst="rect">
            <a:avLst/>
          </a:prstGeom>
        </p:spPr>
      </p:pic>
      <p:pic>
        <p:nvPicPr>
          <p:cNvPr id="63" name="Graphic 62">
            <a:extLst>
              <a:ext uri="{FF2B5EF4-FFF2-40B4-BE49-F238E27FC236}">
                <a16:creationId xmlns:a16="http://schemas.microsoft.com/office/drawing/2014/main" id="{A04C2C71-A4B3-7142-AF1F-3A3A5051DC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868873" y="3289300"/>
            <a:ext cx="215900" cy="139700"/>
          </a:xfrm>
          <a:prstGeom prst="rect">
            <a:avLst/>
          </a:prstGeom>
        </p:spPr>
      </p:pic>
      <p:pic>
        <p:nvPicPr>
          <p:cNvPr id="65" name="Graphic 64">
            <a:extLst>
              <a:ext uri="{FF2B5EF4-FFF2-40B4-BE49-F238E27FC236}">
                <a16:creationId xmlns:a16="http://schemas.microsoft.com/office/drawing/2014/main" id="{45D7B45F-8395-344B-B1D2-6FECDE05C2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033963" y="3299362"/>
            <a:ext cx="215900" cy="1397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ED91B616-8944-AF41-85EB-4DDC04BD89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5191154" y="3299362"/>
            <a:ext cx="215900" cy="1397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3BFA69AB-2575-6047-BC54-A7DA5AA05E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341257" y="3299362"/>
            <a:ext cx="215900" cy="139700"/>
          </a:xfrm>
          <a:prstGeom prst="rect">
            <a:avLst/>
          </a:prstGeom>
        </p:spPr>
      </p:pic>
      <p:pic>
        <p:nvPicPr>
          <p:cNvPr id="71" name="Graphic 70">
            <a:extLst>
              <a:ext uri="{FF2B5EF4-FFF2-40B4-BE49-F238E27FC236}">
                <a16:creationId xmlns:a16="http://schemas.microsoft.com/office/drawing/2014/main" id="{61EA25BD-CEC1-F947-AFF9-6BF65022AA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3539354" y="3299362"/>
            <a:ext cx="215900" cy="139700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6815B6F4-747C-AC45-856B-0AB1A215C0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2737451" y="3299362"/>
            <a:ext cx="215900" cy="139700"/>
          </a:xfrm>
          <a:prstGeom prst="rect">
            <a:avLst/>
          </a:prstGeom>
        </p:spPr>
      </p:pic>
      <p:pic>
        <p:nvPicPr>
          <p:cNvPr id="75" name="Graphic 74">
            <a:extLst>
              <a:ext uri="{FF2B5EF4-FFF2-40B4-BE49-F238E27FC236}">
                <a16:creationId xmlns:a16="http://schemas.microsoft.com/office/drawing/2014/main" id="{C12D0C56-D94B-3F4B-ACDD-CF9E18D0B0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5308260" y="4599562"/>
            <a:ext cx="482600" cy="304800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586B843E-A2DA-4C40-95A7-A1FE8FB1624F}"/>
              </a:ext>
            </a:extLst>
          </p:cNvPr>
          <p:cNvSpPr txBox="1"/>
          <p:nvPr/>
        </p:nvSpPr>
        <p:spPr>
          <a:xfrm>
            <a:off x="301558" y="1128409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Pins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CE3EC03-EF09-C645-964F-EC56A0F7F54D}"/>
              </a:ext>
            </a:extLst>
          </p:cNvPr>
          <p:cNvSpPr txBox="1"/>
          <p:nvPr/>
        </p:nvSpPr>
        <p:spPr>
          <a:xfrm>
            <a:off x="301558" y="2227635"/>
            <a:ext cx="950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Markers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2AF45EF-F44E-104F-ABB6-6A485ACF2C2C}"/>
              </a:ext>
            </a:extLst>
          </p:cNvPr>
          <p:cNvSpPr txBox="1"/>
          <p:nvPr/>
        </p:nvSpPr>
        <p:spPr>
          <a:xfrm>
            <a:off x="301558" y="3142035"/>
            <a:ext cx="691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Ovals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C6AAEA5-A0E8-C649-B47C-70268B8BA9FC}"/>
              </a:ext>
            </a:extLst>
          </p:cNvPr>
          <p:cNvSpPr txBox="1"/>
          <p:nvPr/>
        </p:nvSpPr>
        <p:spPr>
          <a:xfrm>
            <a:off x="2927951" y="4581729"/>
            <a:ext cx="2180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Thomas Campus Icon</a:t>
            </a:r>
          </a:p>
        </p:txBody>
      </p:sp>
    </p:spTree>
    <p:extLst>
      <p:ext uri="{BB962C8B-B14F-4D97-AF65-F5344CB8AC3E}">
        <p14:creationId xmlns:p14="http://schemas.microsoft.com/office/powerpoint/2010/main" val="1553941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34FDEBA2-F1B9-0B44-A22C-6B594B4130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29930" y="2869945"/>
            <a:ext cx="2755900" cy="198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0B0FF1-063C-6F41-94FA-AF9DDCD3896D}"/>
              </a:ext>
            </a:extLst>
          </p:cNvPr>
          <p:cNvSpPr txBox="1"/>
          <p:nvPr/>
        </p:nvSpPr>
        <p:spPr>
          <a:xfrm>
            <a:off x="2446506" y="2145109"/>
            <a:ext cx="60992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AZ Graphic</a:t>
            </a:r>
          </a:p>
        </p:txBody>
      </p:sp>
    </p:spTree>
    <p:extLst>
      <p:ext uri="{BB962C8B-B14F-4D97-AF65-F5344CB8AC3E}">
        <p14:creationId xmlns:p14="http://schemas.microsoft.com/office/powerpoint/2010/main" val="3637792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CC8FB-E0C9-6644-87C9-5CF812B6B22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132494"/>
            <a:ext cx="12192000" cy="849819"/>
          </a:xfrm>
        </p:spPr>
        <p:txBody>
          <a:bodyPr/>
          <a:lstStyle/>
          <a:p>
            <a:pPr algn="ctr"/>
            <a:r>
              <a:rPr lang="en-US" sz="4400" dirty="0"/>
              <a:t>Data Visualization Charts</a:t>
            </a:r>
            <a:endParaRPr lang="en-US" sz="4100" dirty="0"/>
          </a:p>
        </p:txBody>
      </p:sp>
    </p:spTree>
    <p:extLst>
      <p:ext uri="{BB962C8B-B14F-4D97-AF65-F5344CB8AC3E}">
        <p14:creationId xmlns:p14="http://schemas.microsoft.com/office/powerpoint/2010/main" val="78295787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7A6324-D8AD-A8D8-25C6-CA89E12D3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13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EC4055-F217-DCE0-2862-92152184BD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1D333A-955F-7499-813E-5D264656C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 chart 1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B3B1CE4-6A29-3359-7F17-B948D5F948D9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3266119"/>
              </p:ext>
            </p:extLst>
          </p:nvPr>
        </p:nvGraphicFramePr>
        <p:xfrm>
          <a:off x="731520" y="173736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8C54E601-A2D0-0946-C161-29A9356F1D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5208584"/>
              </p:ext>
            </p:extLst>
          </p:nvPr>
        </p:nvGraphicFramePr>
        <p:xfrm>
          <a:off x="6217920" y="173736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82339880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7A6324-D8AD-A8D8-25C6-CA89E12D3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14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EC4055-F217-DCE0-2862-92152184BD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1D333A-955F-7499-813E-5D264656C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 chart 2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B3B1CE4-6A29-3359-7F17-B948D5F948D9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731520" y="173736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2D87E50B-B868-B8CD-7E08-B81FE12744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0966280"/>
              </p:ext>
            </p:extLst>
          </p:nvPr>
        </p:nvGraphicFramePr>
        <p:xfrm>
          <a:off x="731520" y="173990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3013FB2E-2270-FF79-B3B8-53DA1C6A36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05966"/>
              </p:ext>
            </p:extLst>
          </p:nvPr>
        </p:nvGraphicFramePr>
        <p:xfrm>
          <a:off x="6217920" y="173990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76194726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7A6324-D8AD-A8D8-25C6-CA89E12D3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15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EC4055-F217-DCE0-2862-92152184BD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1D333A-955F-7499-813E-5D264656C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Column chart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B3B1CE4-6A29-3359-7F17-B948D5F948D9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731520" y="173736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2D87E50B-B868-B8CD-7E08-B81FE12744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1520" y="173990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ontent Placeholder 4">
            <a:extLst>
              <a:ext uri="{FF2B5EF4-FFF2-40B4-BE49-F238E27FC236}">
                <a16:creationId xmlns:a16="http://schemas.microsoft.com/office/drawing/2014/main" id="{9909029F-845A-EA50-6019-3035AE0A00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1960604"/>
              </p:ext>
            </p:extLst>
          </p:nvPr>
        </p:nvGraphicFramePr>
        <p:xfrm>
          <a:off x="457200" y="1371600"/>
          <a:ext cx="10972800" cy="469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31387259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7A6324-D8AD-A8D8-25C6-CA89E12D3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16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EC4055-F217-DCE0-2862-92152184BD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1D333A-955F-7499-813E-5D264656C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 chart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B3B1CE4-6A29-3359-7F17-B948D5F948D9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731520" y="173736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2D87E50B-B868-B8CD-7E08-B81FE12744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1520" y="173990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D13D4F66-08B6-0BE6-A001-8397D48471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4731725"/>
              </p:ext>
            </p:extLst>
          </p:nvPr>
        </p:nvGraphicFramePr>
        <p:xfrm>
          <a:off x="457200" y="1371600"/>
          <a:ext cx="10972800" cy="469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17345169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7A6324-D8AD-A8D8-25C6-CA89E12D3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EC4055-F217-DCE0-2862-92152184BD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1D333A-955F-7499-813E-5D264656C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 chart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B3B1CE4-6A29-3359-7F17-B948D5F948D9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731520" y="173736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2D87E50B-B868-B8CD-7E08-B81FE12744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1520" y="173990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ontent Placeholder 4">
            <a:extLst>
              <a:ext uri="{FF2B5EF4-FFF2-40B4-BE49-F238E27FC236}">
                <a16:creationId xmlns:a16="http://schemas.microsoft.com/office/drawing/2014/main" id="{70AE8561-DE47-BD14-EC90-019952CED7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9290599"/>
              </p:ext>
            </p:extLst>
          </p:nvPr>
        </p:nvGraphicFramePr>
        <p:xfrm>
          <a:off x="457200" y="1371600"/>
          <a:ext cx="10972800" cy="469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19712091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7A6324-D8AD-A8D8-25C6-CA89E12D3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EC4055-F217-DCE0-2862-92152184BD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1D333A-955F-7499-813E-5D264656C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 chart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B3B1CE4-6A29-3359-7F17-B948D5F948D9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731520" y="173736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2D87E50B-B868-B8CD-7E08-B81FE12744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1520" y="173990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21C52B50-EDE7-EC54-55BF-4432BF841A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1326316"/>
              </p:ext>
            </p:extLst>
          </p:nvPr>
        </p:nvGraphicFramePr>
        <p:xfrm>
          <a:off x="457200" y="1371600"/>
          <a:ext cx="10972800" cy="469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17087690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7A6324-D8AD-A8D8-25C6-CA89E12D3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EC4055-F217-DCE0-2862-92152184BD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1D333A-955F-7499-813E-5D264656C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Scatter plot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B3B1CE4-6A29-3359-7F17-B948D5F948D9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731520" y="173736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2D87E50B-B868-B8CD-7E08-B81FE12744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1520" y="173990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ontent Placeholder 4">
            <a:extLst>
              <a:ext uri="{FF2B5EF4-FFF2-40B4-BE49-F238E27FC236}">
                <a16:creationId xmlns:a16="http://schemas.microsoft.com/office/drawing/2014/main" id="{F59F79AE-7479-B2EF-759B-8B9AE1A79D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4891869"/>
              </p:ext>
            </p:extLst>
          </p:nvPr>
        </p:nvGraphicFramePr>
        <p:xfrm>
          <a:off x="457200" y="1371600"/>
          <a:ext cx="10972800" cy="469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18563185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C33C5-F3B4-DDCA-D8B4-FE27F8F92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288926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7A6324-D8AD-A8D8-25C6-CA89E12D3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EC4055-F217-DCE0-2862-92152184BD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1D333A-955F-7499-813E-5D264656C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Treemap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B3B1CE4-6A29-3359-7F17-B948D5F948D9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731520" y="173736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2D87E50B-B868-B8CD-7E08-B81FE12744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1520" y="173990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9" name="Content Placeholder 4">
                <a:extLst>
                  <a:ext uri="{FF2B5EF4-FFF2-40B4-BE49-F238E27FC236}">
                    <a16:creationId xmlns:a16="http://schemas.microsoft.com/office/drawing/2014/main" id="{39B292E4-7615-29E4-BD57-767620FE04B5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624571657"/>
                  </p:ext>
                </p:extLst>
              </p:nvPr>
            </p:nvGraphicFramePr>
            <p:xfrm>
              <a:off x="457200" y="1371600"/>
              <a:ext cx="10972800" cy="469106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9" name="Content Placeholder 4">
                <a:extLst>
                  <a:ext uri="{FF2B5EF4-FFF2-40B4-BE49-F238E27FC236}">
                    <a16:creationId xmlns:a16="http://schemas.microsoft.com/office/drawing/2014/main" id="{39B292E4-7615-29E4-BD57-767620FE04B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7200" y="1371600"/>
                <a:ext cx="10972800" cy="469106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89057145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7A6324-D8AD-A8D8-25C6-CA89E12D3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EC4055-F217-DCE0-2862-92152184BD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1D333A-955F-7499-813E-5D264656C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palette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B3B1CE4-6A29-3359-7F17-B948D5F948D9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731520" y="173736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2D87E50B-B868-B8CD-7E08-B81FE12744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1520" y="1739900"/>
          <a:ext cx="49461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A0656B0B-8DCB-68A4-5E5F-6D48EA1B9972}"/>
              </a:ext>
            </a:extLst>
          </p:cNvPr>
          <p:cNvSpPr/>
          <p:nvPr/>
        </p:nvSpPr>
        <p:spPr>
          <a:xfrm>
            <a:off x="1564640" y="1550457"/>
            <a:ext cx="4572000" cy="457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3EF92A-D8C3-C7A9-FC7F-294F6EFA1646}"/>
              </a:ext>
            </a:extLst>
          </p:cNvPr>
          <p:cNvSpPr/>
          <p:nvPr/>
        </p:nvSpPr>
        <p:spPr>
          <a:xfrm>
            <a:off x="6136640" y="1550457"/>
            <a:ext cx="2286000" cy="9133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3DAE78-8A05-BEFB-4A3C-F3C8562D3936}"/>
              </a:ext>
            </a:extLst>
          </p:cNvPr>
          <p:cNvSpPr/>
          <p:nvPr/>
        </p:nvSpPr>
        <p:spPr>
          <a:xfrm>
            <a:off x="6136640" y="2463800"/>
            <a:ext cx="2286000" cy="9133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EFD8BE-DEE6-587D-56C4-7A349B3A3A8E}"/>
              </a:ext>
            </a:extLst>
          </p:cNvPr>
          <p:cNvSpPr/>
          <p:nvPr/>
        </p:nvSpPr>
        <p:spPr>
          <a:xfrm>
            <a:off x="6136640" y="3379785"/>
            <a:ext cx="2286000" cy="9133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7757AA-7C9D-16AA-A74C-0BF0802937B1}"/>
              </a:ext>
            </a:extLst>
          </p:cNvPr>
          <p:cNvSpPr/>
          <p:nvPr/>
        </p:nvSpPr>
        <p:spPr>
          <a:xfrm>
            <a:off x="6136640" y="4293129"/>
            <a:ext cx="2286000" cy="9133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E40B5D-F4D9-AC06-FAA6-CA53969905C6}"/>
              </a:ext>
            </a:extLst>
          </p:cNvPr>
          <p:cNvSpPr/>
          <p:nvPr/>
        </p:nvSpPr>
        <p:spPr>
          <a:xfrm>
            <a:off x="6136640" y="5209114"/>
            <a:ext cx="2286000" cy="9133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FFFD5AA-5E78-DF26-D45D-91529A590B08}"/>
              </a:ext>
            </a:extLst>
          </p:cNvPr>
          <p:cNvSpPr/>
          <p:nvPr/>
        </p:nvSpPr>
        <p:spPr>
          <a:xfrm>
            <a:off x="8422640" y="1550457"/>
            <a:ext cx="2286000" cy="91334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CC0B1CC-0ABB-4307-5572-DA0857C4393A}"/>
              </a:ext>
            </a:extLst>
          </p:cNvPr>
          <p:cNvSpPr/>
          <p:nvPr/>
        </p:nvSpPr>
        <p:spPr>
          <a:xfrm>
            <a:off x="8422640" y="2463800"/>
            <a:ext cx="2286000" cy="91334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50F742-41BC-90C9-E79D-08C84ADC2F28}"/>
              </a:ext>
            </a:extLst>
          </p:cNvPr>
          <p:cNvSpPr/>
          <p:nvPr/>
        </p:nvSpPr>
        <p:spPr>
          <a:xfrm>
            <a:off x="8422640" y="3379785"/>
            <a:ext cx="2286000" cy="913343"/>
          </a:xfrm>
          <a:prstGeom prst="rect">
            <a:avLst/>
          </a:prstGeom>
          <a:solidFill>
            <a:srgbClr val="43B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72C7502-5492-6761-B21F-3CA3AA646727}"/>
              </a:ext>
            </a:extLst>
          </p:cNvPr>
          <p:cNvSpPr/>
          <p:nvPr/>
        </p:nvSpPr>
        <p:spPr>
          <a:xfrm>
            <a:off x="8422640" y="4293129"/>
            <a:ext cx="2286000" cy="913343"/>
          </a:xfrm>
          <a:prstGeom prst="rect">
            <a:avLst/>
          </a:prstGeom>
          <a:solidFill>
            <a:srgbClr val="853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67624F0-03DF-F510-8F26-E0A422856B81}"/>
              </a:ext>
            </a:extLst>
          </p:cNvPr>
          <p:cNvSpPr/>
          <p:nvPr/>
        </p:nvSpPr>
        <p:spPr>
          <a:xfrm>
            <a:off x="8422640" y="5209114"/>
            <a:ext cx="2286000" cy="9133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506383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81610-7371-1A48-BAFB-FCE6D42C1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488803"/>
            <a:ext cx="10515600" cy="1371345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94AB6DAF-D902-5D4A-69FD-683942BD9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108" y="1609628"/>
            <a:ext cx="5965785" cy="156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29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55486A-D8FE-B20E-080A-4D3857307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E6B5D7-D682-0C78-F58F-D93924D67E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5646" y="2862596"/>
            <a:ext cx="7434840" cy="84981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350281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CCB2B5-DE5F-EFD6-7DC7-0F616AEAD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8E1ACB-E061-BC54-364E-017FC88671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85094" y="2862596"/>
            <a:ext cx="7434840" cy="84981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940234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CC8FB-E0C9-6644-87C9-5CF812B6B22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076345" y="3132494"/>
            <a:ext cx="7434840" cy="849819"/>
          </a:xfrm>
        </p:spPr>
        <p:txBody>
          <a:bodyPr/>
          <a:lstStyle/>
          <a:p>
            <a:r>
              <a:rPr lang="en-US" sz="4400" dirty="0"/>
              <a:t>Graphic Elements</a:t>
            </a:r>
            <a:endParaRPr lang="en-US" sz="4100" dirty="0"/>
          </a:p>
        </p:txBody>
      </p:sp>
    </p:spTree>
    <p:extLst>
      <p:ext uri="{BB962C8B-B14F-4D97-AF65-F5344CB8AC3E}">
        <p14:creationId xmlns:p14="http://schemas.microsoft.com/office/powerpoint/2010/main" val="232436706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110FBE-29D5-4841-AB2B-9B452E50E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06E4E-5BB3-424D-AA00-79BFD05D6828}" type="slidenum">
              <a:rPr lang="en-US" smtClean="0"/>
              <a:t>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899A90-148D-5D4C-B7AB-84417A5611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0B82327-12D2-444F-9C78-8424A7C89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visualization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66777C5-842D-4B4D-9C42-E30AD3B46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Establishing a cohesive style to visualize data allows us to tell our impact story in a clear and compelling way</a:t>
            </a:r>
          </a:p>
          <a:p>
            <a:r>
              <a:rPr lang="en-US" dirty="0"/>
              <a:t>The following slides illustrate how we emphasize data in a simple yet sophisticated way</a:t>
            </a:r>
          </a:p>
          <a:p>
            <a:r>
              <a:rPr lang="en-US" dirty="0"/>
              <a:t>Use these charts as a starting point to create your own versions</a:t>
            </a:r>
          </a:p>
        </p:txBody>
      </p:sp>
    </p:spTree>
    <p:extLst>
      <p:ext uri="{BB962C8B-B14F-4D97-AF65-F5344CB8AC3E}">
        <p14:creationId xmlns:p14="http://schemas.microsoft.com/office/powerpoint/2010/main" val="3681281678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E0B0FF1-063C-6F41-94FA-AF9DDCD3896D}"/>
              </a:ext>
            </a:extLst>
          </p:cNvPr>
          <p:cNvSpPr txBox="1"/>
          <p:nvPr/>
        </p:nvSpPr>
        <p:spPr>
          <a:xfrm>
            <a:off x="120750" y="97648"/>
            <a:ext cx="20382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Patterns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07DE983-DF15-154C-AFAD-9DBC7D2DE5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5648" y="4657310"/>
            <a:ext cx="673100" cy="4953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389B75B4-4DA9-7444-A671-C006D09D06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2801" y="3556823"/>
            <a:ext cx="990600" cy="4953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5F5B76A-211A-A446-B548-2A495B8986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24441" y="1704773"/>
            <a:ext cx="1714500" cy="4953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E3D2E09-C582-CF44-83F4-44C0066EFD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82801" y="2421248"/>
            <a:ext cx="990600" cy="9144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4D17FAEA-CAFC-B042-851E-A170457599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65841" y="4273298"/>
            <a:ext cx="673100" cy="9144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D25B28EB-01D0-394A-9F2B-D5B3E4111B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5200" y="4898872"/>
            <a:ext cx="482600" cy="3810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06ADC67D-E372-E847-84A8-31AE762EAC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98376" y="5373785"/>
            <a:ext cx="1714500" cy="9144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9494334E-882B-7649-BE9B-8AC7644F3D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4487" y="4797272"/>
            <a:ext cx="520700" cy="4826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9E136070-D09D-0E43-8616-67B9193A63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3124" y="5666393"/>
            <a:ext cx="787400" cy="3556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56DD00-D645-C845-9571-68ACCFE894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11468" y="4803622"/>
            <a:ext cx="584200" cy="46990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2DB16EBD-4DEB-D14F-B015-20E95A3A09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22991" y="4979765"/>
            <a:ext cx="596900" cy="33020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E017D8FD-2018-C648-8E71-46673C930A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91998" y="4890865"/>
            <a:ext cx="647700" cy="508000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246B83B0-C89F-C84B-80B0-865B9F51E2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131987" y="4980593"/>
            <a:ext cx="457200" cy="45720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24A72317-6ACA-F04A-9691-980107B6F5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204859" y="4979765"/>
            <a:ext cx="622300" cy="4191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A3961F81-9840-3840-9949-74588EE7A8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400866" y="4941665"/>
            <a:ext cx="495300" cy="49530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A81AF883-7C8E-F043-8294-BD2998DE11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36324" y="4961543"/>
            <a:ext cx="381000" cy="4953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271211F3-C4CF-1949-8F9B-0E076BA9FD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762460" y="5572800"/>
            <a:ext cx="647700" cy="4953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93EF7345-80EE-814D-BD8D-A5821C2969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58277" y="5624566"/>
            <a:ext cx="622300" cy="342900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2981976B-F203-404C-869C-AF94E3AA67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242050" y="5570039"/>
            <a:ext cx="330200" cy="49530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A0763C0F-2472-EE42-888B-81CF2B46B2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912692" y="5557339"/>
            <a:ext cx="495300" cy="520700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D105B854-7445-CB4F-9EB9-AE22BAFBA9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673864" y="5591988"/>
            <a:ext cx="304800" cy="419100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43685C37-D70B-434A-8102-C65587A1DC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240420" y="5582739"/>
            <a:ext cx="406400" cy="495300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02EB8C8F-1754-EC4F-A847-8B527EBFD6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320498" y="5583843"/>
            <a:ext cx="571500" cy="495300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AD57E444-6FBB-5B48-9CFF-76D3DCE9F2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726924" y="5609243"/>
            <a:ext cx="469900" cy="4699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4676385B-620C-4549-ABB3-0B2BDC3F04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591076" y="5583843"/>
            <a:ext cx="381000" cy="5207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69FFA530-9266-8741-87FE-BFB826E5FE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778029" y="3470718"/>
            <a:ext cx="381000" cy="393700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6DB62A1D-1B29-5F47-9189-3E199952EF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245457" y="3483418"/>
            <a:ext cx="342900" cy="381000"/>
          </a:xfrm>
          <a:prstGeom prst="rect">
            <a:avLst/>
          </a:prstGeom>
        </p:spPr>
      </p:pic>
      <p:pic>
        <p:nvPicPr>
          <p:cNvPr id="59" name="Graphic 58">
            <a:extLst>
              <a:ext uri="{FF2B5EF4-FFF2-40B4-BE49-F238E27FC236}">
                <a16:creationId xmlns:a16="http://schemas.microsoft.com/office/drawing/2014/main" id="{E5B4BBE9-AC00-0942-B186-C0F65DD217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73957" y="3489768"/>
            <a:ext cx="381000" cy="393700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A971F32D-7F1B-6249-9BDA-E9E1D4D75D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6108700" y="806785"/>
            <a:ext cx="1689100" cy="1943100"/>
          </a:xfrm>
          <a:prstGeom prst="rect">
            <a:avLst/>
          </a:prstGeom>
        </p:spPr>
      </p:pic>
      <p:pic>
        <p:nvPicPr>
          <p:cNvPr id="63" name="Graphic 62">
            <a:extLst>
              <a:ext uri="{FF2B5EF4-FFF2-40B4-BE49-F238E27FC236}">
                <a16:creationId xmlns:a16="http://schemas.microsoft.com/office/drawing/2014/main" id="{7F349249-F990-BF40-B9AA-E58B473BAF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307509" y="832185"/>
            <a:ext cx="1524000" cy="1930400"/>
          </a:xfrm>
          <a:prstGeom prst="rect">
            <a:avLst/>
          </a:prstGeom>
        </p:spPr>
      </p:pic>
      <p:pic>
        <p:nvPicPr>
          <p:cNvPr id="65" name="Graphic 64">
            <a:extLst>
              <a:ext uri="{FF2B5EF4-FFF2-40B4-BE49-F238E27FC236}">
                <a16:creationId xmlns:a16="http://schemas.microsoft.com/office/drawing/2014/main" id="{CBB2BEC7-CA3C-6B44-B8A5-A629F31F35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2634698" y="832185"/>
            <a:ext cx="1257300" cy="18542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047E37FF-08D7-FA49-9886-7F3226A819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557343" y="944370"/>
            <a:ext cx="1419428" cy="1614463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4561D298-B9F9-EC44-B079-F701A6D5D13B}"/>
              </a:ext>
            </a:extLst>
          </p:cNvPr>
          <p:cNvSpPr txBox="1"/>
          <p:nvPr/>
        </p:nvSpPr>
        <p:spPr>
          <a:xfrm>
            <a:off x="120750" y="2880605"/>
            <a:ext cx="20382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Heart Hand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6B9597E-C883-FC4F-8B09-819D173C078E}"/>
              </a:ext>
            </a:extLst>
          </p:cNvPr>
          <p:cNvSpPr txBox="1"/>
          <p:nvPr/>
        </p:nvSpPr>
        <p:spPr>
          <a:xfrm>
            <a:off x="120749" y="4296839"/>
            <a:ext cx="20382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Icon Set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4D9BB03-E5D7-F54E-9852-3E21959740C7}"/>
              </a:ext>
            </a:extLst>
          </p:cNvPr>
          <p:cNvSpPr txBox="1"/>
          <p:nvPr/>
        </p:nvSpPr>
        <p:spPr>
          <a:xfrm>
            <a:off x="9930671" y="931633"/>
            <a:ext cx="20382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Box Shapes</a:t>
            </a:r>
          </a:p>
        </p:txBody>
      </p:sp>
    </p:spTree>
    <p:extLst>
      <p:ext uri="{BB962C8B-B14F-4D97-AF65-F5344CB8AC3E}">
        <p14:creationId xmlns:p14="http://schemas.microsoft.com/office/powerpoint/2010/main" val="1117367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CC8FB-E0C9-6644-87C9-5CF812B6B22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076345" y="3132494"/>
            <a:ext cx="7434840" cy="849819"/>
          </a:xfrm>
        </p:spPr>
        <p:txBody>
          <a:bodyPr/>
          <a:lstStyle/>
          <a:p>
            <a:r>
              <a:rPr lang="en-US" sz="4400" dirty="0"/>
              <a:t>Map Elements</a:t>
            </a:r>
            <a:endParaRPr lang="en-US" sz="4100" dirty="0"/>
          </a:p>
        </p:txBody>
      </p:sp>
    </p:spTree>
    <p:extLst>
      <p:ext uri="{BB962C8B-B14F-4D97-AF65-F5344CB8AC3E}">
        <p14:creationId xmlns:p14="http://schemas.microsoft.com/office/powerpoint/2010/main" val="23114525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7792542-38DC-CA4F-BBD2-7BA4EDC4C1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33600" y="1517650"/>
            <a:ext cx="7924800" cy="3822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0B346F-E407-F749-8F3B-3BC64EC18D6B}"/>
              </a:ext>
            </a:extLst>
          </p:cNvPr>
          <p:cNvSpPr txBox="1"/>
          <p:nvPr/>
        </p:nvSpPr>
        <p:spPr>
          <a:xfrm>
            <a:off x="2368684" y="861058"/>
            <a:ext cx="60992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Phoenix Graphic</a:t>
            </a:r>
          </a:p>
        </p:txBody>
      </p:sp>
    </p:spTree>
    <p:extLst>
      <p:ext uri="{BB962C8B-B14F-4D97-AF65-F5344CB8AC3E}">
        <p14:creationId xmlns:p14="http://schemas.microsoft.com/office/powerpoint/2010/main" val="2362738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3C3834"/>
      </a:dk1>
      <a:lt1>
        <a:srgbClr val="FFFFFF"/>
      </a:lt1>
      <a:dk2>
        <a:srgbClr val="C3BFB6"/>
      </a:dk2>
      <a:lt2>
        <a:srgbClr val="F91E26"/>
      </a:lt2>
      <a:accent1>
        <a:srgbClr val="5BC2E7"/>
      </a:accent1>
      <a:accent2>
        <a:srgbClr val="FBD871"/>
      </a:accent2>
      <a:accent3>
        <a:srgbClr val="A9C37F"/>
      </a:accent3>
      <a:accent4>
        <a:srgbClr val="E782A9"/>
      </a:accent4>
      <a:accent5>
        <a:srgbClr val="13284B"/>
      </a:accent5>
      <a:accent6>
        <a:srgbClr val="ED8B00"/>
      </a:accent6>
      <a:hlink>
        <a:srgbClr val="43B02A"/>
      </a:hlink>
      <a:folHlink>
        <a:srgbClr val="83307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249e64c5-404d-4770-ac5b-736de0e9aa38" xsi:nil="true"/>
    <_ip_UnifiedCompliancePolicyProperties xmlns="http://schemas.microsoft.com/sharepoint/v3" xsi:nil="true"/>
    <lcf76f155ced4ddcb4097134ff3c332f xmlns="d7e2399d-02bf-42a1-85ca-3ef20847973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2D6F6FAE027E4CA96CC34E33FEB3CF" ma:contentTypeVersion="18" ma:contentTypeDescription="Create a new document." ma:contentTypeScope="" ma:versionID="08e1d5ce3d1e263572ae4f8896485f8c">
  <xsd:schema xmlns:xsd="http://www.w3.org/2001/XMLSchema" xmlns:xs="http://www.w3.org/2001/XMLSchema" xmlns:p="http://schemas.microsoft.com/office/2006/metadata/properties" xmlns:ns1="http://schemas.microsoft.com/sharepoint/v3" xmlns:ns2="d7e2399d-02bf-42a1-85ca-3ef208479730" xmlns:ns3="249e64c5-404d-4770-ac5b-736de0e9aa38" targetNamespace="http://schemas.microsoft.com/office/2006/metadata/properties" ma:root="true" ma:fieldsID="5d093489b569ef813aa2bb12c16bba1a" ns1:_="" ns2:_="" ns3:_="">
    <xsd:import namespace="http://schemas.microsoft.com/sharepoint/v3"/>
    <xsd:import namespace="d7e2399d-02bf-42a1-85ca-3ef208479730"/>
    <xsd:import namespace="249e64c5-404d-4770-ac5b-736de0e9aa3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e2399d-02bf-42a1-85ca-3ef2084797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565a612-6302-4389-b017-beeae242c2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9e64c5-404d-4770-ac5b-736de0e9aa3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3d5a74c-659d-4a01-894b-56a22d691e24}" ma:internalName="TaxCatchAll" ma:showField="CatchAllData" ma:web="249e64c5-404d-4770-ac5b-736de0e9aa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3BAC50-8B72-41E7-91F3-1CB152A8E2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5679DB-901F-4767-95E6-270EBDA5AAF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249e64c5-404d-4770-ac5b-736de0e9aa38"/>
    <ds:schemaRef ds:uri="d7e2399d-02bf-42a1-85ca-3ef208479730"/>
  </ds:schemaRefs>
</ds:datastoreItem>
</file>

<file path=customXml/itemProps3.xml><?xml version="1.0" encoding="utf-8"?>
<ds:datastoreItem xmlns:ds="http://schemas.openxmlformats.org/officeDocument/2006/customXml" ds:itemID="{DB722C98-49AA-43B2-A6C9-1847060340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7e2399d-02bf-42a1-85ca-3ef208479730"/>
    <ds:schemaRef ds:uri="249e64c5-404d-4770-ac5b-736de0e9aa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11516</TotalTime>
  <Words>125</Words>
  <Application>Microsoft Office PowerPoint</Application>
  <PresentationFormat>Widescreen</PresentationFormat>
  <Paragraphs>47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Graphic Elements</vt:lpstr>
      <vt:lpstr>Data visualization</vt:lpstr>
      <vt:lpstr>PowerPoint Presentation</vt:lpstr>
      <vt:lpstr>Map Elements</vt:lpstr>
      <vt:lpstr>PowerPoint Presentation</vt:lpstr>
      <vt:lpstr>PowerPoint Presentation</vt:lpstr>
      <vt:lpstr>PowerPoint Presentation</vt:lpstr>
      <vt:lpstr>Data Visualization Charts</vt:lpstr>
      <vt:lpstr>Pie chart 1</vt:lpstr>
      <vt:lpstr>Pie chart 2</vt:lpstr>
      <vt:lpstr>Column chart</vt:lpstr>
      <vt:lpstr>Bar chart</vt:lpstr>
      <vt:lpstr>Area chart</vt:lpstr>
      <vt:lpstr>Line chart</vt:lpstr>
      <vt:lpstr>Scatter plot</vt:lpstr>
      <vt:lpstr>Treemap</vt:lpstr>
      <vt:lpstr>Color palette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Mcgowan, Shawn</dc:creator>
  <cp:lastModifiedBy>Henshaw, Caleb</cp:lastModifiedBy>
  <cp:revision>46</cp:revision>
  <dcterms:created xsi:type="dcterms:W3CDTF">2022-01-20T21:02:16Z</dcterms:created>
  <dcterms:modified xsi:type="dcterms:W3CDTF">2026-07-27T16:27:23Z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0x010100432D6F6FAE027E4CA96CC34E33FEB3CF</vt:lpwstr>
  </property>
  <property fmtid="{D5CDD505-2E9C-101B-9397-08002B2CF9AE}" pid="3" name="MediaServiceImageTags">
    <vt:lpwstr/>
  </property>
</Properties>
</file>