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2.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 id="2147483664" r:id="rId2"/>
    <p:sldMasterId id="2147483665" r:id="rId3"/>
  </p:sldMasterIdLst>
  <p:notesMasterIdLst>
    <p:notesMasterId r:id="rId23"/>
  </p:notesMasterIdLst>
  <p:sldIdLst>
    <p:sldId id="256" r:id="rId4"/>
    <p:sldId id="266" r:id="rId5"/>
    <p:sldId id="268" r:id="rId6"/>
    <p:sldId id="267" r:id="rId7"/>
    <p:sldId id="262" r:id="rId8"/>
    <p:sldId id="263" r:id="rId9"/>
    <p:sldId id="264" r:id="rId10"/>
    <p:sldId id="269" r:id="rId11"/>
    <p:sldId id="259" r:id="rId12"/>
    <p:sldId id="270" r:id="rId13"/>
    <p:sldId id="4789" r:id="rId14"/>
    <p:sldId id="271" r:id="rId15"/>
    <p:sldId id="272" r:id="rId16"/>
    <p:sldId id="273" r:id="rId17"/>
    <p:sldId id="274" r:id="rId18"/>
    <p:sldId id="275" r:id="rId19"/>
    <p:sldId id="4792" r:id="rId20"/>
    <p:sldId id="4794" r:id="rId21"/>
    <p:sldId id="4793" r:id="rId22"/>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30" autoAdjust="0"/>
  </p:normalViewPr>
  <p:slideViewPr>
    <p:cSldViewPr snapToGrid="0">
      <p:cViewPr varScale="1">
        <p:scale>
          <a:sx n="92" d="100"/>
          <a:sy n="92" d="100"/>
        </p:scale>
        <p:origin x="307" y="29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a Fox" userId="4ac69269f9cba2cf" providerId="LiveId" clId="{2AE935A6-F41B-4E07-B8B9-A75A137ED563}"/>
    <pc:docChg chg="custSel addSld delSld modSld">
      <pc:chgData name="Helena Fox" userId="4ac69269f9cba2cf" providerId="LiveId" clId="{2AE935A6-F41B-4E07-B8B9-A75A137ED563}" dt="2025-03-27T22:17:50.974" v="1200" actId="2696"/>
      <pc:docMkLst>
        <pc:docMk/>
      </pc:docMkLst>
      <pc:sldChg chg="modNotesTx">
        <pc:chgData name="Helena Fox" userId="4ac69269f9cba2cf" providerId="LiveId" clId="{2AE935A6-F41B-4E07-B8B9-A75A137ED563}" dt="2025-03-13T17:12:36.449" v="96" actId="313"/>
        <pc:sldMkLst>
          <pc:docMk/>
          <pc:sldMk cId="0" sldId="259"/>
        </pc:sldMkLst>
      </pc:sldChg>
      <pc:sldChg chg="modNotesTx">
        <pc:chgData name="Helena Fox" userId="4ac69269f9cba2cf" providerId="LiveId" clId="{2AE935A6-F41B-4E07-B8B9-A75A137ED563}" dt="2025-03-26T22:09:09.479" v="1186" actId="20577"/>
        <pc:sldMkLst>
          <pc:docMk/>
          <pc:sldMk cId="0" sldId="263"/>
        </pc:sldMkLst>
      </pc:sldChg>
      <pc:sldChg chg="modNotesTx">
        <pc:chgData name="Helena Fox" userId="4ac69269f9cba2cf" providerId="LiveId" clId="{2AE935A6-F41B-4E07-B8B9-A75A137ED563}" dt="2025-03-27T21:46:36.651" v="1196" actId="20577"/>
        <pc:sldMkLst>
          <pc:docMk/>
          <pc:sldMk cId="0" sldId="267"/>
        </pc:sldMkLst>
      </pc:sldChg>
      <pc:sldChg chg="modNotesTx">
        <pc:chgData name="Helena Fox" userId="4ac69269f9cba2cf" providerId="LiveId" clId="{2AE935A6-F41B-4E07-B8B9-A75A137ED563}" dt="2025-03-13T17:10:49.685" v="2" actId="313"/>
        <pc:sldMkLst>
          <pc:docMk/>
          <pc:sldMk cId="0" sldId="269"/>
        </pc:sldMkLst>
      </pc:sldChg>
      <pc:sldChg chg="modNotesTx">
        <pc:chgData name="Helena Fox" userId="4ac69269f9cba2cf" providerId="LiveId" clId="{2AE935A6-F41B-4E07-B8B9-A75A137ED563}" dt="2025-03-13T17:14:52.269" v="276" actId="20577"/>
        <pc:sldMkLst>
          <pc:docMk/>
          <pc:sldMk cId="0" sldId="270"/>
        </pc:sldMkLst>
      </pc:sldChg>
      <pc:sldChg chg="modNotesTx">
        <pc:chgData name="Helena Fox" userId="4ac69269f9cba2cf" providerId="LiveId" clId="{2AE935A6-F41B-4E07-B8B9-A75A137ED563}" dt="2025-03-13T17:24:25.830" v="806" actId="20577"/>
        <pc:sldMkLst>
          <pc:docMk/>
          <pc:sldMk cId="0" sldId="271"/>
        </pc:sldMkLst>
      </pc:sldChg>
      <pc:sldChg chg="modNotesTx">
        <pc:chgData name="Helena Fox" userId="4ac69269f9cba2cf" providerId="LiveId" clId="{2AE935A6-F41B-4E07-B8B9-A75A137ED563}" dt="2025-03-13T17:27:30.424" v="821" actId="20577"/>
        <pc:sldMkLst>
          <pc:docMk/>
          <pc:sldMk cId="0" sldId="273"/>
        </pc:sldMkLst>
      </pc:sldChg>
      <pc:sldChg chg="modNotesTx">
        <pc:chgData name="Helena Fox" userId="4ac69269f9cba2cf" providerId="LiveId" clId="{2AE935A6-F41B-4E07-B8B9-A75A137ED563}" dt="2025-03-13T17:29:06.262" v="869" actId="20577"/>
        <pc:sldMkLst>
          <pc:docMk/>
          <pc:sldMk cId="0" sldId="274"/>
        </pc:sldMkLst>
      </pc:sldChg>
      <pc:sldChg chg="modNotesTx">
        <pc:chgData name="Helena Fox" userId="4ac69269f9cba2cf" providerId="LiveId" clId="{2AE935A6-F41B-4E07-B8B9-A75A137ED563}" dt="2025-03-13T17:31:24.719" v="1169" actId="20577"/>
        <pc:sldMkLst>
          <pc:docMk/>
          <pc:sldMk cId="0" sldId="275"/>
        </pc:sldMkLst>
      </pc:sldChg>
      <pc:sldChg chg="modNotesTx">
        <pc:chgData name="Helena Fox" userId="4ac69269f9cba2cf" providerId="LiveId" clId="{2AE935A6-F41B-4E07-B8B9-A75A137ED563}" dt="2025-03-13T17:17:07.585" v="486" actId="20577"/>
        <pc:sldMkLst>
          <pc:docMk/>
          <pc:sldMk cId="1891982628" sldId="4789"/>
        </pc:sldMkLst>
      </pc:sldChg>
      <pc:sldChg chg="modNotesTx">
        <pc:chgData name="Helena Fox" userId="4ac69269f9cba2cf" providerId="LiveId" clId="{2AE935A6-F41B-4E07-B8B9-A75A137ED563}" dt="2025-03-13T17:32:00.315" v="1171" actId="6549"/>
        <pc:sldMkLst>
          <pc:docMk/>
          <pc:sldMk cId="3719582317" sldId="4792"/>
        </pc:sldMkLst>
      </pc:sldChg>
      <pc:sldChg chg="new del">
        <pc:chgData name="Helena Fox" userId="4ac69269f9cba2cf" providerId="LiveId" clId="{2AE935A6-F41B-4E07-B8B9-A75A137ED563}" dt="2025-03-26T22:20:50.103" v="1188" actId="2696"/>
        <pc:sldMkLst>
          <pc:docMk/>
          <pc:sldMk cId="258265978" sldId="4795"/>
        </pc:sldMkLst>
      </pc:sldChg>
      <pc:sldChg chg="new del">
        <pc:chgData name="Helena Fox" userId="4ac69269f9cba2cf" providerId="LiveId" clId="{2AE935A6-F41B-4E07-B8B9-A75A137ED563}" dt="2025-03-26T22:33:07.079" v="1190" actId="2696"/>
        <pc:sldMkLst>
          <pc:docMk/>
          <pc:sldMk cId="684764280" sldId="4795"/>
        </pc:sldMkLst>
      </pc:sldChg>
      <pc:sldChg chg="new del">
        <pc:chgData name="Helena Fox" userId="4ac69269f9cba2cf" providerId="LiveId" clId="{2AE935A6-F41B-4E07-B8B9-A75A137ED563}" dt="2025-03-26T21:35:29.830" v="1175" actId="2696"/>
        <pc:sldMkLst>
          <pc:docMk/>
          <pc:sldMk cId="914761882" sldId="4795"/>
        </pc:sldMkLst>
      </pc:sldChg>
      <pc:sldChg chg="new del">
        <pc:chgData name="Helena Fox" userId="4ac69269f9cba2cf" providerId="LiveId" clId="{2AE935A6-F41B-4E07-B8B9-A75A137ED563}" dt="2025-03-27T21:46:06.204" v="1192" actId="2696"/>
        <pc:sldMkLst>
          <pc:docMk/>
          <pc:sldMk cId="999864392" sldId="4795"/>
        </pc:sldMkLst>
      </pc:sldChg>
      <pc:sldChg chg="new del">
        <pc:chgData name="Helena Fox" userId="4ac69269f9cba2cf" providerId="LiveId" clId="{2AE935A6-F41B-4E07-B8B9-A75A137ED563}" dt="2025-03-27T21:50:29.771" v="1198" actId="2696"/>
        <pc:sldMkLst>
          <pc:docMk/>
          <pc:sldMk cId="1648389093" sldId="4795"/>
        </pc:sldMkLst>
      </pc:sldChg>
      <pc:sldChg chg="new del">
        <pc:chgData name="Helena Fox" userId="4ac69269f9cba2cf" providerId="LiveId" clId="{2AE935A6-F41B-4E07-B8B9-A75A137ED563}" dt="2025-03-26T21:53:46.615" v="1180" actId="2696"/>
        <pc:sldMkLst>
          <pc:docMk/>
          <pc:sldMk cId="2966073970" sldId="4795"/>
        </pc:sldMkLst>
      </pc:sldChg>
      <pc:sldChg chg="new del">
        <pc:chgData name="Helena Fox" userId="4ac69269f9cba2cf" providerId="LiveId" clId="{2AE935A6-F41B-4E07-B8B9-A75A137ED563}" dt="2025-03-27T22:17:50.974" v="1200" actId="2696"/>
        <pc:sldMkLst>
          <pc:docMk/>
          <pc:sldMk cId="3370925104" sldId="4795"/>
        </pc:sldMkLst>
      </pc:sldChg>
      <pc:sldChg chg="new del">
        <pc:chgData name="Helena Fox" userId="4ac69269f9cba2cf" providerId="LiveId" clId="{2AE935A6-F41B-4E07-B8B9-A75A137ED563}" dt="2025-03-26T21:35:12.763" v="1174" actId="2696"/>
        <pc:sldMkLst>
          <pc:docMk/>
          <pc:sldMk cId="504561951" sldId="4796"/>
        </pc:sldMkLst>
      </pc:sldChg>
      <pc:sldChg chg="new del">
        <pc:chgData name="Helena Fox" userId="4ac69269f9cba2cf" providerId="LiveId" clId="{2AE935A6-F41B-4E07-B8B9-A75A137ED563}" dt="2025-03-26T21:53:38.500" v="1178" actId="2696"/>
        <pc:sldMkLst>
          <pc:docMk/>
          <pc:sldMk cId="3350663265" sldId="4796"/>
        </pc:sldMkLst>
      </pc:sldChg>
      <pc:sldChg chg="add del">
        <pc:chgData name="Helena Fox" userId="4ac69269f9cba2cf" providerId="LiveId" clId="{2AE935A6-F41B-4E07-B8B9-A75A137ED563}" dt="2025-03-26T21:54:29.801" v="1181" actId="2696"/>
        <pc:sldMkLst>
          <pc:docMk/>
          <pc:sldMk cId="4198808102" sldId="4796"/>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18:47:47.246"/>
    </inkml:context>
    <inkml:brush xml:id="br0">
      <inkml:brushProperty name="width" value="0.35" units="cm"/>
      <inkml:brushProperty name="height" value="0.35" units="cm"/>
      <inkml:brushProperty name="color" value="#FFFFFF"/>
    </inkml:brush>
  </inkml:definitions>
  <inkml:trace contextRef="#ctx0" brushRef="#br0">85 1 24575,'32'2'0,"1"1"0,39 10 0,25 2 0,-38-10 0,141 18 0,-167-18 0,-18-4 0,1 2 0,0 0 0,19 7 0,-32-9 0,1 1 0,0-1 0,-1 1 0,1 0 0,-1 0 0,0 0 0,0 1 0,1-1 0,-2 1 0,1 0 0,0-1 0,0 1 0,-1 1 0,0-1 0,1 0 0,-1 0 0,0 1 0,1 4 0,-1-3 0,0 1 0,0 0 0,-1 0 0,0 0 0,0 0 0,0 0 0,-1 0 0,0 1 0,0-1 0,-1 0 0,1 0 0,-1 0 0,-1 0 0,1 0 0,-1 0 0,0 0 0,0-1 0,-1 1 0,0-1 0,0 1 0,0-1 0,-1 0 0,1 0 0,-1-1 0,0 1 0,-1-1 0,1 1 0,-6 3 0,-2 1 0,0-1 0,-1 1 0,0-2 0,-1 0 0,1 0 0,-1-2 0,-1 1 0,1-2 0,-1 0 0,-20 3 0,-41-1 0,1-3 0,-83-7 0,17 0 0,60 4-1365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18:47:47.246"/>
    </inkml:context>
    <inkml:brush xml:id="br0">
      <inkml:brushProperty name="width" value="0.35" units="cm"/>
      <inkml:brushProperty name="height" value="0.35" units="cm"/>
      <inkml:brushProperty name="color" value="#FFFFFF"/>
    </inkml:brush>
  </inkml:definitions>
  <inkml:trace contextRef="#ctx0" brushRef="#br0">85 1 24575,'32'2'0,"1"1"0,39 10 0,25 2 0,-38-10 0,141 18 0,-167-18 0,-18-4 0,1 2 0,0 0 0,19 7 0,-32-9 0,1 1 0,0-1 0,-1 1 0,1 0 0,-1 0 0,0 0 0,0 1 0,1-1 0,-2 1 0,1 0 0,0-1 0,0 1 0,-1 1 0,0-1 0,1 0 0,-1 0 0,0 1 0,1 4 0,-1-3 0,0 1 0,0 0 0,-1 0 0,0 0 0,0 0 0,0 0 0,-1 0 0,0 1 0,0-1 0,-1 0 0,1 0 0,-1 0 0,-1 0 0,1 0 0,-1 0 0,0 0 0,0-1 0,-1 1 0,0-1 0,0 1 0,0-1 0,-1 0 0,1 0 0,-1-1 0,0 1 0,-1-1 0,1 1 0,-6 3 0,-2 1 0,0-1 0,-1 1 0,0-2 0,-1 0 0,1 0 0,-1-2 0,-1 1 0,1-2 0,-1 0 0,-20 3 0,-41-1 0,1-3 0,-83-7 0,17 0 0,60 4-1365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62" tIns="46568" rIns="93162" bIns="46568"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62" tIns="46568" rIns="93162" bIns="46568"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62" tIns="46568" rIns="93162" bIns="46568"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r>
              <a:rPr lang="en-US" dirty="0"/>
              <a:t>When we go to the hospital sometimes things just don’t go the way we planned, Right?? You don't get the meal you ordered…you weren’t allowed to wear your fuzzy slippers you love to wear at home….</a:t>
            </a:r>
          </a:p>
          <a:p>
            <a:pPr marL="0" indent="0"/>
            <a:r>
              <a:rPr lang="en-US" dirty="0"/>
              <a:t> we are talking about something more critical than those disappointments.</a:t>
            </a:r>
          </a:p>
          <a:p>
            <a:pPr marL="0" indent="0"/>
            <a:r>
              <a:rPr lang="en-US" dirty="0"/>
              <a:t>Tonight- I hope to prepare you to have a successful outcome in the hospital and return home as soon as possible without complications or unnecessary days  spent in the hospital caused by not getting your Parkinson’s needs met. </a:t>
            </a:r>
            <a:endParaRPr dirty="0"/>
          </a:p>
        </p:txBody>
      </p:sp>
      <p:sp>
        <p:nvSpPr>
          <p:cNvPr id="117" name="Google Shape;117;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6d6996994e_2_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6d6996994e_2_1: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r>
              <a:rPr lang="en-US" dirty="0"/>
              <a:t>The challenge here is that most hospitals have their own schedule for medication dosing-allow nurses a window  of one hour before or after to give meds. Again- Use your guide to explain how critical your dosing is and refer to your Parkinson’s Care summary , doctors' letter and medication form. Having a copy of these on your white board is a good ides. A copy of the Medication form with dosing times and notes is in the guide. Complete this and make copies. You could even write in what complications occur for you personally if you do not get meds on time every time.</a:t>
            </a:r>
            <a:endParaRPr dirty="0"/>
          </a:p>
        </p:txBody>
      </p:sp>
      <p:sp>
        <p:nvSpPr>
          <p:cNvPr id="267" name="Google Shape;267;g26d6996994e_2_1: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fld id="{00000000-1234-1234-1234-123412341234}" type="slidenum">
              <a:rPr lang="en-US"/>
              <a:pPr algn="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621073">
              <a:buClrTx/>
              <a:buSzTx/>
              <a:defRPr/>
            </a:pPr>
            <a:r>
              <a:rPr lang="en-US" sz="1600" b="1" dirty="0">
                <a:solidFill>
                  <a:srgbClr val="211D1E"/>
                </a:solidFill>
                <a:latin typeface="Mark OT"/>
              </a:rPr>
              <a:t>Notes:</a:t>
            </a:r>
          </a:p>
          <a:p>
            <a:pPr marL="0" indent="0" defTabSz="621073">
              <a:buClrTx/>
              <a:buSzTx/>
              <a:defRPr/>
            </a:pPr>
            <a:r>
              <a:rPr lang="en-US" sz="1800" kern="100" dirty="0">
                <a:latin typeface="Arial" panose="020B0604020202020204" pitchFamily="34" charset="0"/>
                <a:ea typeface="Calibri" panose="020F0502020204030204" pitchFamily="34" charset="0"/>
                <a:cs typeface="Times New Roman" panose="02020603050405020304" pitchFamily="18" charset="0"/>
              </a:rPr>
              <a:t>The doctor’s letter is included in the guide and can also be downloaded at Parkinson.org/Hospital Safety. You can reach out to your Parkinson’s doctor by email or through an online patient portal or you can bring a physical copy for them to sign.  Once it has been signed, keep this letter and copies within the guide, your go kit and post a copy on the message board in your hospital room if possible.so that you know exactly where to find it. The letter states clearly the 5- needs we are discussing here and your doctor’s direction for the hospital to meet these needs.</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30734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6d6996994e_2_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26d6996994e_2_12: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r>
              <a:rPr lang="en-US" dirty="0"/>
              <a:t>Most of us probably know there are meds we need to avoid. Don’t count on your care team being the expert on your  Parkinson’s needs. On the BACK of the Parkinson’s Care Summary tear out sheets is a list of medications you should avoid and safe medications that can be used safely  for nausea, pain, and antipsychotics.  Be careful and ask questions about the meds you are receiving.</a:t>
            </a:r>
          </a:p>
          <a:p>
            <a:pPr marL="0" indent="0"/>
            <a:r>
              <a:rPr lang="en-US" dirty="0"/>
              <a:t>Remember, staff may be unfamiliar with safe PD alternatives. Some of you may have had negative experience with contradicted meds. My sister had an episode with a motion sickness med . And a medication for nausea given to her after DBS- at MSU- a center of Excellence. I believe. </a:t>
            </a:r>
          </a:p>
          <a:p>
            <a:pPr marL="0" indent="0"/>
            <a:endParaRPr dirty="0"/>
          </a:p>
        </p:txBody>
      </p:sp>
      <p:sp>
        <p:nvSpPr>
          <p:cNvPr id="275" name="Google Shape;275;g26d6996994e_2_12: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fld id="{00000000-1234-1234-1234-123412341234}" type="slidenum">
              <a:rPr lang="en-US"/>
              <a:pPr algn="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f8b0dae7ef_1_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f8b0dae7ef_1_7: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r>
              <a:rPr lang="en-US" dirty="0"/>
              <a:t>Here is part of the back of the Parkinson's Care summary. My sister had an incident while she was in the hospital at MSU for DBS. This can happen even in Centers of Excellence . </a:t>
            </a:r>
            <a:endParaRPr dirty="0"/>
          </a:p>
        </p:txBody>
      </p:sp>
      <p:sp>
        <p:nvSpPr>
          <p:cNvPr id="283" name="Google Shape;283;g2f8b0dae7ef_1_7: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fld id="{00000000-1234-1234-1234-123412341234}" type="slidenum">
              <a:rPr lang="en-US"/>
              <a:pPr algn="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6d6996994e_2_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26d6996994e_2_28: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r>
              <a:rPr lang="en-US" dirty="0"/>
              <a:t>It may be challenging to get occupational  or pt as soon as you like.be prepared with alternatives, like tracing the alphabet with your arms, or ankles, and other types of stretching you can do safely from your bed.</a:t>
            </a:r>
            <a:endParaRPr dirty="0"/>
          </a:p>
        </p:txBody>
      </p:sp>
      <p:sp>
        <p:nvSpPr>
          <p:cNvPr id="290" name="Google Shape;290;g26d6996994e_2_28: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fld id="{00000000-1234-1234-1234-123412341234}" type="slidenum">
              <a:rPr lang="en-US"/>
              <a:pPr algn="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6d6996994e_2_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6d6996994e_2_37: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r>
              <a:rPr lang="en-US" dirty="0"/>
              <a:t>Inform your care team you have issues with swallowing and educate them on what is safe for you. Using a straw to take meds, sit up, brush teeth before and after meals , eating slowly, and having meals times when your meds are working. Request speech pathology evaluation.</a:t>
            </a:r>
            <a:endParaRPr dirty="0"/>
          </a:p>
        </p:txBody>
      </p:sp>
      <p:sp>
        <p:nvSpPr>
          <p:cNvPr id="298" name="Google Shape;298;g26d6996994e_2_37: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fld id="{00000000-1234-1234-1234-123412341234}" type="slidenum">
              <a:rPr lang="en-US"/>
              <a:pPr algn="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f8b0dae7ef_1_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2f8b0dae7ef_1_22: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r>
              <a:rPr lang="en-US" dirty="0"/>
              <a:t>And if you have DBS or a </a:t>
            </a:r>
            <a:r>
              <a:rPr lang="en-US" dirty="0" err="1"/>
              <a:t>Duopa</a:t>
            </a:r>
            <a:r>
              <a:rPr lang="en-US" dirty="0"/>
              <a:t> device – there is more education and preparation necessary.</a:t>
            </a:r>
          </a:p>
          <a:p>
            <a:pPr marL="0" indent="0"/>
            <a:r>
              <a:rPr lang="en-US" dirty="0"/>
              <a:t>This is true of DBS recipients with dentist visits as well. Cheek with you Neurologist and the DBS rep. during certain procedures the DBS must be turned off and before certain procedures.</a:t>
            </a:r>
            <a:endParaRPr dirty="0"/>
          </a:p>
        </p:txBody>
      </p:sp>
      <p:sp>
        <p:nvSpPr>
          <p:cNvPr id="306" name="Google Shape;306;g2f8b0dae7ef_1_22: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fld id="{00000000-1234-1234-1234-123412341234}" type="slidenum">
              <a:rPr lang="en-US"/>
              <a:pPr algn="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621073">
              <a:buClrTx/>
              <a:buSzTx/>
              <a:defRPr/>
            </a:pPr>
            <a:r>
              <a:rPr lang="en-US" sz="1600" b="1" dirty="0">
                <a:solidFill>
                  <a:srgbClr val="211D1E"/>
                </a:solidFill>
                <a:latin typeface="Mark OT"/>
              </a:rPr>
              <a:t>Notes:</a:t>
            </a:r>
          </a:p>
          <a:p>
            <a:pPr marL="0" indent="0" defTabSz="621073">
              <a:buClrTx/>
              <a:buSzTx/>
              <a:defRPr/>
            </a:pPr>
            <a:r>
              <a:rPr lang="en-US" sz="1800" kern="100" dirty="0">
                <a:latin typeface="Arial" panose="020B0604020202020204" pitchFamily="34" charset="0"/>
                <a:ea typeface="Calibri" panose="020F0502020204030204" pitchFamily="34" charset="0"/>
                <a:cs typeface="Times New Roman" panose="02020603050405020304" pitchFamily="18" charset="0"/>
              </a:rPr>
              <a:t>At the very back of the Hospital Safety Guide, you’ll find two copies of the Medical Alert Card. We recommend tearing out one of these and keeping it in your wallet, the second copy can stay in the guide or can be given to a friend or care </a:t>
            </a:r>
            <a:r>
              <a:rPr lang="en-US" sz="1800" kern="100">
                <a:latin typeface="Arial" panose="020B0604020202020204" pitchFamily="34" charset="0"/>
                <a:ea typeface="Calibri" panose="020F0502020204030204" pitchFamily="34" charset="0"/>
                <a:cs typeface="Times New Roman" panose="02020603050405020304" pitchFamily="18" charset="0"/>
              </a:rPr>
              <a:t>advocate .</a:t>
            </a:r>
            <a:endParaRPr lang="en-US" dirty="0"/>
          </a:p>
        </p:txBody>
      </p:sp>
    </p:spTree>
    <p:extLst>
      <p:ext uri="{BB962C8B-B14F-4D97-AF65-F5344CB8AC3E}">
        <p14:creationId xmlns:p14="http://schemas.microsoft.com/office/powerpoint/2010/main" val="3077915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7962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94107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9: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r>
              <a:rPr lang="en-US" dirty="0"/>
              <a:t>We have 15 slides , a short version introducing you  to the critical components of the guide, how to use them to advocate for yourself, and  be prepared to have a successful outcome in the hospital. Spoiler Alert-There will be some Homework for  you to complete sooner rather than later.</a:t>
            </a:r>
            <a:endParaRPr dirty="0"/>
          </a:p>
        </p:txBody>
      </p:sp>
      <p:sp>
        <p:nvSpPr>
          <p:cNvPr id="222" name="Google Shape;222;p9: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r>
              <a:rPr lang="en-US" dirty="0"/>
              <a:t>So- What’s in the HSG?? We are going to focus on the 5 Parkinson's Care Needs if you find yourself in the hospital.  As determined by the Parkinson’s foundations work with stakeholders, and research. Some of you have been in the hospital and many of you have ideas about what the 5 Care needs are????What do you think??  Any ideas of what they may be????</a:t>
            </a:r>
          </a:p>
          <a:p>
            <a:pPr marL="0" indent="0"/>
            <a:r>
              <a:rPr lang="en-US" dirty="0"/>
              <a:t>Wait for answers…Let’s See…..</a:t>
            </a:r>
          </a:p>
          <a:p>
            <a:pPr marL="0" indent="0"/>
            <a:r>
              <a:rPr lang="en-US" dirty="0"/>
              <a:t>The guide has a section devoted to each need and Action Steps called Real time steps for you to follow to </a:t>
            </a:r>
            <a:r>
              <a:rPr lang="en-US" dirty="0" err="1"/>
              <a:t>ge</a:t>
            </a:r>
            <a:r>
              <a:rPr lang="en-US" dirty="0"/>
              <a:t> your needs met.</a:t>
            </a:r>
            <a:endParaRPr dirty="0"/>
          </a:p>
        </p:txBody>
      </p:sp>
      <p:sp>
        <p:nvSpPr>
          <p:cNvPr id="252" name="Google Shape;252;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1: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r>
              <a:rPr lang="en-US" dirty="0"/>
              <a:t>For people with Parkinson’s this is a no brainier- we know this…..but not everybody is a Parkinson’s  expert. You cannot assume this….even in the hospital.</a:t>
            </a:r>
          </a:p>
          <a:p>
            <a:pPr marL="0" indent="0"/>
            <a:r>
              <a:rPr lang="en-US" dirty="0"/>
              <a:t>.</a:t>
            </a:r>
          </a:p>
        </p:txBody>
      </p:sp>
      <p:sp>
        <p:nvSpPr>
          <p:cNvPr id="230" name="Google Shape;230;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4: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r>
              <a:rPr lang="en-US" dirty="0"/>
              <a:t>You may be wondering…..What are the chances I may or someone I know may be hospitalized this year?? Some of you may have been hospitalized- and usually not for a Parkinson’s  related event. Meaning- a hip or knee operation, or a fall. So Why are these avoidable complications happening?</a:t>
            </a:r>
          </a:p>
          <a:p>
            <a:pPr marL="0" indent="0"/>
            <a:r>
              <a:rPr lang="en-US" dirty="0"/>
              <a:t>READ SLIDE</a:t>
            </a:r>
            <a:endParaRPr dirty="0"/>
          </a:p>
        </p:txBody>
      </p:sp>
      <p:sp>
        <p:nvSpPr>
          <p:cNvPr id="164" name="Google Shape;164;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r>
              <a:rPr lang="en-US" dirty="0"/>
              <a:t>MODS- Acronym Missed –Omitted- Delayed –Substituted</a:t>
            </a:r>
          </a:p>
          <a:p>
            <a:pPr marL="228600" indent="-228600">
              <a:buAutoNum type="arabicPeriod"/>
            </a:pPr>
            <a:r>
              <a:rPr lang="en-US" dirty="0"/>
              <a:t>You are in the hospital for an unrelated PD concern- hip, knee, </a:t>
            </a:r>
            <a:r>
              <a:rPr lang="en-US" dirty="0" err="1"/>
              <a:t>etc</a:t>
            </a:r>
            <a:r>
              <a:rPr lang="en-US" dirty="0"/>
              <a:t> not recorded in your chart ( PD ID bracelet) 2. Omitted- NPO-Nothing by mouth  when preparing for surgery (food) or</a:t>
            </a:r>
          </a:p>
          <a:p>
            <a:pPr marL="228600" indent="-228600">
              <a:buAutoNum type="arabicPeriod"/>
            </a:pPr>
            <a:endParaRPr lang="en-US" dirty="0"/>
          </a:p>
          <a:p>
            <a:pPr marL="228600" indent="-228600">
              <a:buAutoNum type="arabicPeriod"/>
            </a:pPr>
            <a:endParaRPr lang="en-US" dirty="0"/>
          </a:p>
          <a:p>
            <a:pPr marL="228600" indent="-228600">
              <a:buAutoNum type="arabicPeriod"/>
            </a:pPr>
            <a:r>
              <a:rPr lang="en-US" dirty="0"/>
              <a:t> swallowing issues (have plan with your neurologist in guide) Delayed- nurses have window of 2- hours ( 1 hour before or after) substituted ( formulary does not have your exact meds) ( </a:t>
            </a:r>
            <a:r>
              <a:rPr lang="en-US" dirty="0" err="1"/>
              <a:t>bribg</a:t>
            </a:r>
            <a:endParaRPr lang="en-US" dirty="0"/>
          </a:p>
          <a:p>
            <a:pPr marL="228600" indent="-228600">
              <a:buAutoNum type="arabicPeriod"/>
            </a:pPr>
            <a:r>
              <a:rPr lang="en-US" dirty="0"/>
              <a:t> your GO BAG with meds I original bottles.</a:t>
            </a:r>
            <a:endParaRPr dirty="0"/>
          </a:p>
        </p:txBody>
      </p:sp>
      <p:sp>
        <p:nvSpPr>
          <p:cNvPr id="183" name="Google Shape;183;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6:notes"/>
          <p:cNvSpPr>
            <a:spLocks noGrp="1" noRot="1" noChangeAspect="1"/>
          </p:cNvSpPr>
          <p:nvPr>
            <p:ph type="sldImg" idx="2"/>
          </p:nvPr>
        </p:nvSpPr>
        <p:spPr>
          <a:xfrm>
            <a:off x="485775" y="733425"/>
            <a:ext cx="6505575" cy="36591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6: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206" name="Google Shape;206;p6: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c9cbd50676_0_8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c9cbd50676_0_80: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lang="en-US" dirty="0"/>
          </a:p>
          <a:p>
            <a:pPr marL="0" indent="0"/>
            <a:endParaRPr lang="en-US" dirty="0"/>
          </a:p>
          <a:p>
            <a:pPr marL="0" indent="0"/>
            <a:r>
              <a:rPr lang="en-US" dirty="0"/>
              <a:t>First Example of Action Step= called Real Time Step</a:t>
            </a:r>
          </a:p>
          <a:p>
            <a:pPr marL="0" indent="0"/>
            <a:r>
              <a:rPr lang="en-US" dirty="0"/>
              <a:t>We understand the importance of medications On Time Every Time…the challenge is educating your care team .The slide is  your real time steps for self advocacy, </a:t>
            </a:r>
          </a:p>
          <a:p>
            <a:pPr marL="0" indent="0"/>
            <a:r>
              <a:rPr lang="en-US" dirty="0"/>
              <a:t>Have your Go Bag Prepared a containing 2-days supply of your meds in original bottles, a copy of your medication form including  dosing times and notes, and a copy of the Doctor’s letter in your guide signed by your neurologist prioritizing your needs while hospitalized. ALL in your Go BAG.</a:t>
            </a:r>
          </a:p>
          <a:p>
            <a:pPr marL="0" indent="0"/>
            <a:endParaRPr lang="en-US" dirty="0"/>
          </a:p>
          <a:p>
            <a:pPr marL="0" indent="0"/>
            <a:endParaRPr dirty="0"/>
          </a:p>
        </p:txBody>
      </p:sp>
      <p:sp>
        <p:nvSpPr>
          <p:cNvPr id="259" name="Google Shape;259;g2c9cbd50676_0_80: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fld id="{00000000-1234-1234-1234-123412341234}" type="slidenum">
              <a:rPr lang="en-US"/>
              <a:pPr algn="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f8b0dae7ef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f8b0dae7ef_0_0: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r>
              <a:rPr lang="en-US" dirty="0"/>
              <a:t>Example of the PD Care summary referred to </a:t>
            </a:r>
          </a:p>
          <a:p>
            <a:pPr marL="0" indent="0"/>
            <a:r>
              <a:rPr lang="en-US" dirty="0"/>
              <a:t>There are 10 tear out Parkinson’s Care Summary sheets in your guide. Use these as “ cheat sheets” to educate your care team. Everybody cannot be an expert in Parkinson’s .Tear these out and hand them out to your care team. Important: Ask a nurse or  your advocate to tape one of these on the white message board located in all hospital rooms. That is the 1</a:t>
            </a:r>
            <a:r>
              <a:rPr lang="en-US" baseline="30000" dirty="0"/>
              <a:t>st</a:t>
            </a:r>
            <a:r>
              <a:rPr lang="en-US" dirty="0"/>
              <a:t> place your care team looks for communication when coming to your room. And write above it in large letters” ASK PATIENT “ Can you think of any other ways you may be able to use this tool to advocate for yourself.</a:t>
            </a:r>
            <a:endParaRPr dirty="0"/>
          </a:p>
        </p:txBody>
      </p:sp>
      <p:sp>
        <p:nvSpPr>
          <p:cNvPr id="141" name="Google Shape;141;g2f8b0dae7ef_0_0: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fld id="{00000000-1234-1234-1234-123412341234}" type="slidenum">
              <a:rPr lang="en-US"/>
              <a:pPr algn="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
        <p:cNvGrpSpPr/>
        <p:nvPr/>
      </p:nvGrpSpPr>
      <p:grpSpPr>
        <a:xfrm>
          <a:off x="0" y="0"/>
          <a:ext cx="0" cy="0"/>
          <a:chOff x="0" y="0"/>
          <a:chExt cx="0" cy="0"/>
        </a:xfrm>
      </p:grpSpPr>
      <p:sp>
        <p:nvSpPr>
          <p:cNvPr id="20" name="Google Shape;20;p2"/>
          <p:cNvSpPr/>
          <p:nvPr/>
        </p:nvSpPr>
        <p:spPr>
          <a:xfrm>
            <a:off x="1" y="5621868"/>
            <a:ext cx="12192000" cy="1236000"/>
          </a:xfrm>
          <a:prstGeom prst="rect">
            <a:avLst/>
          </a:prstGeom>
          <a:solidFill>
            <a:schemeClr val="lt1"/>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21" name="Google Shape;21;p2"/>
          <p:cNvSpPr/>
          <p:nvPr/>
        </p:nvSpPr>
        <p:spPr>
          <a:xfrm>
            <a:off x="1" y="1"/>
            <a:ext cx="12192000" cy="2379000"/>
          </a:xfrm>
          <a:prstGeom prst="rect">
            <a:avLst/>
          </a:prstGeom>
          <a:solidFill>
            <a:schemeClr val="lt1"/>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22" name="Google Shape;22;p2"/>
          <p:cNvSpPr/>
          <p:nvPr/>
        </p:nvSpPr>
        <p:spPr>
          <a:xfrm>
            <a:off x="1" y="2379135"/>
            <a:ext cx="12192000" cy="3242700"/>
          </a:xfrm>
          <a:prstGeom prst="rect">
            <a:avLst/>
          </a:prstGeom>
          <a:solidFill>
            <a:srgbClr val="00BFDA"/>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pic>
        <p:nvPicPr>
          <p:cNvPr id="23" name="Google Shape;23;p2" descr="PF_triangle_pattern.png"/>
          <p:cNvPicPr preferRelativeResize="0"/>
          <p:nvPr/>
        </p:nvPicPr>
        <p:blipFill rotWithShape="1">
          <a:blip r:embed="rId2">
            <a:alphaModFix/>
          </a:blip>
          <a:srcRect l="39990" t="26529" b="14881"/>
          <a:stretch/>
        </p:blipFill>
        <p:spPr>
          <a:xfrm>
            <a:off x="7924800" y="2379135"/>
            <a:ext cx="4267202" cy="3242733"/>
          </a:xfrm>
          <a:prstGeom prst="rect">
            <a:avLst/>
          </a:prstGeom>
          <a:noFill/>
          <a:ln>
            <a:noFill/>
          </a:ln>
        </p:spPr>
      </p:pic>
      <p:pic>
        <p:nvPicPr>
          <p:cNvPr id="24" name="Google Shape;24;p2" descr="PF-ExpertBriefings-RGB.png"/>
          <p:cNvPicPr preferRelativeResize="0"/>
          <p:nvPr/>
        </p:nvPicPr>
        <p:blipFill rotWithShape="1">
          <a:blip r:embed="rId3">
            <a:alphaModFix/>
          </a:blip>
          <a:srcRect/>
          <a:stretch/>
        </p:blipFill>
        <p:spPr>
          <a:xfrm>
            <a:off x="779837" y="661141"/>
            <a:ext cx="2919837" cy="918968"/>
          </a:xfrm>
          <a:prstGeom prst="rect">
            <a:avLst/>
          </a:prstGeom>
          <a:noFill/>
          <a:ln>
            <a:noFill/>
          </a:ln>
        </p:spPr>
      </p:pic>
      <p:pic>
        <p:nvPicPr>
          <p:cNvPr id="25" name="Google Shape;25;p2" descr="Better Lives Together tagline.png"/>
          <p:cNvPicPr preferRelativeResize="0"/>
          <p:nvPr/>
        </p:nvPicPr>
        <p:blipFill rotWithShape="1">
          <a:blip r:embed="rId4">
            <a:alphaModFix/>
          </a:blip>
          <a:srcRect/>
          <a:stretch/>
        </p:blipFill>
        <p:spPr>
          <a:xfrm>
            <a:off x="7924802" y="6115727"/>
            <a:ext cx="3735249" cy="365091"/>
          </a:xfrm>
          <a:prstGeom prst="rect">
            <a:avLst/>
          </a:prstGeom>
          <a:noFill/>
          <a:ln>
            <a:noFill/>
          </a:ln>
        </p:spPr>
      </p:pic>
      <p:sp>
        <p:nvSpPr>
          <p:cNvPr id="26" name="Google Shape;26;p2"/>
          <p:cNvSpPr txBox="1">
            <a:spLocks noGrp="1"/>
          </p:cNvSpPr>
          <p:nvPr>
            <p:ph type="subTitle" idx="1"/>
          </p:nvPr>
        </p:nvSpPr>
        <p:spPr>
          <a:xfrm>
            <a:off x="675234" y="4138614"/>
            <a:ext cx="7249500" cy="1470600"/>
          </a:xfrm>
          <a:prstGeom prst="rect">
            <a:avLst/>
          </a:prstGeom>
          <a:noFill/>
          <a:ln>
            <a:noFill/>
          </a:ln>
        </p:spPr>
        <p:txBody>
          <a:bodyPr spcFirstLastPara="1" wrap="square" lIns="121875" tIns="60925" rIns="121875" bIns="60925" anchor="t" anchorCtr="0">
            <a:normAutofit/>
          </a:bodyPr>
          <a:lstStyle>
            <a:lvl1pPr lvl="0" algn="l" rtl="0">
              <a:spcBef>
                <a:spcPts val="480"/>
              </a:spcBef>
              <a:spcAft>
                <a:spcPts val="0"/>
              </a:spcAft>
              <a:buClr>
                <a:srgbClr val="FFFFFF"/>
              </a:buClr>
              <a:buSzPts val="2400"/>
              <a:buNone/>
              <a:defRPr sz="2400">
                <a:solidFill>
                  <a:srgbClr val="FFFFFF"/>
                </a:solidFill>
                <a:latin typeface="Arial"/>
                <a:ea typeface="Arial"/>
                <a:cs typeface="Arial"/>
                <a:sym typeface="Arial"/>
              </a:defRPr>
            </a:lvl1pPr>
            <a:lvl2pPr lvl="1" algn="ctr" rtl="0">
              <a:spcBef>
                <a:spcPts val="480"/>
              </a:spcBef>
              <a:spcAft>
                <a:spcPts val="0"/>
              </a:spcAft>
              <a:buClr>
                <a:srgbClr val="888888"/>
              </a:buClr>
              <a:buSzPts val="2400"/>
              <a:buNone/>
              <a:defRPr>
                <a:solidFill>
                  <a:srgbClr val="888888"/>
                </a:solidFill>
              </a:defRPr>
            </a:lvl2pPr>
            <a:lvl3pPr lvl="2" algn="ctr" rtl="0">
              <a:spcBef>
                <a:spcPts val="400"/>
              </a:spcBef>
              <a:spcAft>
                <a:spcPts val="0"/>
              </a:spcAft>
              <a:buClr>
                <a:srgbClr val="888888"/>
              </a:buClr>
              <a:buSzPts val="20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540"/>
              </a:spcBef>
              <a:spcAft>
                <a:spcPts val="0"/>
              </a:spcAft>
              <a:buClr>
                <a:srgbClr val="888888"/>
              </a:buClr>
              <a:buSzPts val="2700"/>
              <a:buNone/>
              <a:defRPr>
                <a:solidFill>
                  <a:srgbClr val="888888"/>
                </a:solidFill>
              </a:defRPr>
            </a:lvl6pPr>
            <a:lvl7pPr lvl="6" algn="ctr" rtl="0">
              <a:spcBef>
                <a:spcPts val="540"/>
              </a:spcBef>
              <a:spcAft>
                <a:spcPts val="0"/>
              </a:spcAft>
              <a:buClr>
                <a:srgbClr val="888888"/>
              </a:buClr>
              <a:buSzPts val="2700"/>
              <a:buNone/>
              <a:defRPr>
                <a:solidFill>
                  <a:srgbClr val="888888"/>
                </a:solidFill>
              </a:defRPr>
            </a:lvl7pPr>
            <a:lvl8pPr lvl="7" algn="ctr" rtl="0">
              <a:spcBef>
                <a:spcPts val="540"/>
              </a:spcBef>
              <a:spcAft>
                <a:spcPts val="0"/>
              </a:spcAft>
              <a:buClr>
                <a:srgbClr val="888888"/>
              </a:buClr>
              <a:buSzPts val="2700"/>
              <a:buNone/>
              <a:defRPr>
                <a:solidFill>
                  <a:srgbClr val="888888"/>
                </a:solidFill>
              </a:defRPr>
            </a:lvl8pPr>
            <a:lvl9pPr lvl="8" algn="ctr" rtl="0">
              <a:spcBef>
                <a:spcPts val="540"/>
              </a:spcBef>
              <a:spcAft>
                <a:spcPts val="0"/>
              </a:spcAft>
              <a:buClr>
                <a:srgbClr val="888888"/>
              </a:buClr>
              <a:buSzPts val="2700"/>
              <a:buNone/>
              <a:defRPr>
                <a:solidFill>
                  <a:srgbClr val="888888"/>
                </a:solidFill>
              </a:defRPr>
            </a:lvl9pPr>
          </a:lstStyle>
          <a:p>
            <a:endParaRPr/>
          </a:p>
        </p:txBody>
      </p:sp>
      <p:sp>
        <p:nvSpPr>
          <p:cNvPr id="27" name="Google Shape;27;p2"/>
          <p:cNvSpPr txBox="1">
            <a:spLocks noGrp="1"/>
          </p:cNvSpPr>
          <p:nvPr>
            <p:ph type="title"/>
          </p:nvPr>
        </p:nvSpPr>
        <p:spPr>
          <a:xfrm>
            <a:off x="662107" y="2726070"/>
            <a:ext cx="7262700" cy="1100100"/>
          </a:xfrm>
          <a:prstGeom prst="rect">
            <a:avLst/>
          </a:prstGeom>
          <a:noFill/>
          <a:ln>
            <a:noFill/>
          </a:ln>
        </p:spPr>
        <p:txBody>
          <a:bodyPr spcFirstLastPara="1" wrap="square" lIns="121875" tIns="60925" rIns="121875" bIns="60925" anchor="ctr" anchorCtr="0">
            <a:normAutofit/>
          </a:bodyPr>
          <a:lstStyle>
            <a:lvl1pPr lvl="0" algn="l" rtl="0">
              <a:spcBef>
                <a:spcPts val="0"/>
              </a:spcBef>
              <a:spcAft>
                <a:spcPts val="0"/>
              </a:spcAft>
              <a:buClr>
                <a:schemeClr val="lt1"/>
              </a:buClr>
              <a:buSzPts val="3600"/>
              <a:buFont typeface="Arial"/>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sp>
        <p:nvSpPr>
          <p:cNvPr id="79" name="Google Shape;79;p12"/>
          <p:cNvSpPr txBox="1">
            <a:spLocks noGrp="1"/>
          </p:cNvSpPr>
          <p:nvPr>
            <p:ph type="sldNum" idx="12"/>
          </p:nvPr>
        </p:nvSpPr>
        <p:spPr>
          <a:xfrm>
            <a:off x="8737601" y="6434674"/>
            <a:ext cx="2844900" cy="286800"/>
          </a:xfrm>
          <a:prstGeom prst="rect">
            <a:avLst/>
          </a:prstGeom>
          <a:noFill/>
          <a:ln>
            <a:noFill/>
          </a:ln>
        </p:spPr>
        <p:txBody>
          <a:bodyPr spcFirstLastPara="1" wrap="square" lIns="121875" tIns="60925" rIns="121875" bIns="609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662107" y="3"/>
            <a:ext cx="9550800" cy="1092900"/>
          </a:xfrm>
          <a:prstGeom prst="rect">
            <a:avLst/>
          </a:prstGeom>
          <a:noFill/>
          <a:ln>
            <a:noFill/>
          </a:ln>
        </p:spPr>
        <p:txBody>
          <a:bodyPr spcFirstLastPara="1" wrap="square" lIns="121875" tIns="60925" rIns="121875" bIns="60925" anchor="ctr" anchorCtr="0">
            <a:normAutofit/>
          </a:bodyPr>
          <a:lstStyle>
            <a:lvl1pPr lvl="0" algn="l" rtl="0">
              <a:spcBef>
                <a:spcPts val="0"/>
              </a:spcBef>
              <a:spcAft>
                <a:spcPts val="0"/>
              </a:spcAft>
              <a:buClr>
                <a:schemeClr val="dk1"/>
              </a:buClr>
              <a:buSzPts val="3700"/>
              <a:buFont typeface="Arial"/>
              <a:buNone/>
              <a:defRPr sz="37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2" name="Google Shape;82;p13"/>
          <p:cNvSpPr txBox="1">
            <a:spLocks noGrp="1"/>
          </p:cNvSpPr>
          <p:nvPr>
            <p:ph type="body" idx="1"/>
          </p:nvPr>
        </p:nvSpPr>
        <p:spPr>
          <a:xfrm>
            <a:off x="4766733" y="1435103"/>
            <a:ext cx="6815700" cy="4691100"/>
          </a:xfrm>
          <a:prstGeom prst="rect">
            <a:avLst/>
          </a:prstGeom>
          <a:noFill/>
          <a:ln>
            <a:noFill/>
          </a:ln>
        </p:spPr>
        <p:txBody>
          <a:bodyPr spcFirstLastPara="1" wrap="square" lIns="121875" tIns="60925" rIns="121875" bIns="60925" anchor="t" anchorCtr="0">
            <a:normAutofit/>
          </a:bodyPr>
          <a:lstStyle>
            <a:lvl1pPr marL="457200" lvl="0" indent="-228600" algn="l" rtl="0">
              <a:spcBef>
                <a:spcPts val="860"/>
              </a:spcBef>
              <a:spcAft>
                <a:spcPts val="0"/>
              </a:spcAft>
              <a:buClr>
                <a:schemeClr val="dk2"/>
              </a:buClr>
              <a:buSzPts val="4300"/>
              <a:buNone/>
              <a:defRPr sz="4300"/>
            </a:lvl1pPr>
            <a:lvl2pPr marL="914400" lvl="1" indent="-463550" algn="l" rtl="0">
              <a:spcBef>
                <a:spcPts val="740"/>
              </a:spcBef>
              <a:spcAft>
                <a:spcPts val="0"/>
              </a:spcAft>
              <a:buClr>
                <a:schemeClr val="dk1"/>
              </a:buClr>
              <a:buSzPts val="3700"/>
              <a:buChar char="–"/>
              <a:defRPr sz="3700"/>
            </a:lvl2pPr>
            <a:lvl3pPr marL="1371600" lvl="2" indent="-431800" algn="l" rtl="0">
              <a:spcBef>
                <a:spcPts val="640"/>
              </a:spcBef>
              <a:spcAft>
                <a:spcPts val="0"/>
              </a:spcAft>
              <a:buClr>
                <a:schemeClr val="dk1"/>
              </a:buClr>
              <a:buSzPts val="3200"/>
              <a:buChar char="•"/>
              <a:defRPr sz="3200"/>
            </a:lvl3pPr>
            <a:lvl4pPr marL="1828800" lvl="3" indent="-400050" algn="l" rtl="0">
              <a:spcBef>
                <a:spcPts val="540"/>
              </a:spcBef>
              <a:spcAft>
                <a:spcPts val="0"/>
              </a:spcAft>
              <a:buClr>
                <a:schemeClr val="dk1"/>
              </a:buClr>
              <a:buSzPts val="2700"/>
              <a:buChar char="–"/>
              <a:defRPr sz="2700"/>
            </a:lvl4pPr>
            <a:lvl5pPr marL="2286000" lvl="4" indent="-400050" algn="l" rtl="0">
              <a:spcBef>
                <a:spcPts val="540"/>
              </a:spcBef>
              <a:spcAft>
                <a:spcPts val="0"/>
              </a:spcAft>
              <a:buClr>
                <a:schemeClr val="dk1"/>
              </a:buClr>
              <a:buSzPts val="2700"/>
              <a:buChar char="»"/>
              <a:defRPr sz="2700"/>
            </a:lvl5pPr>
            <a:lvl6pPr marL="2743200" lvl="5" indent="-400050" algn="l" rtl="0">
              <a:spcBef>
                <a:spcPts val="540"/>
              </a:spcBef>
              <a:spcAft>
                <a:spcPts val="0"/>
              </a:spcAft>
              <a:buClr>
                <a:schemeClr val="dk1"/>
              </a:buClr>
              <a:buSzPts val="2700"/>
              <a:buChar char="•"/>
              <a:defRPr sz="2700"/>
            </a:lvl6pPr>
            <a:lvl7pPr marL="3200400" lvl="6" indent="-400050" algn="l" rtl="0">
              <a:spcBef>
                <a:spcPts val="540"/>
              </a:spcBef>
              <a:spcAft>
                <a:spcPts val="0"/>
              </a:spcAft>
              <a:buClr>
                <a:schemeClr val="dk1"/>
              </a:buClr>
              <a:buSzPts val="2700"/>
              <a:buChar char="•"/>
              <a:defRPr sz="2700"/>
            </a:lvl7pPr>
            <a:lvl8pPr marL="3657600" lvl="7" indent="-400050" algn="l" rtl="0">
              <a:spcBef>
                <a:spcPts val="540"/>
              </a:spcBef>
              <a:spcAft>
                <a:spcPts val="0"/>
              </a:spcAft>
              <a:buClr>
                <a:schemeClr val="dk1"/>
              </a:buClr>
              <a:buSzPts val="2700"/>
              <a:buChar char="•"/>
              <a:defRPr sz="2700"/>
            </a:lvl8pPr>
            <a:lvl9pPr marL="4114800" lvl="8" indent="-400050" algn="l" rtl="0">
              <a:spcBef>
                <a:spcPts val="540"/>
              </a:spcBef>
              <a:spcAft>
                <a:spcPts val="0"/>
              </a:spcAft>
              <a:buClr>
                <a:schemeClr val="dk1"/>
              </a:buClr>
              <a:buSzPts val="2700"/>
              <a:buChar char="•"/>
              <a:defRPr sz="2700"/>
            </a:lvl9pPr>
          </a:lstStyle>
          <a:p>
            <a:endParaRPr/>
          </a:p>
        </p:txBody>
      </p:sp>
      <p:sp>
        <p:nvSpPr>
          <p:cNvPr id="83" name="Google Shape;83;p13"/>
          <p:cNvSpPr txBox="1">
            <a:spLocks noGrp="1"/>
          </p:cNvSpPr>
          <p:nvPr>
            <p:ph type="body" idx="2"/>
          </p:nvPr>
        </p:nvSpPr>
        <p:spPr>
          <a:xfrm>
            <a:off x="609602" y="1435102"/>
            <a:ext cx="4011000" cy="1242600"/>
          </a:xfrm>
          <a:prstGeom prst="rect">
            <a:avLst/>
          </a:prstGeom>
          <a:noFill/>
          <a:ln>
            <a:noFill/>
          </a:ln>
        </p:spPr>
        <p:txBody>
          <a:bodyPr spcFirstLastPara="1" wrap="square" lIns="121875" tIns="60925" rIns="121875" bIns="60925" anchor="t" anchorCtr="0">
            <a:normAutofit/>
          </a:bodyPr>
          <a:lstStyle>
            <a:lvl1pPr marL="457200" lvl="0" indent="-228600" algn="l" rtl="0">
              <a:spcBef>
                <a:spcPts val="380"/>
              </a:spcBef>
              <a:spcAft>
                <a:spcPts val="0"/>
              </a:spcAft>
              <a:buClr>
                <a:schemeClr val="dk2"/>
              </a:buClr>
              <a:buSzPts val="1900"/>
              <a:buNone/>
              <a:defRPr sz="1900"/>
            </a:lvl1pPr>
            <a:lvl2pPr marL="914400" lvl="1" indent="-228600" algn="l" rtl="0">
              <a:spcBef>
                <a:spcPts val="320"/>
              </a:spcBef>
              <a:spcAft>
                <a:spcPts val="0"/>
              </a:spcAft>
              <a:buClr>
                <a:schemeClr val="dk1"/>
              </a:buClr>
              <a:buSzPts val="1600"/>
              <a:buNone/>
              <a:defRPr sz="1600"/>
            </a:lvl2pPr>
            <a:lvl3pPr marL="1371600" lvl="2" indent="-228600" algn="l" rtl="0">
              <a:spcBef>
                <a:spcPts val="260"/>
              </a:spcBef>
              <a:spcAft>
                <a:spcPts val="0"/>
              </a:spcAft>
              <a:buClr>
                <a:schemeClr val="dk1"/>
              </a:buClr>
              <a:buSzPts val="1300"/>
              <a:buNone/>
              <a:defRPr sz="1300"/>
            </a:lvl3pPr>
            <a:lvl4pPr marL="1828800" lvl="3" indent="-228600" algn="l" rtl="0">
              <a:spcBef>
                <a:spcPts val="240"/>
              </a:spcBef>
              <a:spcAft>
                <a:spcPts val="0"/>
              </a:spcAft>
              <a:buClr>
                <a:schemeClr val="dk1"/>
              </a:buClr>
              <a:buSzPts val="1200"/>
              <a:buNone/>
              <a:defRPr sz="1200"/>
            </a:lvl4pPr>
            <a:lvl5pPr marL="2286000" lvl="4" indent="-228600" algn="l" rtl="0">
              <a:spcBef>
                <a:spcPts val="240"/>
              </a:spcBef>
              <a:spcAft>
                <a:spcPts val="0"/>
              </a:spcAft>
              <a:buClr>
                <a:schemeClr val="dk1"/>
              </a:buClr>
              <a:buSzPts val="1200"/>
              <a:buNone/>
              <a:defRPr sz="1200"/>
            </a:lvl5pPr>
            <a:lvl6pPr marL="2743200" lvl="5" indent="-228600" algn="l" rtl="0">
              <a:spcBef>
                <a:spcPts val="240"/>
              </a:spcBef>
              <a:spcAft>
                <a:spcPts val="0"/>
              </a:spcAft>
              <a:buClr>
                <a:schemeClr val="dk1"/>
              </a:buClr>
              <a:buSzPts val="1200"/>
              <a:buNone/>
              <a:defRPr sz="1200"/>
            </a:lvl6pPr>
            <a:lvl7pPr marL="3200400" lvl="6" indent="-228600" algn="l" rtl="0">
              <a:spcBef>
                <a:spcPts val="240"/>
              </a:spcBef>
              <a:spcAft>
                <a:spcPts val="0"/>
              </a:spcAft>
              <a:buClr>
                <a:schemeClr val="dk1"/>
              </a:buClr>
              <a:buSzPts val="1200"/>
              <a:buNone/>
              <a:defRPr sz="1200"/>
            </a:lvl7pPr>
            <a:lvl8pPr marL="3657600" lvl="7" indent="-228600" algn="l" rtl="0">
              <a:spcBef>
                <a:spcPts val="240"/>
              </a:spcBef>
              <a:spcAft>
                <a:spcPts val="0"/>
              </a:spcAft>
              <a:buClr>
                <a:schemeClr val="dk1"/>
              </a:buClr>
              <a:buSzPts val="1200"/>
              <a:buNone/>
              <a:defRPr sz="1200"/>
            </a:lvl8pPr>
            <a:lvl9pPr marL="4114800" lvl="8" indent="-228600" algn="l" rtl="0">
              <a:spcBef>
                <a:spcPts val="240"/>
              </a:spcBef>
              <a:spcAft>
                <a:spcPts val="0"/>
              </a:spcAft>
              <a:buClr>
                <a:schemeClr val="dk1"/>
              </a:buClr>
              <a:buSzPts val="1200"/>
              <a:buNone/>
              <a:defRPr sz="1200"/>
            </a:lvl9pPr>
          </a:lstStyle>
          <a:p>
            <a:endParaRPr/>
          </a:p>
        </p:txBody>
      </p:sp>
      <p:sp>
        <p:nvSpPr>
          <p:cNvPr id="84" name="Google Shape;84;p13"/>
          <p:cNvSpPr txBox="1">
            <a:spLocks noGrp="1"/>
          </p:cNvSpPr>
          <p:nvPr>
            <p:ph type="sldNum" idx="12"/>
          </p:nvPr>
        </p:nvSpPr>
        <p:spPr>
          <a:xfrm>
            <a:off x="8737601" y="6434674"/>
            <a:ext cx="2844900" cy="286800"/>
          </a:xfrm>
          <a:prstGeom prst="rect">
            <a:avLst/>
          </a:prstGeom>
          <a:noFill/>
          <a:ln>
            <a:noFill/>
          </a:ln>
        </p:spPr>
        <p:txBody>
          <a:bodyPr spcFirstLastPara="1" wrap="square" lIns="121875" tIns="60925" rIns="121875" bIns="609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2389718" y="4800601"/>
            <a:ext cx="7315200" cy="566700"/>
          </a:xfrm>
          <a:prstGeom prst="rect">
            <a:avLst/>
          </a:prstGeom>
          <a:noFill/>
          <a:ln>
            <a:noFill/>
          </a:ln>
        </p:spPr>
        <p:txBody>
          <a:bodyPr spcFirstLastPara="1" wrap="square" lIns="121875" tIns="60925" rIns="121875" bIns="60925" anchor="b" anchorCtr="0">
            <a:normAutofit/>
          </a:bodyPr>
          <a:lstStyle>
            <a:lvl1pPr lvl="0" algn="l" rtl="0">
              <a:spcBef>
                <a:spcPts val="0"/>
              </a:spcBef>
              <a:spcAft>
                <a:spcPts val="0"/>
              </a:spcAft>
              <a:buClr>
                <a:schemeClr val="dk1"/>
              </a:buClr>
              <a:buSzPts val="2700"/>
              <a:buFont typeface="Arial"/>
              <a:buNone/>
              <a:defRPr sz="27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7" name="Google Shape;87;p14"/>
          <p:cNvSpPr>
            <a:spLocks noGrp="1"/>
          </p:cNvSpPr>
          <p:nvPr>
            <p:ph type="pic" idx="2"/>
          </p:nvPr>
        </p:nvSpPr>
        <p:spPr>
          <a:xfrm>
            <a:off x="2389718" y="612775"/>
            <a:ext cx="7315200" cy="4114800"/>
          </a:xfrm>
          <a:prstGeom prst="rect">
            <a:avLst/>
          </a:prstGeom>
          <a:noFill/>
          <a:ln>
            <a:noFill/>
          </a:ln>
        </p:spPr>
      </p:sp>
      <p:sp>
        <p:nvSpPr>
          <p:cNvPr id="88" name="Google Shape;88;p14"/>
          <p:cNvSpPr txBox="1">
            <a:spLocks noGrp="1"/>
          </p:cNvSpPr>
          <p:nvPr>
            <p:ph type="body" idx="1"/>
          </p:nvPr>
        </p:nvSpPr>
        <p:spPr>
          <a:xfrm>
            <a:off x="2389718" y="5367339"/>
            <a:ext cx="7315200" cy="804900"/>
          </a:xfrm>
          <a:prstGeom prst="rect">
            <a:avLst/>
          </a:prstGeom>
          <a:noFill/>
          <a:ln>
            <a:noFill/>
          </a:ln>
        </p:spPr>
        <p:txBody>
          <a:bodyPr spcFirstLastPara="1" wrap="square" lIns="121875" tIns="60925" rIns="121875" bIns="60925" anchor="t" anchorCtr="0">
            <a:normAutofit/>
          </a:bodyPr>
          <a:lstStyle>
            <a:lvl1pPr marL="457200" lvl="0" indent="-228600" algn="l" rtl="0">
              <a:spcBef>
                <a:spcPts val="380"/>
              </a:spcBef>
              <a:spcAft>
                <a:spcPts val="0"/>
              </a:spcAft>
              <a:buClr>
                <a:schemeClr val="dk2"/>
              </a:buClr>
              <a:buSzPts val="1900"/>
              <a:buNone/>
              <a:defRPr sz="1900"/>
            </a:lvl1pPr>
            <a:lvl2pPr marL="914400" lvl="1" indent="-228600" algn="l" rtl="0">
              <a:spcBef>
                <a:spcPts val="320"/>
              </a:spcBef>
              <a:spcAft>
                <a:spcPts val="0"/>
              </a:spcAft>
              <a:buClr>
                <a:schemeClr val="dk1"/>
              </a:buClr>
              <a:buSzPts val="1600"/>
              <a:buNone/>
              <a:defRPr sz="1600"/>
            </a:lvl2pPr>
            <a:lvl3pPr marL="1371600" lvl="2" indent="-228600" algn="l" rtl="0">
              <a:spcBef>
                <a:spcPts val="260"/>
              </a:spcBef>
              <a:spcAft>
                <a:spcPts val="0"/>
              </a:spcAft>
              <a:buClr>
                <a:schemeClr val="dk1"/>
              </a:buClr>
              <a:buSzPts val="1300"/>
              <a:buNone/>
              <a:defRPr sz="1300"/>
            </a:lvl3pPr>
            <a:lvl4pPr marL="1828800" lvl="3" indent="-228600" algn="l" rtl="0">
              <a:spcBef>
                <a:spcPts val="240"/>
              </a:spcBef>
              <a:spcAft>
                <a:spcPts val="0"/>
              </a:spcAft>
              <a:buClr>
                <a:schemeClr val="dk1"/>
              </a:buClr>
              <a:buSzPts val="1200"/>
              <a:buNone/>
              <a:defRPr sz="1200"/>
            </a:lvl4pPr>
            <a:lvl5pPr marL="2286000" lvl="4" indent="-228600" algn="l" rtl="0">
              <a:spcBef>
                <a:spcPts val="240"/>
              </a:spcBef>
              <a:spcAft>
                <a:spcPts val="0"/>
              </a:spcAft>
              <a:buClr>
                <a:schemeClr val="dk1"/>
              </a:buClr>
              <a:buSzPts val="1200"/>
              <a:buNone/>
              <a:defRPr sz="1200"/>
            </a:lvl5pPr>
            <a:lvl6pPr marL="2743200" lvl="5" indent="-228600" algn="l" rtl="0">
              <a:spcBef>
                <a:spcPts val="240"/>
              </a:spcBef>
              <a:spcAft>
                <a:spcPts val="0"/>
              </a:spcAft>
              <a:buClr>
                <a:schemeClr val="dk1"/>
              </a:buClr>
              <a:buSzPts val="1200"/>
              <a:buNone/>
              <a:defRPr sz="1200"/>
            </a:lvl6pPr>
            <a:lvl7pPr marL="3200400" lvl="6" indent="-228600" algn="l" rtl="0">
              <a:spcBef>
                <a:spcPts val="240"/>
              </a:spcBef>
              <a:spcAft>
                <a:spcPts val="0"/>
              </a:spcAft>
              <a:buClr>
                <a:schemeClr val="dk1"/>
              </a:buClr>
              <a:buSzPts val="1200"/>
              <a:buNone/>
              <a:defRPr sz="1200"/>
            </a:lvl7pPr>
            <a:lvl8pPr marL="3657600" lvl="7" indent="-228600" algn="l" rtl="0">
              <a:spcBef>
                <a:spcPts val="240"/>
              </a:spcBef>
              <a:spcAft>
                <a:spcPts val="0"/>
              </a:spcAft>
              <a:buClr>
                <a:schemeClr val="dk1"/>
              </a:buClr>
              <a:buSzPts val="1200"/>
              <a:buNone/>
              <a:defRPr sz="1200"/>
            </a:lvl8pPr>
            <a:lvl9pPr marL="4114800" lvl="8" indent="-228600" algn="l" rtl="0">
              <a:spcBef>
                <a:spcPts val="240"/>
              </a:spcBef>
              <a:spcAft>
                <a:spcPts val="0"/>
              </a:spcAft>
              <a:buClr>
                <a:schemeClr val="dk1"/>
              </a:buClr>
              <a:buSzPts val="1200"/>
              <a:buNone/>
              <a:defRPr sz="1200"/>
            </a:lvl9pPr>
          </a:lstStyle>
          <a:p>
            <a:endParaRPr/>
          </a:p>
        </p:txBody>
      </p:sp>
      <p:sp>
        <p:nvSpPr>
          <p:cNvPr id="89" name="Google Shape;89;p14"/>
          <p:cNvSpPr txBox="1">
            <a:spLocks noGrp="1"/>
          </p:cNvSpPr>
          <p:nvPr>
            <p:ph type="dt" idx="10"/>
          </p:nvPr>
        </p:nvSpPr>
        <p:spPr>
          <a:xfrm>
            <a:off x="609600" y="6356352"/>
            <a:ext cx="2844900" cy="365100"/>
          </a:xfrm>
          <a:prstGeom prst="rect">
            <a:avLst/>
          </a:prstGeom>
          <a:noFill/>
          <a:ln>
            <a:noFill/>
          </a:ln>
        </p:spPr>
        <p:txBody>
          <a:bodyPr spcFirstLastPara="1" wrap="square" lIns="121875" tIns="60925" rIns="121875" bIns="60925"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4"/>
          <p:cNvSpPr txBox="1">
            <a:spLocks noGrp="1"/>
          </p:cNvSpPr>
          <p:nvPr>
            <p:ph type="ftr" idx="11"/>
          </p:nvPr>
        </p:nvSpPr>
        <p:spPr>
          <a:xfrm>
            <a:off x="4165601" y="6356352"/>
            <a:ext cx="3860700" cy="365100"/>
          </a:xfrm>
          <a:prstGeom prst="rect">
            <a:avLst/>
          </a:prstGeom>
          <a:noFill/>
          <a:ln>
            <a:noFill/>
          </a:ln>
        </p:spPr>
        <p:txBody>
          <a:bodyPr spcFirstLastPara="1" wrap="square" lIns="121875" tIns="60925" rIns="121875" bIns="60925"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4"/>
          <p:cNvSpPr txBox="1">
            <a:spLocks noGrp="1"/>
          </p:cNvSpPr>
          <p:nvPr>
            <p:ph type="sldNum" idx="12"/>
          </p:nvPr>
        </p:nvSpPr>
        <p:spPr>
          <a:xfrm>
            <a:off x="8737601" y="6434674"/>
            <a:ext cx="2844900" cy="286800"/>
          </a:xfrm>
          <a:prstGeom prst="rect">
            <a:avLst/>
          </a:prstGeom>
          <a:noFill/>
          <a:ln>
            <a:noFill/>
          </a:ln>
        </p:spPr>
        <p:txBody>
          <a:bodyPr spcFirstLastPara="1" wrap="square" lIns="121875" tIns="60925" rIns="121875" bIns="609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a:off x="662107" y="1"/>
            <a:ext cx="9397200" cy="1100100"/>
          </a:xfrm>
          <a:prstGeom prst="rect">
            <a:avLst/>
          </a:prstGeom>
          <a:noFill/>
          <a:ln>
            <a:noFill/>
          </a:ln>
        </p:spPr>
        <p:txBody>
          <a:bodyPr spcFirstLastPara="1" wrap="square" lIns="121875" tIns="60925" rIns="121875" bIns="60925" anchor="ctr" anchorCtr="0">
            <a:normAutofit/>
          </a:bodyPr>
          <a:lstStyle>
            <a:lvl1pPr lvl="0" algn="l" rtl="0">
              <a:spcBef>
                <a:spcPts val="0"/>
              </a:spcBef>
              <a:spcAft>
                <a:spcPts val="0"/>
              </a:spcAft>
              <a:buClr>
                <a:schemeClr val="dk1"/>
              </a:buClr>
              <a:buSzPts val="37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 name="Google Shape;94;p15"/>
          <p:cNvSpPr txBox="1">
            <a:spLocks noGrp="1"/>
          </p:cNvSpPr>
          <p:nvPr>
            <p:ph type="body" idx="1"/>
          </p:nvPr>
        </p:nvSpPr>
        <p:spPr>
          <a:xfrm rot="5400000">
            <a:off x="3899617" y="-1623148"/>
            <a:ext cx="4526100" cy="10972800"/>
          </a:xfrm>
          <a:prstGeom prst="rect">
            <a:avLst/>
          </a:prstGeom>
          <a:noFill/>
          <a:ln>
            <a:noFill/>
          </a:ln>
        </p:spPr>
        <p:txBody>
          <a:bodyPr spcFirstLastPara="1" wrap="square" lIns="121875" tIns="60925" rIns="121875" bIns="60925" anchor="t" anchorCtr="0">
            <a:normAutofit/>
          </a:bodyPr>
          <a:lstStyle>
            <a:lvl1pPr marL="457200" lvl="0" indent="-228600" algn="l" rtl="0">
              <a:spcBef>
                <a:spcPts val="360"/>
              </a:spcBef>
              <a:spcAft>
                <a:spcPts val="0"/>
              </a:spcAft>
              <a:buClr>
                <a:schemeClr val="dk2"/>
              </a:buClr>
              <a:buSzPts val="1800"/>
              <a:buNone/>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5" name="Google Shape;95;p15"/>
          <p:cNvSpPr txBox="1">
            <a:spLocks noGrp="1"/>
          </p:cNvSpPr>
          <p:nvPr>
            <p:ph type="sldNum" idx="12"/>
          </p:nvPr>
        </p:nvSpPr>
        <p:spPr>
          <a:xfrm>
            <a:off x="8737601" y="6434674"/>
            <a:ext cx="2844900" cy="286800"/>
          </a:xfrm>
          <a:prstGeom prst="rect">
            <a:avLst/>
          </a:prstGeom>
          <a:noFill/>
          <a:ln>
            <a:noFill/>
          </a:ln>
        </p:spPr>
        <p:txBody>
          <a:bodyPr spcFirstLastPara="1" wrap="square" lIns="121875" tIns="60925" rIns="121875" bIns="609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6"/>
        <p:cNvGrpSpPr/>
        <p:nvPr/>
      </p:nvGrpSpPr>
      <p:grpSpPr>
        <a:xfrm>
          <a:off x="0" y="0"/>
          <a:ext cx="0" cy="0"/>
          <a:chOff x="0" y="0"/>
          <a:chExt cx="0" cy="0"/>
        </a:xfrm>
      </p:grpSpPr>
      <p:sp>
        <p:nvSpPr>
          <p:cNvPr id="97" name="Google Shape;97;p16"/>
          <p:cNvSpPr txBox="1">
            <a:spLocks noGrp="1"/>
          </p:cNvSpPr>
          <p:nvPr>
            <p:ph type="title"/>
          </p:nvPr>
        </p:nvSpPr>
        <p:spPr>
          <a:xfrm rot="5400000">
            <a:off x="7285050" y="1828790"/>
            <a:ext cx="5851500" cy="2743200"/>
          </a:xfrm>
          <a:prstGeom prst="rect">
            <a:avLst/>
          </a:prstGeom>
          <a:noFill/>
          <a:ln>
            <a:noFill/>
          </a:ln>
        </p:spPr>
        <p:txBody>
          <a:bodyPr spcFirstLastPara="1" wrap="square" lIns="121875" tIns="60925" rIns="121875" bIns="60925" anchor="ctr" anchorCtr="0">
            <a:normAutofit/>
          </a:bodyPr>
          <a:lstStyle>
            <a:lvl1pPr lvl="0" algn="l"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p16"/>
          <p:cNvSpPr txBox="1">
            <a:spLocks noGrp="1"/>
          </p:cNvSpPr>
          <p:nvPr>
            <p:ph type="body" idx="1"/>
          </p:nvPr>
        </p:nvSpPr>
        <p:spPr>
          <a:xfrm rot="5400000">
            <a:off x="1697000" y="-812860"/>
            <a:ext cx="5851500" cy="8026500"/>
          </a:xfrm>
          <a:prstGeom prst="rect">
            <a:avLst/>
          </a:prstGeom>
          <a:noFill/>
          <a:ln>
            <a:noFill/>
          </a:ln>
        </p:spPr>
        <p:txBody>
          <a:bodyPr spcFirstLastPara="1" wrap="square" lIns="121875" tIns="60925" rIns="121875" bIns="60925" anchor="t" anchorCtr="0">
            <a:normAutofit/>
          </a:bodyPr>
          <a:lstStyle>
            <a:lvl1pPr marL="457200" lvl="0" indent="-228600" algn="l" rtl="0">
              <a:spcBef>
                <a:spcPts val="360"/>
              </a:spcBef>
              <a:spcAft>
                <a:spcPts val="0"/>
              </a:spcAft>
              <a:buClr>
                <a:schemeClr val="dk2"/>
              </a:buClr>
              <a:buSzPts val="1800"/>
              <a:buNone/>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9" name="Google Shape;99;p16"/>
          <p:cNvSpPr txBox="1">
            <a:spLocks noGrp="1"/>
          </p:cNvSpPr>
          <p:nvPr>
            <p:ph type="sldNum" idx="12"/>
          </p:nvPr>
        </p:nvSpPr>
        <p:spPr>
          <a:xfrm>
            <a:off x="8737601" y="6434674"/>
            <a:ext cx="2844900" cy="286800"/>
          </a:xfrm>
          <a:prstGeom prst="rect">
            <a:avLst/>
          </a:prstGeom>
          <a:noFill/>
          <a:ln>
            <a:noFill/>
          </a:ln>
        </p:spPr>
        <p:txBody>
          <a:bodyPr spcFirstLastPara="1" wrap="square" lIns="121875" tIns="60925" rIns="121875" bIns="609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bg>
      <p:bgPr>
        <a:solidFill>
          <a:schemeClr val="lt1"/>
        </a:solidFill>
        <a:effectLst/>
      </p:bgPr>
    </p:bg>
    <p:spTree>
      <p:nvGrpSpPr>
        <p:cNvPr id="1" name="Shape 100"/>
        <p:cNvGrpSpPr/>
        <p:nvPr/>
      </p:nvGrpSpPr>
      <p:grpSpPr>
        <a:xfrm>
          <a:off x="0" y="0"/>
          <a:ext cx="0" cy="0"/>
          <a:chOff x="0" y="0"/>
          <a:chExt cx="0" cy="0"/>
        </a:xfrm>
      </p:grpSpPr>
      <p:sp>
        <p:nvSpPr>
          <p:cNvPr id="101" name="Google Shape;101;p17"/>
          <p:cNvSpPr/>
          <p:nvPr/>
        </p:nvSpPr>
        <p:spPr>
          <a:xfrm>
            <a:off x="7937756" y="6434326"/>
            <a:ext cx="4251300" cy="2955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2398">
              <a:solidFill>
                <a:schemeClr val="dk1"/>
              </a:solidFill>
              <a:latin typeface="Calibri"/>
              <a:ea typeface="Calibri"/>
              <a:cs typeface="Calibri"/>
              <a:sym typeface="Calibri"/>
            </a:endParaRPr>
          </a:p>
        </p:txBody>
      </p:sp>
      <p:sp>
        <p:nvSpPr>
          <p:cNvPr id="102" name="Google Shape;102;p17"/>
          <p:cNvSpPr/>
          <p:nvPr/>
        </p:nvSpPr>
        <p:spPr>
          <a:xfrm>
            <a:off x="656081" y="6499863"/>
            <a:ext cx="2284500" cy="2232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2398">
              <a:solidFill>
                <a:schemeClr val="dk1"/>
              </a:solidFill>
              <a:latin typeface="Calibri"/>
              <a:ea typeface="Calibri"/>
              <a:cs typeface="Calibri"/>
              <a:sym typeface="Calibri"/>
            </a:endParaRPr>
          </a:p>
        </p:txBody>
      </p:sp>
      <p:sp>
        <p:nvSpPr>
          <p:cNvPr id="103" name="Google Shape;103;p17"/>
          <p:cNvSpPr/>
          <p:nvPr/>
        </p:nvSpPr>
        <p:spPr>
          <a:xfrm>
            <a:off x="10201656" y="235458"/>
            <a:ext cx="1787700" cy="5631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2398">
              <a:solidFill>
                <a:schemeClr val="dk1"/>
              </a:solidFill>
              <a:latin typeface="Calibri"/>
              <a:ea typeface="Calibri"/>
              <a:cs typeface="Calibri"/>
              <a:sym typeface="Calibri"/>
            </a:endParaRPr>
          </a:p>
        </p:txBody>
      </p:sp>
      <p:sp>
        <p:nvSpPr>
          <p:cNvPr id="104" name="Google Shape;104;p17"/>
          <p:cNvSpPr/>
          <p:nvPr/>
        </p:nvSpPr>
        <p:spPr>
          <a:xfrm>
            <a:off x="0" y="5622039"/>
            <a:ext cx="12189460" cy="1236345"/>
          </a:xfrm>
          <a:custGeom>
            <a:avLst/>
            <a:gdLst/>
            <a:ahLst/>
            <a:cxnLst/>
            <a:rect l="l" t="t" r="r" b="b"/>
            <a:pathLst>
              <a:path w="12189460" h="1236345" extrusionOk="0">
                <a:moveTo>
                  <a:pt x="12188952" y="0"/>
                </a:moveTo>
                <a:lnTo>
                  <a:pt x="0" y="0"/>
                </a:lnTo>
                <a:lnTo>
                  <a:pt x="0" y="1235963"/>
                </a:lnTo>
                <a:lnTo>
                  <a:pt x="12188952" y="1235963"/>
                </a:lnTo>
                <a:lnTo>
                  <a:pt x="1218895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398">
              <a:solidFill>
                <a:schemeClr val="dk1"/>
              </a:solidFill>
              <a:latin typeface="Calibri"/>
              <a:ea typeface="Calibri"/>
              <a:cs typeface="Calibri"/>
              <a:sym typeface="Calibri"/>
            </a:endParaRPr>
          </a:p>
        </p:txBody>
      </p:sp>
      <p:sp>
        <p:nvSpPr>
          <p:cNvPr id="105" name="Google Shape;105;p17"/>
          <p:cNvSpPr/>
          <p:nvPr/>
        </p:nvSpPr>
        <p:spPr>
          <a:xfrm>
            <a:off x="0" y="4"/>
            <a:ext cx="12189460" cy="2379345"/>
          </a:xfrm>
          <a:custGeom>
            <a:avLst/>
            <a:gdLst/>
            <a:ahLst/>
            <a:cxnLst/>
            <a:rect l="l" t="t" r="r" b="b"/>
            <a:pathLst>
              <a:path w="12189460" h="2379345" extrusionOk="0">
                <a:moveTo>
                  <a:pt x="12188952" y="0"/>
                </a:moveTo>
                <a:lnTo>
                  <a:pt x="0" y="0"/>
                </a:lnTo>
                <a:lnTo>
                  <a:pt x="0" y="2378964"/>
                </a:lnTo>
                <a:lnTo>
                  <a:pt x="12188952" y="2378964"/>
                </a:lnTo>
                <a:lnTo>
                  <a:pt x="12188952"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398">
              <a:solidFill>
                <a:schemeClr val="dk1"/>
              </a:solidFill>
              <a:latin typeface="Calibri"/>
              <a:ea typeface="Calibri"/>
              <a:cs typeface="Calibri"/>
              <a:sym typeface="Calibri"/>
            </a:endParaRPr>
          </a:p>
        </p:txBody>
      </p:sp>
      <p:sp>
        <p:nvSpPr>
          <p:cNvPr id="106" name="Google Shape;106;p17"/>
          <p:cNvSpPr/>
          <p:nvPr/>
        </p:nvSpPr>
        <p:spPr>
          <a:xfrm>
            <a:off x="0" y="2378964"/>
            <a:ext cx="12189460" cy="3243579"/>
          </a:xfrm>
          <a:custGeom>
            <a:avLst/>
            <a:gdLst/>
            <a:ahLst/>
            <a:cxnLst/>
            <a:rect l="l" t="t" r="r" b="b"/>
            <a:pathLst>
              <a:path w="12189460" h="3243579" extrusionOk="0">
                <a:moveTo>
                  <a:pt x="12188952" y="0"/>
                </a:moveTo>
                <a:lnTo>
                  <a:pt x="0" y="0"/>
                </a:lnTo>
                <a:lnTo>
                  <a:pt x="0" y="3243072"/>
                </a:lnTo>
                <a:lnTo>
                  <a:pt x="12188952" y="3243072"/>
                </a:lnTo>
                <a:lnTo>
                  <a:pt x="12188952" y="0"/>
                </a:lnTo>
                <a:close/>
              </a:path>
            </a:pathLst>
          </a:custGeom>
          <a:solidFill>
            <a:srgbClr val="00BED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398">
              <a:solidFill>
                <a:schemeClr val="dk1"/>
              </a:solidFill>
              <a:latin typeface="Calibri"/>
              <a:ea typeface="Calibri"/>
              <a:cs typeface="Calibri"/>
              <a:sym typeface="Calibri"/>
            </a:endParaRPr>
          </a:p>
        </p:txBody>
      </p:sp>
      <p:sp>
        <p:nvSpPr>
          <p:cNvPr id="107" name="Google Shape;107;p17"/>
          <p:cNvSpPr/>
          <p:nvPr/>
        </p:nvSpPr>
        <p:spPr>
          <a:xfrm>
            <a:off x="7922514" y="2378964"/>
            <a:ext cx="4266300" cy="32430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2398">
              <a:solidFill>
                <a:schemeClr val="dk1"/>
              </a:solidFill>
              <a:latin typeface="Calibri"/>
              <a:ea typeface="Calibri"/>
              <a:cs typeface="Calibri"/>
              <a:sym typeface="Calibri"/>
            </a:endParaRPr>
          </a:p>
        </p:txBody>
      </p:sp>
      <p:sp>
        <p:nvSpPr>
          <p:cNvPr id="108" name="Google Shape;108;p17"/>
          <p:cNvSpPr/>
          <p:nvPr/>
        </p:nvSpPr>
        <p:spPr>
          <a:xfrm>
            <a:off x="779526" y="661416"/>
            <a:ext cx="2919300" cy="9189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2398">
              <a:solidFill>
                <a:schemeClr val="dk1"/>
              </a:solidFill>
              <a:latin typeface="Calibri"/>
              <a:ea typeface="Calibri"/>
              <a:cs typeface="Calibri"/>
              <a:sym typeface="Calibri"/>
            </a:endParaRPr>
          </a:p>
        </p:txBody>
      </p:sp>
      <p:sp>
        <p:nvSpPr>
          <p:cNvPr id="109" name="Google Shape;109;p17"/>
          <p:cNvSpPr/>
          <p:nvPr/>
        </p:nvSpPr>
        <p:spPr>
          <a:xfrm>
            <a:off x="7922514" y="6115811"/>
            <a:ext cx="3734700" cy="3651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2398">
              <a:solidFill>
                <a:schemeClr val="dk1"/>
              </a:solidFill>
              <a:latin typeface="Calibri"/>
              <a:ea typeface="Calibri"/>
              <a:cs typeface="Calibri"/>
              <a:sym typeface="Calibri"/>
            </a:endParaRPr>
          </a:p>
        </p:txBody>
      </p:sp>
      <p:sp>
        <p:nvSpPr>
          <p:cNvPr id="110" name="Google Shape;110;p17"/>
          <p:cNvSpPr txBox="1">
            <a:spLocks noGrp="1"/>
          </p:cNvSpPr>
          <p:nvPr>
            <p:ph type="ctrTitle"/>
          </p:nvPr>
        </p:nvSpPr>
        <p:spPr>
          <a:xfrm>
            <a:off x="412751" y="2799885"/>
            <a:ext cx="11366400" cy="569400"/>
          </a:xfrm>
          <a:prstGeom prst="rect">
            <a:avLst/>
          </a:prstGeom>
          <a:noFill/>
          <a:ln>
            <a:noFill/>
          </a:ln>
        </p:spPr>
        <p:txBody>
          <a:bodyPr spcFirstLastPara="1" wrap="square" lIns="0" tIns="0" rIns="0" bIns="0" anchor="ctr" anchorCtr="0">
            <a:spAutoFit/>
          </a:bodyPr>
          <a:lstStyle>
            <a:lvl1pPr lvl="0" algn="l" rtl="0">
              <a:spcBef>
                <a:spcPts val="0"/>
              </a:spcBef>
              <a:spcAft>
                <a:spcPts val="0"/>
              </a:spcAft>
              <a:buClr>
                <a:schemeClr val="dk1"/>
              </a:buClr>
              <a:buSzPts val="3700"/>
              <a:buFont typeface="Arial"/>
              <a:buNone/>
              <a:defRPr b="0" i="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1" name="Google Shape;111;p17"/>
          <p:cNvSpPr txBox="1">
            <a:spLocks noGrp="1"/>
          </p:cNvSpPr>
          <p:nvPr>
            <p:ph type="subTitle" idx="1"/>
          </p:nvPr>
        </p:nvSpPr>
        <p:spPr>
          <a:xfrm>
            <a:off x="279402" y="4150617"/>
            <a:ext cx="11633100" cy="430800"/>
          </a:xfrm>
          <a:prstGeom prst="rect">
            <a:avLst/>
          </a:prstGeom>
          <a:noFill/>
          <a:ln>
            <a:noFill/>
          </a:ln>
        </p:spPr>
        <p:txBody>
          <a:bodyPr spcFirstLastPara="1" wrap="square" lIns="0" tIns="0" rIns="0" bIns="0" anchor="t" anchorCtr="0">
            <a:spAutoFit/>
          </a:bodyPr>
          <a:lstStyle>
            <a:lvl1pPr lvl="0" algn="l" rtl="0">
              <a:spcBef>
                <a:spcPts val="560"/>
              </a:spcBef>
              <a:spcAft>
                <a:spcPts val="0"/>
              </a:spcAft>
              <a:buClr>
                <a:schemeClr val="dk1"/>
              </a:buClr>
              <a:buSzPts val="2800"/>
              <a:buNone/>
              <a:defRPr b="0" i="0">
                <a:solidFill>
                  <a:schemeClr val="dk1"/>
                </a:solidFill>
              </a:defRPr>
            </a:lvl1pPr>
            <a:lvl2pPr lvl="1" algn="l" rtl="0">
              <a:spcBef>
                <a:spcPts val="360"/>
              </a:spcBef>
              <a:spcAft>
                <a:spcPts val="0"/>
              </a:spcAft>
              <a:buClr>
                <a:schemeClr val="dk1"/>
              </a:buClr>
              <a:buSzPts val="1800"/>
              <a:buChar char="–"/>
              <a:defRPr/>
            </a:lvl2pPr>
            <a:lvl3pPr lvl="2" algn="l" rtl="0">
              <a:spcBef>
                <a:spcPts val="360"/>
              </a:spcBef>
              <a:spcAft>
                <a:spcPts val="0"/>
              </a:spcAft>
              <a:buClr>
                <a:schemeClr val="dk1"/>
              </a:buClr>
              <a:buSzPts val="1800"/>
              <a:buChar char="•"/>
              <a:defRPr/>
            </a:lvl3pPr>
            <a:lvl4pPr lvl="3" algn="l" rtl="0">
              <a:spcBef>
                <a:spcPts val="360"/>
              </a:spcBef>
              <a:spcAft>
                <a:spcPts val="0"/>
              </a:spcAft>
              <a:buClr>
                <a:schemeClr val="dk1"/>
              </a:buClr>
              <a:buSzPts val="1800"/>
              <a:buChar char="–"/>
              <a:defRPr/>
            </a:lvl4pPr>
            <a:lvl5pPr lvl="4" algn="l" rtl="0">
              <a:spcBef>
                <a:spcPts val="360"/>
              </a:spcBef>
              <a:spcAft>
                <a:spcPts val="0"/>
              </a:spcAft>
              <a:buClr>
                <a:schemeClr val="dk1"/>
              </a:buClr>
              <a:buSzPts val="1800"/>
              <a:buChar char="»"/>
              <a:defRPr/>
            </a:lvl5pPr>
            <a:lvl6pPr lvl="5" algn="l" rtl="0">
              <a:spcBef>
                <a:spcPts val="360"/>
              </a:spcBef>
              <a:spcAft>
                <a:spcPts val="0"/>
              </a:spcAft>
              <a:buClr>
                <a:schemeClr val="dk1"/>
              </a:buClr>
              <a:buSzPts val="1800"/>
              <a:buChar char="•"/>
              <a:defRPr/>
            </a:lvl6pPr>
            <a:lvl7pPr lvl="6" algn="l" rtl="0">
              <a:spcBef>
                <a:spcPts val="360"/>
              </a:spcBef>
              <a:spcAft>
                <a:spcPts val="0"/>
              </a:spcAft>
              <a:buClr>
                <a:schemeClr val="dk1"/>
              </a:buClr>
              <a:buSzPts val="1800"/>
              <a:buChar char="•"/>
              <a:defRPr/>
            </a:lvl7pPr>
            <a:lvl8pPr lvl="7" algn="l" rtl="0">
              <a:spcBef>
                <a:spcPts val="360"/>
              </a:spcBef>
              <a:spcAft>
                <a:spcPts val="0"/>
              </a:spcAft>
              <a:buClr>
                <a:schemeClr val="dk1"/>
              </a:buClr>
              <a:buSzPts val="1800"/>
              <a:buChar char="•"/>
              <a:defRPr/>
            </a:lvl8pPr>
            <a:lvl9pPr lvl="8" algn="l" rtl="0">
              <a:spcBef>
                <a:spcPts val="360"/>
              </a:spcBef>
              <a:spcAft>
                <a:spcPts val="0"/>
              </a:spcAft>
              <a:buClr>
                <a:schemeClr val="dk1"/>
              </a:buClr>
              <a:buSzPts val="1800"/>
              <a:buChar char="•"/>
              <a:defRPr/>
            </a:lvl9pPr>
          </a:lstStyle>
          <a:p>
            <a:endParaRPr/>
          </a:p>
        </p:txBody>
      </p:sp>
      <p:sp>
        <p:nvSpPr>
          <p:cNvPr id="112" name="Google Shape;112;p17"/>
          <p:cNvSpPr txBox="1">
            <a:spLocks noGrp="1"/>
          </p:cNvSpPr>
          <p:nvPr>
            <p:ph type="ftr" idx="11"/>
          </p:nvPr>
        </p:nvSpPr>
        <p:spPr>
          <a:xfrm>
            <a:off x="0" y="0"/>
            <a:ext cx="3000000" cy="300000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3" name="Google Shape;113;p17"/>
          <p:cNvSpPr txBox="1">
            <a:spLocks noGrp="1"/>
          </p:cNvSpPr>
          <p:nvPr>
            <p:ph type="dt" idx="10"/>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4" name="Google Shape;114;p17"/>
          <p:cNvSpPr txBox="1">
            <a:spLocks noGrp="1"/>
          </p:cNvSpPr>
          <p:nvPr>
            <p:ph type="sldNum" idx="12"/>
          </p:nvPr>
        </p:nvSpPr>
        <p:spPr>
          <a:xfrm>
            <a:off x="8737601" y="6434674"/>
            <a:ext cx="2844900" cy="286800"/>
          </a:xfrm>
          <a:prstGeom prst="rect">
            <a:avLst/>
          </a:prstGeom>
          <a:noFill/>
          <a:ln>
            <a:noFill/>
          </a:ln>
        </p:spPr>
        <p:txBody>
          <a:bodyPr spcFirstLastPara="1" wrap="square" lIns="0" tIns="0" rIns="0" bIns="0" anchor="ctr" anchorCtr="0">
            <a:noAutofit/>
          </a:bodyPr>
          <a:lstStyle>
            <a:lvl1pPr marL="38078" marR="0" lvl="0" indent="0" algn="r" rtl="0">
              <a:lnSpc>
                <a:spcPct val="118750"/>
              </a:lnSpc>
              <a:spcBef>
                <a:spcPts val="0"/>
              </a:spcBef>
              <a:buNone/>
              <a:defRPr sz="1200" b="1" i="0">
                <a:solidFill>
                  <a:schemeClr val="dk1"/>
                </a:solidFill>
                <a:latin typeface="Arial"/>
                <a:ea typeface="Arial"/>
                <a:cs typeface="Arial"/>
                <a:sym typeface="Arial"/>
              </a:defRPr>
            </a:lvl1pPr>
            <a:lvl2pPr marL="38078" marR="0" lvl="1" indent="0" algn="r" rtl="0">
              <a:lnSpc>
                <a:spcPct val="118750"/>
              </a:lnSpc>
              <a:spcBef>
                <a:spcPts val="0"/>
              </a:spcBef>
              <a:buNone/>
              <a:defRPr sz="1200" b="1" i="0">
                <a:solidFill>
                  <a:schemeClr val="dk1"/>
                </a:solidFill>
                <a:latin typeface="Arial"/>
                <a:ea typeface="Arial"/>
                <a:cs typeface="Arial"/>
                <a:sym typeface="Arial"/>
              </a:defRPr>
            </a:lvl2pPr>
            <a:lvl3pPr marL="38078" marR="0" lvl="2" indent="0" algn="r" rtl="0">
              <a:lnSpc>
                <a:spcPct val="118750"/>
              </a:lnSpc>
              <a:spcBef>
                <a:spcPts val="0"/>
              </a:spcBef>
              <a:buNone/>
              <a:defRPr sz="1200" b="1" i="0">
                <a:solidFill>
                  <a:schemeClr val="dk1"/>
                </a:solidFill>
                <a:latin typeface="Arial"/>
                <a:ea typeface="Arial"/>
                <a:cs typeface="Arial"/>
                <a:sym typeface="Arial"/>
              </a:defRPr>
            </a:lvl3pPr>
            <a:lvl4pPr marL="38078" marR="0" lvl="3" indent="0" algn="r" rtl="0">
              <a:lnSpc>
                <a:spcPct val="118750"/>
              </a:lnSpc>
              <a:spcBef>
                <a:spcPts val="0"/>
              </a:spcBef>
              <a:buNone/>
              <a:defRPr sz="1200" b="1" i="0">
                <a:solidFill>
                  <a:schemeClr val="dk1"/>
                </a:solidFill>
                <a:latin typeface="Arial"/>
                <a:ea typeface="Arial"/>
                <a:cs typeface="Arial"/>
                <a:sym typeface="Arial"/>
              </a:defRPr>
            </a:lvl4pPr>
            <a:lvl5pPr marL="38078" marR="0" lvl="4" indent="0" algn="r" rtl="0">
              <a:lnSpc>
                <a:spcPct val="118750"/>
              </a:lnSpc>
              <a:spcBef>
                <a:spcPts val="0"/>
              </a:spcBef>
              <a:buNone/>
              <a:defRPr sz="1200" b="1" i="0">
                <a:solidFill>
                  <a:schemeClr val="dk1"/>
                </a:solidFill>
                <a:latin typeface="Arial"/>
                <a:ea typeface="Arial"/>
                <a:cs typeface="Arial"/>
                <a:sym typeface="Arial"/>
              </a:defRPr>
            </a:lvl5pPr>
            <a:lvl6pPr marL="38078" marR="0" lvl="5" indent="0" algn="r" rtl="0">
              <a:lnSpc>
                <a:spcPct val="118750"/>
              </a:lnSpc>
              <a:spcBef>
                <a:spcPts val="0"/>
              </a:spcBef>
              <a:buNone/>
              <a:defRPr sz="1200" b="1" i="0">
                <a:solidFill>
                  <a:schemeClr val="dk1"/>
                </a:solidFill>
                <a:latin typeface="Arial"/>
                <a:ea typeface="Arial"/>
                <a:cs typeface="Arial"/>
                <a:sym typeface="Arial"/>
              </a:defRPr>
            </a:lvl6pPr>
            <a:lvl7pPr marL="38078" marR="0" lvl="6" indent="0" algn="r" rtl="0">
              <a:lnSpc>
                <a:spcPct val="118750"/>
              </a:lnSpc>
              <a:spcBef>
                <a:spcPts val="0"/>
              </a:spcBef>
              <a:buNone/>
              <a:defRPr sz="1200" b="1" i="0">
                <a:solidFill>
                  <a:schemeClr val="dk1"/>
                </a:solidFill>
                <a:latin typeface="Arial"/>
                <a:ea typeface="Arial"/>
                <a:cs typeface="Arial"/>
                <a:sym typeface="Arial"/>
              </a:defRPr>
            </a:lvl7pPr>
            <a:lvl8pPr marL="38078" marR="0" lvl="7" indent="0" algn="r" rtl="0">
              <a:lnSpc>
                <a:spcPct val="118750"/>
              </a:lnSpc>
              <a:spcBef>
                <a:spcPts val="0"/>
              </a:spcBef>
              <a:buNone/>
              <a:defRPr sz="1200" b="1" i="0">
                <a:solidFill>
                  <a:schemeClr val="dk1"/>
                </a:solidFill>
                <a:latin typeface="Arial"/>
                <a:ea typeface="Arial"/>
                <a:cs typeface="Arial"/>
                <a:sym typeface="Arial"/>
              </a:defRPr>
            </a:lvl8pPr>
            <a:lvl9pPr marL="38078" marR="0" lvl="8" indent="0" algn="r" rtl="0">
              <a:lnSpc>
                <a:spcPct val="118750"/>
              </a:lnSpc>
              <a:spcBef>
                <a:spcPts val="0"/>
              </a:spcBef>
              <a:buNone/>
              <a:defRPr sz="1200" b="1" i="0">
                <a:solidFill>
                  <a:schemeClr val="dk1"/>
                </a:solidFill>
                <a:latin typeface="Arial"/>
                <a:ea typeface="Arial"/>
                <a:cs typeface="Arial"/>
                <a:sym typeface="Arial"/>
              </a:defRPr>
            </a:lvl9pPr>
          </a:lstStyle>
          <a:p>
            <a:pPr marL="38078"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Rectangle 15"/>
          <p:cNvSpPr/>
          <p:nvPr userDrawn="1"/>
        </p:nvSpPr>
        <p:spPr>
          <a:xfrm>
            <a:off x="1" y="5621868"/>
            <a:ext cx="12192000" cy="12361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1400"/>
          </a:p>
        </p:txBody>
      </p:sp>
      <p:sp>
        <p:nvSpPr>
          <p:cNvPr id="15" name="Rectangle 14"/>
          <p:cNvSpPr/>
          <p:nvPr userDrawn="1"/>
        </p:nvSpPr>
        <p:spPr>
          <a:xfrm>
            <a:off x="1" y="1"/>
            <a:ext cx="12192000" cy="23791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1400"/>
          </a:p>
        </p:txBody>
      </p:sp>
      <p:sp>
        <p:nvSpPr>
          <p:cNvPr id="7" name="Rectangle 6"/>
          <p:cNvSpPr/>
          <p:nvPr userDrawn="1"/>
        </p:nvSpPr>
        <p:spPr>
          <a:xfrm>
            <a:off x="1" y="2379135"/>
            <a:ext cx="12192000" cy="3242733"/>
          </a:xfrm>
          <a:prstGeom prst="rect">
            <a:avLst/>
          </a:prstGeom>
          <a:solidFill>
            <a:srgbClr val="00BFDA"/>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1400"/>
          </a:p>
        </p:txBody>
      </p:sp>
      <p:pic>
        <p:nvPicPr>
          <p:cNvPr id="8" name="Picture 7" descr="PF_triangle_pattern.png"/>
          <p:cNvPicPr>
            <a:picLocks noChangeAspect="1"/>
          </p:cNvPicPr>
          <p:nvPr userDrawn="1"/>
        </p:nvPicPr>
        <p:blipFill>
          <a:blip r:embed="rId2"/>
          <a:srcRect l="39992" t="26531" b="14879"/>
          <a:stretch>
            <a:fillRect/>
          </a:stretch>
        </p:blipFill>
        <p:spPr>
          <a:xfrm>
            <a:off x="7924800" y="2379135"/>
            <a:ext cx="4267200" cy="3242733"/>
          </a:xfrm>
          <a:prstGeom prst="rect">
            <a:avLst/>
          </a:prstGeom>
          <a:noFill/>
          <a:ln>
            <a:noFill/>
          </a:ln>
        </p:spPr>
      </p:pic>
      <p:pic>
        <p:nvPicPr>
          <p:cNvPr id="9" name="Picture 8" descr="PF-ExpertBriefings-RGB.png"/>
          <p:cNvPicPr>
            <a:picLocks noChangeAspect="1"/>
          </p:cNvPicPr>
          <p:nvPr userDrawn="1"/>
        </p:nvPicPr>
        <p:blipFill>
          <a:blip r:embed="rId3"/>
          <a:stretch>
            <a:fillRect/>
          </a:stretch>
        </p:blipFill>
        <p:spPr>
          <a:xfrm>
            <a:off x="779837" y="661141"/>
            <a:ext cx="2919837" cy="918968"/>
          </a:xfrm>
          <a:prstGeom prst="rect">
            <a:avLst/>
          </a:prstGeom>
          <a:noFill/>
          <a:ln>
            <a:noFill/>
          </a:ln>
        </p:spPr>
      </p:pic>
      <p:pic>
        <p:nvPicPr>
          <p:cNvPr id="10" name="Picture 9" descr="Better Lives Together tagline.png"/>
          <p:cNvPicPr>
            <a:picLocks noChangeAspect="1"/>
          </p:cNvPicPr>
          <p:nvPr userDrawn="1"/>
        </p:nvPicPr>
        <p:blipFill>
          <a:blip r:embed="rId4"/>
          <a:stretch>
            <a:fillRect/>
          </a:stretch>
        </p:blipFill>
        <p:spPr>
          <a:xfrm>
            <a:off x="7924802" y="6115727"/>
            <a:ext cx="3735247" cy="365091"/>
          </a:xfrm>
          <a:prstGeom prst="rect">
            <a:avLst/>
          </a:prstGeom>
          <a:noFill/>
          <a:ln>
            <a:noFill/>
          </a:ln>
        </p:spPr>
      </p:pic>
      <p:sp>
        <p:nvSpPr>
          <p:cNvPr id="3" name="Subtitle 2"/>
          <p:cNvSpPr>
            <a:spLocks noGrp="1"/>
          </p:cNvSpPr>
          <p:nvPr>
            <p:ph type="subTitle" idx="1"/>
          </p:nvPr>
        </p:nvSpPr>
        <p:spPr>
          <a:xfrm>
            <a:off x="675234" y="4138614"/>
            <a:ext cx="7249567" cy="1470652"/>
          </a:xfrm>
        </p:spPr>
        <p:txBody>
          <a:bodyPr>
            <a:normAutofit/>
          </a:bodyPr>
          <a:lstStyle>
            <a:lvl1pPr marL="0" indent="0" algn="l">
              <a:buNone/>
              <a:defRPr sz="2400">
                <a:solidFill>
                  <a:srgbClr val="FFFFFF"/>
                </a:solidFill>
                <a:latin typeface="Arial"/>
                <a:cs typeface="Aria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17" name="Title 16"/>
          <p:cNvSpPr>
            <a:spLocks noGrp="1"/>
          </p:cNvSpPr>
          <p:nvPr>
            <p:ph type="title"/>
          </p:nvPr>
        </p:nvSpPr>
        <p:spPr>
          <a:xfrm>
            <a:off x="662107" y="2726070"/>
            <a:ext cx="7262693" cy="1100139"/>
          </a:xfrm>
        </p:spPr>
        <p:txBody>
          <a:bodyPr>
            <a:normAutofit/>
          </a:bodyPr>
          <a:lstStyle>
            <a:lvl1pPr algn="l">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215394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kumimoji="0" lang="en-US" sz="3700" b="1" i="0" u="none" strike="noStrike" kern="1200" cap="none" spc="0" normalizeH="0" baseline="0" noProof="0" dirty="0">
                <a:ln>
                  <a:noFill/>
                </a:ln>
                <a:solidFill>
                  <a:schemeClr val="tx1"/>
                </a:solidFill>
                <a:effectLst/>
                <a:uLnTx/>
                <a:uFillTx/>
                <a:latin typeface="Arial"/>
                <a:ea typeface="+mj-ea"/>
                <a:cs typeface="Arial"/>
              </a:defRPr>
            </a:lvl1pPr>
          </a:lstStyle>
          <a:p>
            <a:pPr marL="0" marR="0" lvl="0" indent="0" algn="l" defTabSz="1218987" rtl="0" eaLnBrk="1" fontAlgn="auto" latinLnBrk="0" hangingPunct="1">
              <a:lnSpc>
                <a:spcPct val="90000"/>
              </a:lnSpc>
              <a:spcBef>
                <a:spcPct val="0"/>
              </a:spcBef>
              <a:spcAft>
                <a:spcPts val="0"/>
              </a:spcAft>
              <a:buClrTx/>
              <a:buSzTx/>
              <a:buFontTx/>
              <a:buNone/>
              <a:tabLst/>
              <a:defRPr/>
            </a:pPr>
            <a:r>
              <a:rPr lang="en-US"/>
              <a:t>Click to edit Master title style</a:t>
            </a:r>
          </a:p>
        </p:txBody>
      </p:sp>
      <p:sp>
        <p:nvSpPr>
          <p:cNvPr id="3" name="Content Placeholder 2"/>
          <p:cNvSpPr>
            <a:spLocks noGrp="1"/>
          </p:cNvSpPr>
          <p:nvPr>
            <p:ph idx="1"/>
          </p:nvPr>
        </p:nvSpPr>
        <p:spPr/>
        <p:txBody>
          <a:bodyPr/>
          <a:lstStyle>
            <a:lvl1pPr>
              <a:buNone/>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A2CFDAC-6F4A-AE45-B812-4D307666986F}" type="slidenum">
              <a:rPr lang="en-US" smtClean="0"/>
              <a:pPr/>
              <a:t>‹#›</a:t>
            </a:fld>
            <a:endParaRPr lang="en-US"/>
          </a:p>
        </p:txBody>
      </p:sp>
    </p:spTree>
    <p:extLst>
      <p:ext uri="{BB962C8B-B14F-4D97-AF65-F5344CB8AC3E}">
        <p14:creationId xmlns:p14="http://schemas.microsoft.com/office/powerpoint/2010/main" val="134144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A2CFDAC-6F4A-AE45-B812-4D307666986F}" type="slidenum">
              <a:rPr lang="en-US" smtClean="0"/>
              <a:pPr/>
              <a:t>‹#›</a:t>
            </a:fld>
            <a:endParaRPr lang="en-US"/>
          </a:p>
        </p:txBody>
      </p:sp>
    </p:spTree>
    <p:extLst>
      <p:ext uri="{BB962C8B-B14F-4D97-AF65-F5344CB8AC3E}">
        <p14:creationId xmlns:p14="http://schemas.microsoft.com/office/powerpoint/2010/main" val="104963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62107" y="-9846"/>
            <a:ext cx="9497893" cy="1100139"/>
          </a:xfrm>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2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2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A2CFDAC-6F4A-AE45-B812-4D307666986F}" type="slidenum">
              <a:rPr lang="en-US" smtClean="0"/>
              <a:pPr/>
              <a:t>‹#›</a:t>
            </a:fld>
            <a:endParaRPr lang="en-US"/>
          </a:p>
        </p:txBody>
      </p:sp>
    </p:spTree>
    <p:extLst>
      <p:ext uri="{BB962C8B-B14F-4D97-AF65-F5344CB8AC3E}">
        <p14:creationId xmlns:p14="http://schemas.microsoft.com/office/powerpoint/2010/main" val="368556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662107" y="1"/>
            <a:ext cx="9397200" cy="1100100"/>
          </a:xfrm>
          <a:prstGeom prst="rect">
            <a:avLst/>
          </a:prstGeom>
          <a:noFill/>
          <a:ln>
            <a:noFill/>
          </a:ln>
        </p:spPr>
        <p:txBody>
          <a:bodyPr spcFirstLastPara="1" wrap="square" lIns="121875" tIns="60925" rIns="121875" bIns="60925" anchor="ctr" anchorCtr="0">
            <a:normAutofit/>
          </a:bodyPr>
          <a:lstStyle>
            <a:lvl1pPr lvl="0" algn="l" rtl="0">
              <a:spcBef>
                <a:spcPts val="0"/>
              </a:spcBef>
              <a:spcAft>
                <a:spcPts val="0"/>
              </a:spcAft>
              <a:buClr>
                <a:schemeClr val="dk1"/>
              </a:buClr>
              <a:buSzPts val="3700"/>
              <a:buFont typeface="Arial"/>
              <a:buNone/>
              <a:defRPr sz="37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 name="Google Shape;30;p3"/>
          <p:cNvSpPr txBox="1">
            <a:spLocks noGrp="1"/>
          </p:cNvSpPr>
          <p:nvPr>
            <p:ph type="body" idx="1"/>
          </p:nvPr>
        </p:nvSpPr>
        <p:spPr>
          <a:xfrm>
            <a:off x="676266" y="1600202"/>
            <a:ext cx="10972800" cy="4526100"/>
          </a:xfrm>
          <a:prstGeom prst="rect">
            <a:avLst/>
          </a:prstGeom>
          <a:noFill/>
          <a:ln>
            <a:noFill/>
          </a:ln>
        </p:spPr>
        <p:txBody>
          <a:bodyPr spcFirstLastPara="1" wrap="square" lIns="121875" tIns="60925" rIns="121875" bIns="60925" anchor="t" anchorCtr="0">
            <a:normAutofit/>
          </a:bodyPr>
          <a:lstStyle>
            <a:lvl1pPr marL="457200" lvl="0" indent="-228600" algn="l" rtl="0">
              <a:spcBef>
                <a:spcPts val="560"/>
              </a:spcBef>
              <a:spcAft>
                <a:spcPts val="0"/>
              </a:spcAft>
              <a:buClr>
                <a:schemeClr val="dk2"/>
              </a:buClr>
              <a:buSzPts val="2800"/>
              <a:buNone/>
              <a:defRPr>
                <a:latin typeface="Arial"/>
                <a:ea typeface="Arial"/>
                <a:cs typeface="Arial"/>
                <a:sym typeface="Arial"/>
              </a:defRPr>
            </a:lvl1pPr>
            <a:lvl2pPr marL="914400" lvl="1" indent="-381000" algn="l" rtl="0">
              <a:spcBef>
                <a:spcPts val="480"/>
              </a:spcBef>
              <a:spcAft>
                <a:spcPts val="0"/>
              </a:spcAft>
              <a:buClr>
                <a:schemeClr val="dk1"/>
              </a:buClr>
              <a:buSzPts val="2400"/>
              <a:buChar char="–"/>
              <a:defRPr>
                <a:latin typeface="Arial"/>
                <a:ea typeface="Arial"/>
                <a:cs typeface="Arial"/>
                <a:sym typeface="Arial"/>
              </a:defRPr>
            </a:lvl2pPr>
            <a:lvl3pPr marL="1371600" lvl="2" indent="-355600" algn="l" rtl="0">
              <a:spcBef>
                <a:spcPts val="400"/>
              </a:spcBef>
              <a:spcAft>
                <a:spcPts val="0"/>
              </a:spcAft>
              <a:buClr>
                <a:schemeClr val="dk1"/>
              </a:buClr>
              <a:buSzPts val="2000"/>
              <a:buChar char="•"/>
              <a:defRPr>
                <a:latin typeface="Arial"/>
                <a:ea typeface="Arial"/>
                <a:cs typeface="Arial"/>
                <a:sym typeface="Arial"/>
              </a:defRPr>
            </a:lvl3pPr>
            <a:lvl4pPr marL="1828800" lvl="3" indent="-355600" algn="l" rtl="0">
              <a:spcBef>
                <a:spcPts val="400"/>
              </a:spcBef>
              <a:spcAft>
                <a:spcPts val="0"/>
              </a:spcAft>
              <a:buClr>
                <a:schemeClr val="dk1"/>
              </a:buClr>
              <a:buSzPts val="2000"/>
              <a:buChar char="–"/>
              <a:defRPr>
                <a:latin typeface="Arial"/>
                <a:ea typeface="Arial"/>
                <a:cs typeface="Arial"/>
                <a:sym typeface="Arial"/>
              </a:defRPr>
            </a:lvl4pPr>
            <a:lvl5pPr marL="2286000" lvl="4" indent="-355600" algn="l" rtl="0">
              <a:spcBef>
                <a:spcPts val="400"/>
              </a:spcBef>
              <a:spcAft>
                <a:spcPts val="0"/>
              </a:spcAft>
              <a:buClr>
                <a:schemeClr val="dk1"/>
              </a:buClr>
              <a:buSzPts val="2000"/>
              <a:buChar char="»"/>
              <a:defRPr>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1" name="Google Shape;31;p3"/>
          <p:cNvSpPr txBox="1">
            <a:spLocks noGrp="1"/>
          </p:cNvSpPr>
          <p:nvPr>
            <p:ph type="sldNum" idx="12"/>
          </p:nvPr>
        </p:nvSpPr>
        <p:spPr>
          <a:xfrm>
            <a:off x="8737601" y="6434674"/>
            <a:ext cx="2844900" cy="286800"/>
          </a:xfrm>
          <a:prstGeom prst="rect">
            <a:avLst/>
          </a:prstGeom>
          <a:noFill/>
          <a:ln>
            <a:noFill/>
          </a:ln>
        </p:spPr>
        <p:txBody>
          <a:bodyPr spcFirstLastPara="1" wrap="square" lIns="121875" tIns="60925" rIns="121875" bIns="609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2107" y="1"/>
            <a:ext cx="9497893" cy="1100139"/>
          </a:xfrm>
        </p:spPr>
        <p:txBody>
          <a:bodyPr/>
          <a:lstStyle>
            <a:lvl1pPr algn="l">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A2CFDAC-6F4A-AE45-B812-4D307666986F}" type="slidenum">
              <a:rPr lang="en-US" smtClean="0"/>
              <a:pPr/>
              <a:t>‹#›</a:t>
            </a:fld>
            <a:endParaRPr lang="en-US"/>
          </a:p>
        </p:txBody>
      </p:sp>
    </p:spTree>
    <p:extLst>
      <p:ext uri="{BB962C8B-B14F-4D97-AF65-F5344CB8AC3E}">
        <p14:creationId xmlns:p14="http://schemas.microsoft.com/office/powerpoint/2010/main" val="95809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9A2CFDAC-6F4A-AE45-B812-4D307666986F}" type="slidenum">
              <a:rPr lang="en-US" smtClean="0"/>
              <a:pPr/>
              <a:t>‹#›</a:t>
            </a:fld>
            <a:endParaRPr lang="en-US"/>
          </a:p>
        </p:txBody>
      </p:sp>
    </p:spTree>
    <p:extLst>
      <p:ext uri="{BB962C8B-B14F-4D97-AF65-F5344CB8AC3E}">
        <p14:creationId xmlns:p14="http://schemas.microsoft.com/office/powerpoint/2010/main" val="61548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2CFDAC-6F4A-AE45-B812-4D307666986F}" type="slidenum">
              <a:rPr lang="en-US" smtClean="0"/>
              <a:pPr/>
              <a:t>‹#›</a:t>
            </a:fld>
            <a:endParaRPr lang="en-US"/>
          </a:p>
        </p:txBody>
      </p:sp>
    </p:spTree>
    <p:extLst>
      <p:ext uri="{BB962C8B-B14F-4D97-AF65-F5344CB8AC3E}">
        <p14:creationId xmlns:p14="http://schemas.microsoft.com/office/powerpoint/2010/main" val="337580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107" y="3"/>
            <a:ext cx="9550946" cy="1092751"/>
          </a:xfrm>
        </p:spPr>
        <p:txBody>
          <a:bodyPr anchor="ctr">
            <a:normAutofit/>
          </a:bodyPr>
          <a:lstStyle>
            <a:lvl1pPr algn="l">
              <a:defRPr sz="3700" b="1"/>
            </a:lvl1pPr>
          </a:lstStyle>
          <a:p>
            <a:r>
              <a:rPr lang="en-US"/>
              <a:t>Click to edit Master title style</a:t>
            </a:r>
          </a:p>
        </p:txBody>
      </p:sp>
      <p:sp>
        <p:nvSpPr>
          <p:cNvPr id="3" name="Content Placeholder 2"/>
          <p:cNvSpPr>
            <a:spLocks noGrp="1"/>
          </p:cNvSpPr>
          <p:nvPr>
            <p:ph idx="1"/>
          </p:nvPr>
        </p:nvSpPr>
        <p:spPr>
          <a:xfrm>
            <a:off x="4766733" y="1435103"/>
            <a:ext cx="6815667" cy="469106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124263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A2CFDAC-6F4A-AE45-B812-4D307666986F}" type="slidenum">
              <a:rPr lang="en-US" smtClean="0"/>
              <a:pPr/>
              <a:t>‹#›</a:t>
            </a:fld>
            <a:endParaRPr lang="en-US"/>
          </a:p>
        </p:txBody>
      </p:sp>
    </p:spTree>
    <p:extLst>
      <p:ext uri="{BB962C8B-B14F-4D97-AF65-F5344CB8AC3E}">
        <p14:creationId xmlns:p14="http://schemas.microsoft.com/office/powerpoint/2010/main" val="36098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lIns="121899" tIns="60949" rIns="121899" bIns="60949"/>
          <a:lstStyle/>
          <a:p>
            <a:endParaRPr lang="en-US"/>
          </a:p>
        </p:txBody>
      </p:sp>
      <p:sp>
        <p:nvSpPr>
          <p:cNvPr id="6" name="Footer Placeholder 5"/>
          <p:cNvSpPr>
            <a:spLocks noGrp="1"/>
          </p:cNvSpPr>
          <p:nvPr>
            <p:ph type="ftr" sz="quarter" idx="11"/>
          </p:nvPr>
        </p:nvSpPr>
        <p:spPr>
          <a:xfrm>
            <a:off x="4165601" y="6356352"/>
            <a:ext cx="3860800" cy="365125"/>
          </a:xfrm>
          <a:prstGeom prst="rect">
            <a:avLst/>
          </a:prstGeom>
        </p:spPr>
        <p:txBody>
          <a:bodyPr lIns="121899" tIns="60949" rIns="121899" bIns="60949"/>
          <a:lstStyle/>
          <a:p>
            <a:r>
              <a:rPr lang="en-US"/>
              <a:t>Manatt Health</a:t>
            </a:r>
          </a:p>
        </p:txBody>
      </p:sp>
      <p:sp>
        <p:nvSpPr>
          <p:cNvPr id="7" name="Slide Number Placeholder 6"/>
          <p:cNvSpPr>
            <a:spLocks noGrp="1"/>
          </p:cNvSpPr>
          <p:nvPr>
            <p:ph type="sldNum" sz="quarter" idx="12"/>
          </p:nvPr>
        </p:nvSpPr>
        <p:spPr/>
        <p:txBody>
          <a:bodyPr/>
          <a:lstStyle/>
          <a:p>
            <a:fld id="{9A2CFDAC-6F4A-AE45-B812-4D307666986F}" type="slidenum">
              <a:rPr lang="en-US" smtClean="0"/>
              <a:pPr/>
              <a:t>‹#›</a:t>
            </a:fld>
            <a:endParaRPr lang="en-US"/>
          </a:p>
        </p:txBody>
      </p:sp>
    </p:spTree>
    <p:extLst>
      <p:ext uri="{BB962C8B-B14F-4D97-AF65-F5344CB8AC3E}">
        <p14:creationId xmlns:p14="http://schemas.microsoft.com/office/powerpoint/2010/main" val="305378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A2CFDAC-6F4A-AE45-B812-4D307666986F}" type="slidenum">
              <a:rPr lang="en-US" smtClean="0"/>
              <a:pPr/>
              <a:t>‹#›</a:t>
            </a:fld>
            <a:endParaRPr lang="en-US"/>
          </a:p>
        </p:txBody>
      </p:sp>
    </p:spTree>
    <p:extLst>
      <p:ext uri="{BB962C8B-B14F-4D97-AF65-F5344CB8AC3E}">
        <p14:creationId xmlns:p14="http://schemas.microsoft.com/office/powerpoint/2010/main" val="292382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A2CFDAC-6F4A-AE45-B812-4D307666986F}" type="slidenum">
              <a:rPr lang="en-US" smtClean="0"/>
              <a:pPr/>
              <a:t>‹#›</a:t>
            </a:fld>
            <a:endParaRPr lang="en-US"/>
          </a:p>
        </p:txBody>
      </p:sp>
    </p:spTree>
    <p:extLst>
      <p:ext uri="{BB962C8B-B14F-4D97-AF65-F5344CB8AC3E}">
        <p14:creationId xmlns:p14="http://schemas.microsoft.com/office/powerpoint/2010/main" val="158363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937756" y="6434326"/>
            <a:ext cx="4251198" cy="295562"/>
          </a:xfrm>
          <a:prstGeom prst="rect">
            <a:avLst/>
          </a:prstGeom>
          <a:blipFill>
            <a:blip r:embed="rId2" cstate="print"/>
            <a:stretch>
              <a:fillRect/>
            </a:stretch>
          </a:blipFill>
        </p:spPr>
        <p:txBody>
          <a:bodyPr wrap="square" lIns="0" tIns="0" rIns="0" bIns="0" rtlCol="0"/>
          <a:lstStyle/>
          <a:p>
            <a:endParaRPr sz="2398"/>
          </a:p>
        </p:txBody>
      </p:sp>
      <p:sp>
        <p:nvSpPr>
          <p:cNvPr id="17" name="bg object 17"/>
          <p:cNvSpPr/>
          <p:nvPr/>
        </p:nvSpPr>
        <p:spPr>
          <a:xfrm>
            <a:off x="656081" y="6499863"/>
            <a:ext cx="2284476" cy="223265"/>
          </a:xfrm>
          <a:prstGeom prst="rect">
            <a:avLst/>
          </a:prstGeom>
          <a:blipFill>
            <a:blip r:embed="rId3" cstate="print"/>
            <a:stretch>
              <a:fillRect/>
            </a:stretch>
          </a:blipFill>
        </p:spPr>
        <p:txBody>
          <a:bodyPr wrap="square" lIns="0" tIns="0" rIns="0" bIns="0" rtlCol="0"/>
          <a:lstStyle/>
          <a:p>
            <a:endParaRPr sz="2398"/>
          </a:p>
        </p:txBody>
      </p:sp>
      <p:sp>
        <p:nvSpPr>
          <p:cNvPr id="18" name="bg object 18"/>
          <p:cNvSpPr/>
          <p:nvPr/>
        </p:nvSpPr>
        <p:spPr>
          <a:xfrm>
            <a:off x="10201656" y="235458"/>
            <a:ext cx="1787652" cy="563118"/>
          </a:xfrm>
          <a:prstGeom prst="rect">
            <a:avLst/>
          </a:prstGeom>
          <a:blipFill>
            <a:blip r:embed="rId4" cstate="print"/>
            <a:stretch>
              <a:fillRect/>
            </a:stretch>
          </a:blipFill>
        </p:spPr>
        <p:txBody>
          <a:bodyPr wrap="square" lIns="0" tIns="0" rIns="0" bIns="0" rtlCol="0"/>
          <a:lstStyle/>
          <a:p>
            <a:endParaRPr sz="2398"/>
          </a:p>
        </p:txBody>
      </p:sp>
      <p:sp>
        <p:nvSpPr>
          <p:cNvPr id="19" name="bg object 19"/>
          <p:cNvSpPr/>
          <p:nvPr/>
        </p:nvSpPr>
        <p:spPr>
          <a:xfrm>
            <a:off x="0" y="5622039"/>
            <a:ext cx="12189460" cy="1236345"/>
          </a:xfrm>
          <a:custGeom>
            <a:avLst/>
            <a:gdLst/>
            <a:ahLst/>
            <a:cxnLst/>
            <a:rect l="l" t="t" r="r" b="b"/>
            <a:pathLst>
              <a:path w="12189460" h="1236345">
                <a:moveTo>
                  <a:pt x="12188952" y="0"/>
                </a:moveTo>
                <a:lnTo>
                  <a:pt x="0" y="0"/>
                </a:lnTo>
                <a:lnTo>
                  <a:pt x="0" y="1235963"/>
                </a:lnTo>
                <a:lnTo>
                  <a:pt x="12188952" y="1235963"/>
                </a:lnTo>
                <a:lnTo>
                  <a:pt x="12188952" y="0"/>
                </a:lnTo>
                <a:close/>
              </a:path>
            </a:pathLst>
          </a:custGeom>
          <a:solidFill>
            <a:srgbClr val="FFFFFF"/>
          </a:solidFill>
        </p:spPr>
        <p:txBody>
          <a:bodyPr wrap="square" lIns="0" tIns="0" rIns="0" bIns="0" rtlCol="0"/>
          <a:lstStyle/>
          <a:p>
            <a:endParaRPr sz="2398"/>
          </a:p>
        </p:txBody>
      </p:sp>
      <p:sp>
        <p:nvSpPr>
          <p:cNvPr id="20" name="bg object 20"/>
          <p:cNvSpPr/>
          <p:nvPr/>
        </p:nvSpPr>
        <p:spPr>
          <a:xfrm>
            <a:off x="0" y="4"/>
            <a:ext cx="12189460" cy="2379345"/>
          </a:xfrm>
          <a:custGeom>
            <a:avLst/>
            <a:gdLst/>
            <a:ahLst/>
            <a:cxnLst/>
            <a:rect l="l" t="t" r="r" b="b"/>
            <a:pathLst>
              <a:path w="12189460" h="2379345">
                <a:moveTo>
                  <a:pt x="12188952" y="0"/>
                </a:moveTo>
                <a:lnTo>
                  <a:pt x="0" y="0"/>
                </a:lnTo>
                <a:lnTo>
                  <a:pt x="0" y="2378964"/>
                </a:lnTo>
                <a:lnTo>
                  <a:pt x="12188952" y="2378964"/>
                </a:lnTo>
                <a:lnTo>
                  <a:pt x="12188952" y="0"/>
                </a:lnTo>
                <a:close/>
              </a:path>
            </a:pathLst>
          </a:custGeom>
          <a:solidFill>
            <a:srgbClr val="FFFFFF"/>
          </a:solidFill>
        </p:spPr>
        <p:txBody>
          <a:bodyPr wrap="square" lIns="0" tIns="0" rIns="0" bIns="0" rtlCol="0"/>
          <a:lstStyle/>
          <a:p>
            <a:endParaRPr sz="2398"/>
          </a:p>
        </p:txBody>
      </p:sp>
      <p:sp>
        <p:nvSpPr>
          <p:cNvPr id="21" name="bg object 21"/>
          <p:cNvSpPr/>
          <p:nvPr/>
        </p:nvSpPr>
        <p:spPr>
          <a:xfrm>
            <a:off x="0" y="2378964"/>
            <a:ext cx="12189460" cy="3243580"/>
          </a:xfrm>
          <a:custGeom>
            <a:avLst/>
            <a:gdLst/>
            <a:ahLst/>
            <a:cxnLst/>
            <a:rect l="l" t="t" r="r" b="b"/>
            <a:pathLst>
              <a:path w="12189460" h="3243579">
                <a:moveTo>
                  <a:pt x="12188952" y="0"/>
                </a:moveTo>
                <a:lnTo>
                  <a:pt x="0" y="0"/>
                </a:lnTo>
                <a:lnTo>
                  <a:pt x="0" y="3243072"/>
                </a:lnTo>
                <a:lnTo>
                  <a:pt x="12188952" y="3243072"/>
                </a:lnTo>
                <a:lnTo>
                  <a:pt x="12188952" y="0"/>
                </a:lnTo>
                <a:close/>
              </a:path>
            </a:pathLst>
          </a:custGeom>
          <a:solidFill>
            <a:srgbClr val="00BEDA"/>
          </a:solidFill>
        </p:spPr>
        <p:txBody>
          <a:bodyPr wrap="square" lIns="0" tIns="0" rIns="0" bIns="0" rtlCol="0"/>
          <a:lstStyle/>
          <a:p>
            <a:endParaRPr sz="2398"/>
          </a:p>
        </p:txBody>
      </p:sp>
      <p:sp>
        <p:nvSpPr>
          <p:cNvPr id="22" name="bg object 22"/>
          <p:cNvSpPr/>
          <p:nvPr/>
        </p:nvSpPr>
        <p:spPr>
          <a:xfrm>
            <a:off x="7922514" y="2378964"/>
            <a:ext cx="4266437" cy="3243072"/>
          </a:xfrm>
          <a:prstGeom prst="rect">
            <a:avLst/>
          </a:prstGeom>
          <a:blipFill>
            <a:blip r:embed="rId5" cstate="print"/>
            <a:stretch>
              <a:fillRect/>
            </a:stretch>
          </a:blipFill>
        </p:spPr>
        <p:txBody>
          <a:bodyPr wrap="square" lIns="0" tIns="0" rIns="0" bIns="0" rtlCol="0"/>
          <a:lstStyle/>
          <a:p>
            <a:endParaRPr sz="2398"/>
          </a:p>
        </p:txBody>
      </p:sp>
      <p:sp>
        <p:nvSpPr>
          <p:cNvPr id="23" name="bg object 23"/>
          <p:cNvSpPr/>
          <p:nvPr/>
        </p:nvSpPr>
        <p:spPr>
          <a:xfrm>
            <a:off x="779526" y="661416"/>
            <a:ext cx="2919222" cy="918972"/>
          </a:xfrm>
          <a:prstGeom prst="rect">
            <a:avLst/>
          </a:prstGeom>
          <a:blipFill>
            <a:blip r:embed="rId6" cstate="print"/>
            <a:stretch>
              <a:fillRect/>
            </a:stretch>
          </a:blipFill>
        </p:spPr>
        <p:txBody>
          <a:bodyPr wrap="square" lIns="0" tIns="0" rIns="0" bIns="0" rtlCol="0"/>
          <a:lstStyle/>
          <a:p>
            <a:endParaRPr sz="2398"/>
          </a:p>
        </p:txBody>
      </p:sp>
      <p:sp>
        <p:nvSpPr>
          <p:cNvPr id="24" name="bg object 24"/>
          <p:cNvSpPr/>
          <p:nvPr/>
        </p:nvSpPr>
        <p:spPr>
          <a:xfrm>
            <a:off x="7922514" y="6115811"/>
            <a:ext cx="3734562" cy="364998"/>
          </a:xfrm>
          <a:prstGeom prst="rect">
            <a:avLst/>
          </a:prstGeom>
          <a:blipFill>
            <a:blip r:embed="rId7" cstate="print"/>
            <a:stretch>
              <a:fillRect/>
            </a:stretch>
          </a:blipFill>
        </p:spPr>
        <p:txBody>
          <a:bodyPr wrap="square" lIns="0" tIns="0" rIns="0" bIns="0" rtlCol="0"/>
          <a:lstStyle/>
          <a:p>
            <a:endParaRPr sz="2398"/>
          </a:p>
        </p:txBody>
      </p:sp>
      <p:sp>
        <p:nvSpPr>
          <p:cNvPr id="2" name="Holder 2"/>
          <p:cNvSpPr>
            <a:spLocks noGrp="1"/>
          </p:cNvSpPr>
          <p:nvPr>
            <p:ph type="ctrTitle"/>
          </p:nvPr>
        </p:nvSpPr>
        <p:spPr>
          <a:xfrm>
            <a:off x="412751" y="2799885"/>
            <a:ext cx="11366500" cy="569387"/>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279402" y="4150617"/>
            <a:ext cx="11633200" cy="430887"/>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t>Manatt Health</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1200" b="1" i="0">
                <a:solidFill>
                  <a:schemeClr val="tx1"/>
                </a:solidFill>
                <a:latin typeface="Arial"/>
                <a:cs typeface="Arial"/>
              </a:defRPr>
            </a:lvl1pPr>
          </a:lstStyle>
          <a:p>
            <a:pPr marL="38078">
              <a:lnSpc>
                <a:spcPts val="1425"/>
              </a:lnSpc>
            </a:pPr>
            <a:fld id="{81D60167-4931-47E6-BA6A-407CBD079E47}" type="slidenum">
              <a:rPr lang="en-US" spc="-5" smtClean="0"/>
              <a:pPr marL="38078">
                <a:lnSpc>
                  <a:spcPts val="1425"/>
                </a:lnSpc>
              </a:pPr>
              <a:t>‹#›</a:t>
            </a:fld>
            <a:endParaRPr lang="en-US" spc="-5"/>
          </a:p>
        </p:txBody>
      </p:sp>
    </p:spTree>
    <p:extLst>
      <p:ext uri="{BB962C8B-B14F-4D97-AF65-F5344CB8AC3E}">
        <p14:creationId xmlns:p14="http://schemas.microsoft.com/office/powerpoint/2010/main" val="154205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lea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CCD49D-F5FE-48E3-92B3-7DCDB812D2C0}"/>
              </a:ext>
            </a:extLst>
          </p:cNvPr>
          <p:cNvSpPr/>
          <p:nvPr userDrawn="1"/>
        </p:nvSpPr>
        <p:spPr bwMode="white">
          <a:xfrm>
            <a:off x="1" y="0"/>
            <a:ext cx="12192000" cy="1234934"/>
          </a:xfrm>
          <a:prstGeom prst="rect">
            <a:avLst/>
          </a:prstGeom>
          <a:solidFill>
            <a:schemeClr val="bg1"/>
          </a:solidFill>
          <a:ln>
            <a:noFill/>
          </a:ln>
          <a:effectLst/>
        </p:spPr>
        <p:txBody>
          <a:bodyPr lIns="161323" tIns="80661" rIns="161323" bIns="80661" rtlCol="0" anchor="ctr" anchorCtr="0">
            <a:noAutofit/>
          </a:bodyPr>
          <a:lstStyle/>
          <a:p>
            <a:pPr algn="ctr" eaLnBrk="1" hangingPunct="1">
              <a:lnSpc>
                <a:spcPct val="125000"/>
              </a:lnSpc>
            </a:pPr>
            <a:endParaRPr lang="en-US" sz="1411" b="1" dirty="0">
              <a:solidFill>
                <a:schemeClr val="bg1"/>
              </a:solidFill>
            </a:endParaRPr>
          </a:p>
        </p:txBody>
      </p:sp>
      <p:sp>
        <p:nvSpPr>
          <p:cNvPr id="6" name="Text Box 13">
            <a:extLst>
              <a:ext uri="{FF2B5EF4-FFF2-40B4-BE49-F238E27FC236}">
                <a16:creationId xmlns:a16="http://schemas.microsoft.com/office/drawing/2014/main" id="{0229A48D-D181-470A-AB71-DD87BD352A04}"/>
              </a:ext>
            </a:extLst>
          </p:cNvPr>
          <p:cNvSpPr txBox="1">
            <a:spLocks noChangeArrowheads="1"/>
          </p:cNvSpPr>
          <p:nvPr userDrawn="1"/>
        </p:nvSpPr>
        <p:spPr bwMode="auto">
          <a:xfrm>
            <a:off x="11388762" y="208019"/>
            <a:ext cx="403412" cy="525256"/>
          </a:xfrm>
          <a:prstGeom prst="rect">
            <a:avLst/>
          </a:prstGeom>
          <a:noFill/>
          <a:ln>
            <a:noFill/>
          </a:ln>
        </p:spPr>
        <p:txBody>
          <a:bodyPr wrap="none" lIns="0" tIns="0" rIns="0" bIns="0" anchor="ctr" anchorCtr="1"/>
          <a:lstStyle>
            <a:lvl1pPr defTabSz="719138">
              <a:defRPr sz="2000">
                <a:solidFill>
                  <a:schemeClr val="tx1"/>
                </a:solidFill>
                <a:latin typeface="Arial" charset="0"/>
              </a:defRPr>
            </a:lvl1pPr>
            <a:lvl2pPr marL="742950" indent="-285750" defTabSz="719138">
              <a:defRPr sz="2000">
                <a:solidFill>
                  <a:schemeClr val="tx1"/>
                </a:solidFill>
                <a:latin typeface="Arial" charset="0"/>
              </a:defRPr>
            </a:lvl2pPr>
            <a:lvl3pPr marL="1143000" indent="-228600" defTabSz="719138">
              <a:defRPr sz="2000">
                <a:solidFill>
                  <a:schemeClr val="tx1"/>
                </a:solidFill>
                <a:latin typeface="Arial" charset="0"/>
              </a:defRPr>
            </a:lvl3pPr>
            <a:lvl4pPr marL="1600200" indent="-228600" defTabSz="719138">
              <a:defRPr sz="2000">
                <a:solidFill>
                  <a:schemeClr val="tx1"/>
                </a:solidFill>
                <a:latin typeface="Arial" charset="0"/>
              </a:defRPr>
            </a:lvl4pPr>
            <a:lvl5pPr marL="2057400" indent="-228600" defTabSz="719138">
              <a:defRPr sz="2000">
                <a:solidFill>
                  <a:schemeClr val="tx1"/>
                </a:solidFill>
                <a:latin typeface="Arial" charset="0"/>
              </a:defRPr>
            </a:lvl5pPr>
            <a:lvl6pPr marL="2514600" indent="-228600" defTabSz="719138" fontAlgn="base">
              <a:spcBef>
                <a:spcPct val="0"/>
              </a:spcBef>
              <a:spcAft>
                <a:spcPct val="0"/>
              </a:spcAft>
              <a:defRPr sz="2000">
                <a:solidFill>
                  <a:schemeClr val="tx1"/>
                </a:solidFill>
                <a:latin typeface="Arial" charset="0"/>
              </a:defRPr>
            </a:lvl6pPr>
            <a:lvl7pPr marL="2971800" indent="-228600" defTabSz="719138" fontAlgn="base">
              <a:spcBef>
                <a:spcPct val="0"/>
              </a:spcBef>
              <a:spcAft>
                <a:spcPct val="0"/>
              </a:spcAft>
              <a:defRPr sz="2000">
                <a:solidFill>
                  <a:schemeClr val="tx1"/>
                </a:solidFill>
                <a:latin typeface="Arial" charset="0"/>
              </a:defRPr>
            </a:lvl7pPr>
            <a:lvl8pPr marL="3429000" indent="-228600" defTabSz="719138" fontAlgn="base">
              <a:spcBef>
                <a:spcPct val="0"/>
              </a:spcBef>
              <a:spcAft>
                <a:spcPct val="0"/>
              </a:spcAft>
              <a:defRPr sz="2000">
                <a:solidFill>
                  <a:schemeClr val="tx1"/>
                </a:solidFill>
                <a:latin typeface="Arial" charset="0"/>
              </a:defRPr>
            </a:lvl8pPr>
            <a:lvl9pPr marL="3886200" indent="-228600" defTabSz="719138" fontAlgn="base">
              <a:spcBef>
                <a:spcPct val="0"/>
              </a:spcBef>
              <a:spcAft>
                <a:spcPct val="0"/>
              </a:spcAft>
              <a:defRPr sz="2000">
                <a:solidFill>
                  <a:schemeClr val="tx1"/>
                </a:solidFill>
                <a:latin typeface="Arial" charset="0"/>
              </a:defRPr>
            </a:lvl9pPr>
          </a:lstStyle>
          <a:p>
            <a:pPr algn="ctr" eaLnBrk="1" hangingPunct="1">
              <a:spcBef>
                <a:spcPct val="50000"/>
              </a:spcBef>
              <a:spcAft>
                <a:spcPct val="90000"/>
              </a:spcAft>
              <a:buClr>
                <a:srgbClr val="B2B2B2"/>
              </a:buClr>
              <a:buSzPct val="80000"/>
              <a:buFont typeface="Arial" charset="0"/>
              <a:buNone/>
            </a:pPr>
            <a:fld id="{FA2ECAE0-9562-42DD-8E8B-1D0537BF23DD}" type="slidenum">
              <a:rPr lang="en-US" altLang="en-US" sz="1411">
                <a:solidFill>
                  <a:schemeClr val="accent3"/>
                </a:solidFill>
                <a:latin typeface="+mn-lt"/>
                <a:cs typeface="Times New Roman" pitchFamily="18" charset="0"/>
              </a:rPr>
              <a:pPr algn="ctr" eaLnBrk="1" hangingPunct="1">
                <a:spcBef>
                  <a:spcPct val="50000"/>
                </a:spcBef>
                <a:spcAft>
                  <a:spcPct val="90000"/>
                </a:spcAft>
                <a:buClr>
                  <a:srgbClr val="B2B2B2"/>
                </a:buClr>
                <a:buSzPct val="80000"/>
                <a:buFont typeface="Arial" charset="0"/>
                <a:buNone/>
              </a:pPr>
              <a:t>‹#›</a:t>
            </a:fld>
            <a:endParaRPr lang="en-US" altLang="en-US" sz="1411" dirty="0">
              <a:solidFill>
                <a:schemeClr val="accent3"/>
              </a:solidFill>
              <a:latin typeface="+mn-lt"/>
              <a:cs typeface="Times New Roman" pitchFamily="18" charset="0"/>
            </a:endParaRPr>
          </a:p>
        </p:txBody>
      </p:sp>
      <p:sp>
        <p:nvSpPr>
          <p:cNvPr id="3" name="Footer Placeholder 2">
            <a:extLst>
              <a:ext uri="{FF2B5EF4-FFF2-40B4-BE49-F238E27FC236}">
                <a16:creationId xmlns:a16="http://schemas.microsoft.com/office/drawing/2014/main" id="{AE4CD5CF-9C64-42B9-AF58-29BF327708DF}"/>
              </a:ext>
            </a:extLst>
          </p:cNvPr>
          <p:cNvSpPr>
            <a:spLocks noGrp="1"/>
          </p:cNvSpPr>
          <p:nvPr>
            <p:ph type="ftr" sz="quarter" idx="10"/>
          </p:nvPr>
        </p:nvSpPr>
        <p:spPr/>
        <p:txBody>
          <a:bodyPr/>
          <a:lstStyle/>
          <a:p>
            <a:r>
              <a:rPr lang="en-US" altLang="en-US" dirty="0"/>
              <a:t>Manatt Health</a:t>
            </a:r>
          </a:p>
        </p:txBody>
      </p:sp>
    </p:spTree>
    <p:extLst>
      <p:ext uri="{BB962C8B-B14F-4D97-AF65-F5344CB8AC3E}">
        <p14:creationId xmlns:p14="http://schemas.microsoft.com/office/powerpoint/2010/main" val="361774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2"/>
        <p:cNvGrpSpPr/>
        <p:nvPr/>
      </p:nvGrpSpPr>
      <p:grpSpPr>
        <a:xfrm>
          <a:off x="0" y="0"/>
          <a:ext cx="0" cy="0"/>
          <a:chOff x="0" y="0"/>
          <a:chExt cx="0" cy="0"/>
        </a:xfrm>
      </p:grpSpPr>
      <p:sp>
        <p:nvSpPr>
          <p:cNvPr id="33" name="Google Shape;33;p4"/>
          <p:cNvSpPr txBox="1">
            <a:spLocks noGrp="1"/>
          </p:cNvSpPr>
          <p:nvPr>
            <p:ph type="title"/>
          </p:nvPr>
        </p:nvSpPr>
        <p:spPr>
          <a:xfrm>
            <a:off x="662107" y="1"/>
            <a:ext cx="9397200" cy="1100100"/>
          </a:xfrm>
          <a:prstGeom prst="rect">
            <a:avLst/>
          </a:prstGeom>
          <a:noFill/>
          <a:ln>
            <a:noFill/>
          </a:ln>
        </p:spPr>
        <p:txBody>
          <a:bodyPr spcFirstLastPara="1" wrap="square" lIns="121875" tIns="60925" rIns="121875" bIns="60925" anchor="ctr" anchorCtr="0">
            <a:normAutofit/>
          </a:bodyPr>
          <a:lstStyle>
            <a:lvl1pPr lvl="0" algn="l" rtl="0">
              <a:spcBef>
                <a:spcPts val="0"/>
              </a:spcBef>
              <a:spcAft>
                <a:spcPts val="0"/>
              </a:spcAft>
              <a:buClr>
                <a:schemeClr val="dk1"/>
              </a:buClr>
              <a:buSzPts val="3700"/>
              <a:buFont typeface="Arial"/>
              <a:buNone/>
              <a:defRPr sz="37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 name="Google Shape;34;p4"/>
          <p:cNvSpPr txBox="1">
            <a:spLocks noGrp="1"/>
          </p:cNvSpPr>
          <p:nvPr>
            <p:ph type="body" idx="1"/>
          </p:nvPr>
        </p:nvSpPr>
        <p:spPr>
          <a:xfrm>
            <a:off x="676266" y="1600202"/>
            <a:ext cx="10972800" cy="4526100"/>
          </a:xfrm>
          <a:prstGeom prst="rect">
            <a:avLst/>
          </a:prstGeom>
          <a:noFill/>
          <a:ln>
            <a:noFill/>
          </a:ln>
        </p:spPr>
        <p:txBody>
          <a:bodyPr spcFirstLastPara="1" wrap="square" lIns="121875" tIns="60925" rIns="121875" bIns="60925" anchor="t" anchorCtr="0">
            <a:normAutofit/>
          </a:bodyPr>
          <a:lstStyle>
            <a:lvl1pPr marL="457200" lvl="0" indent="-228600" algn="l" rtl="0">
              <a:spcBef>
                <a:spcPts val="560"/>
              </a:spcBef>
              <a:spcAft>
                <a:spcPts val="0"/>
              </a:spcAft>
              <a:buClr>
                <a:schemeClr val="dk2"/>
              </a:buClr>
              <a:buSzPts val="2800"/>
              <a:buNone/>
              <a:defRPr>
                <a:latin typeface="Arial"/>
                <a:ea typeface="Arial"/>
                <a:cs typeface="Arial"/>
                <a:sym typeface="Arial"/>
              </a:defRPr>
            </a:lvl1pPr>
            <a:lvl2pPr marL="914400" lvl="1" indent="-381000" algn="l" rtl="0">
              <a:spcBef>
                <a:spcPts val="480"/>
              </a:spcBef>
              <a:spcAft>
                <a:spcPts val="0"/>
              </a:spcAft>
              <a:buClr>
                <a:schemeClr val="dk1"/>
              </a:buClr>
              <a:buSzPts val="2400"/>
              <a:buChar char="–"/>
              <a:defRPr>
                <a:latin typeface="Arial"/>
                <a:ea typeface="Arial"/>
                <a:cs typeface="Arial"/>
                <a:sym typeface="Arial"/>
              </a:defRPr>
            </a:lvl2pPr>
            <a:lvl3pPr marL="1371600" lvl="2" indent="-355600" algn="l" rtl="0">
              <a:spcBef>
                <a:spcPts val="400"/>
              </a:spcBef>
              <a:spcAft>
                <a:spcPts val="0"/>
              </a:spcAft>
              <a:buClr>
                <a:schemeClr val="dk1"/>
              </a:buClr>
              <a:buSzPts val="2000"/>
              <a:buChar char="•"/>
              <a:defRPr>
                <a:latin typeface="Arial"/>
                <a:ea typeface="Arial"/>
                <a:cs typeface="Arial"/>
                <a:sym typeface="Arial"/>
              </a:defRPr>
            </a:lvl3pPr>
            <a:lvl4pPr marL="1828800" lvl="3" indent="-355600" algn="l" rtl="0">
              <a:spcBef>
                <a:spcPts val="400"/>
              </a:spcBef>
              <a:spcAft>
                <a:spcPts val="0"/>
              </a:spcAft>
              <a:buClr>
                <a:schemeClr val="dk1"/>
              </a:buClr>
              <a:buSzPts val="2000"/>
              <a:buChar char="–"/>
              <a:defRPr>
                <a:latin typeface="Arial"/>
                <a:ea typeface="Arial"/>
                <a:cs typeface="Arial"/>
                <a:sym typeface="Arial"/>
              </a:defRPr>
            </a:lvl4pPr>
            <a:lvl5pPr marL="2286000" lvl="4" indent="-355600" algn="l" rtl="0">
              <a:spcBef>
                <a:spcPts val="400"/>
              </a:spcBef>
              <a:spcAft>
                <a:spcPts val="0"/>
              </a:spcAft>
              <a:buClr>
                <a:schemeClr val="dk1"/>
              </a:buClr>
              <a:buSzPts val="2000"/>
              <a:buChar char="»"/>
              <a:defRPr>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5" name="Google Shape;35;p4"/>
          <p:cNvSpPr txBox="1"/>
          <p:nvPr/>
        </p:nvSpPr>
        <p:spPr>
          <a:xfrm>
            <a:off x="484758" y="6437377"/>
            <a:ext cx="5798700" cy="307800"/>
          </a:xfrm>
          <a:prstGeom prst="rect">
            <a:avLst/>
          </a:prstGeom>
          <a:solidFill>
            <a:srgbClr val="00BFDA"/>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lt1"/>
                </a:solidFill>
                <a:latin typeface="Arial"/>
                <a:ea typeface="Arial"/>
                <a:cs typeface="Arial"/>
                <a:sym typeface="Arial"/>
              </a:rPr>
              <a:t>WE CARE. WE FIGHT. WE MOVE</a:t>
            </a:r>
            <a:endParaRPr sz="1400">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662107" y="-9846"/>
            <a:ext cx="9498000" cy="1100100"/>
          </a:xfrm>
          <a:prstGeom prst="rect">
            <a:avLst/>
          </a:prstGeom>
          <a:noFill/>
          <a:ln>
            <a:noFill/>
          </a:ln>
        </p:spPr>
        <p:txBody>
          <a:bodyPr spcFirstLastPara="1" wrap="square" lIns="121875" tIns="60925" rIns="121875" bIns="60925" anchor="ctr" anchorCtr="0">
            <a:normAutofit/>
          </a:bodyPr>
          <a:lstStyle>
            <a:lvl1pPr lvl="0" algn="l" rtl="0">
              <a:spcBef>
                <a:spcPts val="0"/>
              </a:spcBef>
              <a:spcAft>
                <a:spcPts val="0"/>
              </a:spcAft>
              <a:buClr>
                <a:schemeClr val="dk1"/>
              </a:buClr>
              <a:buSzPts val="37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 name="Google Shape;48;p6"/>
          <p:cNvSpPr txBox="1">
            <a:spLocks noGrp="1"/>
          </p:cNvSpPr>
          <p:nvPr>
            <p:ph type="body" idx="1"/>
          </p:nvPr>
        </p:nvSpPr>
        <p:spPr>
          <a:xfrm>
            <a:off x="609600" y="1600202"/>
            <a:ext cx="5384700" cy="4526100"/>
          </a:xfrm>
          <a:prstGeom prst="rect">
            <a:avLst/>
          </a:prstGeom>
          <a:noFill/>
          <a:ln>
            <a:noFill/>
          </a:ln>
        </p:spPr>
        <p:txBody>
          <a:bodyPr spcFirstLastPara="1" wrap="square" lIns="121875" tIns="60925" rIns="121875" bIns="60925" anchor="t" anchorCtr="0">
            <a:normAutofit/>
          </a:bodyPr>
          <a:lstStyle>
            <a:lvl1pPr marL="457200" lvl="0" indent="-228600" algn="l" rtl="0">
              <a:spcBef>
                <a:spcPts val="640"/>
              </a:spcBef>
              <a:spcAft>
                <a:spcPts val="0"/>
              </a:spcAft>
              <a:buClr>
                <a:schemeClr val="dk2"/>
              </a:buClr>
              <a:buSzPts val="3200"/>
              <a:buNone/>
              <a:defRPr sz="3200"/>
            </a:lvl1pPr>
            <a:lvl2pPr marL="914400" lvl="1" indent="-431800" algn="l" rtl="0">
              <a:spcBef>
                <a:spcPts val="640"/>
              </a:spcBef>
              <a:spcAft>
                <a:spcPts val="0"/>
              </a:spcAft>
              <a:buClr>
                <a:schemeClr val="dk1"/>
              </a:buClr>
              <a:buSzPts val="3200"/>
              <a:buChar char="–"/>
              <a:defRPr sz="3200"/>
            </a:lvl2pPr>
            <a:lvl3pPr marL="1371600" lvl="2" indent="-400050" algn="l" rtl="0">
              <a:spcBef>
                <a:spcPts val="540"/>
              </a:spcBef>
              <a:spcAft>
                <a:spcPts val="0"/>
              </a:spcAft>
              <a:buClr>
                <a:schemeClr val="dk1"/>
              </a:buClr>
              <a:buSzPts val="2700"/>
              <a:buChar char="•"/>
              <a:defRPr sz="2700"/>
            </a:lvl3pPr>
            <a:lvl4pPr marL="1828800" lvl="3" indent="-381000" algn="l" rtl="0">
              <a:spcBef>
                <a:spcPts val="480"/>
              </a:spcBef>
              <a:spcAft>
                <a:spcPts val="0"/>
              </a:spcAft>
              <a:buClr>
                <a:schemeClr val="dk1"/>
              </a:buClr>
              <a:buSzPts val="2400"/>
              <a:buChar char="–"/>
              <a:defRPr sz="2400"/>
            </a:lvl4pPr>
            <a:lvl5pPr marL="2286000" lvl="4" indent="-381000" algn="l" rtl="0">
              <a:spcBef>
                <a:spcPts val="480"/>
              </a:spcBef>
              <a:spcAft>
                <a:spcPts val="0"/>
              </a:spcAft>
              <a:buClr>
                <a:schemeClr val="dk1"/>
              </a:buClr>
              <a:buSzPts val="2400"/>
              <a:buChar char="»"/>
              <a:defRPr sz="2400"/>
            </a:lvl5pPr>
            <a:lvl6pPr marL="2743200" lvl="5" indent="-381000" algn="l" rtl="0">
              <a:spcBef>
                <a:spcPts val="480"/>
              </a:spcBef>
              <a:spcAft>
                <a:spcPts val="0"/>
              </a:spcAft>
              <a:buClr>
                <a:schemeClr val="dk1"/>
              </a:buClr>
              <a:buSzPts val="2400"/>
              <a:buChar char="•"/>
              <a:defRPr sz="2400"/>
            </a:lvl6pPr>
            <a:lvl7pPr marL="3200400" lvl="6" indent="-381000" algn="l" rtl="0">
              <a:spcBef>
                <a:spcPts val="480"/>
              </a:spcBef>
              <a:spcAft>
                <a:spcPts val="0"/>
              </a:spcAft>
              <a:buClr>
                <a:schemeClr val="dk1"/>
              </a:buClr>
              <a:buSzPts val="2400"/>
              <a:buChar char="•"/>
              <a:defRPr sz="2400"/>
            </a:lvl7pPr>
            <a:lvl8pPr marL="3657600" lvl="7" indent="-381000" algn="l" rtl="0">
              <a:spcBef>
                <a:spcPts val="480"/>
              </a:spcBef>
              <a:spcAft>
                <a:spcPts val="0"/>
              </a:spcAft>
              <a:buClr>
                <a:schemeClr val="dk1"/>
              </a:buClr>
              <a:buSzPts val="2400"/>
              <a:buChar char="•"/>
              <a:defRPr sz="2400"/>
            </a:lvl8pPr>
            <a:lvl9pPr marL="4114800" lvl="8" indent="-381000" algn="l" rtl="0">
              <a:spcBef>
                <a:spcPts val="480"/>
              </a:spcBef>
              <a:spcAft>
                <a:spcPts val="0"/>
              </a:spcAft>
              <a:buClr>
                <a:schemeClr val="dk1"/>
              </a:buClr>
              <a:buSzPts val="2400"/>
              <a:buChar char="•"/>
              <a:defRPr sz="2400"/>
            </a:lvl9pPr>
          </a:lstStyle>
          <a:p>
            <a:endParaRPr/>
          </a:p>
        </p:txBody>
      </p:sp>
      <p:sp>
        <p:nvSpPr>
          <p:cNvPr id="49" name="Google Shape;49;p6"/>
          <p:cNvSpPr txBox="1">
            <a:spLocks noGrp="1"/>
          </p:cNvSpPr>
          <p:nvPr>
            <p:ph type="body" idx="2"/>
          </p:nvPr>
        </p:nvSpPr>
        <p:spPr>
          <a:xfrm>
            <a:off x="6197600" y="1600202"/>
            <a:ext cx="5384700" cy="4526100"/>
          </a:xfrm>
          <a:prstGeom prst="rect">
            <a:avLst/>
          </a:prstGeom>
          <a:noFill/>
          <a:ln>
            <a:noFill/>
          </a:ln>
        </p:spPr>
        <p:txBody>
          <a:bodyPr spcFirstLastPara="1" wrap="square" lIns="121875" tIns="60925" rIns="121875" bIns="60925" anchor="t" anchorCtr="0">
            <a:normAutofit/>
          </a:bodyPr>
          <a:lstStyle>
            <a:lvl1pPr marL="457200" lvl="0" indent="-228600" algn="l" rtl="0">
              <a:spcBef>
                <a:spcPts val="640"/>
              </a:spcBef>
              <a:spcAft>
                <a:spcPts val="0"/>
              </a:spcAft>
              <a:buClr>
                <a:schemeClr val="dk2"/>
              </a:buClr>
              <a:buSzPts val="3200"/>
              <a:buNone/>
              <a:defRPr sz="3200"/>
            </a:lvl1pPr>
            <a:lvl2pPr marL="914400" lvl="1" indent="-431800" algn="l" rtl="0">
              <a:spcBef>
                <a:spcPts val="640"/>
              </a:spcBef>
              <a:spcAft>
                <a:spcPts val="0"/>
              </a:spcAft>
              <a:buClr>
                <a:schemeClr val="dk1"/>
              </a:buClr>
              <a:buSzPts val="3200"/>
              <a:buChar char="–"/>
              <a:defRPr sz="3200"/>
            </a:lvl2pPr>
            <a:lvl3pPr marL="1371600" lvl="2" indent="-400050" algn="l" rtl="0">
              <a:spcBef>
                <a:spcPts val="540"/>
              </a:spcBef>
              <a:spcAft>
                <a:spcPts val="0"/>
              </a:spcAft>
              <a:buClr>
                <a:schemeClr val="dk1"/>
              </a:buClr>
              <a:buSzPts val="2700"/>
              <a:buChar char="•"/>
              <a:defRPr sz="2700"/>
            </a:lvl3pPr>
            <a:lvl4pPr marL="1828800" lvl="3" indent="-381000" algn="l" rtl="0">
              <a:spcBef>
                <a:spcPts val="480"/>
              </a:spcBef>
              <a:spcAft>
                <a:spcPts val="0"/>
              </a:spcAft>
              <a:buClr>
                <a:schemeClr val="dk1"/>
              </a:buClr>
              <a:buSzPts val="2400"/>
              <a:buChar char="–"/>
              <a:defRPr sz="2400"/>
            </a:lvl4pPr>
            <a:lvl5pPr marL="2286000" lvl="4" indent="-381000" algn="l" rtl="0">
              <a:spcBef>
                <a:spcPts val="480"/>
              </a:spcBef>
              <a:spcAft>
                <a:spcPts val="0"/>
              </a:spcAft>
              <a:buClr>
                <a:schemeClr val="dk1"/>
              </a:buClr>
              <a:buSzPts val="2400"/>
              <a:buChar char="»"/>
              <a:defRPr sz="2400"/>
            </a:lvl5pPr>
            <a:lvl6pPr marL="2743200" lvl="5" indent="-381000" algn="l" rtl="0">
              <a:spcBef>
                <a:spcPts val="480"/>
              </a:spcBef>
              <a:spcAft>
                <a:spcPts val="0"/>
              </a:spcAft>
              <a:buClr>
                <a:schemeClr val="dk1"/>
              </a:buClr>
              <a:buSzPts val="2400"/>
              <a:buChar char="•"/>
              <a:defRPr sz="2400"/>
            </a:lvl6pPr>
            <a:lvl7pPr marL="3200400" lvl="6" indent="-381000" algn="l" rtl="0">
              <a:spcBef>
                <a:spcPts val="480"/>
              </a:spcBef>
              <a:spcAft>
                <a:spcPts val="0"/>
              </a:spcAft>
              <a:buClr>
                <a:schemeClr val="dk1"/>
              </a:buClr>
              <a:buSzPts val="2400"/>
              <a:buChar char="•"/>
              <a:defRPr sz="2400"/>
            </a:lvl7pPr>
            <a:lvl8pPr marL="3657600" lvl="7" indent="-381000" algn="l" rtl="0">
              <a:spcBef>
                <a:spcPts val="480"/>
              </a:spcBef>
              <a:spcAft>
                <a:spcPts val="0"/>
              </a:spcAft>
              <a:buClr>
                <a:schemeClr val="dk1"/>
              </a:buClr>
              <a:buSzPts val="2400"/>
              <a:buChar char="•"/>
              <a:defRPr sz="2400"/>
            </a:lvl8pPr>
            <a:lvl9pPr marL="4114800" lvl="8" indent="-381000" algn="l" rtl="0">
              <a:spcBef>
                <a:spcPts val="480"/>
              </a:spcBef>
              <a:spcAft>
                <a:spcPts val="0"/>
              </a:spcAft>
              <a:buClr>
                <a:schemeClr val="dk1"/>
              </a:buClr>
              <a:buSzPts val="2400"/>
              <a:buChar char="•"/>
              <a:defRPr sz="2400"/>
            </a:lvl9pPr>
          </a:lstStyle>
          <a:p>
            <a:endParaRPr/>
          </a:p>
        </p:txBody>
      </p:sp>
      <p:sp>
        <p:nvSpPr>
          <p:cNvPr id="50" name="Google Shape;50;p6"/>
          <p:cNvSpPr txBox="1">
            <a:spLocks noGrp="1"/>
          </p:cNvSpPr>
          <p:nvPr>
            <p:ph type="sldNum" idx="12"/>
          </p:nvPr>
        </p:nvSpPr>
        <p:spPr>
          <a:xfrm>
            <a:off x="8737601" y="6434674"/>
            <a:ext cx="2844900" cy="286800"/>
          </a:xfrm>
          <a:prstGeom prst="rect">
            <a:avLst/>
          </a:prstGeom>
          <a:noFill/>
          <a:ln>
            <a:noFill/>
          </a:ln>
        </p:spPr>
        <p:txBody>
          <a:bodyPr spcFirstLastPara="1" wrap="square" lIns="121875" tIns="60925" rIns="121875" bIns="609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662107" y="1"/>
            <a:ext cx="9397200" cy="1100100"/>
          </a:xfrm>
          <a:prstGeom prst="rect">
            <a:avLst/>
          </a:prstGeom>
          <a:noFill/>
          <a:ln>
            <a:noFill/>
          </a:ln>
        </p:spPr>
        <p:txBody>
          <a:bodyPr spcFirstLastPara="1" wrap="square" lIns="121875" tIns="60925" rIns="121875" bIns="60925" anchor="ctr" anchorCtr="0">
            <a:normAutofit/>
          </a:bodyPr>
          <a:lstStyle>
            <a:lvl1pPr lvl="0" algn="l" rtl="0">
              <a:spcBef>
                <a:spcPts val="0"/>
              </a:spcBef>
              <a:spcAft>
                <a:spcPts val="0"/>
              </a:spcAft>
              <a:buClr>
                <a:schemeClr val="dk1"/>
              </a:buClr>
              <a:buSzPts val="3700"/>
              <a:buFont typeface="Arial"/>
              <a:buNone/>
              <a:defRPr sz="37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 name="Google Shape;53;p7"/>
          <p:cNvSpPr txBox="1">
            <a:spLocks noGrp="1"/>
          </p:cNvSpPr>
          <p:nvPr>
            <p:ph type="body" idx="1"/>
          </p:nvPr>
        </p:nvSpPr>
        <p:spPr>
          <a:xfrm>
            <a:off x="676266" y="1600202"/>
            <a:ext cx="10972800" cy="4526100"/>
          </a:xfrm>
          <a:prstGeom prst="rect">
            <a:avLst/>
          </a:prstGeom>
          <a:noFill/>
          <a:ln>
            <a:noFill/>
          </a:ln>
        </p:spPr>
        <p:txBody>
          <a:bodyPr spcFirstLastPara="1" wrap="square" lIns="121875" tIns="60925" rIns="121875" bIns="60925" anchor="t" anchorCtr="0">
            <a:normAutofit/>
          </a:bodyPr>
          <a:lstStyle>
            <a:lvl1pPr marL="457200" lvl="0" indent="-228600" algn="l" rtl="0">
              <a:spcBef>
                <a:spcPts val="560"/>
              </a:spcBef>
              <a:spcAft>
                <a:spcPts val="0"/>
              </a:spcAft>
              <a:buClr>
                <a:schemeClr val="dk2"/>
              </a:buClr>
              <a:buSzPts val="2800"/>
              <a:buNone/>
              <a:defRPr>
                <a:latin typeface="Arial"/>
                <a:ea typeface="Arial"/>
                <a:cs typeface="Arial"/>
                <a:sym typeface="Arial"/>
              </a:defRPr>
            </a:lvl1pPr>
            <a:lvl2pPr marL="914400" lvl="1" indent="-381000" algn="l" rtl="0">
              <a:spcBef>
                <a:spcPts val="480"/>
              </a:spcBef>
              <a:spcAft>
                <a:spcPts val="0"/>
              </a:spcAft>
              <a:buClr>
                <a:schemeClr val="dk1"/>
              </a:buClr>
              <a:buSzPts val="2400"/>
              <a:buChar char="–"/>
              <a:defRPr>
                <a:latin typeface="Arial"/>
                <a:ea typeface="Arial"/>
                <a:cs typeface="Arial"/>
                <a:sym typeface="Arial"/>
              </a:defRPr>
            </a:lvl2pPr>
            <a:lvl3pPr marL="1371600" lvl="2" indent="-355600" algn="l" rtl="0">
              <a:spcBef>
                <a:spcPts val="400"/>
              </a:spcBef>
              <a:spcAft>
                <a:spcPts val="0"/>
              </a:spcAft>
              <a:buClr>
                <a:schemeClr val="dk1"/>
              </a:buClr>
              <a:buSzPts val="2000"/>
              <a:buChar char="•"/>
              <a:defRPr>
                <a:latin typeface="Arial"/>
                <a:ea typeface="Arial"/>
                <a:cs typeface="Arial"/>
                <a:sym typeface="Arial"/>
              </a:defRPr>
            </a:lvl3pPr>
            <a:lvl4pPr marL="1828800" lvl="3" indent="-355600" algn="l" rtl="0">
              <a:spcBef>
                <a:spcPts val="400"/>
              </a:spcBef>
              <a:spcAft>
                <a:spcPts val="0"/>
              </a:spcAft>
              <a:buClr>
                <a:schemeClr val="dk1"/>
              </a:buClr>
              <a:buSzPts val="2000"/>
              <a:buChar char="–"/>
              <a:defRPr>
                <a:latin typeface="Arial"/>
                <a:ea typeface="Arial"/>
                <a:cs typeface="Arial"/>
                <a:sym typeface="Arial"/>
              </a:defRPr>
            </a:lvl4pPr>
            <a:lvl5pPr marL="2286000" lvl="4" indent="-355600" algn="l" rtl="0">
              <a:spcBef>
                <a:spcPts val="400"/>
              </a:spcBef>
              <a:spcAft>
                <a:spcPts val="0"/>
              </a:spcAft>
              <a:buClr>
                <a:schemeClr val="dk1"/>
              </a:buClr>
              <a:buSzPts val="2000"/>
              <a:buChar char="»"/>
              <a:defRPr>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4" name="Google Shape;54;p7"/>
          <p:cNvSpPr txBox="1">
            <a:spLocks noGrp="1"/>
          </p:cNvSpPr>
          <p:nvPr>
            <p:ph type="sldNum" idx="12"/>
          </p:nvPr>
        </p:nvSpPr>
        <p:spPr>
          <a:xfrm>
            <a:off x="8737601" y="6434674"/>
            <a:ext cx="2844900" cy="286800"/>
          </a:xfrm>
          <a:prstGeom prst="rect">
            <a:avLst/>
          </a:prstGeom>
          <a:noFill/>
          <a:ln>
            <a:noFill/>
          </a:ln>
        </p:spPr>
        <p:txBody>
          <a:bodyPr spcFirstLastPara="1" wrap="square" lIns="121875" tIns="60925" rIns="121875" bIns="609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5"/>
        <p:cNvGrpSpPr/>
        <p:nvPr/>
      </p:nvGrpSpPr>
      <p:grpSpPr>
        <a:xfrm>
          <a:off x="0" y="0"/>
          <a:ext cx="0" cy="0"/>
          <a:chOff x="0" y="0"/>
          <a:chExt cx="0" cy="0"/>
        </a:xfrm>
      </p:grpSpPr>
      <p:sp>
        <p:nvSpPr>
          <p:cNvPr id="56" name="Google Shape;56;p8"/>
          <p:cNvSpPr/>
          <p:nvPr/>
        </p:nvSpPr>
        <p:spPr>
          <a:xfrm>
            <a:off x="1" y="5621868"/>
            <a:ext cx="12192000" cy="1236000"/>
          </a:xfrm>
          <a:prstGeom prst="rect">
            <a:avLst/>
          </a:prstGeom>
          <a:solidFill>
            <a:schemeClr val="lt1"/>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 name="Google Shape;57;p8"/>
          <p:cNvSpPr/>
          <p:nvPr/>
        </p:nvSpPr>
        <p:spPr>
          <a:xfrm>
            <a:off x="1" y="1"/>
            <a:ext cx="12192000" cy="2379000"/>
          </a:xfrm>
          <a:prstGeom prst="rect">
            <a:avLst/>
          </a:prstGeom>
          <a:solidFill>
            <a:schemeClr val="lt1"/>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 name="Google Shape;58;p8"/>
          <p:cNvSpPr/>
          <p:nvPr/>
        </p:nvSpPr>
        <p:spPr>
          <a:xfrm>
            <a:off x="1" y="2379135"/>
            <a:ext cx="12192000" cy="3242700"/>
          </a:xfrm>
          <a:prstGeom prst="rect">
            <a:avLst/>
          </a:prstGeom>
          <a:solidFill>
            <a:srgbClr val="00BFDA"/>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9" name="Google Shape;59;p8" descr="PF_triangle_pattern.png"/>
          <p:cNvPicPr preferRelativeResize="0"/>
          <p:nvPr/>
        </p:nvPicPr>
        <p:blipFill rotWithShape="1">
          <a:blip r:embed="rId2">
            <a:alphaModFix/>
          </a:blip>
          <a:srcRect l="39990" t="26529" b="14881"/>
          <a:stretch/>
        </p:blipFill>
        <p:spPr>
          <a:xfrm>
            <a:off x="7924800" y="2379135"/>
            <a:ext cx="4267202" cy="3242733"/>
          </a:xfrm>
          <a:prstGeom prst="rect">
            <a:avLst/>
          </a:prstGeom>
          <a:noFill/>
          <a:ln>
            <a:noFill/>
          </a:ln>
        </p:spPr>
      </p:pic>
      <p:pic>
        <p:nvPicPr>
          <p:cNvPr id="60" name="Google Shape;60;p8" descr="PF-ExpertBriefings-RGB.png"/>
          <p:cNvPicPr preferRelativeResize="0"/>
          <p:nvPr/>
        </p:nvPicPr>
        <p:blipFill rotWithShape="1">
          <a:blip r:embed="rId3">
            <a:alphaModFix/>
          </a:blip>
          <a:srcRect/>
          <a:stretch/>
        </p:blipFill>
        <p:spPr>
          <a:xfrm>
            <a:off x="779837" y="661141"/>
            <a:ext cx="2919837" cy="918968"/>
          </a:xfrm>
          <a:prstGeom prst="rect">
            <a:avLst/>
          </a:prstGeom>
          <a:noFill/>
          <a:ln>
            <a:noFill/>
          </a:ln>
        </p:spPr>
      </p:pic>
      <p:pic>
        <p:nvPicPr>
          <p:cNvPr id="61" name="Google Shape;61;p8" descr="Better Lives Together tagline.png"/>
          <p:cNvPicPr preferRelativeResize="0"/>
          <p:nvPr/>
        </p:nvPicPr>
        <p:blipFill rotWithShape="1">
          <a:blip r:embed="rId4">
            <a:alphaModFix/>
          </a:blip>
          <a:srcRect/>
          <a:stretch/>
        </p:blipFill>
        <p:spPr>
          <a:xfrm>
            <a:off x="7924802" y="6115727"/>
            <a:ext cx="3735249" cy="365091"/>
          </a:xfrm>
          <a:prstGeom prst="rect">
            <a:avLst/>
          </a:prstGeom>
          <a:noFill/>
          <a:ln>
            <a:noFill/>
          </a:ln>
        </p:spPr>
      </p:pic>
      <p:sp>
        <p:nvSpPr>
          <p:cNvPr id="62" name="Google Shape;62;p8"/>
          <p:cNvSpPr txBox="1">
            <a:spLocks noGrp="1"/>
          </p:cNvSpPr>
          <p:nvPr>
            <p:ph type="subTitle" idx="1"/>
          </p:nvPr>
        </p:nvSpPr>
        <p:spPr>
          <a:xfrm>
            <a:off x="675234" y="4138614"/>
            <a:ext cx="7249500" cy="1470600"/>
          </a:xfrm>
          <a:prstGeom prst="rect">
            <a:avLst/>
          </a:prstGeom>
          <a:noFill/>
          <a:ln>
            <a:noFill/>
          </a:ln>
        </p:spPr>
        <p:txBody>
          <a:bodyPr spcFirstLastPara="1" wrap="square" lIns="121875" tIns="60925" rIns="121875" bIns="60925" anchor="t" anchorCtr="0">
            <a:normAutofit/>
          </a:bodyPr>
          <a:lstStyle>
            <a:lvl1pPr lvl="0" algn="l" rtl="0">
              <a:spcBef>
                <a:spcPts val="480"/>
              </a:spcBef>
              <a:spcAft>
                <a:spcPts val="0"/>
              </a:spcAft>
              <a:buClr>
                <a:srgbClr val="FFFFFF"/>
              </a:buClr>
              <a:buSzPts val="2400"/>
              <a:buNone/>
              <a:defRPr sz="2400">
                <a:solidFill>
                  <a:srgbClr val="FFFFFF"/>
                </a:solidFill>
                <a:latin typeface="Arial"/>
                <a:ea typeface="Arial"/>
                <a:cs typeface="Arial"/>
                <a:sym typeface="Arial"/>
              </a:defRPr>
            </a:lvl1pPr>
            <a:lvl2pPr lvl="1" algn="ctr" rtl="0">
              <a:spcBef>
                <a:spcPts val="480"/>
              </a:spcBef>
              <a:spcAft>
                <a:spcPts val="0"/>
              </a:spcAft>
              <a:buClr>
                <a:srgbClr val="888888"/>
              </a:buClr>
              <a:buSzPts val="2400"/>
              <a:buNone/>
              <a:defRPr>
                <a:solidFill>
                  <a:srgbClr val="888888"/>
                </a:solidFill>
              </a:defRPr>
            </a:lvl2pPr>
            <a:lvl3pPr lvl="2" algn="ctr" rtl="0">
              <a:spcBef>
                <a:spcPts val="400"/>
              </a:spcBef>
              <a:spcAft>
                <a:spcPts val="0"/>
              </a:spcAft>
              <a:buClr>
                <a:srgbClr val="888888"/>
              </a:buClr>
              <a:buSzPts val="20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540"/>
              </a:spcBef>
              <a:spcAft>
                <a:spcPts val="0"/>
              </a:spcAft>
              <a:buClr>
                <a:srgbClr val="888888"/>
              </a:buClr>
              <a:buSzPts val="2700"/>
              <a:buNone/>
              <a:defRPr>
                <a:solidFill>
                  <a:srgbClr val="888888"/>
                </a:solidFill>
              </a:defRPr>
            </a:lvl6pPr>
            <a:lvl7pPr lvl="6" algn="ctr" rtl="0">
              <a:spcBef>
                <a:spcPts val="540"/>
              </a:spcBef>
              <a:spcAft>
                <a:spcPts val="0"/>
              </a:spcAft>
              <a:buClr>
                <a:srgbClr val="888888"/>
              </a:buClr>
              <a:buSzPts val="2700"/>
              <a:buNone/>
              <a:defRPr>
                <a:solidFill>
                  <a:srgbClr val="888888"/>
                </a:solidFill>
              </a:defRPr>
            </a:lvl7pPr>
            <a:lvl8pPr lvl="7" algn="ctr" rtl="0">
              <a:spcBef>
                <a:spcPts val="540"/>
              </a:spcBef>
              <a:spcAft>
                <a:spcPts val="0"/>
              </a:spcAft>
              <a:buClr>
                <a:srgbClr val="888888"/>
              </a:buClr>
              <a:buSzPts val="2700"/>
              <a:buNone/>
              <a:defRPr>
                <a:solidFill>
                  <a:srgbClr val="888888"/>
                </a:solidFill>
              </a:defRPr>
            </a:lvl8pPr>
            <a:lvl9pPr lvl="8" algn="ctr" rtl="0">
              <a:spcBef>
                <a:spcPts val="540"/>
              </a:spcBef>
              <a:spcAft>
                <a:spcPts val="0"/>
              </a:spcAft>
              <a:buClr>
                <a:srgbClr val="888888"/>
              </a:buClr>
              <a:buSzPts val="2700"/>
              <a:buNone/>
              <a:defRPr>
                <a:solidFill>
                  <a:srgbClr val="888888"/>
                </a:solidFill>
              </a:defRPr>
            </a:lvl9pPr>
          </a:lstStyle>
          <a:p>
            <a:endParaRPr/>
          </a:p>
        </p:txBody>
      </p:sp>
      <p:sp>
        <p:nvSpPr>
          <p:cNvPr id="63" name="Google Shape;63;p8"/>
          <p:cNvSpPr txBox="1">
            <a:spLocks noGrp="1"/>
          </p:cNvSpPr>
          <p:nvPr>
            <p:ph type="title"/>
          </p:nvPr>
        </p:nvSpPr>
        <p:spPr>
          <a:xfrm>
            <a:off x="662107" y="2726070"/>
            <a:ext cx="7262700" cy="1100100"/>
          </a:xfrm>
          <a:prstGeom prst="rect">
            <a:avLst/>
          </a:prstGeom>
          <a:noFill/>
          <a:ln>
            <a:noFill/>
          </a:ln>
        </p:spPr>
        <p:txBody>
          <a:bodyPr spcFirstLastPara="1" wrap="square" lIns="121875" tIns="60925" rIns="121875" bIns="60925" anchor="ctr" anchorCtr="0">
            <a:normAutofit/>
          </a:bodyPr>
          <a:lstStyle>
            <a:lvl1pPr lvl="0" algn="l" rtl="0">
              <a:spcBef>
                <a:spcPts val="0"/>
              </a:spcBef>
              <a:spcAft>
                <a:spcPts val="0"/>
              </a:spcAft>
              <a:buClr>
                <a:schemeClr val="lt1"/>
              </a:buClr>
              <a:buSzPts val="3600"/>
              <a:buFont typeface="Arial"/>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963084" y="4406902"/>
            <a:ext cx="10363200" cy="1362000"/>
          </a:xfrm>
          <a:prstGeom prst="rect">
            <a:avLst/>
          </a:prstGeom>
          <a:noFill/>
          <a:ln>
            <a:noFill/>
          </a:ln>
        </p:spPr>
        <p:txBody>
          <a:bodyPr spcFirstLastPara="1" wrap="square" lIns="121875" tIns="60925" rIns="121875" bIns="60925" anchor="t" anchorCtr="0">
            <a:normAutofit/>
          </a:bodyPr>
          <a:lstStyle>
            <a:lvl1pPr lvl="0" algn="l" rtl="0">
              <a:spcBef>
                <a:spcPts val="0"/>
              </a:spcBef>
              <a:spcAft>
                <a:spcPts val="0"/>
              </a:spcAft>
              <a:buClr>
                <a:schemeClr val="dk1"/>
              </a:buClr>
              <a:buSzPts val="5300"/>
              <a:buFont typeface="Arial"/>
              <a:buNone/>
              <a:defRPr sz="53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6" name="Google Shape;66;p9"/>
          <p:cNvSpPr txBox="1">
            <a:spLocks noGrp="1"/>
          </p:cNvSpPr>
          <p:nvPr>
            <p:ph type="body" idx="1"/>
          </p:nvPr>
        </p:nvSpPr>
        <p:spPr>
          <a:xfrm>
            <a:off x="963084" y="2906713"/>
            <a:ext cx="10363200" cy="1500300"/>
          </a:xfrm>
          <a:prstGeom prst="rect">
            <a:avLst/>
          </a:prstGeom>
          <a:noFill/>
          <a:ln>
            <a:noFill/>
          </a:ln>
        </p:spPr>
        <p:txBody>
          <a:bodyPr spcFirstLastPara="1" wrap="square" lIns="121875" tIns="60925" rIns="121875" bIns="60925" anchor="b" anchorCtr="0">
            <a:normAutofit/>
          </a:bodyPr>
          <a:lstStyle>
            <a:lvl1pPr marL="457200" lvl="0" indent="-228600" algn="l" rtl="0">
              <a:spcBef>
                <a:spcPts val="540"/>
              </a:spcBef>
              <a:spcAft>
                <a:spcPts val="0"/>
              </a:spcAft>
              <a:buClr>
                <a:srgbClr val="888888"/>
              </a:buClr>
              <a:buSzPts val="2700"/>
              <a:buNone/>
              <a:defRPr sz="2700">
                <a:solidFill>
                  <a:srgbClr val="888888"/>
                </a:solidFill>
              </a:defRPr>
            </a:lvl1pPr>
            <a:lvl2pPr marL="914400" lvl="1" indent="-228600" algn="l" rtl="0">
              <a:spcBef>
                <a:spcPts val="480"/>
              </a:spcBef>
              <a:spcAft>
                <a:spcPts val="0"/>
              </a:spcAft>
              <a:buClr>
                <a:srgbClr val="888888"/>
              </a:buClr>
              <a:buSzPts val="2400"/>
              <a:buNone/>
              <a:defRPr sz="2400">
                <a:solidFill>
                  <a:srgbClr val="888888"/>
                </a:solidFill>
              </a:defRPr>
            </a:lvl2pPr>
            <a:lvl3pPr marL="1371600" lvl="2" indent="-228600" algn="l" rtl="0">
              <a:spcBef>
                <a:spcPts val="420"/>
              </a:spcBef>
              <a:spcAft>
                <a:spcPts val="0"/>
              </a:spcAft>
              <a:buClr>
                <a:srgbClr val="888888"/>
              </a:buClr>
              <a:buSzPts val="2100"/>
              <a:buNone/>
              <a:defRPr sz="2100">
                <a:solidFill>
                  <a:srgbClr val="888888"/>
                </a:solidFill>
              </a:defRPr>
            </a:lvl3pPr>
            <a:lvl4pPr marL="1828800" lvl="3" indent="-228600" algn="l" rtl="0">
              <a:spcBef>
                <a:spcPts val="380"/>
              </a:spcBef>
              <a:spcAft>
                <a:spcPts val="0"/>
              </a:spcAft>
              <a:buClr>
                <a:srgbClr val="888888"/>
              </a:buClr>
              <a:buSzPts val="1900"/>
              <a:buNone/>
              <a:defRPr sz="1900">
                <a:solidFill>
                  <a:srgbClr val="888888"/>
                </a:solidFill>
              </a:defRPr>
            </a:lvl4pPr>
            <a:lvl5pPr marL="2286000" lvl="4" indent="-228600" algn="l" rtl="0">
              <a:spcBef>
                <a:spcPts val="380"/>
              </a:spcBef>
              <a:spcAft>
                <a:spcPts val="0"/>
              </a:spcAft>
              <a:buClr>
                <a:srgbClr val="888888"/>
              </a:buClr>
              <a:buSzPts val="1900"/>
              <a:buNone/>
              <a:defRPr sz="1900">
                <a:solidFill>
                  <a:srgbClr val="888888"/>
                </a:solidFill>
              </a:defRPr>
            </a:lvl5pPr>
            <a:lvl6pPr marL="2743200" lvl="5" indent="-228600" algn="l" rtl="0">
              <a:spcBef>
                <a:spcPts val="380"/>
              </a:spcBef>
              <a:spcAft>
                <a:spcPts val="0"/>
              </a:spcAft>
              <a:buClr>
                <a:srgbClr val="888888"/>
              </a:buClr>
              <a:buSzPts val="1900"/>
              <a:buNone/>
              <a:defRPr sz="1900">
                <a:solidFill>
                  <a:srgbClr val="888888"/>
                </a:solidFill>
              </a:defRPr>
            </a:lvl6pPr>
            <a:lvl7pPr marL="3200400" lvl="6" indent="-228600" algn="l" rtl="0">
              <a:spcBef>
                <a:spcPts val="380"/>
              </a:spcBef>
              <a:spcAft>
                <a:spcPts val="0"/>
              </a:spcAft>
              <a:buClr>
                <a:srgbClr val="888888"/>
              </a:buClr>
              <a:buSzPts val="1900"/>
              <a:buNone/>
              <a:defRPr sz="1900">
                <a:solidFill>
                  <a:srgbClr val="888888"/>
                </a:solidFill>
              </a:defRPr>
            </a:lvl7pPr>
            <a:lvl8pPr marL="3657600" lvl="7" indent="-228600" algn="l" rtl="0">
              <a:spcBef>
                <a:spcPts val="380"/>
              </a:spcBef>
              <a:spcAft>
                <a:spcPts val="0"/>
              </a:spcAft>
              <a:buClr>
                <a:srgbClr val="888888"/>
              </a:buClr>
              <a:buSzPts val="1900"/>
              <a:buNone/>
              <a:defRPr sz="1900">
                <a:solidFill>
                  <a:srgbClr val="888888"/>
                </a:solidFill>
              </a:defRPr>
            </a:lvl8pPr>
            <a:lvl9pPr marL="4114800" lvl="8" indent="-228600" algn="l" rtl="0">
              <a:spcBef>
                <a:spcPts val="380"/>
              </a:spcBef>
              <a:spcAft>
                <a:spcPts val="0"/>
              </a:spcAft>
              <a:buClr>
                <a:srgbClr val="888888"/>
              </a:buClr>
              <a:buSzPts val="1900"/>
              <a:buNone/>
              <a:defRPr sz="1900">
                <a:solidFill>
                  <a:srgbClr val="888888"/>
                </a:solidFill>
              </a:defRPr>
            </a:lvl9pPr>
          </a:lstStyle>
          <a:p>
            <a:endParaRPr/>
          </a:p>
        </p:txBody>
      </p:sp>
      <p:sp>
        <p:nvSpPr>
          <p:cNvPr id="67" name="Google Shape;67;p9"/>
          <p:cNvSpPr txBox="1">
            <a:spLocks noGrp="1"/>
          </p:cNvSpPr>
          <p:nvPr>
            <p:ph type="sldNum" idx="12"/>
          </p:nvPr>
        </p:nvSpPr>
        <p:spPr>
          <a:xfrm>
            <a:off x="8737601" y="6434674"/>
            <a:ext cx="2844900" cy="286800"/>
          </a:xfrm>
          <a:prstGeom prst="rect">
            <a:avLst/>
          </a:prstGeom>
          <a:noFill/>
          <a:ln>
            <a:noFill/>
          </a:ln>
        </p:spPr>
        <p:txBody>
          <a:bodyPr spcFirstLastPara="1" wrap="square" lIns="121875" tIns="60925" rIns="121875" bIns="609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662107" y="1"/>
            <a:ext cx="9498000" cy="1100100"/>
          </a:xfrm>
          <a:prstGeom prst="rect">
            <a:avLst/>
          </a:prstGeom>
          <a:noFill/>
          <a:ln>
            <a:noFill/>
          </a:ln>
        </p:spPr>
        <p:txBody>
          <a:bodyPr spcFirstLastPara="1" wrap="square" lIns="121875" tIns="60925" rIns="121875" bIns="60925" anchor="ctr" anchorCtr="0">
            <a:normAutofit/>
          </a:bodyPr>
          <a:lstStyle>
            <a:lvl1pPr lvl="0" algn="l" rtl="0">
              <a:spcBef>
                <a:spcPts val="0"/>
              </a:spcBef>
              <a:spcAft>
                <a:spcPts val="0"/>
              </a:spcAft>
              <a:buClr>
                <a:schemeClr val="dk1"/>
              </a:buClr>
              <a:buSzPts val="37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 name="Google Shape;70;p10"/>
          <p:cNvSpPr txBox="1">
            <a:spLocks noGrp="1"/>
          </p:cNvSpPr>
          <p:nvPr>
            <p:ph type="body" idx="1"/>
          </p:nvPr>
        </p:nvSpPr>
        <p:spPr>
          <a:xfrm>
            <a:off x="609600" y="1535114"/>
            <a:ext cx="5386800" cy="639900"/>
          </a:xfrm>
          <a:prstGeom prst="rect">
            <a:avLst/>
          </a:prstGeom>
          <a:noFill/>
          <a:ln>
            <a:noFill/>
          </a:ln>
        </p:spPr>
        <p:txBody>
          <a:bodyPr spcFirstLastPara="1" wrap="square" lIns="121875" tIns="60925" rIns="121875" bIns="60925" anchor="b" anchorCtr="0">
            <a:normAutofit/>
          </a:bodyPr>
          <a:lstStyle>
            <a:lvl1pPr marL="457200" lvl="0" indent="-228600" algn="l" rtl="0">
              <a:spcBef>
                <a:spcPts val="640"/>
              </a:spcBef>
              <a:spcAft>
                <a:spcPts val="0"/>
              </a:spcAft>
              <a:buClr>
                <a:schemeClr val="dk2"/>
              </a:buClr>
              <a:buSzPts val="3200"/>
              <a:buNone/>
              <a:defRPr sz="3200" b="1"/>
            </a:lvl1pPr>
            <a:lvl2pPr marL="914400" lvl="1" indent="-228600" algn="l" rtl="0">
              <a:spcBef>
                <a:spcPts val="540"/>
              </a:spcBef>
              <a:spcAft>
                <a:spcPts val="0"/>
              </a:spcAft>
              <a:buClr>
                <a:schemeClr val="dk1"/>
              </a:buClr>
              <a:buSzPts val="2700"/>
              <a:buNone/>
              <a:defRPr sz="2700" b="1"/>
            </a:lvl2pPr>
            <a:lvl3pPr marL="1371600" lvl="2" indent="-228600" algn="l" rtl="0">
              <a:spcBef>
                <a:spcPts val="480"/>
              </a:spcBef>
              <a:spcAft>
                <a:spcPts val="0"/>
              </a:spcAft>
              <a:buClr>
                <a:schemeClr val="dk1"/>
              </a:buClr>
              <a:buSzPts val="2400"/>
              <a:buNone/>
              <a:defRPr sz="2400" b="1"/>
            </a:lvl3pPr>
            <a:lvl4pPr marL="1828800" lvl="3" indent="-228600" algn="l" rtl="0">
              <a:spcBef>
                <a:spcPts val="420"/>
              </a:spcBef>
              <a:spcAft>
                <a:spcPts val="0"/>
              </a:spcAft>
              <a:buClr>
                <a:schemeClr val="dk1"/>
              </a:buClr>
              <a:buSzPts val="2100"/>
              <a:buNone/>
              <a:defRPr sz="2100" b="1"/>
            </a:lvl4pPr>
            <a:lvl5pPr marL="2286000" lvl="4" indent="-228600" algn="l" rtl="0">
              <a:spcBef>
                <a:spcPts val="420"/>
              </a:spcBef>
              <a:spcAft>
                <a:spcPts val="0"/>
              </a:spcAft>
              <a:buClr>
                <a:schemeClr val="dk1"/>
              </a:buClr>
              <a:buSzPts val="2100"/>
              <a:buNone/>
              <a:defRPr sz="2100" b="1"/>
            </a:lvl5pPr>
            <a:lvl6pPr marL="2743200" lvl="5" indent="-228600" algn="l" rtl="0">
              <a:spcBef>
                <a:spcPts val="420"/>
              </a:spcBef>
              <a:spcAft>
                <a:spcPts val="0"/>
              </a:spcAft>
              <a:buClr>
                <a:schemeClr val="dk1"/>
              </a:buClr>
              <a:buSzPts val="2100"/>
              <a:buNone/>
              <a:defRPr sz="2100" b="1"/>
            </a:lvl6pPr>
            <a:lvl7pPr marL="3200400" lvl="6" indent="-228600" algn="l" rtl="0">
              <a:spcBef>
                <a:spcPts val="420"/>
              </a:spcBef>
              <a:spcAft>
                <a:spcPts val="0"/>
              </a:spcAft>
              <a:buClr>
                <a:schemeClr val="dk1"/>
              </a:buClr>
              <a:buSzPts val="2100"/>
              <a:buNone/>
              <a:defRPr sz="2100" b="1"/>
            </a:lvl7pPr>
            <a:lvl8pPr marL="3657600" lvl="7" indent="-228600" algn="l" rtl="0">
              <a:spcBef>
                <a:spcPts val="420"/>
              </a:spcBef>
              <a:spcAft>
                <a:spcPts val="0"/>
              </a:spcAft>
              <a:buClr>
                <a:schemeClr val="dk1"/>
              </a:buClr>
              <a:buSzPts val="2100"/>
              <a:buNone/>
              <a:defRPr sz="2100" b="1"/>
            </a:lvl8pPr>
            <a:lvl9pPr marL="4114800" lvl="8" indent="-228600" algn="l" rtl="0">
              <a:spcBef>
                <a:spcPts val="420"/>
              </a:spcBef>
              <a:spcAft>
                <a:spcPts val="0"/>
              </a:spcAft>
              <a:buClr>
                <a:schemeClr val="dk1"/>
              </a:buClr>
              <a:buSzPts val="2100"/>
              <a:buNone/>
              <a:defRPr sz="2100" b="1"/>
            </a:lvl9pPr>
          </a:lstStyle>
          <a:p>
            <a:endParaRPr/>
          </a:p>
        </p:txBody>
      </p:sp>
      <p:sp>
        <p:nvSpPr>
          <p:cNvPr id="71" name="Google Shape;71;p10"/>
          <p:cNvSpPr txBox="1">
            <a:spLocks noGrp="1"/>
          </p:cNvSpPr>
          <p:nvPr>
            <p:ph type="body" idx="2"/>
          </p:nvPr>
        </p:nvSpPr>
        <p:spPr>
          <a:xfrm>
            <a:off x="609600" y="2174875"/>
            <a:ext cx="5386800" cy="3951300"/>
          </a:xfrm>
          <a:prstGeom prst="rect">
            <a:avLst/>
          </a:prstGeom>
          <a:noFill/>
          <a:ln>
            <a:noFill/>
          </a:ln>
        </p:spPr>
        <p:txBody>
          <a:bodyPr spcFirstLastPara="1" wrap="square" lIns="121875" tIns="60925" rIns="121875" bIns="60925" anchor="t" anchorCtr="0">
            <a:normAutofit/>
          </a:bodyPr>
          <a:lstStyle>
            <a:lvl1pPr marL="457200" lvl="0" indent="-228600" algn="l" rtl="0">
              <a:spcBef>
                <a:spcPts val="640"/>
              </a:spcBef>
              <a:spcAft>
                <a:spcPts val="0"/>
              </a:spcAft>
              <a:buClr>
                <a:schemeClr val="dk2"/>
              </a:buClr>
              <a:buSzPts val="3200"/>
              <a:buNone/>
              <a:defRPr sz="3200"/>
            </a:lvl1pPr>
            <a:lvl2pPr marL="914400" lvl="1" indent="-400050" algn="l" rtl="0">
              <a:spcBef>
                <a:spcPts val="540"/>
              </a:spcBef>
              <a:spcAft>
                <a:spcPts val="0"/>
              </a:spcAft>
              <a:buClr>
                <a:schemeClr val="dk1"/>
              </a:buClr>
              <a:buSzPts val="2700"/>
              <a:buChar char="–"/>
              <a:defRPr sz="2700"/>
            </a:lvl2pPr>
            <a:lvl3pPr marL="1371600" lvl="2" indent="-381000" algn="l" rtl="0">
              <a:spcBef>
                <a:spcPts val="480"/>
              </a:spcBef>
              <a:spcAft>
                <a:spcPts val="0"/>
              </a:spcAft>
              <a:buClr>
                <a:schemeClr val="dk1"/>
              </a:buClr>
              <a:buSzPts val="2400"/>
              <a:buChar char="•"/>
              <a:defRPr sz="2400"/>
            </a:lvl3pPr>
            <a:lvl4pPr marL="1828800" lvl="3" indent="-361950" algn="l" rtl="0">
              <a:spcBef>
                <a:spcPts val="420"/>
              </a:spcBef>
              <a:spcAft>
                <a:spcPts val="0"/>
              </a:spcAft>
              <a:buClr>
                <a:schemeClr val="dk1"/>
              </a:buClr>
              <a:buSzPts val="2100"/>
              <a:buChar char="–"/>
              <a:defRPr sz="2100"/>
            </a:lvl4pPr>
            <a:lvl5pPr marL="2286000" lvl="4" indent="-361950" algn="l" rtl="0">
              <a:spcBef>
                <a:spcPts val="420"/>
              </a:spcBef>
              <a:spcAft>
                <a:spcPts val="0"/>
              </a:spcAft>
              <a:buClr>
                <a:schemeClr val="dk1"/>
              </a:buClr>
              <a:buSzPts val="2100"/>
              <a:buChar char="»"/>
              <a:defRPr sz="2100"/>
            </a:lvl5pPr>
            <a:lvl6pPr marL="2743200" lvl="5" indent="-361950" algn="l" rtl="0">
              <a:spcBef>
                <a:spcPts val="420"/>
              </a:spcBef>
              <a:spcAft>
                <a:spcPts val="0"/>
              </a:spcAft>
              <a:buClr>
                <a:schemeClr val="dk1"/>
              </a:buClr>
              <a:buSzPts val="2100"/>
              <a:buChar char="•"/>
              <a:defRPr sz="2100"/>
            </a:lvl6pPr>
            <a:lvl7pPr marL="3200400" lvl="6" indent="-361950" algn="l" rtl="0">
              <a:spcBef>
                <a:spcPts val="420"/>
              </a:spcBef>
              <a:spcAft>
                <a:spcPts val="0"/>
              </a:spcAft>
              <a:buClr>
                <a:schemeClr val="dk1"/>
              </a:buClr>
              <a:buSzPts val="2100"/>
              <a:buChar char="•"/>
              <a:defRPr sz="2100"/>
            </a:lvl7pPr>
            <a:lvl8pPr marL="3657600" lvl="7" indent="-361950" algn="l" rtl="0">
              <a:spcBef>
                <a:spcPts val="420"/>
              </a:spcBef>
              <a:spcAft>
                <a:spcPts val="0"/>
              </a:spcAft>
              <a:buClr>
                <a:schemeClr val="dk1"/>
              </a:buClr>
              <a:buSzPts val="2100"/>
              <a:buChar char="•"/>
              <a:defRPr sz="2100"/>
            </a:lvl8pPr>
            <a:lvl9pPr marL="4114800" lvl="8" indent="-361950" algn="l" rtl="0">
              <a:spcBef>
                <a:spcPts val="420"/>
              </a:spcBef>
              <a:spcAft>
                <a:spcPts val="0"/>
              </a:spcAft>
              <a:buClr>
                <a:schemeClr val="dk1"/>
              </a:buClr>
              <a:buSzPts val="2100"/>
              <a:buChar char="•"/>
              <a:defRPr sz="2100"/>
            </a:lvl9pPr>
          </a:lstStyle>
          <a:p>
            <a:endParaRPr/>
          </a:p>
        </p:txBody>
      </p:sp>
      <p:sp>
        <p:nvSpPr>
          <p:cNvPr id="72" name="Google Shape;72;p10"/>
          <p:cNvSpPr txBox="1">
            <a:spLocks noGrp="1"/>
          </p:cNvSpPr>
          <p:nvPr>
            <p:ph type="body" idx="3"/>
          </p:nvPr>
        </p:nvSpPr>
        <p:spPr>
          <a:xfrm>
            <a:off x="6193369" y="1535114"/>
            <a:ext cx="5388900" cy="639900"/>
          </a:xfrm>
          <a:prstGeom prst="rect">
            <a:avLst/>
          </a:prstGeom>
          <a:noFill/>
          <a:ln>
            <a:noFill/>
          </a:ln>
        </p:spPr>
        <p:txBody>
          <a:bodyPr spcFirstLastPara="1" wrap="square" lIns="121875" tIns="60925" rIns="121875" bIns="60925" anchor="b" anchorCtr="0">
            <a:normAutofit/>
          </a:bodyPr>
          <a:lstStyle>
            <a:lvl1pPr marL="457200" lvl="0" indent="-228600" algn="l" rtl="0">
              <a:spcBef>
                <a:spcPts val="640"/>
              </a:spcBef>
              <a:spcAft>
                <a:spcPts val="0"/>
              </a:spcAft>
              <a:buClr>
                <a:schemeClr val="dk2"/>
              </a:buClr>
              <a:buSzPts val="3200"/>
              <a:buNone/>
              <a:defRPr sz="3200" b="1"/>
            </a:lvl1pPr>
            <a:lvl2pPr marL="914400" lvl="1" indent="-228600" algn="l" rtl="0">
              <a:spcBef>
                <a:spcPts val="540"/>
              </a:spcBef>
              <a:spcAft>
                <a:spcPts val="0"/>
              </a:spcAft>
              <a:buClr>
                <a:schemeClr val="dk1"/>
              </a:buClr>
              <a:buSzPts val="2700"/>
              <a:buNone/>
              <a:defRPr sz="2700" b="1"/>
            </a:lvl2pPr>
            <a:lvl3pPr marL="1371600" lvl="2" indent="-228600" algn="l" rtl="0">
              <a:spcBef>
                <a:spcPts val="480"/>
              </a:spcBef>
              <a:spcAft>
                <a:spcPts val="0"/>
              </a:spcAft>
              <a:buClr>
                <a:schemeClr val="dk1"/>
              </a:buClr>
              <a:buSzPts val="2400"/>
              <a:buNone/>
              <a:defRPr sz="2400" b="1"/>
            </a:lvl3pPr>
            <a:lvl4pPr marL="1828800" lvl="3" indent="-228600" algn="l" rtl="0">
              <a:spcBef>
                <a:spcPts val="420"/>
              </a:spcBef>
              <a:spcAft>
                <a:spcPts val="0"/>
              </a:spcAft>
              <a:buClr>
                <a:schemeClr val="dk1"/>
              </a:buClr>
              <a:buSzPts val="2100"/>
              <a:buNone/>
              <a:defRPr sz="2100" b="1"/>
            </a:lvl4pPr>
            <a:lvl5pPr marL="2286000" lvl="4" indent="-228600" algn="l" rtl="0">
              <a:spcBef>
                <a:spcPts val="420"/>
              </a:spcBef>
              <a:spcAft>
                <a:spcPts val="0"/>
              </a:spcAft>
              <a:buClr>
                <a:schemeClr val="dk1"/>
              </a:buClr>
              <a:buSzPts val="2100"/>
              <a:buNone/>
              <a:defRPr sz="2100" b="1"/>
            </a:lvl5pPr>
            <a:lvl6pPr marL="2743200" lvl="5" indent="-228600" algn="l" rtl="0">
              <a:spcBef>
                <a:spcPts val="420"/>
              </a:spcBef>
              <a:spcAft>
                <a:spcPts val="0"/>
              </a:spcAft>
              <a:buClr>
                <a:schemeClr val="dk1"/>
              </a:buClr>
              <a:buSzPts val="2100"/>
              <a:buNone/>
              <a:defRPr sz="2100" b="1"/>
            </a:lvl6pPr>
            <a:lvl7pPr marL="3200400" lvl="6" indent="-228600" algn="l" rtl="0">
              <a:spcBef>
                <a:spcPts val="420"/>
              </a:spcBef>
              <a:spcAft>
                <a:spcPts val="0"/>
              </a:spcAft>
              <a:buClr>
                <a:schemeClr val="dk1"/>
              </a:buClr>
              <a:buSzPts val="2100"/>
              <a:buNone/>
              <a:defRPr sz="2100" b="1"/>
            </a:lvl7pPr>
            <a:lvl8pPr marL="3657600" lvl="7" indent="-228600" algn="l" rtl="0">
              <a:spcBef>
                <a:spcPts val="420"/>
              </a:spcBef>
              <a:spcAft>
                <a:spcPts val="0"/>
              </a:spcAft>
              <a:buClr>
                <a:schemeClr val="dk1"/>
              </a:buClr>
              <a:buSzPts val="2100"/>
              <a:buNone/>
              <a:defRPr sz="2100" b="1"/>
            </a:lvl8pPr>
            <a:lvl9pPr marL="4114800" lvl="8" indent="-228600" algn="l" rtl="0">
              <a:spcBef>
                <a:spcPts val="420"/>
              </a:spcBef>
              <a:spcAft>
                <a:spcPts val="0"/>
              </a:spcAft>
              <a:buClr>
                <a:schemeClr val="dk1"/>
              </a:buClr>
              <a:buSzPts val="2100"/>
              <a:buNone/>
              <a:defRPr sz="2100" b="1"/>
            </a:lvl9pPr>
          </a:lstStyle>
          <a:p>
            <a:endParaRPr/>
          </a:p>
        </p:txBody>
      </p:sp>
      <p:sp>
        <p:nvSpPr>
          <p:cNvPr id="73" name="Google Shape;73;p10"/>
          <p:cNvSpPr txBox="1">
            <a:spLocks noGrp="1"/>
          </p:cNvSpPr>
          <p:nvPr>
            <p:ph type="body" idx="4"/>
          </p:nvPr>
        </p:nvSpPr>
        <p:spPr>
          <a:xfrm>
            <a:off x="6193369" y="2174875"/>
            <a:ext cx="5388900" cy="3951300"/>
          </a:xfrm>
          <a:prstGeom prst="rect">
            <a:avLst/>
          </a:prstGeom>
          <a:noFill/>
          <a:ln>
            <a:noFill/>
          </a:ln>
        </p:spPr>
        <p:txBody>
          <a:bodyPr spcFirstLastPara="1" wrap="square" lIns="121875" tIns="60925" rIns="121875" bIns="60925" anchor="t" anchorCtr="0">
            <a:normAutofit/>
          </a:bodyPr>
          <a:lstStyle>
            <a:lvl1pPr marL="457200" lvl="0" indent="-228600" algn="l" rtl="0">
              <a:spcBef>
                <a:spcPts val="640"/>
              </a:spcBef>
              <a:spcAft>
                <a:spcPts val="0"/>
              </a:spcAft>
              <a:buClr>
                <a:schemeClr val="dk2"/>
              </a:buClr>
              <a:buSzPts val="3200"/>
              <a:buNone/>
              <a:defRPr sz="3200"/>
            </a:lvl1pPr>
            <a:lvl2pPr marL="914400" lvl="1" indent="-400050" algn="l" rtl="0">
              <a:spcBef>
                <a:spcPts val="540"/>
              </a:spcBef>
              <a:spcAft>
                <a:spcPts val="0"/>
              </a:spcAft>
              <a:buClr>
                <a:schemeClr val="dk1"/>
              </a:buClr>
              <a:buSzPts val="2700"/>
              <a:buChar char="–"/>
              <a:defRPr sz="2700"/>
            </a:lvl2pPr>
            <a:lvl3pPr marL="1371600" lvl="2" indent="-381000" algn="l" rtl="0">
              <a:spcBef>
                <a:spcPts val="480"/>
              </a:spcBef>
              <a:spcAft>
                <a:spcPts val="0"/>
              </a:spcAft>
              <a:buClr>
                <a:schemeClr val="dk1"/>
              </a:buClr>
              <a:buSzPts val="2400"/>
              <a:buChar char="•"/>
              <a:defRPr sz="2400"/>
            </a:lvl3pPr>
            <a:lvl4pPr marL="1828800" lvl="3" indent="-361950" algn="l" rtl="0">
              <a:spcBef>
                <a:spcPts val="420"/>
              </a:spcBef>
              <a:spcAft>
                <a:spcPts val="0"/>
              </a:spcAft>
              <a:buClr>
                <a:schemeClr val="dk1"/>
              </a:buClr>
              <a:buSzPts val="2100"/>
              <a:buChar char="–"/>
              <a:defRPr sz="2100"/>
            </a:lvl4pPr>
            <a:lvl5pPr marL="2286000" lvl="4" indent="-361950" algn="l" rtl="0">
              <a:spcBef>
                <a:spcPts val="420"/>
              </a:spcBef>
              <a:spcAft>
                <a:spcPts val="0"/>
              </a:spcAft>
              <a:buClr>
                <a:schemeClr val="dk1"/>
              </a:buClr>
              <a:buSzPts val="2100"/>
              <a:buChar char="»"/>
              <a:defRPr sz="2100"/>
            </a:lvl5pPr>
            <a:lvl6pPr marL="2743200" lvl="5" indent="-361950" algn="l" rtl="0">
              <a:spcBef>
                <a:spcPts val="420"/>
              </a:spcBef>
              <a:spcAft>
                <a:spcPts val="0"/>
              </a:spcAft>
              <a:buClr>
                <a:schemeClr val="dk1"/>
              </a:buClr>
              <a:buSzPts val="2100"/>
              <a:buChar char="•"/>
              <a:defRPr sz="2100"/>
            </a:lvl6pPr>
            <a:lvl7pPr marL="3200400" lvl="6" indent="-361950" algn="l" rtl="0">
              <a:spcBef>
                <a:spcPts val="420"/>
              </a:spcBef>
              <a:spcAft>
                <a:spcPts val="0"/>
              </a:spcAft>
              <a:buClr>
                <a:schemeClr val="dk1"/>
              </a:buClr>
              <a:buSzPts val="2100"/>
              <a:buChar char="•"/>
              <a:defRPr sz="2100"/>
            </a:lvl7pPr>
            <a:lvl8pPr marL="3657600" lvl="7" indent="-361950" algn="l" rtl="0">
              <a:spcBef>
                <a:spcPts val="420"/>
              </a:spcBef>
              <a:spcAft>
                <a:spcPts val="0"/>
              </a:spcAft>
              <a:buClr>
                <a:schemeClr val="dk1"/>
              </a:buClr>
              <a:buSzPts val="2100"/>
              <a:buChar char="•"/>
              <a:defRPr sz="2100"/>
            </a:lvl8pPr>
            <a:lvl9pPr marL="4114800" lvl="8" indent="-361950" algn="l" rtl="0">
              <a:spcBef>
                <a:spcPts val="420"/>
              </a:spcBef>
              <a:spcAft>
                <a:spcPts val="0"/>
              </a:spcAft>
              <a:buClr>
                <a:schemeClr val="dk1"/>
              </a:buClr>
              <a:buSzPts val="2100"/>
              <a:buChar char="•"/>
              <a:defRPr sz="2100"/>
            </a:lvl9pPr>
          </a:lstStyle>
          <a:p>
            <a:endParaRPr/>
          </a:p>
        </p:txBody>
      </p:sp>
      <p:sp>
        <p:nvSpPr>
          <p:cNvPr id="74" name="Google Shape;74;p10"/>
          <p:cNvSpPr txBox="1">
            <a:spLocks noGrp="1"/>
          </p:cNvSpPr>
          <p:nvPr>
            <p:ph type="sldNum" idx="12"/>
          </p:nvPr>
        </p:nvSpPr>
        <p:spPr>
          <a:xfrm>
            <a:off x="8737601" y="6434674"/>
            <a:ext cx="2844900" cy="286800"/>
          </a:xfrm>
          <a:prstGeom prst="rect">
            <a:avLst/>
          </a:prstGeom>
          <a:noFill/>
          <a:ln>
            <a:noFill/>
          </a:ln>
        </p:spPr>
        <p:txBody>
          <a:bodyPr spcFirstLastPara="1" wrap="square" lIns="121875" tIns="60925" rIns="121875" bIns="609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a:off x="662107" y="1"/>
            <a:ext cx="9397200" cy="1100100"/>
          </a:xfrm>
          <a:prstGeom prst="rect">
            <a:avLst/>
          </a:prstGeom>
          <a:noFill/>
          <a:ln>
            <a:noFill/>
          </a:ln>
        </p:spPr>
        <p:txBody>
          <a:bodyPr spcFirstLastPara="1" wrap="square" lIns="121875" tIns="60925" rIns="121875" bIns="60925" anchor="ctr" anchorCtr="0">
            <a:normAutofit/>
          </a:bodyPr>
          <a:lstStyle>
            <a:lvl1pPr lvl="0" algn="l" rtl="0">
              <a:spcBef>
                <a:spcPts val="0"/>
              </a:spcBef>
              <a:spcAft>
                <a:spcPts val="0"/>
              </a:spcAft>
              <a:buClr>
                <a:schemeClr val="dk1"/>
              </a:buClr>
              <a:buSzPts val="37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737601" y="6434674"/>
            <a:ext cx="2844900" cy="286800"/>
          </a:xfrm>
          <a:prstGeom prst="rect">
            <a:avLst/>
          </a:prstGeom>
          <a:noFill/>
          <a:ln>
            <a:noFill/>
          </a:ln>
        </p:spPr>
        <p:txBody>
          <a:bodyPr spcFirstLastPara="1" wrap="square" lIns="121875" tIns="60925" rIns="121875" bIns="609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6"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2.pn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3.png"/><Relationship Id="rId2" Type="http://schemas.openxmlformats.org/officeDocument/2006/relationships/slideLayout" Target="../slideLayouts/slideLayout17.xml"/><Relationship Id="rId16" Type="http://schemas.openxmlformats.org/officeDocument/2006/relationships/image" Target="../media/image12.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1" y="1"/>
            <a:ext cx="12192000" cy="1100100"/>
          </a:xfrm>
          <a:prstGeom prst="rect">
            <a:avLst/>
          </a:prstGeom>
          <a:solidFill>
            <a:schemeClr val="lt2"/>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11" name="Google Shape;11;p1"/>
          <p:cNvSpPr/>
          <p:nvPr/>
        </p:nvSpPr>
        <p:spPr>
          <a:xfrm>
            <a:off x="10059432" y="1"/>
            <a:ext cx="2132700" cy="1100100"/>
          </a:xfrm>
          <a:prstGeom prst="rect">
            <a:avLst/>
          </a:prstGeom>
          <a:solidFill>
            <a:schemeClr val="dk2"/>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12" name="Google Shape;12;p1"/>
          <p:cNvSpPr/>
          <p:nvPr/>
        </p:nvSpPr>
        <p:spPr>
          <a:xfrm>
            <a:off x="1" y="6434673"/>
            <a:ext cx="12192000" cy="313200"/>
          </a:xfrm>
          <a:prstGeom prst="rect">
            <a:avLst/>
          </a:prstGeom>
          <a:solidFill>
            <a:srgbClr val="00BFDA"/>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pic>
        <p:nvPicPr>
          <p:cNvPr id="13" name="Google Shape;13;p1" descr="PF_triangle_pattern.png"/>
          <p:cNvPicPr preferRelativeResize="0"/>
          <p:nvPr/>
        </p:nvPicPr>
        <p:blipFill rotWithShape="1">
          <a:blip r:embed="rId5">
            <a:alphaModFix/>
          </a:blip>
          <a:srcRect l="42399" t="78461" b="15814"/>
          <a:stretch/>
        </p:blipFill>
        <p:spPr>
          <a:xfrm>
            <a:off x="7939568" y="6434672"/>
            <a:ext cx="4252430" cy="304799"/>
          </a:xfrm>
          <a:prstGeom prst="rect">
            <a:avLst/>
          </a:prstGeom>
          <a:noFill/>
          <a:ln>
            <a:noFill/>
          </a:ln>
        </p:spPr>
      </p:pic>
      <p:pic>
        <p:nvPicPr>
          <p:cNvPr id="14" name="Google Shape;14;p1" descr="Better Lives Together tagline.png"/>
          <p:cNvPicPr preferRelativeResize="0"/>
          <p:nvPr/>
        </p:nvPicPr>
        <p:blipFill rotWithShape="1">
          <a:blip r:embed="rId6">
            <a:alphaModFix/>
          </a:blip>
          <a:srcRect/>
          <a:stretch/>
        </p:blipFill>
        <p:spPr>
          <a:xfrm>
            <a:off x="655968" y="6499937"/>
            <a:ext cx="2285161" cy="223356"/>
          </a:xfrm>
          <a:prstGeom prst="rect">
            <a:avLst/>
          </a:prstGeom>
          <a:noFill/>
          <a:ln>
            <a:noFill/>
          </a:ln>
        </p:spPr>
      </p:pic>
      <p:pic>
        <p:nvPicPr>
          <p:cNvPr id="15" name="Google Shape;15;p1" descr="PF-ExpertBriefings-RGB.png"/>
          <p:cNvPicPr preferRelativeResize="0"/>
          <p:nvPr/>
        </p:nvPicPr>
        <p:blipFill rotWithShape="1">
          <a:blip r:embed="rId7">
            <a:alphaModFix/>
          </a:blip>
          <a:srcRect/>
          <a:stretch/>
        </p:blipFill>
        <p:spPr>
          <a:xfrm>
            <a:off x="10203971" y="235386"/>
            <a:ext cx="1788774" cy="562986"/>
          </a:xfrm>
          <a:prstGeom prst="rect">
            <a:avLst/>
          </a:prstGeom>
          <a:noFill/>
          <a:ln>
            <a:noFill/>
          </a:ln>
        </p:spPr>
      </p:pic>
      <p:sp>
        <p:nvSpPr>
          <p:cNvPr id="16" name="Google Shape;16;p1"/>
          <p:cNvSpPr txBox="1">
            <a:spLocks noGrp="1"/>
          </p:cNvSpPr>
          <p:nvPr>
            <p:ph type="title"/>
          </p:nvPr>
        </p:nvSpPr>
        <p:spPr>
          <a:xfrm>
            <a:off x="662107" y="1"/>
            <a:ext cx="9397200" cy="1100100"/>
          </a:xfrm>
          <a:prstGeom prst="rect">
            <a:avLst/>
          </a:prstGeom>
          <a:noFill/>
          <a:ln>
            <a:noFill/>
          </a:ln>
        </p:spPr>
        <p:txBody>
          <a:bodyPr spcFirstLastPara="1" wrap="square" lIns="121875" tIns="60925" rIns="121875" bIns="60925" anchor="ctr" anchorCtr="0">
            <a:normAutofit/>
          </a:bodyPr>
          <a:lstStyle>
            <a:lvl1pPr marR="0" lvl="0" algn="l" rtl="0">
              <a:spcBef>
                <a:spcPts val="0"/>
              </a:spcBef>
              <a:spcAft>
                <a:spcPts val="0"/>
              </a:spcAft>
              <a:buClr>
                <a:schemeClr val="dk1"/>
              </a:buClr>
              <a:buSzPts val="3700"/>
              <a:buFont typeface="Arial"/>
              <a:buNone/>
              <a:defRPr sz="37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7" name="Google Shape;17;p1"/>
          <p:cNvSpPr txBox="1">
            <a:spLocks noGrp="1"/>
          </p:cNvSpPr>
          <p:nvPr>
            <p:ph type="body" idx="1"/>
          </p:nvPr>
        </p:nvSpPr>
        <p:spPr>
          <a:xfrm>
            <a:off x="676266" y="1600202"/>
            <a:ext cx="10972800" cy="4526100"/>
          </a:xfrm>
          <a:prstGeom prst="rect">
            <a:avLst/>
          </a:prstGeom>
          <a:noFill/>
          <a:ln>
            <a:noFill/>
          </a:ln>
        </p:spPr>
        <p:txBody>
          <a:bodyPr spcFirstLastPara="1" wrap="square" lIns="121875" tIns="60925" rIns="121875" bIns="60925" anchor="t" anchorCtr="0">
            <a:normAutofit/>
          </a:bodyPr>
          <a:lstStyle>
            <a:lvl1pPr marL="457200" marR="0" lvl="0" indent="-228600" algn="l" rtl="0">
              <a:spcBef>
                <a:spcPts val="56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18" name="Google Shape;18;p1"/>
          <p:cNvSpPr txBox="1">
            <a:spLocks noGrp="1"/>
          </p:cNvSpPr>
          <p:nvPr>
            <p:ph type="sldNum" idx="12"/>
          </p:nvPr>
        </p:nvSpPr>
        <p:spPr>
          <a:xfrm>
            <a:off x="8737601" y="6434674"/>
            <a:ext cx="2844900" cy="286800"/>
          </a:xfrm>
          <a:prstGeom prst="rect">
            <a:avLst/>
          </a:prstGeom>
          <a:noFill/>
          <a:ln>
            <a:noFill/>
          </a:ln>
        </p:spPr>
        <p:txBody>
          <a:bodyPr spcFirstLastPara="1" wrap="square" lIns="121875" tIns="60925" rIns="121875" bIns="60925" anchor="ctr" anchorCtr="0">
            <a:noAutofit/>
          </a:bodyPr>
          <a:lstStyle>
            <a:lvl1pPr marL="0" marR="0" lvl="0" indent="0" algn="r" rtl="0">
              <a:spcBef>
                <a:spcPts val="0"/>
              </a:spcBef>
              <a:buNone/>
              <a:defRPr sz="1200" b="1" i="0" u="none" strike="noStrike" cap="none">
                <a:solidFill>
                  <a:schemeClr val="dk1"/>
                </a:solidFill>
                <a:latin typeface="Arial"/>
                <a:ea typeface="Arial"/>
                <a:cs typeface="Arial"/>
                <a:sym typeface="Arial"/>
              </a:defRPr>
            </a:lvl1pPr>
            <a:lvl2pPr marL="0" marR="0" lvl="1" indent="0" algn="r" rtl="0">
              <a:spcBef>
                <a:spcPts val="0"/>
              </a:spcBef>
              <a:buNone/>
              <a:defRPr sz="1200" b="1" i="0" u="none" strike="noStrike" cap="none">
                <a:solidFill>
                  <a:schemeClr val="dk1"/>
                </a:solidFill>
                <a:latin typeface="Arial"/>
                <a:ea typeface="Arial"/>
                <a:cs typeface="Arial"/>
                <a:sym typeface="Arial"/>
              </a:defRPr>
            </a:lvl2pPr>
            <a:lvl3pPr marL="0" marR="0" lvl="2" indent="0" algn="r" rtl="0">
              <a:spcBef>
                <a:spcPts val="0"/>
              </a:spcBef>
              <a:buNone/>
              <a:defRPr sz="1200" b="1" i="0" u="none" strike="noStrike" cap="none">
                <a:solidFill>
                  <a:schemeClr val="dk1"/>
                </a:solidFill>
                <a:latin typeface="Arial"/>
                <a:ea typeface="Arial"/>
                <a:cs typeface="Arial"/>
                <a:sym typeface="Arial"/>
              </a:defRPr>
            </a:lvl3pPr>
            <a:lvl4pPr marL="0" marR="0" lvl="3" indent="0" algn="r" rtl="0">
              <a:spcBef>
                <a:spcPts val="0"/>
              </a:spcBef>
              <a:buNone/>
              <a:defRPr sz="1200" b="1" i="0" u="none" strike="noStrike" cap="none">
                <a:solidFill>
                  <a:schemeClr val="dk1"/>
                </a:solidFill>
                <a:latin typeface="Arial"/>
                <a:ea typeface="Arial"/>
                <a:cs typeface="Arial"/>
                <a:sym typeface="Arial"/>
              </a:defRPr>
            </a:lvl4pPr>
            <a:lvl5pPr marL="0" marR="0" lvl="4" indent="0" algn="r" rtl="0">
              <a:spcBef>
                <a:spcPts val="0"/>
              </a:spcBef>
              <a:buNone/>
              <a:defRPr sz="1200" b="1" i="0" u="none" strike="noStrike" cap="none">
                <a:solidFill>
                  <a:schemeClr val="dk1"/>
                </a:solidFill>
                <a:latin typeface="Arial"/>
                <a:ea typeface="Arial"/>
                <a:cs typeface="Arial"/>
                <a:sym typeface="Arial"/>
              </a:defRPr>
            </a:lvl5pPr>
            <a:lvl6pPr marL="0" marR="0" lvl="5" indent="0" algn="r" rtl="0">
              <a:spcBef>
                <a:spcPts val="0"/>
              </a:spcBef>
              <a:buNone/>
              <a:defRPr sz="1200" b="1" i="0" u="none" strike="noStrike" cap="none">
                <a:solidFill>
                  <a:schemeClr val="dk1"/>
                </a:solidFill>
                <a:latin typeface="Arial"/>
                <a:ea typeface="Arial"/>
                <a:cs typeface="Arial"/>
                <a:sym typeface="Arial"/>
              </a:defRPr>
            </a:lvl6pPr>
            <a:lvl7pPr marL="0" marR="0" lvl="6" indent="0" algn="r" rtl="0">
              <a:spcBef>
                <a:spcPts val="0"/>
              </a:spcBef>
              <a:buNone/>
              <a:defRPr sz="1200" b="1" i="0" u="none" strike="noStrike" cap="none">
                <a:solidFill>
                  <a:schemeClr val="dk1"/>
                </a:solidFill>
                <a:latin typeface="Arial"/>
                <a:ea typeface="Arial"/>
                <a:cs typeface="Arial"/>
                <a:sym typeface="Arial"/>
              </a:defRPr>
            </a:lvl7pPr>
            <a:lvl8pPr marL="0" marR="0" lvl="7" indent="0" algn="r" rtl="0">
              <a:spcBef>
                <a:spcPts val="0"/>
              </a:spcBef>
              <a:buNone/>
              <a:defRPr sz="1200" b="1" i="0" u="none" strike="noStrike" cap="none">
                <a:solidFill>
                  <a:schemeClr val="dk1"/>
                </a:solidFill>
                <a:latin typeface="Arial"/>
                <a:ea typeface="Arial"/>
                <a:cs typeface="Arial"/>
                <a:sym typeface="Arial"/>
              </a:defRPr>
            </a:lvl8pPr>
            <a:lvl9pPr marL="0" marR="0" lvl="8" indent="0" algn="r" rtl="0">
              <a:spcBef>
                <a:spcPts val="0"/>
              </a:spcBef>
              <a:buNone/>
              <a:defRPr sz="12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
        <p:cNvGrpSpPr/>
        <p:nvPr/>
      </p:nvGrpSpPr>
      <p:grpSpPr>
        <a:xfrm>
          <a:off x="0" y="0"/>
          <a:ext cx="0" cy="0"/>
          <a:chOff x="0" y="0"/>
          <a:chExt cx="0" cy="0"/>
        </a:xfrm>
      </p:grpSpPr>
      <p:sp>
        <p:nvSpPr>
          <p:cNvPr id="37" name="Google Shape;37;p5"/>
          <p:cNvSpPr/>
          <p:nvPr/>
        </p:nvSpPr>
        <p:spPr>
          <a:xfrm>
            <a:off x="1" y="1"/>
            <a:ext cx="12192000" cy="1100100"/>
          </a:xfrm>
          <a:prstGeom prst="rect">
            <a:avLst/>
          </a:prstGeom>
          <a:solidFill>
            <a:schemeClr val="lt2"/>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8;p5"/>
          <p:cNvSpPr/>
          <p:nvPr/>
        </p:nvSpPr>
        <p:spPr>
          <a:xfrm>
            <a:off x="10059432" y="1"/>
            <a:ext cx="2132700" cy="1100100"/>
          </a:xfrm>
          <a:prstGeom prst="rect">
            <a:avLst/>
          </a:prstGeom>
          <a:solidFill>
            <a:schemeClr val="dk2"/>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5"/>
          <p:cNvSpPr/>
          <p:nvPr/>
        </p:nvSpPr>
        <p:spPr>
          <a:xfrm>
            <a:off x="1" y="6434673"/>
            <a:ext cx="12192000" cy="313200"/>
          </a:xfrm>
          <a:prstGeom prst="rect">
            <a:avLst/>
          </a:prstGeom>
          <a:solidFill>
            <a:srgbClr val="00BFDA"/>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 name="Google Shape;40;p5" descr="PF_triangle_pattern.png"/>
          <p:cNvPicPr preferRelativeResize="0"/>
          <p:nvPr/>
        </p:nvPicPr>
        <p:blipFill rotWithShape="1">
          <a:blip r:embed="rId14">
            <a:alphaModFix/>
          </a:blip>
          <a:srcRect l="42399" t="78461" b="15814"/>
          <a:stretch/>
        </p:blipFill>
        <p:spPr>
          <a:xfrm>
            <a:off x="7939568" y="6434672"/>
            <a:ext cx="4252430" cy="304799"/>
          </a:xfrm>
          <a:prstGeom prst="rect">
            <a:avLst/>
          </a:prstGeom>
          <a:noFill/>
          <a:ln>
            <a:noFill/>
          </a:ln>
        </p:spPr>
      </p:pic>
      <p:pic>
        <p:nvPicPr>
          <p:cNvPr id="41" name="Google Shape;41;p5" descr="Better Lives Together tagline.png"/>
          <p:cNvPicPr preferRelativeResize="0"/>
          <p:nvPr/>
        </p:nvPicPr>
        <p:blipFill rotWithShape="1">
          <a:blip r:embed="rId15">
            <a:alphaModFix/>
          </a:blip>
          <a:srcRect/>
          <a:stretch/>
        </p:blipFill>
        <p:spPr>
          <a:xfrm>
            <a:off x="655968" y="6499937"/>
            <a:ext cx="2285161" cy="223356"/>
          </a:xfrm>
          <a:prstGeom prst="rect">
            <a:avLst/>
          </a:prstGeom>
          <a:noFill/>
          <a:ln>
            <a:noFill/>
          </a:ln>
        </p:spPr>
      </p:pic>
      <p:pic>
        <p:nvPicPr>
          <p:cNvPr id="42" name="Google Shape;42;p5" descr="PF-ExpertBriefings-RGB.png"/>
          <p:cNvPicPr preferRelativeResize="0"/>
          <p:nvPr/>
        </p:nvPicPr>
        <p:blipFill rotWithShape="1">
          <a:blip r:embed="rId16">
            <a:alphaModFix/>
          </a:blip>
          <a:srcRect/>
          <a:stretch/>
        </p:blipFill>
        <p:spPr>
          <a:xfrm>
            <a:off x="10203971" y="235386"/>
            <a:ext cx="1788774" cy="562986"/>
          </a:xfrm>
          <a:prstGeom prst="rect">
            <a:avLst/>
          </a:prstGeom>
          <a:noFill/>
          <a:ln>
            <a:noFill/>
          </a:ln>
        </p:spPr>
      </p:pic>
      <p:sp>
        <p:nvSpPr>
          <p:cNvPr id="43" name="Google Shape;43;p5"/>
          <p:cNvSpPr txBox="1">
            <a:spLocks noGrp="1"/>
          </p:cNvSpPr>
          <p:nvPr>
            <p:ph type="title"/>
          </p:nvPr>
        </p:nvSpPr>
        <p:spPr>
          <a:xfrm>
            <a:off x="662107" y="1"/>
            <a:ext cx="9397200" cy="1100100"/>
          </a:xfrm>
          <a:prstGeom prst="rect">
            <a:avLst/>
          </a:prstGeom>
          <a:noFill/>
          <a:ln>
            <a:noFill/>
          </a:ln>
        </p:spPr>
        <p:txBody>
          <a:bodyPr spcFirstLastPara="1" wrap="square" lIns="121875" tIns="60925" rIns="121875" bIns="60925" anchor="ctr" anchorCtr="0">
            <a:normAutofit/>
          </a:bodyPr>
          <a:lstStyle>
            <a:lvl1pPr marR="0" lvl="0" algn="l" rtl="0">
              <a:spcBef>
                <a:spcPts val="0"/>
              </a:spcBef>
              <a:spcAft>
                <a:spcPts val="0"/>
              </a:spcAft>
              <a:buClr>
                <a:schemeClr val="dk1"/>
              </a:buClr>
              <a:buSzPts val="3700"/>
              <a:buFont typeface="Arial"/>
              <a:buNone/>
              <a:defRPr sz="37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4" name="Google Shape;44;p5"/>
          <p:cNvSpPr txBox="1">
            <a:spLocks noGrp="1"/>
          </p:cNvSpPr>
          <p:nvPr>
            <p:ph type="body" idx="1"/>
          </p:nvPr>
        </p:nvSpPr>
        <p:spPr>
          <a:xfrm>
            <a:off x="676266" y="1600202"/>
            <a:ext cx="10972800" cy="4526100"/>
          </a:xfrm>
          <a:prstGeom prst="rect">
            <a:avLst/>
          </a:prstGeom>
          <a:noFill/>
          <a:ln>
            <a:noFill/>
          </a:ln>
        </p:spPr>
        <p:txBody>
          <a:bodyPr spcFirstLastPara="1" wrap="square" lIns="121875" tIns="60925" rIns="121875" bIns="60925" anchor="t" anchorCtr="0">
            <a:normAutofit/>
          </a:bodyPr>
          <a:lstStyle>
            <a:lvl1pPr marL="457200" marR="0" lvl="0" indent="-228600" algn="l" rtl="0">
              <a:spcBef>
                <a:spcPts val="56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45" name="Google Shape;45;p5"/>
          <p:cNvSpPr txBox="1">
            <a:spLocks noGrp="1"/>
          </p:cNvSpPr>
          <p:nvPr>
            <p:ph type="sldNum" idx="12"/>
          </p:nvPr>
        </p:nvSpPr>
        <p:spPr>
          <a:xfrm>
            <a:off x="8737601" y="6434674"/>
            <a:ext cx="2844900" cy="286800"/>
          </a:xfrm>
          <a:prstGeom prst="rect">
            <a:avLst/>
          </a:prstGeom>
          <a:noFill/>
          <a:ln>
            <a:noFill/>
          </a:ln>
        </p:spPr>
        <p:txBody>
          <a:bodyPr spcFirstLastPara="1" wrap="square" lIns="121875" tIns="60925" rIns="121875" bIns="60925" anchor="ctr" anchorCtr="0">
            <a:noAutofit/>
          </a:bodyPr>
          <a:lstStyle>
            <a:lvl1pPr marL="0" marR="0" lvl="0" indent="0" algn="r" rtl="0">
              <a:spcBef>
                <a:spcPts val="0"/>
              </a:spcBef>
              <a:buNone/>
              <a:defRPr sz="1200" b="1" i="0">
                <a:solidFill>
                  <a:schemeClr val="dk1"/>
                </a:solidFill>
                <a:latin typeface="Arial"/>
                <a:ea typeface="Arial"/>
                <a:cs typeface="Arial"/>
                <a:sym typeface="Arial"/>
              </a:defRPr>
            </a:lvl1pPr>
            <a:lvl2pPr marL="0" marR="0" lvl="1" indent="0" algn="r" rtl="0">
              <a:spcBef>
                <a:spcPts val="0"/>
              </a:spcBef>
              <a:buNone/>
              <a:defRPr sz="1200" b="1" i="0">
                <a:solidFill>
                  <a:schemeClr val="dk1"/>
                </a:solidFill>
                <a:latin typeface="Arial"/>
                <a:ea typeface="Arial"/>
                <a:cs typeface="Arial"/>
                <a:sym typeface="Arial"/>
              </a:defRPr>
            </a:lvl2pPr>
            <a:lvl3pPr marL="0" marR="0" lvl="2" indent="0" algn="r" rtl="0">
              <a:spcBef>
                <a:spcPts val="0"/>
              </a:spcBef>
              <a:buNone/>
              <a:defRPr sz="1200" b="1" i="0">
                <a:solidFill>
                  <a:schemeClr val="dk1"/>
                </a:solidFill>
                <a:latin typeface="Arial"/>
                <a:ea typeface="Arial"/>
                <a:cs typeface="Arial"/>
                <a:sym typeface="Arial"/>
              </a:defRPr>
            </a:lvl3pPr>
            <a:lvl4pPr marL="0" marR="0" lvl="3" indent="0" algn="r" rtl="0">
              <a:spcBef>
                <a:spcPts val="0"/>
              </a:spcBef>
              <a:buNone/>
              <a:defRPr sz="1200" b="1" i="0">
                <a:solidFill>
                  <a:schemeClr val="dk1"/>
                </a:solidFill>
                <a:latin typeface="Arial"/>
                <a:ea typeface="Arial"/>
                <a:cs typeface="Arial"/>
                <a:sym typeface="Arial"/>
              </a:defRPr>
            </a:lvl4pPr>
            <a:lvl5pPr marL="0" marR="0" lvl="4" indent="0" algn="r" rtl="0">
              <a:spcBef>
                <a:spcPts val="0"/>
              </a:spcBef>
              <a:buNone/>
              <a:defRPr sz="1200" b="1" i="0">
                <a:solidFill>
                  <a:schemeClr val="dk1"/>
                </a:solidFill>
                <a:latin typeface="Arial"/>
                <a:ea typeface="Arial"/>
                <a:cs typeface="Arial"/>
                <a:sym typeface="Arial"/>
              </a:defRPr>
            </a:lvl5pPr>
            <a:lvl6pPr marL="0" marR="0" lvl="5" indent="0" algn="r" rtl="0">
              <a:spcBef>
                <a:spcPts val="0"/>
              </a:spcBef>
              <a:buNone/>
              <a:defRPr sz="1200" b="1" i="0">
                <a:solidFill>
                  <a:schemeClr val="dk1"/>
                </a:solidFill>
                <a:latin typeface="Arial"/>
                <a:ea typeface="Arial"/>
                <a:cs typeface="Arial"/>
                <a:sym typeface="Arial"/>
              </a:defRPr>
            </a:lvl6pPr>
            <a:lvl7pPr marL="0" marR="0" lvl="6" indent="0" algn="r" rtl="0">
              <a:spcBef>
                <a:spcPts val="0"/>
              </a:spcBef>
              <a:buNone/>
              <a:defRPr sz="1200" b="1" i="0">
                <a:solidFill>
                  <a:schemeClr val="dk1"/>
                </a:solidFill>
                <a:latin typeface="Arial"/>
                <a:ea typeface="Arial"/>
                <a:cs typeface="Arial"/>
                <a:sym typeface="Arial"/>
              </a:defRPr>
            </a:lvl7pPr>
            <a:lvl8pPr marL="0" marR="0" lvl="7" indent="0" algn="r" rtl="0">
              <a:spcBef>
                <a:spcPts val="0"/>
              </a:spcBef>
              <a:buNone/>
              <a:defRPr sz="1200" b="1" i="0">
                <a:solidFill>
                  <a:schemeClr val="dk1"/>
                </a:solidFill>
                <a:latin typeface="Arial"/>
                <a:ea typeface="Arial"/>
                <a:cs typeface="Arial"/>
                <a:sym typeface="Arial"/>
              </a:defRPr>
            </a:lvl8pPr>
            <a:lvl9pPr marL="0" marR="0" lvl="8" indent="0" algn="r" rtl="0">
              <a:spcBef>
                <a:spcPts val="0"/>
              </a:spcBef>
              <a:buNone/>
              <a:defRPr sz="1200" b="1" i="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1"/>
            <a:ext cx="12192000" cy="110013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1400"/>
          </a:p>
        </p:txBody>
      </p:sp>
      <p:sp>
        <p:nvSpPr>
          <p:cNvPr id="8" name="Rectangle 7"/>
          <p:cNvSpPr/>
          <p:nvPr userDrawn="1"/>
        </p:nvSpPr>
        <p:spPr>
          <a:xfrm>
            <a:off x="10059432" y="1"/>
            <a:ext cx="2132568" cy="11001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1400"/>
          </a:p>
        </p:txBody>
      </p:sp>
      <p:sp>
        <p:nvSpPr>
          <p:cNvPr id="9" name="Rectangle 8"/>
          <p:cNvSpPr/>
          <p:nvPr userDrawn="1"/>
        </p:nvSpPr>
        <p:spPr>
          <a:xfrm>
            <a:off x="1" y="6434673"/>
            <a:ext cx="12192000" cy="313267"/>
          </a:xfrm>
          <a:prstGeom prst="rect">
            <a:avLst/>
          </a:prstGeom>
          <a:solidFill>
            <a:srgbClr val="00BFDA"/>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1400"/>
          </a:p>
        </p:txBody>
      </p:sp>
      <p:pic>
        <p:nvPicPr>
          <p:cNvPr id="10" name="Picture 9" descr="PF_triangle_pattern.png"/>
          <p:cNvPicPr>
            <a:picLocks noChangeAspect="1"/>
          </p:cNvPicPr>
          <p:nvPr userDrawn="1"/>
        </p:nvPicPr>
        <p:blipFill>
          <a:blip r:embed="rId15"/>
          <a:srcRect l="42399" t="78462" b="15814"/>
          <a:stretch>
            <a:fillRect/>
          </a:stretch>
        </p:blipFill>
        <p:spPr>
          <a:xfrm>
            <a:off x="7939568" y="6434672"/>
            <a:ext cx="4252432" cy="304800"/>
          </a:xfrm>
          <a:prstGeom prst="rect">
            <a:avLst/>
          </a:prstGeom>
        </p:spPr>
      </p:pic>
      <p:pic>
        <p:nvPicPr>
          <p:cNvPr id="11" name="Picture 10" descr="Better Lives Together tagline.png"/>
          <p:cNvPicPr>
            <a:picLocks noChangeAspect="1"/>
          </p:cNvPicPr>
          <p:nvPr userDrawn="1"/>
        </p:nvPicPr>
        <p:blipFill>
          <a:blip r:embed="rId16"/>
          <a:stretch>
            <a:fillRect/>
          </a:stretch>
        </p:blipFill>
        <p:spPr>
          <a:xfrm>
            <a:off x="655968" y="6499937"/>
            <a:ext cx="2285160" cy="223356"/>
          </a:xfrm>
          <a:prstGeom prst="rect">
            <a:avLst/>
          </a:prstGeom>
          <a:noFill/>
          <a:ln>
            <a:noFill/>
          </a:ln>
        </p:spPr>
      </p:pic>
      <p:pic>
        <p:nvPicPr>
          <p:cNvPr id="12" name="Picture 11" descr="PF-ExpertBriefings-RGB.png"/>
          <p:cNvPicPr>
            <a:picLocks noChangeAspect="1"/>
          </p:cNvPicPr>
          <p:nvPr userDrawn="1"/>
        </p:nvPicPr>
        <p:blipFill>
          <a:blip r:embed="rId17"/>
          <a:stretch>
            <a:fillRect/>
          </a:stretch>
        </p:blipFill>
        <p:spPr>
          <a:xfrm>
            <a:off x="10203971" y="235386"/>
            <a:ext cx="1788774" cy="562986"/>
          </a:xfrm>
          <a:prstGeom prst="rect">
            <a:avLst/>
          </a:prstGeom>
          <a:noFill/>
          <a:ln>
            <a:noFill/>
          </a:ln>
        </p:spPr>
      </p:pic>
      <p:sp>
        <p:nvSpPr>
          <p:cNvPr id="2" name="Title Placeholder 1"/>
          <p:cNvSpPr>
            <a:spLocks noGrp="1"/>
          </p:cNvSpPr>
          <p:nvPr>
            <p:ph type="title"/>
          </p:nvPr>
        </p:nvSpPr>
        <p:spPr>
          <a:xfrm>
            <a:off x="662107" y="1"/>
            <a:ext cx="9397325" cy="1100139"/>
          </a:xfrm>
          <a:prstGeom prst="rect">
            <a:avLst/>
          </a:prstGeom>
          <a:noFill/>
        </p:spPr>
        <p:txBody>
          <a:bodyPr vert="horz" lIns="121899" tIns="60949" rIns="121899" bIns="60949" rtlCol="0" anchor="ctr">
            <a:normAutofit/>
          </a:bodyPr>
          <a:lstStyle/>
          <a:p>
            <a:pPr marL="0" marR="0" lvl="0" indent="0" algn="l" defTabSz="1218987" rtl="0" eaLnBrk="1" fontAlgn="auto" latinLnBrk="0" hangingPunct="1">
              <a:lnSpc>
                <a:spcPct val="90000"/>
              </a:lnSpc>
              <a:spcBef>
                <a:spcPct val="0"/>
              </a:spcBef>
              <a:spcAft>
                <a:spcPts val="0"/>
              </a:spcAft>
              <a:buClrTx/>
              <a:buSzTx/>
              <a:buFontTx/>
              <a:buNone/>
              <a:tabLst/>
              <a:defRPr/>
            </a:pPr>
            <a:r>
              <a:rPr lang="en-US"/>
              <a:t>Click to edit Master title style</a:t>
            </a:r>
          </a:p>
        </p:txBody>
      </p:sp>
      <p:sp>
        <p:nvSpPr>
          <p:cNvPr id="3" name="Text Placeholder 2"/>
          <p:cNvSpPr>
            <a:spLocks noGrp="1"/>
          </p:cNvSpPr>
          <p:nvPr>
            <p:ph type="body" idx="1"/>
          </p:nvPr>
        </p:nvSpPr>
        <p:spPr>
          <a:xfrm>
            <a:off x="676266" y="1600202"/>
            <a:ext cx="10972801" cy="4525963"/>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1" y="6434674"/>
            <a:ext cx="2844800" cy="286803"/>
          </a:xfrm>
          <a:prstGeom prst="rect">
            <a:avLst/>
          </a:prstGeom>
        </p:spPr>
        <p:txBody>
          <a:bodyPr vert="horz" lIns="121899" tIns="60949" rIns="121899" bIns="60949" rtlCol="0" anchor="ctr"/>
          <a:lstStyle>
            <a:lvl1pPr algn="r">
              <a:defRPr sz="1200" b="1" i="0">
                <a:solidFill>
                  <a:schemeClr val="tx1"/>
                </a:solidFill>
                <a:latin typeface="Arial"/>
                <a:cs typeface="Arial"/>
              </a:defRPr>
            </a:lvl1pPr>
          </a:lstStyle>
          <a:p>
            <a:fld id="{9A2CFDAC-6F4A-AE45-B812-4D307666986F}" type="slidenum">
              <a:rPr lang="en-US" smtClean="0"/>
              <a:pPr/>
              <a:t>‹#›</a:t>
            </a:fld>
            <a:endParaRPr lang="en-US"/>
          </a:p>
        </p:txBody>
      </p:sp>
    </p:spTree>
    <p:extLst>
      <p:ext uri="{BB962C8B-B14F-4D97-AF65-F5344CB8AC3E}">
        <p14:creationId xmlns:p14="http://schemas.microsoft.com/office/powerpoint/2010/main" val="299704833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09493" rtl="0" eaLnBrk="1" latinLnBrk="0" hangingPunct="1">
        <a:spcBef>
          <a:spcPct val="0"/>
        </a:spcBef>
        <a:buNone/>
        <a:defRPr kumimoji="0" lang="en-US" sz="3700" b="1" i="0" u="none" strike="noStrike" kern="1200" cap="none" spc="0" normalizeH="0" baseline="0" noProof="0" dirty="0">
          <a:ln>
            <a:noFill/>
          </a:ln>
          <a:solidFill>
            <a:schemeClr val="tx1"/>
          </a:solidFill>
          <a:effectLst/>
          <a:uLnTx/>
          <a:uFillTx/>
          <a:latin typeface="Arial"/>
          <a:ea typeface="+mj-ea"/>
          <a:cs typeface="Arial"/>
        </a:defRPr>
      </a:lvl1pPr>
    </p:titleStyle>
    <p:bodyStyle>
      <a:lvl1pPr marL="457120" indent="-457120" algn="l" defTabSz="609493" rtl="0" eaLnBrk="1" latinLnBrk="0" hangingPunct="1">
        <a:spcBef>
          <a:spcPct val="20000"/>
        </a:spcBef>
        <a:buFont typeface="Arial"/>
        <a:buNone/>
        <a:defRPr sz="2800" kern="1200">
          <a:solidFill>
            <a:schemeClr val="tx2"/>
          </a:solidFill>
          <a:latin typeface="Arial"/>
          <a:ea typeface="+mn-ea"/>
          <a:cs typeface="Arial"/>
        </a:defRPr>
      </a:lvl1pPr>
      <a:lvl2pPr marL="306864" indent="-306864" algn="l" defTabSz="609493" rtl="0" eaLnBrk="1" latinLnBrk="0" hangingPunct="1">
        <a:spcBef>
          <a:spcPct val="20000"/>
        </a:spcBef>
        <a:buFont typeface="Arial"/>
        <a:buChar char="–"/>
        <a:defRPr sz="2400" kern="1200">
          <a:solidFill>
            <a:schemeClr val="tx1"/>
          </a:solidFill>
          <a:latin typeface="Arial"/>
          <a:ea typeface="+mn-ea"/>
          <a:cs typeface="Arial"/>
        </a:defRPr>
      </a:lvl2pPr>
      <a:lvl3pPr marL="613726" indent="-306864" algn="l" defTabSz="609493" rtl="0" eaLnBrk="1" latinLnBrk="0" hangingPunct="1">
        <a:spcBef>
          <a:spcPct val="20000"/>
        </a:spcBef>
        <a:buFont typeface="Arial"/>
        <a:buChar char="•"/>
        <a:defRPr sz="2000" kern="1200">
          <a:solidFill>
            <a:schemeClr val="tx1"/>
          </a:solidFill>
          <a:latin typeface="Arial"/>
          <a:ea typeface="+mn-ea"/>
          <a:cs typeface="Arial"/>
        </a:defRPr>
      </a:lvl3pPr>
      <a:lvl4pPr marL="920590" indent="-306864" algn="l" defTabSz="609493" rtl="0" eaLnBrk="1" latinLnBrk="0" hangingPunct="1">
        <a:spcBef>
          <a:spcPct val="20000"/>
        </a:spcBef>
        <a:buFont typeface="Arial"/>
        <a:buChar char="–"/>
        <a:defRPr sz="2000" kern="1200">
          <a:solidFill>
            <a:schemeClr val="tx1"/>
          </a:solidFill>
          <a:latin typeface="Arial"/>
          <a:ea typeface="+mn-ea"/>
          <a:cs typeface="Arial"/>
        </a:defRPr>
      </a:lvl4pPr>
      <a:lvl5pPr marL="1212638" indent="-292049" algn="l" defTabSz="609493" rtl="0" eaLnBrk="1" latinLnBrk="0" hangingPunct="1">
        <a:spcBef>
          <a:spcPct val="20000"/>
        </a:spcBef>
        <a:buFont typeface="Arial"/>
        <a:buChar char="»"/>
        <a:defRPr sz="2000" kern="1200">
          <a:solidFill>
            <a:schemeClr val="tx1"/>
          </a:solidFill>
          <a:latin typeface="Arial"/>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image" Target="../media/image290.png"/><Relationship Id="rId5" Type="http://schemas.openxmlformats.org/officeDocument/2006/relationships/customXml" Target="../ink/ink1.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7.xml"/><Relationship Id="rId1" Type="http://schemas.openxmlformats.org/officeDocument/2006/relationships/slideLayout" Target="../slideLayouts/slideLayout2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9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QVWQS59acbw"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8"/>
          <p:cNvSpPr txBox="1">
            <a:spLocks noGrp="1"/>
          </p:cNvSpPr>
          <p:nvPr>
            <p:ph type="ctrTitle" idx="4294967295"/>
          </p:nvPr>
        </p:nvSpPr>
        <p:spPr>
          <a:xfrm>
            <a:off x="692657" y="2874627"/>
            <a:ext cx="7038912" cy="1001481"/>
          </a:xfrm>
          <a:prstGeom prst="rect">
            <a:avLst/>
          </a:prstGeom>
          <a:noFill/>
          <a:ln>
            <a:noFill/>
          </a:ln>
        </p:spPr>
        <p:txBody>
          <a:bodyPr spcFirstLastPara="1" wrap="square" lIns="121875" tIns="60925" rIns="121875" bIns="60925" anchor="ctr" anchorCtr="0">
            <a:normAutofit/>
          </a:bodyPr>
          <a:lstStyle/>
          <a:p>
            <a:pPr marL="0" marR="0" lvl="0" indent="0" algn="l" rtl="0">
              <a:spcBef>
                <a:spcPts val="0"/>
              </a:spcBef>
              <a:spcAft>
                <a:spcPts val="0"/>
              </a:spcAft>
              <a:buClr>
                <a:schemeClr val="lt1"/>
              </a:buClr>
              <a:buSzPts val="3700"/>
              <a:buFont typeface="Arial"/>
              <a:buNone/>
            </a:pPr>
            <a:r>
              <a:rPr lang="en-US" sz="3700" b="1" i="0" u="none" strike="noStrike" cap="none" dirty="0">
                <a:solidFill>
                  <a:schemeClr val="lt1"/>
                </a:solidFill>
                <a:latin typeface="Arial"/>
                <a:ea typeface="Arial"/>
                <a:cs typeface="Arial"/>
                <a:sym typeface="Arial"/>
              </a:rPr>
              <a:t>Hospital Safety Guide</a:t>
            </a:r>
            <a:endParaRPr dirty="0"/>
          </a:p>
        </p:txBody>
      </p:sp>
      <p:pic>
        <p:nvPicPr>
          <p:cNvPr id="120" name="Google Shape;120;p18"/>
          <p:cNvPicPr preferRelativeResize="0"/>
          <p:nvPr/>
        </p:nvPicPr>
        <p:blipFill>
          <a:blip r:embed="rId3">
            <a:alphaModFix/>
          </a:blip>
          <a:stretch>
            <a:fillRect/>
          </a:stretch>
        </p:blipFill>
        <p:spPr>
          <a:xfrm>
            <a:off x="5829800" y="2380150"/>
            <a:ext cx="6416000" cy="3093000"/>
          </a:xfrm>
          <a:prstGeom prst="rect">
            <a:avLst/>
          </a:prstGeom>
          <a:noFill/>
          <a:ln>
            <a:noFill/>
          </a:ln>
        </p:spPr>
      </p:pic>
      <p:sp>
        <p:nvSpPr>
          <p:cNvPr id="121" name="Google Shape;121;p18"/>
          <p:cNvSpPr txBox="1"/>
          <p:nvPr/>
        </p:nvSpPr>
        <p:spPr>
          <a:xfrm>
            <a:off x="551375" y="4288500"/>
            <a:ext cx="43731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lt1"/>
                </a:solidFill>
              </a:rPr>
              <a:t>April 2025</a:t>
            </a:r>
            <a:endParaRPr sz="2800" dirty="0">
              <a:solidFill>
                <a:schemeClr val="lt1"/>
              </a:solidFill>
            </a:endParaRPr>
          </a:p>
          <a:p>
            <a:pPr marL="0" lvl="0" indent="0" algn="l" rtl="0">
              <a:spcBef>
                <a:spcPts val="0"/>
              </a:spcBef>
              <a:spcAft>
                <a:spcPts val="0"/>
              </a:spcAft>
              <a:buNone/>
            </a:pPr>
            <a:r>
              <a:rPr lang="en-US" sz="2800" dirty="0" err="1">
                <a:solidFill>
                  <a:schemeClr val="dk2"/>
                </a:solidFill>
              </a:rPr>
              <a:t>ASSSTe</a:t>
            </a:r>
            <a:endParaRPr sz="2800" dirty="0">
              <a:solidFill>
                <a:schemeClr val="dk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261"/>
    </mc:Choice>
    <mc:Fallback xmlns="">
      <p:transition spd="slow" advTm="326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2"/>
          <p:cNvSpPr txBox="1">
            <a:spLocks noGrp="1"/>
          </p:cNvSpPr>
          <p:nvPr>
            <p:ph type="title"/>
          </p:nvPr>
        </p:nvSpPr>
        <p:spPr>
          <a:xfrm>
            <a:off x="470650" y="0"/>
            <a:ext cx="9588600" cy="1035300"/>
          </a:xfrm>
          <a:prstGeom prst="rect">
            <a:avLst/>
          </a:prstGeom>
        </p:spPr>
        <p:txBody>
          <a:bodyPr spcFirstLastPara="1" wrap="square" lIns="121875" tIns="60925" rIns="121875" bIns="60925" anchor="ctr" anchorCtr="0">
            <a:normAutofit fontScale="90000"/>
          </a:bodyPr>
          <a:lstStyle/>
          <a:p>
            <a:pPr marL="0" lvl="0" indent="0" algn="l" rtl="0">
              <a:spcBef>
                <a:spcPts val="0"/>
              </a:spcBef>
              <a:spcAft>
                <a:spcPts val="0"/>
              </a:spcAft>
              <a:buNone/>
            </a:pPr>
            <a:r>
              <a:rPr lang="en-US"/>
              <a:t>Need 2:</a:t>
            </a:r>
            <a:r>
              <a:rPr lang="en-US" sz="2811"/>
              <a:t> I need to take my medications within 15 minutes of my usual schedule.</a:t>
            </a:r>
            <a:endParaRPr sz="2811"/>
          </a:p>
        </p:txBody>
      </p:sp>
      <p:sp>
        <p:nvSpPr>
          <p:cNvPr id="270" name="Google Shape;270;p32"/>
          <p:cNvSpPr txBox="1">
            <a:spLocks noGrp="1"/>
          </p:cNvSpPr>
          <p:nvPr>
            <p:ph type="sldNum" idx="12"/>
          </p:nvPr>
        </p:nvSpPr>
        <p:spPr>
          <a:xfrm>
            <a:off x="8737601" y="6434674"/>
            <a:ext cx="2844900" cy="286800"/>
          </a:xfrm>
          <a:prstGeom prst="rect">
            <a:avLst/>
          </a:prstGeom>
        </p:spPr>
        <p:txBody>
          <a:bodyPr spcFirstLastPara="1" wrap="square" lIns="121875" tIns="60925" rIns="121875" bIns="609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pic>
        <p:nvPicPr>
          <p:cNvPr id="271" name="Google Shape;271;p32"/>
          <p:cNvPicPr preferRelativeResize="0"/>
          <p:nvPr/>
        </p:nvPicPr>
        <p:blipFill>
          <a:blip r:embed="rId3">
            <a:alphaModFix/>
          </a:blip>
          <a:stretch>
            <a:fillRect/>
          </a:stretch>
        </p:blipFill>
        <p:spPr>
          <a:xfrm>
            <a:off x="2643325" y="1117048"/>
            <a:ext cx="6094275" cy="523587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edical report with text&#10;&#10;Description automatically generated with medium confidence">
            <a:extLst>
              <a:ext uri="{FF2B5EF4-FFF2-40B4-BE49-F238E27FC236}">
                <a16:creationId xmlns:a16="http://schemas.microsoft.com/office/drawing/2014/main" id="{B49A61D3-4489-964A-9651-00C2A6803798}"/>
              </a:ext>
            </a:extLst>
          </p:cNvPr>
          <p:cNvPicPr>
            <a:picLocks noChangeAspect="1"/>
          </p:cNvPicPr>
          <p:nvPr/>
        </p:nvPicPr>
        <p:blipFill>
          <a:blip r:embed="rId3"/>
          <a:stretch>
            <a:fillRect/>
          </a:stretch>
        </p:blipFill>
        <p:spPr>
          <a:xfrm>
            <a:off x="1164239" y="0"/>
            <a:ext cx="4931763" cy="6382280"/>
          </a:xfrm>
          <a:prstGeom prst="rect">
            <a:avLst/>
          </a:prstGeom>
        </p:spPr>
      </p:pic>
      <p:pic>
        <p:nvPicPr>
          <p:cNvPr id="8" name="Picture 7" descr="A close-up of a form&#10;&#10;Description automatically generated">
            <a:extLst>
              <a:ext uri="{FF2B5EF4-FFF2-40B4-BE49-F238E27FC236}">
                <a16:creationId xmlns:a16="http://schemas.microsoft.com/office/drawing/2014/main" id="{E16A8A95-0931-D16D-DBD9-B8CD468EAEFD}"/>
              </a:ext>
            </a:extLst>
          </p:cNvPr>
          <p:cNvPicPr>
            <a:picLocks noChangeAspect="1"/>
          </p:cNvPicPr>
          <p:nvPr/>
        </p:nvPicPr>
        <p:blipFill>
          <a:blip r:embed="rId4"/>
          <a:stretch>
            <a:fillRect/>
          </a:stretch>
        </p:blipFill>
        <p:spPr>
          <a:xfrm>
            <a:off x="6096001" y="0"/>
            <a:ext cx="4931763" cy="6382280"/>
          </a:xfrm>
          <a:prstGeom prst="rect">
            <a:avLst/>
          </a:prstGeom>
        </p:spPr>
      </p:pic>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3D2A2D6E-396C-8F8B-3113-3BE37580CD2F}"/>
                  </a:ext>
                </a:extLst>
              </p14:cNvPr>
              <p14:cNvContentPartPr/>
              <p14:nvPr/>
            </p14:nvContentPartPr>
            <p14:xfrm>
              <a:off x="11408365" y="419258"/>
              <a:ext cx="273240" cy="138240"/>
            </p14:xfrm>
          </p:contentPart>
        </mc:Choice>
        <mc:Fallback xmlns="">
          <p:pic>
            <p:nvPicPr>
              <p:cNvPr id="13" name="Ink 12">
                <a:extLst>
                  <a:ext uri="{FF2B5EF4-FFF2-40B4-BE49-F238E27FC236}">
                    <a16:creationId xmlns:a16="http://schemas.microsoft.com/office/drawing/2014/main" id="{3D2A2D6E-396C-8F8B-3113-3BE37580CD2F}"/>
                  </a:ext>
                </a:extLst>
              </p:cNvPr>
              <p:cNvPicPr/>
              <p:nvPr/>
            </p:nvPicPr>
            <p:blipFill>
              <a:blip r:embed="rId6"/>
              <a:stretch>
                <a:fillRect/>
              </a:stretch>
            </p:blipFill>
            <p:spPr>
              <a:xfrm>
                <a:off x="11345365" y="356258"/>
                <a:ext cx="398880" cy="263880"/>
              </a:xfrm>
              <a:prstGeom prst="rect">
                <a:avLst/>
              </a:prstGeom>
            </p:spPr>
          </p:pic>
        </mc:Fallback>
      </mc:AlternateContent>
    </p:spTree>
    <p:extLst>
      <p:ext uri="{BB962C8B-B14F-4D97-AF65-F5344CB8AC3E}">
        <p14:creationId xmlns:p14="http://schemas.microsoft.com/office/powerpoint/2010/main" val="189198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3"/>
          <p:cNvSpPr txBox="1">
            <a:spLocks noGrp="1"/>
          </p:cNvSpPr>
          <p:nvPr>
            <p:ph type="title"/>
          </p:nvPr>
        </p:nvSpPr>
        <p:spPr>
          <a:xfrm>
            <a:off x="470650" y="0"/>
            <a:ext cx="9588600" cy="1035300"/>
          </a:xfrm>
          <a:prstGeom prst="rect">
            <a:avLst/>
          </a:prstGeom>
        </p:spPr>
        <p:txBody>
          <a:bodyPr spcFirstLastPara="1" wrap="square" lIns="121875" tIns="60925" rIns="121875" bIns="60925" anchor="ctr" anchorCtr="0">
            <a:noAutofit/>
          </a:bodyPr>
          <a:lstStyle/>
          <a:p>
            <a:pPr marL="0" lvl="0" indent="0" algn="l" rtl="0">
              <a:spcBef>
                <a:spcPts val="0"/>
              </a:spcBef>
              <a:spcAft>
                <a:spcPts val="0"/>
              </a:spcAft>
              <a:buSzPts val="990"/>
              <a:buNone/>
            </a:pPr>
            <a:r>
              <a:rPr lang="en-US" sz="2930"/>
              <a:t>Need 3:</a:t>
            </a:r>
            <a:r>
              <a:rPr lang="en-US" sz="2330"/>
              <a:t> I need to avoid medications that make my Parkinson’s worse. These medications include those that block dopamine, sedatives and certain pain medications.</a:t>
            </a:r>
            <a:endParaRPr sz="2330"/>
          </a:p>
        </p:txBody>
      </p:sp>
      <p:sp>
        <p:nvSpPr>
          <p:cNvPr id="278" name="Google Shape;278;p33"/>
          <p:cNvSpPr txBox="1">
            <a:spLocks noGrp="1"/>
          </p:cNvSpPr>
          <p:nvPr>
            <p:ph type="sldNum" idx="12"/>
          </p:nvPr>
        </p:nvSpPr>
        <p:spPr>
          <a:xfrm>
            <a:off x="8737601" y="6434674"/>
            <a:ext cx="2844900" cy="286800"/>
          </a:xfrm>
          <a:prstGeom prst="rect">
            <a:avLst/>
          </a:prstGeom>
        </p:spPr>
        <p:txBody>
          <a:bodyPr spcFirstLastPara="1" wrap="square" lIns="121875" tIns="60925" rIns="121875" bIns="609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pic>
        <p:nvPicPr>
          <p:cNvPr id="279" name="Google Shape;279;p33"/>
          <p:cNvPicPr preferRelativeResize="0"/>
          <p:nvPr/>
        </p:nvPicPr>
        <p:blipFill>
          <a:blip r:embed="rId3">
            <a:alphaModFix/>
          </a:blip>
          <a:stretch>
            <a:fillRect/>
          </a:stretch>
        </p:blipFill>
        <p:spPr>
          <a:xfrm>
            <a:off x="2806650" y="1345525"/>
            <a:ext cx="5543550" cy="4657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4"/>
          <p:cNvSpPr txBox="1">
            <a:spLocks noGrp="1"/>
          </p:cNvSpPr>
          <p:nvPr>
            <p:ph type="sldNum" idx="12"/>
          </p:nvPr>
        </p:nvSpPr>
        <p:spPr>
          <a:xfrm>
            <a:off x="8737601" y="6434674"/>
            <a:ext cx="2844900" cy="286800"/>
          </a:xfrm>
          <a:prstGeom prst="rect">
            <a:avLst/>
          </a:prstGeom>
        </p:spPr>
        <p:txBody>
          <a:bodyPr spcFirstLastPara="1" wrap="square" lIns="121875" tIns="60925" rIns="121875" bIns="609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pic>
        <p:nvPicPr>
          <p:cNvPr id="286" name="Google Shape;286;p34"/>
          <p:cNvPicPr preferRelativeResize="0"/>
          <p:nvPr/>
        </p:nvPicPr>
        <p:blipFill>
          <a:blip r:embed="rId3">
            <a:alphaModFix/>
          </a:blip>
          <a:stretch>
            <a:fillRect/>
          </a:stretch>
        </p:blipFill>
        <p:spPr>
          <a:xfrm>
            <a:off x="1336025" y="222575"/>
            <a:ext cx="7584300" cy="59037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5"/>
          <p:cNvSpPr txBox="1">
            <a:spLocks noGrp="1"/>
          </p:cNvSpPr>
          <p:nvPr>
            <p:ph type="title"/>
          </p:nvPr>
        </p:nvSpPr>
        <p:spPr>
          <a:xfrm>
            <a:off x="470650" y="0"/>
            <a:ext cx="9588600" cy="1035300"/>
          </a:xfrm>
          <a:prstGeom prst="rect">
            <a:avLst/>
          </a:prstGeom>
        </p:spPr>
        <p:txBody>
          <a:bodyPr spcFirstLastPara="1" wrap="square" lIns="121875" tIns="60925" rIns="121875" bIns="60925" anchor="ctr" anchorCtr="0">
            <a:noAutofit/>
          </a:bodyPr>
          <a:lstStyle/>
          <a:p>
            <a:pPr marL="0" lvl="0" indent="0" algn="l" rtl="0">
              <a:spcBef>
                <a:spcPts val="0"/>
              </a:spcBef>
              <a:spcAft>
                <a:spcPts val="0"/>
              </a:spcAft>
              <a:buSzPts val="990"/>
              <a:buNone/>
            </a:pPr>
            <a:r>
              <a:rPr lang="en-US" sz="2930"/>
              <a:t>Need 4:</a:t>
            </a:r>
            <a:r>
              <a:rPr lang="en-US" sz="2330"/>
              <a:t> I need to move my body as safely and regularly as possible, ideally three times a day.</a:t>
            </a:r>
            <a:endParaRPr sz="2330"/>
          </a:p>
        </p:txBody>
      </p:sp>
      <p:sp>
        <p:nvSpPr>
          <p:cNvPr id="293" name="Google Shape;293;p35"/>
          <p:cNvSpPr txBox="1">
            <a:spLocks noGrp="1"/>
          </p:cNvSpPr>
          <p:nvPr>
            <p:ph type="sldNum" idx="12"/>
          </p:nvPr>
        </p:nvSpPr>
        <p:spPr>
          <a:xfrm>
            <a:off x="8737601" y="6434674"/>
            <a:ext cx="2844900" cy="286800"/>
          </a:xfrm>
          <a:prstGeom prst="rect">
            <a:avLst/>
          </a:prstGeom>
        </p:spPr>
        <p:txBody>
          <a:bodyPr spcFirstLastPara="1" wrap="square" lIns="121875" tIns="60925" rIns="121875" bIns="609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pic>
        <p:nvPicPr>
          <p:cNvPr id="294" name="Google Shape;294;p35"/>
          <p:cNvPicPr preferRelativeResize="0"/>
          <p:nvPr/>
        </p:nvPicPr>
        <p:blipFill>
          <a:blip r:embed="rId3">
            <a:alphaModFix/>
          </a:blip>
          <a:stretch>
            <a:fillRect/>
          </a:stretch>
        </p:blipFill>
        <p:spPr>
          <a:xfrm>
            <a:off x="2921425" y="1345525"/>
            <a:ext cx="5457825" cy="4686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6"/>
          <p:cNvSpPr txBox="1">
            <a:spLocks noGrp="1"/>
          </p:cNvSpPr>
          <p:nvPr>
            <p:ph type="title"/>
          </p:nvPr>
        </p:nvSpPr>
        <p:spPr>
          <a:xfrm>
            <a:off x="470650" y="0"/>
            <a:ext cx="9588600" cy="1035300"/>
          </a:xfrm>
          <a:prstGeom prst="rect">
            <a:avLst/>
          </a:prstGeom>
        </p:spPr>
        <p:txBody>
          <a:bodyPr spcFirstLastPara="1" wrap="square" lIns="121875" tIns="60925" rIns="121875" bIns="60925" anchor="ctr" anchorCtr="0">
            <a:noAutofit/>
          </a:bodyPr>
          <a:lstStyle/>
          <a:p>
            <a:pPr marL="0" lvl="0" indent="0" algn="l" rtl="0">
              <a:spcBef>
                <a:spcPts val="0"/>
              </a:spcBef>
              <a:spcAft>
                <a:spcPts val="0"/>
              </a:spcAft>
              <a:buSzPts val="990"/>
              <a:buNone/>
            </a:pPr>
            <a:r>
              <a:rPr lang="en-US" sz="2930"/>
              <a:t>Need 5:</a:t>
            </a:r>
            <a:r>
              <a:rPr lang="en-US" sz="2330"/>
              <a:t> </a:t>
            </a:r>
            <a:r>
              <a:rPr lang="en-US" sz="2029"/>
              <a:t>I need to be screened for swallowing changes to safely maintain my medication routine and minimize my risk of aspiration pneumonia and weight loss.</a:t>
            </a:r>
            <a:endParaRPr sz="1929"/>
          </a:p>
        </p:txBody>
      </p:sp>
      <p:sp>
        <p:nvSpPr>
          <p:cNvPr id="301" name="Google Shape;301;p36"/>
          <p:cNvSpPr txBox="1">
            <a:spLocks noGrp="1"/>
          </p:cNvSpPr>
          <p:nvPr>
            <p:ph type="sldNum" idx="12"/>
          </p:nvPr>
        </p:nvSpPr>
        <p:spPr>
          <a:xfrm>
            <a:off x="8737601" y="6434674"/>
            <a:ext cx="2844900" cy="286800"/>
          </a:xfrm>
          <a:prstGeom prst="rect">
            <a:avLst/>
          </a:prstGeom>
        </p:spPr>
        <p:txBody>
          <a:bodyPr spcFirstLastPara="1" wrap="square" lIns="121875" tIns="60925" rIns="121875" bIns="609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pic>
        <p:nvPicPr>
          <p:cNvPr id="302" name="Google Shape;302;p36"/>
          <p:cNvPicPr preferRelativeResize="0"/>
          <p:nvPr/>
        </p:nvPicPr>
        <p:blipFill>
          <a:blip r:embed="rId3">
            <a:alphaModFix/>
          </a:blip>
          <a:stretch>
            <a:fillRect/>
          </a:stretch>
        </p:blipFill>
        <p:spPr>
          <a:xfrm>
            <a:off x="2412213" y="1230750"/>
            <a:ext cx="5705475" cy="4838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7"/>
          <p:cNvSpPr txBox="1">
            <a:spLocks noGrp="1"/>
          </p:cNvSpPr>
          <p:nvPr>
            <p:ph type="title"/>
          </p:nvPr>
        </p:nvSpPr>
        <p:spPr>
          <a:xfrm>
            <a:off x="662107" y="1"/>
            <a:ext cx="9397200" cy="1100100"/>
          </a:xfrm>
          <a:prstGeom prst="rect">
            <a:avLst/>
          </a:prstGeom>
        </p:spPr>
        <p:txBody>
          <a:bodyPr spcFirstLastPara="1" wrap="square" lIns="121875" tIns="60925" rIns="121875" bIns="60925" anchor="ctr" anchorCtr="0">
            <a:normAutofit/>
          </a:bodyPr>
          <a:lstStyle/>
          <a:p>
            <a:pPr marL="0" lvl="0" indent="0" algn="l" rtl="0">
              <a:spcBef>
                <a:spcPts val="0"/>
              </a:spcBef>
              <a:spcAft>
                <a:spcPts val="0"/>
              </a:spcAft>
              <a:buNone/>
            </a:pPr>
            <a:r>
              <a:rPr lang="en-US"/>
              <a:t>Special Considerations</a:t>
            </a:r>
            <a:endParaRPr/>
          </a:p>
        </p:txBody>
      </p:sp>
      <p:sp>
        <p:nvSpPr>
          <p:cNvPr id="309" name="Google Shape;309;p37"/>
          <p:cNvSpPr txBox="1">
            <a:spLocks noGrp="1"/>
          </p:cNvSpPr>
          <p:nvPr>
            <p:ph type="body" idx="1"/>
          </p:nvPr>
        </p:nvSpPr>
        <p:spPr>
          <a:xfrm>
            <a:off x="676266" y="1600202"/>
            <a:ext cx="10972800" cy="4526100"/>
          </a:xfrm>
          <a:prstGeom prst="rect">
            <a:avLst/>
          </a:prstGeom>
        </p:spPr>
        <p:txBody>
          <a:bodyPr spcFirstLastPara="1" wrap="square" lIns="121875" tIns="60925" rIns="121875" bIns="60925" anchor="t" anchorCtr="0">
            <a:normAutofit/>
          </a:bodyPr>
          <a:lstStyle/>
          <a:p>
            <a:pPr marL="0" lvl="0" indent="0" algn="l" rtl="0">
              <a:spcBef>
                <a:spcPts val="560"/>
              </a:spcBef>
              <a:spcAft>
                <a:spcPts val="0"/>
              </a:spcAft>
              <a:buNone/>
            </a:pPr>
            <a:endParaRPr/>
          </a:p>
        </p:txBody>
      </p:sp>
      <p:sp>
        <p:nvSpPr>
          <p:cNvPr id="310" name="Google Shape;310;p37"/>
          <p:cNvSpPr txBox="1">
            <a:spLocks noGrp="1"/>
          </p:cNvSpPr>
          <p:nvPr>
            <p:ph type="sldNum" idx="12"/>
          </p:nvPr>
        </p:nvSpPr>
        <p:spPr>
          <a:xfrm>
            <a:off x="8737601" y="6434674"/>
            <a:ext cx="2844900" cy="286800"/>
          </a:xfrm>
          <a:prstGeom prst="rect">
            <a:avLst/>
          </a:prstGeom>
        </p:spPr>
        <p:txBody>
          <a:bodyPr spcFirstLastPara="1" wrap="square" lIns="121875" tIns="60925" rIns="121875" bIns="609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pic>
        <p:nvPicPr>
          <p:cNvPr id="311" name="Google Shape;311;p37"/>
          <p:cNvPicPr preferRelativeResize="0"/>
          <p:nvPr/>
        </p:nvPicPr>
        <p:blipFill>
          <a:blip r:embed="rId3">
            <a:alphaModFix/>
          </a:blip>
          <a:stretch>
            <a:fillRect/>
          </a:stretch>
        </p:blipFill>
        <p:spPr>
          <a:xfrm>
            <a:off x="514512" y="1543575"/>
            <a:ext cx="11162974" cy="397850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3D2A2D6E-396C-8F8B-3113-3BE37580CD2F}"/>
                  </a:ext>
                </a:extLst>
              </p14:cNvPr>
              <p14:cNvContentPartPr/>
              <p14:nvPr/>
            </p14:nvContentPartPr>
            <p14:xfrm>
              <a:off x="11408365" y="419258"/>
              <a:ext cx="273240" cy="138240"/>
            </p14:xfrm>
          </p:contentPart>
        </mc:Choice>
        <mc:Fallback xmlns="">
          <p:pic>
            <p:nvPicPr>
              <p:cNvPr id="13" name="Ink 12">
                <a:extLst>
                  <a:ext uri="{FF2B5EF4-FFF2-40B4-BE49-F238E27FC236}">
                    <a16:creationId xmlns:a16="http://schemas.microsoft.com/office/drawing/2014/main" id="{3D2A2D6E-396C-8F8B-3113-3BE37580CD2F}"/>
                  </a:ext>
                </a:extLst>
              </p:cNvPr>
              <p:cNvPicPr/>
              <p:nvPr/>
            </p:nvPicPr>
            <p:blipFill>
              <a:blip r:embed="rId4"/>
              <a:stretch>
                <a:fillRect/>
              </a:stretch>
            </p:blipFill>
            <p:spPr>
              <a:xfrm>
                <a:off x="11345365" y="356258"/>
                <a:ext cx="398880" cy="263880"/>
              </a:xfrm>
              <a:prstGeom prst="rect">
                <a:avLst/>
              </a:prstGeom>
            </p:spPr>
          </p:pic>
        </mc:Fallback>
      </mc:AlternateContent>
      <p:pic>
        <p:nvPicPr>
          <p:cNvPr id="3" name="Picture 2" descr="A medical alert card with blue text&#10;&#10;Description automatically generated">
            <a:extLst>
              <a:ext uri="{FF2B5EF4-FFF2-40B4-BE49-F238E27FC236}">
                <a16:creationId xmlns:a16="http://schemas.microsoft.com/office/drawing/2014/main" id="{18BAC540-152D-671F-F1CF-F3162C256BEE}"/>
              </a:ext>
            </a:extLst>
          </p:cNvPr>
          <p:cNvPicPr>
            <a:picLocks noChangeAspect="1"/>
          </p:cNvPicPr>
          <p:nvPr/>
        </p:nvPicPr>
        <p:blipFill rotWithShape="1">
          <a:blip r:embed="rId5"/>
          <a:srcRect l="-1" t="32850" r="49887"/>
          <a:stretch/>
        </p:blipFill>
        <p:spPr>
          <a:xfrm>
            <a:off x="2413808" y="1"/>
            <a:ext cx="3707592" cy="6429279"/>
          </a:xfrm>
          <a:prstGeom prst="rect">
            <a:avLst/>
          </a:prstGeom>
        </p:spPr>
      </p:pic>
      <p:pic>
        <p:nvPicPr>
          <p:cNvPr id="5" name="Picture 4" descr="A close-up of a document&#10;&#10;Description automatically generated">
            <a:extLst>
              <a:ext uri="{FF2B5EF4-FFF2-40B4-BE49-F238E27FC236}">
                <a16:creationId xmlns:a16="http://schemas.microsoft.com/office/drawing/2014/main" id="{E3BBA8BE-130C-9CCC-2C3C-4ED2DC65B4B4}"/>
              </a:ext>
            </a:extLst>
          </p:cNvPr>
          <p:cNvPicPr>
            <a:picLocks noChangeAspect="1"/>
          </p:cNvPicPr>
          <p:nvPr/>
        </p:nvPicPr>
        <p:blipFill rotWithShape="1">
          <a:blip r:embed="rId6"/>
          <a:srcRect t="32653" r="48943"/>
          <a:stretch/>
        </p:blipFill>
        <p:spPr>
          <a:xfrm>
            <a:off x="6400800" y="-1"/>
            <a:ext cx="3766401" cy="6429279"/>
          </a:xfrm>
          <a:prstGeom prst="rect">
            <a:avLst/>
          </a:prstGeom>
        </p:spPr>
      </p:pic>
    </p:spTree>
    <p:extLst>
      <p:ext uri="{BB962C8B-B14F-4D97-AF65-F5344CB8AC3E}">
        <p14:creationId xmlns:p14="http://schemas.microsoft.com/office/powerpoint/2010/main" val="371958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7551A-5531-C9CD-029B-8BEA797ACD3E}"/>
              </a:ext>
            </a:extLst>
          </p:cNvPr>
          <p:cNvSpPr>
            <a:spLocks noGrp="1"/>
          </p:cNvSpPr>
          <p:nvPr>
            <p:ph type="title"/>
          </p:nvPr>
        </p:nvSpPr>
        <p:spPr/>
        <p:txBody>
          <a:bodyPr/>
          <a:lstStyle/>
          <a:p>
            <a:r>
              <a:rPr lang="en-US" dirty="0"/>
              <a:t>Homework</a:t>
            </a:r>
          </a:p>
        </p:txBody>
      </p:sp>
      <p:sp>
        <p:nvSpPr>
          <p:cNvPr id="3" name="Text Placeholder 2">
            <a:extLst>
              <a:ext uri="{FF2B5EF4-FFF2-40B4-BE49-F238E27FC236}">
                <a16:creationId xmlns:a16="http://schemas.microsoft.com/office/drawing/2014/main" id="{CA4DE626-E741-9D67-01D6-9CAB42413B1C}"/>
              </a:ext>
            </a:extLst>
          </p:cNvPr>
          <p:cNvSpPr>
            <a:spLocks noGrp="1"/>
          </p:cNvSpPr>
          <p:nvPr>
            <p:ph type="body" idx="1"/>
          </p:nvPr>
        </p:nvSpPr>
        <p:spPr/>
        <p:txBody>
          <a:bodyPr>
            <a:normAutofit/>
          </a:bodyPr>
          <a:lstStyle/>
          <a:p>
            <a:pPr marL="228600" indent="0"/>
            <a:r>
              <a:rPr lang="en-US" dirty="0">
                <a:solidFill>
                  <a:schemeClr val="tx1"/>
                </a:solidFill>
              </a:rPr>
              <a:t>1. Prepare a Go Bag . 2-days meds in original bottles ,copies of all forms. Medication Form, signed Doctor’s Letter, Medical  Alert Card.</a:t>
            </a:r>
          </a:p>
          <a:p>
            <a:pPr marL="228600" indent="0"/>
            <a:r>
              <a:rPr lang="en-US" dirty="0">
                <a:solidFill>
                  <a:schemeClr val="tx1"/>
                </a:solidFill>
              </a:rPr>
              <a:t>          QUESTIONS</a:t>
            </a:r>
          </a:p>
          <a:p>
            <a:pPr marL="228600" indent="0"/>
            <a:r>
              <a:rPr lang="en-US" dirty="0">
                <a:solidFill>
                  <a:schemeClr val="tx1"/>
                </a:solidFill>
              </a:rPr>
              <a:t>Where will you keep your Go Bag?</a:t>
            </a:r>
          </a:p>
          <a:p>
            <a:pPr marL="228600" indent="0"/>
            <a:r>
              <a:rPr lang="en-US" dirty="0">
                <a:solidFill>
                  <a:schemeClr val="tx1"/>
                </a:solidFill>
              </a:rPr>
              <a:t>What else can go into the go bag?</a:t>
            </a:r>
          </a:p>
          <a:p>
            <a:pPr marL="228600" indent="0"/>
            <a:r>
              <a:rPr lang="en-US" dirty="0">
                <a:solidFill>
                  <a:schemeClr val="tx1"/>
                </a:solidFill>
              </a:rPr>
              <a:t>How best can you advocate for yourself?</a:t>
            </a:r>
          </a:p>
          <a:p>
            <a:pPr marL="228600" indent="0"/>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50BCF454-B590-CD65-886E-8A958774EB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Tree>
    <p:extLst>
      <p:ext uri="{BB962C8B-B14F-4D97-AF65-F5344CB8AC3E}">
        <p14:creationId xmlns:p14="http://schemas.microsoft.com/office/powerpoint/2010/main" val="3744859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D96DF-43BC-6AB3-AD63-2F57BA2C5D2D}"/>
              </a:ext>
            </a:extLst>
          </p:cNvPr>
          <p:cNvSpPr>
            <a:spLocks noGrp="1"/>
          </p:cNvSpPr>
          <p:nvPr>
            <p:ph type="title"/>
          </p:nvPr>
        </p:nvSpPr>
        <p:spPr/>
        <p:txBody>
          <a:bodyPr>
            <a:normAutofit/>
          </a:bodyPr>
          <a:lstStyle/>
          <a:p>
            <a:r>
              <a:rPr lang="en-US" dirty="0"/>
              <a:t>ANY QUESTIONS?</a:t>
            </a:r>
          </a:p>
        </p:txBody>
      </p:sp>
      <p:sp>
        <p:nvSpPr>
          <p:cNvPr id="3" name="Text Placeholder 2">
            <a:extLst>
              <a:ext uri="{FF2B5EF4-FFF2-40B4-BE49-F238E27FC236}">
                <a16:creationId xmlns:a16="http://schemas.microsoft.com/office/drawing/2014/main" id="{EF4F250A-0434-78B7-5EEC-0D13EA57D4B7}"/>
              </a:ext>
            </a:extLst>
          </p:cNvPr>
          <p:cNvSpPr>
            <a:spLocks noGrp="1"/>
          </p:cNvSpPr>
          <p:nvPr>
            <p:ph type="body" idx="1"/>
          </p:nvPr>
        </p:nvSpPr>
        <p:spPr>
          <a:xfrm>
            <a:off x="676265" y="1625600"/>
            <a:ext cx="11328163" cy="4500702"/>
          </a:xfrm>
        </p:spPr>
        <p:txBody>
          <a:bodyPr/>
          <a:lstStyle/>
          <a:p>
            <a:r>
              <a:rPr lang="en-US" dirty="0"/>
              <a:t>A</a:t>
            </a:r>
          </a:p>
        </p:txBody>
      </p:sp>
      <p:sp>
        <p:nvSpPr>
          <p:cNvPr id="4" name="Slide Number Placeholder 3">
            <a:extLst>
              <a:ext uri="{FF2B5EF4-FFF2-40B4-BE49-F238E27FC236}">
                <a16:creationId xmlns:a16="http://schemas.microsoft.com/office/drawing/2014/main" id="{06767B11-7955-7EB0-9860-8B9976626BB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pic>
        <p:nvPicPr>
          <p:cNvPr id="6" name="Picture 5" descr="Dog looking up at the camera">
            <a:extLst>
              <a:ext uri="{FF2B5EF4-FFF2-40B4-BE49-F238E27FC236}">
                <a16:creationId xmlns:a16="http://schemas.microsoft.com/office/drawing/2014/main" id="{DF96940D-E7A9-E911-577F-DEF836AA5E6B}"/>
              </a:ext>
            </a:extLst>
          </p:cNvPr>
          <p:cNvPicPr>
            <a:picLocks noChangeAspect="1"/>
          </p:cNvPicPr>
          <p:nvPr/>
        </p:nvPicPr>
        <p:blipFill>
          <a:blip r:embed="rId3"/>
          <a:stretch>
            <a:fillRect/>
          </a:stretch>
        </p:blipFill>
        <p:spPr>
          <a:xfrm>
            <a:off x="187571" y="1465295"/>
            <a:ext cx="9257986" cy="4064727"/>
          </a:xfrm>
          <a:prstGeom prst="rect">
            <a:avLst/>
          </a:prstGeom>
        </p:spPr>
      </p:pic>
    </p:spTree>
    <p:extLst>
      <p:ext uri="{BB962C8B-B14F-4D97-AF65-F5344CB8AC3E}">
        <p14:creationId xmlns:p14="http://schemas.microsoft.com/office/powerpoint/2010/main" val="1081932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8"/>
          <p:cNvSpPr txBox="1">
            <a:spLocks noGrp="1"/>
          </p:cNvSpPr>
          <p:nvPr>
            <p:ph type="title"/>
          </p:nvPr>
        </p:nvSpPr>
        <p:spPr>
          <a:xfrm>
            <a:off x="662107" y="-9846"/>
            <a:ext cx="9497893" cy="1100139"/>
          </a:xfrm>
          <a:prstGeom prst="rect">
            <a:avLst/>
          </a:prstGeom>
          <a:noFill/>
          <a:ln>
            <a:noFill/>
          </a:ln>
        </p:spPr>
        <p:txBody>
          <a:bodyPr spcFirstLastPara="1" wrap="square" lIns="121875" tIns="60925" rIns="121875" bIns="60925" anchor="ctr" anchorCtr="0">
            <a:normAutofit/>
          </a:bodyPr>
          <a:lstStyle/>
          <a:p>
            <a:pPr marL="0" lvl="0" indent="0" algn="l" rtl="0">
              <a:spcBef>
                <a:spcPts val="0"/>
              </a:spcBef>
              <a:spcAft>
                <a:spcPts val="0"/>
              </a:spcAft>
              <a:buClr>
                <a:schemeClr val="dk1"/>
              </a:buClr>
              <a:buSzPts val="3300"/>
              <a:buFont typeface="Arial"/>
              <a:buNone/>
            </a:pPr>
            <a:r>
              <a:rPr lang="en-US" sz="3300" dirty="0"/>
              <a:t>The Hospital Safety Guide</a:t>
            </a:r>
            <a:endParaRPr dirty="0"/>
          </a:p>
        </p:txBody>
      </p:sp>
      <p:sp>
        <p:nvSpPr>
          <p:cNvPr id="225" name="Google Shape;225;p28"/>
          <p:cNvSpPr txBox="1">
            <a:spLocks noGrp="1"/>
          </p:cNvSpPr>
          <p:nvPr>
            <p:ph type="body" idx="1"/>
          </p:nvPr>
        </p:nvSpPr>
        <p:spPr>
          <a:xfrm>
            <a:off x="385560" y="1161414"/>
            <a:ext cx="4115320" cy="5182169"/>
          </a:xfrm>
          <a:prstGeom prst="rect">
            <a:avLst/>
          </a:prstGeom>
          <a:solidFill>
            <a:schemeClr val="lt2"/>
          </a:solidFill>
          <a:ln w="28575" cap="flat" cmpd="sng">
            <a:solidFill>
              <a:schemeClr val="dk2"/>
            </a:solidFill>
            <a:prstDash val="solid"/>
            <a:round/>
            <a:headEnd type="none" w="sm" len="sm"/>
            <a:tailEnd type="none" w="sm" len="sm"/>
          </a:ln>
        </p:spPr>
        <p:txBody>
          <a:bodyPr spcFirstLastPara="1" wrap="square" lIns="121875" tIns="60925" rIns="121875" bIns="60925" anchor="t" anchorCtr="0">
            <a:normAutofit fontScale="92500" lnSpcReduction="10000"/>
          </a:bodyPr>
          <a:lstStyle/>
          <a:p>
            <a:pPr marL="0" lvl="0" indent="0" algn="ctr" rtl="0">
              <a:spcBef>
                <a:spcPts val="0"/>
              </a:spcBef>
              <a:spcAft>
                <a:spcPts val="0"/>
              </a:spcAft>
              <a:buClr>
                <a:schemeClr val="dk2"/>
              </a:buClr>
              <a:buSzPct val="100000"/>
              <a:buNone/>
            </a:pPr>
            <a:endParaRPr sz="2000" b="1">
              <a:solidFill>
                <a:schemeClr val="dk1"/>
              </a:solidFill>
            </a:endParaRPr>
          </a:p>
          <a:p>
            <a:pPr marL="0" lvl="0" indent="0" algn="ctr" rtl="0">
              <a:spcBef>
                <a:spcPts val="370"/>
              </a:spcBef>
              <a:spcAft>
                <a:spcPts val="0"/>
              </a:spcAft>
              <a:buClr>
                <a:schemeClr val="dk2"/>
              </a:buClr>
              <a:buSzPct val="100000"/>
              <a:buNone/>
            </a:pPr>
            <a:endParaRPr sz="2000" b="1">
              <a:solidFill>
                <a:schemeClr val="dk1"/>
              </a:solidFill>
            </a:endParaRPr>
          </a:p>
          <a:p>
            <a:pPr marL="0" lvl="0" indent="0" algn="ctr" rtl="0">
              <a:spcBef>
                <a:spcPts val="370"/>
              </a:spcBef>
              <a:spcAft>
                <a:spcPts val="0"/>
              </a:spcAft>
              <a:buClr>
                <a:schemeClr val="dk2"/>
              </a:buClr>
              <a:buSzPct val="100000"/>
              <a:buNone/>
            </a:pPr>
            <a:endParaRPr sz="2000" b="1">
              <a:solidFill>
                <a:schemeClr val="dk1"/>
              </a:solidFill>
            </a:endParaRPr>
          </a:p>
          <a:p>
            <a:pPr marL="0" lvl="0" indent="0" algn="ctr" rtl="0">
              <a:spcBef>
                <a:spcPts val="370"/>
              </a:spcBef>
              <a:spcAft>
                <a:spcPts val="0"/>
              </a:spcAft>
              <a:buClr>
                <a:schemeClr val="dk2"/>
              </a:buClr>
              <a:buSzPct val="100000"/>
              <a:buNone/>
            </a:pPr>
            <a:endParaRPr sz="2000" b="1">
              <a:solidFill>
                <a:schemeClr val="dk1"/>
              </a:solidFill>
            </a:endParaRPr>
          </a:p>
          <a:p>
            <a:pPr marL="0" lvl="0" indent="0" algn="ctr" rtl="0">
              <a:spcBef>
                <a:spcPts val="370"/>
              </a:spcBef>
              <a:spcAft>
                <a:spcPts val="0"/>
              </a:spcAft>
              <a:buClr>
                <a:schemeClr val="dk2"/>
              </a:buClr>
              <a:buSzPct val="100000"/>
              <a:buNone/>
            </a:pPr>
            <a:endParaRPr sz="2000" b="1">
              <a:solidFill>
                <a:schemeClr val="dk1"/>
              </a:solidFill>
            </a:endParaRPr>
          </a:p>
          <a:p>
            <a:pPr marL="0" lvl="0" indent="0" algn="ctr" rtl="0">
              <a:spcBef>
                <a:spcPts val="370"/>
              </a:spcBef>
              <a:spcAft>
                <a:spcPts val="0"/>
              </a:spcAft>
              <a:buClr>
                <a:schemeClr val="dk2"/>
              </a:buClr>
              <a:buSzPct val="100000"/>
              <a:buNone/>
            </a:pPr>
            <a:endParaRPr sz="2000" b="1">
              <a:solidFill>
                <a:schemeClr val="dk1"/>
              </a:solidFill>
            </a:endParaRPr>
          </a:p>
          <a:p>
            <a:pPr marL="0" lvl="0" indent="0" algn="ctr" rtl="0">
              <a:spcBef>
                <a:spcPts val="370"/>
              </a:spcBef>
              <a:spcAft>
                <a:spcPts val="0"/>
              </a:spcAft>
              <a:buClr>
                <a:schemeClr val="dk2"/>
              </a:buClr>
              <a:buSzPct val="100000"/>
              <a:buNone/>
            </a:pPr>
            <a:endParaRPr sz="2000" b="1">
              <a:solidFill>
                <a:schemeClr val="dk1"/>
              </a:solidFill>
            </a:endParaRPr>
          </a:p>
          <a:p>
            <a:pPr marL="0" lvl="0" indent="0" algn="ctr" rtl="0">
              <a:spcBef>
                <a:spcPts val="370"/>
              </a:spcBef>
              <a:spcAft>
                <a:spcPts val="0"/>
              </a:spcAft>
              <a:buClr>
                <a:schemeClr val="dk2"/>
              </a:buClr>
              <a:buSzPct val="100000"/>
              <a:buNone/>
            </a:pPr>
            <a:endParaRPr sz="2000" b="1">
              <a:solidFill>
                <a:schemeClr val="dk1"/>
              </a:solidFill>
            </a:endParaRPr>
          </a:p>
          <a:p>
            <a:pPr marL="0" lvl="0" indent="0" algn="ctr" rtl="0">
              <a:spcBef>
                <a:spcPts val="370"/>
              </a:spcBef>
              <a:spcAft>
                <a:spcPts val="0"/>
              </a:spcAft>
              <a:buClr>
                <a:schemeClr val="dk2"/>
              </a:buClr>
              <a:buSzPct val="100000"/>
              <a:buNone/>
            </a:pPr>
            <a:endParaRPr sz="2000" b="1">
              <a:solidFill>
                <a:schemeClr val="dk1"/>
              </a:solidFill>
            </a:endParaRPr>
          </a:p>
          <a:p>
            <a:pPr marL="0" lvl="0" indent="0" algn="ctr" rtl="0">
              <a:spcBef>
                <a:spcPts val="370"/>
              </a:spcBef>
              <a:spcAft>
                <a:spcPts val="0"/>
              </a:spcAft>
              <a:buClr>
                <a:schemeClr val="dk2"/>
              </a:buClr>
              <a:buSzPct val="100000"/>
              <a:buNone/>
            </a:pPr>
            <a:endParaRPr sz="2000" b="1">
              <a:solidFill>
                <a:schemeClr val="dk1"/>
              </a:solidFill>
            </a:endParaRPr>
          </a:p>
          <a:p>
            <a:pPr marL="0" lvl="0" indent="0" algn="ctr" rtl="0">
              <a:spcBef>
                <a:spcPts val="370"/>
              </a:spcBef>
              <a:spcAft>
                <a:spcPts val="0"/>
              </a:spcAft>
              <a:buClr>
                <a:schemeClr val="dk2"/>
              </a:buClr>
              <a:buSzPct val="100000"/>
              <a:buNone/>
            </a:pPr>
            <a:endParaRPr sz="2000" b="1">
              <a:solidFill>
                <a:schemeClr val="dk1"/>
              </a:solidFill>
            </a:endParaRPr>
          </a:p>
          <a:p>
            <a:pPr marL="0" lvl="0" indent="0" algn="ctr" rtl="0">
              <a:spcBef>
                <a:spcPts val="370"/>
              </a:spcBef>
              <a:spcAft>
                <a:spcPts val="0"/>
              </a:spcAft>
              <a:buClr>
                <a:schemeClr val="dk2"/>
              </a:buClr>
              <a:buSzPct val="100000"/>
              <a:buNone/>
            </a:pPr>
            <a:endParaRPr sz="2000" b="1">
              <a:solidFill>
                <a:schemeClr val="dk1"/>
              </a:solidFill>
            </a:endParaRPr>
          </a:p>
          <a:p>
            <a:pPr marL="0" lvl="0" indent="0" algn="ctr" rtl="0">
              <a:spcBef>
                <a:spcPts val="370"/>
              </a:spcBef>
              <a:spcAft>
                <a:spcPts val="0"/>
              </a:spcAft>
              <a:buClr>
                <a:schemeClr val="dk2"/>
              </a:buClr>
              <a:buSzPct val="100000"/>
              <a:buNone/>
            </a:pPr>
            <a:endParaRPr sz="2000" b="1">
              <a:solidFill>
                <a:schemeClr val="dk1"/>
              </a:solidFill>
            </a:endParaRPr>
          </a:p>
          <a:p>
            <a:pPr marL="0" lvl="0" indent="0" algn="ctr" rtl="0">
              <a:spcBef>
                <a:spcPts val="370"/>
              </a:spcBef>
              <a:spcAft>
                <a:spcPts val="0"/>
              </a:spcAft>
              <a:buClr>
                <a:schemeClr val="dk2"/>
              </a:buClr>
              <a:buSzPct val="100000"/>
              <a:buNone/>
            </a:pPr>
            <a:endParaRPr sz="2000" b="1">
              <a:solidFill>
                <a:schemeClr val="dk1"/>
              </a:solidFill>
            </a:endParaRPr>
          </a:p>
          <a:p>
            <a:pPr marL="0" lvl="0" indent="0" algn="ctr" rtl="0">
              <a:spcBef>
                <a:spcPts val="370"/>
              </a:spcBef>
              <a:spcAft>
                <a:spcPts val="0"/>
              </a:spcAft>
              <a:buClr>
                <a:schemeClr val="dk1"/>
              </a:buClr>
              <a:buSzPct val="100000"/>
              <a:buNone/>
            </a:pPr>
            <a:r>
              <a:rPr lang="en-US" sz="2000" b="1">
                <a:solidFill>
                  <a:schemeClr val="dk1"/>
                </a:solidFill>
              </a:rPr>
              <a:t>Aligned with the </a:t>
            </a:r>
            <a:br>
              <a:rPr lang="en-US" sz="2000" b="1">
                <a:solidFill>
                  <a:schemeClr val="dk1"/>
                </a:solidFill>
              </a:rPr>
            </a:br>
            <a:r>
              <a:rPr lang="en-US" sz="2000" b="1">
                <a:solidFill>
                  <a:schemeClr val="dk1"/>
                </a:solidFill>
              </a:rPr>
              <a:t>Hospital Care Standards </a:t>
            </a:r>
            <a:endParaRPr/>
          </a:p>
        </p:txBody>
      </p:sp>
      <p:sp>
        <p:nvSpPr>
          <p:cNvPr id="226" name="Google Shape;226;p28"/>
          <p:cNvSpPr txBox="1">
            <a:spLocks noGrp="1"/>
          </p:cNvSpPr>
          <p:nvPr>
            <p:ph type="body" idx="2"/>
          </p:nvPr>
        </p:nvSpPr>
        <p:spPr>
          <a:xfrm>
            <a:off x="5262880" y="1600202"/>
            <a:ext cx="6207760" cy="4525963"/>
          </a:xfrm>
          <a:prstGeom prst="rect">
            <a:avLst/>
          </a:prstGeom>
          <a:noFill/>
          <a:ln>
            <a:noFill/>
          </a:ln>
        </p:spPr>
        <p:txBody>
          <a:bodyPr spcFirstLastPara="1" wrap="square" lIns="121875" tIns="60925" rIns="121875" bIns="60925" anchor="t" anchorCtr="0">
            <a:normAutofit lnSpcReduction="10000"/>
          </a:bodyPr>
          <a:lstStyle/>
          <a:p>
            <a:pPr marL="457200" lvl="0" indent="-457200" algn="l" rtl="0">
              <a:spcBef>
                <a:spcPts val="0"/>
              </a:spcBef>
              <a:spcAft>
                <a:spcPts val="0"/>
              </a:spcAft>
              <a:buClr>
                <a:schemeClr val="dk2"/>
              </a:buClr>
              <a:buSzPct val="100000"/>
              <a:buFont typeface="Noto Sans Symbols"/>
              <a:buChar char="✔"/>
            </a:pPr>
            <a:r>
              <a:rPr lang="en-US" b="1"/>
              <a:t>Free Resource </a:t>
            </a:r>
            <a:r>
              <a:rPr lang="en-US">
                <a:solidFill>
                  <a:schemeClr val="dk1"/>
                </a:solidFill>
              </a:rPr>
              <a:t>for the Parkinson’s Community </a:t>
            </a:r>
            <a:endParaRPr/>
          </a:p>
          <a:p>
            <a:pPr marL="457200" lvl="0" indent="-457200" algn="l" rtl="0">
              <a:spcBef>
                <a:spcPts val="592"/>
              </a:spcBef>
              <a:spcAft>
                <a:spcPts val="0"/>
              </a:spcAft>
              <a:buClr>
                <a:schemeClr val="dk1"/>
              </a:buClr>
              <a:buSzPct val="100000"/>
              <a:buFont typeface="Noto Sans Symbols"/>
              <a:buChar char="✔"/>
            </a:pPr>
            <a:r>
              <a:rPr lang="en-US">
                <a:solidFill>
                  <a:schemeClr val="dk1"/>
                </a:solidFill>
              </a:rPr>
              <a:t>Use to prepare </a:t>
            </a:r>
            <a:r>
              <a:rPr lang="en-US" b="1"/>
              <a:t>before you need it</a:t>
            </a:r>
            <a:endParaRPr/>
          </a:p>
          <a:p>
            <a:pPr marL="457200" lvl="0" indent="-457200" algn="l" rtl="0">
              <a:spcBef>
                <a:spcPts val="592"/>
              </a:spcBef>
              <a:spcAft>
                <a:spcPts val="0"/>
              </a:spcAft>
              <a:buClr>
                <a:schemeClr val="dk1"/>
              </a:buClr>
              <a:buSzPct val="100000"/>
              <a:buFont typeface="Noto Sans Symbols"/>
              <a:buChar char="✔"/>
            </a:pPr>
            <a:r>
              <a:rPr lang="en-US">
                <a:solidFill>
                  <a:schemeClr val="dk1"/>
                </a:solidFill>
              </a:rPr>
              <a:t>Bring to the hospital as a tool during a </a:t>
            </a:r>
            <a:r>
              <a:rPr lang="en-US" b="1"/>
              <a:t>medical emergency</a:t>
            </a:r>
            <a:endParaRPr/>
          </a:p>
          <a:p>
            <a:pPr marL="457200" lvl="0" indent="-457200" algn="l" rtl="0">
              <a:spcBef>
                <a:spcPts val="592"/>
              </a:spcBef>
              <a:spcAft>
                <a:spcPts val="0"/>
              </a:spcAft>
              <a:buClr>
                <a:schemeClr val="dk1"/>
              </a:buClr>
              <a:buSzPct val="100000"/>
              <a:buFont typeface="Noto Sans Symbols"/>
              <a:buChar char="✔"/>
            </a:pPr>
            <a:r>
              <a:rPr lang="en-US">
                <a:solidFill>
                  <a:schemeClr val="dk1"/>
                </a:solidFill>
              </a:rPr>
              <a:t>Bring to the hospital as a tool during a </a:t>
            </a:r>
            <a:r>
              <a:rPr lang="en-US" b="1"/>
              <a:t>planned medical procedure</a:t>
            </a:r>
            <a:endParaRPr/>
          </a:p>
        </p:txBody>
      </p:sp>
      <p:pic>
        <p:nvPicPr>
          <p:cNvPr id="227" name="Google Shape;227;p28"/>
          <p:cNvPicPr preferRelativeResize="0"/>
          <p:nvPr/>
        </p:nvPicPr>
        <p:blipFill rotWithShape="1">
          <a:blip r:embed="rId3">
            <a:alphaModFix/>
          </a:blip>
          <a:srcRect/>
          <a:stretch/>
        </p:blipFill>
        <p:spPr>
          <a:xfrm>
            <a:off x="855147" y="1360010"/>
            <a:ext cx="3220170" cy="4167506"/>
          </a:xfrm>
          <a:prstGeom prst="rect">
            <a:avLst/>
          </a:prstGeom>
          <a:noFill/>
          <a:ln w="38100" cap="flat" cmpd="sng">
            <a:solidFill>
              <a:schemeClr val="dk1"/>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14:dur="2000" advTm="4535"/>
    </mc:Choice>
    <mc:Fallback xmlns="">
      <p:transition spd="slow" advTm="453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0"/>
          <p:cNvSpPr txBox="1">
            <a:spLocks noGrp="1"/>
          </p:cNvSpPr>
          <p:nvPr>
            <p:ph type="title"/>
          </p:nvPr>
        </p:nvSpPr>
        <p:spPr>
          <a:xfrm>
            <a:off x="662107" y="1"/>
            <a:ext cx="9397325" cy="1100139"/>
          </a:xfrm>
          <a:prstGeom prst="rect">
            <a:avLst/>
          </a:prstGeom>
          <a:noFill/>
          <a:ln>
            <a:noFill/>
          </a:ln>
        </p:spPr>
        <p:txBody>
          <a:bodyPr spcFirstLastPara="1" wrap="square" lIns="121875" tIns="60925" rIns="121875" bIns="60925" anchor="ctr" anchorCtr="0">
            <a:normAutofit/>
          </a:bodyPr>
          <a:lstStyle/>
          <a:p>
            <a:pPr marL="0" lvl="0" indent="0" algn="l" rtl="0">
              <a:spcBef>
                <a:spcPts val="0"/>
              </a:spcBef>
              <a:spcAft>
                <a:spcPts val="0"/>
              </a:spcAft>
              <a:buClr>
                <a:schemeClr val="dk1"/>
              </a:buClr>
              <a:buSzPts val="3700"/>
              <a:buFont typeface="Arial"/>
              <a:buNone/>
            </a:pPr>
            <a:r>
              <a:rPr lang="en-US" dirty="0"/>
              <a:t>What is in the Hospital Safety Guide?</a:t>
            </a:r>
            <a:endParaRPr dirty="0"/>
          </a:p>
        </p:txBody>
      </p:sp>
      <p:sp>
        <p:nvSpPr>
          <p:cNvPr id="255" name="Google Shape;255;p30"/>
          <p:cNvSpPr txBox="1">
            <a:spLocks noGrp="1"/>
          </p:cNvSpPr>
          <p:nvPr>
            <p:ph type="body" idx="1"/>
          </p:nvPr>
        </p:nvSpPr>
        <p:spPr>
          <a:xfrm>
            <a:off x="676266" y="1600202"/>
            <a:ext cx="10972801" cy="4525963"/>
          </a:xfrm>
          <a:prstGeom prst="rect">
            <a:avLst/>
          </a:prstGeom>
          <a:noFill/>
          <a:ln>
            <a:noFill/>
          </a:ln>
        </p:spPr>
        <p:txBody>
          <a:bodyPr spcFirstLastPara="1" wrap="square" lIns="121875" tIns="60925" rIns="121875" bIns="60925" anchor="t" anchorCtr="0">
            <a:normAutofit fontScale="92500" lnSpcReduction="20000"/>
          </a:bodyPr>
          <a:lstStyle/>
          <a:p>
            <a:pPr marL="457200" lvl="0" indent="-457200" algn="l" rtl="0">
              <a:spcBef>
                <a:spcPts val="0"/>
              </a:spcBef>
              <a:spcAft>
                <a:spcPts val="0"/>
              </a:spcAft>
              <a:buClr>
                <a:schemeClr val="dk1"/>
              </a:buClr>
              <a:buSzPct val="100000"/>
              <a:buFont typeface="Arial"/>
              <a:buChar char="•"/>
            </a:pPr>
            <a:r>
              <a:rPr lang="en-US">
                <a:solidFill>
                  <a:schemeClr val="dk1"/>
                </a:solidFill>
              </a:rPr>
              <a:t>New and updated information to help support a safe hospital stay</a:t>
            </a:r>
            <a:endParaRPr/>
          </a:p>
          <a:p>
            <a:pPr marL="0" lvl="0" indent="0" algn="l" rtl="0">
              <a:spcBef>
                <a:spcPts val="518"/>
              </a:spcBef>
              <a:spcAft>
                <a:spcPts val="0"/>
              </a:spcAft>
              <a:buClr>
                <a:schemeClr val="dk2"/>
              </a:buClr>
              <a:buSzPct val="100000"/>
              <a:buNone/>
            </a:pPr>
            <a:endParaRPr>
              <a:solidFill>
                <a:schemeClr val="dk1"/>
              </a:solidFill>
            </a:endParaRPr>
          </a:p>
          <a:p>
            <a:pPr marL="457200" lvl="0" indent="-457200" algn="l" rtl="0">
              <a:spcBef>
                <a:spcPts val="518"/>
              </a:spcBef>
              <a:spcAft>
                <a:spcPts val="0"/>
              </a:spcAft>
              <a:buClr>
                <a:schemeClr val="dk1"/>
              </a:buClr>
              <a:buSzPct val="100000"/>
              <a:buFont typeface="Arial"/>
              <a:buChar char="•"/>
            </a:pPr>
            <a:r>
              <a:rPr lang="en-US">
                <a:solidFill>
                  <a:schemeClr val="dk1"/>
                </a:solidFill>
              </a:rPr>
              <a:t>Each of the five </a:t>
            </a:r>
            <a:r>
              <a:rPr lang="en-US"/>
              <a:t>Parkinson’s Care Needs </a:t>
            </a:r>
            <a:r>
              <a:rPr lang="en-US">
                <a:solidFill>
                  <a:schemeClr val="dk1"/>
                </a:solidFill>
              </a:rPr>
              <a:t>has its own section in the guide that includes:</a:t>
            </a:r>
            <a:endParaRPr/>
          </a:p>
          <a:p>
            <a:pPr marL="920669" lvl="3" indent="-457199" algn="l" rtl="0">
              <a:spcBef>
                <a:spcPts val="444"/>
              </a:spcBef>
              <a:spcAft>
                <a:spcPts val="0"/>
              </a:spcAft>
              <a:buClr>
                <a:schemeClr val="dk1"/>
              </a:buClr>
              <a:buSzPct val="100000"/>
              <a:buFont typeface="Noto Sans Symbols"/>
              <a:buChar char="✔"/>
            </a:pPr>
            <a:r>
              <a:rPr lang="en-US" sz="2400">
                <a:solidFill>
                  <a:schemeClr val="dk1"/>
                </a:solidFill>
              </a:rPr>
              <a:t>Why is this Important</a:t>
            </a:r>
            <a:endParaRPr/>
          </a:p>
          <a:p>
            <a:pPr marL="920669" lvl="3" indent="-457199" algn="l" rtl="0">
              <a:spcBef>
                <a:spcPts val="444"/>
              </a:spcBef>
              <a:spcAft>
                <a:spcPts val="0"/>
              </a:spcAft>
              <a:buClr>
                <a:schemeClr val="dk1"/>
              </a:buClr>
              <a:buSzPct val="100000"/>
              <a:buFont typeface="Noto Sans Symbols"/>
              <a:buChar char="✔"/>
            </a:pPr>
            <a:r>
              <a:rPr lang="en-US" sz="2400">
                <a:solidFill>
                  <a:schemeClr val="dk1"/>
                </a:solidFill>
              </a:rPr>
              <a:t>Challenges</a:t>
            </a:r>
            <a:endParaRPr/>
          </a:p>
          <a:p>
            <a:pPr marL="920669" lvl="3" indent="-457199" algn="l" rtl="0">
              <a:spcBef>
                <a:spcPts val="444"/>
              </a:spcBef>
              <a:spcAft>
                <a:spcPts val="0"/>
              </a:spcAft>
              <a:buClr>
                <a:schemeClr val="dk1"/>
              </a:buClr>
              <a:buSzPct val="100000"/>
              <a:buFont typeface="Noto Sans Symbols"/>
              <a:buChar char="✔"/>
            </a:pPr>
            <a:r>
              <a:rPr lang="en-US" sz="2400">
                <a:solidFill>
                  <a:schemeClr val="dk1"/>
                </a:solidFill>
              </a:rPr>
              <a:t>Real Time Steps </a:t>
            </a:r>
            <a:endParaRPr/>
          </a:p>
          <a:p>
            <a:pPr marL="463470" lvl="3" indent="0" algn="l" rtl="0">
              <a:spcBef>
                <a:spcPts val="481"/>
              </a:spcBef>
              <a:spcAft>
                <a:spcPts val="0"/>
              </a:spcAft>
              <a:buClr>
                <a:schemeClr val="dk1"/>
              </a:buClr>
              <a:buSzPct val="100000"/>
              <a:buNone/>
            </a:pPr>
            <a:endParaRPr sz="2600">
              <a:solidFill>
                <a:schemeClr val="dk1"/>
              </a:solidFill>
            </a:endParaRPr>
          </a:p>
          <a:p>
            <a:pPr marL="457200" lvl="0" indent="-457200" algn="l" rtl="0">
              <a:spcBef>
                <a:spcPts val="518"/>
              </a:spcBef>
              <a:spcAft>
                <a:spcPts val="0"/>
              </a:spcAft>
              <a:buClr>
                <a:schemeClr val="dk1"/>
              </a:buClr>
              <a:buSzPct val="100000"/>
              <a:buFont typeface="Arial"/>
              <a:buChar char="•"/>
            </a:pPr>
            <a:r>
              <a:rPr lang="en-US">
                <a:solidFill>
                  <a:schemeClr val="dk1"/>
                </a:solidFill>
              </a:rPr>
              <a:t>Tear out resources</a:t>
            </a:r>
            <a:endParaRPr/>
          </a:p>
          <a:p>
            <a:pPr marL="0" lvl="0" indent="0" algn="l" rtl="0">
              <a:spcBef>
                <a:spcPts val="518"/>
              </a:spcBef>
              <a:spcAft>
                <a:spcPts val="0"/>
              </a:spcAft>
              <a:buClr>
                <a:schemeClr val="dk2"/>
              </a:buClr>
              <a:buSzPct val="100000"/>
              <a:buNone/>
            </a:pPr>
            <a:endParaRPr>
              <a:solidFill>
                <a:schemeClr val="dk1"/>
              </a:solidFill>
            </a:endParaRPr>
          </a:p>
          <a:p>
            <a:pPr marL="0" lvl="0" indent="0" algn="ctr" rtl="0">
              <a:spcBef>
                <a:spcPts val="518"/>
              </a:spcBef>
              <a:spcAft>
                <a:spcPts val="0"/>
              </a:spcAft>
              <a:buClr>
                <a:schemeClr val="dk1"/>
              </a:buClr>
              <a:buSzPct val="100000"/>
              <a:buNone/>
            </a:pPr>
            <a:r>
              <a:rPr lang="en-US">
                <a:solidFill>
                  <a:schemeClr val="dk1"/>
                </a:solidFill>
              </a:rPr>
              <a:t>Learn more about the Guide by watching our most recent PD Health @ Home here: </a:t>
            </a:r>
            <a:r>
              <a:rPr lang="en-US" b="0" i="0" u="sng">
                <a:solidFill>
                  <a:schemeClr val="hlink"/>
                </a:solidFill>
                <a:latin typeface="Arial"/>
                <a:ea typeface="Arial"/>
                <a:cs typeface="Arial"/>
                <a:sym typeface="Arial"/>
                <a:hlinkClick r:id="rId3"/>
              </a:rPr>
              <a:t>https://www.youtube.com/watch?v=QVWQS59acbw</a:t>
            </a:r>
            <a:endParaRPr/>
          </a:p>
        </p:txBody>
      </p:sp>
    </p:spTree>
  </p:cSld>
  <p:clrMapOvr>
    <a:masterClrMapping/>
  </p:clrMapOvr>
  <mc:AlternateContent xmlns:mc="http://schemas.openxmlformats.org/markup-compatibility/2006" xmlns:p14="http://schemas.microsoft.com/office/powerpoint/2010/main">
    <mc:Choice Requires="p14">
      <p:transition spd="slow" p14:dur="2000" advTm="4809"/>
    </mc:Choice>
    <mc:Fallback xmlns="">
      <p:transition spd="slow" advTm="480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9"/>
          <p:cNvSpPr txBox="1">
            <a:spLocks noGrp="1"/>
          </p:cNvSpPr>
          <p:nvPr>
            <p:ph type="title"/>
          </p:nvPr>
        </p:nvSpPr>
        <p:spPr>
          <a:xfrm>
            <a:off x="663522" y="-16328"/>
            <a:ext cx="9394878" cy="1100139"/>
          </a:xfrm>
          <a:prstGeom prst="rect">
            <a:avLst/>
          </a:prstGeom>
          <a:noFill/>
          <a:ln>
            <a:noFill/>
          </a:ln>
        </p:spPr>
        <p:txBody>
          <a:bodyPr spcFirstLastPara="1" wrap="square" lIns="121875" tIns="60925" rIns="121875" bIns="60925" anchor="ctr" anchorCtr="0">
            <a:normAutofit/>
          </a:bodyPr>
          <a:lstStyle/>
          <a:p>
            <a:pPr marL="0" lvl="0" indent="0" algn="l" rtl="0">
              <a:spcBef>
                <a:spcPts val="0"/>
              </a:spcBef>
              <a:spcAft>
                <a:spcPts val="0"/>
              </a:spcAft>
              <a:buClr>
                <a:schemeClr val="dk1"/>
              </a:buClr>
              <a:buSzPts val="3700"/>
              <a:buFont typeface="Arial"/>
              <a:buNone/>
            </a:pPr>
            <a:r>
              <a:rPr lang="en-US"/>
              <a:t>My Five Parkinson’s Care Needs</a:t>
            </a:r>
            <a:endParaRPr/>
          </a:p>
        </p:txBody>
      </p:sp>
      <p:grpSp>
        <p:nvGrpSpPr>
          <p:cNvPr id="233" name="Google Shape;233;p29"/>
          <p:cNvGrpSpPr/>
          <p:nvPr/>
        </p:nvGrpSpPr>
        <p:grpSpPr>
          <a:xfrm>
            <a:off x="663523" y="1308142"/>
            <a:ext cx="10969942" cy="4902200"/>
            <a:chOff x="0" y="0"/>
            <a:chExt cx="10969942" cy="4902200"/>
          </a:xfrm>
        </p:grpSpPr>
        <p:sp>
          <p:nvSpPr>
            <p:cNvPr id="234" name="Google Shape;234;p29"/>
            <p:cNvSpPr/>
            <p:nvPr/>
          </p:nvSpPr>
          <p:spPr>
            <a:xfrm>
              <a:off x="0" y="0"/>
              <a:ext cx="2142566" cy="4902200"/>
            </a:xfrm>
            <a:prstGeom prst="roundRect">
              <a:avLst>
                <a:gd name="adj" fmla="val 10000"/>
              </a:avLst>
            </a:prstGeom>
            <a:solidFill>
              <a:schemeClr val="lt1"/>
            </a:solidFill>
            <a:ln w="25400" cap="flat" cmpd="sng">
              <a:solidFill>
                <a:srgbClr val="00ACC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9"/>
            <p:cNvSpPr txBox="1"/>
            <p:nvPr/>
          </p:nvSpPr>
          <p:spPr>
            <a:xfrm>
              <a:off x="0" y="1960880"/>
              <a:ext cx="2142566" cy="1960880"/>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Clr>
                  <a:schemeClr val="dk1"/>
                </a:buClr>
                <a:buSzPts val="2000"/>
                <a:buFont typeface="Calibri"/>
                <a:buNone/>
              </a:pPr>
              <a:endParaRPr sz="2000">
                <a:solidFill>
                  <a:schemeClr val="dk1"/>
                </a:solidFill>
                <a:latin typeface="Arial"/>
                <a:ea typeface="Arial"/>
                <a:cs typeface="Arial"/>
                <a:sym typeface="Arial"/>
              </a:endParaRPr>
            </a:p>
            <a:p>
              <a:pPr marL="0" marR="0" lvl="0" indent="0" algn="ctr" rtl="0">
                <a:lnSpc>
                  <a:spcPct val="90000"/>
                </a:lnSpc>
                <a:spcBef>
                  <a:spcPts val="700"/>
                </a:spcBef>
                <a:spcAft>
                  <a:spcPts val="0"/>
                </a:spcAft>
                <a:buClr>
                  <a:schemeClr val="dk1"/>
                </a:buClr>
                <a:buSzPts val="2000"/>
                <a:buFont typeface="Arial"/>
                <a:buNone/>
              </a:pPr>
              <a:r>
                <a:rPr lang="en-US" sz="2000">
                  <a:solidFill>
                    <a:schemeClr val="dk1"/>
                  </a:solidFill>
                  <a:latin typeface="Arial"/>
                  <a:ea typeface="Arial"/>
                  <a:cs typeface="Arial"/>
                  <a:sym typeface="Arial"/>
                </a:rPr>
                <a:t>I need my hospital chart to include my exact medications and reflect my at-home schedule.</a:t>
              </a:r>
              <a:endParaRPr/>
            </a:p>
          </p:txBody>
        </p:sp>
        <p:sp>
          <p:nvSpPr>
            <p:cNvPr id="236" name="Google Shape;236;p29"/>
            <p:cNvSpPr/>
            <p:nvPr/>
          </p:nvSpPr>
          <p:spPr>
            <a:xfrm>
              <a:off x="255067" y="281774"/>
              <a:ext cx="1632432" cy="1632432"/>
            </a:xfrm>
            <a:prstGeom prst="ellipse">
              <a:avLst/>
            </a:prstGeom>
            <a:blipFill rotWithShape="1">
              <a:blip r:embed="rId3">
                <a:alphaModFix/>
              </a:blip>
              <a:stretch>
                <a:fillRect l="-25008" t="-21766" r="-25716" b="-607681"/>
              </a:stretch>
            </a:blipFill>
            <a:ln w="25400" cap="flat" cmpd="sng">
              <a:solidFill>
                <a:srgbClr val="00ACC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9"/>
            <p:cNvSpPr/>
            <p:nvPr/>
          </p:nvSpPr>
          <p:spPr>
            <a:xfrm>
              <a:off x="2206844" y="0"/>
              <a:ext cx="2142566" cy="4902200"/>
            </a:xfrm>
            <a:prstGeom prst="roundRect">
              <a:avLst>
                <a:gd name="adj" fmla="val 10000"/>
              </a:avLst>
            </a:prstGeom>
            <a:solidFill>
              <a:schemeClr val="lt1"/>
            </a:solidFill>
            <a:ln w="25400" cap="flat" cmpd="sng">
              <a:solidFill>
                <a:srgbClr val="00ACC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9"/>
            <p:cNvSpPr txBox="1"/>
            <p:nvPr/>
          </p:nvSpPr>
          <p:spPr>
            <a:xfrm>
              <a:off x="2206844" y="1960880"/>
              <a:ext cx="2142566" cy="1960880"/>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latin typeface="Arial"/>
                  <a:ea typeface="Arial"/>
                  <a:cs typeface="Arial"/>
                  <a:sym typeface="Arial"/>
                </a:rPr>
                <a:t>I need to take my Parkinson’s medications within 15 minutes of my usual schedule.</a:t>
              </a:r>
              <a:endParaRPr/>
            </a:p>
          </p:txBody>
        </p:sp>
        <p:sp>
          <p:nvSpPr>
            <p:cNvPr id="239" name="Google Shape;239;p29"/>
            <p:cNvSpPr/>
            <p:nvPr/>
          </p:nvSpPr>
          <p:spPr>
            <a:xfrm>
              <a:off x="2461911" y="268731"/>
              <a:ext cx="1632432" cy="1632432"/>
            </a:xfrm>
            <a:prstGeom prst="ellipse">
              <a:avLst/>
            </a:prstGeom>
            <a:blipFill rotWithShape="1">
              <a:blip r:embed="rId3">
                <a:alphaModFix/>
              </a:blip>
              <a:stretch>
                <a:fillRect l="-25698" t="-162131" r="-21570" b="-450627"/>
              </a:stretch>
            </a:blipFill>
            <a:ln w="25400" cap="flat" cmpd="sng">
              <a:solidFill>
                <a:srgbClr val="00ACC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9"/>
            <p:cNvSpPr/>
            <p:nvPr/>
          </p:nvSpPr>
          <p:spPr>
            <a:xfrm>
              <a:off x="4413688" y="0"/>
              <a:ext cx="2142566" cy="4902200"/>
            </a:xfrm>
            <a:prstGeom prst="roundRect">
              <a:avLst>
                <a:gd name="adj" fmla="val 10000"/>
              </a:avLst>
            </a:prstGeom>
            <a:solidFill>
              <a:schemeClr val="lt1"/>
            </a:solidFill>
            <a:ln w="25400" cap="flat" cmpd="sng">
              <a:solidFill>
                <a:srgbClr val="00ACC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9"/>
            <p:cNvSpPr txBox="1"/>
            <p:nvPr/>
          </p:nvSpPr>
          <p:spPr>
            <a:xfrm>
              <a:off x="4413688" y="1960880"/>
              <a:ext cx="2142566" cy="1960880"/>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latin typeface="Arial"/>
                  <a:ea typeface="Arial"/>
                  <a:cs typeface="Arial"/>
                  <a:sym typeface="Arial"/>
                </a:rPr>
                <a:t>I need to avoid medications that make my PD worse.</a:t>
              </a:r>
              <a:endParaRPr/>
            </a:p>
            <a:p>
              <a:pPr marL="0" marR="0" lvl="0" indent="0" algn="ctr" rtl="0">
                <a:lnSpc>
                  <a:spcPct val="90000"/>
                </a:lnSpc>
                <a:spcBef>
                  <a:spcPts val="700"/>
                </a:spcBef>
                <a:spcAft>
                  <a:spcPts val="0"/>
                </a:spcAft>
                <a:buClr>
                  <a:schemeClr val="dk1"/>
                </a:buClr>
                <a:buSzPts val="2000"/>
                <a:buFont typeface="Calibri"/>
                <a:buNone/>
              </a:pPr>
              <a:endParaRPr sz="2000">
                <a:solidFill>
                  <a:schemeClr val="dk1"/>
                </a:solidFill>
                <a:latin typeface="Arial"/>
                <a:ea typeface="Arial"/>
                <a:cs typeface="Arial"/>
                <a:sym typeface="Arial"/>
              </a:endParaRPr>
            </a:p>
          </p:txBody>
        </p:sp>
        <p:sp>
          <p:nvSpPr>
            <p:cNvPr id="242" name="Google Shape;242;p29"/>
            <p:cNvSpPr/>
            <p:nvPr/>
          </p:nvSpPr>
          <p:spPr>
            <a:xfrm>
              <a:off x="4668755" y="294131"/>
              <a:ext cx="1632432" cy="1632432"/>
            </a:xfrm>
            <a:prstGeom prst="ellipse">
              <a:avLst/>
            </a:prstGeom>
            <a:blipFill rotWithShape="1">
              <a:blip r:embed="rId3">
                <a:alphaModFix/>
              </a:blip>
              <a:stretch>
                <a:fillRect l="-24172" t="-316849" r="-27791" b="-318606"/>
              </a:stretch>
            </a:blipFill>
            <a:ln w="25400" cap="flat" cmpd="sng">
              <a:solidFill>
                <a:srgbClr val="00ACC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9"/>
            <p:cNvSpPr/>
            <p:nvPr/>
          </p:nvSpPr>
          <p:spPr>
            <a:xfrm>
              <a:off x="6620532" y="0"/>
              <a:ext cx="2142566" cy="4902200"/>
            </a:xfrm>
            <a:prstGeom prst="roundRect">
              <a:avLst>
                <a:gd name="adj" fmla="val 10000"/>
              </a:avLst>
            </a:prstGeom>
            <a:solidFill>
              <a:schemeClr val="lt1"/>
            </a:solidFill>
            <a:ln w="25400" cap="flat" cmpd="sng">
              <a:solidFill>
                <a:srgbClr val="00ACC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9"/>
            <p:cNvSpPr txBox="1"/>
            <p:nvPr/>
          </p:nvSpPr>
          <p:spPr>
            <a:xfrm>
              <a:off x="6620532" y="1960880"/>
              <a:ext cx="2142566" cy="1960880"/>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Clr>
                  <a:schemeClr val="dk1"/>
                </a:buClr>
                <a:buSzPts val="2000"/>
                <a:buFont typeface="Calibri"/>
                <a:buNone/>
              </a:pPr>
              <a:endParaRPr sz="2000">
                <a:solidFill>
                  <a:schemeClr val="dk1"/>
                </a:solidFill>
                <a:latin typeface="Arial"/>
                <a:ea typeface="Arial"/>
                <a:cs typeface="Arial"/>
                <a:sym typeface="Arial"/>
              </a:endParaRPr>
            </a:p>
            <a:p>
              <a:pPr marL="0" marR="0" lvl="0" indent="0" algn="ctr" rtl="0">
                <a:lnSpc>
                  <a:spcPct val="90000"/>
                </a:lnSpc>
                <a:spcBef>
                  <a:spcPts val="700"/>
                </a:spcBef>
                <a:spcAft>
                  <a:spcPts val="0"/>
                </a:spcAft>
                <a:buClr>
                  <a:schemeClr val="dk1"/>
                </a:buClr>
                <a:buSzPts val="2000"/>
                <a:buFont typeface="Arial"/>
                <a:buNone/>
              </a:pPr>
              <a:r>
                <a:rPr lang="en-US" sz="2000">
                  <a:solidFill>
                    <a:schemeClr val="dk1"/>
                  </a:solidFill>
                  <a:latin typeface="Arial"/>
                  <a:ea typeface="Arial"/>
                  <a:cs typeface="Arial"/>
                  <a:sym typeface="Arial"/>
                </a:rPr>
                <a:t>I need to move my body as safely and regularly as possible, ideally three times a day.</a:t>
              </a:r>
              <a:endParaRPr/>
            </a:p>
          </p:txBody>
        </p:sp>
        <p:sp>
          <p:nvSpPr>
            <p:cNvPr id="245" name="Google Shape;245;p29"/>
            <p:cNvSpPr/>
            <p:nvPr/>
          </p:nvSpPr>
          <p:spPr>
            <a:xfrm>
              <a:off x="6875599" y="294131"/>
              <a:ext cx="1632432" cy="1632432"/>
            </a:xfrm>
            <a:prstGeom prst="ellipse">
              <a:avLst/>
            </a:prstGeom>
            <a:blipFill rotWithShape="1">
              <a:blip r:embed="rId3">
                <a:alphaModFix/>
              </a:blip>
              <a:stretch>
                <a:fillRect l="-26059" t="-447385" r="-21746" b="-167870"/>
              </a:stretch>
            </a:blipFill>
            <a:ln w="25400" cap="flat" cmpd="sng">
              <a:solidFill>
                <a:srgbClr val="00ACC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9"/>
            <p:cNvSpPr/>
            <p:nvPr/>
          </p:nvSpPr>
          <p:spPr>
            <a:xfrm>
              <a:off x="8827376" y="0"/>
              <a:ext cx="2142566" cy="4902200"/>
            </a:xfrm>
            <a:prstGeom prst="roundRect">
              <a:avLst>
                <a:gd name="adj" fmla="val 10000"/>
              </a:avLst>
            </a:prstGeom>
            <a:solidFill>
              <a:schemeClr val="lt1"/>
            </a:solidFill>
            <a:ln w="25400" cap="flat" cmpd="sng">
              <a:solidFill>
                <a:srgbClr val="00ACC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9"/>
            <p:cNvSpPr txBox="1"/>
            <p:nvPr/>
          </p:nvSpPr>
          <p:spPr>
            <a:xfrm>
              <a:off x="8827376" y="1960880"/>
              <a:ext cx="2142566" cy="1960880"/>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latin typeface="Arial"/>
                  <a:ea typeface="Arial"/>
                  <a:cs typeface="Arial"/>
                  <a:sym typeface="Arial"/>
                </a:rPr>
                <a:t>I need to be screened for swallowing changes.</a:t>
              </a:r>
              <a:endParaRPr/>
            </a:p>
            <a:p>
              <a:pPr marL="0" marR="0" lvl="0" indent="0" algn="ctr" rtl="0">
                <a:lnSpc>
                  <a:spcPct val="90000"/>
                </a:lnSpc>
                <a:spcBef>
                  <a:spcPts val="700"/>
                </a:spcBef>
                <a:spcAft>
                  <a:spcPts val="0"/>
                </a:spcAft>
                <a:buClr>
                  <a:schemeClr val="dk1"/>
                </a:buClr>
                <a:buSzPts val="2000"/>
                <a:buFont typeface="Calibri"/>
                <a:buNone/>
              </a:pPr>
              <a:endParaRPr sz="2000">
                <a:solidFill>
                  <a:schemeClr val="dk1"/>
                </a:solidFill>
                <a:latin typeface="Arial"/>
                <a:ea typeface="Arial"/>
                <a:cs typeface="Arial"/>
                <a:sym typeface="Arial"/>
              </a:endParaRPr>
            </a:p>
          </p:txBody>
        </p:sp>
        <p:sp>
          <p:nvSpPr>
            <p:cNvPr id="248" name="Google Shape;248;p29"/>
            <p:cNvSpPr/>
            <p:nvPr/>
          </p:nvSpPr>
          <p:spPr>
            <a:xfrm>
              <a:off x="9082443" y="294131"/>
              <a:ext cx="1632432" cy="1632432"/>
            </a:xfrm>
            <a:prstGeom prst="ellipse">
              <a:avLst/>
            </a:prstGeom>
            <a:blipFill rotWithShape="1">
              <a:blip r:embed="rId3">
                <a:alphaModFix/>
              </a:blip>
              <a:stretch>
                <a:fillRect l="-25314" t="-595705" r="-23304" b="-23563"/>
              </a:stretch>
            </a:blipFill>
            <a:ln w="25400" cap="flat" cmpd="sng">
              <a:solidFill>
                <a:srgbClr val="00ACC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9"/>
            <p:cNvSpPr/>
            <p:nvPr/>
          </p:nvSpPr>
          <p:spPr>
            <a:xfrm>
              <a:off x="438797" y="3921760"/>
              <a:ext cx="10092347" cy="735330"/>
            </a:xfrm>
            <a:prstGeom prst="leftRightArrow">
              <a:avLst>
                <a:gd name="adj1" fmla="val 50000"/>
                <a:gd name="adj2" fmla="val 5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662107" y="1"/>
            <a:ext cx="9397325" cy="1100139"/>
          </a:xfrm>
          <a:prstGeom prst="rect">
            <a:avLst/>
          </a:prstGeom>
          <a:noFill/>
          <a:ln>
            <a:noFill/>
          </a:ln>
        </p:spPr>
        <p:txBody>
          <a:bodyPr spcFirstLastPara="1" wrap="square" lIns="121875" tIns="60925" rIns="121875" bIns="60925" anchor="ctr" anchorCtr="0">
            <a:normAutofit/>
          </a:bodyPr>
          <a:lstStyle/>
          <a:p>
            <a:pPr marL="0" lvl="0" indent="0" algn="l" rtl="0">
              <a:spcBef>
                <a:spcPts val="0"/>
              </a:spcBef>
              <a:spcAft>
                <a:spcPts val="0"/>
              </a:spcAft>
              <a:buClr>
                <a:schemeClr val="dk1"/>
              </a:buClr>
              <a:buSzPts val="3700"/>
              <a:buFont typeface="Arial"/>
              <a:buNone/>
            </a:pPr>
            <a:r>
              <a:rPr lang="en-US"/>
              <a:t>Imagine 12 people with Parkinson’s</a:t>
            </a:r>
            <a:endParaRPr/>
          </a:p>
        </p:txBody>
      </p:sp>
      <p:pic>
        <p:nvPicPr>
          <p:cNvPr id="167" name="Google Shape;167;p24" descr="Group"/>
          <p:cNvPicPr preferRelativeResize="0">
            <a:picLocks noGrp="1"/>
          </p:cNvPicPr>
          <p:nvPr>
            <p:ph type="body" idx="1"/>
          </p:nvPr>
        </p:nvPicPr>
        <p:blipFill rotWithShape="1">
          <a:blip r:embed="rId3">
            <a:alphaModFix/>
          </a:blip>
          <a:srcRect/>
          <a:stretch/>
        </p:blipFill>
        <p:spPr>
          <a:xfrm>
            <a:off x="3610671" y="1540432"/>
            <a:ext cx="1588023" cy="1588023"/>
          </a:xfrm>
          <a:prstGeom prst="rect">
            <a:avLst/>
          </a:prstGeom>
          <a:noFill/>
          <a:ln>
            <a:noFill/>
          </a:ln>
        </p:spPr>
      </p:pic>
      <p:pic>
        <p:nvPicPr>
          <p:cNvPr id="168" name="Google Shape;168;p24" descr="Group"/>
          <p:cNvPicPr preferRelativeResize="0"/>
          <p:nvPr/>
        </p:nvPicPr>
        <p:blipFill rotWithShape="1">
          <a:blip r:embed="rId3">
            <a:alphaModFix/>
          </a:blip>
          <a:srcRect/>
          <a:stretch/>
        </p:blipFill>
        <p:spPr>
          <a:xfrm>
            <a:off x="5284788" y="1487745"/>
            <a:ext cx="1691390" cy="1691390"/>
          </a:xfrm>
          <a:prstGeom prst="rect">
            <a:avLst/>
          </a:prstGeom>
          <a:noFill/>
          <a:ln>
            <a:noFill/>
          </a:ln>
        </p:spPr>
      </p:pic>
      <p:pic>
        <p:nvPicPr>
          <p:cNvPr id="169" name="Google Shape;169;p24" descr="Group"/>
          <p:cNvPicPr preferRelativeResize="0"/>
          <p:nvPr/>
        </p:nvPicPr>
        <p:blipFill rotWithShape="1">
          <a:blip r:embed="rId3">
            <a:alphaModFix/>
          </a:blip>
          <a:srcRect/>
          <a:stretch/>
        </p:blipFill>
        <p:spPr>
          <a:xfrm>
            <a:off x="6993688" y="1487745"/>
            <a:ext cx="1691390" cy="1691390"/>
          </a:xfrm>
          <a:prstGeom prst="rect">
            <a:avLst/>
          </a:prstGeom>
          <a:noFill/>
          <a:ln>
            <a:noFill/>
          </a:ln>
        </p:spPr>
      </p:pic>
      <p:sp>
        <p:nvSpPr>
          <p:cNvPr id="170" name="Google Shape;170;p24"/>
          <p:cNvSpPr/>
          <p:nvPr/>
        </p:nvSpPr>
        <p:spPr>
          <a:xfrm>
            <a:off x="3512288" y="1642468"/>
            <a:ext cx="1772500" cy="1424763"/>
          </a:xfrm>
          <a:prstGeom prst="rect">
            <a:avLst/>
          </a:prstGeom>
          <a:noFill/>
          <a:ln w="38100" cap="flat" cmpd="sng">
            <a:solidFill>
              <a:schemeClr val="dk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71" name="Google Shape;171;p24"/>
          <p:cNvGrpSpPr/>
          <p:nvPr/>
        </p:nvGrpSpPr>
        <p:grpSpPr>
          <a:xfrm>
            <a:off x="4429592" y="2969507"/>
            <a:ext cx="1691390" cy="1691390"/>
            <a:chOff x="1022608" y="2944857"/>
            <a:chExt cx="1691390" cy="1691390"/>
          </a:xfrm>
        </p:grpSpPr>
        <p:pic>
          <p:nvPicPr>
            <p:cNvPr id="172" name="Google Shape;172;p24" descr="Group"/>
            <p:cNvPicPr preferRelativeResize="0"/>
            <p:nvPr/>
          </p:nvPicPr>
          <p:blipFill rotWithShape="1">
            <a:blip r:embed="rId3">
              <a:alphaModFix/>
            </a:blip>
            <a:srcRect/>
            <a:stretch/>
          </p:blipFill>
          <p:spPr>
            <a:xfrm>
              <a:off x="1022608" y="2944857"/>
              <a:ext cx="1691390" cy="1691390"/>
            </a:xfrm>
            <a:prstGeom prst="rect">
              <a:avLst/>
            </a:prstGeom>
            <a:noFill/>
            <a:ln>
              <a:noFill/>
            </a:ln>
          </p:spPr>
        </p:pic>
        <p:sp>
          <p:nvSpPr>
            <p:cNvPr id="173" name="Google Shape;173;p24"/>
            <p:cNvSpPr/>
            <p:nvPr/>
          </p:nvSpPr>
          <p:spPr>
            <a:xfrm>
              <a:off x="1043449" y="3154486"/>
              <a:ext cx="1231918" cy="1327040"/>
            </a:xfrm>
            <a:prstGeom prst="rect">
              <a:avLst/>
            </a:prstGeom>
            <a:noFill/>
            <a:ln w="38100" cap="flat" cmpd="sng">
              <a:solidFill>
                <a:schemeClr val="dk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74" name="Google Shape;174;p24"/>
          <p:cNvGrpSpPr/>
          <p:nvPr/>
        </p:nvGrpSpPr>
        <p:grpSpPr>
          <a:xfrm>
            <a:off x="8400546" y="3021676"/>
            <a:ext cx="1334509" cy="1691390"/>
            <a:chOff x="2620803" y="3790552"/>
            <a:chExt cx="1334509" cy="1691390"/>
          </a:xfrm>
        </p:grpSpPr>
        <p:pic>
          <p:nvPicPr>
            <p:cNvPr id="175" name="Google Shape;175;p24" descr="Group"/>
            <p:cNvPicPr preferRelativeResize="0"/>
            <p:nvPr/>
          </p:nvPicPr>
          <p:blipFill rotWithShape="1">
            <a:blip r:embed="rId3">
              <a:alphaModFix/>
            </a:blip>
            <a:srcRect r="26610"/>
            <a:stretch/>
          </p:blipFill>
          <p:spPr>
            <a:xfrm>
              <a:off x="2713998" y="3790552"/>
              <a:ext cx="1241314" cy="1691390"/>
            </a:xfrm>
            <a:prstGeom prst="rect">
              <a:avLst/>
            </a:prstGeom>
            <a:noFill/>
            <a:ln>
              <a:noFill/>
            </a:ln>
          </p:spPr>
        </p:pic>
        <p:sp>
          <p:nvSpPr>
            <p:cNvPr id="176" name="Google Shape;176;p24"/>
            <p:cNvSpPr/>
            <p:nvPr/>
          </p:nvSpPr>
          <p:spPr>
            <a:xfrm>
              <a:off x="2620803" y="3964920"/>
              <a:ext cx="962369" cy="1291140"/>
            </a:xfrm>
            <a:prstGeom prst="rect">
              <a:avLst/>
            </a:prstGeom>
            <a:noFill/>
            <a:ln w="38100" cap="flat" cmpd="sng">
              <a:solidFill>
                <a:schemeClr val="dk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77" name="Google Shape;177;p24"/>
          <p:cNvSpPr txBox="1"/>
          <p:nvPr/>
        </p:nvSpPr>
        <p:spPr>
          <a:xfrm>
            <a:off x="1692244" y="1871775"/>
            <a:ext cx="165867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4 of them will be hospitalized this year. </a:t>
            </a:r>
            <a:endParaRPr/>
          </a:p>
        </p:txBody>
      </p:sp>
      <p:sp>
        <p:nvSpPr>
          <p:cNvPr id="178" name="Google Shape;178;p24"/>
          <p:cNvSpPr txBox="1"/>
          <p:nvPr/>
        </p:nvSpPr>
        <p:spPr>
          <a:xfrm>
            <a:off x="2730723" y="3350608"/>
            <a:ext cx="1658679"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Of those 4,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3 won’t get the right medicine on time</a:t>
            </a:r>
            <a:endParaRPr/>
          </a:p>
        </p:txBody>
      </p:sp>
      <p:sp>
        <p:nvSpPr>
          <p:cNvPr id="179" name="Google Shape;179;p24"/>
          <p:cNvSpPr txBox="1"/>
          <p:nvPr/>
        </p:nvSpPr>
        <p:spPr>
          <a:xfrm>
            <a:off x="6767464" y="3215038"/>
            <a:ext cx="1658679"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Of those 3,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2 will have complications as a result</a:t>
            </a:r>
            <a:endParaRPr/>
          </a:p>
        </p:txBody>
      </p:sp>
      <p:sp>
        <p:nvSpPr>
          <p:cNvPr id="180" name="Google Shape;180;p24"/>
          <p:cNvSpPr txBox="1"/>
          <p:nvPr/>
        </p:nvSpPr>
        <p:spPr>
          <a:xfrm>
            <a:off x="1524000" y="4795616"/>
            <a:ext cx="9144000" cy="161582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00BFDA"/>
                </a:solidFill>
                <a:latin typeface="Calibri"/>
                <a:ea typeface="Calibri"/>
                <a:cs typeface="Calibri"/>
                <a:sym typeface="Calibri"/>
              </a:rPr>
              <a:t>2 of every 12 people with Parkinson’s (or 1 in every 6) will have avoidable complications because the hospital </a:t>
            </a:r>
            <a:br>
              <a:rPr lang="en-US" sz="2400" b="1">
                <a:solidFill>
                  <a:srgbClr val="00BFDA"/>
                </a:solidFill>
                <a:latin typeface="Calibri"/>
                <a:ea typeface="Calibri"/>
                <a:cs typeface="Calibri"/>
                <a:sym typeface="Calibri"/>
              </a:rPr>
            </a:br>
            <a:r>
              <a:rPr lang="en-US" sz="2400" b="1">
                <a:solidFill>
                  <a:srgbClr val="00BFDA"/>
                </a:solidFill>
                <a:latin typeface="Calibri"/>
                <a:ea typeface="Calibri"/>
                <a:cs typeface="Calibri"/>
                <a:sym typeface="Calibri"/>
              </a:rPr>
              <a:t>doesn’t understand their needs.</a:t>
            </a:r>
            <a:endParaRPr/>
          </a:p>
          <a:p>
            <a:pPr marL="0" marR="0" lvl="0" indent="0" algn="ctr" rtl="0">
              <a:spcBef>
                <a:spcPts val="0"/>
              </a:spcBef>
              <a:spcAft>
                <a:spcPts val="0"/>
              </a:spcAft>
              <a:buNone/>
            </a:pPr>
            <a:endParaRPr sz="1800" b="1">
              <a:solidFill>
                <a:srgbClr val="00BFDA"/>
              </a:solidFill>
              <a:latin typeface="Calibri"/>
              <a:ea typeface="Calibri"/>
              <a:cs typeface="Calibri"/>
              <a:sym typeface="Calibri"/>
            </a:endParaRPr>
          </a:p>
          <a:p>
            <a:pPr marL="228600" marR="0" lvl="0" indent="-228600" algn="ctr" rtl="0">
              <a:lnSpc>
                <a:spcPct val="100000"/>
              </a:lnSpc>
              <a:spcBef>
                <a:spcPts val="0"/>
              </a:spcBef>
              <a:spcAft>
                <a:spcPts val="0"/>
              </a:spcAft>
              <a:buClr>
                <a:srgbClr val="000000"/>
              </a:buClr>
              <a:buSzPts val="900"/>
              <a:buFont typeface="Calibri"/>
              <a:buNone/>
            </a:pPr>
            <a:r>
              <a:rPr lang="en-US" sz="900" b="0" i="0" u="none" strike="noStrike" cap="none">
                <a:solidFill>
                  <a:srgbClr val="000000"/>
                </a:solidFill>
                <a:latin typeface="Calibri"/>
                <a:ea typeface="Calibri"/>
                <a:cs typeface="Calibri"/>
                <a:sym typeface="Calibri"/>
              </a:rPr>
              <a:t>MJ Aminoff, et al. </a:t>
            </a:r>
            <a:r>
              <a:rPr lang="en-US" sz="900" b="0" i="1" u="none" strike="noStrike" cap="none">
                <a:solidFill>
                  <a:srgbClr val="000000"/>
                </a:solidFill>
                <a:latin typeface="Calibri"/>
                <a:ea typeface="Calibri"/>
                <a:cs typeface="Calibri"/>
                <a:sym typeface="Calibri"/>
              </a:rPr>
              <a:t>Parkinsonism and Rel. Disord. </a:t>
            </a:r>
            <a:r>
              <a:rPr lang="en-US" sz="900" b="0" i="0" u="none" strike="noStrike" cap="none">
                <a:solidFill>
                  <a:srgbClr val="000000"/>
                </a:solidFill>
                <a:latin typeface="Calibri"/>
                <a:ea typeface="Calibri"/>
                <a:cs typeface="Calibri"/>
                <a:sym typeface="Calibri"/>
              </a:rPr>
              <a:t>2011.  17:139-145.  KN Magdalinou, et al. </a:t>
            </a:r>
            <a:r>
              <a:rPr lang="en-US" sz="900" b="0" i="1" u="none" strike="noStrike" cap="none">
                <a:solidFill>
                  <a:srgbClr val="000000"/>
                </a:solidFill>
                <a:latin typeface="Calibri"/>
                <a:ea typeface="Calibri"/>
                <a:cs typeface="Calibri"/>
                <a:sym typeface="Calibri"/>
              </a:rPr>
              <a:t>Parkinsonism and Rel. Disord.</a:t>
            </a:r>
            <a:r>
              <a:rPr lang="en-US" sz="900" b="0" i="0" u="none" strike="noStrike" cap="none">
                <a:solidFill>
                  <a:srgbClr val="000000"/>
                </a:solidFill>
                <a:latin typeface="Calibri"/>
                <a:ea typeface="Calibri"/>
                <a:cs typeface="Calibri"/>
                <a:sym typeface="Calibri"/>
              </a:rPr>
              <a:t> 2007 Dec;13(8):539-40.  OHH Gerlach, et al. </a:t>
            </a:r>
            <a:r>
              <a:rPr lang="en-US" sz="900" b="0" i="1" u="none" strike="noStrike" cap="none">
                <a:solidFill>
                  <a:srgbClr val="000000"/>
                </a:solidFill>
                <a:latin typeface="Calibri"/>
                <a:ea typeface="Calibri"/>
                <a:cs typeface="Calibri"/>
                <a:sym typeface="Calibri"/>
              </a:rPr>
              <a:t>BMC Neurol. </a:t>
            </a:r>
            <a:r>
              <a:rPr lang="en-US" sz="900" b="0" i="0" u="none" strike="noStrike" cap="none">
                <a:solidFill>
                  <a:srgbClr val="000000"/>
                </a:solidFill>
                <a:latin typeface="Calibri"/>
                <a:ea typeface="Calibri"/>
                <a:cs typeface="Calibri"/>
                <a:sym typeface="Calibri"/>
              </a:rPr>
              <a:t>2012.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5"/>
          <p:cNvSpPr txBox="1">
            <a:spLocks noGrp="1"/>
          </p:cNvSpPr>
          <p:nvPr>
            <p:ph type="title"/>
          </p:nvPr>
        </p:nvSpPr>
        <p:spPr>
          <a:xfrm>
            <a:off x="662107" y="1"/>
            <a:ext cx="9397325" cy="1100139"/>
          </a:xfrm>
          <a:prstGeom prst="rect">
            <a:avLst/>
          </a:prstGeom>
          <a:noFill/>
          <a:ln>
            <a:noFill/>
          </a:ln>
        </p:spPr>
        <p:txBody>
          <a:bodyPr spcFirstLastPara="1" wrap="square" lIns="121875" tIns="60925" rIns="121875" bIns="60925" anchor="ctr" anchorCtr="0">
            <a:normAutofit/>
          </a:bodyPr>
          <a:lstStyle/>
          <a:p>
            <a:pPr marL="0" lvl="0" indent="0" algn="l" rtl="0">
              <a:spcBef>
                <a:spcPts val="0"/>
              </a:spcBef>
              <a:spcAft>
                <a:spcPts val="0"/>
              </a:spcAft>
              <a:buClr>
                <a:schemeClr val="dk1"/>
              </a:buClr>
              <a:buSzPts val="3700"/>
              <a:buFont typeface="Arial"/>
              <a:buNone/>
            </a:pPr>
            <a:r>
              <a:rPr lang="en-US"/>
              <a:t>Medication Changes</a:t>
            </a:r>
            <a:endParaRPr/>
          </a:p>
        </p:txBody>
      </p:sp>
      <p:grpSp>
        <p:nvGrpSpPr>
          <p:cNvPr id="186" name="Google Shape;186;p25"/>
          <p:cNvGrpSpPr/>
          <p:nvPr/>
        </p:nvGrpSpPr>
        <p:grpSpPr>
          <a:xfrm>
            <a:off x="680400" y="1879381"/>
            <a:ext cx="10964549" cy="3967600"/>
            <a:chOff x="4125" y="279181"/>
            <a:chExt cx="10964549" cy="3967600"/>
          </a:xfrm>
        </p:grpSpPr>
        <p:sp>
          <p:nvSpPr>
            <p:cNvPr id="187" name="Google Shape;187;p25"/>
            <p:cNvSpPr/>
            <p:nvPr/>
          </p:nvSpPr>
          <p:spPr>
            <a:xfrm>
              <a:off x="4125" y="279181"/>
              <a:ext cx="2480667" cy="489600"/>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5"/>
            <p:cNvSpPr txBox="1"/>
            <p:nvPr/>
          </p:nvSpPr>
          <p:spPr>
            <a:xfrm>
              <a:off x="4125" y="279181"/>
              <a:ext cx="2480667" cy="489600"/>
            </a:xfrm>
            <a:prstGeom prst="rect">
              <a:avLst/>
            </a:prstGeom>
            <a:noFill/>
            <a:ln>
              <a:noFill/>
            </a:ln>
          </p:spPr>
          <p:txBody>
            <a:bodyPr spcFirstLastPara="1" wrap="square" lIns="120900" tIns="69075" rIns="120900" bIns="69075"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en-US" sz="1700" b="1">
                  <a:solidFill>
                    <a:schemeClr val="lt1"/>
                  </a:solidFill>
                  <a:latin typeface="Arial"/>
                  <a:ea typeface="Arial"/>
                  <a:cs typeface="Arial"/>
                  <a:sym typeface="Arial"/>
                </a:rPr>
                <a:t>Missed: </a:t>
              </a:r>
              <a:endParaRPr/>
            </a:p>
          </p:txBody>
        </p:sp>
        <p:sp>
          <p:nvSpPr>
            <p:cNvPr id="189" name="Google Shape;189;p25"/>
            <p:cNvSpPr/>
            <p:nvPr/>
          </p:nvSpPr>
          <p:spPr>
            <a:xfrm>
              <a:off x="4125" y="768781"/>
              <a:ext cx="2480667" cy="3478000"/>
            </a:xfrm>
            <a:prstGeom prst="rect">
              <a:avLst/>
            </a:prstGeom>
            <a:solidFill>
              <a:srgbClr val="C9E8F0">
                <a:alpha val="89803"/>
              </a:srgbClr>
            </a:solidFill>
            <a:ln w="25400" cap="flat" cmpd="sng">
              <a:solidFill>
                <a:srgbClr val="C9E8F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5"/>
            <p:cNvSpPr txBox="1"/>
            <p:nvPr/>
          </p:nvSpPr>
          <p:spPr>
            <a:xfrm>
              <a:off x="4125" y="768781"/>
              <a:ext cx="2480667" cy="3478000"/>
            </a:xfrm>
            <a:prstGeom prst="rect">
              <a:avLst/>
            </a:prstGeom>
            <a:noFill/>
            <a:ln>
              <a:noFill/>
            </a:ln>
          </p:spPr>
          <p:txBody>
            <a:bodyPr spcFirstLastPara="1" wrap="square" lIns="90675" tIns="90675" rIns="120900" bIns="136000" anchor="t" anchorCtr="0">
              <a:noAutofit/>
            </a:bodyPr>
            <a:lstStyle/>
            <a:p>
              <a:pPr marL="171450" marR="0" lvl="1" indent="-171450" algn="l" rtl="0">
                <a:lnSpc>
                  <a:spcPct val="90000"/>
                </a:lnSpc>
                <a:spcBef>
                  <a:spcPts val="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Medications are </a:t>
              </a:r>
              <a:r>
                <a:rPr lang="en-US" sz="1700" b="1" i="0" u="none" strike="noStrike" cap="none">
                  <a:solidFill>
                    <a:srgbClr val="00BFDA"/>
                  </a:solidFill>
                  <a:latin typeface="Arial"/>
                  <a:ea typeface="Arial"/>
                  <a:cs typeface="Arial"/>
                  <a:sym typeface="Arial"/>
                </a:rPr>
                <a:t>missed entirely </a:t>
              </a:r>
              <a:r>
                <a:rPr lang="en-US" sz="1700" b="0" i="0" u="none" strike="noStrike" cap="none">
                  <a:solidFill>
                    <a:schemeClr val="dk1"/>
                  </a:solidFill>
                  <a:latin typeface="Arial"/>
                  <a:ea typeface="Arial"/>
                  <a:cs typeface="Arial"/>
                  <a:sym typeface="Arial"/>
                </a:rPr>
                <a:t>by error, often because PD is not mentioned or listed in the electronic medical record (EMR) if the presenting issue is not explicitly and directly related to PD.</a:t>
              </a:r>
              <a:endParaRPr/>
            </a:p>
          </p:txBody>
        </p:sp>
        <p:sp>
          <p:nvSpPr>
            <p:cNvPr id="191" name="Google Shape;191;p25"/>
            <p:cNvSpPr/>
            <p:nvPr/>
          </p:nvSpPr>
          <p:spPr>
            <a:xfrm>
              <a:off x="2832086" y="279181"/>
              <a:ext cx="2480667" cy="489600"/>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5"/>
            <p:cNvSpPr txBox="1"/>
            <p:nvPr/>
          </p:nvSpPr>
          <p:spPr>
            <a:xfrm>
              <a:off x="2832086" y="279181"/>
              <a:ext cx="2480667" cy="489600"/>
            </a:xfrm>
            <a:prstGeom prst="rect">
              <a:avLst/>
            </a:prstGeom>
            <a:noFill/>
            <a:ln>
              <a:noFill/>
            </a:ln>
          </p:spPr>
          <p:txBody>
            <a:bodyPr spcFirstLastPara="1" wrap="square" lIns="120900" tIns="69075" rIns="120900" bIns="69075"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en-US" sz="1700" b="1">
                  <a:solidFill>
                    <a:schemeClr val="lt1"/>
                  </a:solidFill>
                  <a:latin typeface="Arial"/>
                  <a:ea typeface="Arial"/>
                  <a:cs typeface="Arial"/>
                  <a:sym typeface="Arial"/>
                </a:rPr>
                <a:t>Omitted: </a:t>
              </a:r>
              <a:endParaRPr/>
            </a:p>
          </p:txBody>
        </p:sp>
        <p:sp>
          <p:nvSpPr>
            <p:cNvPr id="193" name="Google Shape;193;p25"/>
            <p:cNvSpPr/>
            <p:nvPr/>
          </p:nvSpPr>
          <p:spPr>
            <a:xfrm>
              <a:off x="2832086" y="768781"/>
              <a:ext cx="2480667" cy="3478000"/>
            </a:xfrm>
            <a:prstGeom prst="rect">
              <a:avLst/>
            </a:prstGeom>
            <a:solidFill>
              <a:srgbClr val="C9E8F0">
                <a:alpha val="89803"/>
              </a:srgbClr>
            </a:solidFill>
            <a:ln w="25400" cap="flat" cmpd="sng">
              <a:solidFill>
                <a:srgbClr val="C9E8F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5"/>
            <p:cNvSpPr txBox="1"/>
            <p:nvPr/>
          </p:nvSpPr>
          <p:spPr>
            <a:xfrm>
              <a:off x="2832086" y="768781"/>
              <a:ext cx="2480667" cy="3478000"/>
            </a:xfrm>
            <a:prstGeom prst="rect">
              <a:avLst/>
            </a:prstGeom>
            <a:noFill/>
            <a:ln>
              <a:noFill/>
            </a:ln>
          </p:spPr>
          <p:txBody>
            <a:bodyPr spcFirstLastPara="1" wrap="square" lIns="90675" tIns="90675" rIns="120900" bIns="136000" anchor="t" anchorCtr="0">
              <a:noAutofit/>
            </a:bodyPr>
            <a:lstStyle/>
            <a:p>
              <a:pPr marL="171450" marR="0" lvl="1" indent="-171450" algn="l" rtl="0">
                <a:lnSpc>
                  <a:spcPct val="90000"/>
                </a:lnSpc>
                <a:spcBef>
                  <a:spcPts val="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Medication is </a:t>
              </a:r>
              <a:r>
                <a:rPr lang="en-US" sz="1700" b="1" i="0" u="none" strike="noStrike" cap="none">
                  <a:solidFill>
                    <a:srgbClr val="00BFDA"/>
                  </a:solidFill>
                  <a:latin typeface="Arial"/>
                  <a:ea typeface="Arial"/>
                  <a:cs typeface="Arial"/>
                  <a:sym typeface="Arial"/>
                </a:rPr>
                <a:t>withheld intentionally </a:t>
              </a:r>
              <a:r>
                <a:rPr lang="en-US" sz="1700" b="0" i="0" u="none" strike="noStrike" cap="none">
                  <a:solidFill>
                    <a:schemeClr val="dk1"/>
                  </a:solidFill>
                  <a:latin typeface="Arial"/>
                  <a:ea typeface="Arial"/>
                  <a:cs typeface="Arial"/>
                  <a:sym typeface="Arial"/>
                </a:rPr>
                <a:t>when a clinician </a:t>
              </a:r>
              <a:r>
                <a:rPr lang="en-US" sz="1700" b="1" i="0" u="none" strike="noStrike" cap="none">
                  <a:solidFill>
                    <a:srgbClr val="00BFDA"/>
                  </a:solidFill>
                  <a:latin typeface="Arial"/>
                  <a:ea typeface="Arial"/>
                  <a:cs typeface="Arial"/>
                  <a:sym typeface="Arial"/>
                </a:rPr>
                <a:t>incorrectly</a:t>
              </a:r>
              <a:r>
                <a:rPr lang="en-US" sz="1700" b="0" i="0" u="none" strike="noStrike" cap="none">
                  <a:solidFill>
                    <a:schemeClr val="dk1"/>
                  </a:solidFill>
                  <a:latin typeface="Arial"/>
                  <a:ea typeface="Arial"/>
                  <a:cs typeface="Arial"/>
                  <a:sym typeface="Arial"/>
                </a:rPr>
                <a:t> assumes that</a:t>
              </a:r>
              <a:endParaRPr/>
            </a:p>
            <a:p>
              <a:pPr marL="342900" marR="0" lvl="2" indent="-171450" algn="l" rtl="0">
                <a:lnSpc>
                  <a:spcPct val="90000"/>
                </a:lnSpc>
                <a:spcBef>
                  <a:spcPts val="255"/>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NPO indicates that PD medications should also be omitted</a:t>
              </a:r>
              <a:endParaRPr/>
            </a:p>
            <a:p>
              <a:pPr marL="342900" marR="0" lvl="2" indent="-171450" algn="l" rtl="0">
                <a:lnSpc>
                  <a:spcPct val="90000"/>
                </a:lnSpc>
                <a:spcBef>
                  <a:spcPts val="255"/>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Severe difficulty swallowing (dysphagia) justifies the omission of medication. </a:t>
              </a:r>
              <a:endParaRPr/>
            </a:p>
          </p:txBody>
        </p:sp>
        <p:sp>
          <p:nvSpPr>
            <p:cNvPr id="195" name="Google Shape;195;p25"/>
            <p:cNvSpPr/>
            <p:nvPr/>
          </p:nvSpPr>
          <p:spPr>
            <a:xfrm>
              <a:off x="5660046" y="279181"/>
              <a:ext cx="2480667" cy="489600"/>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5"/>
            <p:cNvSpPr txBox="1"/>
            <p:nvPr/>
          </p:nvSpPr>
          <p:spPr>
            <a:xfrm>
              <a:off x="5660046" y="279181"/>
              <a:ext cx="2480667" cy="489600"/>
            </a:xfrm>
            <a:prstGeom prst="rect">
              <a:avLst/>
            </a:prstGeom>
            <a:noFill/>
            <a:ln>
              <a:noFill/>
            </a:ln>
          </p:spPr>
          <p:txBody>
            <a:bodyPr spcFirstLastPara="1" wrap="square" lIns="120900" tIns="69075" rIns="120900" bIns="69075"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en-US" sz="1700" b="1">
                  <a:solidFill>
                    <a:schemeClr val="lt1"/>
                  </a:solidFill>
                  <a:latin typeface="Arial"/>
                  <a:ea typeface="Arial"/>
                  <a:cs typeface="Arial"/>
                  <a:sym typeface="Arial"/>
                </a:rPr>
                <a:t>Delayed: </a:t>
              </a:r>
              <a:endParaRPr/>
            </a:p>
          </p:txBody>
        </p:sp>
        <p:sp>
          <p:nvSpPr>
            <p:cNvPr id="197" name="Google Shape;197;p25"/>
            <p:cNvSpPr/>
            <p:nvPr/>
          </p:nvSpPr>
          <p:spPr>
            <a:xfrm>
              <a:off x="5660046" y="768781"/>
              <a:ext cx="2480667" cy="3478000"/>
            </a:xfrm>
            <a:prstGeom prst="rect">
              <a:avLst/>
            </a:prstGeom>
            <a:solidFill>
              <a:srgbClr val="C9E8F0">
                <a:alpha val="89803"/>
              </a:srgbClr>
            </a:solidFill>
            <a:ln w="25400" cap="flat" cmpd="sng">
              <a:solidFill>
                <a:srgbClr val="C9E8F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5"/>
            <p:cNvSpPr txBox="1"/>
            <p:nvPr/>
          </p:nvSpPr>
          <p:spPr>
            <a:xfrm>
              <a:off x="5660046" y="768781"/>
              <a:ext cx="2480667" cy="3478000"/>
            </a:xfrm>
            <a:prstGeom prst="rect">
              <a:avLst/>
            </a:prstGeom>
            <a:noFill/>
            <a:ln>
              <a:noFill/>
            </a:ln>
          </p:spPr>
          <p:txBody>
            <a:bodyPr spcFirstLastPara="1" wrap="square" lIns="90675" tIns="90675" rIns="120900" bIns="136000" anchor="t" anchorCtr="0">
              <a:noAutofit/>
            </a:bodyPr>
            <a:lstStyle/>
            <a:p>
              <a:pPr marL="171450" marR="0" lvl="1" indent="-171450" algn="l" rtl="0">
                <a:lnSpc>
                  <a:spcPct val="90000"/>
                </a:lnSpc>
                <a:spcBef>
                  <a:spcPts val="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Medications are </a:t>
              </a:r>
              <a:r>
                <a:rPr lang="en-US" sz="1700" b="1" i="0" u="none" strike="noStrike" cap="none">
                  <a:solidFill>
                    <a:srgbClr val="00BFDA"/>
                  </a:solidFill>
                  <a:latin typeface="Arial"/>
                  <a:ea typeface="Arial"/>
                  <a:cs typeface="Arial"/>
                  <a:sym typeface="Arial"/>
                </a:rPr>
                <a:t>not distributed precisely at the home schedule</a:t>
              </a:r>
              <a:r>
                <a:rPr lang="en-US" sz="1700" b="0" i="0" u="none" strike="noStrike" cap="none">
                  <a:solidFill>
                    <a:schemeClr val="dk1"/>
                  </a:solidFill>
                  <a:latin typeface="Arial"/>
                  <a:ea typeface="Arial"/>
                  <a:cs typeface="Arial"/>
                  <a:sym typeface="Arial"/>
                </a:rPr>
                <a:t>, but rather follow the standard one-hour window and/or were set to the hospital standard distribution schedule.</a:t>
              </a:r>
              <a:endParaRPr/>
            </a:p>
          </p:txBody>
        </p:sp>
        <p:sp>
          <p:nvSpPr>
            <p:cNvPr id="199" name="Google Shape;199;p25"/>
            <p:cNvSpPr/>
            <p:nvPr/>
          </p:nvSpPr>
          <p:spPr>
            <a:xfrm>
              <a:off x="8488007" y="279181"/>
              <a:ext cx="2480667" cy="489600"/>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5"/>
            <p:cNvSpPr txBox="1"/>
            <p:nvPr/>
          </p:nvSpPr>
          <p:spPr>
            <a:xfrm>
              <a:off x="8488007" y="279181"/>
              <a:ext cx="2480667" cy="489600"/>
            </a:xfrm>
            <a:prstGeom prst="rect">
              <a:avLst/>
            </a:prstGeom>
            <a:noFill/>
            <a:ln>
              <a:noFill/>
            </a:ln>
          </p:spPr>
          <p:txBody>
            <a:bodyPr spcFirstLastPara="1" wrap="square" lIns="120900" tIns="69075" rIns="120900" bIns="69075"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en-US" sz="1700" b="1">
                  <a:solidFill>
                    <a:schemeClr val="lt1"/>
                  </a:solidFill>
                  <a:latin typeface="Arial"/>
                  <a:ea typeface="Arial"/>
                  <a:cs typeface="Arial"/>
                  <a:sym typeface="Arial"/>
                </a:rPr>
                <a:t>Substituted: </a:t>
              </a:r>
              <a:endParaRPr/>
            </a:p>
          </p:txBody>
        </p:sp>
        <p:sp>
          <p:nvSpPr>
            <p:cNvPr id="201" name="Google Shape;201;p25"/>
            <p:cNvSpPr/>
            <p:nvPr/>
          </p:nvSpPr>
          <p:spPr>
            <a:xfrm>
              <a:off x="8488007" y="768781"/>
              <a:ext cx="2480667" cy="3478000"/>
            </a:xfrm>
            <a:prstGeom prst="rect">
              <a:avLst/>
            </a:prstGeom>
            <a:solidFill>
              <a:srgbClr val="C9E8F0">
                <a:alpha val="89803"/>
              </a:srgbClr>
            </a:solidFill>
            <a:ln w="25400" cap="flat" cmpd="sng">
              <a:solidFill>
                <a:srgbClr val="C9E8F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5"/>
            <p:cNvSpPr txBox="1"/>
            <p:nvPr/>
          </p:nvSpPr>
          <p:spPr>
            <a:xfrm>
              <a:off x="8488007" y="768781"/>
              <a:ext cx="2480667" cy="3478000"/>
            </a:xfrm>
            <a:prstGeom prst="rect">
              <a:avLst/>
            </a:prstGeom>
            <a:noFill/>
            <a:ln>
              <a:noFill/>
            </a:ln>
          </p:spPr>
          <p:txBody>
            <a:bodyPr spcFirstLastPara="1" wrap="square" lIns="90675" tIns="90675" rIns="120900" bIns="136000" anchor="t" anchorCtr="0">
              <a:noAutofit/>
            </a:bodyPr>
            <a:lstStyle/>
            <a:p>
              <a:pPr marL="171450" marR="0" lvl="1" indent="-171450" algn="l" rtl="0">
                <a:lnSpc>
                  <a:spcPct val="90000"/>
                </a:lnSpc>
                <a:spcBef>
                  <a:spcPts val="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Distribution of medication </a:t>
              </a:r>
              <a:r>
                <a:rPr lang="en-US" sz="1700" b="1" i="0" u="none" strike="noStrike" cap="none">
                  <a:solidFill>
                    <a:srgbClr val="00BFDA"/>
                  </a:solidFill>
                  <a:latin typeface="Arial"/>
                  <a:ea typeface="Arial"/>
                  <a:cs typeface="Arial"/>
                  <a:sym typeface="Arial"/>
                </a:rPr>
                <a:t>other </a:t>
              </a:r>
              <a:r>
                <a:rPr lang="en-US" sz="1700" b="1" i="0" u="none" strike="noStrike" cap="none">
                  <a:solidFill>
                    <a:schemeClr val="dk2"/>
                  </a:solidFill>
                  <a:latin typeface="Arial"/>
                  <a:ea typeface="Arial"/>
                  <a:cs typeface="Arial"/>
                  <a:sym typeface="Arial"/>
                </a:rPr>
                <a:t>than the exact medication </a:t>
              </a:r>
              <a:r>
                <a:rPr lang="en-US" sz="1700" b="0" i="0" u="none" strike="noStrike" cap="none">
                  <a:solidFill>
                    <a:schemeClr val="dk1"/>
                  </a:solidFill>
                  <a:latin typeface="Arial"/>
                  <a:ea typeface="Arial"/>
                  <a:cs typeface="Arial"/>
                  <a:sym typeface="Arial"/>
                </a:rPr>
                <a:t>taken by the patient because it is not available on formulary. Improper substitutions include exchanging:</a:t>
              </a:r>
              <a:endParaRPr/>
            </a:p>
            <a:p>
              <a:pPr marL="342900" marR="0" lvl="2" indent="-171450" algn="l" rtl="0">
                <a:lnSpc>
                  <a:spcPct val="90000"/>
                </a:lnSpc>
                <a:spcBef>
                  <a:spcPts val="255"/>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Immediate release and continuous </a:t>
              </a:r>
              <a:endParaRPr/>
            </a:p>
            <a:p>
              <a:pPr marL="342900" marR="0" lvl="2" indent="-171450" algn="l" rtl="0">
                <a:lnSpc>
                  <a:spcPct val="90000"/>
                </a:lnSpc>
                <a:spcBef>
                  <a:spcPts val="255"/>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Generic and name brand.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6"/>
          <p:cNvSpPr/>
          <p:nvPr/>
        </p:nvSpPr>
        <p:spPr>
          <a:xfrm>
            <a:off x="1856803" y="1249907"/>
            <a:ext cx="8637498" cy="951938"/>
          </a:xfrm>
          <a:prstGeom prst="roundRect">
            <a:avLst>
              <a:gd name="adj" fmla="val 16667"/>
            </a:avLst>
          </a:prstGeom>
          <a:solidFill>
            <a:schemeClr val="lt1"/>
          </a:solidFill>
          <a:ln w="1587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209" name="Google Shape;209;p26"/>
          <p:cNvSpPr txBox="1">
            <a:spLocks noGrp="1"/>
          </p:cNvSpPr>
          <p:nvPr>
            <p:ph type="title"/>
          </p:nvPr>
        </p:nvSpPr>
        <p:spPr>
          <a:xfrm>
            <a:off x="662107" y="1"/>
            <a:ext cx="9397325" cy="1100139"/>
          </a:xfrm>
          <a:prstGeom prst="rect">
            <a:avLst/>
          </a:prstGeom>
          <a:noFill/>
          <a:ln>
            <a:noFill/>
          </a:ln>
        </p:spPr>
        <p:txBody>
          <a:bodyPr spcFirstLastPara="1" wrap="square" lIns="121875" tIns="60925" rIns="121875" bIns="60925" anchor="ctr" anchorCtr="0">
            <a:normAutofit/>
          </a:bodyPr>
          <a:lstStyle/>
          <a:p>
            <a:pPr marL="0" lvl="0" indent="0" algn="l" rtl="0">
              <a:spcBef>
                <a:spcPts val="0"/>
              </a:spcBef>
              <a:spcAft>
                <a:spcPts val="0"/>
              </a:spcAft>
              <a:buClr>
                <a:schemeClr val="dk1"/>
              </a:buClr>
              <a:buSzPts val="3700"/>
              <a:buFont typeface="Arial"/>
              <a:buNone/>
            </a:pPr>
            <a:r>
              <a:rPr lang="en-US"/>
              <a:t>Medications</a:t>
            </a:r>
            <a:endParaRPr/>
          </a:p>
        </p:txBody>
      </p:sp>
      <p:sp>
        <p:nvSpPr>
          <p:cNvPr id="210" name="Google Shape;210;p26"/>
          <p:cNvSpPr txBox="1">
            <a:spLocks noGrp="1"/>
          </p:cNvSpPr>
          <p:nvPr>
            <p:ph type="body" idx="1"/>
          </p:nvPr>
        </p:nvSpPr>
        <p:spPr>
          <a:xfrm>
            <a:off x="1998250" y="1246241"/>
            <a:ext cx="8354604" cy="286803"/>
          </a:xfrm>
          <a:prstGeom prst="rect">
            <a:avLst/>
          </a:prstGeom>
          <a:noFill/>
          <a:ln>
            <a:noFill/>
          </a:ln>
        </p:spPr>
        <p:txBody>
          <a:bodyPr spcFirstLastPara="1" wrap="square" lIns="121875" tIns="60925" rIns="121875" bIns="60925" anchor="t" anchorCtr="0">
            <a:noAutofit/>
          </a:bodyPr>
          <a:lstStyle/>
          <a:p>
            <a:pPr marL="0" lvl="0" indent="0" algn="ctr" rtl="0">
              <a:spcBef>
                <a:spcPts val="0"/>
              </a:spcBef>
              <a:spcAft>
                <a:spcPts val="0"/>
              </a:spcAft>
              <a:buClr>
                <a:schemeClr val="dk2"/>
              </a:buClr>
              <a:buSzPts val="2800"/>
              <a:buNone/>
            </a:pPr>
            <a:r>
              <a:rPr lang="en-US" sz="2800"/>
              <a:t>Anti-Parkinson medications are as necessary to a Parkinson’s patient as insulin is to a diabetic.</a:t>
            </a:r>
            <a:endParaRPr/>
          </a:p>
        </p:txBody>
      </p:sp>
      <p:sp>
        <p:nvSpPr>
          <p:cNvPr id="211" name="Google Shape;211;p26"/>
          <p:cNvSpPr txBox="1"/>
          <p:nvPr/>
        </p:nvSpPr>
        <p:spPr>
          <a:xfrm>
            <a:off x="1863213" y="2351615"/>
            <a:ext cx="8824452" cy="29546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“Often, PD medication schedules are changed in the hospital...This change may result in greater risk for disability and consequently an increased risk of accidents and other complications. The acute discontinuation of PD medications...can be life-threatening.”</a:t>
            </a:r>
            <a:endParaRPr/>
          </a:p>
          <a:p>
            <a:pPr marL="0" marR="0" lvl="0" indent="0" algn="r" rtl="0">
              <a:spcBef>
                <a:spcPts val="0"/>
              </a:spcBef>
              <a:spcAft>
                <a:spcPts val="0"/>
              </a:spcAft>
              <a:buNone/>
            </a:pPr>
            <a:endParaRPr sz="1200">
              <a:solidFill>
                <a:schemeClr val="dk1"/>
              </a:solidFill>
              <a:latin typeface="Arial"/>
              <a:ea typeface="Arial"/>
              <a:cs typeface="Arial"/>
              <a:sym typeface="Arial"/>
            </a:endParaRPr>
          </a:p>
          <a:p>
            <a:pPr marL="0" marR="0" lvl="0" indent="0" algn="r" rtl="0">
              <a:spcBef>
                <a:spcPts val="0"/>
              </a:spcBef>
              <a:spcAft>
                <a:spcPts val="0"/>
              </a:spcAft>
              <a:buNone/>
            </a:pPr>
            <a:r>
              <a:rPr lang="en-US" sz="1800">
                <a:solidFill>
                  <a:schemeClr val="dk1"/>
                </a:solidFill>
                <a:latin typeface="Arial"/>
                <a:ea typeface="Arial"/>
                <a:cs typeface="Arial"/>
                <a:sym typeface="Arial"/>
              </a:rPr>
              <a:t>MJ Aminoff*, et al., Management of the hospitalized patient with Parkinson’s disease: Current state of the field and need for guidelines.  </a:t>
            </a:r>
            <a:r>
              <a:rPr lang="en-US" sz="1800" i="1">
                <a:solidFill>
                  <a:schemeClr val="dk1"/>
                </a:solidFill>
                <a:latin typeface="Arial"/>
                <a:ea typeface="Arial"/>
                <a:cs typeface="Arial"/>
                <a:sym typeface="Arial"/>
              </a:rPr>
              <a:t>Parkinsonism and Related Disorders. </a:t>
            </a:r>
            <a:r>
              <a:rPr lang="en-US" sz="1800">
                <a:solidFill>
                  <a:schemeClr val="dk1"/>
                </a:solidFill>
                <a:latin typeface="Arial"/>
                <a:ea typeface="Arial"/>
                <a:cs typeface="Arial"/>
                <a:sym typeface="Arial"/>
              </a:rPr>
              <a:t>2011</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1"/>
          <p:cNvSpPr txBox="1">
            <a:spLocks noGrp="1"/>
          </p:cNvSpPr>
          <p:nvPr>
            <p:ph type="title"/>
          </p:nvPr>
        </p:nvSpPr>
        <p:spPr>
          <a:xfrm>
            <a:off x="470650" y="0"/>
            <a:ext cx="9588600" cy="1035300"/>
          </a:xfrm>
          <a:prstGeom prst="rect">
            <a:avLst/>
          </a:prstGeom>
        </p:spPr>
        <p:txBody>
          <a:bodyPr spcFirstLastPara="1" wrap="square" lIns="121875" tIns="60925" rIns="121875" bIns="60925" anchor="ctr" anchorCtr="0">
            <a:normAutofit/>
          </a:bodyPr>
          <a:lstStyle/>
          <a:p>
            <a:pPr marL="0" lvl="0" indent="0" algn="l" rtl="0">
              <a:spcBef>
                <a:spcPts val="0"/>
              </a:spcBef>
              <a:spcAft>
                <a:spcPts val="0"/>
              </a:spcAft>
              <a:buSzPts val="990"/>
              <a:buNone/>
            </a:pPr>
            <a:r>
              <a:rPr lang="en-US" sz="3130"/>
              <a:t>Need 1:</a:t>
            </a:r>
            <a:r>
              <a:rPr lang="en-US" sz="2530"/>
              <a:t> I need my hospital chart to include my exact medications and match my at-home schedule.</a:t>
            </a:r>
            <a:endParaRPr sz="2530"/>
          </a:p>
        </p:txBody>
      </p:sp>
      <p:sp>
        <p:nvSpPr>
          <p:cNvPr id="262" name="Google Shape;262;p31"/>
          <p:cNvSpPr txBox="1">
            <a:spLocks noGrp="1"/>
          </p:cNvSpPr>
          <p:nvPr>
            <p:ph type="sldNum" idx="12"/>
          </p:nvPr>
        </p:nvSpPr>
        <p:spPr>
          <a:xfrm>
            <a:off x="8737601" y="6434674"/>
            <a:ext cx="2844900" cy="286800"/>
          </a:xfrm>
          <a:prstGeom prst="rect">
            <a:avLst/>
          </a:prstGeom>
        </p:spPr>
        <p:txBody>
          <a:bodyPr spcFirstLastPara="1" wrap="square" lIns="121875" tIns="60925" rIns="121875" bIns="609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pic>
        <p:nvPicPr>
          <p:cNvPr id="263" name="Google Shape;263;p31"/>
          <p:cNvPicPr preferRelativeResize="0"/>
          <p:nvPr/>
        </p:nvPicPr>
        <p:blipFill>
          <a:blip r:embed="rId3">
            <a:alphaModFix/>
          </a:blip>
          <a:stretch>
            <a:fillRect/>
          </a:stretch>
        </p:blipFill>
        <p:spPr>
          <a:xfrm>
            <a:off x="3304749" y="1633625"/>
            <a:ext cx="5165575" cy="44592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body" idx="1"/>
          </p:nvPr>
        </p:nvSpPr>
        <p:spPr>
          <a:xfrm>
            <a:off x="676266" y="1600202"/>
            <a:ext cx="10972800" cy="4526100"/>
          </a:xfrm>
          <a:prstGeom prst="rect">
            <a:avLst/>
          </a:prstGeom>
        </p:spPr>
        <p:txBody>
          <a:bodyPr spcFirstLastPara="1" wrap="square" lIns="121875" tIns="60925" rIns="121875" bIns="60925" anchor="t" anchorCtr="0">
            <a:normAutofit/>
          </a:bodyPr>
          <a:lstStyle/>
          <a:p>
            <a:pPr marL="0" lvl="0" indent="0" algn="l" rtl="0">
              <a:spcBef>
                <a:spcPts val="560"/>
              </a:spcBef>
              <a:spcAft>
                <a:spcPts val="0"/>
              </a:spcAft>
              <a:buNone/>
            </a:pPr>
            <a:endParaRPr/>
          </a:p>
        </p:txBody>
      </p:sp>
      <p:sp>
        <p:nvSpPr>
          <p:cNvPr id="144" name="Google Shape;144;p21"/>
          <p:cNvSpPr txBox="1">
            <a:spLocks noGrp="1"/>
          </p:cNvSpPr>
          <p:nvPr>
            <p:ph type="sldNum" idx="12"/>
          </p:nvPr>
        </p:nvSpPr>
        <p:spPr>
          <a:xfrm>
            <a:off x="8737601" y="6434674"/>
            <a:ext cx="2844900" cy="286800"/>
          </a:xfrm>
          <a:prstGeom prst="rect">
            <a:avLst/>
          </a:prstGeom>
        </p:spPr>
        <p:txBody>
          <a:bodyPr spcFirstLastPara="1" wrap="square" lIns="121875" tIns="60925" rIns="121875" bIns="609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pic>
        <p:nvPicPr>
          <p:cNvPr id="145" name="Google Shape;145;p21"/>
          <p:cNvPicPr preferRelativeResize="0"/>
          <p:nvPr/>
        </p:nvPicPr>
        <p:blipFill>
          <a:blip r:embed="rId3">
            <a:alphaModFix/>
          </a:blip>
          <a:stretch>
            <a:fillRect/>
          </a:stretch>
        </p:blipFill>
        <p:spPr>
          <a:xfrm>
            <a:off x="0" y="-65950"/>
            <a:ext cx="12327826" cy="59856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Parkinson's Foundation">
      <a:dk1>
        <a:srgbClr val="000000"/>
      </a:dk1>
      <a:lt1>
        <a:srgbClr val="FFFFFF"/>
      </a:lt1>
      <a:dk2>
        <a:srgbClr val="00BFDA"/>
      </a:dk2>
      <a:lt2>
        <a:srgbClr val="D9F5F9"/>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Parkinson's Foundation">
      <a:dk1>
        <a:srgbClr val="000000"/>
      </a:dk1>
      <a:lt1>
        <a:srgbClr val="FFFFFF"/>
      </a:lt1>
      <a:dk2>
        <a:srgbClr val="00BFDA"/>
      </a:dk2>
      <a:lt2>
        <a:srgbClr val="D9F5F9"/>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Parkinson's Foundation">
      <a:dk1>
        <a:sysClr val="windowText" lastClr="000000"/>
      </a:dk1>
      <a:lt1>
        <a:sysClr val="window" lastClr="FFFFFF"/>
      </a:lt1>
      <a:dk2>
        <a:srgbClr val="00BFDA"/>
      </a:dk2>
      <a:lt2>
        <a:srgbClr val="D9F5F9"/>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TotalTime>
  <Words>2002</Words>
  <Application>Microsoft Office PowerPoint</Application>
  <PresentationFormat>Widescreen</PresentationFormat>
  <Paragraphs>139</Paragraphs>
  <Slides>19</Slides>
  <Notes>19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Arial</vt:lpstr>
      <vt:lpstr>Calibri</vt:lpstr>
      <vt:lpstr>Mark OT</vt:lpstr>
      <vt:lpstr>Noto Sans Symbols</vt:lpstr>
      <vt:lpstr>Office Theme</vt:lpstr>
      <vt:lpstr>1_Office Theme</vt:lpstr>
      <vt:lpstr>2_Office Theme</vt:lpstr>
      <vt:lpstr>Hospital Safety Guide</vt:lpstr>
      <vt:lpstr>The Hospital Safety Guide</vt:lpstr>
      <vt:lpstr>What is in the Hospital Safety Guide?</vt:lpstr>
      <vt:lpstr>My Five Parkinson’s Care Needs</vt:lpstr>
      <vt:lpstr>Imagine 12 people with Parkinson’s</vt:lpstr>
      <vt:lpstr>Medication Changes</vt:lpstr>
      <vt:lpstr>Medications</vt:lpstr>
      <vt:lpstr>Need 1: I need my hospital chart to include my exact medications and match my at-home schedule.</vt:lpstr>
      <vt:lpstr>PowerPoint Presentation</vt:lpstr>
      <vt:lpstr>Need 2: I need to take my medications within 15 minutes of my usual schedule.</vt:lpstr>
      <vt:lpstr>PowerPoint Presentation</vt:lpstr>
      <vt:lpstr>Need 3: I need to avoid medications that make my Parkinson’s worse. These medications include those that block dopamine, sedatives and certain pain medications.</vt:lpstr>
      <vt:lpstr>PowerPoint Presentation</vt:lpstr>
      <vt:lpstr>Need 4: I need to move my body as safely and regularly as possible, ideally three times a day.</vt:lpstr>
      <vt:lpstr>Need 5: I need to be screened for swallowing changes to safely maintain my medication routine and minimize my risk of aspiration pneumonia and weight loss.</vt:lpstr>
      <vt:lpstr>Special Considerations</vt:lpstr>
      <vt:lpstr>PowerPoint Presentation</vt:lpstr>
      <vt:lpstr>Homework</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Helena Fox</dc:creator>
  <cp:lastModifiedBy>Helena Fox</cp:lastModifiedBy>
  <cp:revision>13</cp:revision>
  <cp:lastPrinted>2024-10-21T21:00:29Z</cp:lastPrinted>
  <dcterms:modified xsi:type="dcterms:W3CDTF">2025-03-27T22:17:54Z</dcterms:modified>
</cp:coreProperties>
</file>