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199313" cy="7199313"/>
  <p:notesSz cx="6858000" cy="9144000"/>
  <p:embeddedFontLst>
    <p:embeddedFont>
      <p:font typeface="DM Sans" pitchFamily="2" charset="77"/>
      <p:regular r:id="rId4"/>
      <p:bold r:id="rId5"/>
      <p:italic r:id="rId6"/>
      <p:boldItalic r:id="rId7"/>
    </p:embeddedFont>
    <p:embeddedFont>
      <p:font typeface="DM Serif Text" pitchFamily="2" charset="0"/>
      <p:regular r:id="rId8"/>
      <p:italic r:id="rId9"/>
    </p:embeddedFont>
    <p:embeddedFont>
      <p:font typeface="Play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pLNkzRBNavGiMDn0GFJF8NOXP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95C"/>
    <a:srgbClr val="5FB591"/>
    <a:srgbClr val="11EACB"/>
    <a:srgbClr val="21453B"/>
    <a:srgbClr val="F9F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7"/>
    <p:restoredTop sz="94694"/>
  </p:normalViewPr>
  <p:slideViewPr>
    <p:cSldViewPr snapToGrid="0">
      <p:cViewPr varScale="1">
        <p:scale>
          <a:sx n="115" d="100"/>
          <a:sy n="115" d="100"/>
        </p:scale>
        <p:origin x="2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315707" y="1095729"/>
            <a:ext cx="4567898" cy="6209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877643" y="2657663"/>
            <a:ext cx="6101085" cy="1552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272057" y="1150307"/>
            <a:ext cx="6101085" cy="456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Play"/>
              <a:buNone/>
              <a:defRPr sz="472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1pPr>
            <a:lvl2pPr lvl="1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lvl="2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/>
            </a:lvl3pPr>
            <a:lvl4pPr lvl="3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4pPr>
            <a:lvl5pPr lvl="4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5pPr>
            <a:lvl6pPr lvl="5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6pPr>
            <a:lvl7pPr lvl="6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7pPr>
            <a:lvl8pPr lvl="7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8pPr>
            <a:lvl9pPr lvl="8" algn="ctr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24"/>
              <a:buFont typeface="Play"/>
              <a:buNone/>
              <a:defRPr sz="472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rgbClr val="757575"/>
              </a:buClr>
              <a:buSzPts val="1890"/>
              <a:buNone/>
              <a:defRPr sz="189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575"/>
              <a:buNone/>
              <a:defRPr sz="1575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417"/>
              <a:buNone/>
              <a:defRPr sz="1417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rgbClr val="757575"/>
              </a:buClr>
              <a:buSzPts val="1260"/>
              <a:buNone/>
              <a:defRPr sz="126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94953" y="1916484"/>
            <a:ext cx="3059708" cy="456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644652" y="1916484"/>
            <a:ext cx="3059708" cy="456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1pPr>
            <a:lvl2pPr marL="914400" lvl="1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 b="1"/>
            </a:lvl2pPr>
            <a:lvl3pPr marL="1371600" lvl="2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 b="1"/>
            </a:lvl3pPr>
            <a:lvl4pPr marL="1828800" lvl="3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4pPr>
            <a:lvl5pPr marL="2286000" lvl="4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5pPr>
            <a:lvl6pPr marL="2743200" lvl="5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6pPr>
            <a:lvl7pPr marL="3200400" lvl="6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7pPr>
            <a:lvl8pPr marL="3657600" lvl="7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8pPr>
            <a:lvl9pPr marL="4114800" lvl="8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95891" y="2629749"/>
            <a:ext cx="3045646" cy="386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644652" y="1764832"/>
            <a:ext cx="3060646" cy="864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1pPr>
            <a:lvl2pPr marL="914400" lvl="1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 b="1"/>
            </a:lvl2pPr>
            <a:lvl3pPr marL="1371600" lvl="2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None/>
              <a:defRPr sz="1417" b="1"/>
            </a:lvl3pPr>
            <a:lvl4pPr marL="1828800" lvl="3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4pPr>
            <a:lvl5pPr marL="2286000" lvl="4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5pPr>
            <a:lvl6pPr marL="2743200" lvl="5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6pPr>
            <a:lvl7pPr marL="3200400" lvl="6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7pPr>
            <a:lvl8pPr marL="3657600" lvl="7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8pPr>
            <a:lvl9pPr marL="4114800" lvl="8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644652" y="2629749"/>
            <a:ext cx="3060646" cy="386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Play"/>
              <a:buNone/>
              <a:defRPr sz="25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060646" y="1036570"/>
            <a:ext cx="3644652" cy="5116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8556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519"/>
              <a:buChar char="•"/>
              <a:defRPr sz="2519"/>
            </a:lvl1pPr>
            <a:lvl2pPr marL="914400" lvl="1" indent="-368554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2204"/>
              <a:buChar char="•"/>
              <a:defRPr sz="2204"/>
            </a:lvl2pPr>
            <a:lvl3pPr marL="1371600" lvl="2" indent="-348614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Char char="•"/>
              <a:defRPr sz="1890"/>
            </a:lvl3pPr>
            <a:lvl4pPr marL="1828800" lvl="3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4pPr>
            <a:lvl5pPr marL="2286000" lvl="4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5pPr>
            <a:lvl6pPr marL="2743200" lvl="5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6pPr>
            <a:lvl7pPr marL="3200400" lvl="6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7pPr>
            <a:lvl8pPr marL="3657600" lvl="7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8pPr>
            <a:lvl9pPr marL="4114800" lvl="8" indent="-328612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Char char="•"/>
              <a:defRPr sz="1575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95890" y="2159794"/>
            <a:ext cx="2321966" cy="400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marL="914400" lvl="1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marL="1371600" lvl="2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marL="1828800" lvl="3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marL="2286000" lvl="4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marL="2743200" lvl="5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marL="3200400" lvl="6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marL="3657600" lvl="7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marL="4114800" lvl="8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19"/>
              <a:buFont typeface="Play"/>
              <a:buNone/>
              <a:defRPr sz="251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060646" y="1036570"/>
            <a:ext cx="3644652" cy="511617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95890" y="2159794"/>
            <a:ext cx="2321966" cy="400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1pPr>
            <a:lvl2pPr marL="914400" lvl="1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2pPr>
            <a:lvl3pPr marL="1371600" lvl="2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945"/>
              <a:buNone/>
              <a:defRPr sz="945"/>
            </a:lvl3pPr>
            <a:lvl4pPr marL="1828800" lvl="3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4pPr>
            <a:lvl5pPr marL="2286000" lvl="4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5pPr>
            <a:lvl6pPr marL="2743200" lvl="5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6pPr>
            <a:lvl7pPr marL="3200400" lvl="6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7pPr>
            <a:lvl8pPr marL="3657600" lvl="7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8pPr>
            <a:lvl9pPr marL="4114800" lvl="8" indent="-228600" algn="l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787"/>
              <a:buNone/>
              <a:defRPr sz="787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64"/>
              <a:buFont typeface="Play"/>
              <a:buNone/>
              <a:defRPr sz="3464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554" algn="l" rtl="0">
              <a:lnSpc>
                <a:spcPct val="90000"/>
              </a:lnSpc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2204"/>
              <a:buFont typeface="Arial"/>
              <a:buChar char="•"/>
              <a:defRPr sz="220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8615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8612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sz="1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8579" algn="l" rtl="0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>
                <a:schemeClr val="dk1"/>
              </a:buClr>
              <a:buSzPts val="1417"/>
              <a:buFont typeface="Arial"/>
              <a:buChar char="•"/>
              <a:defRPr sz="141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4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EACB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1" y="6166619"/>
            <a:ext cx="7199313" cy="1032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l="9776" t="17144" r="11303" b="18915"/>
          <a:stretch/>
        </p:blipFill>
        <p:spPr>
          <a:xfrm>
            <a:off x="1955043" y="6443119"/>
            <a:ext cx="1037651" cy="618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61304" y="6474045"/>
            <a:ext cx="585863" cy="58586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2530453" y="6166625"/>
            <a:ext cx="2138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97D51"/>
              </a:buClr>
              <a:buSzPts val="1400"/>
              <a:buFont typeface="DM Sans"/>
              <a:buNone/>
            </a:pPr>
            <a:r>
              <a:rPr lang="nl-NL" sz="1400" b="0" i="1" u="none" strike="noStrike" cap="none" dirty="0">
                <a:solidFill>
                  <a:srgbClr val="31695C"/>
                </a:solidFill>
                <a:latin typeface="DM Sans"/>
                <a:ea typeface="DM Sans"/>
                <a:cs typeface="DM Sans"/>
                <a:sym typeface="DM Sans"/>
              </a:rPr>
              <a:t>een initiatief van</a:t>
            </a:r>
            <a:endParaRPr dirty="0">
              <a:solidFill>
                <a:srgbClr val="31695C"/>
              </a:solidFill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55282" y="6474045"/>
            <a:ext cx="1143828" cy="585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9672" y="6467863"/>
            <a:ext cx="1487256" cy="59822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451129" y="514869"/>
            <a:ext cx="6297053" cy="5408655"/>
          </a:xfrm>
          <a:prstGeom prst="roundRect">
            <a:avLst>
              <a:gd name="adj" fmla="val 9574"/>
            </a:avLst>
          </a:prstGeom>
          <a:solidFill>
            <a:schemeClr val="bg1"/>
          </a:solidFill>
          <a:ln>
            <a:noFill/>
          </a:ln>
        </p:spPr>
        <p:txBody>
          <a:bodyPr spcFirstLastPara="1" wrap="square" lIns="51400" tIns="25700" rIns="51400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77"/>
              <a:buFont typeface="Arial"/>
              <a:buNone/>
            </a:pPr>
            <a:endParaRPr sz="4400" b="0" i="0" u="none" strike="noStrike" cap="none" dirty="0">
              <a:solidFill>
                <a:srgbClr val="21453B"/>
              </a:solidFill>
              <a:latin typeface="DM Serif Text" pitchFamily="2" charset="0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045959" y="247503"/>
            <a:ext cx="5102832" cy="534731"/>
          </a:xfrm>
          <a:prstGeom prst="rect">
            <a:avLst/>
          </a:prstGeom>
          <a:solidFill>
            <a:srgbClr val="31695C"/>
          </a:solidFill>
          <a:ln>
            <a:noFill/>
          </a:ln>
        </p:spPr>
        <p:txBody>
          <a:bodyPr spcFirstLastPara="1" wrap="square" lIns="51400" tIns="51400" rIns="51400" bIns="51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DM Serif Text"/>
              <a:buNone/>
            </a:pPr>
            <a:r>
              <a:rPr lang="nl-NL" sz="2800" b="0" i="0" u="none" strike="noStrike" cap="none" dirty="0">
                <a:solidFill>
                  <a:schemeClr val="bg1"/>
                </a:solidFill>
                <a:latin typeface="DM Serif Text"/>
                <a:ea typeface="DM Serif Text"/>
                <a:cs typeface="DM Serif Text"/>
                <a:sym typeface="DM Serif Text"/>
              </a:rPr>
              <a:t>DAG VAN DE DUURZAME ZORG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317532" y="782234"/>
            <a:ext cx="2559686" cy="380843"/>
          </a:xfrm>
          <a:prstGeom prst="rect">
            <a:avLst/>
          </a:prstGeom>
          <a:solidFill>
            <a:srgbClr val="31695C"/>
          </a:solidFill>
          <a:ln>
            <a:noFill/>
          </a:ln>
        </p:spPr>
        <p:txBody>
          <a:bodyPr spcFirstLastPara="1" wrap="square" lIns="51400" tIns="51400" rIns="51400" bIns="51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DM Sans"/>
              <a:buNone/>
            </a:pPr>
            <a:r>
              <a:rPr lang="nl-NL" sz="1800" b="0" u="none" strike="noStrike" cap="none" dirty="0">
                <a:solidFill>
                  <a:schemeClr val="bg1"/>
                </a:solidFill>
                <a:latin typeface="DM Sans"/>
                <a:ea typeface="DM Sans"/>
                <a:cs typeface="DM Sans"/>
                <a:sym typeface="DM Sans"/>
              </a:rPr>
              <a:t>19 september 2025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44608" y="6293015"/>
            <a:ext cx="1383778" cy="968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DM Serif Text</vt:lpstr>
      <vt:lpstr>DM Sans</vt:lpstr>
      <vt:lpstr>Arial</vt:lpstr>
      <vt:lpstr>Play</vt:lpstr>
      <vt:lpstr>Calibri</vt:lpstr>
      <vt:lpstr>Kantoorthema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Else de Ridder</dc:creator>
  <cp:lastModifiedBy>Else de Ridder</cp:lastModifiedBy>
  <cp:revision>2</cp:revision>
  <dcterms:created xsi:type="dcterms:W3CDTF">2024-04-30T13:43:09Z</dcterms:created>
  <dcterms:modified xsi:type="dcterms:W3CDTF">2025-09-04T09:51:59Z</dcterms:modified>
</cp:coreProperties>
</file>