
<file path=[Content_Types].xml><?xml version="1.0" encoding="utf-8"?>
<Types xmlns="http://schemas.openxmlformats.org/package/2006/content-types">
  <Default Extension="img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69" r:id="rId3"/>
    <p:sldId id="257" r:id="rId4"/>
    <p:sldId id="258" r:id="rId5"/>
    <p:sldId id="350" r:id="rId6"/>
    <p:sldId id="373" r:id="rId7"/>
    <p:sldId id="374" r:id="rId8"/>
    <p:sldId id="375" r:id="rId9"/>
    <p:sldId id="376" r:id="rId10"/>
    <p:sldId id="370" r:id="rId11"/>
    <p:sldId id="392" r:id="rId12"/>
    <p:sldId id="377" r:id="rId13"/>
    <p:sldId id="378" r:id="rId14"/>
    <p:sldId id="379" r:id="rId15"/>
    <p:sldId id="380" r:id="rId16"/>
    <p:sldId id="393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A888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878B7-D75F-4B6F-9E1A-73FBEA8BC970}" v="88" dt="2026-02-12T00:00:30.949"/>
    <p1510:client id="{9E863DFE-8711-4354-B867-8C10A179C947}" v="19" dt="2026-02-12T00:33:02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288DA-14A2-4D16-8990-91E8EB403462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D422B-B146-4BB4-AD98-8B633597E8D8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89739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432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818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6385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4014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899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502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42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8449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6605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174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2528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EECE0-6BF4-4AA4-876A-B9ED4BE3A100}" type="datetimeFigureOut">
              <a:rPr lang="en-JM" smtClean="0"/>
              <a:t>11/2/2026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6A3BD-6554-4051-956A-E9B15730EE2E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8279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ofparkinsons.com/2020/01/05/road-202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ople-holding-their-phones-3184435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mart.com/ip/CONZONE-Carnival-Men-s-Hooded-Surcoat-Sleeveless-Tabard-Tunic-Cloak-for-Men-Casual-Viking-Solid-Color-Funny-Party-Stage-Performance-Tops/1946491236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dHeTACe6aE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generous-husband.com/2019/06/11/sorry-dear-youre-not-that-important-to-m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faderfx/art/Ak-47-Ultra-HD-4k-Wallpaper-3840x2160-71555821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faderfx/art/Ak-47-Ultra-HD-4k-Wallpaper-3840x2160-71555821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ofparkinsons.com/2020/01/05/road-202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png/54574068-a-wooden-honey-dipper-dripping-golden-honey-onto-a-surf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agon-quest.org/w/index.php?title=File:Copper_Sword.png&amp;section=1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.com/en-in/money/investment/privacy-matters-10-life-details-to-keep-confidential/ar-AA1ClfZc" TargetMode="External"/><Relationship Id="rId2" Type="http://schemas.openxmlformats.org/officeDocument/2006/relationships/image" Target="../media/image5.im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29417&amp;picture=sherlock-holme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shot of a road&#10;&#10;AI-generated content may be incorrect.">
            <a:extLst>
              <a:ext uri="{FF2B5EF4-FFF2-40B4-BE49-F238E27FC236}">
                <a16:creationId xmlns:a16="http://schemas.microsoft.com/office/drawing/2014/main" id="{79AB1FE4-9D38-455D-8379-0D5821042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4DA294-83B5-4753-1F8C-C2935A57D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90" y="729073"/>
            <a:ext cx="7772400" cy="23876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Wisdom for Life’s Journey</a:t>
            </a:r>
            <a:endParaRPr lang="en-JM" dirty="0">
              <a:latin typeface="Amasis MT Pro Black" panose="02040A040500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4A4FA0-8FEB-1D2F-25CB-4D2DA92C48A7}"/>
              </a:ext>
            </a:extLst>
          </p:cNvPr>
          <p:cNvSpPr/>
          <p:nvPr/>
        </p:nvSpPr>
        <p:spPr>
          <a:xfrm>
            <a:off x="4526478" y="2928372"/>
            <a:ext cx="268022" cy="1231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ttingvile" pitchFamily="50" charset="0"/>
              </a:rPr>
              <a:t>Sexual Purity</a:t>
            </a:r>
          </a:p>
        </p:txBody>
      </p:sp>
      <p:pic>
        <p:nvPicPr>
          <p:cNvPr id="9" name="Picture 8" descr="Long shot of a road&#10;&#10;AI-generated content may be incorrect.">
            <a:extLst>
              <a:ext uri="{FF2B5EF4-FFF2-40B4-BE49-F238E27FC236}">
                <a16:creationId xmlns:a16="http://schemas.microsoft.com/office/drawing/2014/main" id="{86085649-A6A1-2374-6DB2-A2065E100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519" l="3542" r="95729">
                        <a14:foregroundMark x1="52135" y1="50370" x2="42500" y2="69167"/>
                        <a14:foregroundMark x1="42500" y1="69167" x2="40990" y2="88519"/>
                        <a14:foregroundMark x1="40990" y1="88519" x2="64375" y2="87130"/>
                        <a14:foregroundMark x1="64375" y1="87130" x2="49740" y2="57685"/>
                        <a14:foregroundMark x1="49740" y1="57685" x2="41979" y2="48796"/>
                        <a14:foregroundMark x1="41979" y1="48796" x2="42135" y2="48426"/>
                        <a14:foregroundMark x1="49896" y1="46759" x2="73698" y2="78519"/>
                        <a14:foregroundMark x1="55833" y1="62037" x2="7917" y2="94074"/>
                        <a14:foregroundMark x1="7917" y1="94074" x2="18802" y2="96204"/>
                        <a14:foregroundMark x1="18802" y1="96204" x2="60365" y2="86667"/>
                        <a14:foregroundMark x1="60365" y1="86667" x2="88594" y2="93426"/>
                        <a14:foregroundMark x1="88594" y1="93426" x2="80000" y2="83796"/>
                        <a14:foregroundMark x1="80000" y1="83796" x2="74531" y2="81481"/>
                        <a14:foregroundMark x1="44167" y1="58611" x2="25156" y2="85000"/>
                        <a14:foregroundMark x1="25156" y1="85000" x2="25365" y2="84907"/>
                        <a14:foregroundMark x1="52500" y1="69167" x2="47604" y2="76204"/>
                        <a14:foregroundMark x1="54896" y1="78704" x2="45833" y2="86759"/>
                        <a14:foregroundMark x1="38333" y1="56296" x2="22500" y2="70926"/>
                        <a14:foregroundMark x1="22500" y1="70926" x2="36771" y2="55833"/>
                        <a14:foregroundMark x1="66667" y1="58796" x2="73958" y2="70000"/>
                        <a14:foregroundMark x1="73958" y1="70000" x2="94948" y2="88056"/>
                        <a14:foregroundMark x1="94948" y1="88056" x2="98594" y2="94259"/>
                        <a14:foregroundMark x1="98594" y1="94259" x2="15937" y2="98704"/>
                        <a14:foregroundMark x1="15937" y1="98704" x2="7552" y2="91667"/>
                        <a14:foregroundMark x1="7552" y1="91667" x2="3333" y2="82500"/>
                        <a14:foregroundMark x1="3333" y1="82500" x2="1927" y2="73704"/>
                        <a14:foregroundMark x1="1927" y1="73704" x2="10677" y2="63889"/>
                        <a14:foregroundMark x1="10677" y1="63889" x2="18594" y2="63056"/>
                        <a14:foregroundMark x1="18594" y1="63056" x2="19271" y2="63241"/>
                        <a14:foregroundMark x1="17240" y1="48426" x2="2969" y2="48333"/>
                        <a14:foregroundMark x1="2969" y1="48333" x2="3333" y2="90278"/>
                        <a14:foregroundMark x1="3333" y1="90278" x2="17656" y2="98519"/>
                        <a14:foregroundMark x1="17656" y1="98519" x2="18073" y2="94352"/>
                        <a14:foregroundMark x1="94063" y1="49074" x2="95156" y2="61481"/>
                        <a14:foregroundMark x1="95156" y1="61481" x2="99010" y2="70741"/>
                        <a14:foregroundMark x1="99010" y1="70741" x2="95781" y2="89537"/>
                        <a14:foregroundMark x1="95781" y1="89537" x2="95000" y2="91852"/>
                        <a14:foregroundMark x1="83438" y1="74259" x2="91927" y2="85278"/>
                        <a14:foregroundMark x1="91927" y1="85278" x2="90573" y2="80000"/>
                        <a14:foregroundMark x1="22240" y1="70926" x2="3542" y2="87685"/>
                        <a14:foregroundMark x1="3542" y1="87685" x2="17760" y2="72778"/>
                        <a14:backgroundMark x1="87396" y1="42963" x2="55937" y2="36481"/>
                        <a14:backgroundMark x1="55937" y1="36481" x2="15000" y2="44259"/>
                        <a14:backgroundMark x1="15000" y1="44259" x2="15156" y2="36852"/>
                        <a14:backgroundMark x1="15156" y1="36852" x2="18698" y2="27778"/>
                        <a14:backgroundMark x1="18698" y1="27778" x2="33854" y2="25000"/>
                        <a14:backgroundMark x1="33854" y1="25000" x2="72760" y2="31389"/>
                        <a14:backgroundMark x1="72760" y1="31389" x2="84844" y2="26019"/>
                        <a14:backgroundMark x1="84844" y1="26019" x2="85833" y2="2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C901-F967-B948-FB57-E5A899DC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103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EE3D0-E865-EB63-DD7C-412ABF68F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4 who redeems your life from the pit</a:t>
            </a:r>
          </a:p>
          <a:p>
            <a:pPr marL="0" indent="0">
              <a:buNone/>
            </a:pPr>
            <a:r>
              <a:rPr lang="en-US" sz="3600" dirty="0"/>
              <a:t>    and crowns you with love and compassion,</a:t>
            </a:r>
          </a:p>
          <a:p>
            <a:pPr marL="0" indent="0">
              <a:buNone/>
            </a:pPr>
            <a:r>
              <a:rPr lang="en-US" sz="3600" dirty="0"/>
              <a:t>5 who satisfies your desires with good things</a:t>
            </a:r>
          </a:p>
          <a:p>
            <a:pPr marL="0" indent="0">
              <a:buNone/>
            </a:pPr>
            <a:r>
              <a:rPr lang="en-US" sz="3600" dirty="0"/>
              <a:t>    so that your youth is renewed like the eagle’s.</a:t>
            </a:r>
          </a:p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3113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9144000" cy="1519356"/>
            <a:chOff x="0" y="-29768"/>
            <a:chExt cx="12202174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7AACD4-D3DC-0968-B677-696721EB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09902"/>
            <a:ext cx="5193019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Likes = Acceptance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03B7DB-88EE-495C-588D-4E5269424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735" b="1"/>
          <a:stretch>
            <a:fillRect/>
          </a:stretch>
        </p:blipFill>
        <p:spPr>
          <a:xfrm>
            <a:off x="20" y="10"/>
            <a:ext cx="9143979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9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4A8D-C12E-C451-6FF4-4EDC3383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18:1-4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B2F80-6748-CB61-FD0C-5FBBC029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After David had finished talking with Saul, Jonathan became one in spirit with David, and he loved him as himself. 2 From that day Saul kept David with him and did not let him return home to his family. 3 And Jonathan made a covenant with David because he loved him as himself. </a:t>
            </a:r>
            <a:endParaRPr lang="en-JM" sz="3600" dirty="0"/>
          </a:p>
        </p:txBody>
      </p:sp>
    </p:spTree>
    <p:extLst>
      <p:ext uri="{BB962C8B-B14F-4D97-AF65-F5344CB8AC3E}">
        <p14:creationId xmlns:p14="http://schemas.microsoft.com/office/powerpoint/2010/main" val="2474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3D228-2B86-082D-FA99-F660576B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EE0-520E-4233-D98D-1DF13982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Samuel 18:1-4</a:t>
            </a:r>
            <a:endParaRPr lang="en-JM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AC54C7-643E-66B7-1215-E32B6DD3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1777"/>
          <a:stretch>
            <a:fillRect/>
          </a:stretch>
        </p:blipFill>
        <p:spPr>
          <a:xfrm>
            <a:off x="4476751" y="891346"/>
            <a:ext cx="4667250" cy="59666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D5DA-DDB7-F084-5711-5B00196EB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97217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4 Jonathan took off the robe he was wearing and gave it to David, along with his tunic, and even his sword, his bow and his belt.</a:t>
            </a:r>
            <a:endParaRPr lang="en-JM" sz="3600" dirty="0"/>
          </a:p>
        </p:txBody>
      </p:sp>
    </p:spTree>
    <p:extLst>
      <p:ext uri="{BB962C8B-B14F-4D97-AF65-F5344CB8AC3E}">
        <p14:creationId xmlns:p14="http://schemas.microsoft.com/office/powerpoint/2010/main" val="386249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E5DC-DE65-325D-B80E-B9887409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M"/>
          </a:p>
        </p:txBody>
      </p:sp>
      <p:pic>
        <p:nvPicPr>
          <p:cNvPr id="4" name="Online Media 3" title="Ronaldo’s Friend Gave Up His Career for THIS! 😳⚽">
            <a:hlinkClick r:id="" action="ppaction://media"/>
            <a:extLst>
              <a:ext uri="{FF2B5EF4-FFF2-40B4-BE49-F238E27FC236}">
                <a16:creationId xmlns:a16="http://schemas.microsoft.com/office/drawing/2014/main" id="{67A3604B-AA34-04C2-F940-6D241F4AEB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2237" y="49619"/>
            <a:ext cx="3819525" cy="67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51D3-12E2-4D79-0E0B-C27A3189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2:25-26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43DEC-5A3A-7E07-B4BC-DCFE02057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M" sz="3600" baseline="30000" dirty="0"/>
              <a:t>25 </a:t>
            </a:r>
            <a:r>
              <a:rPr lang="en-JM" sz="3600" dirty="0"/>
              <a:t>“How the mighty have fallen in battle!</a:t>
            </a:r>
            <a:br>
              <a:rPr lang="en-JM" sz="3600" dirty="0"/>
            </a:br>
            <a:r>
              <a:rPr lang="en-JM" sz="3600" dirty="0"/>
              <a:t>    Jonathan lies slain on your heights.</a:t>
            </a:r>
            <a:br>
              <a:rPr lang="en-JM" sz="3600" dirty="0"/>
            </a:br>
            <a:r>
              <a:rPr lang="en-JM" sz="3600" baseline="30000" dirty="0"/>
              <a:t>26 </a:t>
            </a:r>
            <a:r>
              <a:rPr lang="en-JM" sz="3600" dirty="0"/>
              <a:t>I grieve for you, Jonathan my brother;</a:t>
            </a:r>
            <a:br>
              <a:rPr lang="en-JM" sz="3600" dirty="0"/>
            </a:br>
            <a:r>
              <a:rPr lang="en-JM" sz="3600" dirty="0"/>
              <a:t>    you were very dear to me.</a:t>
            </a:r>
            <a:br>
              <a:rPr lang="en-JM" sz="3600" dirty="0"/>
            </a:br>
            <a:r>
              <a:rPr lang="en-JM" sz="3600" dirty="0"/>
              <a:t>Your love for me was wonderful,</a:t>
            </a:r>
            <a:br>
              <a:rPr lang="en-JM" sz="3600" dirty="0"/>
            </a:br>
            <a:r>
              <a:rPr lang="en-JM" sz="3600" dirty="0"/>
              <a:t>    more wonderful than that of women.</a:t>
            </a:r>
          </a:p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4356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2FC15-F580-5489-086F-F3DC9BAC7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2600" y="699326"/>
            <a:ext cx="8178799" cy="54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2913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0B51-0E56-7A15-B314-AED77C0A9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5:5-10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24F36-25B3-0BA7-71F4-3A9F01E48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3437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5 Her feet go down to death;</a:t>
            </a:r>
          </a:p>
          <a:p>
            <a:pPr marL="0" indent="0">
              <a:buNone/>
            </a:pPr>
            <a:r>
              <a:rPr lang="en-US" sz="3600" dirty="0"/>
              <a:t>    her steps lead straight to the grave.</a:t>
            </a:r>
          </a:p>
          <a:p>
            <a:pPr marL="0" indent="0">
              <a:buNone/>
            </a:pPr>
            <a:r>
              <a:rPr lang="en-US" sz="3600" dirty="0"/>
              <a:t>6 She gives no thought to the way of life;</a:t>
            </a:r>
          </a:p>
          <a:p>
            <a:pPr marL="0" indent="0">
              <a:buNone/>
            </a:pPr>
            <a:r>
              <a:rPr lang="en-US" sz="3600" dirty="0"/>
              <a:t>    her paths wander aimlessly, but she does not know it.</a:t>
            </a:r>
          </a:p>
          <a:p>
            <a:pPr marL="0" indent="0">
              <a:buNone/>
            </a:pPr>
            <a:r>
              <a:rPr lang="en-US" sz="3600" dirty="0"/>
              <a:t>7 Now then, my sons, listen to me;</a:t>
            </a:r>
          </a:p>
          <a:p>
            <a:pPr marL="0" indent="0">
              <a:buNone/>
            </a:pPr>
            <a:r>
              <a:rPr lang="en-US" sz="3600" dirty="0"/>
              <a:t>    do not turn aside from what I say.</a:t>
            </a:r>
          </a:p>
          <a:p>
            <a:pPr marL="0" indent="0">
              <a:buNone/>
            </a:pPr>
            <a:endParaRPr lang="en-JM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50F6E-3203-9AC6-00A3-0CFCB463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7414" y="117476"/>
            <a:ext cx="2906586" cy="199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1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96F6E-E521-9CDC-D2EF-151B0AC7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5199-7F43-AB1C-7271-5B8EED8F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5:5-10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1BF33-8B92-14B6-6603-06CD4BF8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91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8 Keep to a path far from her,</a:t>
            </a:r>
          </a:p>
          <a:p>
            <a:pPr marL="0" indent="0">
              <a:buNone/>
            </a:pPr>
            <a:r>
              <a:rPr lang="en-US" sz="3600" dirty="0"/>
              <a:t>    do not go near the door of her house,</a:t>
            </a:r>
          </a:p>
          <a:p>
            <a:pPr marL="0" indent="0">
              <a:buNone/>
            </a:pPr>
            <a:r>
              <a:rPr lang="en-US" sz="3600" dirty="0"/>
              <a:t>9 lest you lose your honor to others</a:t>
            </a:r>
          </a:p>
          <a:p>
            <a:pPr marL="0" indent="0">
              <a:buNone/>
            </a:pPr>
            <a:r>
              <a:rPr lang="en-US" sz="3600" dirty="0"/>
              <a:t>    and your dignity to one who is cruel,</a:t>
            </a:r>
          </a:p>
          <a:p>
            <a:pPr marL="0" indent="0">
              <a:buNone/>
            </a:pPr>
            <a:r>
              <a:rPr lang="en-US" sz="3600" dirty="0"/>
              <a:t>10 lest strangers feast on your wealth</a:t>
            </a:r>
          </a:p>
          <a:p>
            <a:pPr marL="0" indent="0">
              <a:buNone/>
            </a:pPr>
            <a:r>
              <a:rPr lang="en-US" sz="3600" dirty="0"/>
              <a:t>    and your toil enrich the house of another.</a:t>
            </a:r>
          </a:p>
          <a:p>
            <a:pPr marL="0" indent="0">
              <a:buNone/>
            </a:pPr>
            <a:endParaRPr lang="en-JM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6BC4A-2777-5821-2D28-FE7AE14B6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7414" y="117476"/>
            <a:ext cx="2906586" cy="199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94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C993-C831-24E1-74CF-C50021A97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5:11-14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CE38A-329F-17D7-AAF0-CF8E58144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11 At the end of your life you will groan,</a:t>
            </a:r>
          </a:p>
          <a:p>
            <a:pPr marL="0" indent="0">
              <a:buNone/>
            </a:pPr>
            <a:r>
              <a:rPr lang="en-US" dirty="0"/>
              <a:t>    when your flesh and body are spent.</a:t>
            </a:r>
          </a:p>
          <a:p>
            <a:pPr marL="0" indent="0">
              <a:buNone/>
            </a:pPr>
            <a:r>
              <a:rPr lang="en-US" dirty="0"/>
              <a:t>12 You will say, “How I hated discipline!</a:t>
            </a:r>
          </a:p>
          <a:p>
            <a:pPr marL="0" indent="0">
              <a:buNone/>
            </a:pPr>
            <a:r>
              <a:rPr lang="en-US" dirty="0"/>
              <a:t>    How my heart spurned correction!</a:t>
            </a:r>
          </a:p>
          <a:p>
            <a:pPr marL="0" indent="0">
              <a:buNone/>
            </a:pPr>
            <a:r>
              <a:rPr lang="en-US" dirty="0"/>
              <a:t>13 I would not obey my teachers</a:t>
            </a:r>
          </a:p>
          <a:p>
            <a:pPr marL="0" indent="0">
              <a:buNone/>
            </a:pPr>
            <a:r>
              <a:rPr lang="en-US" dirty="0"/>
              <a:t>    or turn my ear to my instructors.</a:t>
            </a:r>
          </a:p>
          <a:p>
            <a:pPr marL="0" indent="0">
              <a:buNone/>
            </a:pPr>
            <a:r>
              <a:rPr lang="en-US" dirty="0"/>
              <a:t>14 And I was soon in serious trouble</a:t>
            </a:r>
          </a:p>
          <a:p>
            <a:pPr marL="0" indent="0">
              <a:buNone/>
            </a:pPr>
            <a:r>
              <a:rPr lang="en-US" dirty="0"/>
              <a:t>    in the assembly of God’s people.”</a:t>
            </a:r>
          </a:p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6524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79C54-1D8F-72D2-A04E-27A4F4DBE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shot of a road&#10;&#10;AI-generated content may be incorrect.">
            <a:extLst>
              <a:ext uri="{FF2B5EF4-FFF2-40B4-BE49-F238E27FC236}">
                <a16:creationId xmlns:a16="http://schemas.microsoft.com/office/drawing/2014/main" id="{1AF54ABF-E33E-E6C6-9A87-6065D17F6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2E8B0B-14DD-D073-B110-1CDFF7502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90" y="729073"/>
            <a:ext cx="7772400" cy="2387600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</a:rPr>
              <a:t>Wisdom for Life’s Journey</a:t>
            </a:r>
            <a:endParaRPr lang="en-JM" dirty="0">
              <a:latin typeface="Amasis MT Pro Black" panose="02040A040500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42822-269F-A922-E70C-F3B611191A5A}"/>
              </a:ext>
            </a:extLst>
          </p:cNvPr>
          <p:cNvSpPr/>
          <p:nvPr/>
        </p:nvSpPr>
        <p:spPr>
          <a:xfrm>
            <a:off x="207123" y="3660032"/>
            <a:ext cx="890673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ttingvile" pitchFamily="50" charset="0"/>
              </a:rPr>
              <a:t>Sexual Purity</a:t>
            </a:r>
          </a:p>
        </p:txBody>
      </p:sp>
    </p:spTree>
    <p:extLst>
      <p:ext uri="{BB962C8B-B14F-4D97-AF65-F5344CB8AC3E}">
        <p14:creationId xmlns:p14="http://schemas.microsoft.com/office/powerpoint/2010/main" val="161339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3ECD-C096-D438-78D2-AEF95FE9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5:15-20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F188D-489A-F0A6-5901-B5BA895BB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3437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15 Drink water from your own cistern,</a:t>
            </a:r>
          </a:p>
          <a:p>
            <a:pPr marL="0" indent="0">
              <a:buNone/>
            </a:pPr>
            <a:r>
              <a:rPr lang="en-US" sz="3600" dirty="0"/>
              <a:t>    running water from your own well.</a:t>
            </a:r>
          </a:p>
          <a:p>
            <a:pPr marL="0" indent="0">
              <a:buNone/>
            </a:pPr>
            <a:r>
              <a:rPr lang="en-US" sz="3600" dirty="0"/>
              <a:t>16 Should your springs overflow in the streets,</a:t>
            </a:r>
          </a:p>
          <a:p>
            <a:pPr marL="0" indent="0">
              <a:buNone/>
            </a:pPr>
            <a:r>
              <a:rPr lang="en-US" sz="3600" dirty="0"/>
              <a:t>    your streams of water in the public squares?</a:t>
            </a:r>
          </a:p>
          <a:p>
            <a:pPr marL="0" indent="0">
              <a:buNone/>
            </a:pPr>
            <a:r>
              <a:rPr lang="en-US" sz="3600" dirty="0"/>
              <a:t>17 Let them be yours alone,</a:t>
            </a:r>
          </a:p>
          <a:p>
            <a:pPr marL="0" indent="0">
              <a:buNone/>
            </a:pPr>
            <a:r>
              <a:rPr lang="en-US" sz="3600" dirty="0"/>
              <a:t>    never to be shared with strangers.</a:t>
            </a:r>
          </a:p>
        </p:txBody>
      </p:sp>
    </p:spTree>
    <p:extLst>
      <p:ext uri="{BB962C8B-B14F-4D97-AF65-F5344CB8AC3E}">
        <p14:creationId xmlns:p14="http://schemas.microsoft.com/office/powerpoint/2010/main" val="106838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444B-E825-D168-C4AC-8DED76D6F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4916-659B-CAB2-0C7E-C088CD39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5:15-20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63BD8-D86D-F318-3518-DC71A9FD7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18 May your fountain be blessed,</a:t>
            </a:r>
          </a:p>
          <a:p>
            <a:pPr marL="0" indent="0">
              <a:buNone/>
            </a:pPr>
            <a:r>
              <a:rPr lang="en-US" sz="3600" dirty="0"/>
              <a:t>    and may you rejoice in the wife of your youth.</a:t>
            </a:r>
          </a:p>
          <a:p>
            <a:pPr marL="0" indent="0">
              <a:buNone/>
            </a:pPr>
            <a:r>
              <a:rPr lang="en-US" sz="3600" dirty="0"/>
              <a:t>19 A loving doe, a graceful deer—</a:t>
            </a:r>
          </a:p>
          <a:p>
            <a:pPr marL="0" indent="0">
              <a:buNone/>
            </a:pPr>
            <a:r>
              <a:rPr lang="en-US" sz="3600" dirty="0"/>
              <a:t>    may her breasts satisfy you always,</a:t>
            </a:r>
          </a:p>
          <a:p>
            <a:pPr marL="0" indent="0">
              <a:buNone/>
            </a:pPr>
            <a:r>
              <a:rPr lang="en-US" sz="3600" dirty="0"/>
              <a:t>    may you ever be intoxicated with her love.</a:t>
            </a:r>
          </a:p>
          <a:p>
            <a:pPr marL="0" indent="0">
              <a:buNone/>
            </a:pPr>
            <a:endParaRPr lang="en-JM" sz="3600" dirty="0"/>
          </a:p>
        </p:txBody>
      </p:sp>
    </p:spTree>
    <p:extLst>
      <p:ext uri="{BB962C8B-B14F-4D97-AF65-F5344CB8AC3E}">
        <p14:creationId xmlns:p14="http://schemas.microsoft.com/office/powerpoint/2010/main" val="348373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9FB32-41D7-C7A7-6C8B-73FD0AC46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AD43-589D-5D10-3E80-91F7287F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5:15-20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E042-83C0-33D6-2C6C-423BA06F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20 Why, my son, be intoxicated with another man’s wife?</a:t>
            </a:r>
          </a:p>
          <a:p>
            <a:pPr marL="0" indent="0">
              <a:buNone/>
            </a:pPr>
            <a:r>
              <a:rPr lang="en-US" sz="3600" dirty="0"/>
              <a:t>    Why embrace the bosom of a wayward woman?</a:t>
            </a:r>
          </a:p>
          <a:p>
            <a:pPr marL="0" indent="0">
              <a:buNone/>
            </a:pPr>
            <a:endParaRPr lang="en-JM" sz="3600" dirty="0"/>
          </a:p>
        </p:txBody>
      </p:sp>
    </p:spTree>
    <p:extLst>
      <p:ext uri="{BB962C8B-B14F-4D97-AF65-F5344CB8AC3E}">
        <p14:creationId xmlns:p14="http://schemas.microsoft.com/office/powerpoint/2010/main" val="130732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C869-7413-00DA-A8D8-903FBD2D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Corinthians 7:5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AE436-2A01-6F81-39F7-770D6B831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M" sz="3600" baseline="30000" dirty="0"/>
              <a:t>5 </a:t>
            </a:r>
            <a:r>
              <a:rPr lang="en-JM" sz="3600" dirty="0"/>
              <a:t>Do not deprive each other except perhaps by mutual consent and for a time, so that you may devote yourselves to prayer. Then come together again so that Satan will not tempt you because of your lack of self-control.</a:t>
            </a:r>
          </a:p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43066582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FC5D-8D3A-D80C-7334-8DD29F1C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5:21-23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E7AB7-E190-8CC9-15BA-3F5568A26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M" sz="3600" baseline="30000" dirty="0"/>
              <a:t>21 </a:t>
            </a:r>
            <a:r>
              <a:rPr lang="en-JM" sz="3600" dirty="0"/>
              <a:t>For your ways are in full view of the Lord,</a:t>
            </a:r>
            <a:br>
              <a:rPr lang="en-JM" sz="3600" dirty="0"/>
            </a:br>
            <a:r>
              <a:rPr lang="en-JM" sz="3600" dirty="0"/>
              <a:t>    and he examines all your paths.</a:t>
            </a:r>
            <a:br>
              <a:rPr lang="en-JM" sz="3600" dirty="0"/>
            </a:br>
            <a:r>
              <a:rPr lang="en-JM" sz="3600" baseline="30000" dirty="0"/>
              <a:t>22 </a:t>
            </a:r>
            <a:r>
              <a:rPr lang="en-JM" sz="3600" dirty="0"/>
              <a:t>The evil deeds of the wicked ensnare them;</a:t>
            </a:r>
            <a:br>
              <a:rPr lang="en-JM" sz="3600" dirty="0"/>
            </a:br>
            <a:r>
              <a:rPr lang="en-JM" sz="3600" dirty="0"/>
              <a:t>    the cords of their sins hold them fast.</a:t>
            </a:r>
            <a:br>
              <a:rPr lang="en-JM" sz="3600" dirty="0"/>
            </a:br>
            <a:r>
              <a:rPr lang="en-JM" sz="3600" baseline="30000" dirty="0"/>
              <a:t>23 </a:t>
            </a:r>
            <a:r>
              <a:rPr lang="en-JM" sz="3600" dirty="0"/>
              <a:t>For lack of discipline they will die,</a:t>
            </a:r>
            <a:br>
              <a:rPr lang="en-JM" sz="3600" dirty="0"/>
            </a:br>
            <a:r>
              <a:rPr lang="en-JM" sz="3600" dirty="0"/>
              <a:t>    led astray by their own great folly.</a:t>
            </a:r>
          </a:p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3261142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F5CE-3567-B198-50AC-D6681B35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FBFD8-C267-09AD-EC03-C01E7A4D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Anticipate the appeal of Temptation</a:t>
            </a:r>
          </a:p>
          <a:p>
            <a:r>
              <a:rPr lang="en-US" sz="3600" dirty="0"/>
              <a:t>Replace Temptation with “Good Things”</a:t>
            </a:r>
          </a:p>
          <a:p>
            <a:r>
              <a:rPr lang="en-US" sz="3600" dirty="0"/>
              <a:t>Recognize the Danger Zone</a:t>
            </a:r>
          </a:p>
          <a:p>
            <a:r>
              <a:rPr lang="en-US" sz="3600" dirty="0"/>
              <a:t>Make yourself Accountable</a:t>
            </a:r>
          </a:p>
          <a:p>
            <a:r>
              <a:rPr lang="en-US" sz="3600" dirty="0"/>
              <a:t>Fill up on the “Good Things”</a:t>
            </a:r>
            <a:endParaRPr lang="en-JM" sz="3600" dirty="0"/>
          </a:p>
        </p:txBody>
      </p:sp>
    </p:spTree>
    <p:extLst>
      <p:ext uri="{BB962C8B-B14F-4D97-AF65-F5344CB8AC3E}">
        <p14:creationId xmlns:p14="http://schemas.microsoft.com/office/powerpoint/2010/main" val="14963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EF06-AD6F-9CA6-D348-E012F2AA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5:1-4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5864-18CA-B96F-5AAA-F5DEC307B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My son, pay attention to my wisdom,</a:t>
            </a:r>
          </a:p>
          <a:p>
            <a:pPr marL="0" indent="0">
              <a:buNone/>
            </a:pPr>
            <a:r>
              <a:rPr lang="en-US" sz="3600" dirty="0"/>
              <a:t>    turn your ear to my words of insight,</a:t>
            </a:r>
          </a:p>
          <a:p>
            <a:pPr marL="0" indent="0">
              <a:buNone/>
            </a:pPr>
            <a:r>
              <a:rPr lang="en-US" sz="3600" dirty="0"/>
              <a:t>2 that you may maintain discretion</a:t>
            </a:r>
          </a:p>
          <a:p>
            <a:pPr marL="0" indent="0">
              <a:buNone/>
            </a:pPr>
            <a:r>
              <a:rPr lang="en-US" sz="3600" dirty="0"/>
              <a:t>    and your lips may preserve knowledge.</a:t>
            </a:r>
          </a:p>
        </p:txBody>
      </p:sp>
    </p:spTree>
    <p:extLst>
      <p:ext uri="{BB962C8B-B14F-4D97-AF65-F5344CB8AC3E}">
        <p14:creationId xmlns:p14="http://schemas.microsoft.com/office/powerpoint/2010/main" val="1984903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2B3DD-6798-7538-2441-475E65AB2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7361-CECB-6282-88E3-34821217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5:1-4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F071-969A-307B-C794-71ECD4B9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3 For the lips of the adulterous woman drip honey,</a:t>
            </a:r>
          </a:p>
          <a:p>
            <a:pPr marL="0" indent="0">
              <a:buNone/>
            </a:pPr>
            <a:r>
              <a:rPr lang="en-US" sz="3600" dirty="0"/>
              <a:t>    and her speech is smoother than oil;</a:t>
            </a:r>
          </a:p>
          <a:p>
            <a:pPr marL="0" indent="0">
              <a:buNone/>
            </a:pPr>
            <a:r>
              <a:rPr lang="en-US" sz="3600" dirty="0"/>
              <a:t>4 but in the end she is bitter as gall,</a:t>
            </a:r>
          </a:p>
          <a:p>
            <a:pPr marL="0" indent="0">
              <a:buNone/>
            </a:pPr>
            <a:r>
              <a:rPr lang="en-US" sz="3600" dirty="0"/>
              <a:t>    sharp as a double-edged sword.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03CB94-80EC-D979-6DD5-BDEA83887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22406" y="4758813"/>
            <a:ext cx="2099187" cy="2099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93C511-8E9A-91DB-3680-662F69633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94904" y="3824748"/>
            <a:ext cx="2226689" cy="30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350E93-D077-59A0-721D-2B8CCCA94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33"/>
          <a:stretch>
            <a:fillRect/>
          </a:stretch>
        </p:blipFill>
        <p:spPr>
          <a:xfrm>
            <a:off x="20" y="10"/>
            <a:ext cx="9143979" cy="685798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F1DA9D-05FD-09E7-68DD-640CBC14924F}"/>
              </a:ext>
            </a:extLst>
          </p:cNvPr>
          <p:cNvSpPr txBox="1"/>
          <p:nvPr/>
        </p:nvSpPr>
        <p:spPr>
          <a:xfrm>
            <a:off x="314326" y="514350"/>
            <a:ext cx="37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3600" dirty="0"/>
              <a:t>Prov. 20:17</a:t>
            </a:r>
          </a:p>
          <a:p>
            <a:r>
              <a:rPr lang="en-JM" sz="3600" dirty="0"/>
              <a:t>Food gained by fraud tastes sweet,</a:t>
            </a:r>
            <a:br>
              <a:rPr lang="en-JM" sz="3600" dirty="0"/>
            </a:br>
            <a:r>
              <a:rPr lang="en-JM" sz="3600" dirty="0"/>
              <a:t>    but one ends up with a mouth full of gravel.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A3EAA-7432-D196-092F-CAFE7B7C2260}"/>
              </a:ext>
            </a:extLst>
          </p:cNvPr>
          <p:cNvSpPr txBox="1"/>
          <p:nvPr/>
        </p:nvSpPr>
        <p:spPr>
          <a:xfrm>
            <a:off x="7058024" y="804862"/>
            <a:ext cx="1952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Forte Forward" pitchFamily="2" charset="0"/>
                <a:cs typeface="Forte Forward" pitchFamily="2" charset="0"/>
              </a:rPr>
              <a:t>“No one will ever know”</a:t>
            </a:r>
            <a:endParaRPr lang="en-JM" sz="3600" dirty="0">
              <a:solidFill>
                <a:srgbClr val="FF0000"/>
              </a:solidFill>
              <a:latin typeface="Forte Forward" pitchFamily="2" charset="0"/>
              <a:cs typeface="Forte Forw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965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BD06-8946-E454-FD75-6FA5EB93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Timothy 5:24-25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82636-91AF-B709-AE83-B2DC5C08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24 The sins of some are obvious, reaching the place of judgment ahead of them; the sins of others trail behind them. 25 In the same way, good deeds are obvious, and even those that are not obvious cannot remain hidden forever.</a:t>
            </a:r>
            <a:endParaRPr lang="en-JM" sz="3600" dirty="0"/>
          </a:p>
        </p:txBody>
      </p:sp>
    </p:spTree>
    <p:extLst>
      <p:ext uri="{BB962C8B-B14F-4D97-AF65-F5344CB8AC3E}">
        <p14:creationId xmlns:p14="http://schemas.microsoft.com/office/powerpoint/2010/main" val="132962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36C5-3C86-B64D-35A7-FA43511E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5:11</a:t>
            </a:r>
            <a:endParaRPr lang="en-JM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29AA3-D58E-41DB-536D-92DD7EC9E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789853" y="2092389"/>
            <a:ext cx="6354147" cy="4765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5E90A-2A43-61B9-E50A-3EFA3FF2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314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11 Have nothing to do with the fruitless deeds of darkness, but rather expose them.</a:t>
            </a:r>
            <a:endParaRPr lang="en-JM" sz="3600" dirty="0"/>
          </a:p>
        </p:txBody>
      </p:sp>
    </p:spTree>
    <p:extLst>
      <p:ext uri="{BB962C8B-B14F-4D97-AF65-F5344CB8AC3E}">
        <p14:creationId xmlns:p14="http://schemas.microsoft.com/office/powerpoint/2010/main" val="305651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title="Pulsing cartoon puzzle brain">
            <a:hlinkClick r:id="" action="ppaction://media"/>
            <a:extLst>
              <a:ext uri="{FF2B5EF4-FFF2-40B4-BE49-F238E27FC236}">
                <a16:creationId xmlns:a16="http://schemas.microsoft.com/office/drawing/2014/main" id="{78649D5E-1985-F1CD-E5B8-CA1E4BF1591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2600" y="1128713"/>
            <a:ext cx="8178799" cy="4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62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3212F-5101-2B8D-19B4-5294E982D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848A-C226-D372-3A05-ABEE9F74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103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1BD5C-CFB4-63FD-F095-C45CB53CB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 Praise the Lord, my soul;</a:t>
            </a:r>
          </a:p>
          <a:p>
            <a:pPr marL="0" indent="0">
              <a:buNone/>
            </a:pPr>
            <a:r>
              <a:rPr lang="en-US" sz="3600" dirty="0"/>
              <a:t>    all my inmost being, praise his holy name.</a:t>
            </a:r>
          </a:p>
          <a:p>
            <a:pPr marL="0" indent="0">
              <a:buNone/>
            </a:pPr>
            <a:r>
              <a:rPr lang="en-US" sz="3600" dirty="0"/>
              <a:t>2 Praise the Lord, my soul,</a:t>
            </a:r>
          </a:p>
          <a:p>
            <a:pPr marL="0" indent="0">
              <a:buNone/>
            </a:pPr>
            <a:r>
              <a:rPr lang="en-US" sz="3600" dirty="0"/>
              <a:t>    and forget not all his benefits—</a:t>
            </a:r>
          </a:p>
          <a:p>
            <a:pPr marL="0" indent="0">
              <a:buNone/>
            </a:pPr>
            <a:r>
              <a:rPr lang="en-US" sz="3600" dirty="0"/>
              <a:t>3 who forgives all your sins</a:t>
            </a:r>
          </a:p>
          <a:p>
            <a:pPr marL="0" indent="0">
              <a:buNone/>
            </a:pPr>
            <a:r>
              <a:rPr lang="en-US" sz="3600" dirty="0"/>
              <a:t>    and heals all your diseases,</a:t>
            </a:r>
          </a:p>
        </p:txBody>
      </p:sp>
    </p:spTree>
    <p:extLst>
      <p:ext uri="{BB962C8B-B14F-4D97-AF65-F5344CB8AC3E}">
        <p14:creationId xmlns:p14="http://schemas.microsoft.com/office/powerpoint/2010/main" val="1438697423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3162</TotalTime>
  <Words>889</Words>
  <Application>Microsoft Office PowerPoint</Application>
  <PresentationFormat>On-screen Show (4:3)</PresentationFormat>
  <Paragraphs>89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Amasis MT Pro Black</vt:lpstr>
      <vt:lpstr>Aptos</vt:lpstr>
      <vt:lpstr>Aptos Display</vt:lpstr>
      <vt:lpstr>Arial</vt:lpstr>
      <vt:lpstr>Beattingvile</vt:lpstr>
      <vt:lpstr>Forte Forward</vt:lpstr>
      <vt:lpstr>Office Theme</vt:lpstr>
      <vt:lpstr>Wisdom for Life’s Journey</vt:lpstr>
      <vt:lpstr>Wisdom for Life’s Journey</vt:lpstr>
      <vt:lpstr>Proverbs 5:1-4</vt:lpstr>
      <vt:lpstr>Proverbs 5:1-4</vt:lpstr>
      <vt:lpstr>PowerPoint Presentation</vt:lpstr>
      <vt:lpstr>1 Timothy 5:24-25</vt:lpstr>
      <vt:lpstr>Ephesians 5:11</vt:lpstr>
      <vt:lpstr>PowerPoint Presentation</vt:lpstr>
      <vt:lpstr>Psalm 103</vt:lpstr>
      <vt:lpstr>Psalm 103</vt:lpstr>
      <vt:lpstr>Likes = Acceptance</vt:lpstr>
      <vt:lpstr>1 Samuel 18:1-4</vt:lpstr>
      <vt:lpstr>1 Samuel 18:1-4</vt:lpstr>
      <vt:lpstr>PowerPoint Presentation</vt:lpstr>
      <vt:lpstr>2 Samuel 2:25-26</vt:lpstr>
      <vt:lpstr>PowerPoint Presentation</vt:lpstr>
      <vt:lpstr>Proverbs 5:5-10</vt:lpstr>
      <vt:lpstr>Proverbs 5:5-10</vt:lpstr>
      <vt:lpstr>Proverbs 5:11-14</vt:lpstr>
      <vt:lpstr>Proverbs 5:15-20</vt:lpstr>
      <vt:lpstr>Proverbs 5:15-20</vt:lpstr>
      <vt:lpstr>Proverbs 5:15-20</vt:lpstr>
      <vt:lpstr>1 Corinthians 7:5</vt:lpstr>
      <vt:lpstr>Proverbs 5:21-23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Gregory Baugh</dc:creator>
  <cp:lastModifiedBy>Gregory Baugh</cp:lastModifiedBy>
  <cp:revision>3</cp:revision>
  <dcterms:created xsi:type="dcterms:W3CDTF">2025-12-16T19:02:02Z</dcterms:created>
  <dcterms:modified xsi:type="dcterms:W3CDTF">2026-02-12T16:23:40Z</dcterms:modified>
</cp:coreProperties>
</file>