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8"/>
  </p:notesMasterIdLst>
  <p:sldIdLst>
    <p:sldId id="330" r:id="rId5"/>
    <p:sldId id="333" r:id="rId6"/>
    <p:sldId id="336" r:id="rId7"/>
    <p:sldId id="334" r:id="rId8"/>
    <p:sldId id="335" r:id="rId9"/>
    <p:sldId id="321" r:id="rId10"/>
    <p:sldId id="305" r:id="rId11"/>
    <p:sldId id="332" r:id="rId12"/>
    <p:sldId id="307" r:id="rId13"/>
    <p:sldId id="337" r:id="rId14"/>
    <p:sldId id="338" r:id="rId15"/>
    <p:sldId id="309" r:id="rId16"/>
    <p:sldId id="340" r:id="rId17"/>
    <p:sldId id="341" r:id="rId18"/>
    <p:sldId id="342" r:id="rId19"/>
    <p:sldId id="343" r:id="rId20"/>
    <p:sldId id="344" r:id="rId21"/>
    <p:sldId id="345" r:id="rId22"/>
    <p:sldId id="355" r:id="rId23"/>
    <p:sldId id="356" r:id="rId24"/>
    <p:sldId id="346" r:id="rId25"/>
    <p:sldId id="352" r:id="rId26"/>
    <p:sldId id="331" r:id="rId27"/>
  </p:sldIdLst>
  <p:sldSz cx="12192000" cy="6858000"/>
  <p:notesSz cx="6858000" cy="9144000"/>
  <p:embeddedFontLst>
    <p:embeddedFont>
      <p:font typeface="Corbel" panose="020B0503020204020204" pitchFamily="34" charset="0"/>
      <p:regular r:id="rId29"/>
      <p:bold r:id="rId30"/>
      <p:italic r:id="rId31"/>
      <p:boldItalic r:id="rId32"/>
    </p:embeddedFont>
    <p:embeddedFont>
      <p:font typeface="Globotipo Condensada" panose="00000506000000000000" charset="0"/>
      <p:regular r:id="rId33"/>
      <p:italic r:id="rId34"/>
    </p:embeddedFont>
    <p:embeddedFont>
      <p:font typeface="Globotipo Condensada Black" panose="00000A06000000000000" charset="0"/>
      <p:bold r:id="rId35"/>
    </p:embeddedFont>
    <p:embeddedFont>
      <p:font typeface="Globotipo Texto" panose="00000500000000000000"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234" userDrawn="1">
          <p15:clr>
            <a:srgbClr val="A4A3A4"/>
          </p15:clr>
        </p15:guide>
        <p15:guide id="3" orient="horz" pos="4088" userDrawn="1">
          <p15:clr>
            <a:srgbClr val="A4A3A4"/>
          </p15:clr>
        </p15:guide>
        <p15:guide id="4" pos="7582" userDrawn="1">
          <p15:clr>
            <a:srgbClr val="A4A3A4"/>
          </p15:clr>
        </p15:guide>
        <p15:guide id="5" pos="3840" userDrawn="1">
          <p15:clr>
            <a:srgbClr val="A4A3A4"/>
          </p15:clr>
        </p15:guide>
        <p15:guide id="6" orient="horz" pos="2047" userDrawn="1">
          <p15:clr>
            <a:srgbClr val="A4A3A4"/>
          </p15:clr>
        </p15:guide>
        <p15:guide id="7" pos="3613" userDrawn="1">
          <p15:clr>
            <a:srgbClr val="A4A3A4"/>
          </p15:clr>
        </p15:guide>
        <p15:guide id="8" pos="40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B396"/>
    <a:srgbClr val="05A389"/>
    <a:srgbClr val="04937A"/>
    <a:srgbClr val="B9FDF2"/>
    <a:srgbClr val="04947B"/>
    <a:srgbClr val="A7D854"/>
    <a:srgbClr val="58FADF"/>
    <a:srgbClr val="5E22B8"/>
    <a:srgbClr val="05AF93"/>
    <a:srgbClr val="434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76" y="40"/>
      </p:cViewPr>
      <p:guideLst>
        <p:guide orient="horz" pos="187"/>
        <p:guide pos="234"/>
        <p:guide orient="horz" pos="4088"/>
        <p:guide pos="7582"/>
        <p:guide pos="3840"/>
        <p:guide orient="horz" pos="2047"/>
        <p:guide pos="3613"/>
        <p:guide pos="40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F7A8-DAEC-49D8-9AA5-8CF7AA4184F6}" type="datetimeFigureOut">
              <a:rPr lang="pt-BR" smtClean="0"/>
              <a:t>03/03/2026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A8267-4CFA-4E8C-BF08-A3C694ADA233}" type="slidenum">
              <a:rPr lang="pt-BR" smtClean="0"/>
              <a:t>‹nº›</a:t>
            </a:fld>
            <a:endParaRPr lang="pt-BR"/>
          </a:p>
        </p:txBody>
      </p:sp>
    </p:spTree>
    <p:extLst>
      <p:ext uri="{BB962C8B-B14F-4D97-AF65-F5344CB8AC3E}">
        <p14:creationId xmlns:p14="http://schemas.microsoft.com/office/powerpoint/2010/main" val="1178089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920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B806CE06-AAC5-471E-A3DC-5B6C0508E02D}" type="slidenum">
              <a:rPr lang="pt-BR" smtClean="0"/>
              <a:t>5</a:t>
            </a:fld>
            <a:endParaRPr lang="pt-BR"/>
          </a:p>
        </p:txBody>
      </p:sp>
    </p:spTree>
    <p:extLst>
      <p:ext uri="{BB962C8B-B14F-4D97-AF65-F5344CB8AC3E}">
        <p14:creationId xmlns:p14="http://schemas.microsoft.com/office/powerpoint/2010/main" val="10649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202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CCB1E8-7EAC-45E4-A8A7-B6E51DB1025D}" type="datetimeFigureOut">
              <a:rPr lang="pt-BR" smtClean="0"/>
              <a:pPr/>
              <a:t>03/03/2026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AD9339B-5E0B-4E83-9071-A46A423C1B35}" type="slidenum">
              <a:rPr lang="pt-BR" smtClean="0"/>
              <a:pPr/>
              <a:t>‹nº›</a:t>
            </a:fld>
            <a:endParaRPr lang="pt-BR"/>
          </a:p>
        </p:txBody>
      </p:sp>
    </p:spTree>
    <p:extLst>
      <p:ext uri="{BB962C8B-B14F-4D97-AF65-F5344CB8AC3E}">
        <p14:creationId xmlns:p14="http://schemas.microsoft.com/office/powerpoint/2010/main" val="1425492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CCB1E8-7EAC-45E4-A8A7-B6E51DB1025D}" type="datetimeFigureOut">
              <a:rPr lang="pt-BR" smtClean="0"/>
              <a:pPr/>
              <a:t>03/03/2026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AD9339B-5E0B-4E83-9071-A46A423C1B35}" type="slidenum">
              <a:rPr lang="pt-BR" smtClean="0"/>
              <a:pPr/>
              <a:t>‹nº›</a:t>
            </a:fld>
            <a:endParaRPr lang="pt-BR"/>
          </a:p>
        </p:txBody>
      </p:sp>
    </p:spTree>
    <p:extLst>
      <p:ext uri="{BB962C8B-B14F-4D97-AF65-F5344CB8AC3E}">
        <p14:creationId xmlns:p14="http://schemas.microsoft.com/office/powerpoint/2010/main" val="326497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CCB1E8-7EAC-45E4-A8A7-B6E51DB1025D}" type="datetimeFigureOut">
              <a:rPr lang="pt-BR" smtClean="0"/>
              <a:pPr/>
              <a:t>03/03/2026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AD9339B-5E0B-4E83-9071-A46A423C1B35}" type="slidenum">
              <a:rPr lang="pt-BR" smtClean="0"/>
              <a:pPr/>
              <a:t>‹nº›</a:t>
            </a:fld>
            <a:endParaRPr lang="pt-BR"/>
          </a:p>
        </p:txBody>
      </p:sp>
    </p:spTree>
    <p:extLst>
      <p:ext uri="{BB962C8B-B14F-4D97-AF65-F5344CB8AC3E}">
        <p14:creationId xmlns:p14="http://schemas.microsoft.com/office/powerpoint/2010/main" val="4228656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96471" y="1909967"/>
            <a:ext cx="4663793" cy="11955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rgbClr val="000000"/>
              </a:buClr>
              <a:buSzPts val="3700"/>
              <a:buNone/>
              <a:defRPr/>
            </a:lvl1pPr>
            <a:lvl2pPr lvl="1" rtl="0">
              <a:spcBef>
                <a:spcPts val="0"/>
              </a:spcBef>
              <a:spcAft>
                <a:spcPts val="0"/>
              </a:spcAft>
              <a:buClr>
                <a:srgbClr val="000000"/>
              </a:buClr>
              <a:buSzPts val="3700"/>
              <a:buNone/>
              <a:defRPr>
                <a:solidFill>
                  <a:srgbClr val="000000"/>
                </a:solidFill>
              </a:defRPr>
            </a:lvl2pPr>
            <a:lvl3pPr lvl="2" rtl="0">
              <a:spcBef>
                <a:spcPts val="0"/>
              </a:spcBef>
              <a:spcAft>
                <a:spcPts val="0"/>
              </a:spcAft>
              <a:buClr>
                <a:srgbClr val="000000"/>
              </a:buClr>
              <a:buSzPts val="3700"/>
              <a:buNone/>
              <a:defRPr>
                <a:solidFill>
                  <a:srgbClr val="000000"/>
                </a:solidFill>
              </a:defRPr>
            </a:lvl3pPr>
            <a:lvl4pPr lvl="3" rtl="0">
              <a:spcBef>
                <a:spcPts val="0"/>
              </a:spcBef>
              <a:spcAft>
                <a:spcPts val="0"/>
              </a:spcAft>
              <a:buClr>
                <a:srgbClr val="000000"/>
              </a:buClr>
              <a:buSzPts val="3700"/>
              <a:buNone/>
              <a:defRPr>
                <a:solidFill>
                  <a:srgbClr val="000000"/>
                </a:solidFill>
              </a:defRPr>
            </a:lvl4pPr>
            <a:lvl5pPr lvl="4" rtl="0">
              <a:spcBef>
                <a:spcPts val="0"/>
              </a:spcBef>
              <a:spcAft>
                <a:spcPts val="0"/>
              </a:spcAft>
              <a:buClr>
                <a:srgbClr val="000000"/>
              </a:buClr>
              <a:buSzPts val="3700"/>
              <a:buNone/>
              <a:defRPr>
                <a:solidFill>
                  <a:srgbClr val="000000"/>
                </a:solidFill>
              </a:defRPr>
            </a:lvl5pPr>
            <a:lvl6pPr lvl="5" rtl="0">
              <a:spcBef>
                <a:spcPts val="0"/>
              </a:spcBef>
              <a:spcAft>
                <a:spcPts val="0"/>
              </a:spcAft>
              <a:buClr>
                <a:srgbClr val="000000"/>
              </a:buClr>
              <a:buSzPts val="3700"/>
              <a:buNone/>
              <a:defRPr>
                <a:solidFill>
                  <a:srgbClr val="000000"/>
                </a:solidFill>
              </a:defRPr>
            </a:lvl6pPr>
            <a:lvl7pPr lvl="6" rtl="0">
              <a:spcBef>
                <a:spcPts val="0"/>
              </a:spcBef>
              <a:spcAft>
                <a:spcPts val="0"/>
              </a:spcAft>
              <a:buClr>
                <a:srgbClr val="000000"/>
              </a:buClr>
              <a:buSzPts val="3700"/>
              <a:buNone/>
              <a:defRPr>
                <a:solidFill>
                  <a:srgbClr val="000000"/>
                </a:solidFill>
              </a:defRPr>
            </a:lvl7pPr>
            <a:lvl8pPr lvl="7" rtl="0">
              <a:spcBef>
                <a:spcPts val="0"/>
              </a:spcBef>
              <a:spcAft>
                <a:spcPts val="0"/>
              </a:spcAft>
              <a:buClr>
                <a:srgbClr val="000000"/>
              </a:buClr>
              <a:buSzPts val="3700"/>
              <a:buNone/>
              <a:defRPr>
                <a:solidFill>
                  <a:srgbClr val="000000"/>
                </a:solidFill>
              </a:defRPr>
            </a:lvl8pPr>
            <a:lvl9pPr lvl="8" rtl="0">
              <a:spcBef>
                <a:spcPts val="0"/>
              </a:spcBef>
              <a:spcAft>
                <a:spcPts val="0"/>
              </a:spcAft>
              <a:buClr>
                <a:srgbClr val="000000"/>
              </a:buClr>
              <a:buSzPts val="3700"/>
              <a:buNone/>
              <a:defRPr>
                <a:solidFill>
                  <a:srgbClr val="000000"/>
                </a:solidFill>
              </a:defRPr>
            </a:lvl9pPr>
          </a:lstStyle>
          <a:p>
            <a:endParaRPr/>
          </a:p>
        </p:txBody>
      </p:sp>
      <p:sp>
        <p:nvSpPr>
          <p:cNvPr id="30" name="Google Shape;30;p4"/>
          <p:cNvSpPr txBox="1">
            <a:spLocks noGrp="1"/>
          </p:cNvSpPr>
          <p:nvPr>
            <p:ph type="subTitle" idx="1"/>
          </p:nvPr>
        </p:nvSpPr>
        <p:spPr>
          <a:xfrm flipH="1">
            <a:off x="2222957" y="2872300"/>
            <a:ext cx="3337365" cy="15600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SzPts val="1600"/>
              <a:buNone/>
              <a:defRPr/>
            </a:lvl1pPr>
            <a:lvl2pPr lvl="1" rtl="0">
              <a:lnSpc>
                <a:spcPct val="100000"/>
              </a:lnSpc>
              <a:spcBef>
                <a:spcPts val="0"/>
              </a:spcBef>
              <a:spcAft>
                <a:spcPts val="0"/>
              </a:spcAft>
              <a:buClr>
                <a:srgbClr val="000000"/>
              </a:buClr>
              <a:buSzPts val="3700"/>
              <a:buNone/>
              <a:defRPr sz="3699">
                <a:solidFill>
                  <a:srgbClr val="000000"/>
                </a:solidFill>
              </a:defRPr>
            </a:lvl2pPr>
            <a:lvl3pPr lvl="2" rtl="0">
              <a:lnSpc>
                <a:spcPct val="100000"/>
              </a:lnSpc>
              <a:spcBef>
                <a:spcPts val="0"/>
              </a:spcBef>
              <a:spcAft>
                <a:spcPts val="0"/>
              </a:spcAft>
              <a:buClr>
                <a:srgbClr val="000000"/>
              </a:buClr>
              <a:buSzPts val="3700"/>
              <a:buNone/>
              <a:defRPr sz="3699">
                <a:solidFill>
                  <a:srgbClr val="000000"/>
                </a:solidFill>
              </a:defRPr>
            </a:lvl3pPr>
            <a:lvl4pPr lvl="3" rtl="0">
              <a:lnSpc>
                <a:spcPct val="100000"/>
              </a:lnSpc>
              <a:spcBef>
                <a:spcPts val="0"/>
              </a:spcBef>
              <a:spcAft>
                <a:spcPts val="0"/>
              </a:spcAft>
              <a:buClr>
                <a:srgbClr val="000000"/>
              </a:buClr>
              <a:buSzPts val="3700"/>
              <a:buNone/>
              <a:defRPr sz="3699">
                <a:solidFill>
                  <a:srgbClr val="000000"/>
                </a:solidFill>
              </a:defRPr>
            </a:lvl4pPr>
            <a:lvl5pPr lvl="4" rtl="0">
              <a:lnSpc>
                <a:spcPct val="100000"/>
              </a:lnSpc>
              <a:spcBef>
                <a:spcPts val="0"/>
              </a:spcBef>
              <a:spcAft>
                <a:spcPts val="0"/>
              </a:spcAft>
              <a:buClr>
                <a:srgbClr val="000000"/>
              </a:buClr>
              <a:buSzPts val="3700"/>
              <a:buNone/>
              <a:defRPr sz="3699">
                <a:solidFill>
                  <a:srgbClr val="000000"/>
                </a:solidFill>
              </a:defRPr>
            </a:lvl5pPr>
            <a:lvl6pPr lvl="5" rtl="0">
              <a:lnSpc>
                <a:spcPct val="100000"/>
              </a:lnSpc>
              <a:spcBef>
                <a:spcPts val="0"/>
              </a:spcBef>
              <a:spcAft>
                <a:spcPts val="0"/>
              </a:spcAft>
              <a:buClr>
                <a:srgbClr val="000000"/>
              </a:buClr>
              <a:buSzPts val="3700"/>
              <a:buNone/>
              <a:defRPr sz="3699">
                <a:solidFill>
                  <a:srgbClr val="000000"/>
                </a:solidFill>
              </a:defRPr>
            </a:lvl6pPr>
            <a:lvl7pPr lvl="6" rtl="0">
              <a:lnSpc>
                <a:spcPct val="100000"/>
              </a:lnSpc>
              <a:spcBef>
                <a:spcPts val="0"/>
              </a:spcBef>
              <a:spcAft>
                <a:spcPts val="0"/>
              </a:spcAft>
              <a:buClr>
                <a:srgbClr val="000000"/>
              </a:buClr>
              <a:buSzPts val="3700"/>
              <a:buNone/>
              <a:defRPr sz="3699">
                <a:solidFill>
                  <a:srgbClr val="000000"/>
                </a:solidFill>
              </a:defRPr>
            </a:lvl7pPr>
            <a:lvl8pPr lvl="7" rtl="0">
              <a:lnSpc>
                <a:spcPct val="100000"/>
              </a:lnSpc>
              <a:spcBef>
                <a:spcPts val="0"/>
              </a:spcBef>
              <a:spcAft>
                <a:spcPts val="0"/>
              </a:spcAft>
              <a:buClr>
                <a:srgbClr val="000000"/>
              </a:buClr>
              <a:buSzPts val="3700"/>
              <a:buNone/>
              <a:defRPr sz="3699">
                <a:solidFill>
                  <a:srgbClr val="000000"/>
                </a:solidFill>
              </a:defRPr>
            </a:lvl8pPr>
            <a:lvl9pPr lvl="8" rtl="0">
              <a:lnSpc>
                <a:spcPct val="100000"/>
              </a:lnSpc>
              <a:spcBef>
                <a:spcPts val="0"/>
              </a:spcBef>
              <a:spcAft>
                <a:spcPts val="0"/>
              </a:spcAft>
              <a:buClr>
                <a:srgbClr val="000000"/>
              </a:buClr>
              <a:buSzPts val="3700"/>
              <a:buNone/>
              <a:defRPr sz="3699">
                <a:solidFill>
                  <a:srgbClr val="000000"/>
                </a:solidFill>
              </a:defRPr>
            </a:lvl9pPr>
          </a:lstStyle>
          <a:p>
            <a:endParaRPr/>
          </a:p>
        </p:txBody>
      </p:sp>
    </p:spTree>
    <p:extLst>
      <p:ext uri="{BB962C8B-B14F-4D97-AF65-F5344CB8AC3E}">
        <p14:creationId xmlns:p14="http://schemas.microsoft.com/office/powerpoint/2010/main" val="3882812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3" b="1" i="0">
                <a:solidFill>
                  <a:schemeClr val="tx1"/>
                </a:solidFill>
                <a:latin typeface="Open Sans"/>
                <a:cs typeface="Open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321224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 design">
  <p:cSld name="Title + design">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8804422" y="2573626"/>
            <a:ext cx="4641600" cy="650015"/>
          </a:xfrm>
          <a:prstGeom prst="rect">
            <a:avLst/>
          </a:prstGeom>
        </p:spPr>
        <p:txBody>
          <a:bodyPr spcFirstLastPara="1" wrap="square" lIns="121900" tIns="121900" rIns="121900" bIns="121900" anchor="t" anchorCtr="0">
            <a:noAutofit/>
          </a:bodyPr>
          <a:lstStyle>
            <a:lvl1pPr lvl="0" rtl="0">
              <a:spcBef>
                <a:spcPts val="0"/>
              </a:spcBef>
              <a:spcAft>
                <a:spcPts val="0"/>
              </a:spcAft>
              <a:buSzPts val="3200"/>
              <a:buNone/>
              <a:defRPr sz="3199"/>
            </a:lvl1pPr>
            <a:lvl2pPr lvl="1" rtl="0">
              <a:spcBef>
                <a:spcPts val="0"/>
              </a:spcBef>
              <a:spcAft>
                <a:spcPts val="0"/>
              </a:spcAft>
              <a:buSzPts val="4000"/>
              <a:buNone/>
              <a:defRPr sz="3999"/>
            </a:lvl2pPr>
            <a:lvl3pPr lvl="2" rtl="0">
              <a:spcBef>
                <a:spcPts val="0"/>
              </a:spcBef>
              <a:spcAft>
                <a:spcPts val="0"/>
              </a:spcAft>
              <a:buSzPts val="4000"/>
              <a:buNone/>
              <a:defRPr sz="3999"/>
            </a:lvl3pPr>
            <a:lvl4pPr lvl="3" rtl="0">
              <a:spcBef>
                <a:spcPts val="0"/>
              </a:spcBef>
              <a:spcAft>
                <a:spcPts val="0"/>
              </a:spcAft>
              <a:buSzPts val="4000"/>
              <a:buNone/>
              <a:defRPr sz="3999"/>
            </a:lvl4pPr>
            <a:lvl5pPr lvl="4" rtl="0">
              <a:spcBef>
                <a:spcPts val="0"/>
              </a:spcBef>
              <a:spcAft>
                <a:spcPts val="0"/>
              </a:spcAft>
              <a:buSzPts val="4000"/>
              <a:buNone/>
              <a:defRPr sz="3999"/>
            </a:lvl5pPr>
            <a:lvl6pPr lvl="5" rtl="0">
              <a:spcBef>
                <a:spcPts val="0"/>
              </a:spcBef>
              <a:spcAft>
                <a:spcPts val="0"/>
              </a:spcAft>
              <a:buSzPts val="4000"/>
              <a:buNone/>
              <a:defRPr sz="3999"/>
            </a:lvl6pPr>
            <a:lvl7pPr lvl="6" rtl="0">
              <a:spcBef>
                <a:spcPts val="0"/>
              </a:spcBef>
              <a:spcAft>
                <a:spcPts val="0"/>
              </a:spcAft>
              <a:buSzPts val="4000"/>
              <a:buNone/>
              <a:defRPr sz="3999"/>
            </a:lvl7pPr>
            <a:lvl8pPr lvl="7" rtl="0">
              <a:spcBef>
                <a:spcPts val="0"/>
              </a:spcBef>
              <a:spcAft>
                <a:spcPts val="0"/>
              </a:spcAft>
              <a:buSzPts val="4000"/>
              <a:buNone/>
              <a:defRPr sz="3999"/>
            </a:lvl8pPr>
            <a:lvl9pPr lvl="8" rtl="0">
              <a:spcBef>
                <a:spcPts val="0"/>
              </a:spcBef>
              <a:spcAft>
                <a:spcPts val="0"/>
              </a:spcAft>
              <a:buSzPts val="4000"/>
              <a:buNone/>
              <a:defRPr sz="3999"/>
            </a:lvl9pPr>
          </a:lstStyle>
          <a:p>
            <a:endParaRPr/>
          </a:p>
        </p:txBody>
      </p:sp>
    </p:spTree>
    <p:extLst>
      <p:ext uri="{BB962C8B-B14F-4D97-AF65-F5344CB8AC3E}">
        <p14:creationId xmlns:p14="http://schemas.microsoft.com/office/powerpoint/2010/main" val="258912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CCB1E8-7EAC-45E4-A8A7-B6E51DB1025D}" type="datetimeFigureOut">
              <a:rPr lang="pt-BR" smtClean="0"/>
              <a:pPr/>
              <a:t>03/03/2026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AD9339B-5E0B-4E83-9071-A46A423C1B35}" type="slidenum">
              <a:rPr lang="pt-BR" smtClean="0"/>
              <a:pPr/>
              <a:t>‹nº›</a:t>
            </a:fld>
            <a:endParaRPr lang="pt-BR"/>
          </a:p>
        </p:txBody>
      </p:sp>
    </p:spTree>
    <p:extLst>
      <p:ext uri="{BB962C8B-B14F-4D97-AF65-F5344CB8AC3E}">
        <p14:creationId xmlns:p14="http://schemas.microsoft.com/office/powerpoint/2010/main" val="122922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CCB1E8-7EAC-45E4-A8A7-B6E51DB1025D}" type="datetimeFigureOut">
              <a:rPr lang="pt-BR" smtClean="0"/>
              <a:pPr/>
              <a:t>03/03/2026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AD9339B-5E0B-4E83-9071-A46A423C1B35}" type="slidenum">
              <a:rPr lang="pt-BR" smtClean="0"/>
              <a:pPr/>
              <a:t>‹nº›</a:t>
            </a:fld>
            <a:endParaRPr lang="pt-BR"/>
          </a:p>
        </p:txBody>
      </p:sp>
    </p:spTree>
    <p:extLst>
      <p:ext uri="{BB962C8B-B14F-4D97-AF65-F5344CB8AC3E}">
        <p14:creationId xmlns:p14="http://schemas.microsoft.com/office/powerpoint/2010/main" val="65109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CCB1E8-7EAC-45E4-A8A7-B6E51DB1025D}" type="datetimeFigureOut">
              <a:rPr lang="pt-BR" smtClean="0"/>
              <a:pPr/>
              <a:t>03/03/2026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AD9339B-5E0B-4E83-9071-A46A423C1B35}" type="slidenum">
              <a:rPr lang="pt-BR" smtClean="0"/>
              <a:pPr/>
              <a:t>‹nº›</a:t>
            </a:fld>
            <a:endParaRPr lang="pt-BR"/>
          </a:p>
        </p:txBody>
      </p:sp>
    </p:spTree>
    <p:extLst>
      <p:ext uri="{BB962C8B-B14F-4D97-AF65-F5344CB8AC3E}">
        <p14:creationId xmlns:p14="http://schemas.microsoft.com/office/powerpoint/2010/main" val="3193502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CCB1E8-7EAC-45E4-A8A7-B6E51DB1025D}" type="datetimeFigureOut">
              <a:rPr lang="pt-BR" smtClean="0"/>
              <a:pPr/>
              <a:t>03/03/2026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AD9339B-5E0B-4E83-9071-A46A423C1B35}" type="slidenum">
              <a:rPr lang="pt-BR" smtClean="0"/>
              <a:pPr/>
              <a:t>‹nº›</a:t>
            </a:fld>
            <a:endParaRPr lang="pt-BR"/>
          </a:p>
        </p:txBody>
      </p:sp>
    </p:spTree>
    <p:extLst>
      <p:ext uri="{BB962C8B-B14F-4D97-AF65-F5344CB8AC3E}">
        <p14:creationId xmlns:p14="http://schemas.microsoft.com/office/powerpoint/2010/main" val="1241682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ente título">
    <p:bg>
      <p:bgPr>
        <a:solidFill>
          <a:srgbClr val="92D050"/>
        </a:solidFill>
        <a:effectLst/>
      </p:bgPr>
    </p:bg>
    <p:spTree>
      <p:nvGrpSpPr>
        <p:cNvPr id="1" name=""/>
        <p:cNvGrpSpPr/>
        <p:nvPr/>
      </p:nvGrpSpPr>
      <p:grpSpPr>
        <a:xfrm>
          <a:off x="0" y="0"/>
          <a:ext cx="0" cy="0"/>
          <a:chOff x="0" y="0"/>
          <a:chExt cx="0" cy="0"/>
        </a:xfrm>
      </p:grpSpPr>
      <p:sp>
        <p:nvSpPr>
          <p:cNvPr id="2" name="Retângulo 1"/>
          <p:cNvSpPr/>
          <p:nvPr userDrawn="1"/>
        </p:nvSpPr>
        <p:spPr>
          <a:xfrm>
            <a:off x="0" y="0"/>
            <a:ext cx="12192000" cy="7061200"/>
          </a:xfrm>
          <a:prstGeom prst="rect">
            <a:avLst/>
          </a:prstGeom>
          <a:solidFill>
            <a:srgbClr val="36D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riângulo retângulo 5"/>
          <p:cNvSpPr/>
          <p:nvPr userDrawn="1"/>
        </p:nvSpPr>
        <p:spPr>
          <a:xfrm rot="5400000">
            <a:off x="372836" y="358241"/>
            <a:ext cx="1257300" cy="12573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05436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CCB1E8-7EAC-45E4-A8A7-B6E51DB1025D}" type="datetimeFigureOut">
              <a:rPr lang="pt-BR" smtClean="0"/>
              <a:pPr/>
              <a:t>03/03/2026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AD9339B-5E0B-4E83-9071-A46A423C1B35}" type="slidenum">
              <a:rPr lang="pt-BR" smtClean="0"/>
              <a:pPr/>
              <a:t>‹nº›</a:t>
            </a:fld>
            <a:endParaRPr lang="pt-BR"/>
          </a:p>
        </p:txBody>
      </p:sp>
    </p:spTree>
    <p:extLst>
      <p:ext uri="{BB962C8B-B14F-4D97-AF65-F5344CB8AC3E}">
        <p14:creationId xmlns:p14="http://schemas.microsoft.com/office/powerpoint/2010/main" val="328853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CCB1E8-7EAC-45E4-A8A7-B6E51DB1025D}" type="datetimeFigureOut">
              <a:rPr lang="pt-BR" smtClean="0"/>
              <a:pPr/>
              <a:t>03/03/2026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AD9339B-5E0B-4E83-9071-A46A423C1B35}" type="slidenum">
              <a:rPr lang="pt-BR" smtClean="0"/>
              <a:pPr/>
              <a:t>‹nº›</a:t>
            </a:fld>
            <a:endParaRPr lang="pt-BR"/>
          </a:p>
        </p:txBody>
      </p:sp>
    </p:spTree>
    <p:extLst>
      <p:ext uri="{BB962C8B-B14F-4D97-AF65-F5344CB8AC3E}">
        <p14:creationId xmlns:p14="http://schemas.microsoft.com/office/powerpoint/2010/main" val="78243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CCB1E8-7EAC-45E4-A8A7-B6E51DB1025D}" type="datetimeFigureOut">
              <a:rPr lang="pt-BR" smtClean="0"/>
              <a:pPr/>
              <a:t>03/03/2026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AD9339B-5E0B-4E83-9071-A46A423C1B35}" type="slidenum">
              <a:rPr lang="pt-BR" smtClean="0"/>
              <a:pPr/>
              <a:t>‹nº›</a:t>
            </a:fld>
            <a:endParaRPr lang="pt-BR"/>
          </a:p>
        </p:txBody>
      </p:sp>
    </p:spTree>
    <p:extLst>
      <p:ext uri="{BB962C8B-B14F-4D97-AF65-F5344CB8AC3E}">
        <p14:creationId xmlns:p14="http://schemas.microsoft.com/office/powerpoint/2010/main" val="3108460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CB1E8-7EAC-45E4-A8A7-B6E51DB1025D}" type="datetimeFigureOut">
              <a:rPr lang="pt-BR" smtClean="0"/>
              <a:pPr/>
              <a:t>03/03/2026</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9339B-5E0B-4E83-9071-A46A423C1B35}" type="slidenum">
              <a:rPr lang="pt-BR" smtClean="0"/>
              <a:pPr/>
              <a:t>‹nº›</a:t>
            </a:fld>
            <a:endParaRPr lang="pt-BR"/>
          </a:p>
        </p:txBody>
      </p:sp>
    </p:spTree>
    <p:extLst>
      <p:ext uri="{BB962C8B-B14F-4D97-AF65-F5344CB8AC3E}">
        <p14:creationId xmlns:p14="http://schemas.microsoft.com/office/powerpoint/2010/main" val="1221251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jpeg"/><Relationship Id="rId7" Type="http://schemas.openxmlformats.org/officeDocument/2006/relationships/image" Target="../media/image67.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hyperlink" Target="https://s3.amazonaws.com/static.globopalm.com.br/uploads/project/attachment/2314/2o_FORUM_FUTURO_DO_AGRO_IMAFLORA_v7-compressed-1696888589.pdf" TargetMode="External"/><Relationship Id="rId5" Type="http://schemas.openxmlformats.org/officeDocument/2006/relationships/image" Target="../media/image66.jpeg"/><Relationship Id="rId4" Type="http://schemas.openxmlformats.org/officeDocument/2006/relationships/hyperlink" Target="https://s3.amazonaws.com/static.globopalm.com.br/uploads/project/attachment/2212/COBERTURA_FEIRAS_AGRO_GLOBO_RURAL-1681409915.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hyperlink" Target="https://s3.amazonaws.com/static.globopalm.com.br/uploads/project/attachment/1509/FAZENDA_SUSTENTAVEL_2023-1683650217.pdf" TargetMode="Externa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hyperlink" Target="https://s3.amazonaws.com/static.globopalm.com.br/uploads/project/attachment/1877/MELHORES_DO_AGRO_2023_v3-compactado-1693861055.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jpeg"/><Relationship Id="rId7" Type="http://schemas.openxmlformats.org/officeDocument/2006/relationships/image" Target="../media/image74.jpeg"/><Relationship Id="rId2" Type="http://schemas.openxmlformats.org/officeDocument/2006/relationships/hyperlink" Target="https://s3.amazonaws.com/static.globopalm.com.br/uploads/project/attachment/2251/TERRITORIOS_AGRO_2023_v2-1683233717.pdf" TargetMode="External"/><Relationship Id="rId1" Type="http://schemas.openxmlformats.org/officeDocument/2006/relationships/slideLayout" Target="../slideLayouts/slideLayout2.xml"/><Relationship Id="rId6" Type="http://schemas.openxmlformats.org/officeDocument/2006/relationships/hyperlink" Target="https://s3.amazonaws.com/static.globopalm.com.br/uploads/project/attachment/2353/PROJETO_PREVISAO_DO_TEMPO_GENERICA_v2-1696861380.pdf" TargetMode="External"/><Relationship Id="rId5" Type="http://schemas.openxmlformats.org/officeDocument/2006/relationships/image" Target="../media/image69.jpeg"/><Relationship Id="rId4" Type="http://schemas.openxmlformats.org/officeDocument/2006/relationships/hyperlink" Target="https://s3.amazonaws.com/static.globopalm.com.br/uploads/project/attachment/1509/FAZENDA_SUSTENTAVEL_2023-1683650217.pdf" TargetMode="External"/><Relationship Id="rId9" Type="http://schemas.openxmlformats.org/officeDocument/2006/relationships/image" Target="../media/image76.jpe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s3.amazonaws.com/static.globopalm.com.br/uploads/project/attachment/2251/TERRITORIOS_AGRO_2023_v2-1683233717.pdf" TargetMode="Externa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hyperlink" Target="https://s3.amazonaws.com/static.globopalm.com.br/uploads/project/attachment/2311/Foruns_Tematicos_Globo_Rural_v2-compactado-1693406125.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s3.amazonaws.com/static.globopalm.com.br/uploads/project/attachment/2352/GR_EM_CAMPO-1696860884.pdf" TargetMode="Externa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9.xml.rels><?xml version="1.0" encoding="UTF-8" standalone="yes"?>
<Relationships xmlns="http://schemas.openxmlformats.org/package/2006/relationships"><Relationship Id="rId3" Type="http://schemas.openxmlformats.org/officeDocument/2006/relationships/hyperlink" Target="https://s3.amazonaws.com/static.globopalm.com.br/uploads/project/attachment/2311/Foruns_Tematicos_Globo_Rural_v2-compactado-1693406125.pdf" TargetMode="External"/><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hyperlink" Target="https://s3.amazonaws.com/static.globopalm.com.br/uploads/project/attachment/2341/COOPERATIVAS_DO_AGRO-compressed-1696531163.pdf" TargetMode="Externa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hyperlink" Target="https://s3.amazonaws.com/static.globopalm.com.br/uploads/project/attachment/2361/Webseries_Tematicas_-_Nova_Globo_Rural-compactado-1698433847.pdf" TargetMode="External"/><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5.jpeg"/><Relationship Id="rId5" Type="http://schemas.microsoft.com/office/2007/relationships/hdphoto" Target="../media/hdphoto1.wdp"/><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hyperlink" Target="https://s3.amazonaws.com/static.globopalm.com.br/uploads/project/attachment/2284/Mapa_do_Ovo_-_vf-compactado-1688393821.pdf" TargetMode="External"/><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17.jpe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jpg"/><Relationship Id="rId9" Type="http://schemas.openxmlformats.org/officeDocument/2006/relationships/image" Target="../media/image49.jpeg"/></Relationships>
</file>

<file path=ppt/slides/_rels/slide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cstate="print">
            <a:extLst>
              <a:ext uri="{28A0092B-C50C-407E-A947-70E740481C1C}">
                <a14:useLocalDpi xmlns:a14="http://schemas.microsoft.com/office/drawing/2010/main" val="0"/>
              </a:ext>
            </a:extLst>
          </a:blip>
          <a:srcRect t="19797"/>
          <a:stretch/>
        </p:blipFill>
        <p:spPr>
          <a:xfrm>
            <a:off x="-1" y="-107576"/>
            <a:ext cx="12215619" cy="6375026"/>
          </a:xfrm>
          <a:prstGeom prst="rect">
            <a:avLst/>
          </a:prstGeom>
        </p:spPr>
      </p:pic>
      <p:sp>
        <p:nvSpPr>
          <p:cNvPr id="5" name="Retângulo 4"/>
          <p:cNvSpPr/>
          <p:nvPr/>
        </p:nvSpPr>
        <p:spPr>
          <a:xfrm>
            <a:off x="0" y="5593976"/>
            <a:ext cx="12192000" cy="1264023"/>
          </a:xfrm>
          <a:prstGeom prst="rect">
            <a:avLst/>
          </a:prstGeom>
          <a:solidFill>
            <a:srgbClr val="0493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object 4"/>
          <p:cNvPicPr/>
          <p:nvPr/>
        </p:nvPicPr>
        <p:blipFill>
          <a:blip r:embed="rId3" cstate="print"/>
          <a:stretch>
            <a:fillRect/>
          </a:stretch>
        </p:blipFill>
        <p:spPr>
          <a:xfrm>
            <a:off x="0" y="5728446"/>
            <a:ext cx="2359761" cy="1129553"/>
          </a:xfrm>
          <a:prstGeom prst="rect">
            <a:avLst/>
          </a:prstGeom>
        </p:spPr>
      </p:pic>
      <p:pic>
        <p:nvPicPr>
          <p:cNvPr id="10" name="object 2"/>
          <p:cNvPicPr/>
          <p:nvPr/>
        </p:nvPicPr>
        <p:blipFill>
          <a:blip r:embed="rId4" cstate="print"/>
          <a:stretch>
            <a:fillRect/>
          </a:stretch>
        </p:blipFill>
        <p:spPr>
          <a:xfrm>
            <a:off x="168401" y="297117"/>
            <a:ext cx="2100072" cy="539496"/>
          </a:xfrm>
          <a:prstGeom prst="rect">
            <a:avLst/>
          </a:prstGeom>
        </p:spPr>
      </p:pic>
      <p:sp>
        <p:nvSpPr>
          <p:cNvPr id="11" name="Retângulo 10"/>
          <p:cNvSpPr/>
          <p:nvPr/>
        </p:nvSpPr>
        <p:spPr>
          <a:xfrm>
            <a:off x="6257581" y="5908501"/>
            <a:ext cx="5934419" cy="769441"/>
          </a:xfrm>
          <a:prstGeom prst="rect">
            <a:avLst/>
          </a:prstGeom>
        </p:spPr>
        <p:txBody>
          <a:bodyPr wrap="square">
            <a:spAutoFit/>
          </a:bodyPr>
          <a:lstStyle/>
          <a:p>
            <a:pPr algn="r"/>
            <a:r>
              <a:rPr lang="pt-BR" sz="4400" spc="600">
                <a:solidFill>
                  <a:schemeClr val="bg1"/>
                </a:solidFill>
                <a:latin typeface="Globotipo Condensada Black" pitchFamily="50" charset="0"/>
              </a:rPr>
              <a:t>MÍDIA KIT 2025</a:t>
            </a:r>
            <a:endParaRPr lang="en-US" sz="4400" spc="600">
              <a:solidFill>
                <a:schemeClr val="bg1"/>
              </a:solidFill>
              <a:latin typeface="Globotipo Condensada Black" pitchFamily="50" charset="0"/>
            </a:endParaRPr>
          </a:p>
        </p:txBody>
      </p:sp>
    </p:spTree>
    <p:extLst>
      <p:ext uri="{BB962C8B-B14F-4D97-AF65-F5344CB8AC3E}">
        <p14:creationId xmlns:p14="http://schemas.microsoft.com/office/powerpoint/2010/main" val="537235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t="23511" b="2"/>
          <a:stretch/>
        </p:blipFill>
        <p:spPr>
          <a:xfrm>
            <a:off x="0" y="-162857"/>
            <a:ext cx="12192000" cy="5786501"/>
          </a:xfrm>
          <a:prstGeom prst="rect">
            <a:avLst/>
          </a:prstGeom>
        </p:spPr>
      </p:pic>
      <p:sp>
        <p:nvSpPr>
          <p:cNvPr id="5" name="Retângulo 4"/>
          <p:cNvSpPr/>
          <p:nvPr/>
        </p:nvSpPr>
        <p:spPr>
          <a:xfrm>
            <a:off x="0" y="5593976"/>
            <a:ext cx="12192000" cy="1264023"/>
          </a:xfrm>
          <a:prstGeom prst="rect">
            <a:avLst/>
          </a:prstGeom>
          <a:solidFill>
            <a:srgbClr val="04937A">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object 4"/>
          <p:cNvPicPr/>
          <p:nvPr/>
        </p:nvPicPr>
        <p:blipFill>
          <a:blip r:embed="rId3" cstate="print"/>
          <a:stretch>
            <a:fillRect/>
          </a:stretch>
        </p:blipFill>
        <p:spPr>
          <a:xfrm>
            <a:off x="0" y="5728446"/>
            <a:ext cx="2359761" cy="1129553"/>
          </a:xfrm>
          <a:prstGeom prst="rect">
            <a:avLst/>
          </a:prstGeom>
        </p:spPr>
      </p:pic>
      <p:pic>
        <p:nvPicPr>
          <p:cNvPr id="10" name="object 2"/>
          <p:cNvPicPr/>
          <p:nvPr/>
        </p:nvPicPr>
        <p:blipFill>
          <a:blip r:embed="rId4" cstate="print"/>
          <a:stretch>
            <a:fillRect/>
          </a:stretch>
        </p:blipFill>
        <p:spPr>
          <a:xfrm>
            <a:off x="168401" y="297117"/>
            <a:ext cx="2100072" cy="539496"/>
          </a:xfrm>
          <a:prstGeom prst="rect">
            <a:avLst/>
          </a:prstGeom>
        </p:spPr>
      </p:pic>
      <p:sp>
        <p:nvSpPr>
          <p:cNvPr id="11" name="Retângulo 10"/>
          <p:cNvSpPr/>
          <p:nvPr/>
        </p:nvSpPr>
        <p:spPr>
          <a:xfrm>
            <a:off x="4856844" y="5908501"/>
            <a:ext cx="7175500" cy="769441"/>
          </a:xfrm>
          <a:prstGeom prst="rect">
            <a:avLst/>
          </a:prstGeom>
        </p:spPr>
        <p:txBody>
          <a:bodyPr wrap="square">
            <a:spAutoFit/>
          </a:bodyPr>
          <a:lstStyle/>
          <a:p>
            <a:pPr algn="r"/>
            <a:r>
              <a:rPr lang="pt-BR" sz="4400" spc="600">
                <a:solidFill>
                  <a:schemeClr val="bg1"/>
                </a:solidFill>
                <a:latin typeface="Globotipo Condensada Black" panose="00000A06000000000000" pitchFamily="50" charset="0"/>
              </a:rPr>
              <a:t>PROJETOS ESPECIAIS</a:t>
            </a:r>
          </a:p>
        </p:txBody>
      </p:sp>
    </p:spTree>
    <p:extLst>
      <p:ext uri="{BB962C8B-B14F-4D97-AF65-F5344CB8AC3E}">
        <p14:creationId xmlns:p14="http://schemas.microsoft.com/office/powerpoint/2010/main" val="4099306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Rounded Corners 56">
            <a:extLst>
              <a:ext uri="{FF2B5EF4-FFF2-40B4-BE49-F238E27FC236}">
                <a16:creationId xmlns:a16="http://schemas.microsoft.com/office/drawing/2014/main" id="{6E8952D4-A52A-CB48-4BDB-B0CFA4B6B080}"/>
              </a:ext>
            </a:extLst>
          </p:cNvPr>
          <p:cNvSpPr/>
          <p:nvPr/>
        </p:nvSpPr>
        <p:spPr>
          <a:xfrm>
            <a:off x="348410" y="3511595"/>
            <a:ext cx="11543553" cy="288000"/>
          </a:xfrm>
          <a:prstGeom prst="roundRect">
            <a:avLst/>
          </a:prstGeom>
          <a:no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rgbClr val="04937A"/>
                </a:solidFill>
                <a:latin typeface="Globotipo Texto" panose="00000500000000000000" pitchFamily="50" charset="0"/>
              </a:rPr>
              <a:t>PLATAFORMA TERRITÓRIOS DO AGRO</a:t>
            </a:r>
          </a:p>
        </p:txBody>
      </p:sp>
      <p:cxnSp>
        <p:nvCxnSpPr>
          <p:cNvPr id="119" name="Conector reto 118"/>
          <p:cNvCxnSpPr/>
          <p:nvPr/>
        </p:nvCxnSpPr>
        <p:spPr>
          <a:xfrm>
            <a:off x="4717416" y="1198348"/>
            <a:ext cx="0" cy="1527009"/>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Conector reto 55"/>
          <p:cNvCxnSpPr/>
          <p:nvPr/>
        </p:nvCxnSpPr>
        <p:spPr>
          <a:xfrm>
            <a:off x="2847142" y="1193289"/>
            <a:ext cx="0" cy="1483491"/>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7" name="Conector reto 96"/>
          <p:cNvCxnSpPr/>
          <p:nvPr/>
        </p:nvCxnSpPr>
        <p:spPr>
          <a:xfrm>
            <a:off x="7519024" y="1149771"/>
            <a:ext cx="0" cy="1527009"/>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Conector reto 95"/>
          <p:cNvCxnSpPr/>
          <p:nvPr/>
        </p:nvCxnSpPr>
        <p:spPr>
          <a:xfrm>
            <a:off x="8448584" y="1297767"/>
            <a:ext cx="0" cy="1379013"/>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5" name="Conector reto 94"/>
          <p:cNvCxnSpPr/>
          <p:nvPr/>
        </p:nvCxnSpPr>
        <p:spPr>
          <a:xfrm>
            <a:off x="10306424" y="1149771"/>
            <a:ext cx="0" cy="1088872"/>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Conector reto 93"/>
          <p:cNvCxnSpPr/>
          <p:nvPr/>
        </p:nvCxnSpPr>
        <p:spPr>
          <a:xfrm>
            <a:off x="6579962" y="1396697"/>
            <a:ext cx="0" cy="1280083"/>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Conector reto 89"/>
          <p:cNvCxnSpPr/>
          <p:nvPr/>
        </p:nvCxnSpPr>
        <p:spPr>
          <a:xfrm>
            <a:off x="9382447" y="1149771"/>
            <a:ext cx="0" cy="1527009"/>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Conector reto 86"/>
          <p:cNvCxnSpPr/>
          <p:nvPr/>
        </p:nvCxnSpPr>
        <p:spPr>
          <a:xfrm>
            <a:off x="3770605" y="1267256"/>
            <a:ext cx="0" cy="1409524"/>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Conector reto 83"/>
          <p:cNvCxnSpPr/>
          <p:nvPr/>
        </p:nvCxnSpPr>
        <p:spPr>
          <a:xfrm>
            <a:off x="5646512" y="1149771"/>
            <a:ext cx="0" cy="1527009"/>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1891101" y="1149771"/>
            <a:ext cx="0" cy="1527009"/>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13447" y="982320"/>
            <a:ext cx="12192000" cy="0"/>
          </a:xfrm>
          <a:prstGeom prst="line">
            <a:avLst/>
          </a:prstGeom>
          <a:ln w="25400">
            <a:solidFill>
              <a:srgbClr val="05AF93"/>
            </a:solidFill>
            <a:prstDash val="lgDash"/>
          </a:ln>
        </p:spPr>
        <p:style>
          <a:lnRef idx="1">
            <a:schemeClr val="accent1"/>
          </a:lnRef>
          <a:fillRef idx="0">
            <a:schemeClr val="accent1"/>
          </a:fillRef>
          <a:effectRef idx="0">
            <a:schemeClr val="accent1"/>
          </a:effectRef>
          <a:fontRef idx="minor">
            <a:schemeClr val="tx1"/>
          </a:fontRef>
        </p:style>
      </p:cxnSp>
      <p:sp>
        <p:nvSpPr>
          <p:cNvPr id="16" name="Elipse 15"/>
          <p:cNvSpPr/>
          <p:nvPr/>
        </p:nvSpPr>
        <p:spPr>
          <a:xfrm>
            <a:off x="510306"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JAN</a:t>
            </a:r>
          </a:p>
        </p:txBody>
      </p:sp>
      <p:sp>
        <p:nvSpPr>
          <p:cNvPr id="59" name="Elipse 58"/>
          <p:cNvSpPr/>
          <p:nvPr/>
        </p:nvSpPr>
        <p:spPr>
          <a:xfrm>
            <a:off x="1463001"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FEV</a:t>
            </a:r>
          </a:p>
        </p:txBody>
      </p:sp>
      <p:sp>
        <p:nvSpPr>
          <p:cNvPr id="60" name="Elipse 59"/>
          <p:cNvSpPr/>
          <p:nvPr/>
        </p:nvSpPr>
        <p:spPr>
          <a:xfrm>
            <a:off x="2417654"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MAR</a:t>
            </a:r>
          </a:p>
        </p:txBody>
      </p:sp>
      <p:sp>
        <p:nvSpPr>
          <p:cNvPr id="73" name="Elipse 72"/>
          <p:cNvSpPr/>
          <p:nvPr/>
        </p:nvSpPr>
        <p:spPr>
          <a:xfrm>
            <a:off x="3352791"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ABR</a:t>
            </a:r>
          </a:p>
        </p:txBody>
      </p:sp>
      <p:sp>
        <p:nvSpPr>
          <p:cNvPr id="74" name="Elipse 73"/>
          <p:cNvSpPr/>
          <p:nvPr/>
        </p:nvSpPr>
        <p:spPr>
          <a:xfrm>
            <a:off x="4287928"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MAI</a:t>
            </a:r>
          </a:p>
        </p:txBody>
      </p:sp>
      <p:sp>
        <p:nvSpPr>
          <p:cNvPr id="75" name="Elipse 74"/>
          <p:cNvSpPr/>
          <p:nvPr/>
        </p:nvSpPr>
        <p:spPr>
          <a:xfrm>
            <a:off x="5224061"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JUN</a:t>
            </a:r>
          </a:p>
        </p:txBody>
      </p:sp>
      <p:sp>
        <p:nvSpPr>
          <p:cNvPr id="76" name="Elipse 75"/>
          <p:cNvSpPr/>
          <p:nvPr/>
        </p:nvSpPr>
        <p:spPr>
          <a:xfrm>
            <a:off x="6158202"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JUL</a:t>
            </a:r>
          </a:p>
        </p:txBody>
      </p:sp>
      <p:sp>
        <p:nvSpPr>
          <p:cNvPr id="77" name="Elipse 76"/>
          <p:cNvSpPr/>
          <p:nvPr/>
        </p:nvSpPr>
        <p:spPr>
          <a:xfrm>
            <a:off x="7090417"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AGO</a:t>
            </a:r>
          </a:p>
        </p:txBody>
      </p:sp>
      <p:sp>
        <p:nvSpPr>
          <p:cNvPr id="78" name="Elipse 77"/>
          <p:cNvSpPr/>
          <p:nvPr/>
        </p:nvSpPr>
        <p:spPr>
          <a:xfrm>
            <a:off x="8022632"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SET</a:t>
            </a:r>
          </a:p>
        </p:txBody>
      </p:sp>
      <p:sp>
        <p:nvSpPr>
          <p:cNvPr id="79" name="Elipse 78"/>
          <p:cNvSpPr/>
          <p:nvPr/>
        </p:nvSpPr>
        <p:spPr>
          <a:xfrm>
            <a:off x="8952959"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OUT</a:t>
            </a:r>
          </a:p>
        </p:txBody>
      </p:sp>
      <p:sp>
        <p:nvSpPr>
          <p:cNvPr id="80" name="Elipse 79"/>
          <p:cNvSpPr/>
          <p:nvPr/>
        </p:nvSpPr>
        <p:spPr>
          <a:xfrm>
            <a:off x="9883286"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NOV</a:t>
            </a:r>
          </a:p>
        </p:txBody>
      </p:sp>
      <p:sp>
        <p:nvSpPr>
          <p:cNvPr id="81" name="Elipse 80"/>
          <p:cNvSpPr/>
          <p:nvPr/>
        </p:nvSpPr>
        <p:spPr>
          <a:xfrm>
            <a:off x="10818838" y="549401"/>
            <a:ext cx="858977" cy="847296"/>
          </a:xfrm>
          <a:prstGeom prst="ellipse">
            <a:avLst/>
          </a:prstGeom>
          <a:solidFill>
            <a:schemeClr val="bg1"/>
          </a:solidFill>
          <a:ln w="31750">
            <a:solidFill>
              <a:srgbClr val="049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a:solidFill>
                  <a:srgbClr val="04937A"/>
                </a:solidFill>
                <a:latin typeface="Globotipo Texto" panose="00000500000000000000" pitchFamily="50" charset="0"/>
              </a:rPr>
              <a:t>DEZ</a:t>
            </a:r>
          </a:p>
        </p:txBody>
      </p:sp>
      <p:sp>
        <p:nvSpPr>
          <p:cNvPr id="83" name="Rectangle: Rounded Corners 56">
            <a:extLst>
              <a:ext uri="{FF2B5EF4-FFF2-40B4-BE49-F238E27FC236}">
                <a16:creationId xmlns:a16="http://schemas.microsoft.com/office/drawing/2014/main" id="{6E8952D4-A52A-CB48-4BDB-B0CFA4B6B080}"/>
              </a:ext>
            </a:extLst>
          </p:cNvPr>
          <p:cNvSpPr/>
          <p:nvPr/>
        </p:nvSpPr>
        <p:spPr>
          <a:xfrm>
            <a:off x="1471549" y="2175420"/>
            <a:ext cx="7418609" cy="288000"/>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chemeClr val="bg1"/>
                </a:solidFill>
                <a:latin typeface="Globotipo Texto" panose="00000500000000000000" pitchFamily="50" charset="0"/>
              </a:rPr>
              <a:t>FAZENDA SUSTENTÁVEL</a:t>
            </a:r>
          </a:p>
        </p:txBody>
      </p:sp>
      <p:sp>
        <p:nvSpPr>
          <p:cNvPr id="85" name="Rectangle: Rounded Corners 56">
            <a:extLst>
              <a:ext uri="{FF2B5EF4-FFF2-40B4-BE49-F238E27FC236}">
                <a16:creationId xmlns:a16="http://schemas.microsoft.com/office/drawing/2014/main" id="{6E8952D4-A52A-CB48-4BDB-B0CFA4B6B080}"/>
              </a:ext>
            </a:extLst>
          </p:cNvPr>
          <p:cNvSpPr/>
          <p:nvPr/>
        </p:nvSpPr>
        <p:spPr>
          <a:xfrm>
            <a:off x="1463002" y="1518464"/>
            <a:ext cx="3689846" cy="252000"/>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chemeClr val="bg1"/>
                </a:solidFill>
                <a:latin typeface="Globotipo Texto" panose="00000500000000000000" pitchFamily="50" charset="0"/>
              </a:rPr>
              <a:t>CAMINHOS DA SAFRA</a:t>
            </a:r>
          </a:p>
        </p:txBody>
      </p:sp>
      <p:sp>
        <p:nvSpPr>
          <p:cNvPr id="86" name="Rectangle: Rounded Corners 56">
            <a:extLst>
              <a:ext uri="{FF2B5EF4-FFF2-40B4-BE49-F238E27FC236}">
                <a16:creationId xmlns:a16="http://schemas.microsoft.com/office/drawing/2014/main" id="{6E8952D4-A52A-CB48-4BDB-B0CFA4B6B080}"/>
              </a:ext>
            </a:extLst>
          </p:cNvPr>
          <p:cNvSpPr/>
          <p:nvPr/>
        </p:nvSpPr>
        <p:spPr>
          <a:xfrm>
            <a:off x="6153218" y="1513076"/>
            <a:ext cx="1790992" cy="257388"/>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chemeClr val="bg1"/>
                </a:solidFill>
                <a:latin typeface="Globotipo Texto" panose="00000500000000000000" pitchFamily="50" charset="0"/>
              </a:rPr>
              <a:t>GPTW AGRO</a:t>
            </a:r>
          </a:p>
        </p:txBody>
      </p:sp>
      <p:sp>
        <p:nvSpPr>
          <p:cNvPr id="89" name="Rectangle: Rounded Corners 56">
            <a:extLst>
              <a:ext uri="{FF2B5EF4-FFF2-40B4-BE49-F238E27FC236}">
                <a16:creationId xmlns:a16="http://schemas.microsoft.com/office/drawing/2014/main" id="{6E8952D4-A52A-CB48-4BDB-B0CFA4B6B080}"/>
              </a:ext>
            </a:extLst>
          </p:cNvPr>
          <p:cNvSpPr/>
          <p:nvPr/>
        </p:nvSpPr>
        <p:spPr>
          <a:xfrm>
            <a:off x="8952959" y="1513075"/>
            <a:ext cx="858976" cy="448779"/>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800">
                <a:solidFill>
                  <a:schemeClr val="bg1"/>
                </a:solidFill>
                <a:latin typeface="Globotipo Texto" panose="00000500000000000000" pitchFamily="50" charset="0"/>
              </a:rPr>
              <a:t>EDIÇÃO ANIVERSÁRIO</a:t>
            </a:r>
          </a:p>
          <a:p>
            <a:pPr algn="ctr"/>
            <a:r>
              <a:rPr lang="pt-BR" sz="900">
                <a:solidFill>
                  <a:schemeClr val="bg1"/>
                </a:solidFill>
                <a:latin typeface="Globotipo Texto" panose="00000500000000000000" pitchFamily="50" charset="0"/>
              </a:rPr>
              <a:t>40 ANOS</a:t>
            </a:r>
          </a:p>
        </p:txBody>
      </p:sp>
      <p:sp>
        <p:nvSpPr>
          <p:cNvPr id="91" name="Rectangle: Rounded Corners 56">
            <a:extLst>
              <a:ext uri="{FF2B5EF4-FFF2-40B4-BE49-F238E27FC236}">
                <a16:creationId xmlns:a16="http://schemas.microsoft.com/office/drawing/2014/main" id="{6E8952D4-A52A-CB48-4BDB-B0CFA4B6B080}"/>
              </a:ext>
            </a:extLst>
          </p:cNvPr>
          <p:cNvSpPr/>
          <p:nvPr/>
        </p:nvSpPr>
        <p:spPr>
          <a:xfrm>
            <a:off x="9883286" y="1513074"/>
            <a:ext cx="858977" cy="448779"/>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a:solidFill>
                  <a:schemeClr val="bg1"/>
                </a:solidFill>
                <a:latin typeface="Globotipo Texto" panose="00000500000000000000" pitchFamily="50" charset="0"/>
              </a:rPr>
              <a:t>MELHORES </a:t>
            </a:r>
            <a:br>
              <a:rPr lang="pt-BR" sz="1000">
                <a:solidFill>
                  <a:schemeClr val="bg1"/>
                </a:solidFill>
                <a:latin typeface="Globotipo Texto" panose="00000500000000000000" pitchFamily="50" charset="0"/>
              </a:rPr>
            </a:br>
            <a:r>
              <a:rPr lang="pt-BR" sz="1000">
                <a:solidFill>
                  <a:schemeClr val="bg1"/>
                </a:solidFill>
                <a:latin typeface="Globotipo Texto" panose="00000500000000000000" pitchFamily="50" charset="0"/>
              </a:rPr>
              <a:t>DO AGRO</a:t>
            </a:r>
          </a:p>
        </p:txBody>
      </p:sp>
      <p:sp>
        <p:nvSpPr>
          <p:cNvPr id="92" name="Rectangle: Rounded Corners 56">
            <a:extLst>
              <a:ext uri="{FF2B5EF4-FFF2-40B4-BE49-F238E27FC236}">
                <a16:creationId xmlns:a16="http://schemas.microsoft.com/office/drawing/2014/main" id="{6E8952D4-A52A-CB48-4BDB-B0CFA4B6B080}"/>
              </a:ext>
            </a:extLst>
          </p:cNvPr>
          <p:cNvSpPr/>
          <p:nvPr/>
        </p:nvSpPr>
        <p:spPr>
          <a:xfrm>
            <a:off x="5219233" y="1513076"/>
            <a:ext cx="863174" cy="468000"/>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a:solidFill>
                  <a:schemeClr val="bg1"/>
                </a:solidFill>
                <a:latin typeface="Globotipo Texto" panose="00000500000000000000" pitchFamily="50" charset="0"/>
              </a:rPr>
              <a:t>FÓRUM FUTURO DO AGRO</a:t>
            </a:r>
          </a:p>
        </p:txBody>
      </p:sp>
      <p:sp>
        <p:nvSpPr>
          <p:cNvPr id="93" name="Rectangle: Rounded Corners 56">
            <a:extLst>
              <a:ext uri="{FF2B5EF4-FFF2-40B4-BE49-F238E27FC236}">
                <a16:creationId xmlns:a16="http://schemas.microsoft.com/office/drawing/2014/main" id="{6E8952D4-A52A-CB48-4BDB-B0CFA4B6B080}"/>
              </a:ext>
            </a:extLst>
          </p:cNvPr>
          <p:cNvSpPr/>
          <p:nvPr/>
        </p:nvSpPr>
        <p:spPr>
          <a:xfrm>
            <a:off x="8952959" y="2007178"/>
            <a:ext cx="858976" cy="468000"/>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100">
                <a:solidFill>
                  <a:schemeClr val="bg1"/>
                </a:solidFill>
                <a:latin typeface="Globotipo Texto" panose="00000500000000000000" pitchFamily="50" charset="0"/>
              </a:rPr>
              <a:t>VOZES DO AGRO</a:t>
            </a:r>
          </a:p>
        </p:txBody>
      </p:sp>
      <p:sp>
        <p:nvSpPr>
          <p:cNvPr id="99" name="Rectangle: Rounded Corners 56">
            <a:extLst>
              <a:ext uri="{FF2B5EF4-FFF2-40B4-BE49-F238E27FC236}">
                <a16:creationId xmlns:a16="http://schemas.microsoft.com/office/drawing/2014/main" id="{6E8952D4-A52A-CB48-4BDB-B0CFA4B6B080}"/>
              </a:ext>
            </a:extLst>
          </p:cNvPr>
          <p:cNvSpPr/>
          <p:nvPr/>
        </p:nvSpPr>
        <p:spPr>
          <a:xfrm>
            <a:off x="1463000" y="2546227"/>
            <a:ext cx="8348935" cy="288000"/>
          </a:xfrm>
          <a:prstGeom prst="roundRect">
            <a:avLst/>
          </a:prstGeom>
          <a:solidFill>
            <a:srgbClr val="04947B"/>
          </a:solid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chemeClr val="bg1"/>
                </a:solidFill>
                <a:latin typeface="Globotipo Texto" panose="00000500000000000000" pitchFamily="50" charset="0"/>
              </a:rPr>
              <a:t>FEIRAS DO AGRO</a:t>
            </a:r>
          </a:p>
        </p:txBody>
      </p:sp>
      <p:pic>
        <p:nvPicPr>
          <p:cNvPr id="103" name="Imagem 3" descr="Uma imagem contendo gráfico, placar, desenho, quarto&#10;&#10;Descrição gerada com muito alta confiança">
            <a:extLst>
              <a:ext uri="{FF2B5EF4-FFF2-40B4-BE49-F238E27FC236}">
                <a16:creationId xmlns:a16="http://schemas.microsoft.com/office/drawing/2014/main" id="{A5E7C5FE-DBA7-45E5-83EC-4AB610FD9803}"/>
              </a:ext>
            </a:extLst>
          </p:cNvPr>
          <p:cNvPicPr>
            <a:picLocks noChangeAspect="1"/>
          </p:cNvPicPr>
          <p:nvPr/>
        </p:nvPicPr>
        <p:blipFill>
          <a:blip r:embed="rId2"/>
          <a:stretch>
            <a:fillRect/>
          </a:stretch>
        </p:blipFill>
        <p:spPr>
          <a:xfrm>
            <a:off x="10845180" y="76827"/>
            <a:ext cx="1254733" cy="288266"/>
          </a:xfrm>
          <a:prstGeom prst="rect">
            <a:avLst/>
          </a:prstGeom>
        </p:spPr>
      </p:pic>
      <p:sp>
        <p:nvSpPr>
          <p:cNvPr id="2" name="Retângulo 1"/>
          <p:cNvSpPr/>
          <p:nvPr/>
        </p:nvSpPr>
        <p:spPr>
          <a:xfrm>
            <a:off x="3987873" y="3169409"/>
            <a:ext cx="4233082" cy="307777"/>
          </a:xfrm>
          <a:prstGeom prst="rect">
            <a:avLst/>
          </a:prstGeom>
        </p:spPr>
        <p:txBody>
          <a:bodyPr wrap="none" anchor="ctr">
            <a:spAutoFit/>
          </a:bodyPr>
          <a:lstStyle/>
          <a:p>
            <a:pPr algn="ctr"/>
            <a:r>
              <a:rPr lang="pt-BR" sz="1400">
                <a:solidFill>
                  <a:srgbClr val="04937A"/>
                </a:solidFill>
                <a:latin typeface="Globotipo Texto" panose="00000500000000000000" pitchFamily="50" charset="0"/>
              </a:rPr>
              <a:t>ATEMPORAIS CONFORME INTERESSE DO PARCEIRO</a:t>
            </a:r>
          </a:p>
        </p:txBody>
      </p:sp>
      <p:sp>
        <p:nvSpPr>
          <p:cNvPr id="53" name="Rectangle: Rounded Corners 56">
            <a:extLst>
              <a:ext uri="{FF2B5EF4-FFF2-40B4-BE49-F238E27FC236}">
                <a16:creationId xmlns:a16="http://schemas.microsoft.com/office/drawing/2014/main" id="{6E8952D4-A52A-CB48-4BDB-B0CFA4B6B080}"/>
              </a:ext>
            </a:extLst>
          </p:cNvPr>
          <p:cNvSpPr/>
          <p:nvPr/>
        </p:nvSpPr>
        <p:spPr>
          <a:xfrm>
            <a:off x="1463002" y="1842267"/>
            <a:ext cx="3689846" cy="252000"/>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chemeClr val="bg1"/>
                </a:solidFill>
                <a:latin typeface="Globotipo Texto" panose="00000500000000000000" pitchFamily="50" charset="0"/>
              </a:rPr>
              <a:t>RANCHO GR</a:t>
            </a:r>
          </a:p>
        </p:txBody>
      </p:sp>
      <p:sp>
        <p:nvSpPr>
          <p:cNvPr id="54" name="Rectangle: Rounded Corners 56">
            <a:extLst>
              <a:ext uri="{FF2B5EF4-FFF2-40B4-BE49-F238E27FC236}">
                <a16:creationId xmlns:a16="http://schemas.microsoft.com/office/drawing/2014/main" id="{6E8952D4-A52A-CB48-4BDB-B0CFA4B6B080}"/>
              </a:ext>
            </a:extLst>
          </p:cNvPr>
          <p:cNvSpPr/>
          <p:nvPr/>
        </p:nvSpPr>
        <p:spPr>
          <a:xfrm>
            <a:off x="9883286" y="2002109"/>
            <a:ext cx="858977" cy="473069"/>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chemeClr val="bg1"/>
                </a:solidFill>
                <a:latin typeface="Globotipo Texto" panose="00000500000000000000" pitchFamily="50" charset="0"/>
              </a:rPr>
              <a:t>COP30</a:t>
            </a:r>
          </a:p>
        </p:txBody>
      </p:sp>
      <p:sp>
        <p:nvSpPr>
          <p:cNvPr id="120" name="Rectangle: Rounded Corners 56">
            <a:extLst>
              <a:ext uri="{FF2B5EF4-FFF2-40B4-BE49-F238E27FC236}">
                <a16:creationId xmlns:a16="http://schemas.microsoft.com/office/drawing/2014/main" id="{6E8952D4-A52A-CB48-4BDB-B0CFA4B6B080}"/>
              </a:ext>
            </a:extLst>
          </p:cNvPr>
          <p:cNvSpPr/>
          <p:nvPr/>
        </p:nvSpPr>
        <p:spPr>
          <a:xfrm>
            <a:off x="348410" y="3865804"/>
            <a:ext cx="11543553" cy="288000"/>
          </a:xfrm>
          <a:prstGeom prst="roundRect">
            <a:avLst/>
          </a:prstGeom>
          <a:no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rgbClr val="04937A"/>
                </a:solidFill>
                <a:latin typeface="Globotipo Texto" panose="00000500000000000000" pitchFamily="50" charset="0"/>
              </a:rPr>
              <a:t>FÓRUNS TEMÁTICOS</a:t>
            </a:r>
          </a:p>
        </p:txBody>
      </p:sp>
      <p:sp>
        <p:nvSpPr>
          <p:cNvPr id="121" name="Rectangle: Rounded Corners 56">
            <a:extLst>
              <a:ext uri="{FF2B5EF4-FFF2-40B4-BE49-F238E27FC236}">
                <a16:creationId xmlns:a16="http://schemas.microsoft.com/office/drawing/2014/main" id="{6E8952D4-A52A-CB48-4BDB-B0CFA4B6B080}"/>
              </a:ext>
            </a:extLst>
          </p:cNvPr>
          <p:cNvSpPr/>
          <p:nvPr/>
        </p:nvSpPr>
        <p:spPr>
          <a:xfrm>
            <a:off x="348410" y="4214568"/>
            <a:ext cx="11543553" cy="288000"/>
          </a:xfrm>
          <a:prstGeom prst="roundRect">
            <a:avLst/>
          </a:prstGeom>
          <a:no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rgbClr val="04937A"/>
                </a:solidFill>
                <a:latin typeface="Globotipo Texto" panose="00000500000000000000" pitchFamily="50" charset="0"/>
              </a:rPr>
              <a:t>GR EM CAMPO</a:t>
            </a:r>
          </a:p>
        </p:txBody>
      </p:sp>
      <p:sp>
        <p:nvSpPr>
          <p:cNvPr id="122" name="Rectangle: Rounded Corners 56">
            <a:extLst>
              <a:ext uri="{FF2B5EF4-FFF2-40B4-BE49-F238E27FC236}">
                <a16:creationId xmlns:a16="http://schemas.microsoft.com/office/drawing/2014/main" id="{6E8952D4-A52A-CB48-4BDB-B0CFA4B6B080}"/>
              </a:ext>
            </a:extLst>
          </p:cNvPr>
          <p:cNvSpPr/>
          <p:nvPr/>
        </p:nvSpPr>
        <p:spPr>
          <a:xfrm>
            <a:off x="348410" y="4572434"/>
            <a:ext cx="11543553" cy="288000"/>
          </a:xfrm>
          <a:prstGeom prst="roundRect">
            <a:avLst/>
          </a:prstGeom>
          <a:no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rgbClr val="04937A"/>
                </a:solidFill>
                <a:latin typeface="Globotipo Texto" panose="00000500000000000000" pitchFamily="50" charset="0"/>
              </a:rPr>
              <a:t>ESPECIAL AGTECHS</a:t>
            </a:r>
          </a:p>
        </p:txBody>
      </p:sp>
      <p:sp>
        <p:nvSpPr>
          <p:cNvPr id="123" name="Rectangle: Rounded Corners 56">
            <a:extLst>
              <a:ext uri="{FF2B5EF4-FFF2-40B4-BE49-F238E27FC236}">
                <a16:creationId xmlns:a16="http://schemas.microsoft.com/office/drawing/2014/main" id="{6E8952D4-A52A-CB48-4BDB-B0CFA4B6B080}"/>
              </a:ext>
            </a:extLst>
          </p:cNvPr>
          <p:cNvSpPr/>
          <p:nvPr/>
        </p:nvSpPr>
        <p:spPr>
          <a:xfrm>
            <a:off x="348409" y="4924367"/>
            <a:ext cx="11543553" cy="288000"/>
          </a:xfrm>
          <a:prstGeom prst="roundRect">
            <a:avLst/>
          </a:prstGeom>
          <a:no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rgbClr val="04937A"/>
                </a:solidFill>
                <a:latin typeface="Globotipo Texto" panose="00000500000000000000" pitchFamily="50" charset="0"/>
              </a:rPr>
              <a:t>SETORIAL AGRO: BRASIL NO MERCADO INTERNACIONAL</a:t>
            </a:r>
          </a:p>
        </p:txBody>
      </p:sp>
      <p:sp>
        <p:nvSpPr>
          <p:cNvPr id="124" name="Rectangle: Rounded Corners 56">
            <a:extLst>
              <a:ext uri="{FF2B5EF4-FFF2-40B4-BE49-F238E27FC236}">
                <a16:creationId xmlns:a16="http://schemas.microsoft.com/office/drawing/2014/main" id="{6E8952D4-A52A-CB48-4BDB-B0CFA4B6B080}"/>
              </a:ext>
            </a:extLst>
          </p:cNvPr>
          <p:cNvSpPr/>
          <p:nvPr/>
        </p:nvSpPr>
        <p:spPr>
          <a:xfrm>
            <a:off x="348409" y="5264770"/>
            <a:ext cx="11543553" cy="288000"/>
          </a:xfrm>
          <a:prstGeom prst="roundRect">
            <a:avLst/>
          </a:prstGeom>
          <a:no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rgbClr val="04937A"/>
                </a:solidFill>
                <a:latin typeface="Globotipo Texto" panose="00000500000000000000" pitchFamily="50" charset="0"/>
              </a:rPr>
              <a:t>CBN AGRO</a:t>
            </a:r>
          </a:p>
        </p:txBody>
      </p:sp>
      <p:sp>
        <p:nvSpPr>
          <p:cNvPr id="125" name="Rectangle: Rounded Corners 56">
            <a:extLst>
              <a:ext uri="{FF2B5EF4-FFF2-40B4-BE49-F238E27FC236}">
                <a16:creationId xmlns:a16="http://schemas.microsoft.com/office/drawing/2014/main" id="{6E8952D4-A52A-CB48-4BDB-B0CFA4B6B080}"/>
              </a:ext>
            </a:extLst>
          </p:cNvPr>
          <p:cNvSpPr/>
          <p:nvPr/>
        </p:nvSpPr>
        <p:spPr>
          <a:xfrm>
            <a:off x="348409" y="5617873"/>
            <a:ext cx="11543553" cy="288000"/>
          </a:xfrm>
          <a:prstGeom prst="roundRect">
            <a:avLst/>
          </a:prstGeom>
          <a:no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rgbClr val="04937A"/>
                </a:solidFill>
                <a:latin typeface="Globotipo Texto" panose="00000500000000000000" pitchFamily="50" charset="0"/>
              </a:rPr>
              <a:t>WEBSÉRIES TEMÁTICAS</a:t>
            </a:r>
          </a:p>
        </p:txBody>
      </p:sp>
      <p:sp>
        <p:nvSpPr>
          <p:cNvPr id="126" name="Rectangle: Rounded Corners 56">
            <a:extLst>
              <a:ext uri="{FF2B5EF4-FFF2-40B4-BE49-F238E27FC236}">
                <a16:creationId xmlns:a16="http://schemas.microsoft.com/office/drawing/2014/main" id="{6E8952D4-A52A-CB48-4BDB-B0CFA4B6B080}"/>
              </a:ext>
            </a:extLst>
          </p:cNvPr>
          <p:cNvSpPr/>
          <p:nvPr/>
        </p:nvSpPr>
        <p:spPr>
          <a:xfrm>
            <a:off x="348409" y="5970976"/>
            <a:ext cx="11543553" cy="288000"/>
          </a:xfrm>
          <a:prstGeom prst="roundRect">
            <a:avLst/>
          </a:prstGeom>
          <a:no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rgbClr val="04937A"/>
                </a:solidFill>
                <a:latin typeface="Globotipo Texto" panose="00000500000000000000" pitchFamily="50" charset="0"/>
              </a:rPr>
              <a:t>PONTENCIALIDADE DO AGRO</a:t>
            </a:r>
          </a:p>
        </p:txBody>
      </p:sp>
      <p:sp>
        <p:nvSpPr>
          <p:cNvPr id="127" name="Rectangle: Rounded Corners 56">
            <a:extLst>
              <a:ext uri="{FF2B5EF4-FFF2-40B4-BE49-F238E27FC236}">
                <a16:creationId xmlns:a16="http://schemas.microsoft.com/office/drawing/2014/main" id="{6E8952D4-A52A-CB48-4BDB-B0CFA4B6B080}"/>
              </a:ext>
            </a:extLst>
          </p:cNvPr>
          <p:cNvSpPr/>
          <p:nvPr/>
        </p:nvSpPr>
        <p:spPr>
          <a:xfrm>
            <a:off x="348409" y="6327803"/>
            <a:ext cx="11543553" cy="288000"/>
          </a:xfrm>
          <a:prstGeom prst="roundRect">
            <a:avLst/>
          </a:prstGeom>
          <a:no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solidFill>
                  <a:srgbClr val="04937A"/>
                </a:solidFill>
                <a:latin typeface="Globotipo Texto" panose="00000500000000000000" pitchFamily="50" charset="0"/>
              </a:rPr>
              <a:t>AGRICULTURA FAMILIAR </a:t>
            </a:r>
          </a:p>
        </p:txBody>
      </p:sp>
    </p:spTree>
    <p:extLst>
      <p:ext uri="{BB962C8B-B14F-4D97-AF65-F5344CB8AC3E}">
        <p14:creationId xmlns:p14="http://schemas.microsoft.com/office/powerpoint/2010/main" val="3909840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6;p49">
            <a:extLst>
              <a:ext uri="{FF2B5EF4-FFF2-40B4-BE49-F238E27FC236}">
                <a16:creationId xmlns:a16="http://schemas.microsoft.com/office/drawing/2014/main" id="{5F57D24D-2C92-74FE-AD19-DF6D7AB8B4B0}"/>
              </a:ext>
            </a:extLst>
          </p:cNvPr>
          <p:cNvSpPr/>
          <p:nvPr/>
        </p:nvSpPr>
        <p:spPr>
          <a:xfrm>
            <a:off x="1" y="0"/>
            <a:ext cx="6096000" cy="6857999"/>
          </a:xfrm>
          <a:prstGeom prst="rect">
            <a:avLst/>
          </a:prstGeom>
          <a:solidFill>
            <a:srgbClr val="04937A">
              <a:alpha val="70110"/>
            </a:srgbClr>
          </a:solidFill>
          <a:ln>
            <a:noFill/>
          </a:ln>
        </p:spPr>
        <p:txBody>
          <a:bodyPr spcFirstLastPara="1" wrap="square" lIns="200982" tIns="200982" rIns="200982" bIns="200982" anchor="ctr" anchorCtr="0">
            <a:noAutofit/>
          </a:bodyPr>
          <a:lstStyle/>
          <a:p>
            <a:pPr algn="l" rtl="0"/>
            <a:endParaRPr>
              <a:solidFill>
                <a:srgbClr val="F1CC30"/>
              </a:solidFill>
            </a:endParaRPr>
          </a:p>
        </p:txBody>
      </p:sp>
      <p:pic>
        <p:nvPicPr>
          <p:cNvPr id="4099" name="Picture 3" descr="https://s2.glbimg.com/l5SicV7_pCmxsjwcmvyY9HTD8Lc=/e.glbimg.com/og/ed/f/original/2019/05/13/photo-2019-05-08-22-55-38.jpg"/>
          <p:cNvPicPr>
            <a:picLocks noChangeAspect="1" noChangeArrowheads="1"/>
          </p:cNvPicPr>
          <p:nvPr/>
        </p:nvPicPr>
        <p:blipFill rotWithShape="1">
          <a:blip r:embed="rId2" cstate="print"/>
          <a:srcRect t="22809" b="8038"/>
          <a:stretch/>
        </p:blipFill>
        <p:spPr bwMode="auto">
          <a:xfrm>
            <a:off x="6467475" y="333375"/>
            <a:ext cx="5353050" cy="2776381"/>
          </a:xfrm>
          <a:prstGeom prst="rect">
            <a:avLst/>
          </a:prstGeom>
          <a:noFill/>
        </p:spPr>
      </p:pic>
      <p:sp>
        <p:nvSpPr>
          <p:cNvPr id="11" name="CaixaDeTexto 10"/>
          <p:cNvSpPr txBox="1"/>
          <p:nvPr/>
        </p:nvSpPr>
        <p:spPr>
          <a:xfrm>
            <a:off x="347663" y="3254848"/>
            <a:ext cx="5424487" cy="2554545"/>
          </a:xfrm>
          <a:prstGeom prst="rect">
            <a:avLst/>
          </a:prstGeom>
          <a:noFill/>
        </p:spPr>
        <p:txBody>
          <a:bodyPr wrap="square" rtlCol="0">
            <a:spAutoFit/>
          </a:bodyPr>
          <a:lstStyle/>
          <a:p>
            <a:pPr algn="ctr"/>
            <a:r>
              <a:rPr lang="pt-BR" sz="2400">
                <a:latin typeface="Globotipo Condensada Black" pitchFamily="50" charset="0"/>
              </a:rPr>
              <a:t>GLOBO RURAL </a:t>
            </a:r>
          </a:p>
          <a:p>
            <a:pPr algn="ctr"/>
            <a:r>
              <a:rPr lang="pt-BR" sz="2400">
                <a:latin typeface="Globotipo Condensada Black" pitchFamily="50" charset="0"/>
              </a:rPr>
              <a:t>40 ANOS</a:t>
            </a:r>
          </a:p>
          <a:p>
            <a:pPr algn="just"/>
            <a:r>
              <a:rPr lang="pt-BR" sz="1600">
                <a:solidFill>
                  <a:schemeClr val="tx1">
                    <a:lumMod val="95000"/>
                    <a:lumOff val="5000"/>
                  </a:schemeClr>
                </a:solidFill>
                <a:latin typeface="Globotipo Condensada" pitchFamily="50" charset="0"/>
              </a:rPr>
              <a:t>Em 2024, a revista Globo Rural completa 40 anos e, para celebrar este marco importante na história da publicação, algumas ações estão programadas ao longo do ano, nas edições impressas e nos canais digitais da marca.</a:t>
            </a:r>
          </a:p>
          <a:p>
            <a:pPr algn="just"/>
            <a:r>
              <a:rPr lang="pt-BR" sz="1600">
                <a:solidFill>
                  <a:schemeClr val="tx1">
                    <a:lumMod val="95000"/>
                    <a:lumOff val="5000"/>
                  </a:schemeClr>
                </a:solidFill>
                <a:latin typeface="Globotipo Condensada" pitchFamily="50" charset="0"/>
              </a:rPr>
              <a:t>Revista: em seções fixas mensais, publicaremos série de entrevistas com executivos, produtores rurais e demais personalidades que possuem alguma relação com a Globo Rural.</a:t>
            </a:r>
          </a:p>
        </p:txBody>
      </p:sp>
      <p:sp>
        <p:nvSpPr>
          <p:cNvPr id="12" name="CaixaDeTexto 11"/>
          <p:cNvSpPr txBox="1"/>
          <p:nvPr/>
        </p:nvSpPr>
        <p:spPr>
          <a:xfrm>
            <a:off x="6384934" y="3254848"/>
            <a:ext cx="5544746" cy="3600986"/>
          </a:xfrm>
          <a:prstGeom prst="rect">
            <a:avLst/>
          </a:prstGeom>
          <a:noFill/>
        </p:spPr>
        <p:txBody>
          <a:bodyPr wrap="square" rtlCol="0">
            <a:spAutoFit/>
          </a:bodyPr>
          <a:lstStyle/>
          <a:p>
            <a:pPr algn="ctr"/>
            <a:r>
              <a:rPr lang="pt-BR" sz="2400">
                <a:solidFill>
                  <a:schemeClr val="tx1">
                    <a:lumMod val="95000"/>
                    <a:lumOff val="5000"/>
                  </a:schemeClr>
                </a:solidFill>
                <a:latin typeface="Globotipo Condensada Black" pitchFamily="50" charset="0"/>
              </a:rPr>
              <a:t>CAMINHOS DA </a:t>
            </a:r>
          </a:p>
          <a:p>
            <a:pPr algn="ctr"/>
            <a:r>
              <a:rPr lang="pt-BR" sz="2400">
                <a:solidFill>
                  <a:schemeClr val="tx1">
                    <a:lumMod val="95000"/>
                    <a:lumOff val="5000"/>
                  </a:schemeClr>
                </a:solidFill>
                <a:latin typeface="Globotipo Condensada Black" pitchFamily="50" charset="0"/>
              </a:rPr>
              <a:t>SAFRA</a:t>
            </a:r>
          </a:p>
          <a:p>
            <a:pPr algn="just"/>
            <a:r>
              <a:rPr lang="pt-BR" sz="1500">
                <a:solidFill>
                  <a:schemeClr val="tx1">
                    <a:lumMod val="95000"/>
                    <a:lumOff val="5000"/>
                  </a:schemeClr>
                </a:solidFill>
                <a:latin typeface="Globotipo Condensada" pitchFamily="50" charset="0"/>
              </a:rPr>
              <a:t>Em 2025, Caminhos da Safra chega a sua 12ª edição. Vamos mostrar que, apesar do transporte rodoviário ainda ser dominante para as cargas agropecuárias, há um processo de diversificação da matriz de transporte, com possibilidade e expectativa de investimentos em outros modais,</a:t>
            </a:r>
          </a:p>
          <a:p>
            <a:pPr algn="just"/>
            <a:r>
              <a:rPr lang="pt-BR" sz="1500">
                <a:solidFill>
                  <a:schemeClr val="tx1">
                    <a:lumMod val="95000"/>
                    <a:lumOff val="5000"/>
                  </a:schemeClr>
                </a:solidFill>
                <a:latin typeface="Globotipo Condensada" pitchFamily="50" charset="0"/>
              </a:rPr>
              <a:t>especialmente pelas concessões de infraestrutura.</a:t>
            </a:r>
          </a:p>
          <a:p>
            <a:pPr algn="just"/>
            <a:r>
              <a:rPr lang="pt-BR" sz="1500">
                <a:solidFill>
                  <a:schemeClr val="tx1">
                    <a:lumMod val="95000"/>
                    <a:lumOff val="5000"/>
                  </a:schemeClr>
                </a:solidFill>
                <a:latin typeface="Globotipo Condensada" pitchFamily="50" charset="0"/>
              </a:rPr>
              <a:t>A trilha de conteúdo fará um mergulho na questão logística para expor seu impacto na vida das pessoas e dos negócios no campo.</a:t>
            </a:r>
          </a:p>
          <a:p>
            <a:pPr algn="just"/>
            <a:r>
              <a:rPr lang="pt-BR" sz="1500">
                <a:solidFill>
                  <a:schemeClr val="tx1">
                    <a:lumMod val="95000"/>
                    <a:lumOff val="5000"/>
                  </a:schemeClr>
                </a:solidFill>
                <a:latin typeface="Globotipo Condensada" pitchFamily="50" charset="0"/>
              </a:rPr>
              <a:t>As viagens começam no pico da colheita da safra de grãos e se estendem até o fim do ano. Em todas as rotas, as equipes produzirão reportagens para todas as plataformas, permitindo que leitores, ouvintes e espectadores acompanhem em tempo real o que acontece no interior. No fim do projeto, realizaremos o Fórum Caminhos da Safra.</a:t>
            </a:r>
          </a:p>
        </p:txBody>
      </p:sp>
      <p:pic>
        <p:nvPicPr>
          <p:cNvPr id="7" name="Imagem 6" descr="Texto sobre foto de mulher&#10;&#10;Descrição gerada automaticamente">
            <a:extLst>
              <a:ext uri="{FF2B5EF4-FFF2-40B4-BE49-F238E27FC236}">
                <a16:creationId xmlns:a16="http://schemas.microsoft.com/office/drawing/2014/main" id="{34303CC7-68BE-2F5C-5702-3CD6429A1AD1}"/>
              </a:ext>
            </a:extLst>
          </p:cNvPr>
          <p:cNvPicPr>
            <a:picLocks noChangeAspect="1"/>
          </p:cNvPicPr>
          <p:nvPr/>
        </p:nvPicPr>
        <p:blipFill>
          <a:blip r:embed="rId3"/>
          <a:stretch>
            <a:fillRect/>
          </a:stretch>
        </p:blipFill>
        <p:spPr>
          <a:xfrm>
            <a:off x="1643831" y="1666123"/>
            <a:ext cx="995250" cy="1356631"/>
          </a:xfrm>
          <a:prstGeom prst="rect">
            <a:avLst/>
          </a:prstGeom>
        </p:spPr>
      </p:pic>
      <p:pic>
        <p:nvPicPr>
          <p:cNvPr id="8" name="Imagem 7" descr="Texto&#10;&#10;Descrição gerada automaticamente">
            <a:extLst>
              <a:ext uri="{FF2B5EF4-FFF2-40B4-BE49-F238E27FC236}">
                <a16:creationId xmlns:a16="http://schemas.microsoft.com/office/drawing/2014/main" id="{6AF20261-2E17-2F02-B716-770A9D665A57}"/>
              </a:ext>
            </a:extLst>
          </p:cNvPr>
          <p:cNvPicPr>
            <a:picLocks noChangeAspect="1"/>
          </p:cNvPicPr>
          <p:nvPr/>
        </p:nvPicPr>
        <p:blipFill>
          <a:blip r:embed="rId4"/>
          <a:stretch>
            <a:fillRect/>
          </a:stretch>
        </p:blipFill>
        <p:spPr>
          <a:xfrm>
            <a:off x="634253" y="1674949"/>
            <a:ext cx="1000731" cy="1347805"/>
          </a:xfrm>
          <a:prstGeom prst="rect">
            <a:avLst/>
          </a:prstGeom>
        </p:spPr>
      </p:pic>
      <p:pic>
        <p:nvPicPr>
          <p:cNvPr id="9" name="Imagem 8" descr="Uma imagem contendo Diagrama&#10;&#10;Descrição gerada automaticamente">
            <a:extLst>
              <a:ext uri="{FF2B5EF4-FFF2-40B4-BE49-F238E27FC236}">
                <a16:creationId xmlns:a16="http://schemas.microsoft.com/office/drawing/2014/main" id="{46A02571-C6D2-9250-65CF-4C8DA8A029BD}"/>
              </a:ext>
            </a:extLst>
          </p:cNvPr>
          <p:cNvPicPr>
            <a:picLocks noChangeAspect="1"/>
          </p:cNvPicPr>
          <p:nvPr/>
        </p:nvPicPr>
        <p:blipFill>
          <a:blip r:embed="rId5"/>
          <a:stretch>
            <a:fillRect/>
          </a:stretch>
        </p:blipFill>
        <p:spPr>
          <a:xfrm>
            <a:off x="2636029" y="1669149"/>
            <a:ext cx="1012400" cy="1350578"/>
          </a:xfrm>
          <a:prstGeom prst="rect">
            <a:avLst/>
          </a:prstGeom>
        </p:spPr>
      </p:pic>
      <p:pic>
        <p:nvPicPr>
          <p:cNvPr id="15" name="Imagem 14" descr="Globo Rural de maio destaca mulheres que comandam o agronegócio - Revista  Globo Rural | Notícias">
            <a:extLst>
              <a:ext uri="{FF2B5EF4-FFF2-40B4-BE49-F238E27FC236}">
                <a16:creationId xmlns:a16="http://schemas.microsoft.com/office/drawing/2014/main" id="{D071CB52-9A02-34E5-7DA6-0E4569B855CE}"/>
              </a:ext>
            </a:extLst>
          </p:cNvPr>
          <p:cNvPicPr>
            <a:picLocks noChangeAspect="1"/>
          </p:cNvPicPr>
          <p:nvPr/>
        </p:nvPicPr>
        <p:blipFill>
          <a:blip r:embed="rId6"/>
          <a:stretch>
            <a:fillRect/>
          </a:stretch>
        </p:blipFill>
        <p:spPr>
          <a:xfrm>
            <a:off x="2618009" y="370386"/>
            <a:ext cx="1030420" cy="1351963"/>
          </a:xfrm>
          <a:prstGeom prst="rect">
            <a:avLst/>
          </a:prstGeom>
        </p:spPr>
      </p:pic>
      <p:pic>
        <p:nvPicPr>
          <p:cNvPr id="16" name="Imagem 15" descr="Globo Rural - A nova edição da revista Globo Rural acaba de chegar nas  bancas! Na reportagem de capa vocês poderão conferir uma reportagem sobre o  crescimento do setor de orgânicos no">
            <a:extLst>
              <a:ext uri="{FF2B5EF4-FFF2-40B4-BE49-F238E27FC236}">
                <a16:creationId xmlns:a16="http://schemas.microsoft.com/office/drawing/2014/main" id="{805FFBBA-E3B3-F0F6-52CF-26EAF6D28193}"/>
              </a:ext>
            </a:extLst>
          </p:cNvPr>
          <p:cNvPicPr>
            <a:picLocks noChangeAspect="1"/>
          </p:cNvPicPr>
          <p:nvPr/>
        </p:nvPicPr>
        <p:blipFill>
          <a:blip r:embed="rId7"/>
          <a:stretch>
            <a:fillRect/>
          </a:stretch>
        </p:blipFill>
        <p:spPr>
          <a:xfrm>
            <a:off x="1631716" y="376298"/>
            <a:ext cx="986293" cy="1338795"/>
          </a:xfrm>
          <a:prstGeom prst="rect">
            <a:avLst/>
          </a:prstGeom>
        </p:spPr>
      </p:pic>
      <p:pic>
        <p:nvPicPr>
          <p:cNvPr id="17" name="Imagem 16" descr="Cooperativas são destaque da edição de aniversário da Globo Rural">
            <a:extLst>
              <a:ext uri="{FF2B5EF4-FFF2-40B4-BE49-F238E27FC236}">
                <a16:creationId xmlns:a16="http://schemas.microsoft.com/office/drawing/2014/main" id="{D50B982D-EC92-A699-4F3B-26F32140FE10}"/>
              </a:ext>
            </a:extLst>
          </p:cNvPr>
          <p:cNvPicPr>
            <a:picLocks noChangeAspect="1"/>
          </p:cNvPicPr>
          <p:nvPr/>
        </p:nvPicPr>
        <p:blipFill>
          <a:blip r:embed="rId8"/>
          <a:stretch>
            <a:fillRect/>
          </a:stretch>
        </p:blipFill>
        <p:spPr>
          <a:xfrm>
            <a:off x="639765" y="375806"/>
            <a:ext cx="991951" cy="1346544"/>
          </a:xfrm>
          <a:prstGeom prst="rect">
            <a:avLst/>
          </a:prstGeom>
        </p:spPr>
      </p:pic>
      <p:pic>
        <p:nvPicPr>
          <p:cNvPr id="18" name="Imagem 17" descr="Texto&#10;&#10;Descrição gerada automaticamente">
            <a:extLst>
              <a:ext uri="{FF2B5EF4-FFF2-40B4-BE49-F238E27FC236}">
                <a16:creationId xmlns:a16="http://schemas.microsoft.com/office/drawing/2014/main" id="{CB5CF817-60D8-AEAC-D09C-DB9394CB8C61}"/>
              </a:ext>
            </a:extLst>
          </p:cNvPr>
          <p:cNvPicPr>
            <a:picLocks noChangeAspect="1"/>
          </p:cNvPicPr>
          <p:nvPr/>
        </p:nvPicPr>
        <p:blipFill>
          <a:blip r:embed="rId9"/>
          <a:stretch>
            <a:fillRect/>
          </a:stretch>
        </p:blipFill>
        <p:spPr>
          <a:xfrm>
            <a:off x="3643744" y="333375"/>
            <a:ext cx="1981956" cy="266140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Uma imagem com relva, ar livre, trator, planta&#10;&#10;Descrição gerada automaticamente">
            <a:extLst>
              <a:ext uri="{FF2B5EF4-FFF2-40B4-BE49-F238E27FC236}">
                <a16:creationId xmlns:a16="http://schemas.microsoft.com/office/drawing/2014/main" id="{DFAEC91B-8506-09E2-8C72-D4B7EB8887A4}"/>
              </a:ext>
            </a:extLst>
          </p:cNvPr>
          <p:cNvPicPr>
            <a:picLocks noChangeAspect="1"/>
          </p:cNvPicPr>
          <p:nvPr/>
        </p:nvPicPr>
        <p:blipFill rotWithShape="1">
          <a:blip r:embed="rId2"/>
          <a:srcRect t="47991" b="13911"/>
          <a:stretch/>
        </p:blipFill>
        <p:spPr>
          <a:xfrm>
            <a:off x="6456362" y="340995"/>
            <a:ext cx="5364163" cy="2711487"/>
          </a:xfrm>
          <a:prstGeom prst="rect">
            <a:avLst/>
          </a:prstGeom>
        </p:spPr>
      </p:pic>
      <p:sp>
        <p:nvSpPr>
          <p:cNvPr id="3" name="Google Shape;266;p49">
            <a:extLst>
              <a:ext uri="{FF2B5EF4-FFF2-40B4-BE49-F238E27FC236}">
                <a16:creationId xmlns:a16="http://schemas.microsoft.com/office/drawing/2014/main" id="{5F57D24D-2C92-74FE-AD19-DF6D7AB8B4B0}"/>
              </a:ext>
            </a:extLst>
          </p:cNvPr>
          <p:cNvSpPr/>
          <p:nvPr/>
        </p:nvSpPr>
        <p:spPr>
          <a:xfrm>
            <a:off x="1" y="0"/>
            <a:ext cx="6096000" cy="6857999"/>
          </a:xfrm>
          <a:prstGeom prst="rect">
            <a:avLst/>
          </a:prstGeom>
          <a:solidFill>
            <a:srgbClr val="04937A">
              <a:alpha val="70110"/>
            </a:srgbClr>
          </a:solidFill>
          <a:ln>
            <a:noFill/>
          </a:ln>
        </p:spPr>
        <p:txBody>
          <a:bodyPr spcFirstLastPara="1" wrap="square" lIns="200982" tIns="200982" rIns="200982" bIns="200982" anchor="ctr" anchorCtr="0">
            <a:noAutofit/>
          </a:bodyPr>
          <a:lstStyle/>
          <a:p>
            <a:pPr algn="l" rtl="0"/>
            <a:endParaRPr>
              <a:solidFill>
                <a:srgbClr val="F1CC30"/>
              </a:solidFill>
            </a:endParaRPr>
          </a:p>
        </p:txBody>
      </p:sp>
      <p:pic>
        <p:nvPicPr>
          <p:cNvPr id="13" name="Imagem 12" descr="Uma imagem com relva, ar livre, céu, nuvem&#10;&#10;Descrição gerada automaticamente">
            <a:extLst>
              <a:ext uri="{FF2B5EF4-FFF2-40B4-BE49-F238E27FC236}">
                <a16:creationId xmlns:a16="http://schemas.microsoft.com/office/drawing/2014/main" id="{067AC6EA-7363-2370-199B-5989A192157A}"/>
              </a:ext>
            </a:extLst>
          </p:cNvPr>
          <p:cNvPicPr>
            <a:picLocks noChangeAspect="1"/>
          </p:cNvPicPr>
          <p:nvPr/>
        </p:nvPicPr>
        <p:blipFill rotWithShape="1">
          <a:blip r:embed="rId3"/>
          <a:srcRect l="10686" t="-227" r="9813" b="35639"/>
          <a:stretch/>
        </p:blipFill>
        <p:spPr>
          <a:xfrm>
            <a:off x="371474" y="323757"/>
            <a:ext cx="5364163" cy="2728725"/>
          </a:xfrm>
          <a:prstGeom prst="rect">
            <a:avLst/>
          </a:prstGeom>
        </p:spPr>
      </p:pic>
      <p:sp>
        <p:nvSpPr>
          <p:cNvPr id="11" name="CaixaDeTexto 10"/>
          <p:cNvSpPr txBox="1"/>
          <p:nvPr/>
        </p:nvSpPr>
        <p:spPr>
          <a:xfrm>
            <a:off x="347663" y="3254848"/>
            <a:ext cx="5424487" cy="3600986"/>
          </a:xfrm>
          <a:prstGeom prst="rect">
            <a:avLst/>
          </a:prstGeom>
          <a:noFill/>
        </p:spPr>
        <p:txBody>
          <a:bodyPr wrap="square" rtlCol="0">
            <a:spAutoFit/>
          </a:bodyPr>
          <a:lstStyle/>
          <a:p>
            <a:pPr algn="ctr"/>
            <a:r>
              <a:rPr lang="pt-BR" sz="2400">
                <a:latin typeface="Globotipo Condensada Black" pitchFamily="50" charset="0"/>
              </a:rPr>
              <a:t>RANCHO </a:t>
            </a:r>
            <a:br>
              <a:rPr lang="pt-BR" sz="2400">
                <a:latin typeface="Globotipo Condensada Black" pitchFamily="50" charset="0"/>
              </a:rPr>
            </a:br>
            <a:r>
              <a:rPr lang="pt-BR" sz="2400">
                <a:latin typeface="Globotipo Condensada Black" pitchFamily="50" charset="0"/>
              </a:rPr>
              <a:t>GR</a:t>
            </a:r>
          </a:p>
          <a:p>
            <a:pPr algn="just"/>
            <a:r>
              <a:rPr lang="pt-BR" sz="1500">
                <a:solidFill>
                  <a:schemeClr val="tx1">
                    <a:lumMod val="95000"/>
                    <a:lumOff val="5000"/>
                  </a:schemeClr>
                </a:solidFill>
                <a:latin typeface="Globotipo Condensada" pitchFamily="50" charset="0"/>
              </a:rPr>
              <a:t>O ponto de partida do Rancho Globo Rural é a </a:t>
            </a:r>
            <a:r>
              <a:rPr lang="pt-BR" sz="1500" err="1">
                <a:solidFill>
                  <a:schemeClr val="tx1">
                    <a:lumMod val="95000"/>
                    <a:lumOff val="5000"/>
                  </a:schemeClr>
                </a:solidFill>
                <a:latin typeface="Globotipo Condensada" pitchFamily="50" charset="0"/>
              </a:rPr>
              <a:t>Agrishow</a:t>
            </a:r>
            <a:r>
              <a:rPr lang="pt-BR" sz="1500">
                <a:solidFill>
                  <a:schemeClr val="tx1">
                    <a:lumMod val="95000"/>
                    <a:lumOff val="5000"/>
                  </a:schemeClr>
                </a:solidFill>
                <a:latin typeface="Globotipo Condensada" pitchFamily="50" charset="0"/>
              </a:rPr>
              <a:t>, maior feira de tecnologia agrícola da América Latina, e acompanha outras cinco grandes exposições pelo país. A Proposta é realizar um evento em uma das fazendas localizadas na cidade sede de cada exposição.</a:t>
            </a:r>
          </a:p>
          <a:p>
            <a:pPr algn="just"/>
            <a:r>
              <a:rPr lang="pt-BR" sz="1500">
                <a:solidFill>
                  <a:schemeClr val="tx1">
                    <a:lumMod val="95000"/>
                    <a:lumOff val="5000"/>
                  </a:schemeClr>
                </a:solidFill>
                <a:latin typeface="Globotipo Condensada" pitchFamily="50" charset="0"/>
              </a:rPr>
              <a:t>Contaremos com uma cobertura editorial multimídia, com conteúdos personalizados produzidos dentro e fora das feiras, distribuídos em todas as plataformas do hub Globo Rural, incluindo site e redes sociais, além de parcerias com CBN e Valor Econômico.</a:t>
            </a:r>
          </a:p>
          <a:p>
            <a:pPr algn="just"/>
            <a:r>
              <a:rPr lang="pt-BR" sz="1500">
                <a:solidFill>
                  <a:schemeClr val="tx1">
                    <a:lumMod val="95000"/>
                    <a:lumOff val="5000"/>
                  </a:schemeClr>
                </a:solidFill>
                <a:latin typeface="Globotipo Condensada" pitchFamily="50" charset="0"/>
              </a:rPr>
              <a:t>Criaremos um ambiente acolhedor com uma temática rural autêntica, na cidade de cada feira, oferecendo tudo o que o público busca após fechar negócios com experiências gastronômicas, informativas, entretenimento e networking.</a:t>
            </a:r>
          </a:p>
        </p:txBody>
      </p:sp>
      <p:sp>
        <p:nvSpPr>
          <p:cNvPr id="12" name="CaixaDeTexto 11"/>
          <p:cNvSpPr txBox="1"/>
          <p:nvPr/>
        </p:nvSpPr>
        <p:spPr>
          <a:xfrm>
            <a:off x="6384934" y="3254988"/>
            <a:ext cx="5544746" cy="3785652"/>
          </a:xfrm>
          <a:prstGeom prst="rect">
            <a:avLst/>
          </a:prstGeom>
          <a:noFill/>
        </p:spPr>
        <p:txBody>
          <a:bodyPr wrap="square" rtlCol="0">
            <a:spAutoFit/>
          </a:bodyPr>
          <a:lstStyle/>
          <a:p>
            <a:pPr algn="ctr"/>
            <a:r>
              <a:rPr lang="pt-BR" sz="2400">
                <a:solidFill>
                  <a:schemeClr val="tx1">
                    <a:lumMod val="95000"/>
                    <a:lumOff val="5000"/>
                  </a:schemeClr>
                </a:solidFill>
                <a:latin typeface="Globotipo Condensada Black" pitchFamily="50" charset="0"/>
              </a:rPr>
              <a:t>FAZENDA </a:t>
            </a:r>
          </a:p>
          <a:p>
            <a:pPr algn="ctr"/>
            <a:r>
              <a:rPr lang="pt-BR" sz="2400">
                <a:solidFill>
                  <a:schemeClr val="tx1">
                    <a:lumMod val="95000"/>
                    <a:lumOff val="5000"/>
                  </a:schemeClr>
                </a:solidFill>
                <a:latin typeface="Globotipo Condensada Black" pitchFamily="50" charset="0"/>
              </a:rPr>
              <a:t>SUSTENTÁVEL</a:t>
            </a:r>
          </a:p>
          <a:p>
            <a:pPr algn="just"/>
            <a:r>
              <a:rPr lang="pt-BR" sz="1550">
                <a:solidFill>
                  <a:schemeClr val="tx1">
                    <a:lumMod val="95000"/>
                    <a:lumOff val="5000"/>
                  </a:schemeClr>
                </a:solidFill>
                <a:latin typeface="Globotipo Condensada" pitchFamily="50" charset="0"/>
              </a:rPr>
              <a:t>Nosso já consagrado Prêmio Fazenda Sustentável ganha maior alcance e uma nova ação, tornando-se a principal plataforma de conteúdo sobre ESG no agro.</a:t>
            </a:r>
          </a:p>
          <a:p>
            <a:pPr algn="just"/>
            <a:r>
              <a:rPr lang="pt-BR" sz="1550">
                <a:solidFill>
                  <a:schemeClr val="tx1">
                    <a:lumMod val="95000"/>
                    <a:lumOff val="5000"/>
                  </a:schemeClr>
                </a:solidFill>
                <a:latin typeface="Globotipo Condensada" pitchFamily="50" charset="0"/>
              </a:rPr>
              <a:t>Além de premiar as fazendas mais sustentáveis em um evento emocionante, realizaremos um Dia de Campo Fazenda Sustentável, para reunir os campeões dos últimos anos em uma fazenda de referência no país e multiplicar as boas práticas para outros convidados, com uma experiência única e muita troca de informações</a:t>
            </a:r>
          </a:p>
          <a:p>
            <a:pPr algn="just"/>
            <a:r>
              <a:rPr lang="pt-BR" sz="1550">
                <a:solidFill>
                  <a:schemeClr val="tx1">
                    <a:lumMod val="95000"/>
                    <a:lumOff val="5000"/>
                  </a:schemeClr>
                </a:solidFill>
                <a:latin typeface="Globotipo Condensada" pitchFamily="50" charset="0"/>
              </a:rPr>
              <a:t>Toda essa jornada será narrada em uma série de reportagens especiais nas plataformas da Globo Rural, no site, na revista e nas redes sociais. Ao final das análises, teremos uma cerimônia de premiação para convidados em São Paulo.</a:t>
            </a:r>
          </a:p>
        </p:txBody>
      </p:sp>
    </p:spTree>
    <p:extLst>
      <p:ext uri="{BB962C8B-B14F-4D97-AF65-F5344CB8AC3E}">
        <p14:creationId xmlns:p14="http://schemas.microsoft.com/office/powerpoint/2010/main" val="3212682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descr="Uma imagem com texto, vestuário, sapatos, homem&#10;&#10;Descrição gerada automaticamente">
            <a:extLst>
              <a:ext uri="{FF2B5EF4-FFF2-40B4-BE49-F238E27FC236}">
                <a16:creationId xmlns:a16="http://schemas.microsoft.com/office/drawing/2014/main" id="{62E3D30D-84CD-366C-E321-BF1A704FB643}"/>
              </a:ext>
            </a:extLst>
          </p:cNvPr>
          <p:cNvPicPr>
            <a:picLocks noChangeAspect="1"/>
          </p:cNvPicPr>
          <p:nvPr/>
        </p:nvPicPr>
        <p:blipFill rotWithShape="1">
          <a:blip r:embed="rId2"/>
          <a:srcRect t="25471" r="-341" b="47254"/>
          <a:stretch/>
        </p:blipFill>
        <p:spPr>
          <a:xfrm>
            <a:off x="6467473" y="310310"/>
            <a:ext cx="5353052" cy="2795961"/>
          </a:xfrm>
          <a:prstGeom prst="rect">
            <a:avLst/>
          </a:prstGeom>
        </p:spPr>
      </p:pic>
      <p:sp>
        <p:nvSpPr>
          <p:cNvPr id="3" name="Google Shape;266;p49">
            <a:extLst>
              <a:ext uri="{FF2B5EF4-FFF2-40B4-BE49-F238E27FC236}">
                <a16:creationId xmlns:a16="http://schemas.microsoft.com/office/drawing/2014/main" id="{5F57D24D-2C92-74FE-AD19-DF6D7AB8B4B0}"/>
              </a:ext>
            </a:extLst>
          </p:cNvPr>
          <p:cNvSpPr/>
          <p:nvPr/>
        </p:nvSpPr>
        <p:spPr>
          <a:xfrm>
            <a:off x="1" y="0"/>
            <a:ext cx="6096000" cy="6857999"/>
          </a:xfrm>
          <a:prstGeom prst="rect">
            <a:avLst/>
          </a:prstGeom>
          <a:solidFill>
            <a:srgbClr val="04937A">
              <a:alpha val="70110"/>
            </a:srgbClr>
          </a:solidFill>
          <a:ln>
            <a:noFill/>
          </a:ln>
        </p:spPr>
        <p:txBody>
          <a:bodyPr spcFirstLastPara="1" wrap="square" lIns="200982" tIns="200982" rIns="200982" bIns="200982" anchor="ctr" anchorCtr="0">
            <a:noAutofit/>
          </a:bodyPr>
          <a:lstStyle/>
          <a:p>
            <a:pPr algn="l" rtl="0"/>
            <a:endParaRPr>
              <a:solidFill>
                <a:srgbClr val="F1CC30"/>
              </a:solidFill>
            </a:endParaRPr>
          </a:p>
        </p:txBody>
      </p:sp>
      <p:pic>
        <p:nvPicPr>
          <p:cNvPr id="10" name="Picture 2" descr="Três tendências que mostram a inovação e a sustentabilidade do agro  brasileiro - NeoFeed"/>
          <p:cNvPicPr>
            <a:picLocks noChangeAspect="1" noChangeArrowheads="1"/>
          </p:cNvPicPr>
          <p:nvPr/>
        </p:nvPicPr>
        <p:blipFill rotWithShape="1">
          <a:blip r:embed="rId3">
            <a:extLst>
              <a:ext uri="{28A0092B-C50C-407E-A947-70E740481C1C}">
                <a14:useLocalDpi xmlns:a14="http://schemas.microsoft.com/office/drawing/2010/main" val="0"/>
              </a:ext>
            </a:extLst>
          </a:blip>
          <a:srcRect l="1541" t="2906" r="1294" b="8959"/>
          <a:stretch/>
        </p:blipFill>
        <p:spPr bwMode="auto">
          <a:xfrm>
            <a:off x="371475" y="340995"/>
            <a:ext cx="5364164" cy="2738381"/>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347663" y="3254848"/>
            <a:ext cx="5424487" cy="3539430"/>
          </a:xfrm>
          <a:prstGeom prst="rect">
            <a:avLst/>
          </a:prstGeom>
          <a:noFill/>
        </p:spPr>
        <p:txBody>
          <a:bodyPr wrap="square" rtlCol="0">
            <a:spAutoFit/>
          </a:bodyPr>
          <a:lstStyle/>
          <a:p>
            <a:pPr algn="ctr"/>
            <a:r>
              <a:rPr lang="pt-BR" sz="2400">
                <a:latin typeface="Globotipo Condensada Black" pitchFamily="50" charset="0"/>
              </a:rPr>
              <a:t>FEIRAS </a:t>
            </a:r>
          </a:p>
          <a:p>
            <a:pPr algn="ctr"/>
            <a:r>
              <a:rPr lang="pt-BR" sz="2400">
                <a:latin typeface="Globotipo Condensada Black" pitchFamily="50" charset="0"/>
              </a:rPr>
              <a:t>DO AGRO</a:t>
            </a:r>
          </a:p>
          <a:p>
            <a:pPr algn="just"/>
            <a:r>
              <a:rPr lang="pt-BR" sz="1600">
                <a:solidFill>
                  <a:schemeClr val="tx1">
                    <a:lumMod val="95000"/>
                    <a:lumOff val="5000"/>
                  </a:schemeClr>
                </a:solidFill>
                <a:latin typeface="Globotipo Condensada" pitchFamily="50" charset="0"/>
              </a:rPr>
              <a:t>Globo Rural promove uma intensa cobertura das principais feiras do agronegócio, entre elas, Coopavel, </a:t>
            </a:r>
            <a:r>
              <a:rPr lang="pt-BR" sz="1600" err="1">
                <a:solidFill>
                  <a:schemeClr val="tx1">
                    <a:lumMod val="95000"/>
                    <a:lumOff val="5000"/>
                  </a:schemeClr>
                </a:solidFill>
                <a:latin typeface="Globotipo Condensada" pitchFamily="50" charset="0"/>
              </a:rPr>
              <a:t>Cotrijal</a:t>
            </a:r>
            <a:r>
              <a:rPr lang="pt-BR" sz="1600">
                <a:solidFill>
                  <a:schemeClr val="tx1">
                    <a:lumMod val="95000"/>
                    <a:lumOff val="5000"/>
                  </a:schemeClr>
                </a:solidFill>
                <a:latin typeface="Globotipo Condensada" pitchFamily="50" charset="0"/>
              </a:rPr>
              <a:t>, </a:t>
            </a:r>
            <a:r>
              <a:rPr lang="pt-BR" sz="1600" err="1">
                <a:solidFill>
                  <a:schemeClr val="tx1">
                    <a:lumMod val="95000"/>
                    <a:lumOff val="5000"/>
                  </a:schemeClr>
                </a:solidFill>
                <a:latin typeface="Globotipo Condensada" pitchFamily="50" charset="0"/>
              </a:rPr>
              <a:t>Tecnoshow</a:t>
            </a:r>
            <a:r>
              <a:rPr lang="pt-BR" sz="1600">
                <a:solidFill>
                  <a:schemeClr val="tx1">
                    <a:lumMod val="95000"/>
                    <a:lumOff val="5000"/>
                  </a:schemeClr>
                </a:solidFill>
                <a:latin typeface="Globotipo Condensada" pitchFamily="50" charset="0"/>
              </a:rPr>
              <a:t>, </a:t>
            </a:r>
            <a:r>
              <a:rPr lang="pt-BR" sz="1600" err="1">
                <a:solidFill>
                  <a:schemeClr val="tx1">
                    <a:lumMod val="95000"/>
                    <a:lumOff val="5000"/>
                  </a:schemeClr>
                </a:solidFill>
                <a:latin typeface="Globotipo Condensada" pitchFamily="50" charset="0"/>
              </a:rPr>
              <a:t>Agrishow</a:t>
            </a:r>
            <a:r>
              <a:rPr lang="pt-BR" sz="1600">
                <a:solidFill>
                  <a:schemeClr val="tx1">
                    <a:lumMod val="95000"/>
                    <a:lumOff val="5000"/>
                  </a:schemeClr>
                </a:solidFill>
                <a:latin typeface="Globotipo Condensada" pitchFamily="50" charset="0"/>
              </a:rPr>
              <a:t>, AgroBrasília, Bahia </a:t>
            </a:r>
            <a:r>
              <a:rPr lang="pt-BR" sz="1600" err="1">
                <a:solidFill>
                  <a:schemeClr val="tx1">
                    <a:lumMod val="95000"/>
                    <a:lumOff val="5000"/>
                  </a:schemeClr>
                </a:solidFill>
                <a:latin typeface="Globotipo Condensada" pitchFamily="50" charset="0"/>
              </a:rPr>
              <a:t>Farm</a:t>
            </a:r>
            <a:r>
              <a:rPr lang="pt-BR" sz="1600">
                <a:solidFill>
                  <a:schemeClr val="tx1">
                    <a:lumMod val="95000"/>
                    <a:lumOff val="5000"/>
                  </a:schemeClr>
                </a:solidFill>
                <a:latin typeface="Globotipo Condensada" pitchFamily="50" charset="0"/>
              </a:rPr>
              <a:t> Show e </a:t>
            </a:r>
            <a:r>
              <a:rPr lang="pt-BR" sz="1600" err="1">
                <a:solidFill>
                  <a:schemeClr val="tx1">
                    <a:lumMod val="95000"/>
                    <a:lumOff val="5000"/>
                  </a:schemeClr>
                </a:solidFill>
                <a:latin typeface="Globotipo Condensada" pitchFamily="50" charset="0"/>
              </a:rPr>
              <a:t>Expointer</a:t>
            </a:r>
            <a:r>
              <a:rPr lang="pt-BR" sz="1600">
                <a:solidFill>
                  <a:schemeClr val="tx1">
                    <a:lumMod val="95000"/>
                    <a:lumOff val="5000"/>
                  </a:schemeClr>
                </a:solidFill>
                <a:latin typeface="Globotipo Condensada" pitchFamily="50" charset="0"/>
              </a:rPr>
              <a:t>. As coberturas em tempo real nas redes sociais e site da Globo Rural trazem uma curadoria para o público visitante e visibilidade para todo o ecossistema com tudo o que acontece nos eventos.</a:t>
            </a:r>
          </a:p>
          <a:p>
            <a:pPr algn="just"/>
            <a:endParaRPr lang="pt-BR" sz="1600">
              <a:solidFill>
                <a:schemeClr val="tx1">
                  <a:lumMod val="95000"/>
                  <a:lumOff val="5000"/>
                </a:schemeClr>
              </a:solidFill>
              <a:latin typeface="Globotipo Condensada" pitchFamily="50" charset="0"/>
            </a:endParaRPr>
          </a:p>
          <a:p>
            <a:pPr algn="just"/>
            <a:r>
              <a:rPr lang="pt-BR" sz="1600">
                <a:solidFill>
                  <a:schemeClr val="tx1">
                    <a:lumMod val="95000"/>
                    <a:lumOff val="5000"/>
                  </a:schemeClr>
                </a:solidFill>
                <a:latin typeface="Globotipo Condensada" pitchFamily="50" charset="0"/>
              </a:rPr>
              <a:t>A marca parceira tem a possibilidade de patrocinar esses conteúdos, além de promover suas iniciativas dentro dos eventos, ganhando alcance junto à nossa audiência.</a:t>
            </a:r>
          </a:p>
          <a:p>
            <a:pPr algn="just"/>
            <a:endParaRPr lang="pt-BR" sz="1600">
              <a:solidFill>
                <a:schemeClr val="tx1">
                  <a:lumMod val="95000"/>
                  <a:lumOff val="5000"/>
                </a:schemeClr>
              </a:solidFill>
              <a:latin typeface="Globotipo Condensada" pitchFamily="50" charset="0"/>
            </a:endParaRPr>
          </a:p>
        </p:txBody>
      </p:sp>
      <p:sp>
        <p:nvSpPr>
          <p:cNvPr id="12" name="CaixaDeTexto 11"/>
          <p:cNvSpPr txBox="1"/>
          <p:nvPr/>
        </p:nvSpPr>
        <p:spPr>
          <a:xfrm>
            <a:off x="6384934" y="3254988"/>
            <a:ext cx="5544746" cy="3293209"/>
          </a:xfrm>
          <a:prstGeom prst="rect">
            <a:avLst/>
          </a:prstGeom>
          <a:noFill/>
        </p:spPr>
        <p:txBody>
          <a:bodyPr wrap="square" rtlCol="0">
            <a:spAutoFit/>
          </a:bodyPr>
          <a:lstStyle/>
          <a:p>
            <a:pPr algn="ctr"/>
            <a:r>
              <a:rPr lang="pt-BR" sz="2400">
                <a:solidFill>
                  <a:schemeClr val="tx1">
                    <a:lumMod val="95000"/>
                    <a:lumOff val="5000"/>
                  </a:schemeClr>
                </a:solidFill>
                <a:latin typeface="Globotipo Condensada Black" pitchFamily="50" charset="0"/>
              </a:rPr>
              <a:t>FÓRUM </a:t>
            </a:r>
          </a:p>
          <a:p>
            <a:pPr algn="ctr"/>
            <a:r>
              <a:rPr lang="pt-BR" sz="2400">
                <a:solidFill>
                  <a:schemeClr val="tx1">
                    <a:lumMod val="95000"/>
                    <a:lumOff val="5000"/>
                  </a:schemeClr>
                </a:solidFill>
                <a:latin typeface="Globotipo Condensada Black" pitchFamily="50" charset="0"/>
              </a:rPr>
              <a:t>FUTURO DO AGRO</a:t>
            </a:r>
          </a:p>
          <a:p>
            <a:r>
              <a:rPr lang="pt-BR" sz="1600">
                <a:solidFill>
                  <a:schemeClr val="tx1">
                    <a:lumMod val="95000"/>
                    <a:lumOff val="5000"/>
                  </a:schemeClr>
                </a:solidFill>
                <a:latin typeface="Globotipo Condensada" pitchFamily="50" charset="0"/>
              </a:rPr>
              <a:t>Globo Rural promoverá um seminário para abordar e discutir diferentes temas importantes, como: COP 30 no Brasil, segurança alimentar, os impactos das mudanças climáticas e novas legislações no agronegócio, inovação e o mercado de carbono.</a:t>
            </a:r>
          </a:p>
          <a:p>
            <a:pPr algn="ctr"/>
            <a:endParaRPr lang="pt-BR" sz="1600">
              <a:solidFill>
                <a:schemeClr val="tx1">
                  <a:lumMod val="95000"/>
                  <a:lumOff val="5000"/>
                </a:schemeClr>
              </a:solidFill>
              <a:latin typeface="Globotipo Condensada" pitchFamily="50" charset="0"/>
            </a:endParaRPr>
          </a:p>
          <a:p>
            <a:r>
              <a:rPr lang="pt-BR" sz="1600">
                <a:solidFill>
                  <a:schemeClr val="tx1">
                    <a:lumMod val="95000"/>
                    <a:lumOff val="5000"/>
                  </a:schemeClr>
                </a:solidFill>
                <a:latin typeface="Globotipo Condensada" pitchFamily="50" charset="0"/>
              </a:rPr>
              <a:t>O evento, que contará com a presença de convidados e especialistas do segmento, trará diversas opiniões e soluções sobre o assunto escolhido e também apresentará as ferramentas que os produtores rurais e as empresas do agronegócio dispõem hoje para evitar perdas e minimizar os riscos.</a:t>
            </a:r>
          </a:p>
        </p:txBody>
      </p:sp>
      <p:pic>
        <p:nvPicPr>
          <p:cNvPr id="7" name="Picture 2" descr="Maior feira de agronegócios do Pará, Show Agro 2022 começa na próxima  quarta-feira (25) - Revista Cultivar">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740" t="23055" r="8857" b="26293"/>
          <a:stretch/>
        </p:blipFill>
        <p:spPr bwMode="auto">
          <a:xfrm>
            <a:off x="371476" y="340995"/>
            <a:ext cx="5364162" cy="272986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m 12">
            <a:hlinkClick r:id="rId6"/>
            <a:extLst>
              <a:ext uri="{FF2B5EF4-FFF2-40B4-BE49-F238E27FC236}">
                <a16:creationId xmlns:a16="http://schemas.microsoft.com/office/drawing/2014/main" id="{823640C9-EAD8-D272-D15B-602DA9D95E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870" t="10351" r="25110" b="40732"/>
          <a:stretch/>
        </p:blipFill>
        <p:spPr>
          <a:xfrm>
            <a:off x="371474" y="333375"/>
            <a:ext cx="5364163" cy="2732554"/>
          </a:xfrm>
          <a:prstGeom prst="rect">
            <a:avLst/>
          </a:prstGeom>
        </p:spPr>
      </p:pic>
      <p:sp>
        <p:nvSpPr>
          <p:cNvPr id="15" name="CaixaDeTexto 14"/>
          <p:cNvSpPr txBox="1"/>
          <p:nvPr/>
        </p:nvSpPr>
        <p:spPr>
          <a:xfrm>
            <a:off x="10443224" y="6602458"/>
            <a:ext cx="1377301" cy="261610"/>
          </a:xfrm>
          <a:prstGeom prst="rect">
            <a:avLst/>
          </a:prstGeom>
          <a:noFill/>
        </p:spPr>
        <p:txBody>
          <a:bodyPr wrap="none" rtlCol="0">
            <a:spAutoFit/>
          </a:bodyPr>
          <a:lstStyle/>
          <a:p>
            <a:pPr algn="r"/>
            <a:r>
              <a:rPr lang="pt-BR" sz="1100">
                <a:solidFill>
                  <a:schemeClr val="tx1">
                    <a:lumMod val="85000"/>
                    <a:lumOff val="15000"/>
                  </a:schemeClr>
                </a:solidFill>
                <a:latin typeface="Globotipo Texto" panose="00000500000000000000" pitchFamily="50" charset="0"/>
              </a:rPr>
              <a:t>Fechado: Bradesco</a:t>
            </a:r>
          </a:p>
        </p:txBody>
      </p:sp>
      <p:pic>
        <p:nvPicPr>
          <p:cNvPr id="16" name="Imagem 15" descr="Uma imagem com ar livre, fotografia aérea, Vista aérea, antena&#10;&#10;Descrição gerada automaticamente">
            <a:extLst>
              <a:ext uri="{FF2B5EF4-FFF2-40B4-BE49-F238E27FC236}">
                <a16:creationId xmlns:a16="http://schemas.microsoft.com/office/drawing/2014/main" id="{9B6B3DAF-D83C-737B-DB34-8324A6BC1FEE}"/>
              </a:ext>
            </a:extLst>
          </p:cNvPr>
          <p:cNvPicPr>
            <a:picLocks noChangeAspect="1"/>
          </p:cNvPicPr>
          <p:nvPr/>
        </p:nvPicPr>
        <p:blipFill rotWithShape="1">
          <a:blip r:embed="rId8"/>
          <a:srcRect l="9945" t="8053" r="8487" b="18461"/>
          <a:stretch/>
        </p:blipFill>
        <p:spPr>
          <a:xfrm>
            <a:off x="395599" y="295835"/>
            <a:ext cx="5340037" cy="2783542"/>
          </a:xfrm>
          <a:prstGeom prst="rect">
            <a:avLst/>
          </a:prstGeom>
          <a:ln>
            <a:noFill/>
          </a:ln>
        </p:spPr>
      </p:pic>
    </p:spTree>
    <p:extLst>
      <p:ext uri="{BB962C8B-B14F-4D97-AF65-F5344CB8AC3E}">
        <p14:creationId xmlns:p14="http://schemas.microsoft.com/office/powerpoint/2010/main" val="2300813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6;p49">
            <a:extLst>
              <a:ext uri="{FF2B5EF4-FFF2-40B4-BE49-F238E27FC236}">
                <a16:creationId xmlns:a16="http://schemas.microsoft.com/office/drawing/2014/main" id="{5F57D24D-2C92-74FE-AD19-DF6D7AB8B4B0}"/>
              </a:ext>
            </a:extLst>
          </p:cNvPr>
          <p:cNvSpPr/>
          <p:nvPr/>
        </p:nvSpPr>
        <p:spPr>
          <a:xfrm>
            <a:off x="1" y="0"/>
            <a:ext cx="6096000" cy="6857999"/>
          </a:xfrm>
          <a:prstGeom prst="rect">
            <a:avLst/>
          </a:prstGeom>
          <a:solidFill>
            <a:srgbClr val="04937A">
              <a:alpha val="70110"/>
            </a:srgbClr>
          </a:solidFill>
          <a:ln>
            <a:noFill/>
          </a:ln>
        </p:spPr>
        <p:txBody>
          <a:bodyPr spcFirstLastPara="1" wrap="square" lIns="200982" tIns="200982" rIns="200982" bIns="200982" anchor="ctr" anchorCtr="0">
            <a:noAutofit/>
          </a:bodyPr>
          <a:lstStyle/>
          <a:p>
            <a:pPr algn="l" rtl="0"/>
            <a:endParaRPr>
              <a:solidFill>
                <a:srgbClr val="F1CC30"/>
              </a:solidFill>
            </a:endParaRPr>
          </a:p>
        </p:txBody>
      </p:sp>
      <p:sp>
        <p:nvSpPr>
          <p:cNvPr id="11" name="CaixaDeTexto 10"/>
          <p:cNvSpPr txBox="1"/>
          <p:nvPr/>
        </p:nvSpPr>
        <p:spPr>
          <a:xfrm>
            <a:off x="371475" y="3254848"/>
            <a:ext cx="5364163" cy="3370153"/>
          </a:xfrm>
          <a:prstGeom prst="rect">
            <a:avLst/>
          </a:prstGeom>
          <a:noFill/>
        </p:spPr>
        <p:txBody>
          <a:bodyPr wrap="square" rtlCol="0">
            <a:spAutoFit/>
          </a:bodyPr>
          <a:lstStyle/>
          <a:p>
            <a:pPr algn="ctr"/>
            <a:r>
              <a:rPr lang="pt-BR" sz="2400">
                <a:latin typeface="Globotipo Condensada Black" pitchFamily="50" charset="0"/>
              </a:rPr>
              <a:t>GPTW </a:t>
            </a:r>
          </a:p>
          <a:p>
            <a:pPr algn="ctr"/>
            <a:r>
              <a:rPr lang="pt-BR" sz="2400">
                <a:latin typeface="Globotipo Condensada Black" pitchFamily="50" charset="0"/>
              </a:rPr>
              <a:t>AGRO</a:t>
            </a:r>
          </a:p>
          <a:p>
            <a:pPr algn="just"/>
            <a:r>
              <a:rPr lang="pt-BR" sz="1500">
                <a:solidFill>
                  <a:schemeClr val="tx1">
                    <a:lumMod val="95000"/>
                    <a:lumOff val="5000"/>
                  </a:schemeClr>
                </a:solidFill>
                <a:latin typeface="Globotipo Condensada" pitchFamily="50" charset="0"/>
              </a:rPr>
              <a:t>Em 2025, chegaremos à 7ª edição do GPTW Agro. A Globo Rural é o parceiro de mídia oficial da iniciativa, que na última edição premiou 50 empresas e ouviu mais de 241 mil pessoas.</a:t>
            </a:r>
          </a:p>
          <a:p>
            <a:pPr algn="just"/>
            <a:r>
              <a:rPr lang="pt-BR" sz="1500">
                <a:solidFill>
                  <a:schemeClr val="tx1">
                    <a:lumMod val="95000"/>
                    <a:lumOff val="5000"/>
                  </a:schemeClr>
                </a:solidFill>
                <a:latin typeface="Globotipo Condensada" pitchFamily="50" charset="0"/>
              </a:rPr>
              <a:t>Baseado em uma ampla pesquisa de clima organizacional feita com os colaboradores de cada uma das empresas inscritas, o prêmio divide as empresas nas categorias grandes companhias, médias e pequenas. O levantamento deve ajudar as empresas participantes a aprimorar ainda</a:t>
            </a:r>
          </a:p>
          <a:p>
            <a:pPr algn="just"/>
            <a:r>
              <a:rPr lang="pt-BR" sz="1500">
                <a:solidFill>
                  <a:schemeClr val="tx1">
                    <a:lumMod val="95000"/>
                    <a:lumOff val="5000"/>
                  </a:schemeClr>
                </a:solidFill>
                <a:latin typeface="Globotipo Condensada" pitchFamily="50" charset="0"/>
              </a:rPr>
              <a:t>mais sua gestão de pessoas e cultura organizacional ao longo do próximo ano.</a:t>
            </a:r>
          </a:p>
          <a:p>
            <a:pPr algn="just"/>
            <a:r>
              <a:rPr lang="pt-BR" sz="1500">
                <a:solidFill>
                  <a:schemeClr val="tx1">
                    <a:lumMod val="95000"/>
                    <a:lumOff val="5000"/>
                  </a:schemeClr>
                </a:solidFill>
                <a:latin typeface="Globotipo Condensada" pitchFamily="50" charset="0"/>
              </a:rPr>
              <a:t>Além do especial na revista, o projeto conta com uma cobertura completa nas plataformas digitais da Globo Rural.</a:t>
            </a:r>
          </a:p>
        </p:txBody>
      </p:sp>
      <p:sp>
        <p:nvSpPr>
          <p:cNvPr id="12" name="CaixaDeTexto 11"/>
          <p:cNvSpPr txBox="1"/>
          <p:nvPr/>
        </p:nvSpPr>
        <p:spPr>
          <a:xfrm>
            <a:off x="6456363" y="3254848"/>
            <a:ext cx="5364162" cy="3539430"/>
          </a:xfrm>
          <a:prstGeom prst="rect">
            <a:avLst/>
          </a:prstGeom>
          <a:noFill/>
        </p:spPr>
        <p:txBody>
          <a:bodyPr wrap="square" rtlCol="0">
            <a:spAutoFit/>
          </a:bodyPr>
          <a:lstStyle/>
          <a:p>
            <a:pPr algn="ctr"/>
            <a:r>
              <a:rPr lang="pt-BR" sz="2400">
                <a:solidFill>
                  <a:schemeClr val="tx1">
                    <a:lumMod val="95000"/>
                    <a:lumOff val="5000"/>
                  </a:schemeClr>
                </a:solidFill>
                <a:latin typeface="Globotipo Condensada Black" pitchFamily="50" charset="0"/>
              </a:rPr>
              <a:t>VOZES </a:t>
            </a:r>
          </a:p>
          <a:p>
            <a:pPr algn="ctr"/>
            <a:r>
              <a:rPr lang="pt-BR" sz="2400">
                <a:solidFill>
                  <a:schemeClr val="tx1">
                    <a:lumMod val="95000"/>
                    <a:lumOff val="5000"/>
                  </a:schemeClr>
                </a:solidFill>
                <a:latin typeface="Globotipo Condensada Black" pitchFamily="50" charset="0"/>
              </a:rPr>
              <a:t>DO AGRO</a:t>
            </a:r>
          </a:p>
          <a:p>
            <a:pPr algn="just"/>
            <a:r>
              <a:rPr lang="pt-BR" sz="1600">
                <a:solidFill>
                  <a:schemeClr val="tx1">
                    <a:lumMod val="95000"/>
                    <a:lumOff val="5000"/>
                  </a:schemeClr>
                </a:solidFill>
                <a:latin typeface="Globotipo Condensada" pitchFamily="50" charset="0"/>
              </a:rPr>
              <a:t>Com uma dinâmica inédita em eventos agropecuários no Brasil, o Vozes do Agro vai reunir 100 lideranças para discutir pautas estratégicas e desafiadoras à evolução sustentável da atividade. Em meio dia, os convidados participarão de uma intensa interação e juntos vão elaborar diagnóstico e propostas de soluções para os</a:t>
            </a:r>
          </a:p>
          <a:p>
            <a:pPr algn="just"/>
            <a:r>
              <a:rPr lang="pt-BR" sz="1600">
                <a:solidFill>
                  <a:schemeClr val="tx1">
                    <a:lumMod val="95000"/>
                    <a:lumOff val="5000"/>
                  </a:schemeClr>
                </a:solidFill>
                <a:latin typeface="Globotipo Condensada" pitchFamily="50" charset="0"/>
              </a:rPr>
              <a:t>temas em questão.</a:t>
            </a:r>
          </a:p>
          <a:p>
            <a:pPr algn="just"/>
            <a:r>
              <a:rPr lang="pt-BR" sz="1600">
                <a:solidFill>
                  <a:schemeClr val="tx1">
                    <a:lumMod val="95000"/>
                    <a:lumOff val="5000"/>
                  </a:schemeClr>
                </a:solidFill>
                <a:latin typeface="Globotipo Condensada" pitchFamily="50" charset="0"/>
              </a:rPr>
              <a:t>Globo Rural, Valor Econômico, O Globo e CBN terão a missão de moderar as conversas com os grupos formados durante o dia, cobrir a discussão em todos os canais. Nos dias após a realização do encontro, nossas plataformas vão reverberar as opiniões, visões e propostas das Vozes do Agro.</a:t>
            </a:r>
          </a:p>
        </p:txBody>
      </p:sp>
      <p:pic>
        <p:nvPicPr>
          <p:cNvPr id="15" name="Imagem 14" descr="Pessoas sentadas na grama&#10;&#10;Descrição gerada automaticamente">
            <a:hlinkClick r:id="rId2"/>
            <a:extLst>
              <a:ext uri="{FF2B5EF4-FFF2-40B4-BE49-F238E27FC236}">
                <a16:creationId xmlns:a16="http://schemas.microsoft.com/office/drawing/2014/main" id="{F086AD3C-FD96-CC9C-1F85-AD9CF2A8362F}"/>
              </a:ext>
            </a:extLst>
          </p:cNvPr>
          <p:cNvPicPr>
            <a:picLocks noChangeAspect="1"/>
          </p:cNvPicPr>
          <p:nvPr/>
        </p:nvPicPr>
        <p:blipFill rotWithShape="1">
          <a:blip r:embed="rId3">
            <a:extLst>
              <a:ext uri="{28A0092B-C50C-407E-A947-70E740481C1C}">
                <a14:useLocalDpi xmlns:a14="http://schemas.microsoft.com/office/drawing/2010/main" val="0"/>
              </a:ext>
            </a:extLst>
          </a:blip>
          <a:srcRect t="37788" b="23992"/>
          <a:stretch/>
        </p:blipFill>
        <p:spPr>
          <a:xfrm>
            <a:off x="384922" y="307490"/>
            <a:ext cx="5350716" cy="2731372"/>
          </a:xfrm>
          <a:prstGeom prst="rect">
            <a:avLst/>
          </a:prstGeom>
        </p:spPr>
      </p:pic>
      <p:pic>
        <p:nvPicPr>
          <p:cNvPr id="16" name="Picture 4" descr="Agrícola Famosa é a Campeã das Campeãs do Melhores do Agronegócio">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759" b="22526"/>
          <a:stretch/>
        </p:blipFill>
        <p:spPr bwMode="auto">
          <a:xfrm>
            <a:off x="6465888" y="307490"/>
            <a:ext cx="5354637" cy="275955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descr="Uma imagem com vestuário, pessoa, sorrir, homem&#10;&#10;Descrição gerada automaticamente">
            <a:extLst>
              <a:ext uri="{FF2B5EF4-FFF2-40B4-BE49-F238E27FC236}">
                <a16:creationId xmlns:a16="http://schemas.microsoft.com/office/drawing/2014/main" id="{F6526BB2-8D53-7587-8B1D-9B200327D649}"/>
              </a:ext>
            </a:extLst>
          </p:cNvPr>
          <p:cNvPicPr>
            <a:picLocks noChangeAspect="1"/>
          </p:cNvPicPr>
          <p:nvPr/>
        </p:nvPicPr>
        <p:blipFill rotWithShape="1">
          <a:blip r:embed="rId6"/>
          <a:srcRect l="396" t="9985" r="2789" b="35086"/>
          <a:stretch/>
        </p:blipFill>
        <p:spPr>
          <a:xfrm>
            <a:off x="384922" y="307490"/>
            <a:ext cx="5350716" cy="2758439"/>
          </a:xfrm>
          <a:prstGeom prst="rect">
            <a:avLst/>
          </a:prstGeom>
          <a:ln>
            <a:noFill/>
          </a:ln>
        </p:spPr>
      </p:pic>
      <p:pic>
        <p:nvPicPr>
          <p:cNvPr id="10" name="Imagem 9" descr="Uma imagem com nuvem, relva, ar livre, céu&#10;&#10;Descrição gerada automaticamente">
            <a:extLst>
              <a:ext uri="{FF2B5EF4-FFF2-40B4-BE49-F238E27FC236}">
                <a16:creationId xmlns:a16="http://schemas.microsoft.com/office/drawing/2014/main" id="{2F1A5505-879B-5A77-4CAC-A907546C5842}"/>
              </a:ext>
            </a:extLst>
          </p:cNvPr>
          <p:cNvPicPr>
            <a:picLocks noChangeAspect="1"/>
          </p:cNvPicPr>
          <p:nvPr/>
        </p:nvPicPr>
        <p:blipFill rotWithShape="1">
          <a:blip r:embed="rId7"/>
          <a:srcRect t="41301" b="20139"/>
          <a:stretch/>
        </p:blipFill>
        <p:spPr>
          <a:xfrm>
            <a:off x="6465888" y="307490"/>
            <a:ext cx="5354637" cy="2812228"/>
          </a:xfrm>
          <a:prstGeom prst="rect">
            <a:avLst/>
          </a:prstGeom>
        </p:spPr>
      </p:pic>
    </p:spTree>
    <p:extLst>
      <p:ext uri="{BB962C8B-B14F-4D97-AF65-F5344CB8AC3E}">
        <p14:creationId xmlns:p14="http://schemas.microsoft.com/office/powerpoint/2010/main" val="443763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AGRIMARK BRASIL AGRO VIRTUAL - Sucesso no Campo">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1" t="13820" b="5989"/>
          <a:stretch/>
        </p:blipFill>
        <p:spPr bwMode="auto">
          <a:xfrm>
            <a:off x="6480920" y="306670"/>
            <a:ext cx="5358335" cy="2763555"/>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66;p49">
            <a:extLst>
              <a:ext uri="{FF2B5EF4-FFF2-40B4-BE49-F238E27FC236}">
                <a16:creationId xmlns:a16="http://schemas.microsoft.com/office/drawing/2014/main" id="{5F57D24D-2C92-74FE-AD19-DF6D7AB8B4B0}"/>
              </a:ext>
            </a:extLst>
          </p:cNvPr>
          <p:cNvSpPr/>
          <p:nvPr/>
        </p:nvSpPr>
        <p:spPr>
          <a:xfrm>
            <a:off x="1" y="0"/>
            <a:ext cx="6096000" cy="6857999"/>
          </a:xfrm>
          <a:prstGeom prst="rect">
            <a:avLst/>
          </a:prstGeom>
          <a:solidFill>
            <a:srgbClr val="04937A">
              <a:alpha val="70110"/>
            </a:srgbClr>
          </a:solidFill>
          <a:ln>
            <a:noFill/>
          </a:ln>
        </p:spPr>
        <p:txBody>
          <a:bodyPr spcFirstLastPara="1" wrap="square" lIns="200982" tIns="200982" rIns="200982" bIns="200982" anchor="ctr" anchorCtr="0">
            <a:noAutofit/>
          </a:bodyPr>
          <a:lstStyle/>
          <a:p>
            <a:pPr algn="l" rtl="0"/>
            <a:endParaRPr>
              <a:solidFill>
                <a:srgbClr val="F1CC30"/>
              </a:solidFill>
            </a:endParaRPr>
          </a:p>
        </p:txBody>
      </p:sp>
      <p:sp>
        <p:nvSpPr>
          <p:cNvPr id="11" name="CaixaDeTexto 10"/>
          <p:cNvSpPr txBox="1"/>
          <p:nvPr/>
        </p:nvSpPr>
        <p:spPr>
          <a:xfrm>
            <a:off x="384922" y="3240334"/>
            <a:ext cx="5350716" cy="2908489"/>
          </a:xfrm>
          <a:prstGeom prst="rect">
            <a:avLst/>
          </a:prstGeom>
          <a:noFill/>
        </p:spPr>
        <p:txBody>
          <a:bodyPr wrap="square" rtlCol="0">
            <a:spAutoFit/>
          </a:bodyPr>
          <a:lstStyle/>
          <a:p>
            <a:pPr algn="ctr"/>
            <a:r>
              <a:rPr lang="pt-BR" sz="2400">
                <a:latin typeface="Globotipo Condensada Black" pitchFamily="50" charset="0"/>
              </a:rPr>
              <a:t>MELHORES </a:t>
            </a:r>
          </a:p>
          <a:p>
            <a:pPr algn="ctr"/>
            <a:r>
              <a:rPr lang="pt-BR" sz="2400">
                <a:latin typeface="Globotipo Condensada Black" pitchFamily="50" charset="0"/>
              </a:rPr>
              <a:t>DO AGRO</a:t>
            </a:r>
          </a:p>
          <a:p>
            <a:pPr algn="just"/>
            <a:r>
              <a:rPr lang="pt-BR" sz="1500">
                <a:solidFill>
                  <a:schemeClr val="tx1">
                    <a:lumMod val="95000"/>
                    <a:lumOff val="5000"/>
                  </a:schemeClr>
                </a:solidFill>
                <a:latin typeface="Globotipo Condensada" pitchFamily="50" charset="0"/>
              </a:rPr>
              <a:t>A mais consagrada premiação do agronegócio brasileiro há mais de 20 anos reconhece o talento, a inovação​ e a capacidade empreendedora desse setor, que segue fazendo a diferença no país. Um evento exclusivo que reúne as principais empresas do setor.​</a:t>
            </a:r>
          </a:p>
          <a:p>
            <a:pPr algn="just"/>
            <a:r>
              <a:rPr lang="pt-BR" sz="1500">
                <a:solidFill>
                  <a:schemeClr val="tx1">
                    <a:lumMod val="95000"/>
                    <a:lumOff val="5000"/>
                  </a:schemeClr>
                </a:solidFill>
                <a:latin typeface="Globotipo Condensada" pitchFamily="50" charset="0"/>
              </a:rPr>
              <a:t>​Nosso trabalho será garantir mais oportunidades​ aos premiados e maior visibilidade aos patrocinadores​ em ambientes fundamentais para os negócios.​</a:t>
            </a:r>
          </a:p>
          <a:p>
            <a:pPr algn="just"/>
            <a:r>
              <a:rPr lang="pt-BR" sz="1500">
                <a:solidFill>
                  <a:schemeClr val="tx1">
                    <a:lumMod val="95000"/>
                    <a:lumOff val="5000"/>
                  </a:schemeClr>
                </a:solidFill>
                <a:latin typeface="Globotipo Condensada" pitchFamily="50" charset="0"/>
              </a:rPr>
              <a:t>​Além da cerimônia de premiação, publicamos o Anuário Melhores do Agronegócio, já tradicional no mercado.</a:t>
            </a:r>
          </a:p>
        </p:txBody>
      </p:sp>
      <p:sp>
        <p:nvSpPr>
          <p:cNvPr id="12" name="CaixaDeTexto 11"/>
          <p:cNvSpPr txBox="1"/>
          <p:nvPr/>
        </p:nvSpPr>
        <p:spPr>
          <a:xfrm>
            <a:off x="6407977" y="3240334"/>
            <a:ext cx="5474380" cy="2215991"/>
          </a:xfrm>
          <a:prstGeom prst="rect">
            <a:avLst/>
          </a:prstGeom>
          <a:noFill/>
        </p:spPr>
        <p:txBody>
          <a:bodyPr wrap="square" rtlCol="0">
            <a:spAutoFit/>
          </a:bodyPr>
          <a:lstStyle/>
          <a:p>
            <a:pPr algn="ctr"/>
            <a:r>
              <a:rPr lang="pt-BR" sz="2400">
                <a:solidFill>
                  <a:schemeClr val="tx1">
                    <a:lumMod val="95000"/>
                    <a:lumOff val="5000"/>
                  </a:schemeClr>
                </a:solidFill>
                <a:latin typeface="Globotipo Condensada Black" pitchFamily="50" charset="0"/>
              </a:rPr>
              <a:t>TERRITÓRIOS </a:t>
            </a:r>
          </a:p>
          <a:p>
            <a:pPr algn="ctr"/>
            <a:r>
              <a:rPr lang="pt-BR" sz="2400">
                <a:solidFill>
                  <a:schemeClr val="tx1">
                    <a:lumMod val="95000"/>
                    <a:lumOff val="5000"/>
                  </a:schemeClr>
                </a:solidFill>
                <a:latin typeface="Globotipo Condensada Black" pitchFamily="50" charset="0"/>
              </a:rPr>
              <a:t>DO AGRO</a:t>
            </a:r>
            <a:endParaRPr lang="pt-BR" sz="1500">
              <a:solidFill>
                <a:schemeClr val="tx1">
                  <a:lumMod val="95000"/>
                  <a:lumOff val="5000"/>
                </a:schemeClr>
              </a:solidFill>
              <a:latin typeface="Globotipo Condensada" pitchFamily="50" charset="0"/>
            </a:endParaRPr>
          </a:p>
          <a:p>
            <a:pPr algn="just"/>
            <a:r>
              <a:rPr lang="pt-BR" sz="1500">
                <a:solidFill>
                  <a:schemeClr val="tx1">
                    <a:lumMod val="95000"/>
                    <a:lumOff val="5000"/>
                  </a:schemeClr>
                </a:solidFill>
                <a:latin typeface="Globotipo Condensada" pitchFamily="50" charset="0"/>
              </a:rPr>
              <a:t>Jornada completa de conteúdo que unirá todas as plataformas da</a:t>
            </a:r>
          </a:p>
          <a:p>
            <a:pPr algn="just"/>
            <a:r>
              <a:rPr lang="pt-BR" sz="1500">
                <a:solidFill>
                  <a:schemeClr val="tx1">
                    <a:lumMod val="95000"/>
                    <a:lumOff val="5000"/>
                  </a:schemeClr>
                </a:solidFill>
                <a:latin typeface="Globotipo Condensada" pitchFamily="50" charset="0"/>
              </a:rPr>
              <a:t>Nova Globo Rural (Site, Redes Sociais, Dial, Revista, Jornal e eventos) em todos os títulos: GR, VE, OG e CBN. O projeto TERRITÓRIOS DO AGRO associará o patrocinador em uma jornada </a:t>
            </a:r>
            <a:r>
              <a:rPr lang="pt-BR" sz="1500" err="1">
                <a:solidFill>
                  <a:schemeClr val="tx1">
                    <a:lumMod val="95000"/>
                    <a:lumOff val="5000"/>
                  </a:schemeClr>
                </a:solidFill>
                <a:latin typeface="Globotipo Condensada" pitchFamily="50" charset="0"/>
              </a:rPr>
              <a:t>always</a:t>
            </a:r>
            <a:r>
              <a:rPr lang="pt-BR" sz="1500">
                <a:solidFill>
                  <a:schemeClr val="tx1">
                    <a:lumMod val="95000"/>
                    <a:lumOff val="5000"/>
                  </a:schemeClr>
                </a:solidFill>
                <a:latin typeface="Globotipo Condensada" pitchFamily="50" charset="0"/>
              </a:rPr>
              <a:t> </a:t>
            </a:r>
            <a:r>
              <a:rPr lang="pt-BR" sz="1500" err="1">
                <a:solidFill>
                  <a:schemeClr val="tx1">
                    <a:lumMod val="95000"/>
                    <a:lumOff val="5000"/>
                  </a:schemeClr>
                </a:solidFill>
                <a:latin typeface="Globotipo Condensada" pitchFamily="50" charset="0"/>
              </a:rPr>
              <a:t>on</a:t>
            </a:r>
            <a:r>
              <a:rPr lang="pt-BR" sz="1500">
                <a:solidFill>
                  <a:schemeClr val="tx1">
                    <a:lumMod val="95000"/>
                    <a:lumOff val="5000"/>
                  </a:schemeClr>
                </a:solidFill>
                <a:latin typeface="Globotipo Condensada" pitchFamily="50" charset="0"/>
              </a:rPr>
              <a:t> de conteúdo dentro da temática de interesse, garantindo entrega da sua mensagem dentro do contexto de interesse do seu público- alvo. </a:t>
            </a:r>
          </a:p>
        </p:txBody>
      </p:sp>
      <p:pic>
        <p:nvPicPr>
          <p:cNvPr id="15" name="Imagem 14" descr="Pessoas sentadas na grama&#10;&#10;Descrição gerada automaticamente">
            <a:hlinkClick r:id="rId4"/>
            <a:extLst>
              <a:ext uri="{FF2B5EF4-FFF2-40B4-BE49-F238E27FC236}">
                <a16:creationId xmlns:a16="http://schemas.microsoft.com/office/drawing/2014/main" id="{F086AD3C-FD96-CC9C-1F85-AD9CF2A8362F}"/>
              </a:ext>
            </a:extLst>
          </p:cNvPr>
          <p:cNvPicPr>
            <a:picLocks noChangeAspect="1"/>
          </p:cNvPicPr>
          <p:nvPr/>
        </p:nvPicPr>
        <p:blipFill rotWithShape="1">
          <a:blip r:embed="rId5">
            <a:extLst>
              <a:ext uri="{28A0092B-C50C-407E-A947-70E740481C1C}">
                <a14:useLocalDpi xmlns:a14="http://schemas.microsoft.com/office/drawing/2010/main" val="0"/>
              </a:ext>
            </a:extLst>
          </a:blip>
          <a:srcRect t="37788" b="23992"/>
          <a:stretch/>
        </p:blipFill>
        <p:spPr>
          <a:xfrm>
            <a:off x="384922" y="292976"/>
            <a:ext cx="5350716" cy="2731372"/>
          </a:xfrm>
          <a:prstGeom prst="rect">
            <a:avLst/>
          </a:prstGeom>
        </p:spPr>
      </p:pic>
      <p:pic>
        <p:nvPicPr>
          <p:cNvPr id="7" name="Picture 2" descr="CHBAGRO - Entenda a diferença entre clima e tempo para o agronegócio">
            <a:hlinkClick r:id="rId6"/>
            <a:extLst>
              <a:ext uri="{FF2B5EF4-FFF2-40B4-BE49-F238E27FC236}">
                <a16:creationId xmlns:a16="http://schemas.microsoft.com/office/drawing/2014/main" id="{F8619319-A6B1-2DC7-38D9-A573768B55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8" r="1291" b="32113"/>
          <a:stretch/>
        </p:blipFill>
        <p:spPr bwMode="auto">
          <a:xfrm>
            <a:off x="384922" y="282349"/>
            <a:ext cx="5350716" cy="276383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rotWithShape="1">
          <a:blip r:embed="rId8" cstate="print">
            <a:extLst>
              <a:ext uri="{28A0092B-C50C-407E-A947-70E740481C1C}">
                <a14:useLocalDpi xmlns:a14="http://schemas.microsoft.com/office/drawing/2010/main" val="0"/>
              </a:ext>
            </a:extLst>
          </a:blip>
          <a:srcRect b="80211"/>
          <a:stretch/>
        </p:blipFill>
        <p:spPr>
          <a:xfrm>
            <a:off x="1693125" y="599816"/>
            <a:ext cx="2714104" cy="2117691"/>
          </a:xfrm>
          <a:prstGeom prst="rect">
            <a:avLst/>
          </a:prstGeom>
        </p:spPr>
      </p:pic>
      <p:pic>
        <p:nvPicPr>
          <p:cNvPr id="13" name="Imagem 12" descr="Uma imagem com vestuário, pessoa, interior, fato&#10;&#10;Descrição gerada automaticamente">
            <a:extLst>
              <a:ext uri="{FF2B5EF4-FFF2-40B4-BE49-F238E27FC236}">
                <a16:creationId xmlns:a16="http://schemas.microsoft.com/office/drawing/2014/main" id="{7FDA1C76-7407-943D-F1B6-E9CD33E6FC20}"/>
              </a:ext>
            </a:extLst>
          </p:cNvPr>
          <p:cNvPicPr>
            <a:picLocks noChangeAspect="1"/>
          </p:cNvPicPr>
          <p:nvPr/>
        </p:nvPicPr>
        <p:blipFill rotWithShape="1">
          <a:blip r:embed="rId9"/>
          <a:srcRect t="8614" b="13837"/>
          <a:stretch/>
        </p:blipFill>
        <p:spPr>
          <a:xfrm>
            <a:off x="384922" y="281320"/>
            <a:ext cx="5350716" cy="2784609"/>
          </a:xfrm>
          <a:prstGeom prst="rect">
            <a:avLst/>
          </a:prstGeom>
        </p:spPr>
      </p:pic>
    </p:spTree>
    <p:extLst>
      <p:ext uri="{BB962C8B-B14F-4D97-AF65-F5344CB8AC3E}">
        <p14:creationId xmlns:p14="http://schemas.microsoft.com/office/powerpoint/2010/main" val="4209442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6;p49">
            <a:extLst>
              <a:ext uri="{FF2B5EF4-FFF2-40B4-BE49-F238E27FC236}">
                <a16:creationId xmlns:a16="http://schemas.microsoft.com/office/drawing/2014/main" id="{5F57D24D-2C92-74FE-AD19-DF6D7AB8B4B0}"/>
              </a:ext>
            </a:extLst>
          </p:cNvPr>
          <p:cNvSpPr/>
          <p:nvPr/>
        </p:nvSpPr>
        <p:spPr>
          <a:xfrm>
            <a:off x="1" y="0"/>
            <a:ext cx="6096000" cy="6857999"/>
          </a:xfrm>
          <a:prstGeom prst="rect">
            <a:avLst/>
          </a:prstGeom>
          <a:solidFill>
            <a:srgbClr val="04937A">
              <a:alpha val="70110"/>
            </a:srgbClr>
          </a:solidFill>
          <a:ln>
            <a:noFill/>
          </a:ln>
        </p:spPr>
        <p:txBody>
          <a:bodyPr spcFirstLastPara="1" wrap="square" lIns="200982" tIns="200982" rIns="200982" bIns="200982" anchor="ctr" anchorCtr="0">
            <a:noAutofit/>
          </a:bodyPr>
          <a:lstStyle/>
          <a:p>
            <a:pPr algn="l" rtl="0"/>
            <a:endParaRPr>
              <a:solidFill>
                <a:srgbClr val="F1CC30"/>
              </a:solidFill>
            </a:endParaRPr>
          </a:p>
        </p:txBody>
      </p:sp>
      <p:pic>
        <p:nvPicPr>
          <p:cNvPr id="7" name="Picture 2" descr="AGRIMARK BRASIL AGRO VIRTUAL - Sucesso no Campo">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1" t="13820" b="5989"/>
          <a:stretch/>
        </p:blipFill>
        <p:spPr bwMode="auto">
          <a:xfrm>
            <a:off x="377303" y="306670"/>
            <a:ext cx="5358335" cy="2763555"/>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371475" y="3254848"/>
            <a:ext cx="5364163" cy="2554545"/>
          </a:xfrm>
          <a:prstGeom prst="rect">
            <a:avLst/>
          </a:prstGeom>
          <a:noFill/>
        </p:spPr>
        <p:txBody>
          <a:bodyPr wrap="square" rtlCol="0">
            <a:spAutoFit/>
          </a:bodyPr>
          <a:lstStyle/>
          <a:p>
            <a:pPr algn="ctr"/>
            <a:r>
              <a:rPr lang="pt-BR" sz="2400">
                <a:latin typeface="Globotipo Condensada Black" pitchFamily="50" charset="0"/>
              </a:rPr>
              <a:t>COP 30</a:t>
            </a:r>
          </a:p>
          <a:p>
            <a:pPr algn="ctr"/>
            <a:endParaRPr lang="pt-BR" sz="2400">
              <a:latin typeface="Globotipo Condensada Black" pitchFamily="50" charset="0"/>
            </a:endParaRPr>
          </a:p>
          <a:p>
            <a:pPr algn="just"/>
            <a:r>
              <a:rPr lang="pt-BR" sz="1600">
                <a:solidFill>
                  <a:schemeClr val="tx1">
                    <a:lumMod val="95000"/>
                    <a:lumOff val="5000"/>
                  </a:schemeClr>
                </a:solidFill>
                <a:latin typeface="Globotipo Condensada" pitchFamily="50" charset="0"/>
              </a:rPr>
              <a:t>A 30ª Conferência da ONU sobre mudanças climáticas acontecerá no Brasil em 2024 e o agronegócio terá um papel de destaque nas discussões. </a:t>
            </a:r>
          </a:p>
          <a:p>
            <a:pPr algn="just"/>
            <a:endParaRPr lang="pt-BR" sz="1600">
              <a:solidFill>
                <a:schemeClr val="tx1">
                  <a:lumMod val="95000"/>
                  <a:lumOff val="5000"/>
                </a:schemeClr>
              </a:solidFill>
              <a:latin typeface="Globotipo Condensada" pitchFamily="50" charset="0"/>
            </a:endParaRPr>
          </a:p>
          <a:p>
            <a:pPr algn="just"/>
            <a:r>
              <a:rPr lang="pt-BR" sz="1600">
                <a:solidFill>
                  <a:schemeClr val="tx1">
                    <a:lumMod val="95000"/>
                    <a:lumOff val="5000"/>
                  </a:schemeClr>
                </a:solidFill>
                <a:latin typeface="Globotipo Condensada" pitchFamily="50" charset="0"/>
              </a:rPr>
              <a:t>O tema será explorado na 4º edição do Fórum Futuro do Agro e também em seções na revista, site e redes sociais, com entrevistas em vídeo, podcasts e lives.</a:t>
            </a:r>
          </a:p>
        </p:txBody>
      </p:sp>
      <p:sp>
        <p:nvSpPr>
          <p:cNvPr id="12" name="CaixaDeTexto 11"/>
          <p:cNvSpPr txBox="1"/>
          <p:nvPr/>
        </p:nvSpPr>
        <p:spPr>
          <a:xfrm>
            <a:off x="6467475" y="3254848"/>
            <a:ext cx="5353050" cy="3539430"/>
          </a:xfrm>
          <a:prstGeom prst="rect">
            <a:avLst/>
          </a:prstGeom>
          <a:noFill/>
        </p:spPr>
        <p:txBody>
          <a:bodyPr wrap="square" rtlCol="0">
            <a:spAutoFit/>
          </a:bodyPr>
          <a:lstStyle/>
          <a:p>
            <a:pPr algn="ctr"/>
            <a:r>
              <a:rPr lang="pt-BR" sz="2400">
                <a:solidFill>
                  <a:schemeClr val="tx1">
                    <a:lumMod val="95000"/>
                    <a:lumOff val="5000"/>
                  </a:schemeClr>
                </a:solidFill>
                <a:latin typeface="Globotipo Condensada Black" pitchFamily="50" charset="0"/>
              </a:rPr>
              <a:t>FÓRUNS </a:t>
            </a:r>
          </a:p>
          <a:p>
            <a:pPr algn="ctr"/>
            <a:r>
              <a:rPr lang="pt-BR" sz="2400">
                <a:solidFill>
                  <a:schemeClr val="tx1">
                    <a:lumMod val="95000"/>
                    <a:lumOff val="5000"/>
                  </a:schemeClr>
                </a:solidFill>
                <a:latin typeface="Globotipo Condensada Black" pitchFamily="50" charset="0"/>
              </a:rPr>
              <a:t>TEMÁTICOS</a:t>
            </a:r>
          </a:p>
          <a:p>
            <a:pPr algn="just"/>
            <a:r>
              <a:rPr lang="pt-BR" sz="1600">
                <a:solidFill>
                  <a:schemeClr val="tx1">
                    <a:lumMod val="95000"/>
                    <a:lumOff val="5000"/>
                  </a:schemeClr>
                </a:solidFill>
                <a:latin typeface="Globotipo Condensada" pitchFamily="50" charset="0"/>
              </a:rPr>
              <a:t>Os FÓRUNS TEMÁTICOS são pensados em promover a partilha e disseminação do conhecimento das culturas e criações do Brasil. Os fóruns visam explorar diversas culturas, criações e demais segmentos de ponta a ponta, nos respectivos polos de produção no Brasil, conectando todos os agentes de cada setor e discutindo as especificidades de cada região. </a:t>
            </a:r>
          </a:p>
          <a:p>
            <a:pPr algn="just"/>
            <a:r>
              <a:rPr lang="pt-BR" sz="1600">
                <a:solidFill>
                  <a:schemeClr val="tx1">
                    <a:lumMod val="95000"/>
                    <a:lumOff val="5000"/>
                  </a:schemeClr>
                </a:solidFill>
                <a:latin typeface="Globotipo Condensada" pitchFamily="50" charset="0"/>
              </a:rPr>
              <a:t>O evento, que contará com a presença de convidados </a:t>
            </a:r>
            <a:br>
              <a:rPr lang="pt-BR" sz="1600">
                <a:solidFill>
                  <a:schemeClr val="tx1">
                    <a:lumMod val="95000"/>
                    <a:lumOff val="5000"/>
                  </a:schemeClr>
                </a:solidFill>
                <a:latin typeface="Globotipo Condensada" pitchFamily="50" charset="0"/>
              </a:rPr>
            </a:br>
            <a:r>
              <a:rPr lang="pt-BR" sz="1600">
                <a:solidFill>
                  <a:schemeClr val="tx1">
                    <a:lumMod val="95000"/>
                    <a:lumOff val="5000"/>
                  </a:schemeClr>
                </a:solidFill>
                <a:latin typeface="Globotipo Condensada" pitchFamily="50" charset="0"/>
              </a:rPr>
              <a:t>e especialistas do segmento, trará diversas opiniões </a:t>
            </a:r>
            <a:br>
              <a:rPr lang="pt-BR" sz="1600">
                <a:solidFill>
                  <a:schemeClr val="tx1">
                    <a:lumMod val="95000"/>
                    <a:lumOff val="5000"/>
                  </a:schemeClr>
                </a:solidFill>
                <a:latin typeface="Globotipo Condensada" pitchFamily="50" charset="0"/>
              </a:rPr>
            </a:br>
            <a:r>
              <a:rPr lang="pt-BR" sz="1600">
                <a:solidFill>
                  <a:schemeClr val="tx1">
                    <a:lumMod val="95000"/>
                    <a:lumOff val="5000"/>
                  </a:schemeClr>
                </a:solidFill>
                <a:latin typeface="Globotipo Condensada" pitchFamily="50" charset="0"/>
              </a:rPr>
              <a:t>e soluções sobre o assunto escolhido pelo parceiro.</a:t>
            </a:r>
          </a:p>
          <a:p>
            <a:pPr algn="just"/>
            <a:r>
              <a:rPr lang="pt-BR" sz="1600">
                <a:solidFill>
                  <a:schemeClr val="tx1">
                    <a:lumMod val="95000"/>
                    <a:lumOff val="5000"/>
                  </a:schemeClr>
                </a:solidFill>
                <a:latin typeface="Globotipo Condensada" pitchFamily="50" charset="0"/>
              </a:rPr>
              <a:t>O conteúdo ganha repercussão no site, revista e redes sociais da Globo Rural.</a:t>
            </a:r>
          </a:p>
        </p:txBody>
      </p:sp>
      <p:pic>
        <p:nvPicPr>
          <p:cNvPr id="10" name="Imagem 9" descr="Grupo de pessoas em um evento&#10;&#10;Descrição gerada automaticamente com confiança média">
            <a:hlinkClick r:id="rId4"/>
            <a:extLst>
              <a:ext uri="{FF2B5EF4-FFF2-40B4-BE49-F238E27FC236}">
                <a16:creationId xmlns:a16="http://schemas.microsoft.com/office/drawing/2014/main" id="{CEFA8A91-1D3F-6B53-1FFC-C919E2E70157}"/>
              </a:ext>
            </a:extLst>
          </p:cNvPr>
          <p:cNvPicPr>
            <a:picLocks noChangeAspect="1"/>
          </p:cNvPicPr>
          <p:nvPr/>
        </p:nvPicPr>
        <p:blipFill rotWithShape="1">
          <a:blip r:embed="rId5">
            <a:extLst>
              <a:ext uri="{28A0092B-C50C-407E-A947-70E740481C1C}">
                <a14:useLocalDpi xmlns:a14="http://schemas.microsoft.com/office/drawing/2010/main" val="0"/>
              </a:ext>
            </a:extLst>
          </a:blip>
          <a:srcRect t="24122" b="38106"/>
          <a:stretch/>
        </p:blipFill>
        <p:spPr>
          <a:xfrm>
            <a:off x="6473303" y="313578"/>
            <a:ext cx="5347222" cy="2756647"/>
          </a:xfrm>
          <a:prstGeom prst="rect">
            <a:avLst/>
          </a:prstGeom>
        </p:spPr>
      </p:pic>
      <p:pic>
        <p:nvPicPr>
          <p:cNvPr id="9" name="Imagem 8" descr="COP 29: entenda o que é esse evento e qual é a sua importância">
            <a:extLst>
              <a:ext uri="{FF2B5EF4-FFF2-40B4-BE49-F238E27FC236}">
                <a16:creationId xmlns:a16="http://schemas.microsoft.com/office/drawing/2014/main" id="{ADAF0ACC-FBE2-7C37-FE8B-1F0E94BB12CE}"/>
              </a:ext>
            </a:extLst>
          </p:cNvPr>
          <p:cNvPicPr>
            <a:picLocks noChangeAspect="1"/>
          </p:cNvPicPr>
          <p:nvPr/>
        </p:nvPicPr>
        <p:blipFill rotWithShape="1">
          <a:blip r:embed="rId6"/>
          <a:srcRect l="1146" t="23237" r="-133" b="11622"/>
          <a:stretch/>
        </p:blipFill>
        <p:spPr>
          <a:xfrm>
            <a:off x="371475" y="313578"/>
            <a:ext cx="5364163" cy="2819587"/>
          </a:xfrm>
          <a:prstGeom prst="rect">
            <a:avLst/>
          </a:prstGeom>
        </p:spPr>
      </p:pic>
    </p:spTree>
    <p:extLst>
      <p:ext uri="{BB962C8B-B14F-4D97-AF65-F5344CB8AC3E}">
        <p14:creationId xmlns:p14="http://schemas.microsoft.com/office/powerpoint/2010/main" val="1814286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6;p49">
            <a:extLst>
              <a:ext uri="{FF2B5EF4-FFF2-40B4-BE49-F238E27FC236}">
                <a16:creationId xmlns:a16="http://schemas.microsoft.com/office/drawing/2014/main" id="{5F57D24D-2C92-74FE-AD19-DF6D7AB8B4B0}"/>
              </a:ext>
            </a:extLst>
          </p:cNvPr>
          <p:cNvSpPr/>
          <p:nvPr/>
        </p:nvSpPr>
        <p:spPr>
          <a:xfrm>
            <a:off x="1" y="0"/>
            <a:ext cx="6096000" cy="6857999"/>
          </a:xfrm>
          <a:prstGeom prst="rect">
            <a:avLst/>
          </a:prstGeom>
          <a:solidFill>
            <a:srgbClr val="04937A">
              <a:alpha val="70110"/>
            </a:srgbClr>
          </a:solidFill>
          <a:ln>
            <a:noFill/>
          </a:ln>
        </p:spPr>
        <p:txBody>
          <a:bodyPr spcFirstLastPara="1" wrap="square" lIns="200982" tIns="200982" rIns="200982" bIns="200982" anchor="ctr" anchorCtr="0">
            <a:noAutofit/>
          </a:bodyPr>
          <a:lstStyle/>
          <a:p>
            <a:pPr algn="l" rtl="0"/>
            <a:endParaRPr>
              <a:solidFill>
                <a:srgbClr val="F1CC30"/>
              </a:solidFill>
            </a:endParaRPr>
          </a:p>
        </p:txBody>
      </p:sp>
      <p:pic>
        <p:nvPicPr>
          <p:cNvPr id="9" name="Picture 3">
            <a:hlinkClick r:id="rId2"/>
          </p:cNvPr>
          <p:cNvPicPr>
            <a:picLocks noChangeAspect="1"/>
          </p:cNvPicPr>
          <p:nvPr/>
        </p:nvPicPr>
        <p:blipFill rotWithShape="1">
          <a:blip r:embed="rId3"/>
          <a:srcRect l="-227" t="5797" r="24235" b="35171"/>
          <a:stretch/>
        </p:blipFill>
        <p:spPr>
          <a:xfrm>
            <a:off x="381000" y="300878"/>
            <a:ext cx="5354638" cy="2778288"/>
          </a:xfrm>
          <a:prstGeom prst="rect">
            <a:avLst/>
          </a:prstGeom>
        </p:spPr>
      </p:pic>
      <p:sp>
        <p:nvSpPr>
          <p:cNvPr id="11" name="CaixaDeTexto 10"/>
          <p:cNvSpPr txBox="1"/>
          <p:nvPr/>
        </p:nvSpPr>
        <p:spPr>
          <a:xfrm>
            <a:off x="371475" y="3268295"/>
            <a:ext cx="5364163" cy="3046988"/>
          </a:xfrm>
          <a:prstGeom prst="rect">
            <a:avLst/>
          </a:prstGeom>
          <a:noFill/>
        </p:spPr>
        <p:txBody>
          <a:bodyPr wrap="square" rtlCol="0">
            <a:spAutoFit/>
          </a:bodyPr>
          <a:lstStyle/>
          <a:p>
            <a:pPr algn="ctr"/>
            <a:r>
              <a:rPr lang="pt-BR" sz="2400">
                <a:latin typeface="Globotipo Condensada Black" pitchFamily="50" charset="0"/>
              </a:rPr>
              <a:t>GR </a:t>
            </a:r>
            <a:br>
              <a:rPr lang="pt-BR" sz="2400">
                <a:latin typeface="Globotipo Condensada Black" pitchFamily="50" charset="0"/>
              </a:rPr>
            </a:br>
            <a:r>
              <a:rPr lang="pt-BR" sz="2400">
                <a:latin typeface="Globotipo Condensada Black" pitchFamily="50" charset="0"/>
              </a:rPr>
              <a:t>EM CAMPO</a:t>
            </a:r>
          </a:p>
          <a:p>
            <a:pPr algn="just"/>
            <a:r>
              <a:rPr lang="pt-BR" sz="1600">
                <a:solidFill>
                  <a:schemeClr val="tx1">
                    <a:lumMod val="95000"/>
                    <a:lumOff val="5000"/>
                  </a:schemeClr>
                </a:solidFill>
                <a:latin typeface="Globotipo Condensada" pitchFamily="50" charset="0"/>
              </a:rPr>
              <a:t>O GR EM CAMPO é um especial customizado com foco na cultura que o cliente queira explorar (soja, milho, algodão, bovinos, entre outros) ou região.</a:t>
            </a:r>
          </a:p>
          <a:p>
            <a:pPr algn="just"/>
            <a:r>
              <a:rPr lang="pt-BR" sz="1600">
                <a:solidFill>
                  <a:schemeClr val="tx1">
                    <a:lumMod val="95000"/>
                    <a:lumOff val="5000"/>
                  </a:schemeClr>
                </a:solidFill>
                <a:latin typeface="Globotipo Condensada" pitchFamily="50" charset="0"/>
              </a:rPr>
              <a:t>Por meio de expedições para os polos de produção, mostraremos o cenário das lavouras e criações, condições da plantações, inovações, movimentação de cada setor, visão regional e a cadeia completa </a:t>
            </a:r>
            <a:br>
              <a:rPr lang="pt-BR" sz="1600">
                <a:solidFill>
                  <a:schemeClr val="tx1">
                    <a:lumMod val="95000"/>
                    <a:lumOff val="5000"/>
                  </a:schemeClr>
                </a:solidFill>
                <a:latin typeface="Globotipo Condensada" pitchFamily="50" charset="0"/>
              </a:rPr>
            </a:br>
            <a:r>
              <a:rPr lang="pt-BR" sz="1600">
                <a:solidFill>
                  <a:schemeClr val="tx1">
                    <a:lumMod val="95000"/>
                    <a:lumOff val="5000"/>
                  </a:schemeClr>
                </a:solidFill>
                <a:latin typeface="Globotipo Condensada" pitchFamily="50" charset="0"/>
              </a:rPr>
              <a:t>da cultura selecionada pela marca parceira. </a:t>
            </a:r>
          </a:p>
          <a:p>
            <a:pPr algn="just"/>
            <a:r>
              <a:rPr lang="pt-BR" sz="1600">
                <a:solidFill>
                  <a:schemeClr val="tx1">
                    <a:lumMod val="95000"/>
                    <a:lumOff val="5000"/>
                  </a:schemeClr>
                </a:solidFill>
                <a:latin typeface="Globotipo Condensada" pitchFamily="50" charset="0"/>
              </a:rPr>
              <a:t>A marca ganha protagonismo junto à cadeia e apresenta todo o conteúdo junto com a Globo Rural.</a:t>
            </a:r>
          </a:p>
        </p:txBody>
      </p:sp>
      <p:pic>
        <p:nvPicPr>
          <p:cNvPr id="8" name="Imagem 7">
            <a:extLst>
              <a:ext uri="{FF2B5EF4-FFF2-40B4-BE49-F238E27FC236}">
                <a16:creationId xmlns:a16="http://schemas.microsoft.com/office/drawing/2014/main" id="{E736DA87-DC32-E837-EB96-2BCFCF21E3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40" b="24970"/>
          <a:stretch/>
        </p:blipFill>
        <p:spPr>
          <a:xfrm>
            <a:off x="6463553" y="301966"/>
            <a:ext cx="5357812" cy="2768843"/>
          </a:xfrm>
          <a:prstGeom prst="rect">
            <a:avLst/>
          </a:prstGeom>
        </p:spPr>
      </p:pic>
      <p:sp>
        <p:nvSpPr>
          <p:cNvPr id="14" name="CaixaDeTexto 11"/>
          <p:cNvSpPr txBox="1"/>
          <p:nvPr/>
        </p:nvSpPr>
        <p:spPr>
          <a:xfrm>
            <a:off x="6468315" y="3262826"/>
            <a:ext cx="5353050" cy="329320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400">
                <a:solidFill>
                  <a:schemeClr val="tx1">
                    <a:lumMod val="95000"/>
                    <a:lumOff val="5000"/>
                  </a:schemeClr>
                </a:solidFill>
                <a:latin typeface="Globotipo Condensada Black" pitchFamily="50" charset="0"/>
              </a:rPr>
              <a:t>ESPECIAL </a:t>
            </a:r>
            <a:br>
              <a:rPr lang="pt-BR" sz="2400">
                <a:solidFill>
                  <a:schemeClr val="tx1">
                    <a:lumMod val="95000"/>
                    <a:lumOff val="5000"/>
                  </a:schemeClr>
                </a:solidFill>
                <a:latin typeface="Globotipo Condensada Black" pitchFamily="50" charset="0"/>
              </a:rPr>
            </a:br>
            <a:r>
              <a:rPr lang="pt-BR" sz="2400">
                <a:solidFill>
                  <a:schemeClr val="tx1">
                    <a:lumMod val="95000"/>
                    <a:lumOff val="5000"/>
                  </a:schemeClr>
                </a:solidFill>
                <a:latin typeface="Globotipo Condensada Black" pitchFamily="50" charset="0"/>
              </a:rPr>
              <a:t>AGTECHS</a:t>
            </a:r>
          </a:p>
          <a:p>
            <a:pPr algn="just"/>
            <a:r>
              <a:rPr lang="pt-BR" sz="1600">
                <a:solidFill>
                  <a:schemeClr val="tx1">
                    <a:lumMod val="95000"/>
                    <a:lumOff val="5000"/>
                  </a:schemeClr>
                </a:solidFill>
                <a:latin typeface="Globotipo Condensada" pitchFamily="50" charset="0"/>
              </a:rPr>
              <a:t>O Brasil possui mais de 1.700 </a:t>
            </a:r>
            <a:r>
              <a:rPr lang="pt-BR" sz="1600" err="1">
                <a:solidFill>
                  <a:schemeClr val="tx1">
                    <a:lumMod val="95000"/>
                    <a:lumOff val="5000"/>
                  </a:schemeClr>
                </a:solidFill>
                <a:latin typeface="Globotipo Condensada" pitchFamily="50" charset="0"/>
              </a:rPr>
              <a:t>AgTechs</a:t>
            </a:r>
            <a:r>
              <a:rPr lang="pt-BR" sz="1600">
                <a:solidFill>
                  <a:schemeClr val="tx1">
                    <a:lumMod val="95000"/>
                    <a:lumOff val="5000"/>
                  </a:schemeClr>
                </a:solidFill>
                <a:latin typeface="Globotipo Condensada" pitchFamily="50" charset="0"/>
              </a:rPr>
              <a:t>, sendo que 70% delas atuam em tecnologias que auxiliam a produção e a gestão agrícola. </a:t>
            </a:r>
            <a:br>
              <a:rPr lang="pt-BR" sz="1600">
                <a:solidFill>
                  <a:schemeClr val="tx1">
                    <a:lumMod val="95000"/>
                    <a:lumOff val="5000"/>
                  </a:schemeClr>
                </a:solidFill>
                <a:latin typeface="Globotipo Condensada" pitchFamily="50" charset="0"/>
              </a:rPr>
            </a:br>
            <a:r>
              <a:rPr lang="pt-BR" sz="1600">
                <a:solidFill>
                  <a:schemeClr val="tx1">
                    <a:lumMod val="95000"/>
                    <a:lumOff val="5000"/>
                  </a:schemeClr>
                </a:solidFill>
                <a:latin typeface="Globotipo Condensada" pitchFamily="50" charset="0"/>
              </a:rPr>
              <a:t>Dentro desse potencial cenário, Globo Rural e PEGN se unem em um projeto que visa destacar pontos como capacitação, crescimento e investimento para essas iniciativas através de conteúdos multiplataforma que vão fomentar o empreendedorismo inovador do agro.</a:t>
            </a:r>
          </a:p>
          <a:p>
            <a:pPr algn="just"/>
            <a:r>
              <a:rPr lang="pt-BR" sz="1600">
                <a:solidFill>
                  <a:schemeClr val="tx1">
                    <a:lumMod val="95000"/>
                    <a:lumOff val="5000"/>
                  </a:schemeClr>
                </a:solidFill>
                <a:latin typeface="Globotipo Condensada" pitchFamily="50" charset="0"/>
              </a:rPr>
              <a:t>Para finalizar, reuniremos as principais </a:t>
            </a:r>
            <a:r>
              <a:rPr lang="pt-BR" sz="1600" err="1">
                <a:solidFill>
                  <a:schemeClr val="tx1">
                    <a:lumMod val="95000"/>
                    <a:lumOff val="5000"/>
                  </a:schemeClr>
                </a:solidFill>
                <a:latin typeface="Globotipo Condensada" pitchFamily="50" charset="0"/>
              </a:rPr>
              <a:t>AgTechs</a:t>
            </a:r>
            <a:r>
              <a:rPr lang="pt-BR" sz="1600">
                <a:solidFill>
                  <a:schemeClr val="tx1">
                    <a:lumMod val="95000"/>
                    <a:lumOff val="5000"/>
                  </a:schemeClr>
                </a:solidFill>
                <a:latin typeface="Globotipo Condensada" pitchFamily="50" charset="0"/>
              </a:rPr>
              <a:t> do mercado, investidores e líderes em um </a:t>
            </a:r>
            <a:r>
              <a:rPr lang="pt-BR" sz="1600" err="1">
                <a:solidFill>
                  <a:schemeClr val="tx1">
                    <a:lumMod val="95000"/>
                    <a:lumOff val="5000"/>
                  </a:schemeClr>
                </a:solidFill>
                <a:latin typeface="Globotipo Condensada" pitchFamily="50" charset="0"/>
              </a:rPr>
              <a:t>talk</a:t>
            </a:r>
            <a:r>
              <a:rPr lang="pt-BR" sz="1600">
                <a:solidFill>
                  <a:schemeClr val="tx1">
                    <a:lumMod val="95000"/>
                    <a:lumOff val="5000"/>
                  </a:schemeClr>
                </a:solidFill>
                <a:latin typeface="Globotipo Condensada" pitchFamily="50" charset="0"/>
              </a:rPr>
              <a:t> especial, para juntas debaterem sobre as tendências do segmento. </a:t>
            </a:r>
          </a:p>
        </p:txBody>
      </p:sp>
    </p:spTree>
    <p:extLst>
      <p:ext uri="{BB962C8B-B14F-4D97-AF65-F5344CB8AC3E}">
        <p14:creationId xmlns:p14="http://schemas.microsoft.com/office/powerpoint/2010/main" val="3294746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6;p49">
            <a:extLst>
              <a:ext uri="{FF2B5EF4-FFF2-40B4-BE49-F238E27FC236}">
                <a16:creationId xmlns:a16="http://schemas.microsoft.com/office/drawing/2014/main" id="{5F57D24D-2C92-74FE-AD19-DF6D7AB8B4B0}"/>
              </a:ext>
            </a:extLst>
          </p:cNvPr>
          <p:cNvSpPr/>
          <p:nvPr/>
        </p:nvSpPr>
        <p:spPr>
          <a:xfrm>
            <a:off x="1" y="0"/>
            <a:ext cx="6096000" cy="6857999"/>
          </a:xfrm>
          <a:prstGeom prst="rect">
            <a:avLst/>
          </a:prstGeom>
          <a:solidFill>
            <a:srgbClr val="04937A">
              <a:alpha val="70110"/>
            </a:srgbClr>
          </a:solidFill>
          <a:ln>
            <a:noFill/>
          </a:ln>
        </p:spPr>
        <p:txBody>
          <a:bodyPr spcFirstLastPara="1" wrap="square" lIns="200982" tIns="200982" rIns="200982" bIns="200982" anchor="ctr" anchorCtr="0">
            <a:noAutofit/>
          </a:bodyPr>
          <a:lstStyle/>
          <a:p>
            <a:pPr algn="l" rtl="0"/>
            <a:endParaRPr>
              <a:solidFill>
                <a:srgbClr val="F1CC30"/>
              </a:solidFill>
            </a:endParaRPr>
          </a:p>
        </p:txBody>
      </p:sp>
      <p:pic>
        <p:nvPicPr>
          <p:cNvPr id="8" name="Imagem 7" descr="Uma imagem com pessoa, planta, planta de interior, segurar&#10;&#10;Descrição gerada automaticamente">
            <a:extLst>
              <a:ext uri="{FF2B5EF4-FFF2-40B4-BE49-F238E27FC236}">
                <a16:creationId xmlns:a16="http://schemas.microsoft.com/office/drawing/2014/main" id="{FD4F8BC8-DCF6-2936-4728-A63F98B8920B}"/>
              </a:ext>
            </a:extLst>
          </p:cNvPr>
          <p:cNvPicPr>
            <a:picLocks noChangeAspect="1"/>
          </p:cNvPicPr>
          <p:nvPr/>
        </p:nvPicPr>
        <p:blipFill rotWithShape="1">
          <a:blip r:embed="rId2"/>
          <a:srcRect t="20650" b="36851"/>
          <a:stretch/>
        </p:blipFill>
        <p:spPr>
          <a:xfrm>
            <a:off x="381000" y="296863"/>
            <a:ext cx="5354638" cy="2822855"/>
          </a:xfrm>
          <a:prstGeom prst="rect">
            <a:avLst/>
          </a:prstGeom>
        </p:spPr>
      </p:pic>
      <p:sp>
        <p:nvSpPr>
          <p:cNvPr id="11" name="CaixaDeTexto 10"/>
          <p:cNvSpPr txBox="1"/>
          <p:nvPr/>
        </p:nvSpPr>
        <p:spPr>
          <a:xfrm>
            <a:off x="371475" y="3268295"/>
            <a:ext cx="5364163" cy="2308324"/>
          </a:xfrm>
          <a:prstGeom prst="rect">
            <a:avLst/>
          </a:prstGeom>
          <a:noFill/>
        </p:spPr>
        <p:txBody>
          <a:bodyPr wrap="square" rtlCol="0">
            <a:spAutoFit/>
          </a:bodyPr>
          <a:lstStyle/>
          <a:p>
            <a:pPr algn="ctr"/>
            <a:r>
              <a:rPr lang="pt-BR" sz="2400">
                <a:latin typeface="Globotipo Condensada Black" pitchFamily="50" charset="0"/>
              </a:rPr>
              <a:t>SETORIAL </a:t>
            </a:r>
          </a:p>
          <a:p>
            <a:pPr algn="ctr"/>
            <a:r>
              <a:rPr lang="pt-BR" sz="2400">
                <a:latin typeface="Globotipo Condensada Black" pitchFamily="50" charset="0"/>
              </a:rPr>
              <a:t>AGRO</a:t>
            </a:r>
          </a:p>
          <a:p>
            <a:pPr algn="just"/>
            <a:r>
              <a:rPr lang="pt-BR" sz="1600">
                <a:solidFill>
                  <a:schemeClr val="tx1">
                    <a:lumMod val="95000"/>
                    <a:lumOff val="5000"/>
                  </a:schemeClr>
                </a:solidFill>
                <a:latin typeface="Globotipo Condensada" pitchFamily="50" charset="0"/>
              </a:rPr>
              <a:t>O especial sobre o Brasil no Mercado Internacional vai reforçar a nossa importância como protagonista no agronegócio mundial, em um setorial agro em versão </a:t>
            </a:r>
            <a:r>
              <a:rPr lang="pt-BR" sz="1600" err="1">
                <a:solidFill>
                  <a:schemeClr val="tx1">
                    <a:lumMod val="95000"/>
                    <a:lumOff val="5000"/>
                  </a:schemeClr>
                </a:solidFill>
                <a:latin typeface="Globotipo Condensada" pitchFamily="50" charset="0"/>
              </a:rPr>
              <a:t>bilingue</a:t>
            </a:r>
            <a:r>
              <a:rPr lang="pt-BR" sz="1600">
                <a:solidFill>
                  <a:schemeClr val="tx1">
                    <a:lumMod val="95000"/>
                    <a:lumOff val="5000"/>
                  </a:schemeClr>
                </a:solidFill>
                <a:latin typeface="Globotipo Condensada" pitchFamily="50" charset="0"/>
              </a:rPr>
              <a:t>, vamos reforçar a imagem</a:t>
            </a:r>
          </a:p>
          <a:p>
            <a:pPr algn="just"/>
            <a:r>
              <a:rPr lang="pt-BR" sz="1600">
                <a:solidFill>
                  <a:schemeClr val="tx1">
                    <a:lumMod val="95000"/>
                    <a:lumOff val="5000"/>
                  </a:schemeClr>
                </a:solidFill>
                <a:latin typeface="Globotipo Condensada" pitchFamily="50" charset="0"/>
              </a:rPr>
              <a:t>positiva sobre o Agro Brasileiro com interlocutores internacionais que se interessam no Brasil. O especial vai inaugurar a Seção Agro no VE Internacional.</a:t>
            </a:r>
          </a:p>
        </p:txBody>
      </p:sp>
      <p:sp>
        <p:nvSpPr>
          <p:cNvPr id="12" name="CaixaDeTexto 11"/>
          <p:cNvSpPr txBox="1"/>
          <p:nvPr/>
        </p:nvSpPr>
        <p:spPr>
          <a:xfrm>
            <a:off x="6467475" y="3268295"/>
            <a:ext cx="5353050" cy="3293209"/>
          </a:xfrm>
          <a:prstGeom prst="rect">
            <a:avLst/>
          </a:prstGeom>
          <a:noFill/>
        </p:spPr>
        <p:txBody>
          <a:bodyPr wrap="square" rtlCol="0">
            <a:spAutoFit/>
          </a:bodyPr>
          <a:lstStyle/>
          <a:p>
            <a:pPr algn="ctr"/>
            <a:r>
              <a:rPr lang="pt-BR" sz="2400">
                <a:solidFill>
                  <a:schemeClr val="tx1">
                    <a:lumMod val="95000"/>
                    <a:lumOff val="5000"/>
                  </a:schemeClr>
                </a:solidFill>
                <a:latin typeface="Globotipo Condensada Black" pitchFamily="50" charset="0"/>
              </a:rPr>
              <a:t>COOPERATIVAS DO </a:t>
            </a:r>
          </a:p>
          <a:p>
            <a:pPr algn="ctr"/>
            <a:r>
              <a:rPr lang="pt-BR" sz="2400">
                <a:solidFill>
                  <a:schemeClr val="tx1">
                    <a:lumMod val="95000"/>
                    <a:lumOff val="5000"/>
                  </a:schemeClr>
                </a:solidFill>
                <a:latin typeface="Globotipo Condensada Black" pitchFamily="50" charset="0"/>
              </a:rPr>
              <a:t>AGRO</a:t>
            </a:r>
          </a:p>
          <a:p>
            <a:pPr algn="just"/>
            <a:r>
              <a:rPr lang="pt-BR" sz="1600">
                <a:solidFill>
                  <a:schemeClr val="tx1">
                    <a:lumMod val="95000"/>
                    <a:lumOff val="5000"/>
                  </a:schemeClr>
                </a:solidFill>
                <a:latin typeface="Globotipo Condensada" pitchFamily="50" charset="0"/>
              </a:rPr>
              <a:t>Com ações multiplataforma em diferentes formatos, a Globo Rural vai produzir uma série de conteúdos para valorizar o cooperativismo agropecuário brasileiro e seus benefícios a todo o ecossistema.</a:t>
            </a:r>
          </a:p>
          <a:p>
            <a:pPr algn="just"/>
            <a:r>
              <a:rPr lang="pt-BR" sz="1600">
                <a:solidFill>
                  <a:schemeClr val="tx1">
                    <a:lumMod val="95000"/>
                    <a:lumOff val="5000"/>
                  </a:schemeClr>
                </a:solidFill>
                <a:latin typeface="Globotipo Condensada" pitchFamily="50" charset="0"/>
              </a:rPr>
              <a:t>A Globo Rural percorrerá os polos de produção mais fortes do país com a presença de cooperativas, para revelar histórias inspiradoras e mostrar como o sistema impacta a vida no campo, os negócios, o desenvolvimento urbano e contribui com a produção sustentável.</a:t>
            </a:r>
          </a:p>
          <a:p>
            <a:pPr algn="just"/>
            <a:r>
              <a:rPr lang="pt-BR" sz="1600">
                <a:solidFill>
                  <a:schemeClr val="tx1">
                    <a:lumMod val="95000"/>
                    <a:lumOff val="5000"/>
                  </a:schemeClr>
                </a:solidFill>
                <a:latin typeface="Globotipo Condensada" pitchFamily="50" charset="0"/>
              </a:rPr>
              <a:t>Vamos criar um movimento para enaltecer o cooperativismo brasileiro, dando protagonismo à marca parceira neste tema. Todo conteúdo será reverberado em todas as plataformas da Globo Rural.</a:t>
            </a:r>
          </a:p>
        </p:txBody>
      </p:sp>
      <p:pic>
        <p:nvPicPr>
          <p:cNvPr id="10" name="Imagem 9" descr="Grupo de pessoas em um evento&#10;&#10;Descrição gerada automaticamente com confiança média">
            <a:hlinkClick r:id="rId3"/>
            <a:extLst>
              <a:ext uri="{FF2B5EF4-FFF2-40B4-BE49-F238E27FC236}">
                <a16:creationId xmlns:a16="http://schemas.microsoft.com/office/drawing/2014/main" id="{CEFA8A91-1D3F-6B53-1FFC-C919E2E70157}"/>
              </a:ext>
            </a:extLst>
          </p:cNvPr>
          <p:cNvPicPr>
            <a:picLocks noChangeAspect="1"/>
          </p:cNvPicPr>
          <p:nvPr/>
        </p:nvPicPr>
        <p:blipFill rotWithShape="1">
          <a:blip r:embed="rId4">
            <a:extLst>
              <a:ext uri="{28A0092B-C50C-407E-A947-70E740481C1C}">
                <a14:useLocalDpi xmlns:a14="http://schemas.microsoft.com/office/drawing/2010/main" val="0"/>
              </a:ext>
            </a:extLst>
          </a:blip>
          <a:srcRect t="24122" b="38106"/>
          <a:stretch/>
        </p:blipFill>
        <p:spPr>
          <a:xfrm>
            <a:off x="6473303" y="313578"/>
            <a:ext cx="5347222" cy="2756647"/>
          </a:xfrm>
          <a:prstGeom prst="rect">
            <a:avLst/>
          </a:prstGeom>
        </p:spPr>
      </p:pic>
      <p:pic>
        <p:nvPicPr>
          <p:cNvPr id="13" name="Imagem 12">
            <a:hlinkClick r:id="rId5"/>
            <a:extLst>
              <a:ext uri="{FF2B5EF4-FFF2-40B4-BE49-F238E27FC236}">
                <a16:creationId xmlns:a16="http://schemas.microsoft.com/office/drawing/2014/main" id="{D1DBECD9-4172-C369-0766-28CFCB1507B8}"/>
              </a:ext>
            </a:extLst>
          </p:cNvPr>
          <p:cNvPicPr>
            <a:picLocks noChangeAspect="1"/>
          </p:cNvPicPr>
          <p:nvPr/>
        </p:nvPicPr>
        <p:blipFill rotWithShape="1">
          <a:blip r:embed="rId6">
            <a:extLst>
              <a:ext uri="{28A0092B-C50C-407E-A947-70E740481C1C}">
                <a14:useLocalDpi xmlns:a14="http://schemas.microsoft.com/office/drawing/2010/main" val="0"/>
              </a:ext>
            </a:extLst>
          </a:blip>
          <a:srcRect l="910" t="56215" b="9708"/>
          <a:stretch/>
        </p:blipFill>
        <p:spPr>
          <a:xfrm>
            <a:off x="6463460" y="306388"/>
            <a:ext cx="5357065" cy="2760662"/>
          </a:xfrm>
          <a:prstGeom prst="rect">
            <a:avLst/>
          </a:prstGeom>
        </p:spPr>
      </p:pic>
    </p:spTree>
    <p:extLst>
      <p:ext uri="{BB962C8B-B14F-4D97-AF65-F5344CB8AC3E}">
        <p14:creationId xmlns:p14="http://schemas.microsoft.com/office/powerpoint/2010/main" val="2772871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57" name="Seta: Curva para Cima 56">
            <a:extLst>
              <a:ext uri="{FF2B5EF4-FFF2-40B4-BE49-F238E27FC236}">
                <a16:creationId xmlns:a16="http://schemas.microsoft.com/office/drawing/2014/main" id="{557BDDAF-A77C-39FE-34FD-C3C67F1C80EE}"/>
              </a:ext>
            </a:extLst>
          </p:cNvPr>
          <p:cNvSpPr/>
          <p:nvPr/>
        </p:nvSpPr>
        <p:spPr>
          <a:xfrm>
            <a:off x="1107012" y="6288549"/>
            <a:ext cx="2498555" cy="394905"/>
          </a:xfrm>
          <a:prstGeom prst="curvedUpArrow">
            <a:avLst/>
          </a:prstGeom>
          <a:no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92">
              <a:solidFill>
                <a:schemeClr val="tx1"/>
              </a:solidFill>
            </a:endParaRPr>
          </a:p>
        </p:txBody>
      </p:sp>
      <p:pic>
        <p:nvPicPr>
          <p:cNvPr id="5" name="Imagem 4"/>
          <p:cNvPicPr>
            <a:picLocks noChangeAspect="1"/>
          </p:cNvPicPr>
          <p:nvPr/>
        </p:nvPicPr>
        <p:blipFill rotWithShape="1">
          <a:blip r:embed="rId3"/>
          <a:srcRect t="77512"/>
          <a:stretch/>
        </p:blipFill>
        <p:spPr>
          <a:xfrm>
            <a:off x="6678855" y="-22862"/>
            <a:ext cx="5512290" cy="2332171"/>
          </a:xfrm>
          <a:prstGeom prst="rect">
            <a:avLst/>
          </a:prstGeom>
        </p:spPr>
      </p:pic>
      <p:sp>
        <p:nvSpPr>
          <p:cNvPr id="267" name="Google Shape;267;p49"/>
          <p:cNvSpPr/>
          <p:nvPr/>
        </p:nvSpPr>
        <p:spPr>
          <a:xfrm>
            <a:off x="856" y="240"/>
            <a:ext cx="298411" cy="6857520"/>
          </a:xfrm>
          <a:prstGeom prst="rect">
            <a:avLst/>
          </a:prstGeom>
          <a:solidFill>
            <a:srgbClr val="04947B"/>
          </a:solidFill>
          <a:ln>
            <a:noFill/>
          </a:ln>
        </p:spPr>
        <p:txBody>
          <a:bodyPr spcFirstLastPara="1" wrap="square" lIns="121867" tIns="121867" rIns="121867" bIns="121867" anchor="ctr" anchorCtr="0">
            <a:noAutofit/>
          </a:bodyPr>
          <a:lstStyle/>
          <a:p>
            <a:pPr algn="l" rtl="0"/>
            <a:endParaRPr sz="1092"/>
          </a:p>
        </p:txBody>
      </p:sp>
      <p:sp>
        <p:nvSpPr>
          <p:cNvPr id="2" name="Retângulo 1"/>
          <p:cNvSpPr/>
          <p:nvPr/>
        </p:nvSpPr>
        <p:spPr>
          <a:xfrm>
            <a:off x="546117" y="1643837"/>
            <a:ext cx="5676884" cy="3489097"/>
          </a:xfrm>
          <a:prstGeom prst="rect">
            <a:avLst/>
          </a:prstGeom>
        </p:spPr>
        <p:txBody>
          <a:bodyPr wrap="square">
            <a:spAutoFit/>
          </a:bodyPr>
          <a:lstStyle/>
          <a:p>
            <a:pPr defTabSz="609463">
              <a:defRPr/>
            </a:pPr>
            <a:r>
              <a:rPr lang="pt-BR" sz="1698">
                <a:latin typeface="Globotipo Texto" panose="00000500000000000000" pitchFamily="50" charset="0"/>
                <a:ea typeface="+mj-ea"/>
                <a:cs typeface="Open Sans Light"/>
              </a:rPr>
              <a:t>A Globo Rural é o hub de agronegócios do Grupo Globo, que reúne notícias em tempo real, reportagens especiais, ferramentas exclusivas, cotações, análises de mercado, dados e também as vozes do agro, com opiniões</a:t>
            </a:r>
            <a:br>
              <a:rPr lang="pt-BR" sz="1698">
                <a:latin typeface="Globotipo Texto" panose="00000500000000000000" pitchFamily="50" charset="0"/>
                <a:ea typeface="+mj-ea"/>
                <a:cs typeface="Open Sans Light"/>
              </a:rPr>
            </a:br>
            <a:r>
              <a:rPr lang="pt-BR" sz="1698">
                <a:latin typeface="Globotipo Texto" panose="00000500000000000000" pitchFamily="50" charset="0"/>
                <a:ea typeface="+mj-ea"/>
                <a:cs typeface="Open Sans Light"/>
              </a:rPr>
              <a:t>e análises de grandes nomes do setor.</a:t>
            </a:r>
          </a:p>
          <a:p>
            <a:pPr marL="304731" indent="-304731" defTabSz="609463">
              <a:buFont typeface="Wingdings" pitchFamily="2" charset="2"/>
              <a:buChar char="§"/>
              <a:defRPr/>
            </a:pPr>
            <a:endParaRPr lang="pt-BR" sz="1698">
              <a:latin typeface="Globotipo Texto" panose="00000500000000000000" pitchFamily="50" charset="0"/>
              <a:ea typeface="+mj-ea"/>
              <a:cs typeface="Open Sans Light"/>
            </a:endParaRPr>
          </a:p>
          <a:p>
            <a:pPr defTabSz="609463">
              <a:defRPr/>
            </a:pPr>
            <a:r>
              <a:rPr lang="pt-BR" sz="1698">
                <a:latin typeface="Globotipo Texto" panose="00000500000000000000" pitchFamily="50" charset="0"/>
                <a:ea typeface="+mj-ea"/>
                <a:cs typeface="Open Sans Light"/>
              </a:rPr>
              <a:t>Plataforma essencial para falar com produtores, fornecedores, investidores, pesquisadores — todos </a:t>
            </a:r>
            <a:br>
              <a:rPr lang="pt-BR" sz="1698">
                <a:latin typeface="Globotipo Texto" panose="00000500000000000000" pitchFamily="50" charset="0"/>
                <a:ea typeface="+mj-ea"/>
                <a:cs typeface="Open Sans Light"/>
              </a:rPr>
            </a:br>
            <a:r>
              <a:rPr lang="pt-BR" sz="1698">
                <a:latin typeface="Globotipo Texto" panose="00000500000000000000" pitchFamily="50" charset="0"/>
                <a:ea typeface="+mj-ea"/>
                <a:cs typeface="Open Sans Light"/>
              </a:rPr>
              <a:t>os stakeholders que participam do agronegócio. </a:t>
            </a:r>
            <a:br>
              <a:rPr lang="pt-BR" sz="1698">
                <a:latin typeface="Globotipo Texto" panose="00000500000000000000" pitchFamily="50" charset="0"/>
                <a:ea typeface="+mj-ea"/>
                <a:cs typeface="Open Sans Light"/>
              </a:rPr>
            </a:br>
            <a:r>
              <a:rPr lang="pt-BR" sz="1698">
                <a:latin typeface="Globotipo Texto" panose="00000500000000000000" pitchFamily="50" charset="0"/>
                <a:ea typeface="+mj-ea"/>
                <a:cs typeface="Open Sans Light"/>
              </a:rPr>
              <a:t>Esse hub abastece os jornais Valor Econômico e O Globo, </a:t>
            </a:r>
            <a:br>
              <a:rPr lang="pt-BR" sz="1698">
                <a:latin typeface="Globotipo Texto" panose="00000500000000000000" pitchFamily="50" charset="0"/>
                <a:ea typeface="+mj-ea"/>
                <a:cs typeface="Open Sans Light"/>
              </a:rPr>
            </a:br>
            <a:r>
              <a:rPr lang="pt-BR" sz="1698">
                <a:latin typeface="Globotipo Texto" panose="00000500000000000000" pitchFamily="50" charset="0"/>
                <a:ea typeface="+mj-ea"/>
                <a:cs typeface="Open Sans Light"/>
              </a:rPr>
              <a:t>a programação de agro na rádio CBN, jornais da Globo News - mostrando </a:t>
            </a:r>
            <a:r>
              <a:rPr lang="pt-BR" sz="1698" u="sng">
                <a:latin typeface="Globotipo Texto" panose="00000500000000000000" pitchFamily="50" charset="0"/>
                <a:ea typeface="+mj-ea"/>
                <a:cs typeface="Open Sans Light"/>
              </a:rPr>
              <a:t>o agro de ponta a ponto seja no impresso, dial, digital, TV e mídias sociais.</a:t>
            </a:r>
            <a:endParaRPr lang="pt-BR" sz="1698" u="sng">
              <a:latin typeface="Globotipo Texto" panose="00000500000000000000" pitchFamily="50" charset="0"/>
              <a:ea typeface="+mj-ea"/>
              <a:cs typeface="Open Sans Light"/>
              <a:sym typeface="Open Sans"/>
            </a:endParaRPr>
          </a:p>
        </p:txBody>
      </p:sp>
      <p:sp>
        <p:nvSpPr>
          <p:cNvPr id="21" name="Google Shape;266;p49"/>
          <p:cNvSpPr/>
          <p:nvPr/>
        </p:nvSpPr>
        <p:spPr>
          <a:xfrm>
            <a:off x="6678855" y="2319800"/>
            <a:ext cx="5512290" cy="2044601"/>
          </a:xfrm>
          <a:prstGeom prst="rect">
            <a:avLst/>
          </a:prstGeom>
          <a:solidFill>
            <a:srgbClr val="04947B"/>
          </a:solidFill>
          <a:ln>
            <a:noFill/>
          </a:ln>
        </p:spPr>
        <p:txBody>
          <a:bodyPr spcFirstLastPara="1" wrap="square" lIns="121867" tIns="121867" rIns="121867" bIns="121867" anchor="ctr" anchorCtr="0">
            <a:noAutofit/>
          </a:bodyPr>
          <a:lstStyle/>
          <a:p>
            <a:pPr algn="l" rtl="0"/>
            <a:endParaRPr sz="1092">
              <a:solidFill>
                <a:srgbClr val="F1CC30"/>
              </a:solidFill>
              <a:latin typeface="Globotipo Texto" panose="00000500000000000000" pitchFamily="50" charset="0"/>
            </a:endParaRPr>
          </a:p>
        </p:txBody>
      </p:sp>
      <p:sp>
        <p:nvSpPr>
          <p:cNvPr id="22" name="CaixaDeTexto 21">
            <a:extLst>
              <a:ext uri="{FF2B5EF4-FFF2-40B4-BE49-F238E27FC236}">
                <a16:creationId xmlns:a16="http://schemas.microsoft.com/office/drawing/2014/main" id="{205BB7DB-9FC4-1845-8017-97415C8965C4}"/>
              </a:ext>
            </a:extLst>
          </p:cNvPr>
          <p:cNvSpPr txBox="1"/>
          <p:nvPr/>
        </p:nvSpPr>
        <p:spPr>
          <a:xfrm>
            <a:off x="6823574" y="2381246"/>
            <a:ext cx="5238438" cy="2129942"/>
          </a:xfrm>
          <a:prstGeom prst="rect">
            <a:avLst/>
          </a:prstGeom>
          <a:noFill/>
        </p:spPr>
        <p:txBody>
          <a:bodyPr wrap="square">
            <a:spAutoFit/>
          </a:bodyPr>
          <a:lstStyle/>
          <a:p>
            <a:pPr defTabSz="609463">
              <a:defRPr/>
            </a:pPr>
            <a:r>
              <a:rPr lang="pt-BR" sz="2911" b="1">
                <a:solidFill>
                  <a:schemeClr val="bg1"/>
                </a:solidFill>
                <a:latin typeface="Globotipo Texto" panose="00000500000000000000" pitchFamily="50" charset="0"/>
                <a:ea typeface="Tahoma" panose="020B0604030504040204" pitchFamily="34" charset="0"/>
                <a:cs typeface="Tahoma" panose="020B0604030504040204" pitchFamily="34" charset="0"/>
                <a:sym typeface="Livvic"/>
              </a:rPr>
              <a:t>Produtor no centro </a:t>
            </a:r>
          </a:p>
          <a:p>
            <a:pPr marL="304731" indent="-304731" defTabSz="609463">
              <a:buFont typeface="Wingdings" pitchFamily="2" charset="2"/>
              <a:buChar char="§"/>
              <a:defRPr/>
            </a:pPr>
            <a:endParaRPr lang="pt-BR" altLang="pt-BR" sz="1600">
              <a:solidFill>
                <a:schemeClr val="bg1"/>
              </a:solidFill>
              <a:latin typeface="Globotipo Texto" panose="00000500000000000000" pitchFamily="50" charset="0"/>
            </a:endParaRPr>
          </a:p>
          <a:p>
            <a:pPr marL="304731" indent="-304731" defTabSz="609463">
              <a:buFont typeface="Wingdings" pitchFamily="2" charset="2"/>
              <a:buChar char="§"/>
              <a:defRPr/>
            </a:pPr>
            <a:r>
              <a:rPr lang="pt-BR" altLang="pt-BR" sz="1455">
                <a:solidFill>
                  <a:schemeClr val="bg1"/>
                </a:solidFill>
                <a:latin typeface="Globotipo Texto" panose="00000500000000000000" pitchFamily="50" charset="0"/>
                <a:ea typeface="+mj-ea"/>
                <a:cs typeface="Open Sans Light"/>
                <a:sym typeface="Livvic"/>
              </a:rPr>
              <a:t>Produção de conteúdo tem foco nos produtores – eles conectam todo o ecossistema</a:t>
            </a:r>
            <a:br>
              <a:rPr lang="pt-BR" altLang="pt-BR" sz="1455">
                <a:solidFill>
                  <a:schemeClr val="bg1"/>
                </a:solidFill>
                <a:latin typeface="Globotipo Texto" panose="00000500000000000000" pitchFamily="50" charset="0"/>
                <a:ea typeface="+mj-ea"/>
                <a:cs typeface="Open Sans Light"/>
                <a:sym typeface="Livvic"/>
              </a:rPr>
            </a:br>
            <a:endParaRPr lang="pt-BR" altLang="pt-BR" sz="1455">
              <a:solidFill>
                <a:schemeClr val="bg1"/>
              </a:solidFill>
              <a:latin typeface="Globotipo Texto" panose="00000500000000000000" pitchFamily="50" charset="0"/>
              <a:ea typeface="+mj-ea"/>
              <a:cs typeface="Open Sans Light"/>
              <a:sym typeface="Livvic"/>
            </a:endParaRPr>
          </a:p>
          <a:p>
            <a:pPr marL="304731" indent="-304731" defTabSz="609463">
              <a:buFont typeface="Wingdings" pitchFamily="2" charset="2"/>
              <a:buChar char="§"/>
              <a:defRPr/>
            </a:pPr>
            <a:r>
              <a:rPr lang="pt-BR" altLang="pt-BR" sz="1455">
                <a:solidFill>
                  <a:schemeClr val="bg1"/>
                </a:solidFill>
                <a:latin typeface="Globotipo Texto" panose="00000500000000000000" pitchFamily="50" charset="0"/>
                <a:ea typeface="+mj-ea"/>
                <a:cs typeface="Open Sans Light"/>
                <a:sym typeface="Livvic"/>
              </a:rPr>
              <a:t>Lideranças, investidores, empresários e público urbano também fazem parte da nossa audiência</a:t>
            </a:r>
            <a:endParaRPr lang="pt-BR" altLang="pt-BR" sz="1455">
              <a:latin typeface="Globotipo Texto" panose="00000500000000000000" pitchFamily="50" charset="0"/>
              <a:ea typeface="+mj-ea"/>
              <a:cs typeface="Open Sans Light"/>
            </a:endParaRPr>
          </a:p>
        </p:txBody>
      </p:sp>
      <p:pic>
        <p:nvPicPr>
          <p:cNvPr id="24" name="Imagem 23"/>
          <p:cNvPicPr>
            <a:picLocks noChangeAspect="1"/>
          </p:cNvPicPr>
          <p:nvPr/>
        </p:nvPicPr>
        <p:blipFill rotWithShape="1">
          <a:blip r:embed="rId3"/>
          <a:srcRect t="33875" b="41924"/>
          <a:stretch/>
        </p:blipFill>
        <p:spPr>
          <a:xfrm>
            <a:off x="6678855" y="4374893"/>
            <a:ext cx="5512290" cy="2509820"/>
          </a:xfrm>
          <a:prstGeom prst="rect">
            <a:avLst/>
          </a:prstGeom>
        </p:spPr>
      </p:pic>
      <p:sp>
        <p:nvSpPr>
          <p:cNvPr id="36" name="object 14">
            <a:extLst>
              <a:ext uri="{FF2B5EF4-FFF2-40B4-BE49-F238E27FC236}">
                <a16:creationId xmlns:a16="http://schemas.microsoft.com/office/drawing/2014/main" id="{A351FCBE-558F-FD21-8931-551BC4EC627F}"/>
              </a:ext>
            </a:extLst>
          </p:cNvPr>
          <p:cNvSpPr/>
          <p:nvPr/>
        </p:nvSpPr>
        <p:spPr>
          <a:xfrm>
            <a:off x="2031501" y="5763036"/>
            <a:ext cx="649577" cy="217310"/>
          </a:xfrm>
          <a:custGeom>
            <a:avLst/>
            <a:gdLst/>
            <a:ahLst/>
            <a:cxnLst/>
            <a:rect l="l" t="t" r="r" b="b"/>
            <a:pathLst>
              <a:path w="2805430" h="938529">
                <a:moveTo>
                  <a:pt x="891159" y="40373"/>
                </a:moveTo>
                <a:lnTo>
                  <a:pt x="888898" y="35890"/>
                </a:lnTo>
                <a:lnTo>
                  <a:pt x="663219" y="35890"/>
                </a:lnTo>
                <a:lnTo>
                  <a:pt x="658634" y="40373"/>
                </a:lnTo>
                <a:lnTo>
                  <a:pt x="658634" y="58483"/>
                </a:lnTo>
                <a:lnTo>
                  <a:pt x="663219" y="60693"/>
                </a:lnTo>
                <a:lnTo>
                  <a:pt x="757618" y="60693"/>
                </a:lnTo>
                <a:lnTo>
                  <a:pt x="762203" y="65176"/>
                </a:lnTo>
                <a:lnTo>
                  <a:pt x="762203" y="71920"/>
                </a:lnTo>
                <a:lnTo>
                  <a:pt x="759942" y="83210"/>
                </a:lnTo>
                <a:lnTo>
                  <a:pt x="525030" y="697369"/>
                </a:lnTo>
                <a:lnTo>
                  <a:pt x="522706" y="697369"/>
                </a:lnTo>
                <a:lnTo>
                  <a:pt x="285534" y="69646"/>
                </a:lnTo>
                <a:lnTo>
                  <a:pt x="285534" y="65176"/>
                </a:lnTo>
                <a:lnTo>
                  <a:pt x="290118" y="60693"/>
                </a:lnTo>
                <a:lnTo>
                  <a:pt x="384530" y="60693"/>
                </a:lnTo>
                <a:lnTo>
                  <a:pt x="389178" y="58483"/>
                </a:lnTo>
                <a:lnTo>
                  <a:pt x="389178" y="40373"/>
                </a:lnTo>
                <a:lnTo>
                  <a:pt x="384530" y="35890"/>
                </a:lnTo>
                <a:lnTo>
                  <a:pt x="4572" y="35890"/>
                </a:lnTo>
                <a:lnTo>
                  <a:pt x="0" y="40373"/>
                </a:lnTo>
                <a:lnTo>
                  <a:pt x="0" y="58483"/>
                </a:lnTo>
                <a:lnTo>
                  <a:pt x="4572" y="60693"/>
                </a:lnTo>
                <a:lnTo>
                  <a:pt x="94399" y="60693"/>
                </a:lnTo>
                <a:lnTo>
                  <a:pt x="96659" y="65176"/>
                </a:lnTo>
                <a:lnTo>
                  <a:pt x="96659" y="69646"/>
                </a:lnTo>
                <a:lnTo>
                  <a:pt x="435216" y="924687"/>
                </a:lnTo>
                <a:lnTo>
                  <a:pt x="439801" y="929170"/>
                </a:lnTo>
                <a:lnTo>
                  <a:pt x="462851" y="929170"/>
                </a:lnTo>
                <a:lnTo>
                  <a:pt x="467436" y="924687"/>
                </a:lnTo>
                <a:lnTo>
                  <a:pt x="787577" y="80937"/>
                </a:lnTo>
                <a:lnTo>
                  <a:pt x="791210" y="73012"/>
                </a:lnTo>
                <a:lnTo>
                  <a:pt x="795934" y="66573"/>
                </a:lnTo>
                <a:lnTo>
                  <a:pt x="802830" y="62268"/>
                </a:lnTo>
                <a:lnTo>
                  <a:pt x="812965" y="60693"/>
                </a:lnTo>
                <a:lnTo>
                  <a:pt x="888898" y="60693"/>
                </a:lnTo>
                <a:lnTo>
                  <a:pt x="891159" y="58483"/>
                </a:lnTo>
                <a:lnTo>
                  <a:pt x="891159" y="40373"/>
                </a:lnTo>
                <a:close/>
              </a:path>
              <a:path w="2805430" h="938529">
                <a:moveTo>
                  <a:pt x="1632699" y="904430"/>
                </a:moveTo>
                <a:lnTo>
                  <a:pt x="1630438" y="902220"/>
                </a:lnTo>
                <a:lnTo>
                  <a:pt x="1531378" y="902220"/>
                </a:lnTo>
                <a:lnTo>
                  <a:pt x="1529054" y="899947"/>
                </a:lnTo>
                <a:lnTo>
                  <a:pt x="1529054" y="38163"/>
                </a:lnTo>
                <a:lnTo>
                  <a:pt x="1524406" y="33680"/>
                </a:lnTo>
                <a:lnTo>
                  <a:pt x="1509280" y="34036"/>
                </a:lnTo>
                <a:lnTo>
                  <a:pt x="1467777" y="35547"/>
                </a:lnTo>
                <a:lnTo>
                  <a:pt x="1446149" y="35890"/>
                </a:lnTo>
                <a:lnTo>
                  <a:pt x="1275753" y="35890"/>
                </a:lnTo>
                <a:lnTo>
                  <a:pt x="1271168" y="40436"/>
                </a:lnTo>
                <a:lnTo>
                  <a:pt x="1271168" y="58483"/>
                </a:lnTo>
                <a:lnTo>
                  <a:pt x="1275753" y="60693"/>
                </a:lnTo>
                <a:lnTo>
                  <a:pt x="1370139" y="60693"/>
                </a:lnTo>
                <a:lnTo>
                  <a:pt x="1374787" y="65176"/>
                </a:lnTo>
                <a:lnTo>
                  <a:pt x="1374787" y="899947"/>
                </a:lnTo>
                <a:lnTo>
                  <a:pt x="1370139" y="902220"/>
                </a:lnTo>
                <a:lnTo>
                  <a:pt x="1303375" y="902220"/>
                </a:lnTo>
                <a:lnTo>
                  <a:pt x="1268780" y="899020"/>
                </a:lnTo>
                <a:lnTo>
                  <a:pt x="1244371" y="886752"/>
                </a:lnTo>
                <a:lnTo>
                  <a:pt x="1229893" y="861390"/>
                </a:lnTo>
                <a:lnTo>
                  <a:pt x="1228661" y="850430"/>
                </a:lnTo>
                <a:lnTo>
                  <a:pt x="1225118" y="818946"/>
                </a:lnTo>
                <a:lnTo>
                  <a:pt x="1225118" y="562432"/>
                </a:lnTo>
                <a:lnTo>
                  <a:pt x="1225118" y="535432"/>
                </a:lnTo>
                <a:lnTo>
                  <a:pt x="1222705" y="485482"/>
                </a:lnTo>
                <a:lnTo>
                  <a:pt x="1215021" y="442048"/>
                </a:lnTo>
                <a:lnTo>
                  <a:pt x="1201407" y="404939"/>
                </a:lnTo>
                <a:lnTo>
                  <a:pt x="1153718" y="349072"/>
                </a:lnTo>
                <a:lnTo>
                  <a:pt x="1119682" y="330708"/>
                </a:lnTo>
                <a:lnTo>
                  <a:pt x="1118311" y="329958"/>
                </a:lnTo>
                <a:lnTo>
                  <a:pt x="1074331" y="316522"/>
                </a:lnTo>
                <a:lnTo>
                  <a:pt x="1070787" y="316001"/>
                </a:lnTo>
                <a:lnTo>
                  <a:pt x="1070787" y="562432"/>
                </a:lnTo>
                <a:lnTo>
                  <a:pt x="1070787" y="764946"/>
                </a:lnTo>
                <a:lnTo>
                  <a:pt x="1065542" y="803402"/>
                </a:lnTo>
                <a:lnTo>
                  <a:pt x="1049782" y="840460"/>
                </a:lnTo>
                <a:lnTo>
                  <a:pt x="1023518" y="872032"/>
                </a:lnTo>
                <a:lnTo>
                  <a:pt x="986764" y="893991"/>
                </a:lnTo>
                <a:lnTo>
                  <a:pt x="939520" y="902220"/>
                </a:lnTo>
                <a:lnTo>
                  <a:pt x="903833" y="892060"/>
                </a:lnTo>
                <a:lnTo>
                  <a:pt x="877023" y="863117"/>
                </a:lnTo>
                <a:lnTo>
                  <a:pt x="860145" y="817727"/>
                </a:lnTo>
                <a:lnTo>
                  <a:pt x="854290" y="758202"/>
                </a:lnTo>
                <a:lnTo>
                  <a:pt x="857516" y="701357"/>
                </a:lnTo>
                <a:lnTo>
                  <a:pt x="867930" y="658888"/>
                </a:lnTo>
                <a:lnTo>
                  <a:pt x="914742" y="607529"/>
                </a:lnTo>
                <a:lnTo>
                  <a:pt x="953338" y="593915"/>
                </a:lnTo>
                <a:lnTo>
                  <a:pt x="1018946" y="577342"/>
                </a:lnTo>
                <a:lnTo>
                  <a:pt x="1047877" y="569582"/>
                </a:lnTo>
                <a:lnTo>
                  <a:pt x="1070787" y="562432"/>
                </a:lnTo>
                <a:lnTo>
                  <a:pt x="1070787" y="316001"/>
                </a:lnTo>
                <a:lnTo>
                  <a:pt x="1021080" y="308584"/>
                </a:lnTo>
                <a:lnTo>
                  <a:pt x="957922" y="305968"/>
                </a:lnTo>
                <a:lnTo>
                  <a:pt x="911225" y="308508"/>
                </a:lnTo>
                <a:lnTo>
                  <a:pt x="865403" y="316357"/>
                </a:lnTo>
                <a:lnTo>
                  <a:pt x="822769" y="329857"/>
                </a:lnTo>
                <a:lnTo>
                  <a:pt x="785622" y="349389"/>
                </a:lnTo>
                <a:lnTo>
                  <a:pt x="756246" y="375297"/>
                </a:lnTo>
                <a:lnTo>
                  <a:pt x="729983" y="447675"/>
                </a:lnTo>
                <a:lnTo>
                  <a:pt x="735088" y="472808"/>
                </a:lnTo>
                <a:lnTo>
                  <a:pt x="774636" y="511289"/>
                </a:lnTo>
                <a:lnTo>
                  <a:pt x="842810" y="512241"/>
                </a:lnTo>
                <a:lnTo>
                  <a:pt x="881722" y="475665"/>
                </a:lnTo>
                <a:lnTo>
                  <a:pt x="885786" y="432041"/>
                </a:lnTo>
                <a:lnTo>
                  <a:pt x="884212" y="415353"/>
                </a:lnTo>
                <a:lnTo>
                  <a:pt x="882637" y="397395"/>
                </a:lnTo>
                <a:lnTo>
                  <a:pt x="886879" y="355384"/>
                </a:lnTo>
                <a:lnTo>
                  <a:pt x="922756" y="333019"/>
                </a:lnTo>
                <a:lnTo>
                  <a:pt x="951077" y="330708"/>
                </a:lnTo>
                <a:lnTo>
                  <a:pt x="1004366" y="338086"/>
                </a:lnTo>
                <a:lnTo>
                  <a:pt x="1040841" y="361086"/>
                </a:lnTo>
                <a:lnTo>
                  <a:pt x="1061770" y="400939"/>
                </a:lnTo>
                <a:lnTo>
                  <a:pt x="1068463" y="458901"/>
                </a:lnTo>
                <a:lnTo>
                  <a:pt x="1068463" y="517448"/>
                </a:lnTo>
                <a:lnTo>
                  <a:pt x="1031659" y="548932"/>
                </a:lnTo>
                <a:lnTo>
                  <a:pt x="976922" y="562432"/>
                </a:lnTo>
                <a:lnTo>
                  <a:pt x="911872" y="575932"/>
                </a:lnTo>
                <a:lnTo>
                  <a:pt x="847420" y="591477"/>
                </a:lnTo>
                <a:lnTo>
                  <a:pt x="795528" y="610908"/>
                </a:lnTo>
                <a:lnTo>
                  <a:pt x="755243" y="633996"/>
                </a:lnTo>
                <a:lnTo>
                  <a:pt x="725589" y="660501"/>
                </a:lnTo>
                <a:lnTo>
                  <a:pt x="694321" y="722845"/>
                </a:lnTo>
                <a:lnTo>
                  <a:pt x="690778" y="758202"/>
                </a:lnTo>
                <a:lnTo>
                  <a:pt x="696607" y="805713"/>
                </a:lnTo>
                <a:lnTo>
                  <a:pt x="713143" y="846023"/>
                </a:lnTo>
                <a:lnTo>
                  <a:pt x="739000" y="879094"/>
                </a:lnTo>
                <a:lnTo>
                  <a:pt x="772744" y="904887"/>
                </a:lnTo>
                <a:lnTo>
                  <a:pt x="812977" y="923353"/>
                </a:lnTo>
                <a:lnTo>
                  <a:pt x="858304" y="934466"/>
                </a:lnTo>
                <a:lnTo>
                  <a:pt x="907300" y="938187"/>
                </a:lnTo>
                <a:lnTo>
                  <a:pt x="960983" y="931430"/>
                </a:lnTo>
                <a:lnTo>
                  <a:pt x="1006894" y="912876"/>
                </a:lnTo>
                <a:lnTo>
                  <a:pt x="1020813" y="902220"/>
                </a:lnTo>
                <a:lnTo>
                  <a:pt x="1043292" y="885037"/>
                </a:lnTo>
                <a:lnTo>
                  <a:pt x="1068463" y="850430"/>
                </a:lnTo>
                <a:lnTo>
                  <a:pt x="1073048" y="850430"/>
                </a:lnTo>
                <a:lnTo>
                  <a:pt x="1081214" y="877582"/>
                </a:lnTo>
                <a:lnTo>
                  <a:pt x="1102131" y="902208"/>
                </a:lnTo>
                <a:lnTo>
                  <a:pt x="1140764" y="920064"/>
                </a:lnTo>
                <a:lnTo>
                  <a:pt x="1202067" y="926960"/>
                </a:lnTo>
                <a:lnTo>
                  <a:pt x="1630438" y="926960"/>
                </a:lnTo>
                <a:lnTo>
                  <a:pt x="1632699" y="924687"/>
                </a:lnTo>
                <a:lnTo>
                  <a:pt x="1632699" y="904430"/>
                </a:lnTo>
                <a:close/>
              </a:path>
              <a:path w="2805430" h="938529">
                <a:moveTo>
                  <a:pt x="1701787" y="139954"/>
                </a:moveTo>
                <a:lnTo>
                  <a:pt x="1641932" y="139954"/>
                </a:lnTo>
                <a:lnTo>
                  <a:pt x="1641932" y="99314"/>
                </a:lnTo>
                <a:lnTo>
                  <a:pt x="1688045" y="99314"/>
                </a:lnTo>
                <a:lnTo>
                  <a:pt x="1688045" y="85344"/>
                </a:lnTo>
                <a:lnTo>
                  <a:pt x="1641932" y="85344"/>
                </a:lnTo>
                <a:lnTo>
                  <a:pt x="1641932" y="49784"/>
                </a:lnTo>
                <a:lnTo>
                  <a:pt x="1699514" y="49784"/>
                </a:lnTo>
                <a:lnTo>
                  <a:pt x="1699514" y="33274"/>
                </a:lnTo>
                <a:lnTo>
                  <a:pt x="1623517" y="33274"/>
                </a:lnTo>
                <a:lnTo>
                  <a:pt x="1623517" y="49784"/>
                </a:lnTo>
                <a:lnTo>
                  <a:pt x="1623517" y="85344"/>
                </a:lnTo>
                <a:lnTo>
                  <a:pt x="1623517" y="99314"/>
                </a:lnTo>
                <a:lnTo>
                  <a:pt x="1623517" y="139954"/>
                </a:lnTo>
                <a:lnTo>
                  <a:pt x="1623517" y="155194"/>
                </a:lnTo>
                <a:lnTo>
                  <a:pt x="1701787" y="155194"/>
                </a:lnTo>
                <a:lnTo>
                  <a:pt x="1701787" y="139954"/>
                </a:lnTo>
                <a:close/>
              </a:path>
              <a:path w="2805430" h="938529">
                <a:moveTo>
                  <a:pt x="1791665" y="67500"/>
                </a:moveTo>
                <a:lnTo>
                  <a:pt x="1786509" y="53289"/>
                </a:lnTo>
                <a:lnTo>
                  <a:pt x="1777873" y="41846"/>
                </a:lnTo>
                <a:lnTo>
                  <a:pt x="1765782" y="34201"/>
                </a:lnTo>
                <a:lnTo>
                  <a:pt x="1750212" y="31419"/>
                </a:lnTo>
                <a:lnTo>
                  <a:pt x="1730413" y="35547"/>
                </a:lnTo>
                <a:lnTo>
                  <a:pt x="1715985" y="47485"/>
                </a:lnTo>
                <a:lnTo>
                  <a:pt x="1707172" y="66573"/>
                </a:lnTo>
                <a:lnTo>
                  <a:pt x="1704187" y="92163"/>
                </a:lnTo>
                <a:lnTo>
                  <a:pt x="1704187" y="96710"/>
                </a:lnTo>
                <a:lnTo>
                  <a:pt x="1707134" y="121983"/>
                </a:lnTo>
                <a:lnTo>
                  <a:pt x="1715706" y="140284"/>
                </a:lnTo>
                <a:lnTo>
                  <a:pt x="1729435" y="151434"/>
                </a:lnTo>
                <a:lnTo>
                  <a:pt x="1747888" y="155194"/>
                </a:lnTo>
                <a:lnTo>
                  <a:pt x="1764792" y="152730"/>
                </a:lnTo>
                <a:lnTo>
                  <a:pt x="1777580" y="145643"/>
                </a:lnTo>
                <a:lnTo>
                  <a:pt x="1786470" y="134327"/>
                </a:lnTo>
                <a:lnTo>
                  <a:pt x="1791665" y="119240"/>
                </a:lnTo>
                <a:lnTo>
                  <a:pt x="1773275" y="114757"/>
                </a:lnTo>
                <a:lnTo>
                  <a:pt x="1770634" y="126555"/>
                </a:lnTo>
                <a:lnTo>
                  <a:pt x="1766062" y="134962"/>
                </a:lnTo>
                <a:lnTo>
                  <a:pt x="1759318" y="140017"/>
                </a:lnTo>
                <a:lnTo>
                  <a:pt x="1750212" y="141693"/>
                </a:lnTo>
                <a:lnTo>
                  <a:pt x="1738122" y="138506"/>
                </a:lnTo>
                <a:lnTo>
                  <a:pt x="1729511" y="129616"/>
                </a:lnTo>
                <a:lnTo>
                  <a:pt x="1724355" y="116090"/>
                </a:lnTo>
                <a:lnTo>
                  <a:pt x="1722653" y="98983"/>
                </a:lnTo>
                <a:lnTo>
                  <a:pt x="1722653" y="89954"/>
                </a:lnTo>
                <a:lnTo>
                  <a:pt x="1724355" y="72847"/>
                </a:lnTo>
                <a:lnTo>
                  <a:pt x="1729511" y="59296"/>
                </a:lnTo>
                <a:lnTo>
                  <a:pt x="1738122" y="50393"/>
                </a:lnTo>
                <a:lnTo>
                  <a:pt x="1750212" y="47180"/>
                </a:lnTo>
                <a:lnTo>
                  <a:pt x="1758022" y="48844"/>
                </a:lnTo>
                <a:lnTo>
                  <a:pt x="1764334" y="53670"/>
                </a:lnTo>
                <a:lnTo>
                  <a:pt x="1769351" y="61455"/>
                </a:lnTo>
                <a:lnTo>
                  <a:pt x="1773275" y="71983"/>
                </a:lnTo>
                <a:lnTo>
                  <a:pt x="1791665" y="67500"/>
                </a:lnTo>
                <a:close/>
              </a:path>
              <a:path w="2805430" h="938529">
                <a:moveTo>
                  <a:pt x="1890661" y="92227"/>
                </a:moveTo>
                <a:lnTo>
                  <a:pt x="1887677" y="66611"/>
                </a:lnTo>
                <a:lnTo>
                  <a:pt x="1878876" y="47523"/>
                </a:lnTo>
                <a:lnTo>
                  <a:pt x="1878545" y="47244"/>
                </a:lnTo>
                <a:lnTo>
                  <a:pt x="1869998" y="40182"/>
                </a:lnTo>
                <a:lnTo>
                  <a:pt x="1869998" y="89954"/>
                </a:lnTo>
                <a:lnTo>
                  <a:pt x="1869998" y="98983"/>
                </a:lnTo>
                <a:lnTo>
                  <a:pt x="1868627" y="116128"/>
                </a:lnTo>
                <a:lnTo>
                  <a:pt x="1864233" y="129667"/>
                </a:lnTo>
                <a:lnTo>
                  <a:pt x="1856384" y="138557"/>
                </a:lnTo>
                <a:lnTo>
                  <a:pt x="1844624" y="141757"/>
                </a:lnTo>
                <a:lnTo>
                  <a:pt x="1832902" y="138557"/>
                </a:lnTo>
                <a:lnTo>
                  <a:pt x="1825066" y="129667"/>
                </a:lnTo>
                <a:lnTo>
                  <a:pt x="1820684" y="116128"/>
                </a:lnTo>
                <a:lnTo>
                  <a:pt x="1819313" y="98983"/>
                </a:lnTo>
                <a:lnTo>
                  <a:pt x="1819313" y="89954"/>
                </a:lnTo>
                <a:lnTo>
                  <a:pt x="1820684" y="71920"/>
                </a:lnTo>
                <a:lnTo>
                  <a:pt x="1825066" y="58508"/>
                </a:lnTo>
                <a:lnTo>
                  <a:pt x="1832902" y="50139"/>
                </a:lnTo>
                <a:lnTo>
                  <a:pt x="1844624" y="47244"/>
                </a:lnTo>
                <a:lnTo>
                  <a:pt x="1856384" y="50139"/>
                </a:lnTo>
                <a:lnTo>
                  <a:pt x="1864233" y="58508"/>
                </a:lnTo>
                <a:lnTo>
                  <a:pt x="1868627" y="71920"/>
                </a:lnTo>
                <a:lnTo>
                  <a:pt x="1869998" y="89954"/>
                </a:lnTo>
                <a:lnTo>
                  <a:pt x="1869998" y="40182"/>
                </a:lnTo>
                <a:lnTo>
                  <a:pt x="1864461" y="35598"/>
                </a:lnTo>
                <a:lnTo>
                  <a:pt x="1844624" y="31483"/>
                </a:lnTo>
                <a:lnTo>
                  <a:pt x="1825802" y="35598"/>
                </a:lnTo>
                <a:lnTo>
                  <a:pt x="1811261" y="47523"/>
                </a:lnTo>
                <a:lnTo>
                  <a:pt x="1801901" y="66611"/>
                </a:lnTo>
                <a:lnTo>
                  <a:pt x="1798586" y="92227"/>
                </a:lnTo>
                <a:lnTo>
                  <a:pt x="1798586" y="96710"/>
                </a:lnTo>
                <a:lnTo>
                  <a:pt x="1801901" y="121983"/>
                </a:lnTo>
                <a:lnTo>
                  <a:pt x="1811261" y="140322"/>
                </a:lnTo>
                <a:lnTo>
                  <a:pt x="1825802" y="151485"/>
                </a:lnTo>
                <a:lnTo>
                  <a:pt x="1844624" y="155257"/>
                </a:lnTo>
                <a:lnTo>
                  <a:pt x="1864461" y="151485"/>
                </a:lnTo>
                <a:lnTo>
                  <a:pt x="1877021" y="141757"/>
                </a:lnTo>
                <a:lnTo>
                  <a:pt x="1878876" y="140322"/>
                </a:lnTo>
                <a:lnTo>
                  <a:pt x="1887677" y="121983"/>
                </a:lnTo>
                <a:lnTo>
                  <a:pt x="1890661" y="96710"/>
                </a:lnTo>
                <a:lnTo>
                  <a:pt x="1890661" y="92227"/>
                </a:lnTo>
                <a:close/>
              </a:path>
              <a:path w="2805430" h="938529">
                <a:moveTo>
                  <a:pt x="1991969" y="33693"/>
                </a:moveTo>
                <a:lnTo>
                  <a:pt x="1973580" y="33693"/>
                </a:lnTo>
                <a:lnTo>
                  <a:pt x="1973580" y="123723"/>
                </a:lnTo>
                <a:lnTo>
                  <a:pt x="1927529" y="33693"/>
                </a:lnTo>
                <a:lnTo>
                  <a:pt x="1904479" y="33693"/>
                </a:lnTo>
                <a:lnTo>
                  <a:pt x="1904479" y="155194"/>
                </a:lnTo>
                <a:lnTo>
                  <a:pt x="1922945" y="155194"/>
                </a:lnTo>
                <a:lnTo>
                  <a:pt x="1922945" y="62890"/>
                </a:lnTo>
                <a:lnTo>
                  <a:pt x="1925205" y="62890"/>
                </a:lnTo>
                <a:lnTo>
                  <a:pt x="1971319" y="155194"/>
                </a:lnTo>
                <a:lnTo>
                  <a:pt x="1991969" y="155194"/>
                </a:lnTo>
                <a:lnTo>
                  <a:pt x="1991969" y="33693"/>
                </a:lnTo>
                <a:close/>
              </a:path>
              <a:path w="2805430" h="938529">
                <a:moveTo>
                  <a:pt x="2079472" y="26936"/>
                </a:moveTo>
                <a:lnTo>
                  <a:pt x="2067369" y="11163"/>
                </a:lnTo>
                <a:lnTo>
                  <a:pt x="2058809" y="0"/>
                </a:lnTo>
                <a:lnTo>
                  <a:pt x="2044992" y="0"/>
                </a:lnTo>
                <a:lnTo>
                  <a:pt x="2024265" y="26936"/>
                </a:lnTo>
                <a:lnTo>
                  <a:pt x="2033435" y="26936"/>
                </a:lnTo>
                <a:lnTo>
                  <a:pt x="2051837" y="11163"/>
                </a:lnTo>
                <a:lnTo>
                  <a:pt x="2070290" y="26936"/>
                </a:lnTo>
                <a:lnTo>
                  <a:pt x="2079472" y="26936"/>
                </a:lnTo>
                <a:close/>
              </a:path>
              <a:path w="2805430" h="938529">
                <a:moveTo>
                  <a:pt x="2097862" y="92227"/>
                </a:moveTo>
                <a:lnTo>
                  <a:pt x="2094560" y="66611"/>
                </a:lnTo>
                <a:lnTo>
                  <a:pt x="2085213" y="47523"/>
                </a:lnTo>
                <a:lnTo>
                  <a:pt x="2084882" y="47256"/>
                </a:lnTo>
                <a:lnTo>
                  <a:pt x="2077199" y="40957"/>
                </a:lnTo>
                <a:lnTo>
                  <a:pt x="2077199" y="89966"/>
                </a:lnTo>
                <a:lnTo>
                  <a:pt x="2077199" y="98983"/>
                </a:lnTo>
                <a:lnTo>
                  <a:pt x="2075840" y="116128"/>
                </a:lnTo>
                <a:lnTo>
                  <a:pt x="2071446" y="129667"/>
                </a:lnTo>
                <a:lnTo>
                  <a:pt x="2063584" y="138569"/>
                </a:lnTo>
                <a:lnTo>
                  <a:pt x="2051837" y="141757"/>
                </a:lnTo>
                <a:lnTo>
                  <a:pt x="2040115" y="138569"/>
                </a:lnTo>
                <a:lnTo>
                  <a:pt x="2032279" y="129667"/>
                </a:lnTo>
                <a:lnTo>
                  <a:pt x="2027897" y="116128"/>
                </a:lnTo>
                <a:lnTo>
                  <a:pt x="2026526" y="98983"/>
                </a:lnTo>
                <a:lnTo>
                  <a:pt x="2026526" y="89966"/>
                </a:lnTo>
                <a:lnTo>
                  <a:pt x="2027897" y="71920"/>
                </a:lnTo>
                <a:lnTo>
                  <a:pt x="2032279" y="58508"/>
                </a:lnTo>
                <a:lnTo>
                  <a:pt x="2040115" y="50139"/>
                </a:lnTo>
                <a:lnTo>
                  <a:pt x="2051837" y="47256"/>
                </a:lnTo>
                <a:lnTo>
                  <a:pt x="2063584" y="50139"/>
                </a:lnTo>
                <a:lnTo>
                  <a:pt x="2071446" y="58508"/>
                </a:lnTo>
                <a:lnTo>
                  <a:pt x="2075840" y="71920"/>
                </a:lnTo>
                <a:lnTo>
                  <a:pt x="2077199" y="89966"/>
                </a:lnTo>
                <a:lnTo>
                  <a:pt x="2077199" y="40957"/>
                </a:lnTo>
                <a:lnTo>
                  <a:pt x="2070684" y="35598"/>
                </a:lnTo>
                <a:lnTo>
                  <a:pt x="2051837" y="31483"/>
                </a:lnTo>
                <a:lnTo>
                  <a:pt x="2033016" y="35598"/>
                </a:lnTo>
                <a:lnTo>
                  <a:pt x="2018512" y="47523"/>
                </a:lnTo>
                <a:lnTo>
                  <a:pt x="2009165" y="66611"/>
                </a:lnTo>
                <a:lnTo>
                  <a:pt x="2005850" y="92227"/>
                </a:lnTo>
                <a:lnTo>
                  <a:pt x="2005850" y="96710"/>
                </a:lnTo>
                <a:lnTo>
                  <a:pt x="2009165" y="121996"/>
                </a:lnTo>
                <a:lnTo>
                  <a:pt x="2018512" y="140322"/>
                </a:lnTo>
                <a:lnTo>
                  <a:pt x="2033016" y="151485"/>
                </a:lnTo>
                <a:lnTo>
                  <a:pt x="2051837" y="155257"/>
                </a:lnTo>
                <a:lnTo>
                  <a:pt x="2070684" y="151485"/>
                </a:lnTo>
                <a:lnTo>
                  <a:pt x="2083333" y="141757"/>
                </a:lnTo>
                <a:lnTo>
                  <a:pt x="2085213" y="140322"/>
                </a:lnTo>
                <a:lnTo>
                  <a:pt x="2094560" y="121996"/>
                </a:lnTo>
                <a:lnTo>
                  <a:pt x="2097862" y="96710"/>
                </a:lnTo>
                <a:lnTo>
                  <a:pt x="2097862" y="92227"/>
                </a:lnTo>
                <a:close/>
              </a:path>
              <a:path w="2805430" h="938529">
                <a:moveTo>
                  <a:pt x="2233790" y="33693"/>
                </a:moveTo>
                <a:lnTo>
                  <a:pt x="2203831" y="33693"/>
                </a:lnTo>
                <a:lnTo>
                  <a:pt x="2173871" y="130403"/>
                </a:lnTo>
                <a:lnTo>
                  <a:pt x="2143963" y="33693"/>
                </a:lnTo>
                <a:lnTo>
                  <a:pt x="2111679" y="33693"/>
                </a:lnTo>
                <a:lnTo>
                  <a:pt x="2111679" y="155194"/>
                </a:lnTo>
                <a:lnTo>
                  <a:pt x="2130221" y="155194"/>
                </a:lnTo>
                <a:lnTo>
                  <a:pt x="2130221" y="54000"/>
                </a:lnTo>
                <a:lnTo>
                  <a:pt x="2162441" y="155194"/>
                </a:lnTo>
                <a:lnTo>
                  <a:pt x="2183168" y="155194"/>
                </a:lnTo>
                <a:lnTo>
                  <a:pt x="2215400" y="54000"/>
                </a:lnTo>
                <a:lnTo>
                  <a:pt x="2215400" y="155194"/>
                </a:lnTo>
                <a:lnTo>
                  <a:pt x="2233790" y="155194"/>
                </a:lnTo>
                <a:lnTo>
                  <a:pt x="2233790" y="33693"/>
                </a:lnTo>
                <a:close/>
              </a:path>
              <a:path w="2805430" h="938529">
                <a:moveTo>
                  <a:pt x="2245347" y="623189"/>
                </a:moveTo>
                <a:lnTo>
                  <a:pt x="2242197" y="572706"/>
                </a:lnTo>
                <a:lnTo>
                  <a:pt x="2232977" y="525716"/>
                </a:lnTo>
                <a:lnTo>
                  <a:pt x="2218004" y="482523"/>
                </a:lnTo>
                <a:lnTo>
                  <a:pt x="2197608" y="443382"/>
                </a:lnTo>
                <a:lnTo>
                  <a:pt x="2172093" y="408571"/>
                </a:lnTo>
                <a:lnTo>
                  <a:pt x="2141791" y="378358"/>
                </a:lnTo>
                <a:lnTo>
                  <a:pt x="2107031" y="353034"/>
                </a:lnTo>
                <a:lnTo>
                  <a:pt x="2074887" y="336359"/>
                </a:lnTo>
                <a:lnTo>
                  <a:pt x="2074887" y="623189"/>
                </a:lnTo>
                <a:lnTo>
                  <a:pt x="2072652" y="700544"/>
                </a:lnTo>
                <a:lnTo>
                  <a:pt x="2066188" y="762698"/>
                </a:lnTo>
                <a:lnTo>
                  <a:pt x="2055888" y="811352"/>
                </a:lnTo>
                <a:lnTo>
                  <a:pt x="2042147" y="848194"/>
                </a:lnTo>
                <a:lnTo>
                  <a:pt x="2005863" y="893203"/>
                </a:lnTo>
                <a:lnTo>
                  <a:pt x="1950745" y="911872"/>
                </a:lnTo>
                <a:lnTo>
                  <a:pt x="1929790" y="913447"/>
                </a:lnTo>
                <a:lnTo>
                  <a:pt x="1908517" y="911872"/>
                </a:lnTo>
                <a:lnTo>
                  <a:pt x="1868589" y="901103"/>
                </a:lnTo>
                <a:lnTo>
                  <a:pt x="1834299" y="874915"/>
                </a:lnTo>
                <a:lnTo>
                  <a:pt x="1803717" y="811352"/>
                </a:lnTo>
                <a:lnTo>
                  <a:pt x="1793417" y="762698"/>
                </a:lnTo>
                <a:lnTo>
                  <a:pt x="1786940" y="700544"/>
                </a:lnTo>
                <a:lnTo>
                  <a:pt x="1784692" y="623189"/>
                </a:lnTo>
                <a:lnTo>
                  <a:pt x="1786940" y="546455"/>
                </a:lnTo>
                <a:lnTo>
                  <a:pt x="1793417" y="484098"/>
                </a:lnTo>
                <a:lnTo>
                  <a:pt x="1803717" y="434733"/>
                </a:lnTo>
                <a:lnTo>
                  <a:pt x="1817484" y="397014"/>
                </a:lnTo>
                <a:lnTo>
                  <a:pt x="1853793" y="350951"/>
                </a:lnTo>
                <a:lnTo>
                  <a:pt x="1908517" y="331914"/>
                </a:lnTo>
                <a:lnTo>
                  <a:pt x="1929790" y="330644"/>
                </a:lnTo>
                <a:lnTo>
                  <a:pt x="1950745" y="331914"/>
                </a:lnTo>
                <a:lnTo>
                  <a:pt x="1990064" y="342087"/>
                </a:lnTo>
                <a:lnTo>
                  <a:pt x="2025345" y="369544"/>
                </a:lnTo>
                <a:lnTo>
                  <a:pt x="2055888" y="434733"/>
                </a:lnTo>
                <a:lnTo>
                  <a:pt x="2066188" y="484098"/>
                </a:lnTo>
                <a:lnTo>
                  <a:pt x="2072652" y="546455"/>
                </a:lnTo>
                <a:lnTo>
                  <a:pt x="2074887" y="623189"/>
                </a:lnTo>
                <a:lnTo>
                  <a:pt x="2074887" y="336359"/>
                </a:lnTo>
                <a:lnTo>
                  <a:pt x="2068131" y="332854"/>
                </a:lnTo>
                <a:lnTo>
                  <a:pt x="2061718" y="330644"/>
                </a:lnTo>
                <a:lnTo>
                  <a:pt x="2025408" y="318109"/>
                </a:lnTo>
                <a:lnTo>
                  <a:pt x="1979193" y="309054"/>
                </a:lnTo>
                <a:lnTo>
                  <a:pt x="1929790" y="305968"/>
                </a:lnTo>
                <a:lnTo>
                  <a:pt x="1880400" y="309054"/>
                </a:lnTo>
                <a:lnTo>
                  <a:pt x="1834172" y="318109"/>
                </a:lnTo>
                <a:lnTo>
                  <a:pt x="1791462" y="332854"/>
                </a:lnTo>
                <a:lnTo>
                  <a:pt x="1752561" y="353034"/>
                </a:lnTo>
                <a:lnTo>
                  <a:pt x="1717802" y="378358"/>
                </a:lnTo>
                <a:lnTo>
                  <a:pt x="1687512" y="408571"/>
                </a:lnTo>
                <a:lnTo>
                  <a:pt x="1662010" y="443382"/>
                </a:lnTo>
                <a:lnTo>
                  <a:pt x="1641614" y="482523"/>
                </a:lnTo>
                <a:lnTo>
                  <a:pt x="1626641" y="525716"/>
                </a:lnTo>
                <a:lnTo>
                  <a:pt x="1617421" y="572706"/>
                </a:lnTo>
                <a:lnTo>
                  <a:pt x="1614284" y="623189"/>
                </a:lnTo>
                <a:lnTo>
                  <a:pt x="1617421" y="673633"/>
                </a:lnTo>
                <a:lnTo>
                  <a:pt x="1626641" y="720483"/>
                </a:lnTo>
                <a:lnTo>
                  <a:pt x="1641614" y="763473"/>
                </a:lnTo>
                <a:lnTo>
                  <a:pt x="1662010" y="802360"/>
                </a:lnTo>
                <a:lnTo>
                  <a:pt x="1687512" y="836879"/>
                </a:lnTo>
                <a:lnTo>
                  <a:pt x="1717802" y="866775"/>
                </a:lnTo>
                <a:lnTo>
                  <a:pt x="1752561" y="891806"/>
                </a:lnTo>
                <a:lnTo>
                  <a:pt x="1791462" y="911720"/>
                </a:lnTo>
                <a:lnTo>
                  <a:pt x="1834172" y="926249"/>
                </a:lnTo>
                <a:lnTo>
                  <a:pt x="1880400" y="935164"/>
                </a:lnTo>
                <a:lnTo>
                  <a:pt x="1929790" y="938187"/>
                </a:lnTo>
                <a:lnTo>
                  <a:pt x="1979193" y="935164"/>
                </a:lnTo>
                <a:lnTo>
                  <a:pt x="2025408" y="926249"/>
                </a:lnTo>
                <a:lnTo>
                  <a:pt x="2063038" y="913447"/>
                </a:lnTo>
                <a:lnTo>
                  <a:pt x="2068131" y="911720"/>
                </a:lnTo>
                <a:lnTo>
                  <a:pt x="2107031" y="891806"/>
                </a:lnTo>
                <a:lnTo>
                  <a:pt x="2141791" y="866775"/>
                </a:lnTo>
                <a:lnTo>
                  <a:pt x="2172093" y="836879"/>
                </a:lnTo>
                <a:lnTo>
                  <a:pt x="2197608" y="802360"/>
                </a:lnTo>
                <a:lnTo>
                  <a:pt x="2218004" y="763473"/>
                </a:lnTo>
                <a:lnTo>
                  <a:pt x="2232977" y="720483"/>
                </a:lnTo>
                <a:lnTo>
                  <a:pt x="2242197" y="673633"/>
                </a:lnTo>
                <a:lnTo>
                  <a:pt x="2245347" y="623189"/>
                </a:lnTo>
                <a:close/>
              </a:path>
              <a:path w="2805430" h="938529">
                <a:moveTo>
                  <a:pt x="2302891" y="146304"/>
                </a:moveTo>
                <a:lnTo>
                  <a:pt x="2284412" y="146304"/>
                </a:lnTo>
                <a:lnTo>
                  <a:pt x="2284412" y="42164"/>
                </a:lnTo>
                <a:lnTo>
                  <a:pt x="2302827" y="42164"/>
                </a:lnTo>
                <a:lnTo>
                  <a:pt x="2302827" y="33274"/>
                </a:lnTo>
                <a:lnTo>
                  <a:pt x="2247608" y="33274"/>
                </a:lnTo>
                <a:lnTo>
                  <a:pt x="2247608" y="42164"/>
                </a:lnTo>
                <a:lnTo>
                  <a:pt x="2266023" y="42164"/>
                </a:lnTo>
                <a:lnTo>
                  <a:pt x="2266023" y="146304"/>
                </a:lnTo>
                <a:lnTo>
                  <a:pt x="2247608" y="146304"/>
                </a:lnTo>
                <a:lnTo>
                  <a:pt x="2247608" y="155194"/>
                </a:lnTo>
                <a:lnTo>
                  <a:pt x="2302891" y="155194"/>
                </a:lnTo>
                <a:lnTo>
                  <a:pt x="2302891" y="146304"/>
                </a:lnTo>
                <a:close/>
              </a:path>
              <a:path w="2805430" h="938529">
                <a:moveTo>
                  <a:pt x="2397353" y="67500"/>
                </a:moveTo>
                <a:lnTo>
                  <a:pt x="2392515" y="53289"/>
                </a:lnTo>
                <a:lnTo>
                  <a:pt x="2384425" y="41846"/>
                </a:lnTo>
                <a:lnTo>
                  <a:pt x="2372436" y="34201"/>
                </a:lnTo>
                <a:lnTo>
                  <a:pt x="2355900" y="31419"/>
                </a:lnTo>
                <a:lnTo>
                  <a:pt x="2337041" y="35547"/>
                </a:lnTo>
                <a:lnTo>
                  <a:pt x="2322512" y="47485"/>
                </a:lnTo>
                <a:lnTo>
                  <a:pt x="2313165" y="66573"/>
                </a:lnTo>
                <a:lnTo>
                  <a:pt x="2309863" y="92163"/>
                </a:lnTo>
                <a:lnTo>
                  <a:pt x="2309863" y="96710"/>
                </a:lnTo>
                <a:lnTo>
                  <a:pt x="2313165" y="121983"/>
                </a:lnTo>
                <a:lnTo>
                  <a:pt x="2322512" y="140284"/>
                </a:lnTo>
                <a:lnTo>
                  <a:pt x="2337041" y="151434"/>
                </a:lnTo>
                <a:lnTo>
                  <a:pt x="2355900" y="155194"/>
                </a:lnTo>
                <a:lnTo>
                  <a:pt x="2371458" y="152730"/>
                </a:lnTo>
                <a:lnTo>
                  <a:pt x="2383561" y="145643"/>
                </a:lnTo>
                <a:lnTo>
                  <a:pt x="2392184" y="134327"/>
                </a:lnTo>
                <a:lnTo>
                  <a:pt x="2397353" y="119240"/>
                </a:lnTo>
                <a:lnTo>
                  <a:pt x="2378951" y="114757"/>
                </a:lnTo>
                <a:lnTo>
                  <a:pt x="2376309" y="126555"/>
                </a:lnTo>
                <a:lnTo>
                  <a:pt x="2371737" y="134962"/>
                </a:lnTo>
                <a:lnTo>
                  <a:pt x="2365006" y="140017"/>
                </a:lnTo>
                <a:lnTo>
                  <a:pt x="2355900" y="141693"/>
                </a:lnTo>
                <a:lnTo>
                  <a:pt x="2344153" y="138506"/>
                </a:lnTo>
                <a:lnTo>
                  <a:pt x="2336317" y="129616"/>
                </a:lnTo>
                <a:lnTo>
                  <a:pt x="2331948" y="116090"/>
                </a:lnTo>
                <a:lnTo>
                  <a:pt x="2330589" y="98983"/>
                </a:lnTo>
                <a:lnTo>
                  <a:pt x="2330589" y="89954"/>
                </a:lnTo>
                <a:lnTo>
                  <a:pt x="2331948" y="72847"/>
                </a:lnTo>
                <a:lnTo>
                  <a:pt x="2336317" y="59296"/>
                </a:lnTo>
                <a:lnTo>
                  <a:pt x="2344153" y="50393"/>
                </a:lnTo>
                <a:lnTo>
                  <a:pt x="2355900" y="47180"/>
                </a:lnTo>
                <a:lnTo>
                  <a:pt x="2364689" y="48844"/>
                </a:lnTo>
                <a:lnTo>
                  <a:pt x="2370886" y="53670"/>
                </a:lnTo>
                <a:lnTo>
                  <a:pt x="2375357" y="61455"/>
                </a:lnTo>
                <a:lnTo>
                  <a:pt x="2378951" y="71983"/>
                </a:lnTo>
                <a:lnTo>
                  <a:pt x="2397353" y="67500"/>
                </a:lnTo>
                <a:close/>
              </a:path>
              <a:path w="2805430" h="938529">
                <a:moveTo>
                  <a:pt x="2498674" y="92227"/>
                </a:moveTo>
                <a:lnTo>
                  <a:pt x="2495321" y="66611"/>
                </a:lnTo>
                <a:lnTo>
                  <a:pt x="2485720" y="47523"/>
                </a:lnTo>
                <a:lnTo>
                  <a:pt x="2485377" y="47244"/>
                </a:lnTo>
                <a:lnTo>
                  <a:pt x="2477947" y="41427"/>
                </a:lnTo>
                <a:lnTo>
                  <a:pt x="2477947" y="89954"/>
                </a:lnTo>
                <a:lnTo>
                  <a:pt x="2477947" y="98983"/>
                </a:lnTo>
                <a:lnTo>
                  <a:pt x="2476220" y="116128"/>
                </a:lnTo>
                <a:lnTo>
                  <a:pt x="2471026" y="129667"/>
                </a:lnTo>
                <a:lnTo>
                  <a:pt x="2462390" y="138557"/>
                </a:lnTo>
                <a:lnTo>
                  <a:pt x="2450300" y="141757"/>
                </a:lnTo>
                <a:lnTo>
                  <a:pt x="2439543" y="138557"/>
                </a:lnTo>
                <a:lnTo>
                  <a:pt x="2431592" y="129667"/>
                </a:lnTo>
                <a:lnTo>
                  <a:pt x="2426678" y="116128"/>
                </a:lnTo>
                <a:lnTo>
                  <a:pt x="2424988" y="98983"/>
                </a:lnTo>
                <a:lnTo>
                  <a:pt x="2424988" y="89954"/>
                </a:lnTo>
                <a:lnTo>
                  <a:pt x="2426678" y="71920"/>
                </a:lnTo>
                <a:lnTo>
                  <a:pt x="2431592" y="58508"/>
                </a:lnTo>
                <a:lnTo>
                  <a:pt x="2439543" y="50139"/>
                </a:lnTo>
                <a:lnTo>
                  <a:pt x="2450300" y="47244"/>
                </a:lnTo>
                <a:lnTo>
                  <a:pt x="2462390" y="50139"/>
                </a:lnTo>
                <a:lnTo>
                  <a:pt x="2471026" y="58508"/>
                </a:lnTo>
                <a:lnTo>
                  <a:pt x="2476220" y="71920"/>
                </a:lnTo>
                <a:lnTo>
                  <a:pt x="2477947" y="89954"/>
                </a:lnTo>
                <a:lnTo>
                  <a:pt x="2477947" y="41427"/>
                </a:lnTo>
                <a:lnTo>
                  <a:pt x="2470505" y="35598"/>
                </a:lnTo>
                <a:lnTo>
                  <a:pt x="2450300" y="31483"/>
                </a:lnTo>
                <a:lnTo>
                  <a:pt x="2431478" y="35598"/>
                </a:lnTo>
                <a:lnTo>
                  <a:pt x="2416937" y="47523"/>
                </a:lnTo>
                <a:lnTo>
                  <a:pt x="2407577" y="66611"/>
                </a:lnTo>
                <a:lnTo>
                  <a:pt x="2404249" y="92227"/>
                </a:lnTo>
                <a:lnTo>
                  <a:pt x="2404249" y="96710"/>
                </a:lnTo>
                <a:lnTo>
                  <a:pt x="2407577" y="121983"/>
                </a:lnTo>
                <a:lnTo>
                  <a:pt x="2416937" y="140322"/>
                </a:lnTo>
                <a:lnTo>
                  <a:pt x="2431478" y="151485"/>
                </a:lnTo>
                <a:lnTo>
                  <a:pt x="2450300" y="155257"/>
                </a:lnTo>
                <a:lnTo>
                  <a:pt x="2470505" y="151485"/>
                </a:lnTo>
                <a:lnTo>
                  <a:pt x="2483764" y="141757"/>
                </a:lnTo>
                <a:lnTo>
                  <a:pt x="2485720" y="140322"/>
                </a:lnTo>
                <a:lnTo>
                  <a:pt x="2495321" y="121983"/>
                </a:lnTo>
                <a:lnTo>
                  <a:pt x="2498674" y="96710"/>
                </a:lnTo>
                <a:lnTo>
                  <a:pt x="2498674" y="92227"/>
                </a:lnTo>
                <a:close/>
              </a:path>
              <a:path w="2805430" h="938529">
                <a:moveTo>
                  <a:pt x="2804934" y="413918"/>
                </a:moveTo>
                <a:lnTo>
                  <a:pt x="2799181" y="374269"/>
                </a:lnTo>
                <a:lnTo>
                  <a:pt x="2779598" y="339699"/>
                </a:lnTo>
                <a:lnTo>
                  <a:pt x="2742742" y="315252"/>
                </a:lnTo>
                <a:lnTo>
                  <a:pt x="2685148" y="305981"/>
                </a:lnTo>
                <a:lnTo>
                  <a:pt x="2632379" y="313321"/>
                </a:lnTo>
                <a:lnTo>
                  <a:pt x="2587358" y="333400"/>
                </a:lnTo>
                <a:lnTo>
                  <a:pt x="2550071" y="363308"/>
                </a:lnTo>
                <a:lnTo>
                  <a:pt x="2520505" y="400113"/>
                </a:lnTo>
                <a:lnTo>
                  <a:pt x="2498674" y="440918"/>
                </a:lnTo>
                <a:lnTo>
                  <a:pt x="2494026" y="440918"/>
                </a:lnTo>
                <a:lnTo>
                  <a:pt x="2494026" y="317144"/>
                </a:lnTo>
                <a:lnTo>
                  <a:pt x="2489428" y="312661"/>
                </a:lnTo>
                <a:lnTo>
                  <a:pt x="2475611" y="313016"/>
                </a:lnTo>
                <a:lnTo>
                  <a:pt x="2434996" y="314579"/>
                </a:lnTo>
                <a:lnTo>
                  <a:pt x="2413368" y="314934"/>
                </a:lnTo>
                <a:lnTo>
                  <a:pt x="2245296" y="314934"/>
                </a:lnTo>
                <a:lnTo>
                  <a:pt x="2243023" y="319417"/>
                </a:lnTo>
                <a:lnTo>
                  <a:pt x="2243023" y="337451"/>
                </a:lnTo>
                <a:lnTo>
                  <a:pt x="2245296" y="339661"/>
                </a:lnTo>
                <a:lnTo>
                  <a:pt x="2342019" y="339661"/>
                </a:lnTo>
                <a:lnTo>
                  <a:pt x="2344343" y="344208"/>
                </a:lnTo>
                <a:lnTo>
                  <a:pt x="2344343" y="897674"/>
                </a:lnTo>
                <a:lnTo>
                  <a:pt x="2342019" y="902220"/>
                </a:lnTo>
                <a:lnTo>
                  <a:pt x="2245296" y="902220"/>
                </a:lnTo>
                <a:lnTo>
                  <a:pt x="2240775" y="904430"/>
                </a:lnTo>
                <a:lnTo>
                  <a:pt x="2240775" y="924687"/>
                </a:lnTo>
                <a:lnTo>
                  <a:pt x="2245296" y="926960"/>
                </a:lnTo>
                <a:lnTo>
                  <a:pt x="2599994" y="926960"/>
                </a:lnTo>
                <a:lnTo>
                  <a:pt x="2604566" y="924687"/>
                </a:lnTo>
                <a:lnTo>
                  <a:pt x="2604566" y="904430"/>
                </a:lnTo>
                <a:lnTo>
                  <a:pt x="2599994" y="902220"/>
                </a:lnTo>
                <a:lnTo>
                  <a:pt x="2500985" y="902220"/>
                </a:lnTo>
                <a:lnTo>
                  <a:pt x="2498674" y="897674"/>
                </a:lnTo>
                <a:lnTo>
                  <a:pt x="2498674" y="589432"/>
                </a:lnTo>
                <a:lnTo>
                  <a:pt x="2502255" y="529107"/>
                </a:lnTo>
                <a:lnTo>
                  <a:pt x="2511882" y="479742"/>
                </a:lnTo>
                <a:lnTo>
                  <a:pt x="2525826" y="441350"/>
                </a:lnTo>
                <a:lnTo>
                  <a:pt x="2562923" y="388429"/>
                </a:lnTo>
                <a:lnTo>
                  <a:pt x="2610066" y="348437"/>
                </a:lnTo>
                <a:lnTo>
                  <a:pt x="2634526" y="341934"/>
                </a:lnTo>
                <a:lnTo>
                  <a:pt x="2646032" y="341934"/>
                </a:lnTo>
                <a:lnTo>
                  <a:pt x="2652928" y="344208"/>
                </a:lnTo>
                <a:lnTo>
                  <a:pt x="2652928" y="353237"/>
                </a:lnTo>
                <a:lnTo>
                  <a:pt x="2651493" y="367626"/>
                </a:lnTo>
                <a:lnTo>
                  <a:pt x="2648343" y="384124"/>
                </a:lnTo>
                <a:lnTo>
                  <a:pt x="2645194" y="403161"/>
                </a:lnTo>
                <a:lnTo>
                  <a:pt x="2648864" y="457047"/>
                </a:lnTo>
                <a:lnTo>
                  <a:pt x="2688412" y="496366"/>
                </a:lnTo>
                <a:lnTo>
                  <a:pt x="2722029" y="501675"/>
                </a:lnTo>
                <a:lnTo>
                  <a:pt x="2759252" y="496506"/>
                </a:lnTo>
                <a:lnTo>
                  <a:pt x="2785059" y="480580"/>
                </a:lnTo>
                <a:lnTo>
                  <a:pt x="2800070" y="453263"/>
                </a:lnTo>
                <a:lnTo>
                  <a:pt x="2804934" y="413918"/>
                </a:lnTo>
                <a:close/>
              </a:path>
            </a:pathLst>
          </a:custGeom>
          <a:solidFill>
            <a:srgbClr val="000000"/>
          </a:solidFill>
        </p:spPr>
        <p:txBody>
          <a:bodyPr wrap="square" lIns="0" tIns="0" rIns="0" bIns="0" rtlCol="0"/>
          <a:lstStyle/>
          <a:p>
            <a:endParaRPr sz="1698">
              <a:latin typeface="Globotipo Texto" panose="00000500000000000000" pitchFamily="50" charset="0"/>
            </a:endParaRPr>
          </a:p>
        </p:txBody>
      </p:sp>
      <p:grpSp>
        <p:nvGrpSpPr>
          <p:cNvPr id="37" name="Agrupar 1">
            <a:extLst>
              <a:ext uri="{FF2B5EF4-FFF2-40B4-BE49-F238E27FC236}">
                <a16:creationId xmlns:a16="http://schemas.microsoft.com/office/drawing/2014/main" id="{244A7DBB-6D8D-4BDD-4B33-92F840A027F5}"/>
              </a:ext>
            </a:extLst>
          </p:cNvPr>
          <p:cNvGrpSpPr/>
          <p:nvPr/>
        </p:nvGrpSpPr>
        <p:grpSpPr>
          <a:xfrm>
            <a:off x="2795719" y="5827286"/>
            <a:ext cx="984218" cy="160710"/>
            <a:chOff x="1764354" y="3003047"/>
            <a:chExt cx="2675601" cy="436890"/>
          </a:xfrm>
        </p:grpSpPr>
        <p:sp>
          <p:nvSpPr>
            <p:cNvPr id="38" name="object 5">
              <a:extLst>
                <a:ext uri="{FF2B5EF4-FFF2-40B4-BE49-F238E27FC236}">
                  <a16:creationId xmlns:a16="http://schemas.microsoft.com/office/drawing/2014/main" id="{29C6B8D9-E0A0-37F7-7130-F124030276C0}"/>
                </a:ext>
              </a:extLst>
            </p:cNvPr>
            <p:cNvSpPr/>
            <p:nvPr/>
          </p:nvSpPr>
          <p:spPr>
            <a:xfrm>
              <a:off x="2372204" y="3003051"/>
              <a:ext cx="436245" cy="436880"/>
            </a:xfrm>
            <a:custGeom>
              <a:avLst/>
              <a:gdLst/>
              <a:ahLst/>
              <a:cxnLst/>
              <a:rect l="l" t="t" r="r" b="b"/>
              <a:pathLst>
                <a:path w="436244" h="436879">
                  <a:moveTo>
                    <a:pt x="218705" y="0"/>
                  </a:moveTo>
                  <a:lnTo>
                    <a:pt x="175032" y="3904"/>
                  </a:lnTo>
                  <a:lnTo>
                    <a:pt x="135137" y="16125"/>
                  </a:lnTo>
                  <a:lnTo>
                    <a:pt x="98343" y="35799"/>
                  </a:lnTo>
                  <a:lnTo>
                    <a:pt x="64134" y="63767"/>
                  </a:lnTo>
                  <a:lnTo>
                    <a:pt x="36193" y="97434"/>
                  </a:lnTo>
                  <a:lnTo>
                    <a:pt x="16195" y="134329"/>
                  </a:lnTo>
                  <a:lnTo>
                    <a:pt x="4134" y="174466"/>
                  </a:lnTo>
                  <a:lnTo>
                    <a:pt x="0" y="217857"/>
                  </a:lnTo>
                  <a:lnTo>
                    <a:pt x="3946" y="261255"/>
                  </a:lnTo>
                  <a:lnTo>
                    <a:pt x="15913" y="301460"/>
                  </a:lnTo>
                  <a:lnTo>
                    <a:pt x="35901" y="338483"/>
                  </a:lnTo>
                  <a:lnTo>
                    <a:pt x="63914" y="372334"/>
                  </a:lnTo>
                  <a:lnTo>
                    <a:pt x="97556" y="400288"/>
                  </a:lnTo>
                  <a:lnTo>
                    <a:pt x="134329" y="420307"/>
                  </a:lnTo>
                  <a:lnTo>
                    <a:pt x="174265" y="432374"/>
                  </a:lnTo>
                  <a:lnTo>
                    <a:pt x="217396" y="436468"/>
                  </a:lnTo>
                  <a:lnTo>
                    <a:pt x="260530" y="432612"/>
                  </a:lnTo>
                  <a:lnTo>
                    <a:pt x="300558" y="420699"/>
                  </a:lnTo>
                  <a:lnTo>
                    <a:pt x="337473" y="400728"/>
                  </a:lnTo>
                  <a:lnTo>
                    <a:pt x="371266" y="372700"/>
                  </a:lnTo>
                  <a:lnTo>
                    <a:pt x="399466" y="339079"/>
                  </a:lnTo>
                  <a:lnTo>
                    <a:pt x="419665" y="302274"/>
                  </a:lnTo>
                  <a:lnTo>
                    <a:pt x="431849" y="262323"/>
                  </a:lnTo>
                  <a:lnTo>
                    <a:pt x="436007" y="219260"/>
                  </a:lnTo>
                  <a:lnTo>
                    <a:pt x="435588" y="204580"/>
                  </a:lnTo>
                  <a:lnTo>
                    <a:pt x="433766" y="177638"/>
                  </a:lnTo>
                  <a:lnTo>
                    <a:pt x="223364" y="177073"/>
                  </a:lnTo>
                  <a:lnTo>
                    <a:pt x="223134" y="264662"/>
                  </a:lnTo>
                  <a:lnTo>
                    <a:pt x="319571" y="264934"/>
                  </a:lnTo>
                  <a:lnTo>
                    <a:pt x="311401" y="280079"/>
                  </a:lnTo>
                  <a:lnTo>
                    <a:pt x="277300" y="313969"/>
                  </a:lnTo>
                  <a:lnTo>
                    <a:pt x="233472" y="329162"/>
                  </a:lnTo>
                  <a:lnTo>
                    <a:pt x="217721" y="330105"/>
                  </a:lnTo>
                  <a:lnTo>
                    <a:pt x="195438" y="328010"/>
                  </a:lnTo>
                  <a:lnTo>
                    <a:pt x="156005" y="311587"/>
                  </a:lnTo>
                  <a:lnTo>
                    <a:pt x="124623" y="279711"/>
                  </a:lnTo>
                  <a:lnTo>
                    <a:pt x="108430" y="240200"/>
                  </a:lnTo>
                  <a:lnTo>
                    <a:pt x="106457" y="218234"/>
                  </a:lnTo>
                  <a:lnTo>
                    <a:pt x="108513" y="195947"/>
                  </a:lnTo>
                  <a:lnTo>
                    <a:pt x="124699" y="156534"/>
                  </a:lnTo>
                  <a:lnTo>
                    <a:pt x="155887" y="125123"/>
                  </a:lnTo>
                  <a:lnTo>
                    <a:pt x="195645" y="108897"/>
                  </a:lnTo>
                  <a:lnTo>
                    <a:pt x="218380" y="106928"/>
                  </a:lnTo>
                  <a:lnTo>
                    <a:pt x="225741" y="106928"/>
                  </a:lnTo>
                  <a:lnTo>
                    <a:pt x="273465" y="122002"/>
                  </a:lnTo>
                  <a:lnTo>
                    <a:pt x="300043" y="142770"/>
                  </a:lnTo>
                  <a:lnTo>
                    <a:pt x="378019" y="71128"/>
                  </a:lnTo>
                  <a:lnTo>
                    <a:pt x="344806" y="41116"/>
                  </a:lnTo>
                  <a:lnTo>
                    <a:pt x="305687" y="18973"/>
                  </a:lnTo>
                  <a:lnTo>
                    <a:pt x="262961" y="4802"/>
                  </a:lnTo>
                  <a:lnTo>
                    <a:pt x="241026" y="1234"/>
                  </a:lnTo>
                  <a:lnTo>
                    <a:pt x="218705" y="0"/>
                  </a:lnTo>
                  <a:close/>
                </a:path>
              </a:pathLst>
            </a:custGeom>
            <a:solidFill>
              <a:srgbClr val="000000"/>
            </a:solidFill>
          </p:spPr>
          <p:txBody>
            <a:bodyPr wrap="square" lIns="0" tIns="0" rIns="0" bIns="0" rtlCol="0"/>
            <a:lstStyle/>
            <a:p>
              <a:endParaRPr sz="1698">
                <a:latin typeface="Globotipo Texto" panose="00000500000000000000" pitchFamily="50" charset="0"/>
              </a:endParaRPr>
            </a:p>
          </p:txBody>
        </p:sp>
        <p:sp>
          <p:nvSpPr>
            <p:cNvPr id="39" name="object 6">
              <a:extLst>
                <a:ext uri="{FF2B5EF4-FFF2-40B4-BE49-F238E27FC236}">
                  <a16:creationId xmlns:a16="http://schemas.microsoft.com/office/drawing/2014/main" id="{FC7801C2-58B4-3BF6-58F5-C7AF08E7C84C}"/>
                </a:ext>
              </a:extLst>
            </p:cNvPr>
            <p:cNvSpPr/>
            <p:nvPr/>
          </p:nvSpPr>
          <p:spPr>
            <a:xfrm>
              <a:off x="2865907" y="3003047"/>
              <a:ext cx="687705" cy="436880"/>
            </a:xfrm>
            <a:custGeom>
              <a:avLst/>
              <a:gdLst/>
              <a:ahLst/>
              <a:cxnLst/>
              <a:rect l="l" t="t" r="r" b="b"/>
              <a:pathLst>
                <a:path w="687704" h="436879">
                  <a:moveTo>
                    <a:pt x="294259" y="424637"/>
                  </a:moveTo>
                  <a:lnTo>
                    <a:pt x="229654" y="337718"/>
                  </a:lnTo>
                  <a:lnTo>
                    <a:pt x="105257" y="337718"/>
                  </a:lnTo>
                  <a:lnTo>
                    <a:pt x="105257" y="11849"/>
                  </a:lnTo>
                  <a:lnTo>
                    <a:pt x="0" y="11849"/>
                  </a:lnTo>
                  <a:lnTo>
                    <a:pt x="0" y="424637"/>
                  </a:lnTo>
                  <a:lnTo>
                    <a:pt x="294259" y="424637"/>
                  </a:lnTo>
                  <a:close/>
                </a:path>
                <a:path w="687704" h="436879">
                  <a:moveTo>
                    <a:pt x="687705" y="219176"/>
                  </a:moveTo>
                  <a:lnTo>
                    <a:pt x="683780" y="175755"/>
                  </a:lnTo>
                  <a:lnTo>
                    <a:pt x="671830" y="135559"/>
                  </a:lnTo>
                  <a:lnTo>
                    <a:pt x="656336" y="106895"/>
                  </a:lnTo>
                  <a:lnTo>
                    <a:pt x="651840" y="98564"/>
                  </a:lnTo>
                  <a:lnTo>
                    <a:pt x="623862" y="64795"/>
                  </a:lnTo>
                  <a:lnTo>
                    <a:pt x="590245" y="36525"/>
                  </a:lnTo>
                  <a:lnTo>
                    <a:pt x="581177" y="31546"/>
                  </a:lnTo>
                  <a:lnTo>
                    <a:pt x="581177" y="219176"/>
                  </a:lnTo>
                  <a:lnTo>
                    <a:pt x="579107" y="240906"/>
                  </a:lnTo>
                  <a:lnTo>
                    <a:pt x="562368" y="280009"/>
                  </a:lnTo>
                  <a:lnTo>
                    <a:pt x="530529" y="311353"/>
                  </a:lnTo>
                  <a:lnTo>
                    <a:pt x="491401" y="327660"/>
                  </a:lnTo>
                  <a:lnTo>
                    <a:pt x="469430" y="329603"/>
                  </a:lnTo>
                  <a:lnTo>
                    <a:pt x="446938" y="327494"/>
                  </a:lnTo>
                  <a:lnTo>
                    <a:pt x="407504" y="311289"/>
                  </a:lnTo>
                  <a:lnTo>
                    <a:pt x="376580" y="279984"/>
                  </a:lnTo>
                  <a:lnTo>
                    <a:pt x="360616" y="240449"/>
                  </a:lnTo>
                  <a:lnTo>
                    <a:pt x="358648" y="217919"/>
                  </a:lnTo>
                  <a:lnTo>
                    <a:pt x="360794" y="195948"/>
                  </a:lnTo>
                  <a:lnTo>
                    <a:pt x="377304" y="156540"/>
                  </a:lnTo>
                  <a:lnTo>
                    <a:pt x="408838" y="125171"/>
                  </a:lnTo>
                  <a:lnTo>
                    <a:pt x="448043" y="108902"/>
                  </a:lnTo>
                  <a:lnTo>
                    <a:pt x="469976" y="106895"/>
                  </a:lnTo>
                  <a:lnTo>
                    <a:pt x="491794" y="109067"/>
                  </a:lnTo>
                  <a:lnTo>
                    <a:pt x="530910" y="125869"/>
                  </a:lnTo>
                  <a:lnTo>
                    <a:pt x="562813" y="157899"/>
                  </a:lnTo>
                  <a:lnTo>
                    <a:pt x="579272" y="197129"/>
                  </a:lnTo>
                  <a:lnTo>
                    <a:pt x="581177" y="219176"/>
                  </a:lnTo>
                  <a:lnTo>
                    <a:pt x="581177" y="31546"/>
                  </a:lnTo>
                  <a:lnTo>
                    <a:pt x="553453" y="16306"/>
                  </a:lnTo>
                  <a:lnTo>
                    <a:pt x="513511" y="4140"/>
                  </a:lnTo>
                  <a:lnTo>
                    <a:pt x="470395" y="0"/>
                  </a:lnTo>
                  <a:lnTo>
                    <a:pt x="427024" y="3873"/>
                  </a:lnTo>
                  <a:lnTo>
                    <a:pt x="386880" y="15811"/>
                  </a:lnTo>
                  <a:lnTo>
                    <a:pt x="350024" y="35801"/>
                  </a:lnTo>
                  <a:lnTo>
                    <a:pt x="316496" y="63817"/>
                  </a:lnTo>
                  <a:lnTo>
                    <a:pt x="288505" y="97243"/>
                  </a:lnTo>
                  <a:lnTo>
                    <a:pt x="268478" y="134048"/>
                  </a:lnTo>
                  <a:lnTo>
                    <a:pt x="256400" y="174269"/>
                  </a:lnTo>
                  <a:lnTo>
                    <a:pt x="252260" y="217919"/>
                  </a:lnTo>
                  <a:lnTo>
                    <a:pt x="256133" y="261048"/>
                  </a:lnTo>
                  <a:lnTo>
                    <a:pt x="267970" y="301078"/>
                  </a:lnTo>
                  <a:lnTo>
                    <a:pt x="287769" y="337997"/>
                  </a:lnTo>
                  <a:lnTo>
                    <a:pt x="315556" y="371830"/>
                  </a:lnTo>
                  <a:lnTo>
                    <a:pt x="348983" y="400024"/>
                  </a:lnTo>
                  <a:lnTo>
                    <a:pt x="385724" y="420230"/>
                  </a:lnTo>
                  <a:lnTo>
                    <a:pt x="425780" y="432409"/>
                  </a:lnTo>
                  <a:lnTo>
                    <a:pt x="469099" y="436562"/>
                  </a:lnTo>
                  <a:lnTo>
                    <a:pt x="512445" y="432650"/>
                  </a:lnTo>
                  <a:lnTo>
                    <a:pt x="552538" y="420700"/>
                  </a:lnTo>
                  <a:lnTo>
                    <a:pt x="589368" y="400723"/>
                  </a:lnTo>
                  <a:lnTo>
                    <a:pt x="622922" y="372719"/>
                  </a:lnTo>
                  <a:lnTo>
                    <a:pt x="651129" y="339102"/>
                  </a:lnTo>
                  <a:lnTo>
                    <a:pt x="656348" y="329603"/>
                  </a:lnTo>
                  <a:lnTo>
                    <a:pt x="671360" y="302310"/>
                  </a:lnTo>
                  <a:lnTo>
                    <a:pt x="683564" y="262331"/>
                  </a:lnTo>
                  <a:lnTo>
                    <a:pt x="687705" y="219176"/>
                  </a:lnTo>
                  <a:close/>
                </a:path>
              </a:pathLst>
            </a:custGeom>
            <a:solidFill>
              <a:srgbClr val="000000"/>
            </a:solidFill>
          </p:spPr>
          <p:txBody>
            <a:bodyPr wrap="square" lIns="0" tIns="0" rIns="0" bIns="0" rtlCol="0"/>
            <a:lstStyle/>
            <a:p>
              <a:endParaRPr sz="1698">
                <a:latin typeface="Globotipo Texto" panose="00000500000000000000" pitchFamily="50" charset="0"/>
              </a:endParaRPr>
            </a:p>
          </p:txBody>
        </p:sp>
        <p:sp>
          <p:nvSpPr>
            <p:cNvPr id="40" name="object 7">
              <a:extLst>
                <a:ext uri="{FF2B5EF4-FFF2-40B4-BE49-F238E27FC236}">
                  <a16:creationId xmlns:a16="http://schemas.microsoft.com/office/drawing/2014/main" id="{184E2A50-223E-BA65-4CFA-8D83E974193F}"/>
                </a:ext>
              </a:extLst>
            </p:cNvPr>
            <p:cNvSpPr/>
            <p:nvPr/>
          </p:nvSpPr>
          <p:spPr>
            <a:xfrm>
              <a:off x="4004346" y="3003057"/>
              <a:ext cx="435609" cy="436880"/>
            </a:xfrm>
            <a:custGeom>
              <a:avLst/>
              <a:gdLst/>
              <a:ahLst/>
              <a:cxnLst/>
              <a:rect l="l" t="t" r="r" b="b"/>
              <a:pathLst>
                <a:path w="435610" h="436879">
                  <a:moveTo>
                    <a:pt x="218150" y="0"/>
                  </a:moveTo>
                  <a:lnTo>
                    <a:pt x="174753" y="3849"/>
                  </a:lnTo>
                  <a:lnTo>
                    <a:pt x="134613" y="15759"/>
                  </a:lnTo>
                  <a:lnTo>
                    <a:pt x="97740" y="35729"/>
                  </a:lnTo>
                  <a:lnTo>
                    <a:pt x="64144" y="63757"/>
                  </a:lnTo>
                  <a:lnTo>
                    <a:pt x="36141" y="97242"/>
                  </a:lnTo>
                  <a:lnTo>
                    <a:pt x="16150" y="134082"/>
                  </a:lnTo>
                  <a:lnTo>
                    <a:pt x="4119" y="174295"/>
                  </a:lnTo>
                  <a:lnTo>
                    <a:pt x="0" y="217899"/>
                  </a:lnTo>
                  <a:lnTo>
                    <a:pt x="3846" y="260984"/>
                  </a:lnTo>
                  <a:lnTo>
                    <a:pt x="15705" y="301015"/>
                  </a:lnTo>
                  <a:lnTo>
                    <a:pt x="35546" y="337924"/>
                  </a:lnTo>
                  <a:lnTo>
                    <a:pt x="63348" y="371716"/>
                  </a:lnTo>
                  <a:lnTo>
                    <a:pt x="96683" y="399947"/>
                  </a:lnTo>
                  <a:lnTo>
                    <a:pt x="133348" y="420161"/>
                  </a:lnTo>
                  <a:lnTo>
                    <a:pt x="173352" y="432351"/>
                  </a:lnTo>
                  <a:lnTo>
                    <a:pt x="216705" y="436510"/>
                  </a:lnTo>
                  <a:lnTo>
                    <a:pt x="260069" y="432623"/>
                  </a:lnTo>
                  <a:lnTo>
                    <a:pt x="300179" y="420690"/>
                  </a:lnTo>
                  <a:lnTo>
                    <a:pt x="337029" y="400724"/>
                  </a:lnTo>
                  <a:lnTo>
                    <a:pt x="370616" y="372742"/>
                  </a:lnTo>
                  <a:lnTo>
                    <a:pt x="398859" y="339040"/>
                  </a:lnTo>
                  <a:lnTo>
                    <a:pt x="404102" y="329487"/>
                  </a:lnTo>
                  <a:lnTo>
                    <a:pt x="217082" y="329487"/>
                  </a:lnTo>
                  <a:lnTo>
                    <a:pt x="194636" y="327462"/>
                  </a:lnTo>
                  <a:lnTo>
                    <a:pt x="155197" y="311283"/>
                  </a:lnTo>
                  <a:lnTo>
                    <a:pt x="124235" y="279890"/>
                  </a:lnTo>
                  <a:lnTo>
                    <a:pt x="108240" y="240417"/>
                  </a:lnTo>
                  <a:lnTo>
                    <a:pt x="106348" y="217899"/>
                  </a:lnTo>
                  <a:lnTo>
                    <a:pt x="108443" y="195964"/>
                  </a:lnTo>
                  <a:lnTo>
                    <a:pt x="124958" y="156525"/>
                  </a:lnTo>
                  <a:lnTo>
                    <a:pt x="156548" y="125100"/>
                  </a:lnTo>
                  <a:lnTo>
                    <a:pt x="195725" y="108887"/>
                  </a:lnTo>
                  <a:lnTo>
                    <a:pt x="217689" y="106918"/>
                  </a:lnTo>
                  <a:lnTo>
                    <a:pt x="404101" y="106918"/>
                  </a:lnTo>
                  <a:lnTo>
                    <a:pt x="399589" y="98546"/>
                  </a:lnTo>
                  <a:lnTo>
                    <a:pt x="371632" y="64741"/>
                  </a:lnTo>
                  <a:lnTo>
                    <a:pt x="337984" y="36511"/>
                  </a:lnTo>
                  <a:lnTo>
                    <a:pt x="301201" y="16303"/>
                  </a:lnTo>
                  <a:lnTo>
                    <a:pt x="261263" y="4128"/>
                  </a:lnTo>
                  <a:lnTo>
                    <a:pt x="218150" y="0"/>
                  </a:lnTo>
                  <a:close/>
                </a:path>
                <a:path w="435610" h="436879">
                  <a:moveTo>
                    <a:pt x="404101" y="106918"/>
                  </a:moveTo>
                  <a:lnTo>
                    <a:pt x="217689" y="106918"/>
                  </a:lnTo>
                  <a:lnTo>
                    <a:pt x="239549" y="109074"/>
                  </a:lnTo>
                  <a:lnTo>
                    <a:pt x="259861" y="115391"/>
                  </a:lnTo>
                  <a:lnTo>
                    <a:pt x="296001" y="140435"/>
                  </a:lnTo>
                  <a:lnTo>
                    <a:pt x="320834" y="176761"/>
                  </a:lnTo>
                  <a:lnTo>
                    <a:pt x="328913" y="217899"/>
                  </a:lnTo>
                  <a:lnTo>
                    <a:pt x="328954" y="219207"/>
                  </a:lnTo>
                  <a:lnTo>
                    <a:pt x="326845" y="240814"/>
                  </a:lnTo>
                  <a:lnTo>
                    <a:pt x="310062" y="279905"/>
                  </a:lnTo>
                  <a:lnTo>
                    <a:pt x="278241" y="311314"/>
                  </a:lnTo>
                  <a:lnTo>
                    <a:pt x="239031" y="327525"/>
                  </a:lnTo>
                  <a:lnTo>
                    <a:pt x="217082" y="329487"/>
                  </a:lnTo>
                  <a:lnTo>
                    <a:pt x="404102" y="329487"/>
                  </a:lnTo>
                  <a:lnTo>
                    <a:pt x="419060" y="302234"/>
                  </a:lnTo>
                  <a:lnTo>
                    <a:pt x="431212" y="262298"/>
                  </a:lnTo>
                  <a:lnTo>
                    <a:pt x="435306" y="219207"/>
                  </a:lnTo>
                  <a:lnTo>
                    <a:pt x="431450" y="175784"/>
                  </a:lnTo>
                  <a:lnTo>
                    <a:pt x="419536" y="135562"/>
                  </a:lnTo>
                  <a:lnTo>
                    <a:pt x="404101" y="106918"/>
                  </a:lnTo>
                  <a:close/>
                </a:path>
              </a:pathLst>
            </a:custGeom>
            <a:solidFill>
              <a:srgbClr val="000000"/>
            </a:solidFill>
          </p:spPr>
          <p:txBody>
            <a:bodyPr wrap="square" lIns="0" tIns="0" rIns="0" bIns="0" rtlCol="0"/>
            <a:lstStyle/>
            <a:p>
              <a:endParaRPr sz="1698">
                <a:latin typeface="Globotipo Texto" panose="00000500000000000000" pitchFamily="50" charset="0"/>
              </a:endParaRPr>
            </a:p>
          </p:txBody>
        </p:sp>
        <p:sp>
          <p:nvSpPr>
            <p:cNvPr id="41" name="object 8">
              <a:extLst>
                <a:ext uri="{FF2B5EF4-FFF2-40B4-BE49-F238E27FC236}">
                  <a16:creationId xmlns:a16="http://schemas.microsoft.com/office/drawing/2014/main" id="{B3A22789-52B8-CDBA-E313-22A8D8BF9E2F}"/>
                </a:ext>
              </a:extLst>
            </p:cNvPr>
            <p:cNvSpPr/>
            <p:nvPr/>
          </p:nvSpPr>
          <p:spPr>
            <a:xfrm>
              <a:off x="1764354" y="3003057"/>
              <a:ext cx="435609" cy="436880"/>
            </a:xfrm>
            <a:custGeom>
              <a:avLst/>
              <a:gdLst/>
              <a:ahLst/>
              <a:cxnLst/>
              <a:rect l="l" t="t" r="r" b="b"/>
              <a:pathLst>
                <a:path w="435610" h="436879">
                  <a:moveTo>
                    <a:pt x="218087" y="0"/>
                  </a:moveTo>
                  <a:lnTo>
                    <a:pt x="174709" y="3849"/>
                  </a:lnTo>
                  <a:lnTo>
                    <a:pt x="134601" y="15759"/>
                  </a:lnTo>
                  <a:lnTo>
                    <a:pt x="97735" y="35729"/>
                  </a:lnTo>
                  <a:lnTo>
                    <a:pt x="64081" y="63757"/>
                  </a:lnTo>
                  <a:lnTo>
                    <a:pt x="36153" y="97242"/>
                  </a:lnTo>
                  <a:lnTo>
                    <a:pt x="16150" y="134082"/>
                  </a:lnTo>
                  <a:lnTo>
                    <a:pt x="4091" y="174295"/>
                  </a:lnTo>
                  <a:lnTo>
                    <a:pt x="0" y="217899"/>
                  </a:lnTo>
                  <a:lnTo>
                    <a:pt x="3838" y="260984"/>
                  </a:lnTo>
                  <a:lnTo>
                    <a:pt x="15660" y="301015"/>
                  </a:lnTo>
                  <a:lnTo>
                    <a:pt x="35461" y="337924"/>
                  </a:lnTo>
                  <a:lnTo>
                    <a:pt x="63244" y="371716"/>
                  </a:lnTo>
                  <a:lnTo>
                    <a:pt x="96640" y="399947"/>
                  </a:lnTo>
                  <a:lnTo>
                    <a:pt x="133350" y="420161"/>
                  </a:lnTo>
                  <a:lnTo>
                    <a:pt x="173380" y="432351"/>
                  </a:lnTo>
                  <a:lnTo>
                    <a:pt x="216736" y="436510"/>
                  </a:lnTo>
                  <a:lnTo>
                    <a:pt x="260104" y="432623"/>
                  </a:lnTo>
                  <a:lnTo>
                    <a:pt x="300204" y="420690"/>
                  </a:lnTo>
                  <a:lnTo>
                    <a:pt x="337027" y="400724"/>
                  </a:lnTo>
                  <a:lnTo>
                    <a:pt x="370564" y="372742"/>
                  </a:lnTo>
                  <a:lnTo>
                    <a:pt x="398807" y="339040"/>
                  </a:lnTo>
                  <a:lnTo>
                    <a:pt x="404052" y="329487"/>
                  </a:lnTo>
                  <a:lnTo>
                    <a:pt x="217061" y="329487"/>
                  </a:lnTo>
                  <a:lnTo>
                    <a:pt x="194579" y="327462"/>
                  </a:lnTo>
                  <a:lnTo>
                    <a:pt x="155139" y="311283"/>
                  </a:lnTo>
                  <a:lnTo>
                    <a:pt x="124210" y="279890"/>
                  </a:lnTo>
                  <a:lnTo>
                    <a:pt x="108238" y="240417"/>
                  </a:lnTo>
                  <a:lnTo>
                    <a:pt x="106337" y="217899"/>
                  </a:lnTo>
                  <a:lnTo>
                    <a:pt x="108438" y="195964"/>
                  </a:lnTo>
                  <a:lnTo>
                    <a:pt x="124912" y="156525"/>
                  </a:lnTo>
                  <a:lnTo>
                    <a:pt x="156488" y="125100"/>
                  </a:lnTo>
                  <a:lnTo>
                    <a:pt x="195764" y="108887"/>
                  </a:lnTo>
                  <a:lnTo>
                    <a:pt x="217721" y="106918"/>
                  </a:lnTo>
                  <a:lnTo>
                    <a:pt x="404095" y="106918"/>
                  </a:lnTo>
                  <a:lnTo>
                    <a:pt x="399569" y="98546"/>
                  </a:lnTo>
                  <a:lnTo>
                    <a:pt x="371444" y="64741"/>
                  </a:lnTo>
                  <a:lnTo>
                    <a:pt x="337884" y="36511"/>
                  </a:lnTo>
                  <a:lnTo>
                    <a:pt x="301126" y="16303"/>
                  </a:lnTo>
                  <a:lnTo>
                    <a:pt x="261188" y="4128"/>
                  </a:lnTo>
                  <a:lnTo>
                    <a:pt x="218087" y="0"/>
                  </a:lnTo>
                  <a:close/>
                </a:path>
                <a:path w="435610" h="436879">
                  <a:moveTo>
                    <a:pt x="404095" y="106918"/>
                  </a:moveTo>
                  <a:lnTo>
                    <a:pt x="217721" y="106918"/>
                  </a:lnTo>
                  <a:lnTo>
                    <a:pt x="239498" y="109074"/>
                  </a:lnTo>
                  <a:lnTo>
                    <a:pt x="259768" y="115391"/>
                  </a:lnTo>
                  <a:lnTo>
                    <a:pt x="295980" y="140435"/>
                  </a:lnTo>
                  <a:lnTo>
                    <a:pt x="320812" y="176761"/>
                  </a:lnTo>
                  <a:lnTo>
                    <a:pt x="328852" y="217899"/>
                  </a:lnTo>
                  <a:lnTo>
                    <a:pt x="328891" y="219207"/>
                  </a:lnTo>
                  <a:lnTo>
                    <a:pt x="326791" y="240814"/>
                  </a:lnTo>
                  <a:lnTo>
                    <a:pt x="310065" y="279905"/>
                  </a:lnTo>
                  <a:lnTo>
                    <a:pt x="278205" y="311314"/>
                  </a:lnTo>
                  <a:lnTo>
                    <a:pt x="239040" y="327525"/>
                  </a:lnTo>
                  <a:lnTo>
                    <a:pt x="217061" y="329487"/>
                  </a:lnTo>
                  <a:lnTo>
                    <a:pt x="404052" y="329487"/>
                  </a:lnTo>
                  <a:lnTo>
                    <a:pt x="419016" y="302234"/>
                  </a:lnTo>
                  <a:lnTo>
                    <a:pt x="431194" y="262298"/>
                  </a:lnTo>
                  <a:lnTo>
                    <a:pt x="435348" y="219207"/>
                  </a:lnTo>
                  <a:lnTo>
                    <a:pt x="431500" y="175784"/>
                  </a:lnTo>
                  <a:lnTo>
                    <a:pt x="419581" y="135562"/>
                  </a:lnTo>
                  <a:lnTo>
                    <a:pt x="404095" y="106918"/>
                  </a:lnTo>
                  <a:close/>
                </a:path>
              </a:pathLst>
            </a:custGeom>
            <a:solidFill>
              <a:srgbClr val="000000"/>
            </a:solidFill>
          </p:spPr>
          <p:txBody>
            <a:bodyPr wrap="square" lIns="0" tIns="0" rIns="0" bIns="0" rtlCol="0"/>
            <a:lstStyle/>
            <a:p>
              <a:endParaRPr sz="1698">
                <a:latin typeface="Globotipo Texto" panose="00000500000000000000" pitchFamily="50" charset="0"/>
              </a:endParaRPr>
            </a:p>
          </p:txBody>
        </p:sp>
        <p:sp>
          <p:nvSpPr>
            <p:cNvPr id="42" name="object 9">
              <a:extLst>
                <a:ext uri="{FF2B5EF4-FFF2-40B4-BE49-F238E27FC236}">
                  <a16:creationId xmlns:a16="http://schemas.microsoft.com/office/drawing/2014/main" id="{BD1E10FE-C9A5-5C84-D152-90A2F13A8A79}"/>
                </a:ext>
              </a:extLst>
            </p:cNvPr>
            <p:cNvSpPr/>
            <p:nvPr/>
          </p:nvSpPr>
          <p:spPr>
            <a:xfrm>
              <a:off x="3615888" y="3014705"/>
              <a:ext cx="339090" cy="413384"/>
            </a:xfrm>
            <a:custGeom>
              <a:avLst/>
              <a:gdLst/>
              <a:ahLst/>
              <a:cxnLst/>
              <a:rect l="l" t="t" r="r" b="b"/>
              <a:pathLst>
                <a:path w="339089" h="413385">
                  <a:moveTo>
                    <a:pt x="142550" y="0"/>
                  </a:moveTo>
                  <a:lnTo>
                    <a:pt x="0" y="0"/>
                  </a:lnTo>
                  <a:lnTo>
                    <a:pt x="0" y="413160"/>
                  </a:lnTo>
                  <a:lnTo>
                    <a:pt x="146916" y="413160"/>
                  </a:lnTo>
                  <a:lnTo>
                    <a:pt x="196351" y="412045"/>
                  </a:lnTo>
                  <a:lnTo>
                    <a:pt x="235126" y="407207"/>
                  </a:lnTo>
                  <a:lnTo>
                    <a:pt x="297812" y="377412"/>
                  </a:lnTo>
                  <a:lnTo>
                    <a:pt x="328277" y="337063"/>
                  </a:lnTo>
                  <a:lnTo>
                    <a:pt x="331762" y="325948"/>
                  </a:lnTo>
                  <a:lnTo>
                    <a:pt x="103064" y="325948"/>
                  </a:lnTo>
                  <a:lnTo>
                    <a:pt x="103064" y="233710"/>
                  </a:lnTo>
                  <a:lnTo>
                    <a:pt x="324968" y="233710"/>
                  </a:lnTo>
                  <a:lnTo>
                    <a:pt x="306942" y="208992"/>
                  </a:lnTo>
                  <a:lnTo>
                    <a:pt x="265363" y="185512"/>
                  </a:lnTo>
                  <a:lnTo>
                    <a:pt x="288655" y="169955"/>
                  </a:lnTo>
                  <a:lnTo>
                    <a:pt x="304769" y="151746"/>
                  </a:lnTo>
                  <a:lnTo>
                    <a:pt x="305422" y="150305"/>
                  </a:lnTo>
                  <a:lnTo>
                    <a:pt x="169977" y="150305"/>
                  </a:lnTo>
                  <a:lnTo>
                    <a:pt x="103064" y="150183"/>
                  </a:lnTo>
                  <a:lnTo>
                    <a:pt x="103064" y="80866"/>
                  </a:lnTo>
                  <a:lnTo>
                    <a:pt x="154623" y="80866"/>
                  </a:lnTo>
                  <a:lnTo>
                    <a:pt x="313468" y="80788"/>
                  </a:lnTo>
                  <a:lnTo>
                    <a:pt x="290629" y="40176"/>
                  </a:lnTo>
                  <a:lnTo>
                    <a:pt x="232610" y="7554"/>
                  </a:lnTo>
                  <a:lnTo>
                    <a:pt x="192810" y="1577"/>
                  </a:lnTo>
                  <a:lnTo>
                    <a:pt x="142550" y="0"/>
                  </a:lnTo>
                  <a:close/>
                </a:path>
                <a:path w="339089" h="413385">
                  <a:moveTo>
                    <a:pt x="324968" y="233710"/>
                  </a:moveTo>
                  <a:lnTo>
                    <a:pt x="173680" y="233710"/>
                  </a:lnTo>
                  <a:lnTo>
                    <a:pt x="193055" y="234694"/>
                  </a:lnTo>
                  <a:lnTo>
                    <a:pt x="213188" y="240258"/>
                  </a:lnTo>
                  <a:lnTo>
                    <a:pt x="228996" y="254317"/>
                  </a:lnTo>
                  <a:lnTo>
                    <a:pt x="235395" y="280787"/>
                  </a:lnTo>
                  <a:lnTo>
                    <a:pt x="231520" y="300508"/>
                  </a:lnTo>
                  <a:lnTo>
                    <a:pt x="219918" y="314625"/>
                  </a:lnTo>
                  <a:lnTo>
                    <a:pt x="200626" y="323113"/>
                  </a:lnTo>
                  <a:lnTo>
                    <a:pt x="173680" y="325948"/>
                  </a:lnTo>
                  <a:lnTo>
                    <a:pt x="331762" y="325948"/>
                  </a:lnTo>
                  <a:lnTo>
                    <a:pt x="335967" y="312538"/>
                  </a:lnTo>
                  <a:lnTo>
                    <a:pt x="338544" y="287446"/>
                  </a:lnTo>
                  <a:lnTo>
                    <a:pt x="337158" y="267589"/>
                  </a:lnTo>
                  <a:lnTo>
                    <a:pt x="328749" y="238894"/>
                  </a:lnTo>
                  <a:lnTo>
                    <a:pt x="324968" y="233710"/>
                  </a:lnTo>
                  <a:close/>
                </a:path>
                <a:path w="339089" h="413385">
                  <a:moveTo>
                    <a:pt x="313468" y="80788"/>
                  </a:moveTo>
                  <a:lnTo>
                    <a:pt x="171197" y="80788"/>
                  </a:lnTo>
                  <a:lnTo>
                    <a:pt x="190711" y="83625"/>
                  </a:lnTo>
                  <a:lnTo>
                    <a:pt x="206966" y="93986"/>
                  </a:lnTo>
                  <a:lnTo>
                    <a:pt x="213763" y="116478"/>
                  </a:lnTo>
                  <a:lnTo>
                    <a:pt x="206560" y="137907"/>
                  </a:lnTo>
                  <a:lnTo>
                    <a:pt x="189627" y="147698"/>
                  </a:lnTo>
                  <a:lnTo>
                    <a:pt x="169977" y="150305"/>
                  </a:lnTo>
                  <a:lnTo>
                    <a:pt x="305422" y="150305"/>
                  </a:lnTo>
                  <a:lnTo>
                    <a:pt x="314127" y="131099"/>
                  </a:lnTo>
                  <a:lnTo>
                    <a:pt x="317152" y="108227"/>
                  </a:lnTo>
                  <a:lnTo>
                    <a:pt x="315806" y="90147"/>
                  </a:lnTo>
                  <a:lnTo>
                    <a:pt x="313468" y="80788"/>
                  </a:lnTo>
                  <a:close/>
                </a:path>
              </a:pathLst>
            </a:custGeom>
            <a:solidFill>
              <a:srgbClr val="000000"/>
            </a:solidFill>
          </p:spPr>
          <p:txBody>
            <a:bodyPr wrap="square" lIns="0" tIns="0" rIns="0" bIns="0" rtlCol="0"/>
            <a:lstStyle/>
            <a:p>
              <a:endParaRPr sz="1698">
                <a:latin typeface="Globotipo Texto" panose="00000500000000000000" pitchFamily="50" charset="0"/>
              </a:endParaRPr>
            </a:p>
          </p:txBody>
        </p:sp>
      </p:grpSp>
      <p:grpSp>
        <p:nvGrpSpPr>
          <p:cNvPr id="43" name="Agrupar 7">
            <a:extLst>
              <a:ext uri="{FF2B5EF4-FFF2-40B4-BE49-F238E27FC236}">
                <a16:creationId xmlns:a16="http://schemas.microsoft.com/office/drawing/2014/main" id="{2585DE8E-4DF3-2B1A-6BFA-8F3171A3FA0C}"/>
              </a:ext>
            </a:extLst>
          </p:cNvPr>
          <p:cNvGrpSpPr/>
          <p:nvPr/>
        </p:nvGrpSpPr>
        <p:grpSpPr>
          <a:xfrm>
            <a:off x="3928238" y="5742567"/>
            <a:ext cx="526945" cy="237777"/>
            <a:chOff x="4648771" y="8355767"/>
            <a:chExt cx="1487170" cy="671067"/>
          </a:xfrm>
        </p:grpSpPr>
        <p:sp>
          <p:nvSpPr>
            <p:cNvPr id="44" name="object 16">
              <a:extLst>
                <a:ext uri="{FF2B5EF4-FFF2-40B4-BE49-F238E27FC236}">
                  <a16:creationId xmlns:a16="http://schemas.microsoft.com/office/drawing/2014/main" id="{EE397BF1-A998-E81B-DA2C-338B5D6B8BD9}"/>
                </a:ext>
              </a:extLst>
            </p:cNvPr>
            <p:cNvSpPr/>
            <p:nvPr/>
          </p:nvSpPr>
          <p:spPr>
            <a:xfrm>
              <a:off x="4648771" y="8543600"/>
              <a:ext cx="1487170" cy="483234"/>
            </a:xfrm>
            <a:custGeom>
              <a:avLst/>
              <a:gdLst/>
              <a:ahLst/>
              <a:cxnLst/>
              <a:rect l="l" t="t" r="r" b="b"/>
              <a:pathLst>
                <a:path w="1487170" h="483234">
                  <a:moveTo>
                    <a:pt x="478269" y="117411"/>
                  </a:moveTo>
                  <a:lnTo>
                    <a:pt x="450418" y="69164"/>
                  </a:lnTo>
                  <a:lnTo>
                    <a:pt x="409308" y="31851"/>
                  </a:lnTo>
                  <a:lnTo>
                    <a:pt x="355549" y="7975"/>
                  </a:lnTo>
                  <a:lnTo>
                    <a:pt x="289877" y="0"/>
                  </a:lnTo>
                  <a:lnTo>
                    <a:pt x="257200" y="1536"/>
                  </a:lnTo>
                  <a:lnTo>
                    <a:pt x="196862" y="13804"/>
                  </a:lnTo>
                  <a:lnTo>
                    <a:pt x="143319" y="37757"/>
                  </a:lnTo>
                  <a:lnTo>
                    <a:pt x="97713" y="69773"/>
                  </a:lnTo>
                  <a:lnTo>
                    <a:pt x="60299" y="108966"/>
                  </a:lnTo>
                  <a:lnTo>
                    <a:pt x="31419" y="153733"/>
                  </a:lnTo>
                  <a:lnTo>
                    <a:pt x="11391" y="203276"/>
                  </a:lnTo>
                  <a:lnTo>
                    <a:pt x="1270" y="254190"/>
                  </a:lnTo>
                  <a:lnTo>
                    <a:pt x="0" y="279958"/>
                  </a:lnTo>
                  <a:lnTo>
                    <a:pt x="1016" y="302602"/>
                  </a:lnTo>
                  <a:lnTo>
                    <a:pt x="9144" y="344563"/>
                  </a:lnTo>
                  <a:lnTo>
                    <a:pt x="25209" y="381927"/>
                  </a:lnTo>
                  <a:lnTo>
                    <a:pt x="47917" y="413956"/>
                  </a:lnTo>
                  <a:lnTo>
                    <a:pt x="76974" y="440410"/>
                  </a:lnTo>
                  <a:lnTo>
                    <a:pt x="111645" y="460794"/>
                  </a:lnTo>
                  <a:lnTo>
                    <a:pt x="151638" y="474954"/>
                  </a:lnTo>
                  <a:lnTo>
                    <a:pt x="195897" y="482079"/>
                  </a:lnTo>
                  <a:lnTo>
                    <a:pt x="219595" y="482968"/>
                  </a:lnTo>
                  <a:lnTo>
                    <a:pt x="251548" y="481444"/>
                  </a:lnTo>
                  <a:lnTo>
                    <a:pt x="308267" y="469315"/>
                  </a:lnTo>
                  <a:lnTo>
                    <a:pt x="355739" y="445719"/>
                  </a:lnTo>
                  <a:lnTo>
                    <a:pt x="396201" y="414388"/>
                  </a:lnTo>
                  <a:lnTo>
                    <a:pt x="327037" y="319074"/>
                  </a:lnTo>
                  <a:lnTo>
                    <a:pt x="315709" y="329730"/>
                  </a:lnTo>
                  <a:lnTo>
                    <a:pt x="304330" y="339077"/>
                  </a:lnTo>
                  <a:lnTo>
                    <a:pt x="269214" y="359283"/>
                  </a:lnTo>
                  <a:lnTo>
                    <a:pt x="227558" y="366204"/>
                  </a:lnTo>
                  <a:lnTo>
                    <a:pt x="208203" y="364604"/>
                  </a:lnTo>
                  <a:lnTo>
                    <a:pt x="160870" y="340639"/>
                  </a:lnTo>
                  <a:lnTo>
                    <a:pt x="136334" y="291693"/>
                  </a:lnTo>
                  <a:lnTo>
                    <a:pt x="134708" y="270624"/>
                  </a:lnTo>
                  <a:lnTo>
                    <a:pt x="135382" y="255600"/>
                  </a:lnTo>
                  <a:lnTo>
                    <a:pt x="145643" y="212598"/>
                  </a:lnTo>
                  <a:lnTo>
                    <a:pt x="166319" y="174866"/>
                  </a:lnTo>
                  <a:lnTo>
                    <a:pt x="195376" y="144780"/>
                  </a:lnTo>
                  <a:lnTo>
                    <a:pt x="231749" y="124523"/>
                  </a:lnTo>
                  <a:lnTo>
                    <a:pt x="273342" y="117411"/>
                  </a:lnTo>
                  <a:lnTo>
                    <a:pt x="289826" y="118389"/>
                  </a:lnTo>
                  <a:lnTo>
                    <a:pt x="330352" y="133032"/>
                  </a:lnTo>
                  <a:lnTo>
                    <a:pt x="359333" y="163690"/>
                  </a:lnTo>
                  <a:lnTo>
                    <a:pt x="366852" y="177152"/>
                  </a:lnTo>
                  <a:lnTo>
                    <a:pt x="478269" y="117411"/>
                  </a:lnTo>
                  <a:close/>
                </a:path>
                <a:path w="1487170" h="483234">
                  <a:moveTo>
                    <a:pt x="926084" y="120700"/>
                  </a:moveTo>
                  <a:lnTo>
                    <a:pt x="925576" y="109867"/>
                  </a:lnTo>
                  <a:lnTo>
                    <a:pt x="925398" y="108661"/>
                  </a:lnTo>
                  <a:lnTo>
                    <a:pt x="924026" y="99237"/>
                  </a:lnTo>
                  <a:lnTo>
                    <a:pt x="906703" y="59524"/>
                  </a:lnTo>
                  <a:lnTo>
                    <a:pt x="867244" y="28829"/>
                  </a:lnTo>
                  <a:lnTo>
                    <a:pt x="821143" y="14325"/>
                  </a:lnTo>
                  <a:lnTo>
                    <a:pt x="798741" y="11252"/>
                  </a:lnTo>
                  <a:lnTo>
                    <a:pt x="798741" y="147612"/>
                  </a:lnTo>
                  <a:lnTo>
                    <a:pt x="797255" y="160477"/>
                  </a:lnTo>
                  <a:lnTo>
                    <a:pt x="788911" y="176949"/>
                  </a:lnTo>
                  <a:lnTo>
                    <a:pt x="767854" y="191147"/>
                  </a:lnTo>
                  <a:lnTo>
                    <a:pt x="763346" y="191846"/>
                  </a:lnTo>
                  <a:lnTo>
                    <a:pt x="763346" y="319214"/>
                  </a:lnTo>
                  <a:lnTo>
                    <a:pt x="760933" y="334137"/>
                  </a:lnTo>
                  <a:lnTo>
                    <a:pt x="750849" y="352844"/>
                  </a:lnTo>
                  <a:lnTo>
                    <a:pt x="728840" y="368833"/>
                  </a:lnTo>
                  <a:lnTo>
                    <a:pt x="690613" y="375615"/>
                  </a:lnTo>
                  <a:lnTo>
                    <a:pt x="593051" y="375615"/>
                  </a:lnTo>
                  <a:lnTo>
                    <a:pt x="619671" y="274040"/>
                  </a:lnTo>
                  <a:lnTo>
                    <a:pt x="708507" y="274040"/>
                  </a:lnTo>
                  <a:lnTo>
                    <a:pt x="733120" y="277698"/>
                  </a:lnTo>
                  <a:lnTo>
                    <a:pt x="750189" y="287578"/>
                  </a:lnTo>
                  <a:lnTo>
                    <a:pt x="760120" y="301980"/>
                  </a:lnTo>
                  <a:lnTo>
                    <a:pt x="763346" y="319214"/>
                  </a:lnTo>
                  <a:lnTo>
                    <a:pt x="763346" y="191846"/>
                  </a:lnTo>
                  <a:lnTo>
                    <a:pt x="728243" y="197192"/>
                  </a:lnTo>
                  <a:lnTo>
                    <a:pt x="641362" y="197192"/>
                  </a:lnTo>
                  <a:lnTo>
                    <a:pt x="663917" y="108661"/>
                  </a:lnTo>
                  <a:lnTo>
                    <a:pt x="744169" y="108661"/>
                  </a:lnTo>
                  <a:lnTo>
                    <a:pt x="772985" y="112649"/>
                  </a:lnTo>
                  <a:lnTo>
                    <a:pt x="789495" y="122555"/>
                  </a:lnTo>
                  <a:lnTo>
                    <a:pt x="796975" y="135242"/>
                  </a:lnTo>
                  <a:lnTo>
                    <a:pt x="798741" y="147612"/>
                  </a:lnTo>
                  <a:lnTo>
                    <a:pt x="798741" y="11252"/>
                  </a:lnTo>
                  <a:lnTo>
                    <a:pt x="781189" y="9842"/>
                  </a:lnTo>
                  <a:lnTo>
                    <a:pt x="758291" y="9283"/>
                  </a:lnTo>
                  <a:lnTo>
                    <a:pt x="565226" y="9283"/>
                  </a:lnTo>
                  <a:lnTo>
                    <a:pt x="440499" y="473646"/>
                  </a:lnTo>
                  <a:lnTo>
                    <a:pt x="681329" y="473646"/>
                  </a:lnTo>
                  <a:lnTo>
                    <a:pt x="731545" y="470890"/>
                  </a:lnTo>
                  <a:lnTo>
                    <a:pt x="774801" y="462661"/>
                  </a:lnTo>
                  <a:lnTo>
                    <a:pt x="811263" y="449745"/>
                  </a:lnTo>
                  <a:lnTo>
                    <a:pt x="853135" y="422973"/>
                  </a:lnTo>
                  <a:lnTo>
                    <a:pt x="879703" y="388048"/>
                  </a:lnTo>
                  <a:lnTo>
                    <a:pt x="884872" y="375615"/>
                  </a:lnTo>
                  <a:lnTo>
                    <a:pt x="885190" y="374865"/>
                  </a:lnTo>
                  <a:lnTo>
                    <a:pt x="889114" y="361188"/>
                  </a:lnTo>
                  <a:lnTo>
                    <a:pt x="891476" y="347014"/>
                  </a:lnTo>
                  <a:lnTo>
                    <a:pt x="892263" y="332333"/>
                  </a:lnTo>
                  <a:lnTo>
                    <a:pt x="891032" y="315239"/>
                  </a:lnTo>
                  <a:lnTo>
                    <a:pt x="872998" y="274040"/>
                  </a:lnTo>
                  <a:lnTo>
                    <a:pt x="836841" y="245833"/>
                  </a:lnTo>
                  <a:lnTo>
                    <a:pt x="821994" y="239471"/>
                  </a:lnTo>
                  <a:lnTo>
                    <a:pt x="845172" y="232295"/>
                  </a:lnTo>
                  <a:lnTo>
                    <a:pt x="883526" y="210731"/>
                  </a:lnTo>
                  <a:lnTo>
                    <a:pt x="910653" y="179908"/>
                  </a:lnTo>
                  <a:lnTo>
                    <a:pt x="924369" y="142113"/>
                  </a:lnTo>
                  <a:lnTo>
                    <a:pt x="926084" y="120700"/>
                  </a:lnTo>
                  <a:close/>
                </a:path>
                <a:path w="1487170" h="483234">
                  <a:moveTo>
                    <a:pt x="1487170" y="9283"/>
                  </a:moveTo>
                  <a:lnTo>
                    <a:pt x="1359115" y="9283"/>
                  </a:lnTo>
                  <a:lnTo>
                    <a:pt x="1289456" y="267309"/>
                  </a:lnTo>
                  <a:lnTo>
                    <a:pt x="1169416" y="9283"/>
                  </a:lnTo>
                  <a:lnTo>
                    <a:pt x="1049324" y="9283"/>
                  </a:lnTo>
                  <a:lnTo>
                    <a:pt x="924610" y="473646"/>
                  </a:lnTo>
                  <a:lnTo>
                    <a:pt x="1052652" y="473646"/>
                  </a:lnTo>
                  <a:lnTo>
                    <a:pt x="1124292" y="206298"/>
                  </a:lnTo>
                  <a:lnTo>
                    <a:pt x="1249680" y="473646"/>
                  </a:lnTo>
                  <a:lnTo>
                    <a:pt x="1362405" y="473646"/>
                  </a:lnTo>
                  <a:lnTo>
                    <a:pt x="1487170" y="9283"/>
                  </a:lnTo>
                  <a:close/>
                </a:path>
              </a:pathLst>
            </a:custGeom>
            <a:solidFill>
              <a:srgbClr val="000000"/>
            </a:solidFill>
          </p:spPr>
          <p:txBody>
            <a:bodyPr wrap="square" lIns="0" tIns="0" rIns="0" bIns="0" rtlCol="0"/>
            <a:lstStyle/>
            <a:p>
              <a:endParaRPr sz="1698">
                <a:latin typeface="Globotipo Texto" panose="00000500000000000000" pitchFamily="50" charset="0"/>
              </a:endParaRPr>
            </a:p>
          </p:txBody>
        </p:sp>
        <p:pic>
          <p:nvPicPr>
            <p:cNvPr id="45" name="object 17">
              <a:extLst>
                <a:ext uri="{FF2B5EF4-FFF2-40B4-BE49-F238E27FC236}">
                  <a16:creationId xmlns:a16="http://schemas.microsoft.com/office/drawing/2014/main" id="{55D75423-4EA0-0B59-F097-21EC3858A4F6}"/>
                </a:ext>
              </a:extLst>
            </p:cNvPr>
            <p:cNvPicPr/>
            <p:nvPr/>
          </p:nvPicPr>
          <p:blipFill>
            <a:blip r:embed="rId4" cstate="print"/>
            <a:stretch>
              <a:fillRect/>
            </a:stretch>
          </p:blipFill>
          <p:spPr>
            <a:xfrm>
              <a:off x="4754112" y="8355767"/>
              <a:ext cx="470649" cy="130986"/>
            </a:xfrm>
            <a:prstGeom prst="rect">
              <a:avLst/>
            </a:prstGeom>
          </p:spPr>
        </p:pic>
      </p:grpSp>
      <p:pic>
        <p:nvPicPr>
          <p:cNvPr id="47" name="Picture 2" descr="Ficheiro:Logotipo da GloboNews.png – Wikipédia, a enciclopédia livre">
            <a:extLst>
              <a:ext uri="{FF2B5EF4-FFF2-40B4-BE49-F238E27FC236}">
                <a16:creationId xmlns:a16="http://schemas.microsoft.com/office/drawing/2014/main" id="{60D9BAF3-EC7C-DEEB-AC2F-1AB3B9DC667A}"/>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4555560" y="5788980"/>
            <a:ext cx="911256" cy="231915"/>
          </a:xfrm>
          <a:prstGeom prst="rect">
            <a:avLst/>
          </a:prstGeom>
          <a:noFill/>
          <a:extLst>
            <a:ext uri="{909E8E84-426E-40DD-AFC4-6F175D3DCCD1}">
              <a14:hiddenFill xmlns:a14="http://schemas.microsoft.com/office/drawing/2010/main">
                <a:solidFill>
                  <a:srgbClr val="FFFFFF"/>
                </a:solidFill>
              </a14:hiddenFill>
            </a:ext>
          </a:extLst>
        </p:spPr>
      </p:pic>
      <p:pic>
        <p:nvPicPr>
          <p:cNvPr id="35" name="object 3">
            <a:extLst>
              <a:ext uri="{FF2B5EF4-FFF2-40B4-BE49-F238E27FC236}">
                <a16:creationId xmlns:a16="http://schemas.microsoft.com/office/drawing/2014/main" id="{FC78C39E-A753-1E28-781A-EBED945B79A5}"/>
              </a:ext>
            </a:extLst>
          </p:cNvPr>
          <p:cNvPicPr/>
          <p:nvPr/>
        </p:nvPicPr>
        <p:blipFill>
          <a:blip r:embed="rId6" cstate="print">
            <a:grayscl/>
          </a:blip>
          <a:stretch>
            <a:fillRect/>
          </a:stretch>
        </p:blipFill>
        <p:spPr>
          <a:xfrm>
            <a:off x="649823" y="5629803"/>
            <a:ext cx="1096176" cy="833052"/>
          </a:xfrm>
          <a:prstGeom prst="rect">
            <a:avLst/>
          </a:prstGeom>
        </p:spPr>
      </p:pic>
      <p:sp>
        <p:nvSpPr>
          <p:cNvPr id="56" name="Retângulo 55">
            <a:extLst>
              <a:ext uri="{FF2B5EF4-FFF2-40B4-BE49-F238E27FC236}">
                <a16:creationId xmlns:a16="http://schemas.microsoft.com/office/drawing/2014/main" id="{85CE2AAD-971F-A95C-5BD0-8D3943792E21}"/>
              </a:ext>
            </a:extLst>
          </p:cNvPr>
          <p:cNvSpPr/>
          <p:nvPr/>
        </p:nvSpPr>
        <p:spPr>
          <a:xfrm>
            <a:off x="1965693" y="5621096"/>
            <a:ext cx="3547453" cy="514851"/>
          </a:xfrm>
          <a:prstGeom prst="rect">
            <a:avLst/>
          </a:prstGeom>
          <a:noFill/>
          <a:ln>
            <a:solidFill>
              <a:srgbClr val="0494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92"/>
          </a:p>
        </p:txBody>
      </p:sp>
      <p:sp>
        <p:nvSpPr>
          <p:cNvPr id="59" name="CaixaDeTexto 58">
            <a:extLst>
              <a:ext uri="{FF2B5EF4-FFF2-40B4-BE49-F238E27FC236}">
                <a16:creationId xmlns:a16="http://schemas.microsoft.com/office/drawing/2014/main" id="{473835BB-3A84-5EEC-6250-622F16D383A8}"/>
              </a:ext>
            </a:extLst>
          </p:cNvPr>
          <p:cNvSpPr txBox="1"/>
          <p:nvPr/>
        </p:nvSpPr>
        <p:spPr>
          <a:xfrm>
            <a:off x="1965694" y="5367775"/>
            <a:ext cx="3547453" cy="260392"/>
          </a:xfrm>
          <a:prstGeom prst="rect">
            <a:avLst/>
          </a:prstGeom>
          <a:noFill/>
        </p:spPr>
        <p:txBody>
          <a:bodyPr wrap="square">
            <a:spAutoFit/>
          </a:bodyPr>
          <a:lstStyle/>
          <a:p>
            <a:pPr algn="ctr"/>
            <a:r>
              <a:rPr lang="pt-BR" sz="1092">
                <a:latin typeface="Globotipo Texto" panose="00000500000000000000" pitchFamily="50" charset="0"/>
                <a:ea typeface="+mj-ea"/>
                <a:cs typeface="Open Sans Light"/>
              </a:rPr>
              <a:t>DISTRIBUIÇÃO E ALCANCE PARA O SETOR</a:t>
            </a:r>
            <a:endParaRPr lang="pt-BR" sz="1092">
              <a:latin typeface="Globotipo Texto" panose="00000500000000000000" pitchFamily="50" charset="0"/>
            </a:endParaRPr>
          </a:p>
        </p:txBody>
      </p:sp>
      <p:sp>
        <p:nvSpPr>
          <p:cNvPr id="6" name="Retângulo 5"/>
          <p:cNvSpPr/>
          <p:nvPr/>
        </p:nvSpPr>
        <p:spPr>
          <a:xfrm>
            <a:off x="513358" y="214123"/>
            <a:ext cx="6000827" cy="1138773"/>
          </a:xfrm>
          <a:prstGeom prst="rect">
            <a:avLst/>
          </a:prstGeom>
        </p:spPr>
        <p:txBody>
          <a:bodyPr wrap="square">
            <a:spAutoFit/>
          </a:bodyPr>
          <a:lstStyle/>
          <a:p>
            <a:r>
              <a:rPr lang="pt-BR" sz="3400" b="1">
                <a:latin typeface="Globotipo Texto" panose="00000500000000000000" pitchFamily="50" charset="0"/>
                <a:ea typeface="Tahoma" panose="020B0604030504040204" pitchFamily="34" charset="0"/>
                <a:cs typeface="Tahoma" panose="020B0604030504040204" pitchFamily="34" charset="0"/>
              </a:rPr>
              <a:t>Plataforma essencial do agro brasileiro</a:t>
            </a:r>
            <a:endParaRPr lang="pt-BR" sz="3400" b="1">
              <a:latin typeface="Globotipo Texto" panose="00000500000000000000" pitchFamily="50" charset="0"/>
            </a:endParaRPr>
          </a:p>
        </p:txBody>
      </p:sp>
    </p:spTree>
    <p:extLst>
      <p:ext uri="{BB962C8B-B14F-4D97-AF65-F5344CB8AC3E}">
        <p14:creationId xmlns:p14="http://schemas.microsoft.com/office/powerpoint/2010/main" val="1764362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6;p49">
            <a:extLst>
              <a:ext uri="{FF2B5EF4-FFF2-40B4-BE49-F238E27FC236}">
                <a16:creationId xmlns:a16="http://schemas.microsoft.com/office/drawing/2014/main" id="{5F57D24D-2C92-74FE-AD19-DF6D7AB8B4B0}"/>
              </a:ext>
            </a:extLst>
          </p:cNvPr>
          <p:cNvSpPr/>
          <p:nvPr/>
        </p:nvSpPr>
        <p:spPr>
          <a:xfrm>
            <a:off x="1" y="0"/>
            <a:ext cx="6096000" cy="6857999"/>
          </a:xfrm>
          <a:prstGeom prst="rect">
            <a:avLst/>
          </a:prstGeom>
          <a:solidFill>
            <a:srgbClr val="04937A">
              <a:alpha val="70110"/>
            </a:srgbClr>
          </a:solidFill>
          <a:ln>
            <a:noFill/>
          </a:ln>
        </p:spPr>
        <p:txBody>
          <a:bodyPr spcFirstLastPara="1" wrap="square" lIns="200982" tIns="200982" rIns="200982" bIns="200982" anchor="ctr" anchorCtr="0">
            <a:noAutofit/>
          </a:bodyPr>
          <a:lstStyle/>
          <a:p>
            <a:pPr algn="l" rtl="0"/>
            <a:endParaRPr>
              <a:solidFill>
                <a:srgbClr val="F1CC30"/>
              </a:solidFill>
            </a:endParaRPr>
          </a:p>
        </p:txBody>
      </p:sp>
      <p:pic>
        <p:nvPicPr>
          <p:cNvPr id="13" name="Imagem 12" descr="Uma imagem contendo Interface gráfica do usuário&#10;&#10;Descrição gerada automaticamente">
            <a:extLst>
              <a:ext uri="{FF2B5EF4-FFF2-40B4-BE49-F238E27FC236}">
                <a16:creationId xmlns:a16="http://schemas.microsoft.com/office/drawing/2014/main" id="{DB7F0863-3332-008B-8E31-36F79E9EED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052" b="34036"/>
          <a:stretch/>
        </p:blipFill>
        <p:spPr>
          <a:xfrm>
            <a:off x="379638" y="307434"/>
            <a:ext cx="5357040" cy="2763426"/>
          </a:xfrm>
          <a:prstGeom prst="rect">
            <a:avLst/>
          </a:prstGeom>
        </p:spPr>
      </p:pic>
      <p:sp>
        <p:nvSpPr>
          <p:cNvPr id="11" name="CaixaDeTexto 10"/>
          <p:cNvSpPr txBox="1"/>
          <p:nvPr/>
        </p:nvSpPr>
        <p:spPr>
          <a:xfrm>
            <a:off x="385989" y="3268295"/>
            <a:ext cx="5349649" cy="3293209"/>
          </a:xfrm>
          <a:prstGeom prst="rect">
            <a:avLst/>
          </a:prstGeom>
          <a:noFill/>
        </p:spPr>
        <p:txBody>
          <a:bodyPr wrap="square" rtlCol="0">
            <a:spAutoFit/>
          </a:bodyPr>
          <a:lstStyle/>
          <a:p>
            <a:pPr algn="ctr"/>
            <a:r>
              <a:rPr lang="pt-BR" sz="2400">
                <a:latin typeface="Globotipo Condensada Black" pitchFamily="50" charset="0"/>
              </a:rPr>
              <a:t>CBN </a:t>
            </a:r>
          </a:p>
          <a:p>
            <a:pPr algn="ctr"/>
            <a:r>
              <a:rPr lang="pt-BR" sz="2400">
                <a:latin typeface="Globotipo Condensada Black" pitchFamily="50" charset="0"/>
              </a:rPr>
              <a:t>AGRO</a:t>
            </a:r>
          </a:p>
          <a:p>
            <a:pPr algn="just"/>
            <a:r>
              <a:rPr lang="pt-BR" sz="1600">
                <a:solidFill>
                  <a:schemeClr val="tx1">
                    <a:lumMod val="95000"/>
                    <a:lumOff val="5000"/>
                  </a:schemeClr>
                </a:solidFill>
                <a:latin typeface="Globotipo Condensada" pitchFamily="50" charset="0"/>
              </a:rPr>
              <a:t>Na primeira hora de trabalho dos produtores, os boletins Globo Rural na CBN trazem os acontecimentos do agro (boas práticas agrícolas, mercado, safras, clima, cotações, produção e consumo, cultura e meteorologia) e como eles impactam a vida no campo.</a:t>
            </a:r>
          </a:p>
          <a:p>
            <a:pPr algn="just"/>
            <a:r>
              <a:rPr lang="pt-BR" sz="1600">
                <a:solidFill>
                  <a:schemeClr val="tx1">
                    <a:lumMod val="95000"/>
                    <a:lumOff val="5000"/>
                  </a:schemeClr>
                </a:solidFill>
                <a:latin typeface="Globotipo Condensada" pitchFamily="50" charset="0"/>
              </a:rPr>
              <a:t>O programa é realizado de segunda à sexta (05h45) e as Terças (13h20) e a marca parceira pode ser inserida nesse contexto, com mídia ou boletins exclusivos. Temos espaço ainda para cobertura e divulgação de eventos.</a:t>
            </a:r>
          </a:p>
          <a:p>
            <a:pPr algn="just"/>
            <a:r>
              <a:rPr lang="pt-BR" sz="1600">
                <a:solidFill>
                  <a:schemeClr val="tx1">
                    <a:lumMod val="95000"/>
                    <a:lumOff val="5000"/>
                  </a:schemeClr>
                </a:solidFill>
                <a:latin typeface="Globotipo Condensada" pitchFamily="50" charset="0"/>
              </a:rPr>
              <a:t>O conteúdo também fica disponível nas plataformas digitais, podcast, YouTube e aplicativo CBN.</a:t>
            </a:r>
          </a:p>
        </p:txBody>
      </p:sp>
      <p:sp>
        <p:nvSpPr>
          <p:cNvPr id="15" name="Retângulo 14"/>
          <p:cNvSpPr/>
          <p:nvPr/>
        </p:nvSpPr>
        <p:spPr>
          <a:xfrm>
            <a:off x="343339" y="6595068"/>
            <a:ext cx="5378231" cy="261610"/>
          </a:xfrm>
          <a:prstGeom prst="rect">
            <a:avLst/>
          </a:prstGeom>
        </p:spPr>
        <p:txBody>
          <a:bodyPr wrap="square">
            <a:spAutoFit/>
          </a:bodyPr>
          <a:lstStyle/>
          <a:p>
            <a:r>
              <a:rPr lang="pt-BR" sz="1100">
                <a:solidFill>
                  <a:schemeClr val="tx1">
                    <a:lumMod val="85000"/>
                    <a:lumOff val="15000"/>
                  </a:schemeClr>
                </a:solidFill>
                <a:latin typeface="Globotipo Texto" panose="00000500000000000000" pitchFamily="50" charset="0"/>
                <a:ea typeface="+mn-lt"/>
                <a:cs typeface="Arial" panose="020B0604020202020204" pitchFamily="34" charset="0"/>
              </a:rPr>
              <a:t>Conforme interesse da marca</a:t>
            </a:r>
          </a:p>
        </p:txBody>
      </p:sp>
      <p:sp>
        <p:nvSpPr>
          <p:cNvPr id="16" name="CaixaDeTexto 10"/>
          <p:cNvSpPr txBox="1"/>
          <p:nvPr/>
        </p:nvSpPr>
        <p:spPr>
          <a:xfrm>
            <a:off x="6469460" y="3281449"/>
            <a:ext cx="5349649" cy="345479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400">
                <a:latin typeface="Globotipo Condensada Black" pitchFamily="50" charset="0"/>
              </a:rPr>
              <a:t>WEBSÉRIES </a:t>
            </a:r>
            <a:br>
              <a:rPr lang="pt-BR" sz="2400">
                <a:latin typeface="Globotipo Condensada Black" pitchFamily="50" charset="0"/>
              </a:rPr>
            </a:br>
            <a:r>
              <a:rPr lang="pt-BR" sz="2400">
                <a:latin typeface="Globotipo Condensada Black" pitchFamily="50" charset="0"/>
              </a:rPr>
              <a:t>TEMÁTICAS</a:t>
            </a:r>
          </a:p>
          <a:p>
            <a:pPr algn="just"/>
            <a:r>
              <a:rPr lang="pt-BR" sz="1550">
                <a:solidFill>
                  <a:schemeClr val="tx1">
                    <a:lumMod val="95000"/>
                    <a:lumOff val="5000"/>
                  </a:schemeClr>
                </a:solidFill>
                <a:latin typeface="Globotipo Condensada" pitchFamily="50" charset="0"/>
              </a:rPr>
              <a:t>Pensando em divulgar e destacar os desafios e soluções do agro de maneira dinâmica, teremos uma série de vídeos especiais no perfil do Instagram de Globo Rural, apontando os principais pontos do assunto de interesse da sua marca.</a:t>
            </a:r>
          </a:p>
          <a:p>
            <a:pPr algn="just"/>
            <a:r>
              <a:rPr lang="pt-BR" sz="1550">
                <a:solidFill>
                  <a:schemeClr val="tx1">
                    <a:lumMod val="95000"/>
                    <a:lumOff val="5000"/>
                  </a:schemeClr>
                </a:solidFill>
                <a:latin typeface="Globotipo Condensada" pitchFamily="50" charset="0"/>
              </a:rPr>
              <a:t>A série pode contar com a participação de influenciadores, afinados com a linguagem, pensamento e valores das marcas, para participarem da ação como produtores do conteúdo ou protagonistas, caso sejam produtores rurais, com todo o suporte da equipe de jornalismo Globo Rural. A marca oferece o conteúdo com logo na abertura e encerramento dos episódios, além de participar de toda divulgação nas plataformas de Globo Rural.</a:t>
            </a:r>
          </a:p>
        </p:txBody>
      </p:sp>
      <p:pic>
        <p:nvPicPr>
          <p:cNvPr id="17" name="Picture 2" descr="Free Campo De Milho Durante O Dia Stock Photo">
            <a:hlinkClick r:id="rId3"/>
            <a:extLst>
              <a:ext uri="{FF2B5EF4-FFF2-40B4-BE49-F238E27FC236}">
                <a16:creationId xmlns:a16="http://schemas.microsoft.com/office/drawing/2014/main" id="{5B81B92E-8D0F-5F2D-9F21-6501FD489A6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3" t="16894" r="2177" b="7035"/>
          <a:stretch/>
        </p:blipFill>
        <p:spPr bwMode="auto">
          <a:xfrm>
            <a:off x="6468542" y="310017"/>
            <a:ext cx="5350567" cy="2773997"/>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7" descr="Tela de computador com imagem de uma pessoa&#10;&#10;Descrição gerada automaticamente">
            <a:extLst>
              <a:ext uri="{FF2B5EF4-FFF2-40B4-BE49-F238E27FC236}">
                <a16:creationId xmlns:a16="http://schemas.microsoft.com/office/drawing/2014/main" id="{52F37021-5F2C-1810-E076-4C8B7263ED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329" y="581651"/>
            <a:ext cx="925466" cy="1902347"/>
          </a:xfrm>
          <a:prstGeom prst="rect">
            <a:avLst/>
          </a:prstGeom>
        </p:spPr>
      </p:pic>
      <p:pic>
        <p:nvPicPr>
          <p:cNvPr id="19" name="Imagem 18" descr="Uma imagem contendo monitor, equipamentos eletrônicos, computador, laptop&#10;&#10;Descrição gerada com muito alta confiança">
            <a:extLst>
              <a:ext uri="{FF2B5EF4-FFF2-40B4-BE49-F238E27FC236}">
                <a16:creationId xmlns:a16="http://schemas.microsoft.com/office/drawing/2014/main" id="{B8DC7D86-C5B4-108E-7258-CA7C255E9D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12" y="491468"/>
            <a:ext cx="990100" cy="2082711"/>
          </a:xfrm>
          <a:prstGeom prst="rect">
            <a:avLst/>
          </a:prstGeom>
          <a:ln>
            <a:noFill/>
          </a:ln>
          <a:effectLst>
            <a:outerShdw blurRad="292100" dist="139700" dir="2700000" algn="tl" rotWithShape="0">
              <a:srgbClr val="333333">
                <a:alpha val="65000"/>
              </a:srgbClr>
            </a:outerShdw>
          </a:effectLst>
        </p:spPr>
      </p:pic>
      <p:grpSp>
        <p:nvGrpSpPr>
          <p:cNvPr id="20" name="Agrupar 13">
            <a:extLst>
              <a:ext uri="{FF2B5EF4-FFF2-40B4-BE49-F238E27FC236}">
                <a16:creationId xmlns:a16="http://schemas.microsoft.com/office/drawing/2014/main" id="{533250C9-2BF7-B810-C1F4-5E890876A074}"/>
              </a:ext>
            </a:extLst>
          </p:cNvPr>
          <p:cNvGrpSpPr/>
          <p:nvPr/>
        </p:nvGrpSpPr>
        <p:grpSpPr>
          <a:xfrm>
            <a:off x="8341438" y="843385"/>
            <a:ext cx="990100" cy="2082711"/>
            <a:chOff x="7611210" y="1061357"/>
            <a:chExt cx="2280841" cy="4797832"/>
          </a:xfrm>
        </p:grpSpPr>
        <p:pic>
          <p:nvPicPr>
            <p:cNvPr id="21" name="Imagem 20" descr="Homem ao lado de uma planta&#10;&#10;Descrição gerada automaticamente com confiança média">
              <a:extLst>
                <a:ext uri="{FF2B5EF4-FFF2-40B4-BE49-F238E27FC236}">
                  <a16:creationId xmlns:a16="http://schemas.microsoft.com/office/drawing/2014/main" id="{175781F4-3A0D-CFB6-C05F-F6FD021969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7839" y="1332664"/>
              <a:ext cx="2131947" cy="4382336"/>
            </a:xfrm>
            <a:prstGeom prst="rect">
              <a:avLst/>
            </a:prstGeom>
          </p:spPr>
        </p:pic>
        <p:pic>
          <p:nvPicPr>
            <p:cNvPr id="22" name="Imagem 21" descr="Uma imagem contendo monitor, equipamentos eletrônicos, computador, laptop&#10;&#10;Descrição gerada com muito alta confiança">
              <a:extLst>
                <a:ext uri="{FF2B5EF4-FFF2-40B4-BE49-F238E27FC236}">
                  <a16:creationId xmlns:a16="http://schemas.microsoft.com/office/drawing/2014/main" id="{ED559013-EB16-FCA0-C18E-BB2C88B8DF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1210" y="1061357"/>
              <a:ext cx="2280841" cy="479783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694910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6;p49">
            <a:extLst>
              <a:ext uri="{FF2B5EF4-FFF2-40B4-BE49-F238E27FC236}">
                <a16:creationId xmlns:a16="http://schemas.microsoft.com/office/drawing/2014/main" id="{5F57D24D-2C92-74FE-AD19-DF6D7AB8B4B0}"/>
              </a:ext>
            </a:extLst>
          </p:cNvPr>
          <p:cNvSpPr/>
          <p:nvPr/>
        </p:nvSpPr>
        <p:spPr>
          <a:xfrm>
            <a:off x="1" y="0"/>
            <a:ext cx="6096000" cy="6857999"/>
          </a:xfrm>
          <a:prstGeom prst="rect">
            <a:avLst/>
          </a:prstGeom>
          <a:solidFill>
            <a:srgbClr val="04937A">
              <a:alpha val="70110"/>
            </a:srgbClr>
          </a:solidFill>
          <a:ln>
            <a:noFill/>
          </a:ln>
        </p:spPr>
        <p:txBody>
          <a:bodyPr spcFirstLastPara="1" wrap="square" lIns="200982" tIns="200982" rIns="200982" bIns="200982" anchor="ctr" anchorCtr="0">
            <a:noAutofit/>
          </a:bodyPr>
          <a:lstStyle/>
          <a:p>
            <a:pPr algn="l" rtl="0"/>
            <a:endParaRPr>
              <a:solidFill>
                <a:srgbClr val="F1CC30"/>
              </a:solidFill>
            </a:endParaRPr>
          </a:p>
        </p:txBody>
      </p:sp>
      <p:pic>
        <p:nvPicPr>
          <p:cNvPr id="7" name="Imagem 6" descr="Coleção de alérgenos alimentares comuns para pessoas">
            <a:extLst>
              <a:ext uri="{FF2B5EF4-FFF2-40B4-BE49-F238E27FC236}">
                <a16:creationId xmlns:a16="http://schemas.microsoft.com/office/drawing/2014/main" id="{74CA0A82-B4A2-AE80-5BA5-7B15297BCD06}"/>
              </a:ext>
            </a:extLst>
          </p:cNvPr>
          <p:cNvPicPr>
            <a:picLocks noChangeAspect="1"/>
          </p:cNvPicPr>
          <p:nvPr/>
        </p:nvPicPr>
        <p:blipFill rotWithShape="1">
          <a:blip r:embed="rId2"/>
          <a:srcRect t="28737" b="37027"/>
          <a:stretch/>
        </p:blipFill>
        <p:spPr>
          <a:xfrm>
            <a:off x="378572" y="296862"/>
            <a:ext cx="5357066" cy="2755620"/>
          </a:xfrm>
          <a:prstGeom prst="rect">
            <a:avLst/>
          </a:prstGeom>
        </p:spPr>
      </p:pic>
      <p:pic>
        <p:nvPicPr>
          <p:cNvPr id="14" name="Picture 2" descr="https://sp-ao.shortpixel.ai/client/to_webp,q_glossy,ret_img,w_600,h_401/https:/werjen.com.br/wp-content/uploads/2023/02/H104049-F00000-B751.jpe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 t="-1" r="6794" b="27780"/>
          <a:stretch/>
        </p:blipFill>
        <p:spPr bwMode="auto">
          <a:xfrm>
            <a:off x="6462712" y="296863"/>
            <a:ext cx="5357813" cy="2771537"/>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371475" y="3268295"/>
            <a:ext cx="5364163" cy="3293209"/>
          </a:xfrm>
          <a:prstGeom prst="rect">
            <a:avLst/>
          </a:prstGeom>
          <a:noFill/>
        </p:spPr>
        <p:txBody>
          <a:bodyPr wrap="square" rtlCol="0">
            <a:spAutoFit/>
          </a:bodyPr>
          <a:lstStyle/>
          <a:p>
            <a:pPr algn="ctr"/>
            <a:r>
              <a:rPr lang="pt-BR" sz="2400">
                <a:latin typeface="Globotipo Condensada Black" pitchFamily="50" charset="0"/>
              </a:rPr>
              <a:t>POTENCIALIDADES </a:t>
            </a:r>
          </a:p>
          <a:p>
            <a:pPr algn="ctr"/>
            <a:r>
              <a:rPr lang="pt-BR" sz="2400">
                <a:latin typeface="Globotipo Condensada Black" pitchFamily="50" charset="0"/>
              </a:rPr>
              <a:t>DO AGRO</a:t>
            </a:r>
          </a:p>
          <a:p>
            <a:pPr algn="just"/>
            <a:r>
              <a:rPr lang="pt-BR" sz="1600">
                <a:solidFill>
                  <a:schemeClr val="tx1">
                    <a:lumMod val="95000"/>
                    <a:lumOff val="5000"/>
                  </a:schemeClr>
                </a:solidFill>
                <a:latin typeface="Globotipo Condensada" pitchFamily="50" charset="0"/>
              </a:rPr>
              <a:t>O Brasil é um dos maiores produtores agrícolas do mundo, com uma diversidade impressionante de produtos e uma vasta extensão territorial que abrange diferentes biomas e climas.</a:t>
            </a:r>
          </a:p>
          <a:p>
            <a:pPr algn="just"/>
            <a:r>
              <a:rPr lang="pt-BR" sz="1600">
                <a:solidFill>
                  <a:schemeClr val="tx1">
                    <a:lumMod val="95000"/>
                    <a:lumOff val="5000"/>
                  </a:schemeClr>
                </a:solidFill>
                <a:latin typeface="Globotipo Condensada" pitchFamily="50" charset="0"/>
              </a:rPr>
              <a:t>Cada estado contribui de maneira singular para essa robusta cadeia de valor, oferecendo produtos de alta qualidade e potencial para crescimento futuro.</a:t>
            </a:r>
          </a:p>
          <a:p>
            <a:pPr algn="just"/>
            <a:r>
              <a:rPr lang="pt-BR" sz="1600">
                <a:solidFill>
                  <a:schemeClr val="tx1">
                    <a:lumMod val="95000"/>
                    <a:lumOff val="5000"/>
                  </a:schemeClr>
                </a:solidFill>
                <a:latin typeface="Globotipo Condensada" pitchFamily="50" charset="0"/>
              </a:rPr>
              <a:t>Pensando nesse cenário, o Potencialidades do Agro é um projeto de conteúdo multiplataforma, que durante o período de 1 mês irá mostrar um RAIO-X com as principais oportunidades de cada estado do Brasil.</a:t>
            </a:r>
          </a:p>
        </p:txBody>
      </p:sp>
      <p:sp>
        <p:nvSpPr>
          <p:cNvPr id="12" name="CaixaDeTexto 11"/>
          <p:cNvSpPr txBox="1"/>
          <p:nvPr/>
        </p:nvSpPr>
        <p:spPr>
          <a:xfrm>
            <a:off x="6467475" y="3268295"/>
            <a:ext cx="5353050" cy="2677656"/>
          </a:xfrm>
          <a:prstGeom prst="rect">
            <a:avLst/>
          </a:prstGeom>
          <a:noFill/>
        </p:spPr>
        <p:txBody>
          <a:bodyPr wrap="square" rtlCol="0">
            <a:spAutoFit/>
          </a:bodyPr>
          <a:lstStyle/>
          <a:p>
            <a:pPr algn="ctr"/>
            <a:r>
              <a:rPr lang="pt-BR" sz="2400">
                <a:solidFill>
                  <a:schemeClr val="tx1">
                    <a:lumMod val="95000"/>
                    <a:lumOff val="5000"/>
                  </a:schemeClr>
                </a:solidFill>
                <a:latin typeface="Globotipo Condensada Black" pitchFamily="50" charset="0"/>
              </a:rPr>
              <a:t>AGRICULTURA </a:t>
            </a:r>
          </a:p>
          <a:p>
            <a:pPr algn="ctr"/>
            <a:r>
              <a:rPr lang="pt-BR" sz="2400">
                <a:solidFill>
                  <a:schemeClr val="tx1">
                    <a:lumMod val="95000"/>
                    <a:lumOff val="5000"/>
                  </a:schemeClr>
                </a:solidFill>
                <a:latin typeface="Globotipo Condensada Black" pitchFamily="50" charset="0"/>
              </a:rPr>
              <a:t>FAMILIAR</a:t>
            </a:r>
          </a:p>
          <a:p>
            <a:pPr algn="just"/>
            <a:r>
              <a:rPr lang="pt-BR" sz="1500">
                <a:solidFill>
                  <a:schemeClr val="tx1">
                    <a:lumMod val="95000"/>
                    <a:lumOff val="5000"/>
                  </a:schemeClr>
                </a:solidFill>
                <a:latin typeface="Globotipo Condensada" pitchFamily="50" charset="0"/>
              </a:rPr>
              <a:t>O projeto jogará luz sobre a agricultura familiar do Brasil, que desempenha um papel fundamental no abastecimento da população e no desenvolvimento econômico e social, contribuindo para a segurança alimentar, a geração de empregos e a sustentabilidade.</a:t>
            </a:r>
          </a:p>
          <a:p>
            <a:pPr algn="just"/>
            <a:endParaRPr lang="pt-BR" sz="1500">
              <a:solidFill>
                <a:schemeClr val="tx1">
                  <a:lumMod val="95000"/>
                  <a:lumOff val="5000"/>
                </a:schemeClr>
              </a:solidFill>
              <a:latin typeface="Globotipo Condensada" pitchFamily="50" charset="0"/>
            </a:endParaRPr>
          </a:p>
          <a:p>
            <a:pPr algn="just"/>
            <a:r>
              <a:rPr lang="pt-BR" sz="1500">
                <a:solidFill>
                  <a:schemeClr val="tx1">
                    <a:lumMod val="95000"/>
                    <a:lumOff val="5000"/>
                  </a:schemeClr>
                </a:solidFill>
                <a:latin typeface="Globotipo Condensada" pitchFamily="50" charset="0"/>
              </a:rPr>
              <a:t>Agricultura Familiar é um projeto multiplataforma e com repercussão em todos os veículos que compõem o hub: Valor Econômico, O Globo, Rádio CBN e Revista Globo Rural.</a:t>
            </a:r>
          </a:p>
        </p:txBody>
      </p:sp>
      <p:pic>
        <p:nvPicPr>
          <p:cNvPr id="9" name="Imagem 8" descr="O trabalho duro no jardim traz resultados&#10;">
            <a:extLst>
              <a:ext uri="{FF2B5EF4-FFF2-40B4-BE49-F238E27FC236}">
                <a16:creationId xmlns:a16="http://schemas.microsoft.com/office/drawing/2014/main" id="{E5D64CBA-EDC4-F512-01E8-68241959230D}"/>
              </a:ext>
            </a:extLst>
          </p:cNvPr>
          <p:cNvPicPr>
            <a:picLocks noChangeAspect="1"/>
          </p:cNvPicPr>
          <p:nvPr/>
        </p:nvPicPr>
        <p:blipFill rotWithShape="1">
          <a:blip r:embed="rId5"/>
          <a:srcRect t="64538" b="1376"/>
          <a:stretch/>
        </p:blipFill>
        <p:spPr>
          <a:xfrm>
            <a:off x="6474572" y="296863"/>
            <a:ext cx="5364162" cy="2755619"/>
          </a:xfrm>
          <a:prstGeom prst="rect">
            <a:avLst/>
          </a:prstGeom>
        </p:spPr>
      </p:pic>
    </p:spTree>
    <p:extLst>
      <p:ext uri="{BB962C8B-B14F-4D97-AF65-F5344CB8AC3E}">
        <p14:creationId xmlns:p14="http://schemas.microsoft.com/office/powerpoint/2010/main" val="1371843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384922" y="304530"/>
            <a:ext cx="7723654" cy="5293757"/>
          </a:xfrm>
          <a:prstGeom prst="rect">
            <a:avLst/>
          </a:prstGeom>
          <a:noFill/>
        </p:spPr>
        <p:txBody>
          <a:bodyPr wrap="square" rtlCol="0">
            <a:spAutoFit/>
          </a:bodyPr>
          <a:lstStyle/>
          <a:p>
            <a:r>
              <a:rPr lang="pt-BR" sz="2400">
                <a:solidFill>
                  <a:schemeClr val="tx1">
                    <a:lumMod val="95000"/>
                    <a:lumOff val="5000"/>
                  </a:schemeClr>
                </a:solidFill>
                <a:latin typeface="Globotipo Condensada Black" pitchFamily="50" charset="0"/>
              </a:rPr>
              <a:t>DATAS ESPECIAIS DO AGRO</a:t>
            </a:r>
          </a:p>
          <a:p>
            <a:r>
              <a:rPr lang="pt-BR" sz="1500">
                <a:solidFill>
                  <a:schemeClr val="tx1">
                    <a:lumMod val="95000"/>
                    <a:lumOff val="5000"/>
                  </a:schemeClr>
                </a:solidFill>
                <a:latin typeface="Globotipo Condensada" pitchFamily="50" charset="0"/>
              </a:rPr>
              <a:t>Especial editorial sobre datas comemorativas com entrega no site e </a:t>
            </a:r>
            <a:br>
              <a:rPr lang="pt-BR" sz="1500">
                <a:solidFill>
                  <a:schemeClr val="tx1">
                    <a:lumMod val="95000"/>
                    <a:lumOff val="5000"/>
                  </a:schemeClr>
                </a:solidFill>
                <a:latin typeface="Globotipo Condensada" pitchFamily="50" charset="0"/>
              </a:rPr>
            </a:br>
            <a:r>
              <a:rPr lang="pt-BR" sz="1500">
                <a:solidFill>
                  <a:schemeClr val="tx1">
                    <a:lumMod val="95000"/>
                    <a:lumOff val="5000"/>
                  </a:schemeClr>
                </a:solidFill>
                <a:latin typeface="Globotipo Condensada" pitchFamily="50" charset="0"/>
              </a:rPr>
              <a:t>nas redes sociais. Possibilidade de projetos customizados em torno da data sob demanda para o parceiro.</a:t>
            </a:r>
          </a:p>
          <a:p>
            <a:endParaRPr lang="pt-BR" sz="1400">
              <a:solidFill>
                <a:schemeClr val="tx1">
                  <a:lumMod val="95000"/>
                  <a:lumOff val="5000"/>
                </a:schemeClr>
              </a:solidFill>
              <a:latin typeface="Globotipo Texto" panose="00000500000000000000" pitchFamily="50" charset="0"/>
            </a:endParaRP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31/01 – Dia do Engenheiro Ambiental</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20/03 – Dia Mundial da Agricultura</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14/04 – Dia Mundial do Café</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22/04 – Dia da Terra e Dia da Mandioca</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24/04 – Dia do Boi e Dia do Churrasco</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24/05 – Dia do Milho</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25/05 – Dia do Trabalhador Rural</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01/06 – Dia Mundial do Leite</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05/06 – Dia Mundial do Meio Ambiente</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30/06 – Dia do Caminhoneiro</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15/07 – Dia do Pecuarista</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25/07 – Dia Internacional da Agricultura Familiar</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28/07 – Dia do Agricultor</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05/09 – Dia da Amazônia</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01/10 – Dia Internacional do Café</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12/10 – Dia do </a:t>
            </a:r>
            <a:r>
              <a:rPr lang="pt-BR" sz="1350" err="1">
                <a:latin typeface="Globotipo Texto" panose="00000500000000000000" pitchFamily="50" charset="0"/>
                <a:ea typeface="ヒラギノ角ゴ Pro W3" charset="0"/>
                <a:cs typeface="Arial" panose="020B0604020202020204" pitchFamily="34" charset="0"/>
              </a:rPr>
              <a:t>Agronômo</a:t>
            </a:r>
            <a:endParaRPr lang="pt-BR" sz="1350">
              <a:latin typeface="Globotipo Texto" panose="00000500000000000000" pitchFamily="50" charset="0"/>
              <a:ea typeface="ヒラギノ角ゴ Pro W3" charset="0"/>
              <a:cs typeface="Arial" panose="020B0604020202020204" pitchFamily="34" charset="0"/>
            </a:endParaRP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15/10 – Dia Internacional das Mulheres Rurais</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16/10 – Dia Mundial da Alimentação</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17/10 – Dia da Agricultura</a:t>
            </a:r>
          </a:p>
          <a:p>
            <a:pPr marL="285750" indent="-285750">
              <a:buFont typeface="Arial" panose="020B0604020202020204" pitchFamily="34" charset="0"/>
              <a:buChar char="•"/>
            </a:pPr>
            <a:r>
              <a:rPr lang="pt-BR" sz="1350">
                <a:latin typeface="Globotipo Texto" panose="00000500000000000000" pitchFamily="50" charset="0"/>
                <a:ea typeface="ヒラギノ角ゴ Pro W3" charset="0"/>
                <a:cs typeface="Arial" panose="020B0604020202020204" pitchFamily="34" charset="0"/>
              </a:rPr>
              <a:t>• 10/11 – Dia do Trigo</a:t>
            </a:r>
            <a:endParaRPr lang="pt-BR" sz="1600">
              <a:solidFill>
                <a:schemeClr val="tx1">
                  <a:lumMod val="95000"/>
                  <a:lumOff val="5000"/>
                </a:schemeClr>
              </a:solidFill>
              <a:latin typeface="Globotipo Condensada" pitchFamily="50" charset="0"/>
            </a:endParaRPr>
          </a:p>
        </p:txBody>
      </p:sp>
      <p:sp>
        <p:nvSpPr>
          <p:cNvPr id="22" name="TextBox 10">
            <a:extLst>
              <a:ext uri="{FF2B5EF4-FFF2-40B4-BE49-F238E27FC236}">
                <a16:creationId xmlns:a16="http://schemas.microsoft.com/office/drawing/2014/main" id="{AC67B547-D9C6-4C48-A44A-0C5801CADD98}"/>
              </a:ext>
            </a:extLst>
          </p:cNvPr>
          <p:cNvSpPr txBox="1"/>
          <p:nvPr/>
        </p:nvSpPr>
        <p:spPr>
          <a:xfrm>
            <a:off x="385988" y="5843369"/>
            <a:ext cx="7722588" cy="646331"/>
          </a:xfrm>
          <a:prstGeom prst="rect">
            <a:avLst/>
          </a:prstGeom>
          <a:noFill/>
          <a:ln>
            <a:solidFill>
              <a:srgbClr val="04937A"/>
            </a:solidFill>
          </a:ln>
        </p:spPr>
        <p:txBody>
          <a:bodyPr wrap="square" rtlCol="0" anchor="t">
            <a:spAutoFit/>
          </a:bodyPr>
          <a:lstStyle/>
          <a:p>
            <a:r>
              <a:rPr lang="pt-BR" sz="1200" b="1" u="sng">
                <a:latin typeface="Globotipo Texto" panose="00000500000000000000" pitchFamily="50" charset="0"/>
                <a:ea typeface="+mn-lt"/>
                <a:cs typeface="Arial" panose="020B0604020202020204" pitchFamily="34" charset="0"/>
              </a:rPr>
              <a:t>ANIVERSÁRIO GLOBO RURAL</a:t>
            </a:r>
            <a:br>
              <a:rPr lang="pt-BR" sz="1200" b="1" u="sng">
                <a:latin typeface="Globotipo Texto" panose="00000500000000000000" pitchFamily="50" charset="0"/>
                <a:ea typeface="+mn-lt"/>
                <a:cs typeface="Arial" panose="020B0604020202020204" pitchFamily="34" charset="0"/>
              </a:rPr>
            </a:br>
            <a:r>
              <a:rPr lang="pt-BR" sz="1200">
                <a:latin typeface="Globotipo Texto" panose="00000500000000000000" pitchFamily="50" charset="0"/>
                <a:ea typeface="+mn-lt"/>
                <a:cs typeface="Arial" panose="020B0604020202020204" pitchFamily="34" charset="0"/>
              </a:rPr>
              <a:t>Em 2025, a Globo Rural completa 40 anos desde o seu lançamento. </a:t>
            </a:r>
            <a:br>
              <a:rPr lang="pt-BR" sz="1200">
                <a:latin typeface="Globotipo Texto" panose="00000500000000000000" pitchFamily="50" charset="0"/>
                <a:ea typeface="+mn-lt"/>
                <a:cs typeface="Arial" panose="020B0604020202020204" pitchFamily="34" charset="0"/>
              </a:rPr>
            </a:br>
            <a:r>
              <a:rPr lang="pt-BR" sz="1200">
                <a:latin typeface="Globotipo Texto" panose="00000500000000000000" pitchFamily="50" charset="0"/>
                <a:ea typeface="+mn-lt"/>
                <a:cs typeface="Arial" panose="020B0604020202020204" pitchFamily="34" charset="0"/>
              </a:rPr>
              <a:t>A edição impressa e as plataformas digitais trazem matérias especiais em torno da data.</a:t>
            </a:r>
          </a:p>
        </p:txBody>
      </p:sp>
    </p:spTree>
    <p:extLst>
      <p:ext uri="{BB962C8B-B14F-4D97-AF65-F5344CB8AC3E}">
        <p14:creationId xmlns:p14="http://schemas.microsoft.com/office/powerpoint/2010/main" val="4019987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cstate="print">
            <a:extLst>
              <a:ext uri="{28A0092B-C50C-407E-A947-70E740481C1C}">
                <a14:useLocalDpi xmlns:a14="http://schemas.microsoft.com/office/drawing/2010/main" val="0"/>
              </a:ext>
            </a:extLst>
          </a:blip>
          <a:srcRect t="19797"/>
          <a:stretch/>
        </p:blipFill>
        <p:spPr>
          <a:xfrm>
            <a:off x="-1" y="-107576"/>
            <a:ext cx="12215619" cy="6375026"/>
          </a:xfrm>
          <a:prstGeom prst="rect">
            <a:avLst/>
          </a:prstGeom>
        </p:spPr>
      </p:pic>
      <p:sp>
        <p:nvSpPr>
          <p:cNvPr id="5" name="Retângulo 4"/>
          <p:cNvSpPr/>
          <p:nvPr/>
        </p:nvSpPr>
        <p:spPr>
          <a:xfrm>
            <a:off x="0" y="5593976"/>
            <a:ext cx="12215618" cy="1264023"/>
          </a:xfrm>
          <a:prstGeom prst="rect">
            <a:avLst/>
          </a:prstGeom>
          <a:solidFill>
            <a:srgbClr val="0493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object 4"/>
          <p:cNvPicPr/>
          <p:nvPr/>
        </p:nvPicPr>
        <p:blipFill>
          <a:blip r:embed="rId3" cstate="print"/>
          <a:stretch>
            <a:fillRect/>
          </a:stretch>
        </p:blipFill>
        <p:spPr>
          <a:xfrm>
            <a:off x="0" y="5728446"/>
            <a:ext cx="2359761" cy="1129553"/>
          </a:xfrm>
          <a:prstGeom prst="rect">
            <a:avLst/>
          </a:prstGeom>
        </p:spPr>
      </p:pic>
      <p:pic>
        <p:nvPicPr>
          <p:cNvPr id="10" name="object 2"/>
          <p:cNvPicPr/>
          <p:nvPr/>
        </p:nvPicPr>
        <p:blipFill>
          <a:blip r:embed="rId4" cstate="print"/>
          <a:stretch>
            <a:fillRect/>
          </a:stretch>
        </p:blipFill>
        <p:spPr>
          <a:xfrm>
            <a:off x="168401" y="297117"/>
            <a:ext cx="2100072" cy="539496"/>
          </a:xfrm>
          <a:prstGeom prst="rect">
            <a:avLst/>
          </a:prstGeom>
        </p:spPr>
      </p:pic>
      <p:sp>
        <p:nvSpPr>
          <p:cNvPr id="11" name="Retângulo 10"/>
          <p:cNvSpPr/>
          <p:nvPr/>
        </p:nvSpPr>
        <p:spPr>
          <a:xfrm>
            <a:off x="6562165" y="5908501"/>
            <a:ext cx="5629835" cy="769441"/>
          </a:xfrm>
          <a:prstGeom prst="rect">
            <a:avLst/>
          </a:prstGeom>
        </p:spPr>
        <p:txBody>
          <a:bodyPr wrap="square">
            <a:spAutoFit/>
          </a:bodyPr>
          <a:lstStyle/>
          <a:p>
            <a:pPr algn="r"/>
            <a:r>
              <a:rPr lang="pt-BR" sz="4400" spc="600">
                <a:solidFill>
                  <a:schemeClr val="bg1"/>
                </a:solidFill>
                <a:latin typeface="Globotipo Condensada Black" pitchFamily="50" charset="0"/>
              </a:rPr>
              <a:t>MÍDIA KIT 2025</a:t>
            </a:r>
            <a:endParaRPr lang="en-US" sz="4400" spc="600">
              <a:solidFill>
                <a:schemeClr val="bg1"/>
              </a:solidFill>
              <a:latin typeface="Globotipo Condensada Black" pitchFamily="50" charset="0"/>
            </a:endParaRPr>
          </a:p>
        </p:txBody>
      </p:sp>
      <p:sp>
        <p:nvSpPr>
          <p:cNvPr id="7" name="Retângulo 6"/>
          <p:cNvSpPr/>
          <p:nvPr/>
        </p:nvSpPr>
        <p:spPr>
          <a:xfrm>
            <a:off x="10233901" y="6594675"/>
            <a:ext cx="1873250" cy="261610"/>
          </a:xfrm>
          <a:prstGeom prst="rect">
            <a:avLst/>
          </a:prstGeom>
        </p:spPr>
        <p:txBody>
          <a:bodyPr wrap="square">
            <a:spAutoFit/>
          </a:bodyPr>
          <a:lstStyle/>
          <a:p>
            <a:pPr algn="r"/>
            <a:r>
              <a:rPr lang="pt-BR" sz="1050">
                <a:solidFill>
                  <a:srgbClr val="05B396"/>
                </a:solidFill>
                <a:latin typeface="Globotipo Texto" panose="00000500000000000000" pitchFamily="50" charset="0"/>
              </a:rPr>
              <a:t>Atualização 17/04/2025 LM</a:t>
            </a:r>
            <a:endParaRPr lang="en-US" sz="1050">
              <a:solidFill>
                <a:srgbClr val="05B396"/>
              </a:solidFill>
              <a:latin typeface="Globotipo Texto" panose="00000500000000000000" pitchFamily="50" charset="0"/>
            </a:endParaRPr>
          </a:p>
        </p:txBody>
      </p:sp>
    </p:spTree>
    <p:extLst>
      <p:ext uri="{BB962C8B-B14F-4D97-AF65-F5344CB8AC3E}">
        <p14:creationId xmlns:p14="http://schemas.microsoft.com/office/powerpoint/2010/main" val="670024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67;p49">
            <a:extLst>
              <a:ext uri="{FF2B5EF4-FFF2-40B4-BE49-F238E27FC236}">
                <a16:creationId xmlns:a16="http://schemas.microsoft.com/office/drawing/2014/main" id="{C2B24664-F7C5-A411-6B9F-BF6DB5EE8207}"/>
              </a:ext>
            </a:extLst>
          </p:cNvPr>
          <p:cNvSpPr/>
          <p:nvPr/>
        </p:nvSpPr>
        <p:spPr>
          <a:xfrm>
            <a:off x="6618709" y="241"/>
            <a:ext cx="4866387" cy="6857519"/>
          </a:xfrm>
          <a:prstGeom prst="rect">
            <a:avLst/>
          </a:prstGeom>
          <a:solidFill>
            <a:srgbClr val="04947B"/>
          </a:solidFill>
          <a:ln>
            <a:noFill/>
          </a:ln>
        </p:spPr>
        <p:txBody>
          <a:bodyPr spcFirstLastPara="1" wrap="square" lIns="121867" tIns="121867" rIns="121867" bIns="121867" anchor="ctr" anchorCtr="0">
            <a:noAutofit/>
          </a:bodyPr>
          <a:lstStyle/>
          <a:p>
            <a:pPr algn="l" rtl="0"/>
            <a:endParaRPr sz="1092"/>
          </a:p>
        </p:txBody>
      </p:sp>
      <p:sp>
        <p:nvSpPr>
          <p:cNvPr id="7" name="CaixaDeTexto 6">
            <a:extLst>
              <a:ext uri="{FF2B5EF4-FFF2-40B4-BE49-F238E27FC236}">
                <a16:creationId xmlns:a16="http://schemas.microsoft.com/office/drawing/2014/main" id="{382963C5-7459-D588-1DC5-0FECE5EB7FBA}"/>
              </a:ext>
            </a:extLst>
          </p:cNvPr>
          <p:cNvSpPr txBox="1"/>
          <p:nvPr/>
        </p:nvSpPr>
        <p:spPr>
          <a:xfrm>
            <a:off x="542264" y="1641475"/>
            <a:ext cx="5553735" cy="4272965"/>
          </a:xfrm>
          <a:prstGeom prst="rect">
            <a:avLst/>
          </a:prstGeom>
          <a:noFill/>
        </p:spPr>
        <p:txBody>
          <a:bodyPr wrap="square">
            <a:spAutoFit/>
          </a:bodyPr>
          <a:lstStyle/>
          <a:p>
            <a:pPr algn="l" rtl="0"/>
            <a:r>
              <a:rPr lang="pt-BR" sz="1698">
                <a:latin typeface="Globotipo Texto" panose="00000500000000000000" pitchFamily="50" charset="0"/>
                <a:ea typeface="+mj-ea"/>
                <a:cs typeface="Open Sans Light"/>
              </a:rPr>
              <a:t>A Globo Rural conta com canais dedicados a todas as culturas agrícolas e criações, além de insumos, máquinas agrícolas, crédito, sustentabilidade, mercado de startups, políticas públicas, feiras do setor e entre outros temas que são essenciais para o produtor rural e para a tomada de decisões no campo.</a:t>
            </a:r>
          </a:p>
          <a:p>
            <a:pPr algn="l" rtl="0"/>
            <a:endParaRPr lang="pt-BR" sz="1698">
              <a:latin typeface="Globotipo Texto" panose="00000500000000000000" pitchFamily="50" charset="0"/>
              <a:ea typeface="+mj-ea"/>
              <a:cs typeface="Open Sans Light"/>
              <a:sym typeface="Open Sans"/>
            </a:endParaRPr>
          </a:p>
          <a:p>
            <a:pPr algn="l" rtl="0"/>
            <a:r>
              <a:rPr lang="pt-BR" sz="1698">
                <a:latin typeface="Globotipo Texto" panose="00000500000000000000" pitchFamily="50" charset="0"/>
                <a:ea typeface="+mj-ea"/>
                <a:cs typeface="Open Sans Light"/>
              </a:rPr>
              <a:t>Para reportar o desempenho do campo, a equipe de jornalistas especializados está presente nos principais polos de produção do país.</a:t>
            </a:r>
          </a:p>
          <a:p>
            <a:pPr algn="l" rtl="0"/>
            <a:endParaRPr lang="pt-BR" sz="1698">
              <a:latin typeface="Globotipo Texto" panose="00000500000000000000" pitchFamily="50" charset="0"/>
              <a:ea typeface="+mj-ea"/>
              <a:cs typeface="Open Sans Light"/>
            </a:endParaRPr>
          </a:p>
          <a:p>
            <a:pPr algn="l" rtl="0"/>
            <a:r>
              <a:rPr lang="pt-BR" sz="1698">
                <a:latin typeface="Globotipo Texto" panose="00000500000000000000" pitchFamily="50" charset="0"/>
                <a:ea typeface="+mj-ea"/>
                <a:cs typeface="Open Sans Light"/>
              </a:rPr>
              <a:t>Diariamente abastecemos nossa audiência com reportagens, análises, vídeos, newsletters, podcasts e serviços voltados aos produtores rurais e a todo o ecossistema do agronegócio, como ferramenta exclusiva de clima e cotações.</a:t>
            </a:r>
            <a:endParaRPr lang="pt-BR" sz="1698">
              <a:latin typeface="Globotipo Texto" panose="00000500000000000000" pitchFamily="50" charset="0"/>
              <a:ea typeface="+mj-ea"/>
              <a:cs typeface="Open Sans Light"/>
              <a:sym typeface="Open Sans"/>
            </a:endParaRPr>
          </a:p>
        </p:txBody>
      </p:sp>
      <p:sp>
        <p:nvSpPr>
          <p:cNvPr id="8" name="Google Shape;267;p49">
            <a:extLst>
              <a:ext uri="{FF2B5EF4-FFF2-40B4-BE49-F238E27FC236}">
                <a16:creationId xmlns:a16="http://schemas.microsoft.com/office/drawing/2014/main" id="{78F37A09-AC00-F990-4584-B80125B15684}"/>
              </a:ext>
            </a:extLst>
          </p:cNvPr>
          <p:cNvSpPr/>
          <p:nvPr/>
        </p:nvSpPr>
        <p:spPr>
          <a:xfrm>
            <a:off x="856" y="240"/>
            <a:ext cx="298411" cy="6857520"/>
          </a:xfrm>
          <a:prstGeom prst="rect">
            <a:avLst/>
          </a:prstGeom>
          <a:solidFill>
            <a:srgbClr val="04947B"/>
          </a:solidFill>
          <a:ln>
            <a:noFill/>
          </a:ln>
        </p:spPr>
        <p:txBody>
          <a:bodyPr spcFirstLastPara="1" wrap="square" lIns="121867" tIns="121867" rIns="121867" bIns="121867" anchor="ctr" anchorCtr="0">
            <a:noAutofit/>
          </a:bodyPr>
          <a:lstStyle/>
          <a:p>
            <a:pPr algn="l" rtl="0"/>
            <a:endParaRPr sz="1092"/>
          </a:p>
        </p:txBody>
      </p:sp>
      <p:pic>
        <p:nvPicPr>
          <p:cNvPr id="17" name="Imagem 16">
            <a:extLst>
              <a:ext uri="{FF2B5EF4-FFF2-40B4-BE49-F238E27FC236}">
                <a16:creationId xmlns:a16="http://schemas.microsoft.com/office/drawing/2014/main" id="{6024591D-FAD3-436F-01C7-A08ABE9A18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82" b="81862"/>
          <a:stretch/>
        </p:blipFill>
        <p:spPr>
          <a:xfrm>
            <a:off x="6885179" y="3484021"/>
            <a:ext cx="3596088" cy="2763374"/>
          </a:xfrm>
          <a:prstGeom prst="rect">
            <a:avLst/>
          </a:prstGeom>
        </p:spPr>
      </p:pic>
      <p:pic>
        <p:nvPicPr>
          <p:cNvPr id="18" name="Imagem 17">
            <a:extLst>
              <a:ext uri="{FF2B5EF4-FFF2-40B4-BE49-F238E27FC236}">
                <a16:creationId xmlns:a16="http://schemas.microsoft.com/office/drawing/2014/main" id="{C12C76C5-7DEA-9235-599D-104A446090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0211"/>
          <a:stretch/>
        </p:blipFill>
        <p:spPr>
          <a:xfrm>
            <a:off x="6885179" y="260104"/>
            <a:ext cx="3596088" cy="2805863"/>
          </a:xfrm>
          <a:prstGeom prst="rect">
            <a:avLst/>
          </a:prstGeom>
        </p:spPr>
      </p:pic>
      <p:sp>
        <p:nvSpPr>
          <p:cNvPr id="20" name="CaixaDeTexto 19">
            <a:extLst>
              <a:ext uri="{FF2B5EF4-FFF2-40B4-BE49-F238E27FC236}">
                <a16:creationId xmlns:a16="http://schemas.microsoft.com/office/drawing/2014/main" id="{DD89F078-C938-4F38-5FBA-37B575F93623}"/>
              </a:ext>
            </a:extLst>
          </p:cNvPr>
          <p:cNvSpPr txBox="1"/>
          <p:nvPr/>
        </p:nvSpPr>
        <p:spPr>
          <a:xfrm>
            <a:off x="8299781" y="6050335"/>
            <a:ext cx="3737955" cy="540148"/>
          </a:xfrm>
          <a:prstGeom prst="rect">
            <a:avLst/>
          </a:prstGeom>
          <a:solidFill>
            <a:schemeClr val="tx1">
              <a:lumMod val="75000"/>
              <a:lumOff val="25000"/>
            </a:schemeClr>
          </a:solidFill>
          <a:ln>
            <a:noFill/>
          </a:ln>
        </p:spPr>
        <p:txBody>
          <a:bodyPr wrap="square">
            <a:spAutoFit/>
          </a:bodyPr>
          <a:lstStyle/>
          <a:p>
            <a:pPr marL="4621" marR="62762" algn="ctr">
              <a:spcBef>
                <a:spcPts val="33"/>
              </a:spcBef>
            </a:pPr>
            <a:r>
              <a:rPr lang="pt-BR" sz="970" b="1">
                <a:solidFill>
                  <a:schemeClr val="bg1"/>
                </a:solidFill>
                <a:latin typeface="Globotipo Texto" panose="00000500000000000000" pitchFamily="50" charset="0"/>
                <a:cs typeface="Times New Roman"/>
              </a:rPr>
              <a:t>Cotações, com atualização em tempo real, das principais commodities agrícolas e das ações de empresas do agro listadas na B3, em parceria com Scot e Valor Pro/Data</a:t>
            </a:r>
          </a:p>
        </p:txBody>
      </p:sp>
      <p:sp>
        <p:nvSpPr>
          <p:cNvPr id="21" name="Retângulo 20">
            <a:extLst>
              <a:ext uri="{FF2B5EF4-FFF2-40B4-BE49-F238E27FC236}">
                <a16:creationId xmlns:a16="http://schemas.microsoft.com/office/drawing/2014/main" id="{8038C034-F567-0101-33BE-612EACA17B2E}"/>
              </a:ext>
            </a:extLst>
          </p:cNvPr>
          <p:cNvSpPr/>
          <p:nvPr/>
        </p:nvSpPr>
        <p:spPr>
          <a:xfrm>
            <a:off x="8299781" y="2690413"/>
            <a:ext cx="3737955" cy="689420"/>
          </a:xfrm>
          <a:prstGeom prst="rect">
            <a:avLst/>
          </a:prstGeom>
          <a:solidFill>
            <a:schemeClr val="tx1">
              <a:lumMod val="75000"/>
              <a:lumOff val="25000"/>
            </a:schemeClr>
          </a:solidFill>
          <a:ln>
            <a:noFill/>
          </a:ln>
        </p:spPr>
        <p:txBody>
          <a:bodyPr wrap="square">
            <a:spAutoFit/>
          </a:bodyPr>
          <a:lstStyle/>
          <a:p>
            <a:pPr marL="4621" marR="62762" algn="ctr">
              <a:spcBef>
                <a:spcPts val="33"/>
              </a:spcBef>
            </a:pPr>
            <a:r>
              <a:rPr lang="pt-BR" sz="970" b="1">
                <a:solidFill>
                  <a:schemeClr val="bg1"/>
                </a:solidFill>
                <a:latin typeface="Globotipo Texto" panose="00000500000000000000" pitchFamily="50" charset="0"/>
                <a:cs typeface="Times New Roman"/>
              </a:rPr>
              <a:t>Parceria com </a:t>
            </a:r>
            <a:r>
              <a:rPr lang="pt-BR" sz="970" b="1" err="1">
                <a:solidFill>
                  <a:schemeClr val="bg1"/>
                </a:solidFill>
                <a:latin typeface="Globotipo Texto" panose="00000500000000000000" pitchFamily="50" charset="0"/>
                <a:cs typeface="Times New Roman"/>
              </a:rPr>
              <a:t>FieldPro</a:t>
            </a:r>
            <a:r>
              <a:rPr lang="pt-BR" sz="970" b="1">
                <a:solidFill>
                  <a:schemeClr val="bg1"/>
                </a:solidFill>
                <a:latin typeface="Globotipo Texto" panose="00000500000000000000" pitchFamily="50" charset="0"/>
                <a:cs typeface="Times New Roman"/>
              </a:rPr>
              <a:t> traz previsão detalhada por município de mais 500 estações próprias no Brasil: Precipitação (chuva), Temperatura, Radar (mapa), ventos, queimadas, pressão do ar e entre outros indicadores</a:t>
            </a:r>
          </a:p>
        </p:txBody>
      </p:sp>
      <p:sp>
        <p:nvSpPr>
          <p:cNvPr id="2" name="Retângulo 1"/>
          <p:cNvSpPr/>
          <p:nvPr/>
        </p:nvSpPr>
        <p:spPr>
          <a:xfrm>
            <a:off x="516578" y="214313"/>
            <a:ext cx="3137077" cy="1138773"/>
          </a:xfrm>
          <a:prstGeom prst="rect">
            <a:avLst/>
          </a:prstGeom>
        </p:spPr>
        <p:txBody>
          <a:bodyPr wrap="none">
            <a:spAutoFit/>
          </a:bodyPr>
          <a:lstStyle/>
          <a:p>
            <a:pPr marL="7701">
              <a:spcBef>
                <a:spcPts val="3583"/>
              </a:spcBef>
              <a:tabLst>
                <a:tab pos="7427154" algn="l"/>
              </a:tabLst>
            </a:pPr>
            <a:r>
              <a:rPr lang="pt-BR" sz="3400" b="1">
                <a:latin typeface="Globotipo Texto" panose="00000500000000000000" pitchFamily="50" charset="0"/>
                <a:ea typeface="Tahoma" panose="020B0604030504040204" pitchFamily="34" charset="0"/>
                <a:cs typeface="Tahoma" panose="020B0604030504040204" pitchFamily="34" charset="0"/>
              </a:rPr>
              <a:t>O agro de </a:t>
            </a:r>
            <a:br>
              <a:rPr lang="pt-BR" sz="3400" b="1">
                <a:latin typeface="Globotipo Texto" panose="00000500000000000000" pitchFamily="50" charset="0"/>
                <a:ea typeface="Tahoma" panose="020B0604030504040204" pitchFamily="34" charset="0"/>
                <a:cs typeface="Tahoma" panose="020B0604030504040204" pitchFamily="34" charset="0"/>
              </a:rPr>
            </a:br>
            <a:r>
              <a:rPr lang="pt-BR" sz="3400" b="1">
                <a:latin typeface="Globotipo Texto" panose="00000500000000000000" pitchFamily="50" charset="0"/>
                <a:ea typeface="Tahoma" panose="020B0604030504040204" pitchFamily="34" charset="0"/>
                <a:cs typeface="Tahoma" panose="020B0604030504040204" pitchFamily="34" charset="0"/>
              </a:rPr>
              <a:t>ponta a ponta</a:t>
            </a:r>
          </a:p>
        </p:txBody>
      </p:sp>
    </p:spTree>
    <p:extLst>
      <p:ext uri="{BB962C8B-B14F-4D97-AF65-F5344CB8AC3E}">
        <p14:creationId xmlns:p14="http://schemas.microsoft.com/office/powerpoint/2010/main" val="2910367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4EA55FB-AC62-8A0A-04BE-3C56CC594655}"/>
              </a:ext>
            </a:extLst>
          </p:cNvPr>
          <p:cNvSpPr/>
          <p:nvPr/>
        </p:nvSpPr>
        <p:spPr>
          <a:xfrm>
            <a:off x="2735898" y="1315290"/>
            <a:ext cx="2087707" cy="4816190"/>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600">
              <a:solidFill>
                <a:schemeClr val="bg1"/>
              </a:solidFill>
              <a:latin typeface="Globotipo Texto" panose="00000500000000000000" pitchFamily="50" charset="0"/>
              <a:ea typeface="Tahoma" panose="020B0604030504040204" pitchFamily="34" charset="0"/>
              <a:cs typeface="Tahoma" panose="020B0604030504040204" pitchFamily="34" charset="0"/>
            </a:endParaRPr>
          </a:p>
        </p:txBody>
      </p:sp>
      <p:sp>
        <p:nvSpPr>
          <p:cNvPr id="20" name="Rectangle: Rounded Corners 19">
            <a:extLst>
              <a:ext uri="{FF2B5EF4-FFF2-40B4-BE49-F238E27FC236}">
                <a16:creationId xmlns:a16="http://schemas.microsoft.com/office/drawing/2014/main" id="{DCB88D7B-240C-AE6F-BC11-A8CDE08CB061}"/>
              </a:ext>
            </a:extLst>
          </p:cNvPr>
          <p:cNvSpPr/>
          <p:nvPr/>
        </p:nvSpPr>
        <p:spPr>
          <a:xfrm>
            <a:off x="5054046" y="1315290"/>
            <a:ext cx="2087707" cy="4816190"/>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600">
              <a:solidFill>
                <a:schemeClr val="bg1"/>
              </a:solidFill>
              <a:latin typeface="Globotipo Texto" panose="00000500000000000000" pitchFamily="50" charset="0"/>
              <a:ea typeface="Tahoma" panose="020B0604030504040204" pitchFamily="34" charset="0"/>
              <a:cs typeface="Tahoma" panose="020B0604030504040204" pitchFamily="34" charset="0"/>
            </a:endParaRPr>
          </a:p>
        </p:txBody>
      </p:sp>
      <p:sp>
        <p:nvSpPr>
          <p:cNvPr id="22" name="Rectangle: Rounded Corners 21">
            <a:extLst>
              <a:ext uri="{FF2B5EF4-FFF2-40B4-BE49-F238E27FC236}">
                <a16:creationId xmlns:a16="http://schemas.microsoft.com/office/drawing/2014/main" id="{0D128AFA-660E-BF27-8394-402B5CC55013}"/>
              </a:ext>
            </a:extLst>
          </p:cNvPr>
          <p:cNvSpPr/>
          <p:nvPr/>
        </p:nvSpPr>
        <p:spPr>
          <a:xfrm>
            <a:off x="7372193" y="1315290"/>
            <a:ext cx="2087707" cy="4816190"/>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600">
              <a:solidFill>
                <a:schemeClr val="bg1"/>
              </a:solidFill>
              <a:latin typeface="Globotipo Texto" panose="00000500000000000000" pitchFamily="50" charset="0"/>
              <a:ea typeface="Tahoma" panose="020B0604030504040204" pitchFamily="34" charset="0"/>
              <a:cs typeface="Tahoma" panose="020B0604030504040204" pitchFamily="34" charset="0"/>
            </a:endParaRPr>
          </a:p>
        </p:txBody>
      </p:sp>
      <p:sp>
        <p:nvSpPr>
          <p:cNvPr id="24" name="Rectangle: Rounded Corners 23">
            <a:extLst>
              <a:ext uri="{FF2B5EF4-FFF2-40B4-BE49-F238E27FC236}">
                <a16:creationId xmlns:a16="http://schemas.microsoft.com/office/drawing/2014/main" id="{A9D9FED0-B8F1-B35C-39E3-DF1A8CEAFF93}"/>
              </a:ext>
            </a:extLst>
          </p:cNvPr>
          <p:cNvSpPr/>
          <p:nvPr/>
        </p:nvSpPr>
        <p:spPr>
          <a:xfrm>
            <a:off x="9690340" y="1315290"/>
            <a:ext cx="2087707" cy="4816190"/>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600">
              <a:solidFill>
                <a:schemeClr val="bg1"/>
              </a:solidFill>
              <a:latin typeface="Globotipo Texto" panose="00000500000000000000" pitchFamily="50" charset="0"/>
              <a:ea typeface="Tahoma" panose="020B0604030504040204" pitchFamily="34" charset="0"/>
              <a:cs typeface="Tahoma" panose="020B0604030504040204" pitchFamily="34" charset="0"/>
            </a:endParaRPr>
          </a:p>
        </p:txBody>
      </p:sp>
      <p:sp>
        <p:nvSpPr>
          <p:cNvPr id="57" name="Rectangle: Rounded Corners 56">
            <a:extLst>
              <a:ext uri="{FF2B5EF4-FFF2-40B4-BE49-F238E27FC236}">
                <a16:creationId xmlns:a16="http://schemas.microsoft.com/office/drawing/2014/main" id="{6E8952D4-A52A-CB48-4BDB-B0CFA4B6B080}"/>
              </a:ext>
            </a:extLst>
          </p:cNvPr>
          <p:cNvSpPr/>
          <p:nvPr/>
        </p:nvSpPr>
        <p:spPr>
          <a:xfrm>
            <a:off x="417750" y="1315290"/>
            <a:ext cx="2087707" cy="4816190"/>
          </a:xfrm>
          <a:prstGeom prst="roundRect">
            <a:avLst/>
          </a:prstGeom>
          <a:solidFill>
            <a:srgbClr val="049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600">
              <a:solidFill>
                <a:schemeClr val="bg1"/>
              </a:solidFill>
              <a:latin typeface="Globotipo Texto" panose="00000500000000000000" pitchFamily="50" charset="0"/>
              <a:ea typeface="Tahoma" panose="020B0604030504040204" pitchFamily="34" charset="0"/>
              <a:cs typeface="Tahoma" panose="020B0604030504040204" pitchFamily="34" charset="0"/>
            </a:endParaRPr>
          </a:p>
        </p:txBody>
      </p:sp>
      <p:sp>
        <p:nvSpPr>
          <p:cNvPr id="7" name="object 3">
            <a:extLst>
              <a:ext uri="{FF2B5EF4-FFF2-40B4-BE49-F238E27FC236}">
                <a16:creationId xmlns:a16="http://schemas.microsoft.com/office/drawing/2014/main" id="{8A67B63C-5E12-9DAB-1A94-416C6A373E75}"/>
              </a:ext>
            </a:extLst>
          </p:cNvPr>
          <p:cNvSpPr txBox="1"/>
          <p:nvPr/>
        </p:nvSpPr>
        <p:spPr>
          <a:xfrm>
            <a:off x="483755" y="2766252"/>
            <a:ext cx="1943728" cy="3225063"/>
          </a:xfrm>
          <a:prstGeom prst="rect">
            <a:avLst/>
          </a:prstGeom>
        </p:spPr>
        <p:txBody>
          <a:bodyPr vert="horz" wrap="square" lIns="0" tIns="7316" rIns="0" bIns="0" rtlCol="0">
            <a:spAutoFit/>
          </a:bodyPr>
          <a:lstStyle>
            <a:defPPr>
              <a:defRPr kern="0"/>
            </a:defPPr>
          </a:lstStyle>
          <a:p>
            <a:pPr marL="49668" marR="44665" algn="ctr">
              <a:lnSpc>
                <a:spcPct val="101000"/>
              </a:lnSpc>
              <a:spcBef>
                <a:spcPts val="58"/>
              </a:spcBef>
            </a:pPr>
            <a:r>
              <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rPr>
              <a:t>PROFUNDIDADE REGIONAL</a:t>
            </a:r>
          </a:p>
          <a:p>
            <a:pPr marL="49668" marR="44665" algn="ctr">
              <a:lnSpc>
                <a:spcPct val="101000"/>
              </a:lnSpc>
              <a:spcBef>
                <a:spcPts val="58"/>
              </a:spcBef>
            </a:pPr>
            <a:endPar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endParaRPr>
          </a:p>
          <a:p>
            <a:pPr marL="7316" marR="3081" algn="ctr">
              <a:lnSpc>
                <a:spcPts val="1801"/>
              </a:lnSpc>
              <a:spcBef>
                <a:spcPts val="61"/>
              </a:spcBef>
            </a:pPr>
            <a:r>
              <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rPr>
              <a:t>Uma rede de jornalistas especializados nas culturas do agro, </a:t>
            </a:r>
            <a:r>
              <a:rPr lang="pt-BR" sz="1450" spc="-7">
                <a:solidFill>
                  <a:schemeClr val="bg1"/>
                </a:solidFill>
                <a:latin typeface="Globotipo Texto" panose="00000500000000000000" pitchFamily="50" charset="0"/>
                <a:ea typeface="Tahoma" panose="020B0604030504040204" pitchFamily="34" charset="0"/>
                <a:cs typeface="Tahoma" panose="020B0604030504040204" pitchFamily="34" charset="0"/>
              </a:rPr>
              <a:t>espalhados </a:t>
            </a:r>
            <a:r>
              <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rPr>
              <a:t>pelo</a:t>
            </a:r>
            <a:r>
              <a:rPr lang="pt-BR" sz="145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rPr>
              <a:t>país,</a:t>
            </a:r>
            <a:r>
              <a:rPr lang="pt-BR" sz="145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450" spc="-7">
                <a:solidFill>
                  <a:schemeClr val="bg1"/>
                </a:solidFill>
                <a:latin typeface="Globotipo Texto" panose="00000500000000000000" pitchFamily="50" charset="0"/>
                <a:ea typeface="Tahoma" panose="020B0604030504040204" pitchFamily="34" charset="0"/>
                <a:cs typeface="Tahoma" panose="020B0604030504040204" pitchFamily="34" charset="0"/>
              </a:rPr>
              <a:t>garante amplitude</a:t>
            </a:r>
            <a:endPar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endParaRPr>
          </a:p>
          <a:p>
            <a:pPr marL="1155" algn="ctr">
              <a:lnSpc>
                <a:spcPts val="1734"/>
              </a:lnSpc>
            </a:pPr>
            <a:r>
              <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rPr>
              <a:t>e</a:t>
            </a:r>
            <a:r>
              <a:rPr lang="pt-BR" sz="145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450" spc="-7">
                <a:solidFill>
                  <a:schemeClr val="bg1"/>
                </a:solidFill>
                <a:latin typeface="Globotipo Texto" panose="00000500000000000000" pitchFamily="50" charset="0"/>
                <a:ea typeface="Tahoma" panose="020B0604030504040204" pitchFamily="34" charset="0"/>
                <a:cs typeface="Tahoma" panose="020B0604030504040204" pitchFamily="34" charset="0"/>
              </a:rPr>
              <a:t>profundidade</a:t>
            </a:r>
            <a:endPar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endParaRPr>
          </a:p>
          <a:p>
            <a:pPr marL="41969" marR="36194" algn="ctr">
              <a:lnSpc>
                <a:spcPts val="1801"/>
              </a:lnSpc>
              <a:spcBef>
                <a:spcPts val="58"/>
              </a:spcBef>
            </a:pPr>
            <a:r>
              <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rPr>
              <a:t>na</a:t>
            </a:r>
            <a:r>
              <a:rPr lang="pt-BR" sz="145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rPr>
              <a:t>produção</a:t>
            </a:r>
            <a:r>
              <a:rPr lang="pt-BR" sz="145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450" spc="-15">
                <a:solidFill>
                  <a:schemeClr val="bg1"/>
                </a:solidFill>
                <a:latin typeface="Globotipo Texto" panose="00000500000000000000" pitchFamily="50" charset="0"/>
                <a:ea typeface="Tahoma" panose="020B0604030504040204" pitchFamily="34" charset="0"/>
                <a:cs typeface="Tahoma" panose="020B0604030504040204" pitchFamily="34" charset="0"/>
              </a:rPr>
              <a:t>de </a:t>
            </a:r>
            <a:r>
              <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rPr>
              <a:t>reportagens</a:t>
            </a:r>
            <a:r>
              <a:rPr lang="pt-BR" sz="1450" spc="-27">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450" spc="-15">
                <a:solidFill>
                  <a:schemeClr val="bg1"/>
                </a:solidFill>
                <a:latin typeface="Globotipo Texto" panose="00000500000000000000" pitchFamily="50" charset="0"/>
                <a:ea typeface="Tahoma" panose="020B0604030504040204" pitchFamily="34" charset="0"/>
                <a:cs typeface="Tahoma" panose="020B0604030504040204" pitchFamily="34" charset="0"/>
              </a:rPr>
              <a:t>que </a:t>
            </a:r>
            <a:r>
              <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rPr>
              <a:t>interessam</a:t>
            </a:r>
            <a:r>
              <a:rPr lang="pt-BR" sz="145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rPr>
              <a:t>o</a:t>
            </a:r>
            <a:r>
              <a:rPr lang="pt-BR" sz="145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450" spc="-7">
                <a:solidFill>
                  <a:schemeClr val="bg1"/>
                </a:solidFill>
                <a:latin typeface="Globotipo Texto" panose="00000500000000000000" pitchFamily="50" charset="0"/>
                <a:ea typeface="Tahoma" panose="020B0604030504040204" pitchFamily="34" charset="0"/>
                <a:cs typeface="Tahoma" panose="020B0604030504040204" pitchFamily="34" charset="0"/>
              </a:rPr>
              <a:t>público </a:t>
            </a:r>
            <a:r>
              <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rPr>
              <a:t>de</a:t>
            </a:r>
            <a:r>
              <a:rPr lang="pt-BR" sz="1450" spc="-9">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rPr>
              <a:t>cada </a:t>
            </a:r>
            <a:r>
              <a:rPr lang="pt-BR" sz="1450" spc="-7">
                <a:solidFill>
                  <a:schemeClr val="bg1"/>
                </a:solidFill>
                <a:latin typeface="Globotipo Texto" panose="00000500000000000000" pitchFamily="50" charset="0"/>
                <a:ea typeface="Tahoma" panose="020B0604030504040204" pitchFamily="34" charset="0"/>
                <a:cs typeface="Tahoma" panose="020B0604030504040204" pitchFamily="34" charset="0"/>
              </a:rPr>
              <a:t>região</a:t>
            </a:r>
            <a:endParaRPr lang="pt-BR" sz="1450">
              <a:solidFill>
                <a:schemeClr val="bg1"/>
              </a:solidFill>
              <a:latin typeface="Globotipo Texto" panose="00000500000000000000" pitchFamily="50" charset="0"/>
              <a:ea typeface="Tahoma" panose="020B0604030504040204" pitchFamily="34" charset="0"/>
              <a:cs typeface="Tahoma" panose="020B0604030504040204" pitchFamily="34" charset="0"/>
            </a:endParaRPr>
          </a:p>
        </p:txBody>
      </p:sp>
      <p:sp>
        <p:nvSpPr>
          <p:cNvPr id="8" name="object 4">
            <a:extLst>
              <a:ext uri="{FF2B5EF4-FFF2-40B4-BE49-F238E27FC236}">
                <a16:creationId xmlns:a16="http://schemas.microsoft.com/office/drawing/2014/main" id="{FCF67E69-512F-7D7E-06EA-9F6F43EFB034}"/>
              </a:ext>
            </a:extLst>
          </p:cNvPr>
          <p:cNvSpPr txBox="1"/>
          <p:nvPr/>
        </p:nvSpPr>
        <p:spPr>
          <a:xfrm>
            <a:off x="2805823" y="2766252"/>
            <a:ext cx="1943728" cy="2763398"/>
          </a:xfrm>
          <a:prstGeom prst="rect">
            <a:avLst/>
          </a:prstGeom>
        </p:spPr>
        <p:txBody>
          <a:bodyPr vert="horz" wrap="square" lIns="0" tIns="7316" rIns="0" bIns="0" rtlCol="0">
            <a:spAutoFit/>
          </a:bodyPr>
          <a:lstStyle>
            <a:defPPr>
              <a:defRPr kern="0"/>
            </a:defPPr>
          </a:lstStyle>
          <a:p>
            <a:pPr marL="49668" marR="44665" algn="ctr">
              <a:lnSpc>
                <a:spcPct val="101000"/>
              </a:lnSpc>
              <a:spcBef>
                <a:spcPts val="58"/>
              </a:spcBef>
            </a:pPr>
            <a:r>
              <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rPr>
              <a:t>CONSELHO CONSULTIVO</a:t>
            </a:r>
          </a:p>
          <a:p>
            <a:pPr marL="49668" marR="44665" algn="ctr">
              <a:lnSpc>
                <a:spcPct val="101000"/>
              </a:lnSpc>
              <a:spcBef>
                <a:spcPts val="58"/>
              </a:spcBef>
            </a:pPr>
            <a:endPar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endParaRPr>
          </a:p>
          <a:p>
            <a:pPr marL="187515" marR="184050" indent="57372" algn="ctr">
              <a:lnSpc>
                <a:spcPts val="1801"/>
              </a:lnSpc>
              <a:spcBef>
                <a:spcPts val="61"/>
              </a:spcBef>
            </a:pP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C</a:t>
            </a:r>
            <a:r>
              <a:rPr lang="pt-BR" sz="1500" spc="-7">
                <a:solidFill>
                  <a:schemeClr val="bg1"/>
                </a:solidFill>
                <a:latin typeface="Globotipo Texto" panose="00000500000000000000" pitchFamily="50" charset="0"/>
                <a:ea typeface="Tahoma" panose="020B0604030504040204" pitchFamily="34" charset="0"/>
                <a:cs typeface="Tahoma" panose="020B0604030504040204" pitchFamily="34" charset="0"/>
              </a:rPr>
              <a:t>onselho </a:t>
            </a: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Consultivo</a:t>
            </a:r>
            <a:r>
              <a:rPr lang="pt-BR" sz="1500" spc="-21">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spc="-15">
                <a:solidFill>
                  <a:schemeClr val="bg1"/>
                </a:solidFill>
                <a:latin typeface="Globotipo Texto" panose="00000500000000000000" pitchFamily="50" charset="0"/>
                <a:ea typeface="Tahoma" panose="020B0604030504040204" pitchFamily="34" charset="0"/>
                <a:cs typeface="Tahoma" panose="020B0604030504040204" pitchFamily="34" charset="0"/>
              </a:rPr>
              <a:t>com </a:t>
            </a: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especialistas</a:t>
            </a:r>
            <a:r>
              <a:rPr lang="pt-BR" sz="1500" spc="-3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spc="-31">
                <a:solidFill>
                  <a:schemeClr val="bg1"/>
                </a:solidFill>
                <a:latin typeface="Globotipo Texto" panose="00000500000000000000" pitchFamily="50" charset="0"/>
                <a:ea typeface="Tahoma" panose="020B0604030504040204" pitchFamily="34" charset="0"/>
                <a:cs typeface="Tahoma" panose="020B0604030504040204" pitchFamily="34" charset="0"/>
              </a:rPr>
              <a:t>e</a:t>
            </a:r>
            <a:endPar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endParaRPr>
          </a:p>
          <a:p>
            <a:pPr algn="ctr">
              <a:lnSpc>
                <a:spcPts val="1734"/>
              </a:lnSpc>
            </a:pP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pesquisadores</a:t>
            </a:r>
            <a:r>
              <a:rPr lang="pt-BR" sz="150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spc="-15">
                <a:solidFill>
                  <a:schemeClr val="bg1"/>
                </a:solidFill>
                <a:latin typeface="Globotipo Texto" panose="00000500000000000000" pitchFamily="50" charset="0"/>
                <a:ea typeface="Tahoma" panose="020B0604030504040204" pitchFamily="34" charset="0"/>
                <a:cs typeface="Tahoma" panose="020B0604030504040204" pitchFamily="34" charset="0"/>
              </a:rPr>
              <a:t>em</a:t>
            </a:r>
            <a:endPar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endParaRPr>
          </a:p>
          <a:p>
            <a:pPr marL="74314" marR="69693" algn="ctr">
              <a:lnSpc>
                <a:spcPts val="1801"/>
              </a:lnSpc>
              <a:spcBef>
                <a:spcPts val="58"/>
              </a:spcBef>
            </a:pP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diferentes</a:t>
            </a:r>
            <a:r>
              <a:rPr lang="pt-BR" sz="150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spc="-7">
                <a:solidFill>
                  <a:schemeClr val="bg1"/>
                </a:solidFill>
                <a:latin typeface="Globotipo Texto" panose="00000500000000000000" pitchFamily="50" charset="0"/>
                <a:ea typeface="Tahoma" panose="020B0604030504040204" pitchFamily="34" charset="0"/>
                <a:cs typeface="Tahoma" panose="020B0604030504040204" pitchFamily="34" charset="0"/>
              </a:rPr>
              <a:t>temas garante ainda mais o rigor </a:t>
            </a: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técnico, representatividade</a:t>
            </a:r>
            <a:r>
              <a:rPr lang="pt-BR" sz="1500" spc="-7">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e diversidade</a:t>
            </a:r>
          </a:p>
        </p:txBody>
      </p:sp>
      <p:sp>
        <p:nvSpPr>
          <p:cNvPr id="9" name="object 5">
            <a:extLst>
              <a:ext uri="{FF2B5EF4-FFF2-40B4-BE49-F238E27FC236}">
                <a16:creationId xmlns:a16="http://schemas.microsoft.com/office/drawing/2014/main" id="{2F50B3D1-A0C4-7314-FA64-765BFBBCCA2A}"/>
              </a:ext>
            </a:extLst>
          </p:cNvPr>
          <p:cNvSpPr txBox="1"/>
          <p:nvPr/>
        </p:nvSpPr>
        <p:spPr>
          <a:xfrm>
            <a:off x="9762181" y="2766252"/>
            <a:ext cx="1943728" cy="2301733"/>
          </a:xfrm>
          <a:prstGeom prst="rect">
            <a:avLst/>
          </a:prstGeom>
        </p:spPr>
        <p:txBody>
          <a:bodyPr vert="horz" wrap="square" lIns="0" tIns="7316" rIns="0" bIns="0" rtlCol="0" anchor="t">
            <a:spAutoFit/>
          </a:bodyPr>
          <a:lstStyle>
            <a:defPPr>
              <a:defRPr kern="0"/>
            </a:defPPr>
          </a:lstStyle>
          <a:p>
            <a:pPr marL="49668" marR="44665" indent="33498" algn="ctr">
              <a:lnSpc>
                <a:spcPct val="101000"/>
              </a:lnSpc>
              <a:spcBef>
                <a:spcPts val="58"/>
              </a:spcBef>
            </a:pPr>
            <a:r>
              <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rPr>
              <a:t>AUTORIDADE NO CAMPO E NA CIDADE</a:t>
            </a:r>
          </a:p>
          <a:p>
            <a:pPr marL="49668" marR="44665" indent="33498" algn="ctr">
              <a:lnSpc>
                <a:spcPct val="101000"/>
              </a:lnSpc>
              <a:spcBef>
                <a:spcPts val="58"/>
              </a:spcBef>
            </a:pPr>
            <a:r>
              <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rPr>
              <a:t> </a:t>
            </a:r>
          </a:p>
          <a:p>
            <a:pPr marL="7316" marR="3081" indent="385" algn="ctr">
              <a:lnSpc>
                <a:spcPts val="1801"/>
              </a:lnSpc>
              <a:spcBef>
                <a:spcPts val="61"/>
              </a:spcBef>
            </a:pP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Presença</a:t>
            </a:r>
            <a:r>
              <a:rPr lang="pt-BR" sz="150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spc="-15">
                <a:solidFill>
                  <a:schemeClr val="bg1"/>
                </a:solidFill>
                <a:latin typeface="Globotipo Texto" panose="00000500000000000000" pitchFamily="50" charset="0"/>
                <a:ea typeface="Tahoma" panose="020B0604030504040204" pitchFamily="34" charset="0"/>
                <a:cs typeface="Tahoma" panose="020B0604030504040204" pitchFamily="34" charset="0"/>
              </a:rPr>
              <a:t>da </a:t>
            </a: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marca</a:t>
            </a:r>
            <a:r>
              <a:rPr lang="pt-BR" sz="1500" spc="-7">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em</a:t>
            </a:r>
            <a:r>
              <a:rPr lang="pt-BR" sz="150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spc="-7">
                <a:solidFill>
                  <a:schemeClr val="bg1"/>
                </a:solidFill>
                <a:latin typeface="Globotipo Texto" panose="00000500000000000000" pitchFamily="50" charset="0"/>
                <a:ea typeface="Tahoma" panose="020B0604030504040204" pitchFamily="34" charset="0"/>
                <a:cs typeface="Tahoma" panose="020B0604030504040204" pitchFamily="34" charset="0"/>
              </a:rPr>
              <a:t>diferentes </a:t>
            </a: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veículos</a:t>
            </a:r>
            <a:r>
              <a:rPr lang="pt-BR" sz="150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do</a:t>
            </a:r>
            <a:r>
              <a:rPr lang="pt-BR" sz="1500" spc="3">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spc="-7">
                <a:solidFill>
                  <a:schemeClr val="bg1"/>
                </a:solidFill>
                <a:latin typeface="Globotipo Texto" panose="00000500000000000000" pitchFamily="50" charset="0"/>
                <a:ea typeface="Tahoma" panose="020B0604030504040204" pitchFamily="34" charset="0"/>
                <a:cs typeface="Tahoma" panose="020B0604030504040204" pitchFamily="34" charset="0"/>
              </a:rPr>
              <a:t>Grupo Globo </a:t>
            </a: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reforça</a:t>
            </a:r>
            <a:r>
              <a:rPr lang="pt-BR" sz="1500" spc="-9">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a</a:t>
            </a:r>
            <a:r>
              <a:rPr lang="pt-BR" sz="1500" spc="-9">
                <a:solidFill>
                  <a:schemeClr val="bg1"/>
                </a:solidFill>
                <a:latin typeface="Globotipo Texto" panose="00000500000000000000" pitchFamily="50" charset="0"/>
                <a:ea typeface="Tahoma" panose="020B0604030504040204" pitchFamily="34" charset="0"/>
                <a:cs typeface="Tahoma" panose="020B0604030504040204" pitchFamily="34" charset="0"/>
              </a:rPr>
              <a:t> </a:t>
            </a:r>
            <a:r>
              <a:rPr lang="pt-BR" sz="1500" spc="-7">
                <a:solidFill>
                  <a:schemeClr val="bg1"/>
                </a:solidFill>
                <a:latin typeface="Globotipo Texto" panose="00000500000000000000" pitchFamily="50" charset="0"/>
                <a:ea typeface="Tahoma" panose="020B0604030504040204" pitchFamily="34" charset="0"/>
                <a:cs typeface="Tahoma" panose="020B0604030504040204" pitchFamily="34" charset="0"/>
              </a:rPr>
              <a:t>importância do agro e a </a:t>
            </a: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conexão do campo com a sociedade em geral</a:t>
            </a:r>
          </a:p>
        </p:txBody>
      </p:sp>
      <p:sp>
        <p:nvSpPr>
          <p:cNvPr id="10" name="object 6">
            <a:extLst>
              <a:ext uri="{FF2B5EF4-FFF2-40B4-BE49-F238E27FC236}">
                <a16:creationId xmlns:a16="http://schemas.microsoft.com/office/drawing/2014/main" id="{79874422-DCC9-6E56-F4A6-862FF8E35EDB}"/>
              </a:ext>
            </a:extLst>
          </p:cNvPr>
          <p:cNvSpPr txBox="1"/>
          <p:nvPr/>
        </p:nvSpPr>
        <p:spPr>
          <a:xfrm>
            <a:off x="5127537" y="2766252"/>
            <a:ext cx="1943728" cy="2778164"/>
          </a:xfrm>
          <a:prstGeom prst="rect">
            <a:avLst/>
          </a:prstGeom>
        </p:spPr>
        <p:txBody>
          <a:bodyPr vert="horz" wrap="square" lIns="0" tIns="9239" rIns="0" bIns="0" rtlCol="0">
            <a:spAutoFit/>
          </a:bodyPr>
          <a:lstStyle>
            <a:defPPr>
              <a:defRPr kern="0"/>
            </a:defPPr>
          </a:lstStyle>
          <a:p>
            <a:pPr marL="49668" marR="44665" algn="ctr">
              <a:lnSpc>
                <a:spcPct val="101000"/>
              </a:lnSpc>
              <a:spcBef>
                <a:spcPts val="58"/>
              </a:spcBef>
            </a:pPr>
            <a:r>
              <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rPr>
              <a:t>FERRAMENTAS</a:t>
            </a:r>
          </a:p>
          <a:p>
            <a:pPr marL="49668" marR="44665" algn="ctr">
              <a:lnSpc>
                <a:spcPct val="101000"/>
              </a:lnSpc>
              <a:spcBef>
                <a:spcPts val="58"/>
              </a:spcBef>
            </a:pPr>
            <a:r>
              <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rPr>
              <a:t>E SERVIÇOS</a:t>
            </a:r>
          </a:p>
          <a:p>
            <a:pPr marL="49668" marR="44665" algn="ctr">
              <a:lnSpc>
                <a:spcPct val="101000"/>
              </a:lnSpc>
              <a:spcBef>
                <a:spcPts val="58"/>
              </a:spcBef>
            </a:pPr>
            <a:endPar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endParaRPr>
          </a:p>
          <a:p>
            <a:pPr marL="385" algn="ctr">
              <a:spcBef>
                <a:spcPts val="73"/>
              </a:spcBef>
            </a:pP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Fornecemos gratuitamente as melhores ferramentas de clima e cotação disponíveis no mercado, sendo um guia diário para o produtor planejar seu negócio</a:t>
            </a:r>
          </a:p>
        </p:txBody>
      </p:sp>
      <p:sp>
        <p:nvSpPr>
          <p:cNvPr id="11" name="object 7">
            <a:extLst>
              <a:ext uri="{FF2B5EF4-FFF2-40B4-BE49-F238E27FC236}">
                <a16:creationId xmlns:a16="http://schemas.microsoft.com/office/drawing/2014/main" id="{B85E866F-A62B-4082-912F-A3200D4D590B}"/>
              </a:ext>
            </a:extLst>
          </p:cNvPr>
          <p:cNvSpPr txBox="1"/>
          <p:nvPr/>
        </p:nvSpPr>
        <p:spPr>
          <a:xfrm>
            <a:off x="7453855" y="2766253"/>
            <a:ext cx="1943728" cy="3019879"/>
          </a:xfrm>
          <a:prstGeom prst="rect">
            <a:avLst/>
          </a:prstGeom>
        </p:spPr>
        <p:txBody>
          <a:bodyPr vert="horz" wrap="square" lIns="0" tIns="7316" rIns="0" bIns="0" rtlCol="0" anchor="t">
            <a:spAutoFit/>
          </a:bodyPr>
          <a:lstStyle>
            <a:defPPr>
              <a:defRPr kern="0"/>
            </a:defPPr>
          </a:lstStyle>
          <a:p>
            <a:pPr marL="49668" marR="44665" indent="33498" algn="ctr">
              <a:lnSpc>
                <a:spcPct val="101000"/>
              </a:lnSpc>
              <a:spcBef>
                <a:spcPts val="58"/>
              </a:spcBef>
            </a:pPr>
            <a:r>
              <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rPr>
              <a:t>FOCO EM </a:t>
            </a:r>
          </a:p>
          <a:p>
            <a:pPr marL="49668" marR="44665" indent="33498" algn="ctr">
              <a:lnSpc>
                <a:spcPct val="101000"/>
              </a:lnSpc>
              <a:spcBef>
                <a:spcPts val="58"/>
              </a:spcBef>
            </a:pPr>
            <a:r>
              <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rPr>
              <a:t>INOVAÇÃO</a:t>
            </a:r>
          </a:p>
          <a:p>
            <a:pPr marL="49668" marR="44665" indent="33498" algn="ctr">
              <a:lnSpc>
                <a:spcPct val="101000"/>
              </a:lnSpc>
              <a:spcBef>
                <a:spcPts val="58"/>
              </a:spcBef>
            </a:pPr>
            <a:endParaRPr lang="pt-BR" sz="1400" b="1">
              <a:solidFill>
                <a:schemeClr val="bg1"/>
              </a:solidFill>
              <a:latin typeface="Globotipo Texto" panose="00000500000000000000" pitchFamily="50" charset="0"/>
              <a:ea typeface="Tahoma" panose="020B0604030504040204" pitchFamily="34" charset="0"/>
              <a:cs typeface="Tahoma" panose="020B0604030504040204" pitchFamily="34" charset="0"/>
            </a:endParaRPr>
          </a:p>
          <a:p>
            <a:pPr marL="114358" marR="109737" algn="ctr">
              <a:lnSpc>
                <a:spcPts val="1801"/>
              </a:lnSpc>
              <a:spcBef>
                <a:spcPts val="64"/>
              </a:spcBef>
            </a:pP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Nossa redação cobre as principais feiras do setor seja em território nacional ou internacional. </a:t>
            </a:r>
          </a:p>
          <a:p>
            <a:pPr marL="114358" marR="109737" algn="ctr">
              <a:lnSpc>
                <a:spcPts val="1801"/>
              </a:lnSpc>
              <a:spcBef>
                <a:spcPts val="64"/>
              </a:spcBef>
            </a:pPr>
            <a:r>
              <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rPr>
              <a:t>Damos em primeira mão os </a:t>
            </a:r>
            <a:r>
              <a:rPr lang="pt-BR" sz="1500" spc="-7">
                <a:solidFill>
                  <a:schemeClr val="bg1"/>
                </a:solidFill>
                <a:latin typeface="Globotipo Texto" panose="00000500000000000000" pitchFamily="50" charset="0"/>
                <a:ea typeface="Tahoma" panose="020B0604030504040204" pitchFamily="34" charset="0"/>
                <a:cs typeface="Tahoma" panose="020B0604030504040204" pitchFamily="34" charset="0"/>
              </a:rPr>
              <a:t>lançamentos do agro</a:t>
            </a:r>
            <a:endParaRPr lang="pt-BR" sz="1500">
              <a:solidFill>
                <a:schemeClr val="bg1"/>
              </a:solidFill>
              <a:latin typeface="Globotipo Texto" panose="00000500000000000000" pitchFamily="50" charset="0"/>
              <a:ea typeface="Tahoma" panose="020B0604030504040204" pitchFamily="34" charset="0"/>
              <a:cs typeface="Tahoma" panose="020B0604030504040204" pitchFamily="34" charset="0"/>
            </a:endParaRPr>
          </a:p>
        </p:txBody>
      </p:sp>
      <p:grpSp>
        <p:nvGrpSpPr>
          <p:cNvPr id="12" name="object 8">
            <a:extLst>
              <a:ext uri="{FF2B5EF4-FFF2-40B4-BE49-F238E27FC236}">
                <a16:creationId xmlns:a16="http://schemas.microsoft.com/office/drawing/2014/main" id="{2BF5FFEB-1246-5437-6EF4-38239A8C8E16}"/>
              </a:ext>
            </a:extLst>
          </p:cNvPr>
          <p:cNvGrpSpPr/>
          <p:nvPr/>
        </p:nvGrpSpPr>
        <p:grpSpPr>
          <a:xfrm>
            <a:off x="1028523" y="1641671"/>
            <a:ext cx="850072" cy="850704"/>
            <a:chOff x="1518807" y="3142175"/>
            <a:chExt cx="1402042" cy="1403084"/>
          </a:xfrm>
        </p:grpSpPr>
        <p:sp>
          <p:nvSpPr>
            <p:cNvPr id="49" name="object 10">
              <a:extLst>
                <a:ext uri="{FF2B5EF4-FFF2-40B4-BE49-F238E27FC236}">
                  <a16:creationId xmlns:a16="http://schemas.microsoft.com/office/drawing/2014/main" id="{3AC3436E-7BF8-7EB0-1144-D6E556CE8B34}"/>
                </a:ext>
              </a:extLst>
            </p:cNvPr>
            <p:cNvSpPr/>
            <p:nvPr/>
          </p:nvSpPr>
          <p:spPr>
            <a:xfrm>
              <a:off x="1518807" y="3142175"/>
              <a:ext cx="1102995" cy="1102995"/>
            </a:xfrm>
            <a:custGeom>
              <a:avLst/>
              <a:gdLst/>
              <a:ahLst/>
              <a:cxnLst/>
              <a:rect l="l" t="t" r="r" b="b"/>
              <a:pathLst>
                <a:path w="1102995" h="1102995">
                  <a:moveTo>
                    <a:pt x="551208" y="0"/>
                  </a:moveTo>
                  <a:lnTo>
                    <a:pt x="503654" y="2022"/>
                  </a:lnTo>
                  <a:lnTo>
                    <a:pt x="457222" y="7978"/>
                  </a:lnTo>
                  <a:lnTo>
                    <a:pt x="412078" y="17704"/>
                  </a:lnTo>
                  <a:lnTo>
                    <a:pt x="368387" y="31033"/>
                  </a:lnTo>
                  <a:lnTo>
                    <a:pt x="326315" y="47802"/>
                  </a:lnTo>
                  <a:lnTo>
                    <a:pt x="286027" y="67844"/>
                  </a:lnTo>
                  <a:lnTo>
                    <a:pt x="247689" y="90996"/>
                  </a:lnTo>
                  <a:lnTo>
                    <a:pt x="211467" y="117091"/>
                  </a:lnTo>
                  <a:lnTo>
                    <a:pt x="177525" y="145965"/>
                  </a:lnTo>
                  <a:lnTo>
                    <a:pt x="146031" y="177453"/>
                  </a:lnTo>
                  <a:lnTo>
                    <a:pt x="117148" y="211389"/>
                  </a:lnTo>
                  <a:lnTo>
                    <a:pt x="91044" y="247609"/>
                  </a:lnTo>
                  <a:lnTo>
                    <a:pt x="67820" y="286074"/>
                  </a:lnTo>
                  <a:lnTo>
                    <a:pt x="47785" y="326352"/>
                  </a:lnTo>
                  <a:lnTo>
                    <a:pt x="31023" y="368416"/>
                  </a:lnTo>
                  <a:lnTo>
                    <a:pt x="17698" y="412100"/>
                  </a:lnTo>
                  <a:lnTo>
                    <a:pt x="7976" y="457238"/>
                  </a:lnTo>
                  <a:lnTo>
                    <a:pt x="2022" y="503666"/>
                  </a:lnTo>
                  <a:lnTo>
                    <a:pt x="0" y="551218"/>
                  </a:lnTo>
                  <a:lnTo>
                    <a:pt x="2023" y="598772"/>
                  </a:lnTo>
                  <a:lnTo>
                    <a:pt x="7984" y="645204"/>
                  </a:lnTo>
                  <a:lnTo>
                    <a:pt x="17715" y="690349"/>
                  </a:lnTo>
                  <a:lnTo>
                    <a:pt x="31053" y="734040"/>
                  </a:lnTo>
                  <a:lnTo>
                    <a:pt x="47830" y="776113"/>
                  </a:lnTo>
                  <a:lnTo>
                    <a:pt x="67883" y="816402"/>
                  </a:lnTo>
                  <a:lnTo>
                    <a:pt x="91044" y="854740"/>
                  </a:lnTo>
                  <a:lnTo>
                    <a:pt x="117148" y="890964"/>
                  </a:lnTo>
                  <a:lnTo>
                    <a:pt x="146031" y="924906"/>
                  </a:lnTo>
                  <a:lnTo>
                    <a:pt x="177525" y="956401"/>
                  </a:lnTo>
                  <a:lnTo>
                    <a:pt x="211467" y="985284"/>
                  </a:lnTo>
                  <a:lnTo>
                    <a:pt x="247689" y="1011390"/>
                  </a:lnTo>
                  <a:lnTo>
                    <a:pt x="286027" y="1034552"/>
                  </a:lnTo>
                  <a:lnTo>
                    <a:pt x="326315" y="1054604"/>
                  </a:lnTo>
                  <a:lnTo>
                    <a:pt x="368387" y="1071383"/>
                  </a:lnTo>
                  <a:lnTo>
                    <a:pt x="412078" y="1084721"/>
                  </a:lnTo>
                  <a:lnTo>
                    <a:pt x="457222" y="1094453"/>
                  </a:lnTo>
                  <a:lnTo>
                    <a:pt x="503654" y="1100413"/>
                  </a:lnTo>
                  <a:lnTo>
                    <a:pt x="551208" y="1102437"/>
                  </a:lnTo>
                  <a:lnTo>
                    <a:pt x="598763" y="1100413"/>
                  </a:lnTo>
                  <a:lnTo>
                    <a:pt x="645197" y="1094453"/>
                  </a:lnTo>
                  <a:lnTo>
                    <a:pt x="690342" y="1084721"/>
                  </a:lnTo>
                  <a:lnTo>
                    <a:pt x="734034" y="1071383"/>
                  </a:lnTo>
                  <a:lnTo>
                    <a:pt x="776107" y="1054604"/>
                  </a:lnTo>
                  <a:lnTo>
                    <a:pt x="816396" y="1034552"/>
                  </a:lnTo>
                  <a:lnTo>
                    <a:pt x="854734" y="1011390"/>
                  </a:lnTo>
                  <a:lnTo>
                    <a:pt x="867472" y="1002210"/>
                  </a:lnTo>
                  <a:lnTo>
                    <a:pt x="551208" y="1002210"/>
                  </a:lnTo>
                  <a:lnTo>
                    <a:pt x="502085" y="999562"/>
                  </a:lnTo>
                  <a:lnTo>
                    <a:pt x="454489" y="991804"/>
                  </a:lnTo>
                  <a:lnTo>
                    <a:pt x="408698" y="979209"/>
                  </a:lnTo>
                  <a:lnTo>
                    <a:pt x="364985" y="962055"/>
                  </a:lnTo>
                  <a:lnTo>
                    <a:pt x="323628" y="940617"/>
                  </a:lnTo>
                  <a:lnTo>
                    <a:pt x="284901" y="915169"/>
                  </a:lnTo>
                  <a:lnTo>
                    <a:pt x="249080" y="885988"/>
                  </a:lnTo>
                  <a:lnTo>
                    <a:pt x="216441" y="853350"/>
                  </a:lnTo>
                  <a:lnTo>
                    <a:pt x="187260" y="817530"/>
                  </a:lnTo>
                  <a:lnTo>
                    <a:pt x="161812" y="778803"/>
                  </a:lnTo>
                  <a:lnTo>
                    <a:pt x="140373" y="737445"/>
                  </a:lnTo>
                  <a:lnTo>
                    <a:pt x="123218" y="693733"/>
                  </a:lnTo>
                  <a:lnTo>
                    <a:pt x="110623" y="647940"/>
                  </a:lnTo>
                  <a:lnTo>
                    <a:pt x="102864" y="600343"/>
                  </a:lnTo>
                  <a:lnTo>
                    <a:pt x="100216" y="551218"/>
                  </a:lnTo>
                  <a:lnTo>
                    <a:pt x="102864" y="502060"/>
                  </a:lnTo>
                  <a:lnTo>
                    <a:pt x="110623" y="454440"/>
                  </a:lnTo>
                  <a:lnTo>
                    <a:pt x="123218" y="408632"/>
                  </a:lnTo>
                  <a:lnTo>
                    <a:pt x="140373" y="364910"/>
                  </a:lnTo>
                  <a:lnTo>
                    <a:pt x="161812" y="323550"/>
                  </a:lnTo>
                  <a:lnTo>
                    <a:pt x="187260" y="284825"/>
                  </a:lnTo>
                  <a:lnTo>
                    <a:pt x="216441" y="249011"/>
                  </a:lnTo>
                  <a:lnTo>
                    <a:pt x="249080" y="216383"/>
                  </a:lnTo>
                  <a:lnTo>
                    <a:pt x="284901" y="187213"/>
                  </a:lnTo>
                  <a:lnTo>
                    <a:pt x="323628" y="161778"/>
                  </a:lnTo>
                  <a:lnTo>
                    <a:pt x="364985" y="140352"/>
                  </a:lnTo>
                  <a:lnTo>
                    <a:pt x="408698" y="123209"/>
                  </a:lnTo>
                  <a:lnTo>
                    <a:pt x="454489" y="110624"/>
                  </a:lnTo>
                  <a:lnTo>
                    <a:pt x="502085" y="102872"/>
                  </a:lnTo>
                  <a:lnTo>
                    <a:pt x="551208" y="100227"/>
                  </a:lnTo>
                  <a:lnTo>
                    <a:pt x="867252" y="100227"/>
                  </a:lnTo>
                  <a:lnTo>
                    <a:pt x="854635" y="91130"/>
                  </a:lnTo>
                  <a:lnTo>
                    <a:pt x="816317" y="67969"/>
                  </a:lnTo>
                  <a:lnTo>
                    <a:pt x="776048" y="47913"/>
                  </a:lnTo>
                  <a:lnTo>
                    <a:pt x="733993" y="31128"/>
                  </a:lnTo>
                  <a:lnTo>
                    <a:pt x="690318" y="17779"/>
                  </a:lnTo>
                  <a:lnTo>
                    <a:pt x="645185" y="8032"/>
                  </a:lnTo>
                  <a:lnTo>
                    <a:pt x="598760" y="2050"/>
                  </a:lnTo>
                  <a:lnTo>
                    <a:pt x="551208" y="0"/>
                  </a:lnTo>
                  <a:close/>
                </a:path>
                <a:path w="1102995" h="1102995">
                  <a:moveTo>
                    <a:pt x="867252" y="100227"/>
                  </a:moveTo>
                  <a:lnTo>
                    <a:pt x="551208" y="100227"/>
                  </a:lnTo>
                  <a:lnTo>
                    <a:pt x="600331" y="102909"/>
                  </a:lnTo>
                  <a:lnTo>
                    <a:pt x="647921" y="110693"/>
                  </a:lnTo>
                  <a:lnTo>
                    <a:pt x="693705" y="123304"/>
                  </a:lnTo>
                  <a:lnTo>
                    <a:pt x="737407" y="140467"/>
                  </a:lnTo>
                  <a:lnTo>
                    <a:pt x="778753" y="161908"/>
                  </a:lnTo>
                  <a:lnTo>
                    <a:pt x="817469" y="187353"/>
                  </a:lnTo>
                  <a:lnTo>
                    <a:pt x="853279" y="216527"/>
                  </a:lnTo>
                  <a:lnTo>
                    <a:pt x="885909" y="249156"/>
                  </a:lnTo>
                  <a:lnTo>
                    <a:pt x="915084" y="284964"/>
                  </a:lnTo>
                  <a:lnTo>
                    <a:pt x="940530" y="323678"/>
                  </a:lnTo>
                  <a:lnTo>
                    <a:pt x="961972" y="365022"/>
                  </a:lnTo>
                  <a:lnTo>
                    <a:pt x="979136" y="408723"/>
                  </a:lnTo>
                  <a:lnTo>
                    <a:pt x="991747" y="454506"/>
                  </a:lnTo>
                  <a:lnTo>
                    <a:pt x="999524" y="502060"/>
                  </a:lnTo>
                  <a:lnTo>
                    <a:pt x="1002210" y="551218"/>
                  </a:lnTo>
                  <a:lnTo>
                    <a:pt x="999562" y="600343"/>
                  </a:lnTo>
                  <a:lnTo>
                    <a:pt x="991803" y="647940"/>
                  </a:lnTo>
                  <a:lnTo>
                    <a:pt x="979208" y="693733"/>
                  </a:lnTo>
                  <a:lnTo>
                    <a:pt x="962053" y="737445"/>
                  </a:lnTo>
                  <a:lnTo>
                    <a:pt x="940614" y="778803"/>
                  </a:lnTo>
                  <a:lnTo>
                    <a:pt x="915165" y="817530"/>
                  </a:lnTo>
                  <a:lnTo>
                    <a:pt x="885984" y="853350"/>
                  </a:lnTo>
                  <a:lnTo>
                    <a:pt x="853344" y="885988"/>
                  </a:lnTo>
                  <a:lnTo>
                    <a:pt x="817523" y="915169"/>
                  </a:lnTo>
                  <a:lnTo>
                    <a:pt x="778795" y="940617"/>
                  </a:lnTo>
                  <a:lnTo>
                    <a:pt x="737437" y="962055"/>
                  </a:lnTo>
                  <a:lnTo>
                    <a:pt x="693723" y="979209"/>
                  </a:lnTo>
                  <a:lnTo>
                    <a:pt x="647930" y="991804"/>
                  </a:lnTo>
                  <a:lnTo>
                    <a:pt x="600333" y="999562"/>
                  </a:lnTo>
                  <a:lnTo>
                    <a:pt x="551208" y="1002210"/>
                  </a:lnTo>
                  <a:lnTo>
                    <a:pt x="867472" y="1002210"/>
                  </a:lnTo>
                  <a:lnTo>
                    <a:pt x="924899" y="956401"/>
                  </a:lnTo>
                  <a:lnTo>
                    <a:pt x="956394" y="924906"/>
                  </a:lnTo>
                  <a:lnTo>
                    <a:pt x="985277" y="890964"/>
                  </a:lnTo>
                  <a:lnTo>
                    <a:pt x="1011382" y="854740"/>
                  </a:lnTo>
                  <a:lnTo>
                    <a:pt x="1034543" y="816402"/>
                  </a:lnTo>
                  <a:lnTo>
                    <a:pt x="1054595" y="776113"/>
                  </a:lnTo>
                  <a:lnTo>
                    <a:pt x="1071373" y="734040"/>
                  </a:lnTo>
                  <a:lnTo>
                    <a:pt x="1084711" y="690349"/>
                  </a:lnTo>
                  <a:lnTo>
                    <a:pt x="1094443" y="645204"/>
                  </a:lnTo>
                  <a:lnTo>
                    <a:pt x="1100403" y="598772"/>
                  </a:lnTo>
                  <a:lnTo>
                    <a:pt x="1102427" y="551218"/>
                  </a:lnTo>
                  <a:lnTo>
                    <a:pt x="1100344" y="503636"/>
                  </a:lnTo>
                  <a:lnTo>
                    <a:pt x="1094333" y="457182"/>
                  </a:lnTo>
                  <a:lnTo>
                    <a:pt x="1084557" y="412021"/>
                  </a:lnTo>
                  <a:lnTo>
                    <a:pt x="1071182" y="368318"/>
                  </a:lnTo>
                  <a:lnTo>
                    <a:pt x="1054373" y="326238"/>
                  </a:lnTo>
                  <a:lnTo>
                    <a:pt x="1034295" y="285947"/>
                  </a:lnTo>
                  <a:lnTo>
                    <a:pt x="1011211" y="247745"/>
                  </a:lnTo>
                  <a:lnTo>
                    <a:pt x="985113" y="211531"/>
                  </a:lnTo>
                  <a:lnTo>
                    <a:pt x="956242" y="177598"/>
                  </a:lnTo>
                  <a:lnTo>
                    <a:pt x="924762" y="146110"/>
                  </a:lnTo>
                  <a:lnTo>
                    <a:pt x="890838" y="117232"/>
                  </a:lnTo>
                  <a:lnTo>
                    <a:pt x="867252" y="100227"/>
                  </a:lnTo>
                  <a:close/>
                </a:path>
              </a:pathLst>
            </a:custGeom>
            <a:solidFill>
              <a:schemeClr val="bg1"/>
            </a:solidFill>
          </p:spPr>
          <p:txBody>
            <a:bodyPr wrap="square" lIns="0" tIns="0" rIns="0" bIns="0" rtlCol="0"/>
            <a:lstStyle>
              <a:defPPr>
                <a:defRPr kern="0"/>
              </a:defPPr>
            </a:lstStyle>
            <a:p>
              <a:endParaRPr sz="1092">
                <a:latin typeface="Globotipo Texto" panose="00000500000000000000" pitchFamily="50" charset="0"/>
                <a:ea typeface="Tahoma" panose="020B0604030504040204" pitchFamily="34" charset="0"/>
                <a:cs typeface="Tahoma" panose="020B0604030504040204" pitchFamily="34" charset="0"/>
              </a:endParaRPr>
            </a:p>
          </p:txBody>
        </p:sp>
        <p:pic>
          <p:nvPicPr>
            <p:cNvPr id="50" name="object 11">
              <a:extLst>
                <a:ext uri="{FF2B5EF4-FFF2-40B4-BE49-F238E27FC236}">
                  <a16:creationId xmlns:a16="http://schemas.microsoft.com/office/drawing/2014/main" id="{6EBA639E-EF1F-AFA7-AD55-9658A9729287}"/>
                </a:ext>
              </a:extLst>
            </p:cNvPr>
            <p:cNvPicPr/>
            <p:nvPr/>
          </p:nvPicPr>
          <p:blipFill>
            <a:blip r:embed="rId2" cstate="print">
              <a:lum bright="70000" contrast="-70000"/>
            </a:blip>
            <a:stretch>
              <a:fillRect/>
            </a:stretch>
          </p:blipFill>
          <p:spPr>
            <a:xfrm>
              <a:off x="2457963" y="4081354"/>
              <a:ext cx="115483" cy="115483"/>
            </a:xfrm>
            <a:prstGeom prst="rect">
              <a:avLst/>
            </a:prstGeom>
          </p:spPr>
        </p:pic>
        <p:pic>
          <p:nvPicPr>
            <p:cNvPr id="51" name="object 12">
              <a:extLst>
                <a:ext uri="{FF2B5EF4-FFF2-40B4-BE49-F238E27FC236}">
                  <a16:creationId xmlns:a16="http://schemas.microsoft.com/office/drawing/2014/main" id="{7B36C069-ED4B-22F6-C39D-AA487579BE6A}"/>
                </a:ext>
              </a:extLst>
            </p:cNvPr>
            <p:cNvPicPr/>
            <p:nvPr/>
          </p:nvPicPr>
          <p:blipFill>
            <a:blip r:embed="rId3" cstate="print">
              <a:lum bright="70000" contrast="-70000"/>
            </a:blip>
            <a:stretch>
              <a:fillRect/>
            </a:stretch>
          </p:blipFill>
          <p:spPr>
            <a:xfrm>
              <a:off x="2731023" y="4354216"/>
              <a:ext cx="189826" cy="191043"/>
            </a:xfrm>
            <a:prstGeom prst="rect">
              <a:avLst/>
            </a:prstGeom>
          </p:spPr>
        </p:pic>
        <p:sp>
          <p:nvSpPr>
            <p:cNvPr id="52" name="object 13">
              <a:extLst>
                <a:ext uri="{FF2B5EF4-FFF2-40B4-BE49-F238E27FC236}">
                  <a16:creationId xmlns:a16="http://schemas.microsoft.com/office/drawing/2014/main" id="{53D8CB05-BD5A-724D-466C-18EDCE5900C4}"/>
                </a:ext>
              </a:extLst>
            </p:cNvPr>
            <p:cNvSpPr/>
            <p:nvPr/>
          </p:nvSpPr>
          <p:spPr>
            <a:xfrm>
              <a:off x="2513082" y="4136465"/>
              <a:ext cx="324485" cy="324485"/>
            </a:xfrm>
            <a:custGeom>
              <a:avLst/>
              <a:gdLst/>
              <a:ahLst/>
              <a:cxnLst/>
              <a:rect l="l" t="t" r="r" b="b"/>
              <a:pathLst>
                <a:path w="324485" h="324485">
                  <a:moveTo>
                    <a:pt x="131341" y="0"/>
                  </a:moveTo>
                  <a:lnTo>
                    <a:pt x="7334" y="113632"/>
                  </a:lnTo>
                  <a:lnTo>
                    <a:pt x="0" y="131349"/>
                  </a:lnTo>
                  <a:lnTo>
                    <a:pt x="1833" y="140776"/>
                  </a:lnTo>
                  <a:lnTo>
                    <a:pt x="7334" y="149066"/>
                  </a:lnTo>
                  <a:lnTo>
                    <a:pt x="182533" y="324055"/>
                  </a:lnTo>
                  <a:lnTo>
                    <a:pt x="324047" y="182342"/>
                  </a:lnTo>
                  <a:lnTo>
                    <a:pt x="149058" y="7342"/>
                  </a:lnTo>
                  <a:lnTo>
                    <a:pt x="140768" y="1835"/>
                  </a:lnTo>
                  <a:lnTo>
                    <a:pt x="131341" y="0"/>
                  </a:lnTo>
                  <a:close/>
                </a:path>
              </a:pathLst>
            </a:custGeom>
            <a:solidFill>
              <a:schemeClr val="bg1"/>
            </a:solidFill>
          </p:spPr>
          <p:txBody>
            <a:bodyPr wrap="square" lIns="0" tIns="0" rIns="0" bIns="0" rtlCol="0"/>
            <a:lstStyle>
              <a:defPPr>
                <a:defRPr kern="0"/>
              </a:defPPr>
            </a:lstStyle>
            <a:p>
              <a:endParaRPr sz="1092">
                <a:latin typeface="Globotipo Texto" panose="00000500000000000000" pitchFamily="50" charset="0"/>
                <a:ea typeface="Tahoma" panose="020B0604030504040204" pitchFamily="34" charset="0"/>
                <a:cs typeface="Tahoma" panose="020B0604030504040204" pitchFamily="34" charset="0"/>
              </a:endParaRPr>
            </a:p>
          </p:txBody>
        </p:sp>
      </p:grpSp>
      <p:sp>
        <p:nvSpPr>
          <p:cNvPr id="43" name="object 16">
            <a:extLst>
              <a:ext uri="{FF2B5EF4-FFF2-40B4-BE49-F238E27FC236}">
                <a16:creationId xmlns:a16="http://schemas.microsoft.com/office/drawing/2014/main" id="{0880B616-4308-913D-78D8-5A0DA4199487}"/>
              </a:ext>
            </a:extLst>
          </p:cNvPr>
          <p:cNvSpPr/>
          <p:nvPr/>
        </p:nvSpPr>
        <p:spPr>
          <a:xfrm>
            <a:off x="3418861" y="1471547"/>
            <a:ext cx="717652" cy="1064929"/>
          </a:xfrm>
          <a:custGeom>
            <a:avLst/>
            <a:gdLst/>
            <a:ahLst/>
            <a:cxnLst/>
            <a:rect l="l" t="t" r="r" b="b"/>
            <a:pathLst>
              <a:path w="1183640" h="1756410">
                <a:moveTo>
                  <a:pt x="229069" y="458114"/>
                </a:moveTo>
                <a:lnTo>
                  <a:pt x="227698" y="450303"/>
                </a:lnTo>
                <a:lnTo>
                  <a:pt x="223824" y="444271"/>
                </a:lnTo>
                <a:lnTo>
                  <a:pt x="217792" y="440397"/>
                </a:lnTo>
                <a:lnTo>
                  <a:pt x="209981" y="439026"/>
                </a:lnTo>
                <a:lnTo>
                  <a:pt x="152704" y="439026"/>
                </a:lnTo>
                <a:lnTo>
                  <a:pt x="144894" y="440397"/>
                </a:lnTo>
                <a:lnTo>
                  <a:pt x="138874" y="444271"/>
                </a:lnTo>
                <a:lnTo>
                  <a:pt x="134988" y="450303"/>
                </a:lnTo>
                <a:lnTo>
                  <a:pt x="133616" y="458114"/>
                </a:lnTo>
                <a:lnTo>
                  <a:pt x="135001" y="465937"/>
                </a:lnTo>
                <a:lnTo>
                  <a:pt x="138874" y="471957"/>
                </a:lnTo>
                <a:lnTo>
                  <a:pt x="144894" y="475830"/>
                </a:lnTo>
                <a:lnTo>
                  <a:pt x="152704" y="477202"/>
                </a:lnTo>
                <a:lnTo>
                  <a:pt x="209981" y="477202"/>
                </a:lnTo>
                <a:lnTo>
                  <a:pt x="217792" y="475830"/>
                </a:lnTo>
                <a:lnTo>
                  <a:pt x="223824" y="471957"/>
                </a:lnTo>
                <a:lnTo>
                  <a:pt x="227698" y="465937"/>
                </a:lnTo>
                <a:lnTo>
                  <a:pt x="229069" y="458114"/>
                </a:lnTo>
                <a:close/>
              </a:path>
              <a:path w="1183640" h="1756410">
                <a:moveTo>
                  <a:pt x="610831" y="19100"/>
                </a:moveTo>
                <a:lnTo>
                  <a:pt x="609460" y="11277"/>
                </a:lnTo>
                <a:lnTo>
                  <a:pt x="605586" y="5245"/>
                </a:lnTo>
                <a:lnTo>
                  <a:pt x="599554" y="1371"/>
                </a:lnTo>
                <a:lnTo>
                  <a:pt x="591731" y="0"/>
                </a:lnTo>
                <a:lnTo>
                  <a:pt x="583920" y="1371"/>
                </a:lnTo>
                <a:lnTo>
                  <a:pt x="577900" y="5245"/>
                </a:lnTo>
                <a:lnTo>
                  <a:pt x="574014" y="11277"/>
                </a:lnTo>
                <a:lnTo>
                  <a:pt x="572643" y="19100"/>
                </a:lnTo>
                <a:lnTo>
                  <a:pt x="572643" y="76365"/>
                </a:lnTo>
                <a:lnTo>
                  <a:pt x="574014" y="84175"/>
                </a:lnTo>
                <a:lnTo>
                  <a:pt x="577900" y="90195"/>
                </a:lnTo>
                <a:lnTo>
                  <a:pt x="583920" y="94068"/>
                </a:lnTo>
                <a:lnTo>
                  <a:pt x="591731" y="95440"/>
                </a:lnTo>
                <a:lnTo>
                  <a:pt x="599554" y="94068"/>
                </a:lnTo>
                <a:lnTo>
                  <a:pt x="605574" y="90195"/>
                </a:lnTo>
                <a:lnTo>
                  <a:pt x="609447" y="84162"/>
                </a:lnTo>
                <a:lnTo>
                  <a:pt x="610831" y="76352"/>
                </a:lnTo>
                <a:lnTo>
                  <a:pt x="610831" y="19100"/>
                </a:lnTo>
                <a:close/>
              </a:path>
              <a:path w="1183640" h="1756410">
                <a:moveTo>
                  <a:pt x="935355" y="458114"/>
                </a:moveTo>
                <a:lnTo>
                  <a:pt x="931913" y="409879"/>
                </a:lnTo>
                <a:lnTo>
                  <a:pt x="921778" y="362966"/>
                </a:lnTo>
                <a:lnTo>
                  <a:pt x="905281" y="318058"/>
                </a:lnTo>
                <a:lnTo>
                  <a:pt x="895223" y="299224"/>
                </a:lnTo>
                <a:lnTo>
                  <a:pt x="895223" y="458127"/>
                </a:lnTo>
                <a:lnTo>
                  <a:pt x="891857" y="503364"/>
                </a:lnTo>
                <a:lnTo>
                  <a:pt x="881976" y="547052"/>
                </a:lnTo>
                <a:lnTo>
                  <a:pt x="865962" y="588543"/>
                </a:lnTo>
                <a:lnTo>
                  <a:pt x="844156" y="627202"/>
                </a:lnTo>
                <a:lnTo>
                  <a:pt x="830351" y="645058"/>
                </a:lnTo>
                <a:lnTo>
                  <a:pt x="787463" y="700735"/>
                </a:lnTo>
                <a:lnTo>
                  <a:pt x="763270" y="742137"/>
                </a:lnTo>
                <a:lnTo>
                  <a:pt x="744677" y="785914"/>
                </a:lnTo>
                <a:lnTo>
                  <a:pt x="731939" y="831430"/>
                </a:lnTo>
                <a:lnTo>
                  <a:pt x="725347" y="878052"/>
                </a:lnTo>
                <a:lnTo>
                  <a:pt x="610806" y="878052"/>
                </a:lnTo>
                <a:lnTo>
                  <a:pt x="610819" y="675716"/>
                </a:lnTo>
                <a:lnTo>
                  <a:pt x="634809" y="645058"/>
                </a:lnTo>
                <a:lnTo>
                  <a:pt x="637679" y="639445"/>
                </a:lnTo>
                <a:lnTo>
                  <a:pt x="652335" y="610806"/>
                </a:lnTo>
                <a:lnTo>
                  <a:pt x="663435" y="573709"/>
                </a:lnTo>
                <a:lnTo>
                  <a:pt x="668083" y="534466"/>
                </a:lnTo>
                <a:lnTo>
                  <a:pt x="706259" y="534466"/>
                </a:lnTo>
                <a:lnTo>
                  <a:pt x="760183" y="512038"/>
                </a:lnTo>
                <a:lnTo>
                  <a:pt x="782599" y="458114"/>
                </a:lnTo>
                <a:lnTo>
                  <a:pt x="776579" y="428472"/>
                </a:lnTo>
                <a:lnTo>
                  <a:pt x="770813" y="419950"/>
                </a:lnTo>
                <a:lnTo>
                  <a:pt x="760183" y="404202"/>
                </a:lnTo>
                <a:lnTo>
                  <a:pt x="744423" y="393560"/>
                </a:lnTo>
                <a:lnTo>
                  <a:pt x="744423" y="458127"/>
                </a:lnTo>
                <a:lnTo>
                  <a:pt x="741413" y="472935"/>
                </a:lnTo>
                <a:lnTo>
                  <a:pt x="733221" y="485076"/>
                </a:lnTo>
                <a:lnTo>
                  <a:pt x="721080" y="493280"/>
                </a:lnTo>
                <a:lnTo>
                  <a:pt x="706259" y="496290"/>
                </a:lnTo>
                <a:lnTo>
                  <a:pt x="668083" y="496290"/>
                </a:lnTo>
                <a:lnTo>
                  <a:pt x="668083" y="458114"/>
                </a:lnTo>
                <a:lnTo>
                  <a:pt x="671093" y="443293"/>
                </a:lnTo>
                <a:lnTo>
                  <a:pt x="679297" y="431152"/>
                </a:lnTo>
                <a:lnTo>
                  <a:pt x="691438" y="422960"/>
                </a:lnTo>
                <a:lnTo>
                  <a:pt x="706259" y="419950"/>
                </a:lnTo>
                <a:lnTo>
                  <a:pt x="721080" y="422960"/>
                </a:lnTo>
                <a:lnTo>
                  <a:pt x="733221" y="431152"/>
                </a:lnTo>
                <a:lnTo>
                  <a:pt x="741413" y="443293"/>
                </a:lnTo>
                <a:lnTo>
                  <a:pt x="744423" y="458127"/>
                </a:lnTo>
                <a:lnTo>
                  <a:pt x="744423" y="393560"/>
                </a:lnTo>
                <a:lnTo>
                  <a:pt x="735914" y="387807"/>
                </a:lnTo>
                <a:lnTo>
                  <a:pt x="706259" y="381774"/>
                </a:lnTo>
                <a:lnTo>
                  <a:pt x="676617" y="387807"/>
                </a:lnTo>
                <a:lnTo>
                  <a:pt x="652348" y="404202"/>
                </a:lnTo>
                <a:lnTo>
                  <a:pt x="635939" y="428472"/>
                </a:lnTo>
                <a:lnTo>
                  <a:pt x="629920" y="458114"/>
                </a:lnTo>
                <a:lnTo>
                  <a:pt x="629920" y="496290"/>
                </a:lnTo>
                <a:lnTo>
                  <a:pt x="629907" y="534466"/>
                </a:lnTo>
                <a:lnTo>
                  <a:pt x="626364" y="562673"/>
                </a:lnTo>
                <a:lnTo>
                  <a:pt x="618693" y="589813"/>
                </a:lnTo>
                <a:lnTo>
                  <a:pt x="607085" y="615530"/>
                </a:lnTo>
                <a:lnTo>
                  <a:pt x="591731" y="639445"/>
                </a:lnTo>
                <a:lnTo>
                  <a:pt x="576376" y="615530"/>
                </a:lnTo>
                <a:lnTo>
                  <a:pt x="564769" y="589813"/>
                </a:lnTo>
                <a:lnTo>
                  <a:pt x="557098" y="562622"/>
                </a:lnTo>
                <a:lnTo>
                  <a:pt x="553554" y="534466"/>
                </a:lnTo>
                <a:lnTo>
                  <a:pt x="629907" y="534466"/>
                </a:lnTo>
                <a:lnTo>
                  <a:pt x="629907" y="496290"/>
                </a:lnTo>
                <a:lnTo>
                  <a:pt x="553580" y="496290"/>
                </a:lnTo>
                <a:lnTo>
                  <a:pt x="553567" y="458114"/>
                </a:lnTo>
                <a:lnTo>
                  <a:pt x="547547" y="428472"/>
                </a:lnTo>
                <a:lnTo>
                  <a:pt x="541782" y="419950"/>
                </a:lnTo>
                <a:lnTo>
                  <a:pt x="531152" y="404202"/>
                </a:lnTo>
                <a:lnTo>
                  <a:pt x="515378" y="393560"/>
                </a:lnTo>
                <a:lnTo>
                  <a:pt x="515378" y="458114"/>
                </a:lnTo>
                <a:lnTo>
                  <a:pt x="515378" y="496290"/>
                </a:lnTo>
                <a:lnTo>
                  <a:pt x="477215" y="496290"/>
                </a:lnTo>
                <a:lnTo>
                  <a:pt x="462381" y="493280"/>
                </a:lnTo>
                <a:lnTo>
                  <a:pt x="450240" y="485076"/>
                </a:lnTo>
                <a:lnTo>
                  <a:pt x="442048" y="472935"/>
                </a:lnTo>
                <a:lnTo>
                  <a:pt x="439039" y="458114"/>
                </a:lnTo>
                <a:lnTo>
                  <a:pt x="442048" y="443293"/>
                </a:lnTo>
                <a:lnTo>
                  <a:pt x="450240" y="431152"/>
                </a:lnTo>
                <a:lnTo>
                  <a:pt x="462381" y="422960"/>
                </a:lnTo>
                <a:lnTo>
                  <a:pt x="477215" y="419950"/>
                </a:lnTo>
                <a:lnTo>
                  <a:pt x="492036" y="422960"/>
                </a:lnTo>
                <a:lnTo>
                  <a:pt x="504164" y="431152"/>
                </a:lnTo>
                <a:lnTo>
                  <a:pt x="512368" y="443293"/>
                </a:lnTo>
                <a:lnTo>
                  <a:pt x="515378" y="458114"/>
                </a:lnTo>
                <a:lnTo>
                  <a:pt x="515378" y="393560"/>
                </a:lnTo>
                <a:lnTo>
                  <a:pt x="506869" y="387807"/>
                </a:lnTo>
                <a:lnTo>
                  <a:pt x="477215" y="381774"/>
                </a:lnTo>
                <a:lnTo>
                  <a:pt x="447573" y="387807"/>
                </a:lnTo>
                <a:lnTo>
                  <a:pt x="423303" y="404202"/>
                </a:lnTo>
                <a:lnTo>
                  <a:pt x="406908" y="428472"/>
                </a:lnTo>
                <a:lnTo>
                  <a:pt x="400875" y="458127"/>
                </a:lnTo>
                <a:lnTo>
                  <a:pt x="406908" y="487768"/>
                </a:lnTo>
                <a:lnTo>
                  <a:pt x="423303" y="512038"/>
                </a:lnTo>
                <a:lnTo>
                  <a:pt x="447573" y="528447"/>
                </a:lnTo>
                <a:lnTo>
                  <a:pt x="477215" y="534466"/>
                </a:lnTo>
                <a:lnTo>
                  <a:pt x="515404" y="534466"/>
                </a:lnTo>
                <a:lnTo>
                  <a:pt x="520052" y="573709"/>
                </a:lnTo>
                <a:lnTo>
                  <a:pt x="531152" y="610819"/>
                </a:lnTo>
                <a:lnTo>
                  <a:pt x="548690" y="645058"/>
                </a:lnTo>
                <a:lnTo>
                  <a:pt x="572668" y="675716"/>
                </a:lnTo>
                <a:lnTo>
                  <a:pt x="572643" y="878052"/>
                </a:lnTo>
                <a:lnTo>
                  <a:pt x="458101" y="878052"/>
                </a:lnTo>
                <a:lnTo>
                  <a:pt x="452437" y="830732"/>
                </a:lnTo>
                <a:lnTo>
                  <a:pt x="440258" y="785329"/>
                </a:lnTo>
                <a:lnTo>
                  <a:pt x="421957" y="742403"/>
                </a:lnTo>
                <a:lnTo>
                  <a:pt x="397878" y="702500"/>
                </a:lnTo>
                <a:lnTo>
                  <a:pt x="368388" y="666165"/>
                </a:lnTo>
                <a:lnTo>
                  <a:pt x="335508" y="623519"/>
                </a:lnTo>
                <a:lnTo>
                  <a:pt x="310489" y="576465"/>
                </a:lnTo>
                <a:lnTo>
                  <a:pt x="293916" y="526135"/>
                </a:lnTo>
                <a:lnTo>
                  <a:pt x="286308" y="473583"/>
                </a:lnTo>
                <a:lnTo>
                  <a:pt x="288226" y="419950"/>
                </a:lnTo>
                <a:lnTo>
                  <a:pt x="297395" y="375145"/>
                </a:lnTo>
                <a:lnTo>
                  <a:pt x="313055" y="332790"/>
                </a:lnTo>
                <a:lnTo>
                  <a:pt x="334606" y="293471"/>
                </a:lnTo>
                <a:lnTo>
                  <a:pt x="361492" y="257771"/>
                </a:lnTo>
                <a:lnTo>
                  <a:pt x="393128" y="226301"/>
                </a:lnTo>
                <a:lnTo>
                  <a:pt x="428917" y="199656"/>
                </a:lnTo>
                <a:lnTo>
                  <a:pt x="468287" y="178422"/>
                </a:lnTo>
                <a:lnTo>
                  <a:pt x="510667" y="163220"/>
                </a:lnTo>
                <a:lnTo>
                  <a:pt x="555459" y="154622"/>
                </a:lnTo>
                <a:lnTo>
                  <a:pt x="607758" y="153212"/>
                </a:lnTo>
                <a:lnTo>
                  <a:pt x="658685" y="160324"/>
                </a:lnTo>
                <a:lnTo>
                  <a:pt x="707326" y="175780"/>
                </a:lnTo>
                <a:lnTo>
                  <a:pt x="752754" y="199390"/>
                </a:lnTo>
                <a:lnTo>
                  <a:pt x="794054" y="230962"/>
                </a:lnTo>
                <a:lnTo>
                  <a:pt x="829500" y="268338"/>
                </a:lnTo>
                <a:lnTo>
                  <a:pt x="857707" y="310921"/>
                </a:lnTo>
                <a:lnTo>
                  <a:pt x="878306" y="357543"/>
                </a:lnTo>
                <a:lnTo>
                  <a:pt x="890943" y="407009"/>
                </a:lnTo>
                <a:lnTo>
                  <a:pt x="895223" y="458127"/>
                </a:lnTo>
                <a:lnTo>
                  <a:pt x="895223" y="299224"/>
                </a:lnTo>
                <a:lnTo>
                  <a:pt x="854481" y="237058"/>
                </a:lnTo>
                <a:lnTo>
                  <a:pt x="820813" y="202336"/>
                </a:lnTo>
                <a:lnTo>
                  <a:pt x="781926" y="172110"/>
                </a:lnTo>
                <a:lnTo>
                  <a:pt x="748728" y="153212"/>
                </a:lnTo>
                <a:lnTo>
                  <a:pt x="695553" y="130759"/>
                </a:lnTo>
                <a:lnTo>
                  <a:pt x="649020" y="119621"/>
                </a:lnTo>
                <a:lnTo>
                  <a:pt x="600900" y="114858"/>
                </a:lnTo>
                <a:lnTo>
                  <a:pt x="551675" y="116446"/>
                </a:lnTo>
                <a:lnTo>
                  <a:pt x="505701" y="124777"/>
                </a:lnTo>
                <a:lnTo>
                  <a:pt x="462026" y="139166"/>
                </a:lnTo>
                <a:lnTo>
                  <a:pt x="421106" y="159118"/>
                </a:lnTo>
                <a:lnTo>
                  <a:pt x="383387" y="184150"/>
                </a:lnTo>
                <a:lnTo>
                  <a:pt x="349338" y="213791"/>
                </a:lnTo>
                <a:lnTo>
                  <a:pt x="319405" y="247561"/>
                </a:lnTo>
                <a:lnTo>
                  <a:pt x="294055" y="284962"/>
                </a:lnTo>
                <a:lnTo>
                  <a:pt x="273748" y="325526"/>
                </a:lnTo>
                <a:lnTo>
                  <a:pt x="258940" y="368769"/>
                </a:lnTo>
                <a:lnTo>
                  <a:pt x="250075" y="414223"/>
                </a:lnTo>
                <a:lnTo>
                  <a:pt x="247840" y="464680"/>
                </a:lnTo>
                <a:lnTo>
                  <a:pt x="252488" y="514400"/>
                </a:lnTo>
                <a:lnTo>
                  <a:pt x="263944" y="562673"/>
                </a:lnTo>
                <a:lnTo>
                  <a:pt x="282041" y="608634"/>
                </a:lnTo>
                <a:lnTo>
                  <a:pt x="306730" y="651662"/>
                </a:lnTo>
                <a:lnTo>
                  <a:pt x="337896" y="690994"/>
                </a:lnTo>
                <a:lnTo>
                  <a:pt x="366941" y="727087"/>
                </a:lnTo>
                <a:lnTo>
                  <a:pt x="389851" y="766305"/>
                </a:lnTo>
                <a:lnTo>
                  <a:pt x="406450" y="808088"/>
                </a:lnTo>
                <a:lnTo>
                  <a:pt x="416534" y="851877"/>
                </a:lnTo>
                <a:lnTo>
                  <a:pt x="419950" y="897140"/>
                </a:lnTo>
                <a:lnTo>
                  <a:pt x="421322" y="904963"/>
                </a:lnTo>
                <a:lnTo>
                  <a:pt x="425196" y="910983"/>
                </a:lnTo>
                <a:lnTo>
                  <a:pt x="431228" y="914869"/>
                </a:lnTo>
                <a:lnTo>
                  <a:pt x="439039" y="916228"/>
                </a:lnTo>
                <a:lnTo>
                  <a:pt x="439039" y="954405"/>
                </a:lnTo>
                <a:lnTo>
                  <a:pt x="431215" y="955789"/>
                </a:lnTo>
                <a:lnTo>
                  <a:pt x="425196" y="959662"/>
                </a:lnTo>
                <a:lnTo>
                  <a:pt x="421322" y="965695"/>
                </a:lnTo>
                <a:lnTo>
                  <a:pt x="419950" y="973505"/>
                </a:lnTo>
                <a:lnTo>
                  <a:pt x="421322" y="981329"/>
                </a:lnTo>
                <a:lnTo>
                  <a:pt x="425196" y="987348"/>
                </a:lnTo>
                <a:lnTo>
                  <a:pt x="431228" y="991222"/>
                </a:lnTo>
                <a:lnTo>
                  <a:pt x="439039" y="992593"/>
                </a:lnTo>
                <a:lnTo>
                  <a:pt x="448068" y="1037069"/>
                </a:lnTo>
                <a:lnTo>
                  <a:pt x="472681" y="1073492"/>
                </a:lnTo>
                <a:lnTo>
                  <a:pt x="509104" y="1098105"/>
                </a:lnTo>
                <a:lnTo>
                  <a:pt x="553580" y="1107135"/>
                </a:lnTo>
                <a:lnTo>
                  <a:pt x="629920" y="1107135"/>
                </a:lnTo>
                <a:lnTo>
                  <a:pt x="674395" y="1098105"/>
                </a:lnTo>
                <a:lnTo>
                  <a:pt x="710806" y="1073492"/>
                </a:lnTo>
                <a:lnTo>
                  <a:pt x="735418" y="1037069"/>
                </a:lnTo>
                <a:lnTo>
                  <a:pt x="744461" y="992593"/>
                </a:lnTo>
                <a:lnTo>
                  <a:pt x="752271" y="991222"/>
                </a:lnTo>
                <a:lnTo>
                  <a:pt x="758291" y="987348"/>
                </a:lnTo>
                <a:lnTo>
                  <a:pt x="762177" y="981316"/>
                </a:lnTo>
                <a:lnTo>
                  <a:pt x="763549" y="973505"/>
                </a:lnTo>
                <a:lnTo>
                  <a:pt x="762177" y="965682"/>
                </a:lnTo>
                <a:lnTo>
                  <a:pt x="758291" y="959662"/>
                </a:lnTo>
                <a:lnTo>
                  <a:pt x="752271" y="955776"/>
                </a:lnTo>
                <a:lnTo>
                  <a:pt x="744461" y="954405"/>
                </a:lnTo>
                <a:lnTo>
                  <a:pt x="744461" y="916228"/>
                </a:lnTo>
                <a:lnTo>
                  <a:pt x="765009" y="878052"/>
                </a:lnTo>
                <a:lnTo>
                  <a:pt x="766965" y="852601"/>
                </a:lnTo>
                <a:lnTo>
                  <a:pt x="777163" y="808786"/>
                </a:lnTo>
                <a:lnTo>
                  <a:pt x="794054" y="766445"/>
                </a:lnTo>
                <a:lnTo>
                  <a:pt x="817537" y="726300"/>
                </a:lnTo>
                <a:lnTo>
                  <a:pt x="847534" y="689089"/>
                </a:lnTo>
                <a:lnTo>
                  <a:pt x="878662" y="649122"/>
                </a:lnTo>
                <a:lnTo>
                  <a:pt x="903185" y="605320"/>
                </a:lnTo>
                <a:lnTo>
                  <a:pt x="920940" y="558393"/>
                </a:lnTo>
                <a:lnTo>
                  <a:pt x="931722" y="509079"/>
                </a:lnTo>
                <a:lnTo>
                  <a:pt x="935355" y="458114"/>
                </a:lnTo>
                <a:close/>
              </a:path>
              <a:path w="1183640" h="1756410">
                <a:moveTo>
                  <a:pt x="1049858" y="458114"/>
                </a:moveTo>
                <a:lnTo>
                  <a:pt x="1048486" y="450303"/>
                </a:lnTo>
                <a:lnTo>
                  <a:pt x="1044613" y="444271"/>
                </a:lnTo>
                <a:lnTo>
                  <a:pt x="1038580" y="440397"/>
                </a:lnTo>
                <a:lnTo>
                  <a:pt x="1030770" y="439026"/>
                </a:lnTo>
                <a:lnTo>
                  <a:pt x="973493" y="439026"/>
                </a:lnTo>
                <a:lnTo>
                  <a:pt x="965682" y="440397"/>
                </a:lnTo>
                <a:lnTo>
                  <a:pt x="959662" y="444271"/>
                </a:lnTo>
                <a:lnTo>
                  <a:pt x="955776" y="450303"/>
                </a:lnTo>
                <a:lnTo>
                  <a:pt x="954405" y="458114"/>
                </a:lnTo>
                <a:lnTo>
                  <a:pt x="955776" y="465937"/>
                </a:lnTo>
                <a:lnTo>
                  <a:pt x="959662" y="471957"/>
                </a:lnTo>
                <a:lnTo>
                  <a:pt x="965682" y="475830"/>
                </a:lnTo>
                <a:lnTo>
                  <a:pt x="973493" y="477202"/>
                </a:lnTo>
                <a:lnTo>
                  <a:pt x="1030770" y="477202"/>
                </a:lnTo>
                <a:lnTo>
                  <a:pt x="1038580" y="475830"/>
                </a:lnTo>
                <a:lnTo>
                  <a:pt x="1044613" y="471957"/>
                </a:lnTo>
                <a:lnTo>
                  <a:pt x="1048486" y="465937"/>
                </a:lnTo>
                <a:lnTo>
                  <a:pt x="1049858" y="458114"/>
                </a:lnTo>
                <a:close/>
              </a:path>
              <a:path w="1183640" h="1756410">
                <a:moveTo>
                  <a:pt x="1183474" y="1593862"/>
                </a:moveTo>
                <a:lnTo>
                  <a:pt x="1176337" y="1547012"/>
                </a:lnTo>
                <a:lnTo>
                  <a:pt x="1156500" y="1505343"/>
                </a:lnTo>
                <a:lnTo>
                  <a:pt x="1145286" y="1492669"/>
                </a:lnTo>
                <a:lnTo>
                  <a:pt x="1145286" y="1593875"/>
                </a:lnTo>
                <a:lnTo>
                  <a:pt x="1135557" y="1642249"/>
                </a:lnTo>
                <a:lnTo>
                  <a:pt x="1109014" y="1681670"/>
                </a:lnTo>
                <a:lnTo>
                  <a:pt x="1069594" y="1708213"/>
                </a:lnTo>
                <a:lnTo>
                  <a:pt x="1021219" y="1717929"/>
                </a:lnTo>
                <a:lnTo>
                  <a:pt x="133629" y="1717929"/>
                </a:lnTo>
                <a:lnTo>
                  <a:pt x="133629" y="1679765"/>
                </a:lnTo>
                <a:lnTo>
                  <a:pt x="1021219" y="1679765"/>
                </a:lnTo>
                <a:lnTo>
                  <a:pt x="1054773" y="1673059"/>
                </a:lnTo>
                <a:lnTo>
                  <a:pt x="1082065" y="1654708"/>
                </a:lnTo>
                <a:lnTo>
                  <a:pt x="1100404" y="1627428"/>
                </a:lnTo>
                <a:lnTo>
                  <a:pt x="1107109" y="1593862"/>
                </a:lnTo>
                <a:lnTo>
                  <a:pt x="1100404" y="1560322"/>
                </a:lnTo>
                <a:lnTo>
                  <a:pt x="1082065" y="1533029"/>
                </a:lnTo>
                <a:lnTo>
                  <a:pt x="1054773" y="1514690"/>
                </a:lnTo>
                <a:lnTo>
                  <a:pt x="1021219" y="1507985"/>
                </a:lnTo>
                <a:lnTo>
                  <a:pt x="133629" y="1507985"/>
                </a:lnTo>
                <a:lnTo>
                  <a:pt x="133629" y="1469809"/>
                </a:lnTo>
                <a:lnTo>
                  <a:pt x="1021219" y="1469809"/>
                </a:lnTo>
                <a:lnTo>
                  <a:pt x="1069594" y="1479524"/>
                </a:lnTo>
                <a:lnTo>
                  <a:pt x="1109014" y="1506067"/>
                </a:lnTo>
                <a:lnTo>
                  <a:pt x="1135557" y="1545501"/>
                </a:lnTo>
                <a:lnTo>
                  <a:pt x="1145286" y="1593875"/>
                </a:lnTo>
                <a:lnTo>
                  <a:pt x="1145286" y="1492669"/>
                </a:lnTo>
                <a:lnTo>
                  <a:pt x="1126286" y="1471193"/>
                </a:lnTo>
                <a:lnTo>
                  <a:pt x="1124102" y="1469809"/>
                </a:lnTo>
                <a:lnTo>
                  <a:pt x="1088021" y="1446885"/>
                </a:lnTo>
                <a:lnTo>
                  <a:pt x="1088021" y="1431607"/>
                </a:lnTo>
                <a:lnTo>
                  <a:pt x="1088021" y="1374355"/>
                </a:lnTo>
                <a:lnTo>
                  <a:pt x="1086650" y="1366545"/>
                </a:lnTo>
                <a:lnTo>
                  <a:pt x="1082776" y="1360512"/>
                </a:lnTo>
                <a:lnTo>
                  <a:pt x="1076756" y="1356639"/>
                </a:lnTo>
                <a:lnTo>
                  <a:pt x="1068933" y="1355267"/>
                </a:lnTo>
                <a:lnTo>
                  <a:pt x="1049845" y="1355267"/>
                </a:lnTo>
                <a:lnTo>
                  <a:pt x="1049845" y="1259814"/>
                </a:lnTo>
                <a:lnTo>
                  <a:pt x="1068933" y="1259814"/>
                </a:lnTo>
                <a:lnTo>
                  <a:pt x="1076744" y="1258455"/>
                </a:lnTo>
                <a:lnTo>
                  <a:pt x="1082776" y="1254582"/>
                </a:lnTo>
                <a:lnTo>
                  <a:pt x="1086650" y="1248549"/>
                </a:lnTo>
                <a:lnTo>
                  <a:pt x="1088021" y="1240726"/>
                </a:lnTo>
                <a:lnTo>
                  <a:pt x="1088021" y="1183474"/>
                </a:lnTo>
                <a:lnTo>
                  <a:pt x="1088021" y="1164386"/>
                </a:lnTo>
                <a:lnTo>
                  <a:pt x="1086650" y="1156576"/>
                </a:lnTo>
                <a:lnTo>
                  <a:pt x="1082776" y="1150543"/>
                </a:lnTo>
                <a:lnTo>
                  <a:pt x="1076756" y="1146657"/>
                </a:lnTo>
                <a:lnTo>
                  <a:pt x="1068933" y="1145286"/>
                </a:lnTo>
                <a:lnTo>
                  <a:pt x="1049845" y="1145286"/>
                </a:lnTo>
                <a:lnTo>
                  <a:pt x="1049845" y="1183474"/>
                </a:lnTo>
                <a:lnTo>
                  <a:pt x="1049845" y="1221651"/>
                </a:lnTo>
                <a:lnTo>
                  <a:pt x="162242" y="1221651"/>
                </a:lnTo>
                <a:lnTo>
                  <a:pt x="128689" y="1228369"/>
                </a:lnTo>
                <a:lnTo>
                  <a:pt x="101409" y="1246708"/>
                </a:lnTo>
                <a:lnTo>
                  <a:pt x="83058" y="1273987"/>
                </a:lnTo>
                <a:lnTo>
                  <a:pt x="76352" y="1307541"/>
                </a:lnTo>
                <a:lnTo>
                  <a:pt x="83058" y="1341094"/>
                </a:lnTo>
                <a:lnTo>
                  <a:pt x="101409" y="1368386"/>
                </a:lnTo>
                <a:lnTo>
                  <a:pt x="128689" y="1386725"/>
                </a:lnTo>
                <a:lnTo>
                  <a:pt x="162242" y="1393444"/>
                </a:lnTo>
                <a:lnTo>
                  <a:pt x="1049845" y="1393444"/>
                </a:lnTo>
                <a:lnTo>
                  <a:pt x="1049845" y="1431607"/>
                </a:lnTo>
                <a:lnTo>
                  <a:pt x="162242" y="1431607"/>
                </a:lnTo>
                <a:lnTo>
                  <a:pt x="113868" y="1421879"/>
                </a:lnTo>
                <a:lnTo>
                  <a:pt x="74447" y="1395336"/>
                </a:lnTo>
                <a:lnTo>
                  <a:pt x="47904" y="1355915"/>
                </a:lnTo>
                <a:lnTo>
                  <a:pt x="38188" y="1307541"/>
                </a:lnTo>
                <a:lnTo>
                  <a:pt x="47904" y="1259166"/>
                </a:lnTo>
                <a:lnTo>
                  <a:pt x="74447" y="1219746"/>
                </a:lnTo>
                <a:lnTo>
                  <a:pt x="113868" y="1193203"/>
                </a:lnTo>
                <a:lnTo>
                  <a:pt x="162242" y="1183474"/>
                </a:lnTo>
                <a:lnTo>
                  <a:pt x="1049845" y="1183474"/>
                </a:lnTo>
                <a:lnTo>
                  <a:pt x="1049845" y="1145286"/>
                </a:lnTo>
                <a:lnTo>
                  <a:pt x="162255" y="1145286"/>
                </a:lnTo>
                <a:lnTo>
                  <a:pt x="119087" y="1151077"/>
                </a:lnTo>
                <a:lnTo>
                  <a:pt x="80314" y="1167422"/>
                </a:lnTo>
                <a:lnTo>
                  <a:pt x="47485" y="1192771"/>
                </a:lnTo>
                <a:lnTo>
                  <a:pt x="22123" y="1225600"/>
                </a:lnTo>
                <a:lnTo>
                  <a:pt x="5791" y="1264373"/>
                </a:lnTo>
                <a:lnTo>
                  <a:pt x="0" y="1307541"/>
                </a:lnTo>
                <a:lnTo>
                  <a:pt x="7124" y="1354404"/>
                </a:lnTo>
                <a:lnTo>
                  <a:pt x="26962" y="1396072"/>
                </a:lnTo>
                <a:lnTo>
                  <a:pt x="57175" y="1430223"/>
                </a:lnTo>
                <a:lnTo>
                  <a:pt x="95440" y="1454531"/>
                </a:lnTo>
                <a:lnTo>
                  <a:pt x="95440" y="1527048"/>
                </a:lnTo>
                <a:lnTo>
                  <a:pt x="96812" y="1534858"/>
                </a:lnTo>
                <a:lnTo>
                  <a:pt x="100685" y="1540891"/>
                </a:lnTo>
                <a:lnTo>
                  <a:pt x="106705" y="1544777"/>
                </a:lnTo>
                <a:lnTo>
                  <a:pt x="114528" y="1546148"/>
                </a:lnTo>
                <a:lnTo>
                  <a:pt x="133629" y="1546148"/>
                </a:lnTo>
                <a:lnTo>
                  <a:pt x="133629" y="1641589"/>
                </a:lnTo>
                <a:lnTo>
                  <a:pt x="114528" y="1641589"/>
                </a:lnTo>
                <a:lnTo>
                  <a:pt x="106718" y="1642960"/>
                </a:lnTo>
                <a:lnTo>
                  <a:pt x="100685" y="1646834"/>
                </a:lnTo>
                <a:lnTo>
                  <a:pt x="96812" y="1652854"/>
                </a:lnTo>
                <a:lnTo>
                  <a:pt x="95440" y="1660677"/>
                </a:lnTo>
                <a:lnTo>
                  <a:pt x="95440" y="1737029"/>
                </a:lnTo>
                <a:lnTo>
                  <a:pt x="96812" y="1744840"/>
                </a:lnTo>
                <a:lnTo>
                  <a:pt x="100685" y="1750872"/>
                </a:lnTo>
                <a:lnTo>
                  <a:pt x="106705" y="1754746"/>
                </a:lnTo>
                <a:lnTo>
                  <a:pt x="114528" y="1756117"/>
                </a:lnTo>
                <a:lnTo>
                  <a:pt x="1021207" y="1756117"/>
                </a:lnTo>
                <a:lnTo>
                  <a:pt x="1064387" y="1750326"/>
                </a:lnTo>
                <a:lnTo>
                  <a:pt x="1103147" y="1733994"/>
                </a:lnTo>
                <a:lnTo>
                  <a:pt x="1123950" y="1717929"/>
                </a:lnTo>
                <a:lnTo>
                  <a:pt x="1135989" y="1708632"/>
                </a:lnTo>
                <a:lnTo>
                  <a:pt x="1161338" y="1675803"/>
                </a:lnTo>
                <a:lnTo>
                  <a:pt x="1177683" y="1637030"/>
                </a:lnTo>
                <a:lnTo>
                  <a:pt x="1183474" y="1593862"/>
                </a:lnTo>
                <a:close/>
              </a:path>
            </a:pathLst>
          </a:custGeom>
          <a:solidFill>
            <a:schemeClr val="bg1"/>
          </a:solidFill>
        </p:spPr>
        <p:txBody>
          <a:bodyPr wrap="square" lIns="0" tIns="0" rIns="0" bIns="0" rtlCol="0"/>
          <a:lstStyle>
            <a:defPPr>
              <a:defRPr kern="0"/>
            </a:defPPr>
          </a:lstStyle>
          <a:p>
            <a:endParaRPr sz="1092">
              <a:latin typeface="Globotipo Texto" panose="00000500000000000000" pitchFamily="50" charset="0"/>
              <a:ea typeface="Tahoma" panose="020B0604030504040204" pitchFamily="34" charset="0"/>
              <a:cs typeface="Tahoma" panose="020B0604030504040204" pitchFamily="34" charset="0"/>
            </a:endParaRPr>
          </a:p>
        </p:txBody>
      </p:sp>
      <p:sp>
        <p:nvSpPr>
          <p:cNvPr id="41" name="object 23">
            <a:extLst>
              <a:ext uri="{FF2B5EF4-FFF2-40B4-BE49-F238E27FC236}">
                <a16:creationId xmlns:a16="http://schemas.microsoft.com/office/drawing/2014/main" id="{228B27D2-8EFF-0E31-5E15-BB383D4E45EF}"/>
              </a:ext>
            </a:extLst>
          </p:cNvPr>
          <p:cNvSpPr/>
          <p:nvPr/>
        </p:nvSpPr>
        <p:spPr>
          <a:xfrm>
            <a:off x="10305532" y="1654211"/>
            <a:ext cx="857026" cy="846246"/>
          </a:xfrm>
          <a:custGeom>
            <a:avLst/>
            <a:gdLst/>
            <a:ahLst/>
            <a:cxnLst/>
            <a:rect l="l" t="t" r="r" b="b"/>
            <a:pathLst>
              <a:path w="1413509" h="1395729">
                <a:moveTo>
                  <a:pt x="1404823" y="1102715"/>
                </a:moveTo>
                <a:lnTo>
                  <a:pt x="893508" y="872604"/>
                </a:lnTo>
                <a:lnTo>
                  <a:pt x="1079728" y="1395183"/>
                </a:lnTo>
                <a:lnTo>
                  <a:pt x="1168488" y="1254760"/>
                </a:lnTo>
                <a:lnTo>
                  <a:pt x="1268691" y="1362887"/>
                </a:lnTo>
                <a:lnTo>
                  <a:pt x="1355013" y="1285176"/>
                </a:lnTo>
                <a:lnTo>
                  <a:pt x="1254823" y="1177086"/>
                </a:lnTo>
                <a:lnTo>
                  <a:pt x="1404823" y="1102715"/>
                </a:lnTo>
                <a:close/>
              </a:path>
              <a:path w="1413509" h="1395729">
                <a:moveTo>
                  <a:pt x="1413027" y="698500"/>
                </a:moveTo>
                <a:lnTo>
                  <a:pt x="1412214" y="673100"/>
                </a:lnTo>
                <a:lnTo>
                  <a:pt x="1411401" y="647700"/>
                </a:lnTo>
                <a:lnTo>
                  <a:pt x="1406575" y="596900"/>
                </a:lnTo>
                <a:lnTo>
                  <a:pt x="1398676" y="558800"/>
                </a:lnTo>
                <a:lnTo>
                  <a:pt x="1387792" y="508000"/>
                </a:lnTo>
                <a:lnTo>
                  <a:pt x="1374038" y="469900"/>
                </a:lnTo>
                <a:lnTo>
                  <a:pt x="1357503" y="419100"/>
                </a:lnTo>
                <a:lnTo>
                  <a:pt x="1357134" y="418376"/>
                </a:lnTo>
                <a:lnTo>
                  <a:pt x="1357134" y="673100"/>
                </a:lnTo>
                <a:lnTo>
                  <a:pt x="1042847" y="673100"/>
                </a:lnTo>
                <a:lnTo>
                  <a:pt x="1041031" y="622300"/>
                </a:lnTo>
                <a:lnTo>
                  <a:pt x="1037437" y="571500"/>
                </a:lnTo>
                <a:lnTo>
                  <a:pt x="1032078" y="520700"/>
                </a:lnTo>
                <a:lnTo>
                  <a:pt x="1024953" y="469900"/>
                </a:lnTo>
                <a:lnTo>
                  <a:pt x="1018286" y="431800"/>
                </a:lnTo>
                <a:lnTo>
                  <a:pt x="1016063" y="419100"/>
                </a:lnTo>
                <a:lnTo>
                  <a:pt x="1061046" y="393700"/>
                </a:lnTo>
                <a:lnTo>
                  <a:pt x="1104468" y="381000"/>
                </a:lnTo>
                <a:lnTo>
                  <a:pt x="1125347" y="368300"/>
                </a:lnTo>
                <a:lnTo>
                  <a:pt x="1146225" y="355600"/>
                </a:lnTo>
                <a:lnTo>
                  <a:pt x="1186205" y="330200"/>
                </a:lnTo>
                <a:lnTo>
                  <a:pt x="1224318" y="304800"/>
                </a:lnTo>
                <a:lnTo>
                  <a:pt x="1252321" y="342900"/>
                </a:lnTo>
                <a:lnTo>
                  <a:pt x="1277366" y="381000"/>
                </a:lnTo>
                <a:lnTo>
                  <a:pt x="1299311" y="431800"/>
                </a:lnTo>
                <a:lnTo>
                  <a:pt x="1317993" y="469900"/>
                </a:lnTo>
                <a:lnTo>
                  <a:pt x="1333271" y="520700"/>
                </a:lnTo>
                <a:lnTo>
                  <a:pt x="1344980" y="571500"/>
                </a:lnTo>
                <a:lnTo>
                  <a:pt x="1352994" y="622300"/>
                </a:lnTo>
                <a:lnTo>
                  <a:pt x="1357134" y="673100"/>
                </a:lnTo>
                <a:lnTo>
                  <a:pt x="1357134" y="418376"/>
                </a:lnTo>
                <a:lnTo>
                  <a:pt x="1338313" y="381000"/>
                </a:lnTo>
                <a:lnTo>
                  <a:pt x="1316570" y="342900"/>
                </a:lnTo>
                <a:lnTo>
                  <a:pt x="1292364" y="304800"/>
                </a:lnTo>
                <a:lnTo>
                  <a:pt x="1265821" y="266700"/>
                </a:lnTo>
                <a:lnTo>
                  <a:pt x="1237030" y="228600"/>
                </a:lnTo>
                <a:lnTo>
                  <a:pt x="1206093" y="203200"/>
                </a:lnTo>
                <a:lnTo>
                  <a:pt x="1189012" y="190042"/>
                </a:lnTo>
                <a:lnTo>
                  <a:pt x="1189012" y="266700"/>
                </a:lnTo>
                <a:lnTo>
                  <a:pt x="1146251" y="292100"/>
                </a:lnTo>
                <a:lnTo>
                  <a:pt x="1101013" y="317500"/>
                </a:lnTo>
                <a:lnTo>
                  <a:pt x="1053465" y="342900"/>
                </a:lnTo>
                <a:lnTo>
                  <a:pt x="1003782" y="368300"/>
                </a:lnTo>
                <a:lnTo>
                  <a:pt x="992479" y="317500"/>
                </a:lnTo>
                <a:lnTo>
                  <a:pt x="987552" y="302742"/>
                </a:lnTo>
                <a:lnTo>
                  <a:pt x="987552" y="673100"/>
                </a:lnTo>
                <a:lnTo>
                  <a:pt x="734136" y="673100"/>
                </a:lnTo>
                <a:lnTo>
                  <a:pt x="734136" y="469900"/>
                </a:lnTo>
                <a:lnTo>
                  <a:pt x="826922" y="469900"/>
                </a:lnTo>
                <a:lnTo>
                  <a:pt x="963269" y="431800"/>
                </a:lnTo>
                <a:lnTo>
                  <a:pt x="971296" y="482600"/>
                </a:lnTo>
                <a:lnTo>
                  <a:pt x="977734" y="520700"/>
                </a:lnTo>
                <a:lnTo>
                  <a:pt x="982599" y="571500"/>
                </a:lnTo>
                <a:lnTo>
                  <a:pt x="985862" y="622300"/>
                </a:lnTo>
                <a:lnTo>
                  <a:pt x="987552" y="673100"/>
                </a:lnTo>
                <a:lnTo>
                  <a:pt x="987552" y="302742"/>
                </a:lnTo>
                <a:lnTo>
                  <a:pt x="979766" y="279400"/>
                </a:lnTo>
                <a:lnTo>
                  <a:pt x="965631" y="241300"/>
                </a:lnTo>
                <a:lnTo>
                  <a:pt x="951306" y="217919"/>
                </a:lnTo>
                <a:lnTo>
                  <a:pt x="951306" y="381000"/>
                </a:lnTo>
                <a:lnTo>
                  <a:pt x="789305" y="419100"/>
                </a:lnTo>
                <a:lnTo>
                  <a:pt x="734110" y="419100"/>
                </a:lnTo>
                <a:lnTo>
                  <a:pt x="734110" y="50800"/>
                </a:lnTo>
                <a:lnTo>
                  <a:pt x="771182" y="76200"/>
                </a:lnTo>
                <a:lnTo>
                  <a:pt x="806665" y="101600"/>
                </a:lnTo>
                <a:lnTo>
                  <a:pt x="840181" y="127000"/>
                </a:lnTo>
                <a:lnTo>
                  <a:pt x="871334" y="177800"/>
                </a:lnTo>
                <a:lnTo>
                  <a:pt x="899731" y="228600"/>
                </a:lnTo>
                <a:lnTo>
                  <a:pt x="914742" y="266700"/>
                </a:lnTo>
                <a:lnTo>
                  <a:pt x="928331" y="304800"/>
                </a:lnTo>
                <a:lnTo>
                  <a:pt x="940523" y="342900"/>
                </a:lnTo>
                <a:lnTo>
                  <a:pt x="951306" y="381000"/>
                </a:lnTo>
                <a:lnTo>
                  <a:pt x="951306" y="217919"/>
                </a:lnTo>
                <a:lnTo>
                  <a:pt x="950074" y="215900"/>
                </a:lnTo>
                <a:lnTo>
                  <a:pt x="929474" y="165100"/>
                </a:lnTo>
                <a:lnTo>
                  <a:pt x="907161" y="127000"/>
                </a:lnTo>
                <a:lnTo>
                  <a:pt x="883259" y="101600"/>
                </a:lnTo>
                <a:lnTo>
                  <a:pt x="857872" y="76200"/>
                </a:lnTo>
                <a:lnTo>
                  <a:pt x="952182" y="101600"/>
                </a:lnTo>
                <a:lnTo>
                  <a:pt x="996835" y="114300"/>
                </a:lnTo>
                <a:lnTo>
                  <a:pt x="1039609" y="139700"/>
                </a:lnTo>
                <a:lnTo>
                  <a:pt x="1080376" y="165100"/>
                </a:lnTo>
                <a:lnTo>
                  <a:pt x="1118958" y="203200"/>
                </a:lnTo>
                <a:lnTo>
                  <a:pt x="1155230" y="228600"/>
                </a:lnTo>
                <a:lnTo>
                  <a:pt x="1189012" y="266700"/>
                </a:lnTo>
                <a:lnTo>
                  <a:pt x="1189012" y="190042"/>
                </a:lnTo>
                <a:lnTo>
                  <a:pt x="1173137" y="177800"/>
                </a:lnTo>
                <a:lnTo>
                  <a:pt x="1138237" y="139700"/>
                </a:lnTo>
                <a:lnTo>
                  <a:pt x="1101534" y="114300"/>
                </a:lnTo>
                <a:lnTo>
                  <a:pt x="1063104" y="88900"/>
                </a:lnTo>
                <a:lnTo>
                  <a:pt x="1023061" y="76200"/>
                </a:lnTo>
                <a:lnTo>
                  <a:pt x="981519" y="50800"/>
                </a:lnTo>
                <a:lnTo>
                  <a:pt x="894321" y="25400"/>
                </a:lnTo>
                <a:lnTo>
                  <a:pt x="802373" y="0"/>
                </a:lnTo>
                <a:lnTo>
                  <a:pt x="678840" y="0"/>
                </a:lnTo>
                <a:lnTo>
                  <a:pt x="678840" y="469900"/>
                </a:lnTo>
                <a:lnTo>
                  <a:pt x="678840" y="673100"/>
                </a:lnTo>
                <a:lnTo>
                  <a:pt x="678827" y="723900"/>
                </a:lnTo>
                <a:lnTo>
                  <a:pt x="678827" y="914400"/>
                </a:lnTo>
                <a:lnTo>
                  <a:pt x="678827" y="977900"/>
                </a:lnTo>
                <a:lnTo>
                  <a:pt x="678827" y="1333500"/>
                </a:lnTo>
                <a:lnTo>
                  <a:pt x="641756" y="1320800"/>
                </a:lnTo>
                <a:lnTo>
                  <a:pt x="606272" y="1295400"/>
                </a:lnTo>
                <a:lnTo>
                  <a:pt x="572757" y="1257300"/>
                </a:lnTo>
                <a:lnTo>
                  <a:pt x="555066" y="1228458"/>
                </a:lnTo>
                <a:lnTo>
                  <a:pt x="555066" y="1320800"/>
                </a:lnTo>
                <a:lnTo>
                  <a:pt x="507199" y="1308100"/>
                </a:lnTo>
                <a:lnTo>
                  <a:pt x="460895" y="1282700"/>
                </a:lnTo>
                <a:lnTo>
                  <a:pt x="416306" y="1270000"/>
                </a:lnTo>
                <a:lnTo>
                  <a:pt x="373570" y="1244600"/>
                </a:lnTo>
                <a:lnTo>
                  <a:pt x="332854" y="1219200"/>
                </a:lnTo>
                <a:lnTo>
                  <a:pt x="294309" y="1193800"/>
                </a:lnTo>
                <a:lnTo>
                  <a:pt x="258076" y="1155700"/>
                </a:lnTo>
                <a:lnTo>
                  <a:pt x="224307" y="1130300"/>
                </a:lnTo>
                <a:lnTo>
                  <a:pt x="267589" y="1092200"/>
                </a:lnTo>
                <a:lnTo>
                  <a:pt x="290283" y="1079500"/>
                </a:lnTo>
                <a:lnTo>
                  <a:pt x="312978" y="1066800"/>
                </a:lnTo>
                <a:lnTo>
                  <a:pt x="360375" y="1041400"/>
                </a:lnTo>
                <a:lnTo>
                  <a:pt x="409689" y="1028700"/>
                </a:lnTo>
                <a:lnTo>
                  <a:pt x="420903" y="1066800"/>
                </a:lnTo>
                <a:lnTo>
                  <a:pt x="433501" y="1104900"/>
                </a:lnTo>
                <a:lnTo>
                  <a:pt x="447497" y="1143000"/>
                </a:lnTo>
                <a:lnTo>
                  <a:pt x="462876" y="1181100"/>
                </a:lnTo>
                <a:lnTo>
                  <a:pt x="483489" y="1219200"/>
                </a:lnTo>
                <a:lnTo>
                  <a:pt x="505802" y="1257300"/>
                </a:lnTo>
                <a:lnTo>
                  <a:pt x="529691" y="1295400"/>
                </a:lnTo>
                <a:lnTo>
                  <a:pt x="555066" y="1320800"/>
                </a:lnTo>
                <a:lnTo>
                  <a:pt x="555066" y="1228458"/>
                </a:lnTo>
                <a:lnTo>
                  <a:pt x="541604" y="1206500"/>
                </a:lnTo>
                <a:lnTo>
                  <a:pt x="513207" y="1155700"/>
                </a:lnTo>
                <a:lnTo>
                  <a:pt x="498348" y="1117600"/>
                </a:lnTo>
                <a:lnTo>
                  <a:pt x="484873" y="1079500"/>
                </a:lnTo>
                <a:lnTo>
                  <a:pt x="472757" y="1041400"/>
                </a:lnTo>
                <a:lnTo>
                  <a:pt x="462026" y="1003300"/>
                </a:lnTo>
                <a:lnTo>
                  <a:pt x="569188" y="977900"/>
                </a:lnTo>
                <a:lnTo>
                  <a:pt x="678827" y="977900"/>
                </a:lnTo>
                <a:lnTo>
                  <a:pt x="678827" y="914400"/>
                </a:lnTo>
                <a:lnTo>
                  <a:pt x="632421" y="914400"/>
                </a:lnTo>
                <a:lnTo>
                  <a:pt x="586219" y="927100"/>
                </a:lnTo>
                <a:lnTo>
                  <a:pt x="540334" y="927100"/>
                </a:lnTo>
                <a:lnTo>
                  <a:pt x="450011" y="952500"/>
                </a:lnTo>
                <a:lnTo>
                  <a:pt x="441896" y="914400"/>
                </a:lnTo>
                <a:lnTo>
                  <a:pt x="435368" y="863600"/>
                </a:lnTo>
                <a:lnTo>
                  <a:pt x="430441" y="812800"/>
                </a:lnTo>
                <a:lnTo>
                  <a:pt x="427113" y="774700"/>
                </a:lnTo>
                <a:lnTo>
                  <a:pt x="425399" y="723900"/>
                </a:lnTo>
                <a:lnTo>
                  <a:pt x="678827" y="723900"/>
                </a:lnTo>
                <a:lnTo>
                  <a:pt x="678827" y="673100"/>
                </a:lnTo>
                <a:lnTo>
                  <a:pt x="425424" y="673100"/>
                </a:lnTo>
                <a:lnTo>
                  <a:pt x="427113" y="622300"/>
                </a:lnTo>
                <a:lnTo>
                  <a:pt x="430390" y="571500"/>
                </a:lnTo>
                <a:lnTo>
                  <a:pt x="435241" y="520700"/>
                </a:lnTo>
                <a:lnTo>
                  <a:pt x="441680" y="482600"/>
                </a:lnTo>
                <a:lnTo>
                  <a:pt x="449719" y="431800"/>
                </a:lnTo>
                <a:lnTo>
                  <a:pt x="586079" y="469900"/>
                </a:lnTo>
                <a:lnTo>
                  <a:pt x="678840" y="469900"/>
                </a:lnTo>
                <a:lnTo>
                  <a:pt x="678840" y="0"/>
                </a:lnTo>
                <a:lnTo>
                  <a:pt x="678827" y="50800"/>
                </a:lnTo>
                <a:lnTo>
                  <a:pt x="678827" y="419100"/>
                </a:lnTo>
                <a:lnTo>
                  <a:pt x="623658" y="419100"/>
                </a:lnTo>
                <a:lnTo>
                  <a:pt x="461632" y="381000"/>
                </a:lnTo>
                <a:lnTo>
                  <a:pt x="465239" y="368300"/>
                </a:lnTo>
                <a:lnTo>
                  <a:pt x="472440" y="342900"/>
                </a:lnTo>
                <a:lnTo>
                  <a:pt x="484632" y="304800"/>
                </a:lnTo>
                <a:lnTo>
                  <a:pt x="498208" y="266700"/>
                </a:lnTo>
                <a:lnTo>
                  <a:pt x="513194" y="228600"/>
                </a:lnTo>
                <a:lnTo>
                  <a:pt x="541604" y="177800"/>
                </a:lnTo>
                <a:lnTo>
                  <a:pt x="572757" y="127000"/>
                </a:lnTo>
                <a:lnTo>
                  <a:pt x="606272" y="101600"/>
                </a:lnTo>
                <a:lnTo>
                  <a:pt x="641756" y="76200"/>
                </a:lnTo>
                <a:lnTo>
                  <a:pt x="678827" y="50800"/>
                </a:lnTo>
                <a:lnTo>
                  <a:pt x="678827" y="0"/>
                </a:lnTo>
                <a:lnTo>
                  <a:pt x="610654" y="0"/>
                </a:lnTo>
                <a:lnTo>
                  <a:pt x="555053" y="15367"/>
                </a:lnTo>
                <a:lnTo>
                  <a:pt x="555053" y="76200"/>
                </a:lnTo>
                <a:lnTo>
                  <a:pt x="529678" y="101600"/>
                </a:lnTo>
                <a:lnTo>
                  <a:pt x="505790" y="127000"/>
                </a:lnTo>
                <a:lnTo>
                  <a:pt x="483476" y="165100"/>
                </a:lnTo>
                <a:lnTo>
                  <a:pt x="462864" y="215900"/>
                </a:lnTo>
                <a:lnTo>
                  <a:pt x="447306" y="241300"/>
                </a:lnTo>
                <a:lnTo>
                  <a:pt x="433171" y="279400"/>
                </a:lnTo>
                <a:lnTo>
                  <a:pt x="420471" y="317500"/>
                </a:lnTo>
                <a:lnTo>
                  <a:pt x="409181" y="368300"/>
                </a:lnTo>
                <a:lnTo>
                  <a:pt x="397294" y="362229"/>
                </a:lnTo>
                <a:lnTo>
                  <a:pt x="397294" y="977900"/>
                </a:lnTo>
                <a:lnTo>
                  <a:pt x="352602" y="990600"/>
                </a:lnTo>
                <a:lnTo>
                  <a:pt x="309359" y="1016000"/>
                </a:lnTo>
                <a:lnTo>
                  <a:pt x="267601" y="1028700"/>
                </a:lnTo>
                <a:lnTo>
                  <a:pt x="227431" y="1054100"/>
                </a:lnTo>
                <a:lnTo>
                  <a:pt x="188874" y="1079500"/>
                </a:lnTo>
                <a:lnTo>
                  <a:pt x="160832" y="1041400"/>
                </a:lnTo>
                <a:lnTo>
                  <a:pt x="135750" y="1003300"/>
                </a:lnTo>
                <a:lnTo>
                  <a:pt x="113766" y="965200"/>
                </a:lnTo>
                <a:lnTo>
                  <a:pt x="95046" y="914400"/>
                </a:lnTo>
                <a:lnTo>
                  <a:pt x="79743" y="863600"/>
                </a:lnTo>
                <a:lnTo>
                  <a:pt x="68008" y="825500"/>
                </a:lnTo>
                <a:lnTo>
                  <a:pt x="59982" y="774700"/>
                </a:lnTo>
                <a:lnTo>
                  <a:pt x="55829" y="723900"/>
                </a:lnTo>
                <a:lnTo>
                  <a:pt x="370116" y="723900"/>
                </a:lnTo>
                <a:lnTo>
                  <a:pt x="371957" y="774700"/>
                </a:lnTo>
                <a:lnTo>
                  <a:pt x="375589" y="825500"/>
                </a:lnTo>
                <a:lnTo>
                  <a:pt x="381025" y="876300"/>
                </a:lnTo>
                <a:lnTo>
                  <a:pt x="388264" y="927100"/>
                </a:lnTo>
                <a:lnTo>
                  <a:pt x="397294" y="977900"/>
                </a:lnTo>
                <a:lnTo>
                  <a:pt x="397294" y="362229"/>
                </a:lnTo>
                <a:lnTo>
                  <a:pt x="396951" y="362051"/>
                </a:lnTo>
                <a:lnTo>
                  <a:pt x="396951" y="419100"/>
                </a:lnTo>
                <a:lnTo>
                  <a:pt x="388048" y="469900"/>
                </a:lnTo>
                <a:lnTo>
                  <a:pt x="380923" y="520700"/>
                </a:lnTo>
                <a:lnTo>
                  <a:pt x="375564" y="571500"/>
                </a:lnTo>
                <a:lnTo>
                  <a:pt x="371970" y="622300"/>
                </a:lnTo>
                <a:lnTo>
                  <a:pt x="370141" y="673100"/>
                </a:lnTo>
                <a:lnTo>
                  <a:pt x="55867" y="673100"/>
                </a:lnTo>
                <a:lnTo>
                  <a:pt x="60020" y="622300"/>
                </a:lnTo>
                <a:lnTo>
                  <a:pt x="68021" y="571500"/>
                </a:lnTo>
                <a:lnTo>
                  <a:pt x="79743" y="520700"/>
                </a:lnTo>
                <a:lnTo>
                  <a:pt x="95034" y="469900"/>
                </a:lnTo>
                <a:lnTo>
                  <a:pt x="113715" y="431800"/>
                </a:lnTo>
                <a:lnTo>
                  <a:pt x="135648" y="381000"/>
                </a:lnTo>
                <a:lnTo>
                  <a:pt x="160693" y="342900"/>
                </a:lnTo>
                <a:lnTo>
                  <a:pt x="188683" y="304800"/>
                </a:lnTo>
                <a:lnTo>
                  <a:pt x="226796" y="330200"/>
                </a:lnTo>
                <a:lnTo>
                  <a:pt x="266776" y="355600"/>
                </a:lnTo>
                <a:lnTo>
                  <a:pt x="308533" y="381000"/>
                </a:lnTo>
                <a:lnTo>
                  <a:pt x="351955" y="393700"/>
                </a:lnTo>
                <a:lnTo>
                  <a:pt x="396951" y="419100"/>
                </a:lnTo>
                <a:lnTo>
                  <a:pt x="396951" y="362051"/>
                </a:lnTo>
                <a:lnTo>
                  <a:pt x="359511" y="342900"/>
                </a:lnTo>
                <a:lnTo>
                  <a:pt x="311962" y="317500"/>
                </a:lnTo>
                <a:lnTo>
                  <a:pt x="289331" y="304800"/>
                </a:lnTo>
                <a:lnTo>
                  <a:pt x="266712" y="292100"/>
                </a:lnTo>
                <a:lnTo>
                  <a:pt x="223926" y="266700"/>
                </a:lnTo>
                <a:lnTo>
                  <a:pt x="257708" y="228600"/>
                </a:lnTo>
                <a:lnTo>
                  <a:pt x="293979" y="203200"/>
                </a:lnTo>
                <a:lnTo>
                  <a:pt x="332574" y="165100"/>
                </a:lnTo>
                <a:lnTo>
                  <a:pt x="373341" y="139700"/>
                </a:lnTo>
                <a:lnTo>
                  <a:pt x="416115" y="114300"/>
                </a:lnTo>
                <a:lnTo>
                  <a:pt x="460768" y="101600"/>
                </a:lnTo>
                <a:lnTo>
                  <a:pt x="555053" y="76200"/>
                </a:lnTo>
                <a:lnTo>
                  <a:pt x="555053" y="15367"/>
                </a:lnTo>
                <a:lnTo>
                  <a:pt x="518706" y="25400"/>
                </a:lnTo>
                <a:lnTo>
                  <a:pt x="431520" y="50800"/>
                </a:lnTo>
                <a:lnTo>
                  <a:pt x="389966" y="76200"/>
                </a:lnTo>
                <a:lnTo>
                  <a:pt x="349935" y="88900"/>
                </a:lnTo>
                <a:lnTo>
                  <a:pt x="311505" y="114300"/>
                </a:lnTo>
                <a:lnTo>
                  <a:pt x="274789" y="139700"/>
                </a:lnTo>
                <a:lnTo>
                  <a:pt x="239903" y="177800"/>
                </a:lnTo>
                <a:lnTo>
                  <a:pt x="206933" y="203200"/>
                </a:lnTo>
                <a:lnTo>
                  <a:pt x="176009" y="228600"/>
                </a:lnTo>
                <a:lnTo>
                  <a:pt x="147218" y="266700"/>
                </a:lnTo>
                <a:lnTo>
                  <a:pt x="120662" y="304800"/>
                </a:lnTo>
                <a:lnTo>
                  <a:pt x="96456" y="342900"/>
                </a:lnTo>
                <a:lnTo>
                  <a:pt x="74714" y="381000"/>
                </a:lnTo>
                <a:lnTo>
                  <a:pt x="55524" y="419100"/>
                </a:lnTo>
                <a:lnTo>
                  <a:pt x="38989" y="469900"/>
                </a:lnTo>
                <a:lnTo>
                  <a:pt x="25234" y="508000"/>
                </a:lnTo>
                <a:lnTo>
                  <a:pt x="14351" y="558800"/>
                </a:lnTo>
                <a:lnTo>
                  <a:pt x="6438" y="596900"/>
                </a:lnTo>
                <a:lnTo>
                  <a:pt x="1625" y="647700"/>
                </a:lnTo>
                <a:lnTo>
                  <a:pt x="0" y="698500"/>
                </a:lnTo>
                <a:lnTo>
                  <a:pt x="1625" y="736600"/>
                </a:lnTo>
                <a:lnTo>
                  <a:pt x="6438" y="787400"/>
                </a:lnTo>
                <a:lnTo>
                  <a:pt x="14351" y="838200"/>
                </a:lnTo>
                <a:lnTo>
                  <a:pt x="25234" y="876300"/>
                </a:lnTo>
                <a:lnTo>
                  <a:pt x="38989" y="927100"/>
                </a:lnTo>
                <a:lnTo>
                  <a:pt x="55524" y="965200"/>
                </a:lnTo>
                <a:lnTo>
                  <a:pt x="74714" y="1003300"/>
                </a:lnTo>
                <a:lnTo>
                  <a:pt x="96469" y="1041400"/>
                </a:lnTo>
                <a:lnTo>
                  <a:pt x="120675" y="1079500"/>
                </a:lnTo>
                <a:lnTo>
                  <a:pt x="147218" y="1117600"/>
                </a:lnTo>
                <a:lnTo>
                  <a:pt x="176022" y="1155700"/>
                </a:lnTo>
                <a:lnTo>
                  <a:pt x="206946" y="1181100"/>
                </a:lnTo>
                <a:lnTo>
                  <a:pt x="239915" y="1219200"/>
                </a:lnTo>
                <a:lnTo>
                  <a:pt x="274802" y="1244600"/>
                </a:lnTo>
                <a:lnTo>
                  <a:pt x="311518" y="1270000"/>
                </a:lnTo>
                <a:lnTo>
                  <a:pt x="349948" y="1295400"/>
                </a:lnTo>
                <a:lnTo>
                  <a:pt x="389978" y="1320800"/>
                </a:lnTo>
                <a:lnTo>
                  <a:pt x="474472" y="1346200"/>
                </a:lnTo>
                <a:lnTo>
                  <a:pt x="518718" y="1371600"/>
                </a:lnTo>
                <a:lnTo>
                  <a:pt x="564146" y="1371600"/>
                </a:lnTo>
                <a:lnTo>
                  <a:pt x="610666" y="1384300"/>
                </a:lnTo>
                <a:lnTo>
                  <a:pt x="807389" y="1384300"/>
                </a:lnTo>
                <a:lnTo>
                  <a:pt x="903859" y="1358900"/>
                </a:lnTo>
                <a:lnTo>
                  <a:pt x="994943" y="1333500"/>
                </a:lnTo>
                <a:lnTo>
                  <a:pt x="990346" y="1320800"/>
                </a:lnTo>
                <a:lnTo>
                  <a:pt x="976541" y="1282700"/>
                </a:lnTo>
                <a:lnTo>
                  <a:pt x="947877" y="1295400"/>
                </a:lnTo>
                <a:lnTo>
                  <a:pt x="918540" y="1295400"/>
                </a:lnTo>
                <a:lnTo>
                  <a:pt x="857935" y="1320800"/>
                </a:lnTo>
                <a:lnTo>
                  <a:pt x="881697" y="1295400"/>
                </a:lnTo>
                <a:lnTo>
                  <a:pt x="904189" y="1257300"/>
                </a:lnTo>
                <a:lnTo>
                  <a:pt x="925296" y="1231900"/>
                </a:lnTo>
                <a:lnTo>
                  <a:pt x="944918" y="1193800"/>
                </a:lnTo>
                <a:lnTo>
                  <a:pt x="917803" y="1117600"/>
                </a:lnTo>
                <a:lnTo>
                  <a:pt x="913498" y="1130300"/>
                </a:lnTo>
                <a:lnTo>
                  <a:pt x="909066" y="1130300"/>
                </a:lnTo>
                <a:lnTo>
                  <a:pt x="871385" y="1206500"/>
                </a:lnTo>
                <a:lnTo>
                  <a:pt x="840232" y="1257300"/>
                </a:lnTo>
                <a:lnTo>
                  <a:pt x="806716" y="1295400"/>
                </a:lnTo>
                <a:lnTo>
                  <a:pt x="771232" y="1320800"/>
                </a:lnTo>
                <a:lnTo>
                  <a:pt x="734161" y="1333500"/>
                </a:lnTo>
                <a:lnTo>
                  <a:pt x="734161" y="977900"/>
                </a:lnTo>
                <a:lnTo>
                  <a:pt x="838377" y="977900"/>
                </a:lnTo>
                <a:lnTo>
                  <a:pt x="872756" y="990600"/>
                </a:lnTo>
                <a:lnTo>
                  <a:pt x="868540" y="977900"/>
                </a:lnTo>
                <a:lnTo>
                  <a:pt x="860107" y="952500"/>
                </a:lnTo>
                <a:lnTo>
                  <a:pt x="851687" y="927100"/>
                </a:lnTo>
                <a:lnTo>
                  <a:pt x="793102" y="927100"/>
                </a:lnTo>
                <a:lnTo>
                  <a:pt x="763651" y="914400"/>
                </a:lnTo>
                <a:lnTo>
                  <a:pt x="734148" y="914400"/>
                </a:lnTo>
                <a:lnTo>
                  <a:pt x="734148" y="723900"/>
                </a:lnTo>
                <a:lnTo>
                  <a:pt x="987564" y="723900"/>
                </a:lnTo>
                <a:lnTo>
                  <a:pt x="986523" y="762000"/>
                </a:lnTo>
                <a:lnTo>
                  <a:pt x="984669" y="787400"/>
                </a:lnTo>
                <a:lnTo>
                  <a:pt x="981989" y="825500"/>
                </a:lnTo>
                <a:lnTo>
                  <a:pt x="978522" y="850900"/>
                </a:lnTo>
                <a:lnTo>
                  <a:pt x="1031240" y="876300"/>
                </a:lnTo>
                <a:lnTo>
                  <a:pt x="1035786" y="838200"/>
                </a:lnTo>
                <a:lnTo>
                  <a:pt x="1039241" y="800100"/>
                </a:lnTo>
                <a:lnTo>
                  <a:pt x="1041603" y="762000"/>
                </a:lnTo>
                <a:lnTo>
                  <a:pt x="1042873" y="723900"/>
                </a:lnTo>
                <a:lnTo>
                  <a:pt x="1357147" y="723900"/>
                </a:lnTo>
                <a:lnTo>
                  <a:pt x="1353235" y="774700"/>
                </a:lnTo>
                <a:lnTo>
                  <a:pt x="1345755" y="812800"/>
                </a:lnTo>
                <a:lnTo>
                  <a:pt x="1334846" y="863600"/>
                </a:lnTo>
                <a:lnTo>
                  <a:pt x="1320634" y="914400"/>
                </a:lnTo>
                <a:lnTo>
                  <a:pt x="1303248" y="952500"/>
                </a:lnTo>
                <a:lnTo>
                  <a:pt x="1282827" y="990600"/>
                </a:lnTo>
                <a:lnTo>
                  <a:pt x="1333195" y="1016000"/>
                </a:lnTo>
                <a:lnTo>
                  <a:pt x="1353680" y="977900"/>
                </a:lnTo>
                <a:lnTo>
                  <a:pt x="1371320" y="927100"/>
                </a:lnTo>
                <a:lnTo>
                  <a:pt x="1386027" y="889000"/>
                </a:lnTo>
                <a:lnTo>
                  <a:pt x="1397660" y="838200"/>
                </a:lnTo>
                <a:lnTo>
                  <a:pt x="1406118" y="787400"/>
                </a:lnTo>
                <a:lnTo>
                  <a:pt x="1411287" y="749300"/>
                </a:lnTo>
                <a:lnTo>
                  <a:pt x="1412151" y="723900"/>
                </a:lnTo>
                <a:lnTo>
                  <a:pt x="1413027" y="698500"/>
                </a:lnTo>
                <a:close/>
              </a:path>
            </a:pathLst>
          </a:custGeom>
          <a:solidFill>
            <a:schemeClr val="bg1"/>
          </a:solidFill>
        </p:spPr>
        <p:txBody>
          <a:bodyPr wrap="square" lIns="0" tIns="0" rIns="0" bIns="0" rtlCol="0"/>
          <a:lstStyle>
            <a:defPPr>
              <a:defRPr kern="0"/>
            </a:defPPr>
          </a:lstStyle>
          <a:p>
            <a:endParaRPr sz="1092">
              <a:latin typeface="Globotipo Texto" panose="00000500000000000000" pitchFamily="50" charset="0"/>
              <a:ea typeface="Tahoma" panose="020B0604030504040204" pitchFamily="34" charset="0"/>
              <a:cs typeface="Tahoma" panose="020B0604030504040204" pitchFamily="34" charset="0"/>
            </a:endParaRPr>
          </a:p>
        </p:txBody>
      </p:sp>
      <p:sp>
        <p:nvSpPr>
          <p:cNvPr id="38" name="object 26">
            <a:extLst>
              <a:ext uri="{FF2B5EF4-FFF2-40B4-BE49-F238E27FC236}">
                <a16:creationId xmlns:a16="http://schemas.microsoft.com/office/drawing/2014/main" id="{99200D0F-A175-01F9-6AA5-A539E7590529}"/>
              </a:ext>
            </a:extLst>
          </p:cNvPr>
          <p:cNvSpPr/>
          <p:nvPr/>
        </p:nvSpPr>
        <p:spPr>
          <a:xfrm>
            <a:off x="5586090" y="1623061"/>
            <a:ext cx="1023617" cy="869313"/>
          </a:xfrm>
          <a:custGeom>
            <a:avLst/>
            <a:gdLst/>
            <a:ahLst/>
            <a:cxnLst/>
            <a:rect l="l" t="t" r="r" b="b"/>
            <a:pathLst>
              <a:path w="1495425" h="1270000">
                <a:moveTo>
                  <a:pt x="695380" y="723900"/>
                </a:moveTo>
                <a:lnTo>
                  <a:pt x="626588" y="723900"/>
                </a:lnTo>
                <a:lnTo>
                  <a:pt x="774751" y="876300"/>
                </a:lnTo>
                <a:lnTo>
                  <a:pt x="455912" y="1193800"/>
                </a:lnTo>
                <a:lnTo>
                  <a:pt x="440199" y="1206500"/>
                </a:lnTo>
                <a:lnTo>
                  <a:pt x="422443" y="1219200"/>
                </a:lnTo>
                <a:lnTo>
                  <a:pt x="403158" y="1231900"/>
                </a:lnTo>
                <a:lnTo>
                  <a:pt x="271195" y="1231900"/>
                </a:lnTo>
                <a:lnTo>
                  <a:pt x="294761" y="1244600"/>
                </a:lnTo>
                <a:lnTo>
                  <a:pt x="321365" y="1270000"/>
                </a:lnTo>
                <a:lnTo>
                  <a:pt x="439634" y="1270000"/>
                </a:lnTo>
                <a:lnTo>
                  <a:pt x="466244" y="1244600"/>
                </a:lnTo>
                <a:lnTo>
                  <a:pt x="489807" y="1231900"/>
                </a:lnTo>
                <a:lnTo>
                  <a:pt x="807682" y="914400"/>
                </a:lnTo>
                <a:lnTo>
                  <a:pt x="876743" y="914400"/>
                </a:lnTo>
                <a:lnTo>
                  <a:pt x="695380" y="723900"/>
                </a:lnTo>
                <a:close/>
              </a:path>
              <a:path w="1495425" h="1270000">
                <a:moveTo>
                  <a:pt x="876743" y="914400"/>
                </a:moveTo>
                <a:lnTo>
                  <a:pt x="807682" y="914400"/>
                </a:lnTo>
                <a:lnTo>
                  <a:pt x="1120259" y="1244600"/>
                </a:lnTo>
                <a:lnTo>
                  <a:pt x="1139189" y="1257300"/>
                </a:lnTo>
                <a:lnTo>
                  <a:pt x="1160731" y="1270000"/>
                </a:lnTo>
                <a:lnTo>
                  <a:pt x="1261038" y="1270000"/>
                </a:lnTo>
                <a:lnTo>
                  <a:pt x="1287307" y="1244600"/>
                </a:lnTo>
                <a:lnTo>
                  <a:pt x="1308772" y="1231900"/>
                </a:lnTo>
                <a:lnTo>
                  <a:pt x="1203862" y="1231900"/>
                </a:lnTo>
                <a:lnTo>
                  <a:pt x="1185891" y="1219200"/>
                </a:lnTo>
                <a:lnTo>
                  <a:pt x="1169281" y="1219200"/>
                </a:lnTo>
                <a:lnTo>
                  <a:pt x="1154833" y="1206500"/>
                </a:lnTo>
                <a:lnTo>
                  <a:pt x="876743" y="914400"/>
                </a:lnTo>
                <a:close/>
              </a:path>
              <a:path w="1495425" h="1270000">
                <a:moveTo>
                  <a:pt x="540340" y="571500"/>
                </a:moveTo>
                <a:lnTo>
                  <a:pt x="451399" y="571500"/>
                </a:lnTo>
                <a:lnTo>
                  <a:pt x="471948" y="584200"/>
                </a:lnTo>
                <a:lnTo>
                  <a:pt x="491591" y="596900"/>
                </a:lnTo>
                <a:lnTo>
                  <a:pt x="510250" y="609600"/>
                </a:lnTo>
                <a:lnTo>
                  <a:pt x="527847" y="622300"/>
                </a:lnTo>
                <a:lnTo>
                  <a:pt x="592913" y="685800"/>
                </a:lnTo>
                <a:lnTo>
                  <a:pt x="270222" y="1016000"/>
                </a:lnTo>
                <a:lnTo>
                  <a:pt x="250858" y="1028700"/>
                </a:lnTo>
                <a:lnTo>
                  <a:pt x="236609" y="1066800"/>
                </a:lnTo>
                <a:lnTo>
                  <a:pt x="227824" y="1092200"/>
                </a:lnTo>
                <a:lnTo>
                  <a:pt x="224841" y="1117600"/>
                </a:lnTo>
                <a:lnTo>
                  <a:pt x="227379" y="1155700"/>
                </a:lnTo>
                <a:lnTo>
                  <a:pt x="235505" y="1181100"/>
                </a:lnTo>
                <a:lnTo>
                  <a:pt x="248901" y="1206500"/>
                </a:lnTo>
                <a:lnTo>
                  <a:pt x="267248" y="1231900"/>
                </a:lnTo>
                <a:lnTo>
                  <a:pt x="362469" y="1231900"/>
                </a:lnTo>
                <a:lnTo>
                  <a:pt x="342903" y="1219200"/>
                </a:lnTo>
                <a:lnTo>
                  <a:pt x="324683" y="1219200"/>
                </a:lnTo>
                <a:lnTo>
                  <a:pt x="308336" y="1206500"/>
                </a:lnTo>
                <a:lnTo>
                  <a:pt x="304399" y="1193800"/>
                </a:lnTo>
                <a:lnTo>
                  <a:pt x="291116" y="1181100"/>
                </a:lnTo>
                <a:lnTo>
                  <a:pt x="281343" y="1155700"/>
                </a:lnTo>
                <a:lnTo>
                  <a:pt x="275310" y="1143000"/>
                </a:lnTo>
                <a:lnTo>
                  <a:pt x="273248" y="1117600"/>
                </a:lnTo>
                <a:lnTo>
                  <a:pt x="275310" y="1104900"/>
                </a:lnTo>
                <a:lnTo>
                  <a:pt x="281343" y="1079500"/>
                </a:lnTo>
                <a:lnTo>
                  <a:pt x="291116" y="1066800"/>
                </a:lnTo>
                <a:lnTo>
                  <a:pt x="304399" y="1041400"/>
                </a:lnTo>
                <a:lnTo>
                  <a:pt x="626588" y="723900"/>
                </a:lnTo>
                <a:lnTo>
                  <a:pt x="695380" y="723900"/>
                </a:lnTo>
                <a:lnTo>
                  <a:pt x="562380" y="584200"/>
                </a:lnTo>
                <a:lnTo>
                  <a:pt x="540340" y="571500"/>
                </a:lnTo>
                <a:close/>
              </a:path>
              <a:path w="1495425" h="1270000">
                <a:moveTo>
                  <a:pt x="821109" y="50800"/>
                </a:moveTo>
                <a:lnTo>
                  <a:pt x="772939" y="50800"/>
                </a:lnTo>
                <a:lnTo>
                  <a:pt x="772950" y="101600"/>
                </a:lnTo>
                <a:lnTo>
                  <a:pt x="741345" y="101600"/>
                </a:lnTo>
                <a:lnTo>
                  <a:pt x="711376" y="114300"/>
                </a:lnTo>
                <a:lnTo>
                  <a:pt x="683503" y="139700"/>
                </a:lnTo>
                <a:lnTo>
                  <a:pt x="658189" y="152400"/>
                </a:lnTo>
                <a:lnTo>
                  <a:pt x="636115" y="177800"/>
                </a:lnTo>
                <a:lnTo>
                  <a:pt x="617843" y="203200"/>
                </a:lnTo>
                <a:lnTo>
                  <a:pt x="603630" y="241300"/>
                </a:lnTo>
                <a:lnTo>
                  <a:pt x="593730" y="266700"/>
                </a:lnTo>
                <a:lnTo>
                  <a:pt x="585482" y="304800"/>
                </a:lnTo>
                <a:lnTo>
                  <a:pt x="579737" y="330200"/>
                </a:lnTo>
                <a:lnTo>
                  <a:pt x="576515" y="368300"/>
                </a:lnTo>
                <a:lnTo>
                  <a:pt x="575835" y="406400"/>
                </a:lnTo>
                <a:lnTo>
                  <a:pt x="578003" y="406400"/>
                </a:lnTo>
                <a:lnTo>
                  <a:pt x="591509" y="431800"/>
                </a:lnTo>
                <a:lnTo>
                  <a:pt x="607003" y="457200"/>
                </a:lnTo>
                <a:lnTo>
                  <a:pt x="624408" y="482600"/>
                </a:lnTo>
                <a:lnTo>
                  <a:pt x="643645" y="508000"/>
                </a:lnTo>
                <a:lnTo>
                  <a:pt x="1262244" y="1104900"/>
                </a:lnTo>
                <a:lnTo>
                  <a:pt x="1269559" y="1104900"/>
                </a:lnTo>
                <a:lnTo>
                  <a:pt x="1275569" y="1117600"/>
                </a:lnTo>
                <a:lnTo>
                  <a:pt x="1280192" y="1130300"/>
                </a:lnTo>
                <a:lnTo>
                  <a:pt x="1283343" y="1143000"/>
                </a:lnTo>
                <a:lnTo>
                  <a:pt x="1284909" y="1143000"/>
                </a:lnTo>
                <a:lnTo>
                  <a:pt x="1284874" y="1155700"/>
                </a:lnTo>
                <a:lnTo>
                  <a:pt x="1283248" y="1168400"/>
                </a:lnTo>
                <a:lnTo>
                  <a:pt x="1280044" y="1181100"/>
                </a:lnTo>
                <a:lnTo>
                  <a:pt x="1270549" y="1193800"/>
                </a:lnTo>
                <a:lnTo>
                  <a:pt x="1257279" y="1206500"/>
                </a:lnTo>
                <a:lnTo>
                  <a:pt x="1240992" y="1219200"/>
                </a:lnTo>
                <a:lnTo>
                  <a:pt x="1222392" y="1231900"/>
                </a:lnTo>
                <a:lnTo>
                  <a:pt x="1308772" y="1231900"/>
                </a:lnTo>
                <a:lnTo>
                  <a:pt x="1324294" y="1193800"/>
                </a:lnTo>
                <a:lnTo>
                  <a:pt x="1329791" y="1181100"/>
                </a:lnTo>
                <a:lnTo>
                  <a:pt x="1332616" y="1168400"/>
                </a:lnTo>
                <a:lnTo>
                  <a:pt x="1330147" y="1130300"/>
                </a:lnTo>
                <a:lnTo>
                  <a:pt x="1317126" y="1092200"/>
                </a:lnTo>
                <a:lnTo>
                  <a:pt x="968912" y="749300"/>
                </a:lnTo>
                <a:lnTo>
                  <a:pt x="993918" y="723900"/>
                </a:lnTo>
                <a:lnTo>
                  <a:pt x="934013" y="723900"/>
                </a:lnTo>
                <a:lnTo>
                  <a:pt x="779505" y="571500"/>
                </a:lnTo>
                <a:lnTo>
                  <a:pt x="816723" y="533400"/>
                </a:lnTo>
                <a:lnTo>
                  <a:pt x="744835" y="533400"/>
                </a:lnTo>
                <a:lnTo>
                  <a:pt x="677518" y="469900"/>
                </a:lnTo>
                <a:lnTo>
                  <a:pt x="662043" y="457200"/>
                </a:lnTo>
                <a:lnTo>
                  <a:pt x="647944" y="431800"/>
                </a:lnTo>
                <a:lnTo>
                  <a:pt x="635277" y="419100"/>
                </a:lnTo>
                <a:lnTo>
                  <a:pt x="624096" y="393700"/>
                </a:lnTo>
                <a:lnTo>
                  <a:pt x="624882" y="368300"/>
                </a:lnTo>
                <a:lnTo>
                  <a:pt x="632730" y="304800"/>
                </a:lnTo>
                <a:lnTo>
                  <a:pt x="647448" y="254000"/>
                </a:lnTo>
                <a:lnTo>
                  <a:pt x="674030" y="215900"/>
                </a:lnTo>
                <a:lnTo>
                  <a:pt x="692450" y="190500"/>
                </a:lnTo>
                <a:lnTo>
                  <a:pt x="713680" y="177800"/>
                </a:lnTo>
                <a:lnTo>
                  <a:pt x="737075" y="165100"/>
                </a:lnTo>
                <a:lnTo>
                  <a:pt x="762196" y="152400"/>
                </a:lnTo>
                <a:lnTo>
                  <a:pt x="788604" y="152400"/>
                </a:lnTo>
                <a:lnTo>
                  <a:pt x="801353" y="139700"/>
                </a:lnTo>
                <a:lnTo>
                  <a:pt x="811570" y="139700"/>
                </a:lnTo>
                <a:lnTo>
                  <a:pt x="818370" y="127000"/>
                </a:lnTo>
                <a:lnTo>
                  <a:pt x="820865" y="114300"/>
                </a:lnTo>
                <a:lnTo>
                  <a:pt x="821109" y="50800"/>
                </a:lnTo>
                <a:close/>
              </a:path>
              <a:path w="1495425" h="1270000">
                <a:moveTo>
                  <a:pt x="804576" y="0"/>
                </a:moveTo>
                <a:lnTo>
                  <a:pt x="702769" y="0"/>
                </a:lnTo>
                <a:lnTo>
                  <a:pt x="632559" y="12700"/>
                </a:lnTo>
                <a:lnTo>
                  <a:pt x="573269" y="25400"/>
                </a:lnTo>
                <a:lnTo>
                  <a:pt x="524718" y="38100"/>
                </a:lnTo>
                <a:lnTo>
                  <a:pt x="486724" y="63500"/>
                </a:lnTo>
                <a:lnTo>
                  <a:pt x="459105" y="76200"/>
                </a:lnTo>
                <a:lnTo>
                  <a:pt x="441681" y="88900"/>
                </a:lnTo>
                <a:lnTo>
                  <a:pt x="434269" y="88900"/>
                </a:lnTo>
                <a:lnTo>
                  <a:pt x="213647" y="317500"/>
                </a:lnTo>
                <a:lnTo>
                  <a:pt x="210663" y="368300"/>
                </a:lnTo>
                <a:lnTo>
                  <a:pt x="209513" y="381000"/>
                </a:lnTo>
                <a:lnTo>
                  <a:pt x="206953" y="381000"/>
                </a:lnTo>
                <a:lnTo>
                  <a:pt x="203067" y="393700"/>
                </a:lnTo>
                <a:lnTo>
                  <a:pt x="197941" y="393700"/>
                </a:lnTo>
                <a:lnTo>
                  <a:pt x="191774" y="406400"/>
                </a:lnTo>
                <a:lnTo>
                  <a:pt x="117525" y="406400"/>
                </a:lnTo>
                <a:lnTo>
                  <a:pt x="11968" y="520700"/>
                </a:lnTo>
                <a:lnTo>
                  <a:pt x="6813" y="520700"/>
                </a:lnTo>
                <a:lnTo>
                  <a:pt x="3043" y="533400"/>
                </a:lnTo>
                <a:lnTo>
                  <a:pt x="743" y="546100"/>
                </a:lnTo>
                <a:lnTo>
                  <a:pt x="0" y="546100"/>
                </a:lnTo>
                <a:lnTo>
                  <a:pt x="866" y="558800"/>
                </a:lnTo>
                <a:lnTo>
                  <a:pt x="3281" y="558800"/>
                </a:lnTo>
                <a:lnTo>
                  <a:pt x="7154" y="571500"/>
                </a:lnTo>
                <a:lnTo>
                  <a:pt x="12397" y="584200"/>
                </a:lnTo>
                <a:lnTo>
                  <a:pt x="202444" y="762000"/>
                </a:lnTo>
                <a:lnTo>
                  <a:pt x="208944" y="774700"/>
                </a:lnTo>
                <a:lnTo>
                  <a:pt x="262651" y="774700"/>
                </a:lnTo>
                <a:lnTo>
                  <a:pt x="298685" y="736600"/>
                </a:lnTo>
                <a:lnTo>
                  <a:pt x="233176" y="736600"/>
                </a:lnTo>
                <a:lnTo>
                  <a:pt x="50438" y="546100"/>
                </a:lnTo>
                <a:lnTo>
                  <a:pt x="138770" y="457200"/>
                </a:lnTo>
                <a:lnTo>
                  <a:pt x="188223" y="457200"/>
                </a:lnTo>
                <a:lnTo>
                  <a:pt x="204101" y="444500"/>
                </a:lnTo>
                <a:lnTo>
                  <a:pt x="218757" y="444500"/>
                </a:lnTo>
                <a:lnTo>
                  <a:pt x="231793" y="431800"/>
                </a:lnTo>
                <a:lnTo>
                  <a:pt x="256238" y="381000"/>
                </a:lnTo>
                <a:lnTo>
                  <a:pt x="260578" y="330200"/>
                </a:lnTo>
                <a:lnTo>
                  <a:pt x="466195" y="127000"/>
                </a:lnTo>
                <a:lnTo>
                  <a:pt x="472705" y="127000"/>
                </a:lnTo>
                <a:lnTo>
                  <a:pt x="491453" y="114300"/>
                </a:lnTo>
                <a:lnTo>
                  <a:pt x="522559" y="101600"/>
                </a:lnTo>
                <a:lnTo>
                  <a:pt x="566141" y="76200"/>
                </a:lnTo>
                <a:lnTo>
                  <a:pt x="622319" y="63500"/>
                </a:lnTo>
                <a:lnTo>
                  <a:pt x="691212" y="50800"/>
                </a:lnTo>
                <a:lnTo>
                  <a:pt x="821109" y="50800"/>
                </a:lnTo>
                <a:lnTo>
                  <a:pt x="821158" y="38100"/>
                </a:lnTo>
                <a:lnTo>
                  <a:pt x="820437" y="25400"/>
                </a:lnTo>
                <a:lnTo>
                  <a:pt x="818329" y="25400"/>
                </a:lnTo>
                <a:lnTo>
                  <a:pt x="814916" y="12700"/>
                </a:lnTo>
                <a:lnTo>
                  <a:pt x="810278" y="12700"/>
                </a:lnTo>
                <a:lnTo>
                  <a:pt x="804576" y="0"/>
                </a:lnTo>
                <a:close/>
              </a:path>
              <a:path w="1495425" h="1270000">
                <a:moveTo>
                  <a:pt x="466205" y="520700"/>
                </a:moveTo>
                <a:lnTo>
                  <a:pt x="393973" y="520700"/>
                </a:lnTo>
                <a:lnTo>
                  <a:pt x="378246" y="533400"/>
                </a:lnTo>
                <a:lnTo>
                  <a:pt x="363777" y="533400"/>
                </a:lnTo>
                <a:lnTo>
                  <a:pt x="332362" y="571500"/>
                </a:lnTo>
                <a:lnTo>
                  <a:pt x="324963" y="609600"/>
                </a:lnTo>
                <a:lnTo>
                  <a:pt x="323571" y="647700"/>
                </a:lnTo>
                <a:lnTo>
                  <a:pt x="233176" y="736600"/>
                </a:lnTo>
                <a:lnTo>
                  <a:pt x="298685" y="736600"/>
                </a:lnTo>
                <a:lnTo>
                  <a:pt x="370753" y="660400"/>
                </a:lnTo>
                <a:lnTo>
                  <a:pt x="373014" y="609600"/>
                </a:lnTo>
                <a:lnTo>
                  <a:pt x="374049" y="609600"/>
                </a:lnTo>
                <a:lnTo>
                  <a:pt x="376488" y="596900"/>
                </a:lnTo>
                <a:lnTo>
                  <a:pt x="380250" y="584200"/>
                </a:lnTo>
                <a:lnTo>
                  <a:pt x="391297" y="584200"/>
                </a:lnTo>
                <a:lnTo>
                  <a:pt x="398117" y="571500"/>
                </a:lnTo>
                <a:lnTo>
                  <a:pt x="540340" y="571500"/>
                </a:lnTo>
                <a:lnTo>
                  <a:pt x="516888" y="546100"/>
                </a:lnTo>
                <a:lnTo>
                  <a:pt x="492139" y="533400"/>
                </a:lnTo>
                <a:lnTo>
                  <a:pt x="466205" y="520700"/>
                </a:lnTo>
                <a:close/>
              </a:path>
              <a:path w="1495425" h="1270000">
                <a:moveTo>
                  <a:pt x="1155022" y="508000"/>
                </a:moveTo>
                <a:lnTo>
                  <a:pt x="1141504" y="508000"/>
                </a:lnTo>
                <a:lnTo>
                  <a:pt x="934013" y="723900"/>
                </a:lnTo>
                <a:lnTo>
                  <a:pt x="993918" y="723900"/>
                </a:lnTo>
                <a:lnTo>
                  <a:pt x="1156456" y="558800"/>
                </a:lnTo>
                <a:lnTo>
                  <a:pt x="1294049" y="558800"/>
                </a:lnTo>
                <a:lnTo>
                  <a:pt x="1336838" y="546100"/>
                </a:lnTo>
                <a:lnTo>
                  <a:pt x="1376585" y="520700"/>
                </a:lnTo>
                <a:lnTo>
                  <a:pt x="1201508" y="520700"/>
                </a:lnTo>
                <a:lnTo>
                  <a:pt x="1155022" y="508000"/>
                </a:lnTo>
                <a:close/>
              </a:path>
              <a:path w="1495425" h="1270000">
                <a:moveTo>
                  <a:pt x="1294049" y="558800"/>
                </a:moveTo>
                <a:lnTo>
                  <a:pt x="1156456" y="558800"/>
                </a:lnTo>
                <a:lnTo>
                  <a:pt x="1202956" y="571500"/>
                </a:lnTo>
                <a:lnTo>
                  <a:pt x="1249121" y="571500"/>
                </a:lnTo>
                <a:lnTo>
                  <a:pt x="1294049" y="558800"/>
                </a:lnTo>
                <a:close/>
              </a:path>
              <a:path w="1495425" h="1270000">
                <a:moveTo>
                  <a:pt x="1260302" y="12700"/>
                </a:moveTo>
                <a:lnTo>
                  <a:pt x="1161686" y="12700"/>
                </a:lnTo>
                <a:lnTo>
                  <a:pt x="1113641" y="25400"/>
                </a:lnTo>
                <a:lnTo>
                  <a:pt x="1068699" y="50800"/>
                </a:lnTo>
                <a:lnTo>
                  <a:pt x="1028576" y="76200"/>
                </a:lnTo>
                <a:lnTo>
                  <a:pt x="994153" y="114300"/>
                </a:lnTo>
                <a:lnTo>
                  <a:pt x="966316" y="152400"/>
                </a:lnTo>
                <a:lnTo>
                  <a:pt x="946215" y="203200"/>
                </a:lnTo>
                <a:lnTo>
                  <a:pt x="934544" y="241300"/>
                </a:lnTo>
                <a:lnTo>
                  <a:pt x="931477" y="292100"/>
                </a:lnTo>
                <a:lnTo>
                  <a:pt x="937186" y="342900"/>
                </a:lnTo>
                <a:lnTo>
                  <a:pt x="744835" y="533400"/>
                </a:lnTo>
                <a:lnTo>
                  <a:pt x="816723" y="533400"/>
                </a:lnTo>
                <a:lnTo>
                  <a:pt x="990409" y="355600"/>
                </a:lnTo>
                <a:lnTo>
                  <a:pt x="986943" y="342900"/>
                </a:lnTo>
                <a:lnTo>
                  <a:pt x="979795" y="292100"/>
                </a:lnTo>
                <a:lnTo>
                  <a:pt x="982742" y="254000"/>
                </a:lnTo>
                <a:lnTo>
                  <a:pt x="995370" y="203200"/>
                </a:lnTo>
                <a:lnTo>
                  <a:pt x="1017267" y="165100"/>
                </a:lnTo>
                <a:lnTo>
                  <a:pt x="1048020" y="127000"/>
                </a:lnTo>
                <a:lnTo>
                  <a:pt x="1082879" y="88900"/>
                </a:lnTo>
                <a:lnTo>
                  <a:pt x="1122128" y="76200"/>
                </a:lnTo>
                <a:lnTo>
                  <a:pt x="1164552" y="63500"/>
                </a:lnTo>
                <a:lnTo>
                  <a:pt x="1208939" y="50800"/>
                </a:lnTo>
                <a:lnTo>
                  <a:pt x="1331084" y="50800"/>
                </a:lnTo>
                <a:lnTo>
                  <a:pt x="1343686" y="38100"/>
                </a:lnTo>
                <a:lnTo>
                  <a:pt x="1308536" y="25400"/>
                </a:lnTo>
                <a:lnTo>
                  <a:pt x="1260302" y="12700"/>
                </a:lnTo>
                <a:close/>
              </a:path>
              <a:path w="1495425" h="1270000">
                <a:moveTo>
                  <a:pt x="1493061" y="254000"/>
                </a:moveTo>
                <a:lnTo>
                  <a:pt x="1443547" y="254000"/>
                </a:lnTo>
                <a:lnTo>
                  <a:pt x="1447002" y="292100"/>
                </a:lnTo>
                <a:lnTo>
                  <a:pt x="1441128" y="342900"/>
                </a:lnTo>
                <a:lnTo>
                  <a:pt x="1426373" y="381000"/>
                </a:lnTo>
                <a:lnTo>
                  <a:pt x="1403185" y="419100"/>
                </a:lnTo>
                <a:lnTo>
                  <a:pt x="1372010" y="457200"/>
                </a:lnTo>
                <a:lnTo>
                  <a:pt x="1334415" y="482600"/>
                </a:lnTo>
                <a:lnTo>
                  <a:pt x="1292562" y="508000"/>
                </a:lnTo>
                <a:lnTo>
                  <a:pt x="1247807" y="520700"/>
                </a:lnTo>
                <a:lnTo>
                  <a:pt x="1376585" y="520700"/>
                </a:lnTo>
                <a:lnTo>
                  <a:pt x="1412407" y="482600"/>
                </a:lnTo>
                <a:lnTo>
                  <a:pt x="1438668" y="457200"/>
                </a:lnTo>
                <a:lnTo>
                  <a:pt x="1460305" y="419100"/>
                </a:lnTo>
                <a:lnTo>
                  <a:pt x="1477023" y="393700"/>
                </a:lnTo>
                <a:lnTo>
                  <a:pt x="1488530" y="355600"/>
                </a:lnTo>
                <a:lnTo>
                  <a:pt x="1494503" y="304800"/>
                </a:lnTo>
                <a:lnTo>
                  <a:pt x="1494824" y="266700"/>
                </a:lnTo>
                <a:lnTo>
                  <a:pt x="1493061" y="254000"/>
                </a:lnTo>
                <a:close/>
              </a:path>
              <a:path w="1495425" h="1270000">
                <a:moveTo>
                  <a:pt x="1331084" y="50800"/>
                </a:moveTo>
                <a:lnTo>
                  <a:pt x="1208939" y="50800"/>
                </a:lnTo>
                <a:lnTo>
                  <a:pt x="1254076" y="63500"/>
                </a:lnTo>
                <a:lnTo>
                  <a:pt x="1102751" y="203200"/>
                </a:lnTo>
                <a:lnTo>
                  <a:pt x="1097689" y="215900"/>
                </a:lnTo>
                <a:lnTo>
                  <a:pt x="1093964" y="228600"/>
                </a:lnTo>
                <a:lnTo>
                  <a:pt x="1091664" y="228600"/>
                </a:lnTo>
                <a:lnTo>
                  <a:pt x="1090877" y="241300"/>
                </a:lnTo>
                <a:lnTo>
                  <a:pt x="1091664" y="241300"/>
                </a:lnTo>
                <a:lnTo>
                  <a:pt x="1093964" y="254000"/>
                </a:lnTo>
                <a:lnTo>
                  <a:pt x="1097689" y="266700"/>
                </a:lnTo>
                <a:lnTo>
                  <a:pt x="1102751" y="266700"/>
                </a:lnTo>
                <a:lnTo>
                  <a:pt x="1235124" y="393700"/>
                </a:lnTo>
                <a:lnTo>
                  <a:pt x="1241368" y="406400"/>
                </a:lnTo>
                <a:lnTo>
                  <a:pt x="1286221" y="406400"/>
                </a:lnTo>
                <a:lnTo>
                  <a:pt x="1292452" y="393700"/>
                </a:lnTo>
                <a:lnTo>
                  <a:pt x="1333660" y="355600"/>
                </a:lnTo>
                <a:lnTo>
                  <a:pt x="1263856" y="355600"/>
                </a:lnTo>
                <a:lnTo>
                  <a:pt x="1142048" y="241300"/>
                </a:lnTo>
                <a:lnTo>
                  <a:pt x="1331084" y="50800"/>
                </a:lnTo>
                <a:close/>
              </a:path>
              <a:path w="1495425" h="1270000">
                <a:moveTo>
                  <a:pt x="1465829" y="152400"/>
                </a:moveTo>
                <a:lnTo>
                  <a:pt x="1263856" y="355600"/>
                </a:lnTo>
                <a:lnTo>
                  <a:pt x="1333660" y="355600"/>
                </a:lnTo>
                <a:lnTo>
                  <a:pt x="1443547" y="254000"/>
                </a:lnTo>
                <a:lnTo>
                  <a:pt x="1493061" y="254000"/>
                </a:lnTo>
                <a:lnTo>
                  <a:pt x="1489533" y="228600"/>
                </a:lnTo>
                <a:lnTo>
                  <a:pt x="1478667" y="190500"/>
                </a:lnTo>
                <a:lnTo>
                  <a:pt x="1465829" y="152400"/>
                </a:lnTo>
                <a:close/>
              </a:path>
            </a:pathLst>
          </a:custGeom>
          <a:solidFill>
            <a:schemeClr val="bg1"/>
          </a:solidFill>
        </p:spPr>
        <p:txBody>
          <a:bodyPr wrap="square" lIns="0" tIns="0" rIns="0" bIns="0" rtlCol="0"/>
          <a:lstStyle>
            <a:defPPr>
              <a:defRPr kern="0"/>
            </a:defPPr>
          </a:lstStyle>
          <a:p>
            <a:endParaRPr sz="1092">
              <a:latin typeface="Globotipo Texto" panose="00000500000000000000" pitchFamily="50" charset="0"/>
              <a:ea typeface="Tahoma" panose="020B0604030504040204" pitchFamily="34" charset="0"/>
              <a:cs typeface="Tahoma" panose="020B0604030504040204" pitchFamily="34" charset="0"/>
            </a:endParaRPr>
          </a:p>
        </p:txBody>
      </p:sp>
      <p:sp>
        <p:nvSpPr>
          <p:cNvPr id="34" name="object 30">
            <a:extLst>
              <a:ext uri="{FF2B5EF4-FFF2-40B4-BE49-F238E27FC236}">
                <a16:creationId xmlns:a16="http://schemas.microsoft.com/office/drawing/2014/main" id="{4C14C756-D1C6-AA02-80C4-2F15DB17E037}"/>
              </a:ext>
            </a:extLst>
          </p:cNvPr>
          <p:cNvSpPr/>
          <p:nvPr/>
        </p:nvSpPr>
        <p:spPr>
          <a:xfrm>
            <a:off x="8395544" y="1616230"/>
            <a:ext cx="431978" cy="431978"/>
          </a:xfrm>
          <a:custGeom>
            <a:avLst/>
            <a:gdLst/>
            <a:ahLst/>
            <a:cxnLst/>
            <a:rect l="l" t="t" r="r" b="b"/>
            <a:pathLst>
              <a:path w="712469" h="712470">
                <a:moveTo>
                  <a:pt x="524002" y="230212"/>
                </a:moveTo>
                <a:lnTo>
                  <a:pt x="482041" y="188252"/>
                </a:lnTo>
                <a:lnTo>
                  <a:pt x="394220" y="275996"/>
                </a:lnTo>
                <a:lnTo>
                  <a:pt x="385775" y="272453"/>
                </a:lnTo>
                <a:lnTo>
                  <a:pt x="385775" y="356120"/>
                </a:lnTo>
                <a:lnTo>
                  <a:pt x="385775" y="363982"/>
                </a:lnTo>
                <a:lnTo>
                  <a:pt x="382638" y="371551"/>
                </a:lnTo>
                <a:lnTo>
                  <a:pt x="371525" y="382663"/>
                </a:lnTo>
                <a:lnTo>
                  <a:pt x="363956" y="385800"/>
                </a:lnTo>
                <a:lnTo>
                  <a:pt x="356095" y="385800"/>
                </a:lnTo>
                <a:lnTo>
                  <a:pt x="326555" y="358940"/>
                </a:lnTo>
                <a:lnTo>
                  <a:pt x="326986" y="350329"/>
                </a:lnTo>
                <a:lnTo>
                  <a:pt x="358914" y="326580"/>
                </a:lnTo>
                <a:lnTo>
                  <a:pt x="367449" y="328714"/>
                </a:lnTo>
                <a:lnTo>
                  <a:pt x="374992" y="333235"/>
                </a:lnTo>
                <a:lnTo>
                  <a:pt x="380771" y="339636"/>
                </a:lnTo>
                <a:lnTo>
                  <a:pt x="384467" y="347421"/>
                </a:lnTo>
                <a:lnTo>
                  <a:pt x="385775" y="356120"/>
                </a:lnTo>
                <a:lnTo>
                  <a:pt x="385775" y="272453"/>
                </a:lnTo>
                <a:lnTo>
                  <a:pt x="385114" y="272173"/>
                </a:lnTo>
                <a:lnTo>
                  <a:pt x="375666" y="269392"/>
                </a:lnTo>
                <a:lnTo>
                  <a:pt x="365963" y="267690"/>
                </a:lnTo>
                <a:lnTo>
                  <a:pt x="356095" y="267093"/>
                </a:lnTo>
                <a:lnTo>
                  <a:pt x="338645" y="268820"/>
                </a:lnTo>
                <a:lnTo>
                  <a:pt x="293141" y="293166"/>
                </a:lnTo>
                <a:lnTo>
                  <a:pt x="268795" y="338670"/>
                </a:lnTo>
                <a:lnTo>
                  <a:pt x="267068" y="356120"/>
                </a:lnTo>
                <a:lnTo>
                  <a:pt x="268795" y="373570"/>
                </a:lnTo>
                <a:lnTo>
                  <a:pt x="293141" y="419074"/>
                </a:lnTo>
                <a:lnTo>
                  <a:pt x="338645" y="443420"/>
                </a:lnTo>
                <a:lnTo>
                  <a:pt x="356095" y="445147"/>
                </a:lnTo>
                <a:lnTo>
                  <a:pt x="373545" y="443420"/>
                </a:lnTo>
                <a:lnTo>
                  <a:pt x="419049" y="419074"/>
                </a:lnTo>
                <a:lnTo>
                  <a:pt x="439674" y="385800"/>
                </a:lnTo>
                <a:lnTo>
                  <a:pt x="443395" y="373570"/>
                </a:lnTo>
                <a:lnTo>
                  <a:pt x="445122" y="356120"/>
                </a:lnTo>
                <a:lnTo>
                  <a:pt x="444525" y="346252"/>
                </a:lnTo>
                <a:lnTo>
                  <a:pt x="442823" y="336550"/>
                </a:lnTo>
                <a:lnTo>
                  <a:pt x="440016" y="327012"/>
                </a:lnTo>
                <a:lnTo>
                  <a:pt x="439826" y="326580"/>
                </a:lnTo>
                <a:lnTo>
                  <a:pt x="436219" y="317995"/>
                </a:lnTo>
                <a:lnTo>
                  <a:pt x="478218" y="275996"/>
                </a:lnTo>
                <a:lnTo>
                  <a:pt x="524002" y="230212"/>
                </a:lnTo>
                <a:close/>
              </a:path>
              <a:path w="712469" h="712470">
                <a:moveTo>
                  <a:pt x="712203" y="356108"/>
                </a:moveTo>
                <a:lnTo>
                  <a:pt x="709066" y="309295"/>
                </a:lnTo>
                <a:lnTo>
                  <a:pt x="699909" y="263690"/>
                </a:lnTo>
                <a:lnTo>
                  <a:pt x="684961" y="219824"/>
                </a:lnTo>
                <a:lnTo>
                  <a:pt x="664464" y="178282"/>
                </a:lnTo>
                <a:lnTo>
                  <a:pt x="651332" y="158610"/>
                </a:lnTo>
                <a:lnTo>
                  <a:pt x="651332" y="385660"/>
                </a:lnTo>
                <a:lnTo>
                  <a:pt x="640842" y="439343"/>
                </a:lnTo>
                <a:lnTo>
                  <a:pt x="620890" y="489775"/>
                </a:lnTo>
                <a:lnTo>
                  <a:pt x="592099" y="535749"/>
                </a:lnTo>
                <a:lnTo>
                  <a:pt x="555053" y="576072"/>
                </a:lnTo>
                <a:lnTo>
                  <a:pt x="511289" y="608863"/>
                </a:lnTo>
                <a:lnTo>
                  <a:pt x="462686" y="632929"/>
                </a:lnTo>
                <a:lnTo>
                  <a:pt x="410514" y="647763"/>
                </a:lnTo>
                <a:lnTo>
                  <a:pt x="356095" y="652856"/>
                </a:lnTo>
                <a:lnTo>
                  <a:pt x="301650" y="647763"/>
                </a:lnTo>
                <a:lnTo>
                  <a:pt x="249466" y="632917"/>
                </a:lnTo>
                <a:lnTo>
                  <a:pt x="200863" y="608850"/>
                </a:lnTo>
                <a:lnTo>
                  <a:pt x="157111" y="576033"/>
                </a:lnTo>
                <a:lnTo>
                  <a:pt x="120103" y="535749"/>
                </a:lnTo>
                <a:lnTo>
                  <a:pt x="91338" y="489851"/>
                </a:lnTo>
                <a:lnTo>
                  <a:pt x="71374" y="439432"/>
                </a:lnTo>
                <a:lnTo>
                  <a:pt x="60858" y="385775"/>
                </a:lnTo>
                <a:lnTo>
                  <a:pt x="89014" y="385775"/>
                </a:lnTo>
                <a:lnTo>
                  <a:pt x="89014" y="326428"/>
                </a:lnTo>
                <a:lnTo>
                  <a:pt x="60858" y="326428"/>
                </a:lnTo>
                <a:lnTo>
                  <a:pt x="64287" y="302602"/>
                </a:lnTo>
                <a:lnTo>
                  <a:pt x="69608" y="279285"/>
                </a:lnTo>
                <a:lnTo>
                  <a:pt x="76809" y="256489"/>
                </a:lnTo>
                <a:lnTo>
                  <a:pt x="85801" y="234429"/>
                </a:lnTo>
                <a:lnTo>
                  <a:pt x="109982" y="248386"/>
                </a:lnTo>
                <a:lnTo>
                  <a:pt x="118033" y="234429"/>
                </a:lnTo>
                <a:lnTo>
                  <a:pt x="139661" y="196977"/>
                </a:lnTo>
                <a:lnTo>
                  <a:pt x="115582" y="183108"/>
                </a:lnTo>
                <a:lnTo>
                  <a:pt x="130365" y="164274"/>
                </a:lnTo>
                <a:lnTo>
                  <a:pt x="146583" y="146710"/>
                </a:lnTo>
                <a:lnTo>
                  <a:pt x="164134" y="130505"/>
                </a:lnTo>
                <a:lnTo>
                  <a:pt x="182981" y="115735"/>
                </a:lnTo>
                <a:lnTo>
                  <a:pt x="196862" y="139814"/>
                </a:lnTo>
                <a:lnTo>
                  <a:pt x="238556" y="115735"/>
                </a:lnTo>
                <a:lnTo>
                  <a:pt x="248259" y="110134"/>
                </a:lnTo>
                <a:lnTo>
                  <a:pt x="234315" y="85940"/>
                </a:lnTo>
                <a:lnTo>
                  <a:pt x="256489" y="76911"/>
                </a:lnTo>
                <a:lnTo>
                  <a:pt x="279285" y="69723"/>
                </a:lnTo>
                <a:lnTo>
                  <a:pt x="302590" y="64401"/>
                </a:lnTo>
                <a:lnTo>
                  <a:pt x="326301" y="61010"/>
                </a:lnTo>
                <a:lnTo>
                  <a:pt x="326301" y="89027"/>
                </a:lnTo>
                <a:lnTo>
                  <a:pt x="385660" y="89027"/>
                </a:lnTo>
                <a:lnTo>
                  <a:pt x="385660" y="61010"/>
                </a:lnTo>
                <a:lnTo>
                  <a:pt x="385660" y="60871"/>
                </a:lnTo>
                <a:lnTo>
                  <a:pt x="409359" y="64262"/>
                </a:lnTo>
                <a:lnTo>
                  <a:pt x="432676" y="69570"/>
                </a:lnTo>
                <a:lnTo>
                  <a:pt x="455472" y="76758"/>
                </a:lnTo>
                <a:lnTo>
                  <a:pt x="477647" y="85801"/>
                </a:lnTo>
                <a:lnTo>
                  <a:pt x="463702" y="109982"/>
                </a:lnTo>
                <a:lnTo>
                  <a:pt x="515099" y="139661"/>
                </a:lnTo>
                <a:lnTo>
                  <a:pt x="528980" y="115595"/>
                </a:lnTo>
                <a:lnTo>
                  <a:pt x="547827" y="130365"/>
                </a:lnTo>
                <a:lnTo>
                  <a:pt x="565391" y="146583"/>
                </a:lnTo>
                <a:lnTo>
                  <a:pt x="581596" y="164147"/>
                </a:lnTo>
                <a:lnTo>
                  <a:pt x="596379" y="182981"/>
                </a:lnTo>
                <a:lnTo>
                  <a:pt x="572300" y="196862"/>
                </a:lnTo>
                <a:lnTo>
                  <a:pt x="601980" y="248272"/>
                </a:lnTo>
                <a:lnTo>
                  <a:pt x="642416" y="279412"/>
                </a:lnTo>
                <a:lnTo>
                  <a:pt x="651103" y="326301"/>
                </a:lnTo>
                <a:lnTo>
                  <a:pt x="623176" y="326301"/>
                </a:lnTo>
                <a:lnTo>
                  <a:pt x="623176" y="385660"/>
                </a:lnTo>
                <a:lnTo>
                  <a:pt x="651332" y="385660"/>
                </a:lnTo>
                <a:lnTo>
                  <a:pt x="651332" y="158610"/>
                </a:lnTo>
                <a:lnTo>
                  <a:pt x="638695" y="139661"/>
                </a:lnTo>
                <a:lnTo>
                  <a:pt x="617601" y="115595"/>
                </a:lnTo>
                <a:lnTo>
                  <a:pt x="607796" y="104406"/>
                </a:lnTo>
                <a:lnTo>
                  <a:pt x="572528" y="73507"/>
                </a:lnTo>
                <a:lnTo>
                  <a:pt x="553593" y="60871"/>
                </a:lnTo>
                <a:lnTo>
                  <a:pt x="533844" y="47688"/>
                </a:lnTo>
                <a:lnTo>
                  <a:pt x="492315" y="27216"/>
                </a:lnTo>
                <a:lnTo>
                  <a:pt x="448475" y="12280"/>
                </a:lnTo>
                <a:lnTo>
                  <a:pt x="402894" y="3136"/>
                </a:lnTo>
                <a:lnTo>
                  <a:pt x="356095" y="0"/>
                </a:lnTo>
                <a:lnTo>
                  <a:pt x="309295" y="3086"/>
                </a:lnTo>
                <a:lnTo>
                  <a:pt x="263677" y="12204"/>
                </a:lnTo>
                <a:lnTo>
                  <a:pt x="219824" y="27114"/>
                </a:lnTo>
                <a:lnTo>
                  <a:pt x="178269" y="47574"/>
                </a:lnTo>
                <a:lnTo>
                  <a:pt x="139573" y="73393"/>
                </a:lnTo>
                <a:lnTo>
                  <a:pt x="104292" y="104305"/>
                </a:lnTo>
                <a:lnTo>
                  <a:pt x="73329" y="139661"/>
                </a:lnTo>
                <a:lnTo>
                  <a:pt x="47536" y="178358"/>
                </a:lnTo>
                <a:lnTo>
                  <a:pt x="27089" y="219887"/>
                </a:lnTo>
                <a:lnTo>
                  <a:pt x="12192" y="263728"/>
                </a:lnTo>
                <a:lnTo>
                  <a:pt x="3086" y="309321"/>
                </a:lnTo>
                <a:lnTo>
                  <a:pt x="0" y="356108"/>
                </a:lnTo>
                <a:lnTo>
                  <a:pt x="3086" y="402920"/>
                </a:lnTo>
                <a:lnTo>
                  <a:pt x="12192" y="448525"/>
                </a:lnTo>
                <a:lnTo>
                  <a:pt x="27101" y="492379"/>
                </a:lnTo>
                <a:lnTo>
                  <a:pt x="47574" y="533933"/>
                </a:lnTo>
                <a:lnTo>
                  <a:pt x="73380" y="572630"/>
                </a:lnTo>
                <a:lnTo>
                  <a:pt x="104292" y="607910"/>
                </a:lnTo>
                <a:lnTo>
                  <a:pt x="139585" y="638822"/>
                </a:lnTo>
                <a:lnTo>
                  <a:pt x="178282" y="664629"/>
                </a:lnTo>
                <a:lnTo>
                  <a:pt x="219837" y="685101"/>
                </a:lnTo>
                <a:lnTo>
                  <a:pt x="263690" y="700011"/>
                </a:lnTo>
                <a:lnTo>
                  <a:pt x="309308" y="709117"/>
                </a:lnTo>
                <a:lnTo>
                  <a:pt x="356095" y="712216"/>
                </a:lnTo>
                <a:lnTo>
                  <a:pt x="402907" y="709117"/>
                </a:lnTo>
                <a:lnTo>
                  <a:pt x="448525" y="700011"/>
                </a:lnTo>
                <a:lnTo>
                  <a:pt x="492379" y="685101"/>
                </a:lnTo>
                <a:lnTo>
                  <a:pt x="533933" y="664629"/>
                </a:lnTo>
                <a:lnTo>
                  <a:pt x="551573" y="652856"/>
                </a:lnTo>
                <a:lnTo>
                  <a:pt x="572630" y="638822"/>
                </a:lnTo>
                <a:lnTo>
                  <a:pt x="607910" y="607910"/>
                </a:lnTo>
                <a:lnTo>
                  <a:pt x="638822" y="572630"/>
                </a:lnTo>
                <a:lnTo>
                  <a:pt x="664629" y="533933"/>
                </a:lnTo>
                <a:lnTo>
                  <a:pt x="685101" y="492379"/>
                </a:lnTo>
                <a:lnTo>
                  <a:pt x="700011" y="448525"/>
                </a:lnTo>
                <a:lnTo>
                  <a:pt x="709117" y="402920"/>
                </a:lnTo>
                <a:lnTo>
                  <a:pt x="712203" y="356108"/>
                </a:lnTo>
                <a:close/>
              </a:path>
            </a:pathLst>
          </a:custGeom>
          <a:solidFill>
            <a:schemeClr val="bg1"/>
          </a:solidFill>
        </p:spPr>
        <p:txBody>
          <a:bodyPr wrap="square" lIns="0" tIns="0" rIns="0" bIns="0" rtlCol="0"/>
          <a:lstStyle>
            <a:defPPr>
              <a:defRPr kern="0"/>
            </a:defPPr>
          </a:lstStyle>
          <a:p>
            <a:endParaRPr sz="1092">
              <a:latin typeface="Globotipo Texto" panose="00000500000000000000" pitchFamily="50" charset="0"/>
              <a:ea typeface="Tahoma" panose="020B0604030504040204" pitchFamily="34" charset="0"/>
              <a:cs typeface="Tahoma" panose="020B0604030504040204" pitchFamily="34" charset="0"/>
            </a:endParaRPr>
          </a:p>
        </p:txBody>
      </p:sp>
      <p:sp>
        <p:nvSpPr>
          <p:cNvPr id="36" name="object 32">
            <a:extLst>
              <a:ext uri="{FF2B5EF4-FFF2-40B4-BE49-F238E27FC236}">
                <a16:creationId xmlns:a16="http://schemas.microsoft.com/office/drawing/2014/main" id="{186B5D08-6A27-FF82-02DD-C146C0898667}"/>
              </a:ext>
            </a:extLst>
          </p:cNvPr>
          <p:cNvSpPr/>
          <p:nvPr/>
        </p:nvSpPr>
        <p:spPr>
          <a:xfrm>
            <a:off x="7893373" y="1473824"/>
            <a:ext cx="1078019" cy="1078019"/>
          </a:xfrm>
          <a:custGeom>
            <a:avLst/>
            <a:gdLst/>
            <a:ahLst/>
            <a:cxnLst/>
            <a:rect l="l" t="t" r="r" b="b"/>
            <a:pathLst>
              <a:path w="1778000" h="1778000">
                <a:moveTo>
                  <a:pt x="1332725" y="739355"/>
                </a:moveTo>
                <a:lnTo>
                  <a:pt x="1035977" y="739355"/>
                </a:lnTo>
                <a:lnTo>
                  <a:pt x="1035977" y="798703"/>
                </a:lnTo>
                <a:lnTo>
                  <a:pt x="1332725" y="798703"/>
                </a:lnTo>
                <a:lnTo>
                  <a:pt x="1332725" y="739355"/>
                </a:lnTo>
                <a:close/>
              </a:path>
              <a:path w="1778000" h="1778000">
                <a:moveTo>
                  <a:pt x="1777860" y="508000"/>
                </a:moveTo>
                <a:lnTo>
                  <a:pt x="1775980" y="495300"/>
                </a:lnTo>
                <a:lnTo>
                  <a:pt x="1770811" y="495300"/>
                </a:lnTo>
                <a:lnTo>
                  <a:pt x="1762950" y="482600"/>
                </a:lnTo>
                <a:lnTo>
                  <a:pt x="1753019" y="482600"/>
                </a:lnTo>
                <a:lnTo>
                  <a:pt x="1718500" y="474954"/>
                </a:lnTo>
                <a:lnTo>
                  <a:pt x="1718500" y="533400"/>
                </a:lnTo>
                <a:lnTo>
                  <a:pt x="1718500" y="660400"/>
                </a:lnTo>
                <a:lnTo>
                  <a:pt x="1610042" y="673100"/>
                </a:lnTo>
                <a:lnTo>
                  <a:pt x="1601876" y="685800"/>
                </a:lnTo>
                <a:lnTo>
                  <a:pt x="1594929" y="685800"/>
                </a:lnTo>
                <a:lnTo>
                  <a:pt x="1589608" y="698500"/>
                </a:lnTo>
                <a:lnTo>
                  <a:pt x="1586293" y="698500"/>
                </a:lnTo>
                <a:lnTo>
                  <a:pt x="1578076" y="723900"/>
                </a:lnTo>
                <a:lnTo>
                  <a:pt x="1567942" y="762000"/>
                </a:lnTo>
                <a:lnTo>
                  <a:pt x="1555915" y="787400"/>
                </a:lnTo>
                <a:lnTo>
                  <a:pt x="1542059" y="812800"/>
                </a:lnTo>
                <a:lnTo>
                  <a:pt x="1538795" y="812800"/>
                </a:lnTo>
                <a:lnTo>
                  <a:pt x="1537970" y="825500"/>
                </a:lnTo>
                <a:lnTo>
                  <a:pt x="1539532" y="838200"/>
                </a:lnTo>
                <a:lnTo>
                  <a:pt x="1543469" y="838200"/>
                </a:lnTo>
                <a:lnTo>
                  <a:pt x="1607362" y="927100"/>
                </a:lnTo>
                <a:lnTo>
                  <a:pt x="1516849" y="1016000"/>
                </a:lnTo>
                <a:lnTo>
                  <a:pt x="1427391" y="952500"/>
                </a:lnTo>
                <a:lnTo>
                  <a:pt x="1395069" y="952500"/>
                </a:lnTo>
                <a:lnTo>
                  <a:pt x="1369568" y="965200"/>
                </a:lnTo>
                <a:lnTo>
                  <a:pt x="1343202" y="977900"/>
                </a:lnTo>
                <a:lnTo>
                  <a:pt x="1316050" y="990600"/>
                </a:lnTo>
                <a:lnTo>
                  <a:pt x="1288237" y="1003300"/>
                </a:lnTo>
                <a:lnTo>
                  <a:pt x="1273810" y="1003300"/>
                </a:lnTo>
                <a:lnTo>
                  <a:pt x="1269047" y="1016000"/>
                </a:lnTo>
                <a:lnTo>
                  <a:pt x="1266393" y="1028700"/>
                </a:lnTo>
                <a:lnTo>
                  <a:pt x="1248206" y="1130300"/>
                </a:lnTo>
                <a:lnTo>
                  <a:pt x="1213485" y="1130300"/>
                </a:lnTo>
                <a:lnTo>
                  <a:pt x="1213485" y="1193800"/>
                </a:lnTo>
                <a:lnTo>
                  <a:pt x="1191107" y="1231900"/>
                </a:lnTo>
                <a:lnTo>
                  <a:pt x="1165504" y="1270000"/>
                </a:lnTo>
                <a:lnTo>
                  <a:pt x="1136827" y="1295400"/>
                </a:lnTo>
                <a:lnTo>
                  <a:pt x="1105217" y="1333500"/>
                </a:lnTo>
                <a:lnTo>
                  <a:pt x="1098931" y="1333500"/>
                </a:lnTo>
                <a:lnTo>
                  <a:pt x="1095324" y="1346200"/>
                </a:lnTo>
                <a:lnTo>
                  <a:pt x="1095311" y="1727200"/>
                </a:lnTo>
                <a:lnTo>
                  <a:pt x="501802" y="1727200"/>
                </a:lnTo>
                <a:lnTo>
                  <a:pt x="501802" y="1574800"/>
                </a:lnTo>
                <a:lnTo>
                  <a:pt x="498690" y="1562100"/>
                </a:lnTo>
                <a:lnTo>
                  <a:pt x="487553" y="1549400"/>
                </a:lnTo>
                <a:lnTo>
                  <a:pt x="276631" y="1549400"/>
                </a:lnTo>
                <a:lnTo>
                  <a:pt x="260007" y="1536700"/>
                </a:lnTo>
                <a:lnTo>
                  <a:pt x="244690" y="1536700"/>
                </a:lnTo>
                <a:lnTo>
                  <a:pt x="231127" y="1524000"/>
                </a:lnTo>
                <a:lnTo>
                  <a:pt x="220014" y="1511300"/>
                </a:lnTo>
                <a:lnTo>
                  <a:pt x="211836" y="1485900"/>
                </a:lnTo>
                <a:lnTo>
                  <a:pt x="206781" y="1473200"/>
                </a:lnTo>
                <a:lnTo>
                  <a:pt x="205054" y="1460500"/>
                </a:lnTo>
                <a:lnTo>
                  <a:pt x="205054" y="1244600"/>
                </a:lnTo>
                <a:lnTo>
                  <a:pt x="201930" y="1231900"/>
                </a:lnTo>
                <a:lnTo>
                  <a:pt x="190804" y="1219200"/>
                </a:lnTo>
                <a:lnTo>
                  <a:pt x="59080" y="1219200"/>
                </a:lnTo>
                <a:lnTo>
                  <a:pt x="262089" y="965200"/>
                </a:lnTo>
                <a:lnTo>
                  <a:pt x="264375" y="965200"/>
                </a:lnTo>
                <a:lnTo>
                  <a:pt x="264414" y="952500"/>
                </a:lnTo>
                <a:lnTo>
                  <a:pt x="266611" y="901700"/>
                </a:lnTo>
                <a:lnTo>
                  <a:pt x="273253" y="863600"/>
                </a:lnTo>
                <a:lnTo>
                  <a:pt x="284213" y="812800"/>
                </a:lnTo>
                <a:lnTo>
                  <a:pt x="299377" y="774700"/>
                </a:lnTo>
                <a:lnTo>
                  <a:pt x="318630" y="723900"/>
                </a:lnTo>
                <a:lnTo>
                  <a:pt x="341858" y="685800"/>
                </a:lnTo>
                <a:lnTo>
                  <a:pt x="368947" y="647700"/>
                </a:lnTo>
                <a:lnTo>
                  <a:pt x="399770" y="609600"/>
                </a:lnTo>
                <a:lnTo>
                  <a:pt x="433908" y="571500"/>
                </a:lnTo>
                <a:lnTo>
                  <a:pt x="470776" y="546100"/>
                </a:lnTo>
                <a:lnTo>
                  <a:pt x="510095" y="520700"/>
                </a:lnTo>
                <a:lnTo>
                  <a:pt x="551586" y="495300"/>
                </a:lnTo>
                <a:lnTo>
                  <a:pt x="594969" y="482600"/>
                </a:lnTo>
                <a:lnTo>
                  <a:pt x="733615" y="444500"/>
                </a:lnTo>
                <a:lnTo>
                  <a:pt x="732599" y="457200"/>
                </a:lnTo>
                <a:lnTo>
                  <a:pt x="730313" y="457200"/>
                </a:lnTo>
                <a:lnTo>
                  <a:pt x="615645" y="482600"/>
                </a:lnTo>
                <a:lnTo>
                  <a:pt x="605739" y="482600"/>
                </a:lnTo>
                <a:lnTo>
                  <a:pt x="597877" y="495300"/>
                </a:lnTo>
                <a:lnTo>
                  <a:pt x="592709" y="495300"/>
                </a:lnTo>
                <a:lnTo>
                  <a:pt x="590842" y="508000"/>
                </a:lnTo>
                <a:lnTo>
                  <a:pt x="590842" y="685800"/>
                </a:lnTo>
                <a:lnTo>
                  <a:pt x="592709" y="698500"/>
                </a:lnTo>
                <a:lnTo>
                  <a:pt x="597877" y="711200"/>
                </a:lnTo>
                <a:lnTo>
                  <a:pt x="615645" y="711200"/>
                </a:lnTo>
                <a:lnTo>
                  <a:pt x="730313" y="736600"/>
                </a:lnTo>
                <a:lnTo>
                  <a:pt x="737641" y="762000"/>
                </a:lnTo>
                <a:lnTo>
                  <a:pt x="746061" y="774700"/>
                </a:lnTo>
                <a:lnTo>
                  <a:pt x="755548" y="800100"/>
                </a:lnTo>
                <a:lnTo>
                  <a:pt x="766089" y="825500"/>
                </a:lnTo>
                <a:lnTo>
                  <a:pt x="698550" y="914400"/>
                </a:lnTo>
                <a:lnTo>
                  <a:pt x="694042" y="927100"/>
                </a:lnTo>
                <a:lnTo>
                  <a:pt x="693115" y="939800"/>
                </a:lnTo>
                <a:lnTo>
                  <a:pt x="695693" y="939800"/>
                </a:lnTo>
                <a:lnTo>
                  <a:pt x="701700" y="952500"/>
                </a:lnTo>
                <a:lnTo>
                  <a:pt x="827620" y="1079500"/>
                </a:lnTo>
                <a:lnTo>
                  <a:pt x="836256" y="1092200"/>
                </a:lnTo>
                <a:lnTo>
                  <a:pt x="856348" y="1092200"/>
                </a:lnTo>
                <a:lnTo>
                  <a:pt x="865873" y="1079500"/>
                </a:lnTo>
                <a:lnTo>
                  <a:pt x="960412" y="1016000"/>
                </a:lnTo>
                <a:lnTo>
                  <a:pt x="981354" y="1028700"/>
                </a:lnTo>
                <a:lnTo>
                  <a:pt x="1002779" y="1041400"/>
                </a:lnTo>
                <a:lnTo>
                  <a:pt x="1024661" y="1041400"/>
                </a:lnTo>
                <a:lnTo>
                  <a:pt x="1046949" y="1054100"/>
                </a:lnTo>
                <a:lnTo>
                  <a:pt x="1066076" y="1168400"/>
                </a:lnTo>
                <a:lnTo>
                  <a:pt x="1069594" y="1181100"/>
                </a:lnTo>
                <a:lnTo>
                  <a:pt x="1076134" y="1181100"/>
                </a:lnTo>
                <a:lnTo>
                  <a:pt x="1084961" y="1193800"/>
                </a:lnTo>
                <a:lnTo>
                  <a:pt x="1213485" y="1193800"/>
                </a:lnTo>
                <a:lnTo>
                  <a:pt x="1213485" y="1130300"/>
                </a:lnTo>
                <a:lnTo>
                  <a:pt x="1120597" y="1130300"/>
                </a:lnTo>
                <a:lnTo>
                  <a:pt x="1102499" y="1028700"/>
                </a:lnTo>
                <a:lnTo>
                  <a:pt x="1099858" y="1016000"/>
                </a:lnTo>
                <a:lnTo>
                  <a:pt x="1095095" y="1003300"/>
                </a:lnTo>
                <a:lnTo>
                  <a:pt x="1080655" y="1003300"/>
                </a:lnTo>
                <a:lnTo>
                  <a:pt x="1052830" y="990600"/>
                </a:lnTo>
                <a:lnTo>
                  <a:pt x="1025690" y="977900"/>
                </a:lnTo>
                <a:lnTo>
                  <a:pt x="999324" y="965200"/>
                </a:lnTo>
                <a:lnTo>
                  <a:pt x="973823" y="952500"/>
                </a:lnTo>
                <a:lnTo>
                  <a:pt x="941514" y="952500"/>
                </a:lnTo>
                <a:lnTo>
                  <a:pt x="851979" y="1016000"/>
                </a:lnTo>
                <a:lnTo>
                  <a:pt x="761466" y="927100"/>
                </a:lnTo>
                <a:lnTo>
                  <a:pt x="825271" y="838200"/>
                </a:lnTo>
                <a:lnTo>
                  <a:pt x="829221" y="838200"/>
                </a:lnTo>
                <a:lnTo>
                  <a:pt x="830783" y="825500"/>
                </a:lnTo>
                <a:lnTo>
                  <a:pt x="829957" y="812800"/>
                </a:lnTo>
                <a:lnTo>
                  <a:pt x="826706" y="812800"/>
                </a:lnTo>
                <a:lnTo>
                  <a:pt x="812825" y="787400"/>
                </a:lnTo>
                <a:lnTo>
                  <a:pt x="800798" y="762000"/>
                </a:lnTo>
                <a:lnTo>
                  <a:pt x="790663" y="723900"/>
                </a:lnTo>
                <a:lnTo>
                  <a:pt x="782459" y="698500"/>
                </a:lnTo>
                <a:lnTo>
                  <a:pt x="779145" y="698500"/>
                </a:lnTo>
                <a:lnTo>
                  <a:pt x="773811" y="685800"/>
                </a:lnTo>
                <a:lnTo>
                  <a:pt x="766876" y="685800"/>
                </a:lnTo>
                <a:lnTo>
                  <a:pt x="758723" y="673100"/>
                </a:lnTo>
                <a:lnTo>
                  <a:pt x="650189" y="660400"/>
                </a:lnTo>
                <a:lnTo>
                  <a:pt x="650189" y="533400"/>
                </a:lnTo>
                <a:lnTo>
                  <a:pt x="758647" y="520700"/>
                </a:lnTo>
                <a:lnTo>
                  <a:pt x="766813" y="508000"/>
                </a:lnTo>
                <a:lnTo>
                  <a:pt x="773760" y="508000"/>
                </a:lnTo>
                <a:lnTo>
                  <a:pt x="779081" y="495300"/>
                </a:lnTo>
                <a:lnTo>
                  <a:pt x="782396" y="495300"/>
                </a:lnTo>
                <a:lnTo>
                  <a:pt x="790613" y="469900"/>
                </a:lnTo>
                <a:lnTo>
                  <a:pt x="800747" y="444500"/>
                </a:lnTo>
                <a:lnTo>
                  <a:pt x="812774" y="406400"/>
                </a:lnTo>
                <a:lnTo>
                  <a:pt x="826630" y="381000"/>
                </a:lnTo>
                <a:lnTo>
                  <a:pt x="829894" y="381000"/>
                </a:lnTo>
                <a:lnTo>
                  <a:pt x="830719" y="368300"/>
                </a:lnTo>
                <a:lnTo>
                  <a:pt x="829157" y="368300"/>
                </a:lnTo>
                <a:lnTo>
                  <a:pt x="825220" y="355600"/>
                </a:lnTo>
                <a:lnTo>
                  <a:pt x="761466" y="266700"/>
                </a:lnTo>
                <a:lnTo>
                  <a:pt x="851979" y="177800"/>
                </a:lnTo>
                <a:lnTo>
                  <a:pt x="941298" y="241300"/>
                </a:lnTo>
                <a:lnTo>
                  <a:pt x="973620" y="241300"/>
                </a:lnTo>
                <a:lnTo>
                  <a:pt x="999121" y="228600"/>
                </a:lnTo>
                <a:lnTo>
                  <a:pt x="1025486" y="215900"/>
                </a:lnTo>
                <a:lnTo>
                  <a:pt x="1052626" y="203200"/>
                </a:lnTo>
                <a:lnTo>
                  <a:pt x="1080452" y="190500"/>
                </a:lnTo>
                <a:lnTo>
                  <a:pt x="1094879" y="190500"/>
                </a:lnTo>
                <a:lnTo>
                  <a:pt x="1099642" y="177800"/>
                </a:lnTo>
                <a:lnTo>
                  <a:pt x="1102283" y="177800"/>
                </a:lnTo>
                <a:lnTo>
                  <a:pt x="1120482" y="63500"/>
                </a:lnTo>
                <a:lnTo>
                  <a:pt x="1248092" y="63500"/>
                </a:lnTo>
                <a:lnTo>
                  <a:pt x="1266190" y="177800"/>
                </a:lnTo>
                <a:lnTo>
                  <a:pt x="1268831" y="177800"/>
                </a:lnTo>
                <a:lnTo>
                  <a:pt x="1273594" y="190500"/>
                </a:lnTo>
                <a:lnTo>
                  <a:pt x="1288034" y="190500"/>
                </a:lnTo>
                <a:lnTo>
                  <a:pt x="1315859" y="203200"/>
                </a:lnTo>
                <a:lnTo>
                  <a:pt x="1342999" y="215900"/>
                </a:lnTo>
                <a:lnTo>
                  <a:pt x="1369364" y="228600"/>
                </a:lnTo>
                <a:lnTo>
                  <a:pt x="1394866" y="241300"/>
                </a:lnTo>
                <a:lnTo>
                  <a:pt x="1427391" y="241300"/>
                </a:lnTo>
                <a:lnTo>
                  <a:pt x="1516849" y="177800"/>
                </a:lnTo>
                <a:lnTo>
                  <a:pt x="1607210" y="266700"/>
                </a:lnTo>
                <a:lnTo>
                  <a:pt x="1543418" y="355600"/>
                </a:lnTo>
                <a:lnTo>
                  <a:pt x="1539468" y="355600"/>
                </a:lnTo>
                <a:lnTo>
                  <a:pt x="1537906" y="368300"/>
                </a:lnTo>
                <a:lnTo>
                  <a:pt x="1538732" y="381000"/>
                </a:lnTo>
                <a:lnTo>
                  <a:pt x="1541983" y="381000"/>
                </a:lnTo>
                <a:lnTo>
                  <a:pt x="1555864" y="406400"/>
                </a:lnTo>
                <a:lnTo>
                  <a:pt x="1567891" y="444500"/>
                </a:lnTo>
                <a:lnTo>
                  <a:pt x="1578025" y="469900"/>
                </a:lnTo>
                <a:lnTo>
                  <a:pt x="1586230" y="495300"/>
                </a:lnTo>
                <a:lnTo>
                  <a:pt x="1589544" y="495300"/>
                </a:lnTo>
                <a:lnTo>
                  <a:pt x="1594878" y="508000"/>
                </a:lnTo>
                <a:lnTo>
                  <a:pt x="1601812" y="508000"/>
                </a:lnTo>
                <a:lnTo>
                  <a:pt x="1609966" y="520700"/>
                </a:lnTo>
                <a:lnTo>
                  <a:pt x="1718500" y="533400"/>
                </a:lnTo>
                <a:lnTo>
                  <a:pt x="1718500" y="474954"/>
                </a:lnTo>
                <a:lnTo>
                  <a:pt x="1638363" y="457200"/>
                </a:lnTo>
                <a:lnTo>
                  <a:pt x="1631035" y="431800"/>
                </a:lnTo>
                <a:lnTo>
                  <a:pt x="1622615" y="419100"/>
                </a:lnTo>
                <a:lnTo>
                  <a:pt x="1613128" y="393700"/>
                </a:lnTo>
                <a:lnTo>
                  <a:pt x="1602574" y="368300"/>
                </a:lnTo>
                <a:lnTo>
                  <a:pt x="1670113" y="279400"/>
                </a:lnTo>
                <a:lnTo>
                  <a:pt x="1674622" y="266700"/>
                </a:lnTo>
                <a:lnTo>
                  <a:pt x="1675561" y="254000"/>
                </a:lnTo>
                <a:lnTo>
                  <a:pt x="1672971" y="254000"/>
                </a:lnTo>
                <a:lnTo>
                  <a:pt x="1666963" y="241300"/>
                </a:lnTo>
                <a:lnTo>
                  <a:pt x="1541056" y="114300"/>
                </a:lnTo>
                <a:lnTo>
                  <a:pt x="1532407" y="114300"/>
                </a:lnTo>
                <a:lnTo>
                  <a:pt x="1522514" y="101600"/>
                </a:lnTo>
                <a:lnTo>
                  <a:pt x="1512328" y="101600"/>
                </a:lnTo>
                <a:lnTo>
                  <a:pt x="1502816" y="114300"/>
                </a:lnTo>
                <a:lnTo>
                  <a:pt x="1408264" y="177800"/>
                </a:lnTo>
                <a:lnTo>
                  <a:pt x="1387322" y="165100"/>
                </a:lnTo>
                <a:lnTo>
                  <a:pt x="1365885" y="165100"/>
                </a:lnTo>
                <a:lnTo>
                  <a:pt x="1344015" y="152400"/>
                </a:lnTo>
                <a:lnTo>
                  <a:pt x="1321727" y="139700"/>
                </a:lnTo>
                <a:lnTo>
                  <a:pt x="1308976" y="63500"/>
                </a:lnTo>
                <a:lnTo>
                  <a:pt x="1302613" y="25400"/>
                </a:lnTo>
                <a:lnTo>
                  <a:pt x="1299083" y="12700"/>
                </a:lnTo>
                <a:lnTo>
                  <a:pt x="1292529" y="12700"/>
                </a:lnTo>
                <a:lnTo>
                  <a:pt x="1283716" y="0"/>
                </a:lnTo>
                <a:lnTo>
                  <a:pt x="1084948" y="0"/>
                </a:lnTo>
                <a:lnTo>
                  <a:pt x="1076134" y="12700"/>
                </a:lnTo>
                <a:lnTo>
                  <a:pt x="1069581" y="12700"/>
                </a:lnTo>
                <a:lnTo>
                  <a:pt x="1066038" y="25400"/>
                </a:lnTo>
                <a:lnTo>
                  <a:pt x="1046937" y="139700"/>
                </a:lnTo>
                <a:lnTo>
                  <a:pt x="1024648" y="152400"/>
                </a:lnTo>
                <a:lnTo>
                  <a:pt x="1002779" y="165100"/>
                </a:lnTo>
                <a:lnTo>
                  <a:pt x="981341" y="165100"/>
                </a:lnTo>
                <a:lnTo>
                  <a:pt x="960399" y="177800"/>
                </a:lnTo>
                <a:lnTo>
                  <a:pt x="865847" y="114300"/>
                </a:lnTo>
                <a:lnTo>
                  <a:pt x="856335" y="101600"/>
                </a:lnTo>
                <a:lnTo>
                  <a:pt x="846150" y="101600"/>
                </a:lnTo>
                <a:lnTo>
                  <a:pt x="836244" y="114300"/>
                </a:lnTo>
                <a:lnTo>
                  <a:pt x="827608" y="114300"/>
                </a:lnTo>
                <a:lnTo>
                  <a:pt x="701700" y="241300"/>
                </a:lnTo>
                <a:lnTo>
                  <a:pt x="695680" y="254000"/>
                </a:lnTo>
                <a:lnTo>
                  <a:pt x="693102" y="254000"/>
                </a:lnTo>
                <a:lnTo>
                  <a:pt x="694029" y="266700"/>
                </a:lnTo>
                <a:lnTo>
                  <a:pt x="698538" y="279400"/>
                </a:lnTo>
                <a:lnTo>
                  <a:pt x="766076" y="368300"/>
                </a:lnTo>
                <a:lnTo>
                  <a:pt x="763117" y="381000"/>
                </a:lnTo>
                <a:lnTo>
                  <a:pt x="760831" y="381000"/>
                </a:lnTo>
                <a:lnTo>
                  <a:pt x="758088" y="393700"/>
                </a:lnTo>
                <a:lnTo>
                  <a:pt x="709777" y="393700"/>
                </a:lnTo>
                <a:lnTo>
                  <a:pt x="662190" y="406400"/>
                </a:lnTo>
                <a:lnTo>
                  <a:pt x="615569" y="406400"/>
                </a:lnTo>
                <a:lnTo>
                  <a:pt x="570179" y="431800"/>
                </a:lnTo>
                <a:lnTo>
                  <a:pt x="526237" y="444500"/>
                </a:lnTo>
                <a:lnTo>
                  <a:pt x="483997" y="469900"/>
                </a:lnTo>
                <a:lnTo>
                  <a:pt x="443712" y="495300"/>
                </a:lnTo>
                <a:lnTo>
                  <a:pt x="405599" y="520700"/>
                </a:lnTo>
                <a:lnTo>
                  <a:pt x="369925" y="558800"/>
                </a:lnTo>
                <a:lnTo>
                  <a:pt x="337185" y="584200"/>
                </a:lnTo>
                <a:lnTo>
                  <a:pt x="307797" y="622300"/>
                </a:lnTo>
                <a:lnTo>
                  <a:pt x="281901" y="673100"/>
                </a:lnTo>
                <a:lnTo>
                  <a:pt x="259562" y="711200"/>
                </a:lnTo>
                <a:lnTo>
                  <a:pt x="240906" y="749300"/>
                </a:lnTo>
                <a:lnTo>
                  <a:pt x="226021" y="800100"/>
                </a:lnTo>
                <a:lnTo>
                  <a:pt x="215011" y="850900"/>
                </a:lnTo>
                <a:lnTo>
                  <a:pt x="208000" y="889000"/>
                </a:lnTo>
                <a:lnTo>
                  <a:pt x="205054" y="939800"/>
                </a:lnTo>
                <a:lnTo>
                  <a:pt x="12738" y="1181100"/>
                </a:lnTo>
                <a:lnTo>
                  <a:pt x="6667" y="1193800"/>
                </a:lnTo>
                <a:lnTo>
                  <a:pt x="2463" y="1206500"/>
                </a:lnTo>
                <a:lnTo>
                  <a:pt x="215" y="1219200"/>
                </a:lnTo>
                <a:lnTo>
                  <a:pt x="0" y="1219200"/>
                </a:lnTo>
                <a:lnTo>
                  <a:pt x="1866" y="1231900"/>
                </a:lnTo>
                <a:lnTo>
                  <a:pt x="5702" y="1244600"/>
                </a:lnTo>
                <a:lnTo>
                  <a:pt x="11379" y="1257300"/>
                </a:lnTo>
                <a:lnTo>
                  <a:pt x="18770" y="1270000"/>
                </a:lnTo>
                <a:lnTo>
                  <a:pt x="37414" y="1270000"/>
                </a:lnTo>
                <a:lnTo>
                  <a:pt x="48006" y="1282700"/>
                </a:lnTo>
                <a:lnTo>
                  <a:pt x="145707" y="1282700"/>
                </a:lnTo>
                <a:lnTo>
                  <a:pt x="145707" y="1460500"/>
                </a:lnTo>
                <a:lnTo>
                  <a:pt x="148615" y="1485900"/>
                </a:lnTo>
                <a:lnTo>
                  <a:pt x="170700" y="1536700"/>
                </a:lnTo>
                <a:lnTo>
                  <a:pt x="211810" y="1587500"/>
                </a:lnTo>
                <a:lnTo>
                  <a:pt x="237337" y="1600200"/>
                </a:lnTo>
                <a:lnTo>
                  <a:pt x="442468" y="1600200"/>
                </a:lnTo>
                <a:lnTo>
                  <a:pt x="442468" y="1765300"/>
                </a:lnTo>
                <a:lnTo>
                  <a:pt x="445592" y="1765300"/>
                </a:lnTo>
                <a:lnTo>
                  <a:pt x="456717" y="1778000"/>
                </a:lnTo>
                <a:lnTo>
                  <a:pt x="1140421" y="1778000"/>
                </a:lnTo>
                <a:lnTo>
                  <a:pt x="1151547" y="1765300"/>
                </a:lnTo>
                <a:lnTo>
                  <a:pt x="1154671" y="1765300"/>
                </a:lnTo>
                <a:lnTo>
                  <a:pt x="1154671" y="1727200"/>
                </a:lnTo>
                <a:lnTo>
                  <a:pt x="1154671" y="1358900"/>
                </a:lnTo>
                <a:lnTo>
                  <a:pt x="1192314" y="1320800"/>
                </a:lnTo>
                <a:lnTo>
                  <a:pt x="1225905" y="1282700"/>
                </a:lnTo>
                <a:lnTo>
                  <a:pt x="1255229" y="1231900"/>
                </a:lnTo>
                <a:lnTo>
                  <a:pt x="1280071" y="1193800"/>
                </a:lnTo>
                <a:lnTo>
                  <a:pt x="1288249" y="1181100"/>
                </a:lnTo>
                <a:lnTo>
                  <a:pt x="1294993" y="1181100"/>
                </a:lnTo>
                <a:lnTo>
                  <a:pt x="1299921" y="1168400"/>
                </a:lnTo>
                <a:lnTo>
                  <a:pt x="1302639" y="1168400"/>
                </a:lnTo>
                <a:lnTo>
                  <a:pt x="1309014" y="1130300"/>
                </a:lnTo>
                <a:lnTo>
                  <a:pt x="1321752" y="1054100"/>
                </a:lnTo>
                <a:lnTo>
                  <a:pt x="1344028" y="1041400"/>
                </a:lnTo>
                <a:lnTo>
                  <a:pt x="1365910" y="1041400"/>
                </a:lnTo>
                <a:lnTo>
                  <a:pt x="1387335" y="1028700"/>
                </a:lnTo>
                <a:lnTo>
                  <a:pt x="1408277" y="1016000"/>
                </a:lnTo>
                <a:lnTo>
                  <a:pt x="1502829" y="1079500"/>
                </a:lnTo>
                <a:lnTo>
                  <a:pt x="1512341" y="1092200"/>
                </a:lnTo>
                <a:lnTo>
                  <a:pt x="1532432" y="1092200"/>
                </a:lnTo>
                <a:lnTo>
                  <a:pt x="1541068" y="1079500"/>
                </a:lnTo>
                <a:lnTo>
                  <a:pt x="1666989" y="952500"/>
                </a:lnTo>
                <a:lnTo>
                  <a:pt x="1672996" y="939800"/>
                </a:lnTo>
                <a:lnTo>
                  <a:pt x="1675574" y="939800"/>
                </a:lnTo>
                <a:lnTo>
                  <a:pt x="1674647" y="927100"/>
                </a:lnTo>
                <a:lnTo>
                  <a:pt x="1670138" y="914400"/>
                </a:lnTo>
                <a:lnTo>
                  <a:pt x="1602600" y="825500"/>
                </a:lnTo>
                <a:lnTo>
                  <a:pt x="1613141" y="800100"/>
                </a:lnTo>
                <a:lnTo>
                  <a:pt x="1622628" y="774700"/>
                </a:lnTo>
                <a:lnTo>
                  <a:pt x="1631048" y="762000"/>
                </a:lnTo>
                <a:lnTo>
                  <a:pt x="1638376" y="736600"/>
                </a:lnTo>
                <a:lnTo>
                  <a:pt x="1753044" y="711200"/>
                </a:lnTo>
                <a:lnTo>
                  <a:pt x="1770811" y="711200"/>
                </a:lnTo>
                <a:lnTo>
                  <a:pt x="1775980" y="698500"/>
                </a:lnTo>
                <a:lnTo>
                  <a:pt x="1777860" y="685800"/>
                </a:lnTo>
                <a:lnTo>
                  <a:pt x="1777860" y="508000"/>
                </a:lnTo>
                <a:close/>
              </a:path>
            </a:pathLst>
          </a:custGeom>
          <a:solidFill>
            <a:schemeClr val="bg1"/>
          </a:solidFill>
        </p:spPr>
        <p:txBody>
          <a:bodyPr wrap="square" lIns="0" tIns="0" rIns="0" bIns="0" rtlCol="0"/>
          <a:lstStyle>
            <a:defPPr>
              <a:defRPr kern="0"/>
            </a:defPPr>
          </a:lstStyle>
          <a:p>
            <a:endParaRPr sz="1092">
              <a:latin typeface="Globotipo Texto" panose="00000500000000000000" pitchFamily="50" charset="0"/>
              <a:ea typeface="Tahoma" panose="020B0604030504040204" pitchFamily="34" charset="0"/>
              <a:cs typeface="Tahoma" panose="020B0604030504040204" pitchFamily="34" charset="0"/>
            </a:endParaRPr>
          </a:p>
        </p:txBody>
      </p:sp>
      <p:pic>
        <p:nvPicPr>
          <p:cNvPr id="6" name="Graphic 5">
            <a:extLst>
              <a:ext uri="{FF2B5EF4-FFF2-40B4-BE49-F238E27FC236}">
                <a16:creationId xmlns:a16="http://schemas.microsoft.com/office/drawing/2014/main" id="{49DBF565-A7A8-C842-2F14-46F3B8B13D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25325" y="6272801"/>
            <a:ext cx="1405688" cy="327408"/>
          </a:xfrm>
          <a:prstGeom prst="rect">
            <a:avLst/>
          </a:prstGeom>
        </p:spPr>
      </p:pic>
      <p:sp>
        <p:nvSpPr>
          <p:cNvPr id="13" name="object 2">
            <a:extLst>
              <a:ext uri="{FF2B5EF4-FFF2-40B4-BE49-F238E27FC236}">
                <a16:creationId xmlns:a16="http://schemas.microsoft.com/office/drawing/2014/main" id="{FA0A9DF0-79F6-62C7-13BE-B55154ADC921}"/>
              </a:ext>
            </a:extLst>
          </p:cNvPr>
          <p:cNvSpPr txBox="1">
            <a:spLocks noGrp="1"/>
          </p:cNvSpPr>
          <p:nvPr/>
        </p:nvSpPr>
        <p:spPr>
          <a:xfrm>
            <a:off x="270114" y="308783"/>
            <a:ext cx="10852245" cy="568386"/>
          </a:xfrm>
          <a:prstGeom prst="rect">
            <a:avLst/>
          </a:prstGeom>
        </p:spPr>
        <p:txBody>
          <a:bodyPr vert="horz" wrap="square" lIns="0" tIns="8470" rIns="0" bIns="0" rtlCol="0">
            <a:spAutoFit/>
          </a:bodyPr>
          <a:lstStyle>
            <a:lvl1pPr>
              <a:defRPr sz="5350" b="1" i="0">
                <a:solidFill>
                  <a:schemeClr val="tx1"/>
                </a:solidFill>
                <a:latin typeface="Open Sans"/>
                <a:ea typeface="+mj-ea"/>
                <a:cs typeface="Open Sans"/>
              </a:defRPr>
            </a:lvl1pPr>
          </a:lstStyle>
          <a:p>
            <a:pPr marL="7701">
              <a:spcBef>
                <a:spcPts val="67"/>
              </a:spcBef>
            </a:pPr>
            <a:r>
              <a:rPr lang="pt-BR" sz="3638">
                <a:latin typeface="Globotipo Texto" panose="00000500000000000000" pitchFamily="50" charset="0"/>
                <a:ea typeface="Tahoma" panose="020B0604030504040204" pitchFamily="34" charset="0"/>
                <a:cs typeface="Tahoma" panose="020B0604030504040204" pitchFamily="34" charset="0"/>
              </a:rPr>
              <a:t>O que nos torna indispensável</a:t>
            </a:r>
          </a:p>
        </p:txBody>
      </p:sp>
    </p:spTree>
    <p:extLst>
      <p:ext uri="{BB962C8B-B14F-4D97-AF65-F5344CB8AC3E}">
        <p14:creationId xmlns:p14="http://schemas.microsoft.com/office/powerpoint/2010/main" val="3571893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object 22">
            <a:extLst>
              <a:ext uri="{FF2B5EF4-FFF2-40B4-BE49-F238E27FC236}">
                <a16:creationId xmlns:a16="http://schemas.microsoft.com/office/drawing/2014/main" id="{265E1F17-34CC-F0D3-4A0D-5B854B4D06CD}"/>
              </a:ext>
            </a:extLst>
          </p:cNvPr>
          <p:cNvSpPr/>
          <p:nvPr/>
        </p:nvSpPr>
        <p:spPr>
          <a:xfrm>
            <a:off x="2709782" y="3930531"/>
            <a:ext cx="628766" cy="628766"/>
          </a:xfrm>
          <a:custGeom>
            <a:avLst/>
            <a:gdLst/>
            <a:ahLst/>
            <a:cxnLst/>
            <a:rect l="l" t="t" r="r" b="b"/>
            <a:pathLst>
              <a:path w="1036954" h="1036954">
                <a:moveTo>
                  <a:pt x="518308" y="0"/>
                </a:moveTo>
                <a:lnTo>
                  <a:pt x="471132" y="2118"/>
                </a:lnTo>
                <a:lnTo>
                  <a:pt x="425142" y="8350"/>
                </a:lnTo>
                <a:lnTo>
                  <a:pt x="380522" y="18514"/>
                </a:lnTo>
                <a:lnTo>
                  <a:pt x="337454" y="32426"/>
                </a:lnTo>
                <a:lnTo>
                  <a:pt x="296122" y="49904"/>
                </a:lnTo>
                <a:lnTo>
                  <a:pt x="256708" y="70764"/>
                </a:lnTo>
                <a:lnTo>
                  <a:pt x="219396" y="94824"/>
                </a:lnTo>
                <a:lnTo>
                  <a:pt x="184369" y="121900"/>
                </a:lnTo>
                <a:lnTo>
                  <a:pt x="151809" y="151809"/>
                </a:lnTo>
                <a:lnTo>
                  <a:pt x="121900" y="184369"/>
                </a:lnTo>
                <a:lnTo>
                  <a:pt x="94824" y="219396"/>
                </a:lnTo>
                <a:lnTo>
                  <a:pt x="70764" y="256708"/>
                </a:lnTo>
                <a:lnTo>
                  <a:pt x="49904" y="296122"/>
                </a:lnTo>
                <a:lnTo>
                  <a:pt x="32426" y="337454"/>
                </a:lnTo>
                <a:lnTo>
                  <a:pt x="18514" y="380522"/>
                </a:lnTo>
                <a:lnTo>
                  <a:pt x="8350" y="425142"/>
                </a:lnTo>
                <a:lnTo>
                  <a:pt x="2118" y="471132"/>
                </a:lnTo>
                <a:lnTo>
                  <a:pt x="0" y="518308"/>
                </a:lnTo>
                <a:lnTo>
                  <a:pt x="2118" y="565485"/>
                </a:lnTo>
                <a:lnTo>
                  <a:pt x="8350" y="611475"/>
                </a:lnTo>
                <a:lnTo>
                  <a:pt x="18514" y="656095"/>
                </a:lnTo>
                <a:lnTo>
                  <a:pt x="32426" y="699163"/>
                </a:lnTo>
                <a:lnTo>
                  <a:pt x="49904" y="740495"/>
                </a:lnTo>
                <a:lnTo>
                  <a:pt x="70764" y="779908"/>
                </a:lnTo>
                <a:lnTo>
                  <a:pt x="94824" y="817220"/>
                </a:lnTo>
                <a:lnTo>
                  <a:pt x="121900" y="852248"/>
                </a:lnTo>
                <a:lnTo>
                  <a:pt x="151809" y="884808"/>
                </a:lnTo>
                <a:lnTo>
                  <a:pt x="184369" y="914717"/>
                </a:lnTo>
                <a:lnTo>
                  <a:pt x="219396" y="941793"/>
                </a:lnTo>
                <a:lnTo>
                  <a:pt x="256708" y="965853"/>
                </a:lnTo>
                <a:lnTo>
                  <a:pt x="296122" y="986713"/>
                </a:lnTo>
                <a:lnTo>
                  <a:pt x="337454" y="1004190"/>
                </a:lnTo>
                <a:lnTo>
                  <a:pt x="380522" y="1018103"/>
                </a:lnTo>
                <a:lnTo>
                  <a:pt x="425142" y="1028266"/>
                </a:lnTo>
                <a:lnTo>
                  <a:pt x="471132" y="1034499"/>
                </a:lnTo>
                <a:lnTo>
                  <a:pt x="518308" y="1036617"/>
                </a:lnTo>
                <a:lnTo>
                  <a:pt x="565485" y="1034499"/>
                </a:lnTo>
                <a:lnTo>
                  <a:pt x="611475" y="1028266"/>
                </a:lnTo>
                <a:lnTo>
                  <a:pt x="656095" y="1018103"/>
                </a:lnTo>
                <a:lnTo>
                  <a:pt x="699163" y="1004190"/>
                </a:lnTo>
                <a:lnTo>
                  <a:pt x="740495" y="986713"/>
                </a:lnTo>
                <a:lnTo>
                  <a:pt x="779908" y="965853"/>
                </a:lnTo>
                <a:lnTo>
                  <a:pt x="817220" y="941793"/>
                </a:lnTo>
                <a:lnTo>
                  <a:pt x="852248" y="914717"/>
                </a:lnTo>
                <a:lnTo>
                  <a:pt x="884808" y="884808"/>
                </a:lnTo>
                <a:lnTo>
                  <a:pt x="914717" y="852248"/>
                </a:lnTo>
                <a:lnTo>
                  <a:pt x="941793" y="817220"/>
                </a:lnTo>
                <a:lnTo>
                  <a:pt x="965853" y="779908"/>
                </a:lnTo>
                <a:lnTo>
                  <a:pt x="986713" y="740495"/>
                </a:lnTo>
                <a:lnTo>
                  <a:pt x="1004190" y="699163"/>
                </a:lnTo>
                <a:lnTo>
                  <a:pt x="1018103" y="656095"/>
                </a:lnTo>
                <a:lnTo>
                  <a:pt x="1028266" y="611475"/>
                </a:lnTo>
                <a:lnTo>
                  <a:pt x="1034499" y="565485"/>
                </a:lnTo>
                <a:lnTo>
                  <a:pt x="1036617" y="518308"/>
                </a:lnTo>
                <a:lnTo>
                  <a:pt x="1034499" y="471132"/>
                </a:lnTo>
                <a:lnTo>
                  <a:pt x="1028266" y="425142"/>
                </a:lnTo>
                <a:lnTo>
                  <a:pt x="1018103" y="380522"/>
                </a:lnTo>
                <a:lnTo>
                  <a:pt x="1004190" y="337454"/>
                </a:lnTo>
                <a:lnTo>
                  <a:pt x="986713" y="296122"/>
                </a:lnTo>
                <a:lnTo>
                  <a:pt x="965853" y="256708"/>
                </a:lnTo>
                <a:lnTo>
                  <a:pt x="941793" y="219396"/>
                </a:lnTo>
                <a:lnTo>
                  <a:pt x="914717" y="184369"/>
                </a:lnTo>
                <a:lnTo>
                  <a:pt x="884808" y="151809"/>
                </a:lnTo>
                <a:lnTo>
                  <a:pt x="852248" y="121900"/>
                </a:lnTo>
                <a:lnTo>
                  <a:pt x="817220" y="94824"/>
                </a:lnTo>
                <a:lnTo>
                  <a:pt x="779908" y="70764"/>
                </a:lnTo>
                <a:lnTo>
                  <a:pt x="740495" y="49904"/>
                </a:lnTo>
                <a:lnTo>
                  <a:pt x="699163" y="32426"/>
                </a:lnTo>
                <a:lnTo>
                  <a:pt x="656095" y="18514"/>
                </a:lnTo>
                <a:lnTo>
                  <a:pt x="611475" y="8350"/>
                </a:lnTo>
                <a:lnTo>
                  <a:pt x="565485" y="2118"/>
                </a:lnTo>
                <a:lnTo>
                  <a:pt x="518308" y="0"/>
                </a:lnTo>
                <a:close/>
              </a:path>
            </a:pathLst>
          </a:custGeom>
          <a:solidFill>
            <a:srgbClr val="04947B"/>
          </a:solidFill>
        </p:spPr>
        <p:txBody>
          <a:bodyPr wrap="square" lIns="0" tIns="0" rIns="0" bIns="0" rtlCol="0"/>
          <a:lstStyle/>
          <a:p>
            <a:endParaRPr sz="1092">
              <a:latin typeface="Globotipo Texto" panose="00000500000000000000" pitchFamily="50" charset="0"/>
            </a:endParaRPr>
          </a:p>
        </p:txBody>
      </p:sp>
      <p:cxnSp>
        <p:nvCxnSpPr>
          <p:cNvPr id="68" name="Conector Angulado 45">
            <a:extLst>
              <a:ext uri="{FF2B5EF4-FFF2-40B4-BE49-F238E27FC236}">
                <a16:creationId xmlns:a16="http://schemas.microsoft.com/office/drawing/2014/main" id="{A7225EA1-F0FD-084E-9718-2682B8EF1856}"/>
              </a:ext>
            </a:extLst>
          </p:cNvPr>
          <p:cNvCxnSpPr>
            <a:cxnSpLocks/>
          </p:cNvCxnSpPr>
          <p:nvPr/>
        </p:nvCxnSpPr>
        <p:spPr>
          <a:xfrm rot="10800000" flipV="1">
            <a:off x="2604318" y="3907205"/>
            <a:ext cx="2031927" cy="715710"/>
          </a:xfrm>
          <a:prstGeom prst="bentConnector3">
            <a:avLst>
              <a:gd name="adj1" fmla="val 50000"/>
            </a:avLst>
          </a:prstGeom>
          <a:ln w="9525">
            <a:solidFill>
              <a:srgbClr val="04947B"/>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8" name="Agrupar 37">
            <a:extLst>
              <a:ext uri="{FF2B5EF4-FFF2-40B4-BE49-F238E27FC236}">
                <a16:creationId xmlns:a16="http://schemas.microsoft.com/office/drawing/2014/main" id="{A19AC007-D725-BF44-83C5-917819AB4239}"/>
              </a:ext>
            </a:extLst>
          </p:cNvPr>
          <p:cNvGrpSpPr/>
          <p:nvPr/>
        </p:nvGrpSpPr>
        <p:grpSpPr>
          <a:xfrm>
            <a:off x="918776" y="1562687"/>
            <a:ext cx="1622373" cy="264912"/>
            <a:chOff x="1764354" y="3003047"/>
            <a:chExt cx="2675601" cy="436890"/>
          </a:xfrm>
        </p:grpSpPr>
        <p:sp>
          <p:nvSpPr>
            <p:cNvPr id="5" name="object 5"/>
            <p:cNvSpPr/>
            <p:nvPr/>
          </p:nvSpPr>
          <p:spPr>
            <a:xfrm>
              <a:off x="2372204" y="3003051"/>
              <a:ext cx="436245" cy="436880"/>
            </a:xfrm>
            <a:custGeom>
              <a:avLst/>
              <a:gdLst/>
              <a:ahLst/>
              <a:cxnLst/>
              <a:rect l="l" t="t" r="r" b="b"/>
              <a:pathLst>
                <a:path w="436244" h="436879">
                  <a:moveTo>
                    <a:pt x="218705" y="0"/>
                  </a:moveTo>
                  <a:lnTo>
                    <a:pt x="175032" y="3904"/>
                  </a:lnTo>
                  <a:lnTo>
                    <a:pt x="135137" y="16125"/>
                  </a:lnTo>
                  <a:lnTo>
                    <a:pt x="98343" y="35799"/>
                  </a:lnTo>
                  <a:lnTo>
                    <a:pt x="64134" y="63767"/>
                  </a:lnTo>
                  <a:lnTo>
                    <a:pt x="36193" y="97434"/>
                  </a:lnTo>
                  <a:lnTo>
                    <a:pt x="16195" y="134329"/>
                  </a:lnTo>
                  <a:lnTo>
                    <a:pt x="4134" y="174466"/>
                  </a:lnTo>
                  <a:lnTo>
                    <a:pt x="0" y="217857"/>
                  </a:lnTo>
                  <a:lnTo>
                    <a:pt x="3946" y="261255"/>
                  </a:lnTo>
                  <a:lnTo>
                    <a:pt x="15913" y="301460"/>
                  </a:lnTo>
                  <a:lnTo>
                    <a:pt x="35901" y="338483"/>
                  </a:lnTo>
                  <a:lnTo>
                    <a:pt x="63914" y="372334"/>
                  </a:lnTo>
                  <a:lnTo>
                    <a:pt x="97556" y="400288"/>
                  </a:lnTo>
                  <a:lnTo>
                    <a:pt x="134329" y="420307"/>
                  </a:lnTo>
                  <a:lnTo>
                    <a:pt x="174265" y="432374"/>
                  </a:lnTo>
                  <a:lnTo>
                    <a:pt x="217396" y="436468"/>
                  </a:lnTo>
                  <a:lnTo>
                    <a:pt x="260530" y="432612"/>
                  </a:lnTo>
                  <a:lnTo>
                    <a:pt x="300558" y="420699"/>
                  </a:lnTo>
                  <a:lnTo>
                    <a:pt x="337473" y="400728"/>
                  </a:lnTo>
                  <a:lnTo>
                    <a:pt x="371266" y="372700"/>
                  </a:lnTo>
                  <a:lnTo>
                    <a:pt x="399466" y="339079"/>
                  </a:lnTo>
                  <a:lnTo>
                    <a:pt x="419665" y="302274"/>
                  </a:lnTo>
                  <a:lnTo>
                    <a:pt x="431849" y="262323"/>
                  </a:lnTo>
                  <a:lnTo>
                    <a:pt x="436007" y="219260"/>
                  </a:lnTo>
                  <a:lnTo>
                    <a:pt x="435588" y="204580"/>
                  </a:lnTo>
                  <a:lnTo>
                    <a:pt x="433766" y="177638"/>
                  </a:lnTo>
                  <a:lnTo>
                    <a:pt x="223364" y="177073"/>
                  </a:lnTo>
                  <a:lnTo>
                    <a:pt x="223134" y="264662"/>
                  </a:lnTo>
                  <a:lnTo>
                    <a:pt x="319571" y="264934"/>
                  </a:lnTo>
                  <a:lnTo>
                    <a:pt x="311401" y="280079"/>
                  </a:lnTo>
                  <a:lnTo>
                    <a:pt x="277300" y="313969"/>
                  </a:lnTo>
                  <a:lnTo>
                    <a:pt x="233472" y="329162"/>
                  </a:lnTo>
                  <a:lnTo>
                    <a:pt x="217721" y="330105"/>
                  </a:lnTo>
                  <a:lnTo>
                    <a:pt x="195438" y="328010"/>
                  </a:lnTo>
                  <a:lnTo>
                    <a:pt x="156005" y="311587"/>
                  </a:lnTo>
                  <a:lnTo>
                    <a:pt x="124623" y="279711"/>
                  </a:lnTo>
                  <a:lnTo>
                    <a:pt x="108430" y="240200"/>
                  </a:lnTo>
                  <a:lnTo>
                    <a:pt x="106457" y="218234"/>
                  </a:lnTo>
                  <a:lnTo>
                    <a:pt x="108513" y="195947"/>
                  </a:lnTo>
                  <a:lnTo>
                    <a:pt x="124699" y="156534"/>
                  </a:lnTo>
                  <a:lnTo>
                    <a:pt x="155887" y="125123"/>
                  </a:lnTo>
                  <a:lnTo>
                    <a:pt x="195645" y="108897"/>
                  </a:lnTo>
                  <a:lnTo>
                    <a:pt x="218380" y="106928"/>
                  </a:lnTo>
                  <a:lnTo>
                    <a:pt x="225741" y="106928"/>
                  </a:lnTo>
                  <a:lnTo>
                    <a:pt x="273465" y="122002"/>
                  </a:lnTo>
                  <a:lnTo>
                    <a:pt x="300043" y="142770"/>
                  </a:lnTo>
                  <a:lnTo>
                    <a:pt x="378019" y="71128"/>
                  </a:lnTo>
                  <a:lnTo>
                    <a:pt x="344806" y="41116"/>
                  </a:lnTo>
                  <a:lnTo>
                    <a:pt x="305687" y="18973"/>
                  </a:lnTo>
                  <a:lnTo>
                    <a:pt x="262961" y="4802"/>
                  </a:lnTo>
                  <a:lnTo>
                    <a:pt x="241026" y="1234"/>
                  </a:lnTo>
                  <a:lnTo>
                    <a:pt x="218705" y="0"/>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sp>
          <p:nvSpPr>
            <p:cNvPr id="6" name="object 6"/>
            <p:cNvSpPr/>
            <p:nvPr/>
          </p:nvSpPr>
          <p:spPr>
            <a:xfrm>
              <a:off x="2865907" y="3003047"/>
              <a:ext cx="687705" cy="436880"/>
            </a:xfrm>
            <a:custGeom>
              <a:avLst/>
              <a:gdLst/>
              <a:ahLst/>
              <a:cxnLst/>
              <a:rect l="l" t="t" r="r" b="b"/>
              <a:pathLst>
                <a:path w="687704" h="436879">
                  <a:moveTo>
                    <a:pt x="294259" y="424637"/>
                  </a:moveTo>
                  <a:lnTo>
                    <a:pt x="229654" y="337718"/>
                  </a:lnTo>
                  <a:lnTo>
                    <a:pt x="105257" y="337718"/>
                  </a:lnTo>
                  <a:lnTo>
                    <a:pt x="105257" y="11849"/>
                  </a:lnTo>
                  <a:lnTo>
                    <a:pt x="0" y="11849"/>
                  </a:lnTo>
                  <a:lnTo>
                    <a:pt x="0" y="424637"/>
                  </a:lnTo>
                  <a:lnTo>
                    <a:pt x="294259" y="424637"/>
                  </a:lnTo>
                  <a:close/>
                </a:path>
                <a:path w="687704" h="436879">
                  <a:moveTo>
                    <a:pt x="687705" y="219176"/>
                  </a:moveTo>
                  <a:lnTo>
                    <a:pt x="683780" y="175755"/>
                  </a:lnTo>
                  <a:lnTo>
                    <a:pt x="671830" y="135559"/>
                  </a:lnTo>
                  <a:lnTo>
                    <a:pt x="656336" y="106895"/>
                  </a:lnTo>
                  <a:lnTo>
                    <a:pt x="651840" y="98564"/>
                  </a:lnTo>
                  <a:lnTo>
                    <a:pt x="623862" y="64795"/>
                  </a:lnTo>
                  <a:lnTo>
                    <a:pt x="590245" y="36525"/>
                  </a:lnTo>
                  <a:lnTo>
                    <a:pt x="581177" y="31546"/>
                  </a:lnTo>
                  <a:lnTo>
                    <a:pt x="581177" y="219176"/>
                  </a:lnTo>
                  <a:lnTo>
                    <a:pt x="579107" y="240906"/>
                  </a:lnTo>
                  <a:lnTo>
                    <a:pt x="562368" y="280009"/>
                  </a:lnTo>
                  <a:lnTo>
                    <a:pt x="530529" y="311353"/>
                  </a:lnTo>
                  <a:lnTo>
                    <a:pt x="491401" y="327660"/>
                  </a:lnTo>
                  <a:lnTo>
                    <a:pt x="469430" y="329603"/>
                  </a:lnTo>
                  <a:lnTo>
                    <a:pt x="446938" y="327494"/>
                  </a:lnTo>
                  <a:lnTo>
                    <a:pt x="407504" y="311289"/>
                  </a:lnTo>
                  <a:lnTo>
                    <a:pt x="376580" y="279984"/>
                  </a:lnTo>
                  <a:lnTo>
                    <a:pt x="360616" y="240449"/>
                  </a:lnTo>
                  <a:lnTo>
                    <a:pt x="358648" y="217919"/>
                  </a:lnTo>
                  <a:lnTo>
                    <a:pt x="360794" y="195948"/>
                  </a:lnTo>
                  <a:lnTo>
                    <a:pt x="377304" y="156540"/>
                  </a:lnTo>
                  <a:lnTo>
                    <a:pt x="408838" y="125171"/>
                  </a:lnTo>
                  <a:lnTo>
                    <a:pt x="448043" y="108902"/>
                  </a:lnTo>
                  <a:lnTo>
                    <a:pt x="469976" y="106895"/>
                  </a:lnTo>
                  <a:lnTo>
                    <a:pt x="491794" y="109067"/>
                  </a:lnTo>
                  <a:lnTo>
                    <a:pt x="530910" y="125869"/>
                  </a:lnTo>
                  <a:lnTo>
                    <a:pt x="562813" y="157899"/>
                  </a:lnTo>
                  <a:lnTo>
                    <a:pt x="579272" y="197129"/>
                  </a:lnTo>
                  <a:lnTo>
                    <a:pt x="581177" y="219176"/>
                  </a:lnTo>
                  <a:lnTo>
                    <a:pt x="581177" y="31546"/>
                  </a:lnTo>
                  <a:lnTo>
                    <a:pt x="553453" y="16306"/>
                  </a:lnTo>
                  <a:lnTo>
                    <a:pt x="513511" y="4140"/>
                  </a:lnTo>
                  <a:lnTo>
                    <a:pt x="470395" y="0"/>
                  </a:lnTo>
                  <a:lnTo>
                    <a:pt x="427024" y="3873"/>
                  </a:lnTo>
                  <a:lnTo>
                    <a:pt x="386880" y="15811"/>
                  </a:lnTo>
                  <a:lnTo>
                    <a:pt x="350024" y="35801"/>
                  </a:lnTo>
                  <a:lnTo>
                    <a:pt x="316496" y="63817"/>
                  </a:lnTo>
                  <a:lnTo>
                    <a:pt x="288505" y="97243"/>
                  </a:lnTo>
                  <a:lnTo>
                    <a:pt x="268478" y="134048"/>
                  </a:lnTo>
                  <a:lnTo>
                    <a:pt x="256400" y="174269"/>
                  </a:lnTo>
                  <a:lnTo>
                    <a:pt x="252260" y="217919"/>
                  </a:lnTo>
                  <a:lnTo>
                    <a:pt x="256133" y="261048"/>
                  </a:lnTo>
                  <a:lnTo>
                    <a:pt x="267970" y="301078"/>
                  </a:lnTo>
                  <a:lnTo>
                    <a:pt x="287769" y="337997"/>
                  </a:lnTo>
                  <a:lnTo>
                    <a:pt x="315556" y="371830"/>
                  </a:lnTo>
                  <a:lnTo>
                    <a:pt x="348983" y="400024"/>
                  </a:lnTo>
                  <a:lnTo>
                    <a:pt x="385724" y="420230"/>
                  </a:lnTo>
                  <a:lnTo>
                    <a:pt x="425780" y="432409"/>
                  </a:lnTo>
                  <a:lnTo>
                    <a:pt x="469099" y="436562"/>
                  </a:lnTo>
                  <a:lnTo>
                    <a:pt x="512445" y="432650"/>
                  </a:lnTo>
                  <a:lnTo>
                    <a:pt x="552538" y="420700"/>
                  </a:lnTo>
                  <a:lnTo>
                    <a:pt x="589368" y="400723"/>
                  </a:lnTo>
                  <a:lnTo>
                    <a:pt x="622922" y="372719"/>
                  </a:lnTo>
                  <a:lnTo>
                    <a:pt x="651129" y="339102"/>
                  </a:lnTo>
                  <a:lnTo>
                    <a:pt x="656348" y="329603"/>
                  </a:lnTo>
                  <a:lnTo>
                    <a:pt x="671360" y="302310"/>
                  </a:lnTo>
                  <a:lnTo>
                    <a:pt x="683564" y="262331"/>
                  </a:lnTo>
                  <a:lnTo>
                    <a:pt x="687705" y="219176"/>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sp>
          <p:nvSpPr>
            <p:cNvPr id="7" name="object 7"/>
            <p:cNvSpPr/>
            <p:nvPr/>
          </p:nvSpPr>
          <p:spPr>
            <a:xfrm>
              <a:off x="4004346" y="3003057"/>
              <a:ext cx="435609" cy="436880"/>
            </a:xfrm>
            <a:custGeom>
              <a:avLst/>
              <a:gdLst/>
              <a:ahLst/>
              <a:cxnLst/>
              <a:rect l="l" t="t" r="r" b="b"/>
              <a:pathLst>
                <a:path w="435610" h="436879">
                  <a:moveTo>
                    <a:pt x="218150" y="0"/>
                  </a:moveTo>
                  <a:lnTo>
                    <a:pt x="174753" y="3849"/>
                  </a:lnTo>
                  <a:lnTo>
                    <a:pt x="134613" y="15759"/>
                  </a:lnTo>
                  <a:lnTo>
                    <a:pt x="97740" y="35729"/>
                  </a:lnTo>
                  <a:lnTo>
                    <a:pt x="64144" y="63757"/>
                  </a:lnTo>
                  <a:lnTo>
                    <a:pt x="36141" y="97242"/>
                  </a:lnTo>
                  <a:lnTo>
                    <a:pt x="16150" y="134082"/>
                  </a:lnTo>
                  <a:lnTo>
                    <a:pt x="4119" y="174295"/>
                  </a:lnTo>
                  <a:lnTo>
                    <a:pt x="0" y="217899"/>
                  </a:lnTo>
                  <a:lnTo>
                    <a:pt x="3846" y="260984"/>
                  </a:lnTo>
                  <a:lnTo>
                    <a:pt x="15705" y="301015"/>
                  </a:lnTo>
                  <a:lnTo>
                    <a:pt x="35546" y="337924"/>
                  </a:lnTo>
                  <a:lnTo>
                    <a:pt x="63348" y="371716"/>
                  </a:lnTo>
                  <a:lnTo>
                    <a:pt x="96683" y="399947"/>
                  </a:lnTo>
                  <a:lnTo>
                    <a:pt x="133348" y="420161"/>
                  </a:lnTo>
                  <a:lnTo>
                    <a:pt x="173352" y="432351"/>
                  </a:lnTo>
                  <a:lnTo>
                    <a:pt x="216705" y="436510"/>
                  </a:lnTo>
                  <a:lnTo>
                    <a:pt x="260069" y="432623"/>
                  </a:lnTo>
                  <a:lnTo>
                    <a:pt x="300179" y="420690"/>
                  </a:lnTo>
                  <a:lnTo>
                    <a:pt x="337029" y="400724"/>
                  </a:lnTo>
                  <a:lnTo>
                    <a:pt x="370616" y="372742"/>
                  </a:lnTo>
                  <a:lnTo>
                    <a:pt x="398859" y="339040"/>
                  </a:lnTo>
                  <a:lnTo>
                    <a:pt x="404102" y="329487"/>
                  </a:lnTo>
                  <a:lnTo>
                    <a:pt x="217082" y="329487"/>
                  </a:lnTo>
                  <a:lnTo>
                    <a:pt x="194636" y="327462"/>
                  </a:lnTo>
                  <a:lnTo>
                    <a:pt x="155197" y="311283"/>
                  </a:lnTo>
                  <a:lnTo>
                    <a:pt x="124235" y="279890"/>
                  </a:lnTo>
                  <a:lnTo>
                    <a:pt x="108240" y="240417"/>
                  </a:lnTo>
                  <a:lnTo>
                    <a:pt x="106348" y="217899"/>
                  </a:lnTo>
                  <a:lnTo>
                    <a:pt x="108443" y="195964"/>
                  </a:lnTo>
                  <a:lnTo>
                    <a:pt x="124958" y="156525"/>
                  </a:lnTo>
                  <a:lnTo>
                    <a:pt x="156548" y="125100"/>
                  </a:lnTo>
                  <a:lnTo>
                    <a:pt x="195725" y="108887"/>
                  </a:lnTo>
                  <a:lnTo>
                    <a:pt x="217689" y="106918"/>
                  </a:lnTo>
                  <a:lnTo>
                    <a:pt x="404101" y="106918"/>
                  </a:lnTo>
                  <a:lnTo>
                    <a:pt x="399589" y="98546"/>
                  </a:lnTo>
                  <a:lnTo>
                    <a:pt x="371632" y="64741"/>
                  </a:lnTo>
                  <a:lnTo>
                    <a:pt x="337984" y="36511"/>
                  </a:lnTo>
                  <a:lnTo>
                    <a:pt x="301201" y="16303"/>
                  </a:lnTo>
                  <a:lnTo>
                    <a:pt x="261263" y="4128"/>
                  </a:lnTo>
                  <a:lnTo>
                    <a:pt x="218150" y="0"/>
                  </a:lnTo>
                  <a:close/>
                </a:path>
                <a:path w="435610" h="436879">
                  <a:moveTo>
                    <a:pt x="404101" y="106918"/>
                  </a:moveTo>
                  <a:lnTo>
                    <a:pt x="217689" y="106918"/>
                  </a:lnTo>
                  <a:lnTo>
                    <a:pt x="239549" y="109074"/>
                  </a:lnTo>
                  <a:lnTo>
                    <a:pt x="259861" y="115391"/>
                  </a:lnTo>
                  <a:lnTo>
                    <a:pt x="296001" y="140435"/>
                  </a:lnTo>
                  <a:lnTo>
                    <a:pt x="320834" y="176761"/>
                  </a:lnTo>
                  <a:lnTo>
                    <a:pt x="328913" y="217899"/>
                  </a:lnTo>
                  <a:lnTo>
                    <a:pt x="328954" y="219207"/>
                  </a:lnTo>
                  <a:lnTo>
                    <a:pt x="326845" y="240814"/>
                  </a:lnTo>
                  <a:lnTo>
                    <a:pt x="310062" y="279905"/>
                  </a:lnTo>
                  <a:lnTo>
                    <a:pt x="278241" y="311314"/>
                  </a:lnTo>
                  <a:lnTo>
                    <a:pt x="239031" y="327525"/>
                  </a:lnTo>
                  <a:lnTo>
                    <a:pt x="217082" y="329487"/>
                  </a:lnTo>
                  <a:lnTo>
                    <a:pt x="404102" y="329487"/>
                  </a:lnTo>
                  <a:lnTo>
                    <a:pt x="419060" y="302234"/>
                  </a:lnTo>
                  <a:lnTo>
                    <a:pt x="431212" y="262298"/>
                  </a:lnTo>
                  <a:lnTo>
                    <a:pt x="435306" y="219207"/>
                  </a:lnTo>
                  <a:lnTo>
                    <a:pt x="431450" y="175784"/>
                  </a:lnTo>
                  <a:lnTo>
                    <a:pt x="419536" y="135562"/>
                  </a:lnTo>
                  <a:lnTo>
                    <a:pt x="404101" y="106918"/>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sp>
          <p:nvSpPr>
            <p:cNvPr id="8" name="object 8"/>
            <p:cNvSpPr/>
            <p:nvPr/>
          </p:nvSpPr>
          <p:spPr>
            <a:xfrm>
              <a:off x="1764354" y="3003057"/>
              <a:ext cx="435609" cy="436880"/>
            </a:xfrm>
            <a:custGeom>
              <a:avLst/>
              <a:gdLst/>
              <a:ahLst/>
              <a:cxnLst/>
              <a:rect l="l" t="t" r="r" b="b"/>
              <a:pathLst>
                <a:path w="435610" h="436879">
                  <a:moveTo>
                    <a:pt x="218087" y="0"/>
                  </a:moveTo>
                  <a:lnTo>
                    <a:pt x="174709" y="3849"/>
                  </a:lnTo>
                  <a:lnTo>
                    <a:pt x="134601" y="15759"/>
                  </a:lnTo>
                  <a:lnTo>
                    <a:pt x="97735" y="35729"/>
                  </a:lnTo>
                  <a:lnTo>
                    <a:pt x="64081" y="63757"/>
                  </a:lnTo>
                  <a:lnTo>
                    <a:pt x="36153" y="97242"/>
                  </a:lnTo>
                  <a:lnTo>
                    <a:pt x="16150" y="134082"/>
                  </a:lnTo>
                  <a:lnTo>
                    <a:pt x="4091" y="174295"/>
                  </a:lnTo>
                  <a:lnTo>
                    <a:pt x="0" y="217899"/>
                  </a:lnTo>
                  <a:lnTo>
                    <a:pt x="3838" y="260984"/>
                  </a:lnTo>
                  <a:lnTo>
                    <a:pt x="15660" y="301015"/>
                  </a:lnTo>
                  <a:lnTo>
                    <a:pt x="35461" y="337924"/>
                  </a:lnTo>
                  <a:lnTo>
                    <a:pt x="63244" y="371716"/>
                  </a:lnTo>
                  <a:lnTo>
                    <a:pt x="96640" y="399947"/>
                  </a:lnTo>
                  <a:lnTo>
                    <a:pt x="133350" y="420161"/>
                  </a:lnTo>
                  <a:lnTo>
                    <a:pt x="173380" y="432351"/>
                  </a:lnTo>
                  <a:lnTo>
                    <a:pt x="216736" y="436510"/>
                  </a:lnTo>
                  <a:lnTo>
                    <a:pt x="260104" y="432623"/>
                  </a:lnTo>
                  <a:lnTo>
                    <a:pt x="300204" y="420690"/>
                  </a:lnTo>
                  <a:lnTo>
                    <a:pt x="337027" y="400724"/>
                  </a:lnTo>
                  <a:lnTo>
                    <a:pt x="370564" y="372742"/>
                  </a:lnTo>
                  <a:lnTo>
                    <a:pt x="398807" y="339040"/>
                  </a:lnTo>
                  <a:lnTo>
                    <a:pt x="404052" y="329487"/>
                  </a:lnTo>
                  <a:lnTo>
                    <a:pt x="217061" y="329487"/>
                  </a:lnTo>
                  <a:lnTo>
                    <a:pt x="194579" y="327462"/>
                  </a:lnTo>
                  <a:lnTo>
                    <a:pt x="155139" y="311283"/>
                  </a:lnTo>
                  <a:lnTo>
                    <a:pt x="124210" y="279890"/>
                  </a:lnTo>
                  <a:lnTo>
                    <a:pt x="108238" y="240417"/>
                  </a:lnTo>
                  <a:lnTo>
                    <a:pt x="106337" y="217899"/>
                  </a:lnTo>
                  <a:lnTo>
                    <a:pt x="108438" y="195964"/>
                  </a:lnTo>
                  <a:lnTo>
                    <a:pt x="124912" y="156525"/>
                  </a:lnTo>
                  <a:lnTo>
                    <a:pt x="156488" y="125100"/>
                  </a:lnTo>
                  <a:lnTo>
                    <a:pt x="195764" y="108887"/>
                  </a:lnTo>
                  <a:lnTo>
                    <a:pt x="217721" y="106918"/>
                  </a:lnTo>
                  <a:lnTo>
                    <a:pt x="404095" y="106918"/>
                  </a:lnTo>
                  <a:lnTo>
                    <a:pt x="399569" y="98546"/>
                  </a:lnTo>
                  <a:lnTo>
                    <a:pt x="371444" y="64741"/>
                  </a:lnTo>
                  <a:lnTo>
                    <a:pt x="337884" y="36511"/>
                  </a:lnTo>
                  <a:lnTo>
                    <a:pt x="301126" y="16303"/>
                  </a:lnTo>
                  <a:lnTo>
                    <a:pt x="261188" y="4128"/>
                  </a:lnTo>
                  <a:lnTo>
                    <a:pt x="218087" y="0"/>
                  </a:lnTo>
                  <a:close/>
                </a:path>
                <a:path w="435610" h="436879">
                  <a:moveTo>
                    <a:pt x="404095" y="106918"/>
                  </a:moveTo>
                  <a:lnTo>
                    <a:pt x="217721" y="106918"/>
                  </a:lnTo>
                  <a:lnTo>
                    <a:pt x="239498" y="109074"/>
                  </a:lnTo>
                  <a:lnTo>
                    <a:pt x="259768" y="115391"/>
                  </a:lnTo>
                  <a:lnTo>
                    <a:pt x="295980" y="140435"/>
                  </a:lnTo>
                  <a:lnTo>
                    <a:pt x="320812" y="176761"/>
                  </a:lnTo>
                  <a:lnTo>
                    <a:pt x="328852" y="217899"/>
                  </a:lnTo>
                  <a:lnTo>
                    <a:pt x="328891" y="219207"/>
                  </a:lnTo>
                  <a:lnTo>
                    <a:pt x="326791" y="240814"/>
                  </a:lnTo>
                  <a:lnTo>
                    <a:pt x="310065" y="279905"/>
                  </a:lnTo>
                  <a:lnTo>
                    <a:pt x="278205" y="311314"/>
                  </a:lnTo>
                  <a:lnTo>
                    <a:pt x="239040" y="327525"/>
                  </a:lnTo>
                  <a:lnTo>
                    <a:pt x="217061" y="329487"/>
                  </a:lnTo>
                  <a:lnTo>
                    <a:pt x="404052" y="329487"/>
                  </a:lnTo>
                  <a:lnTo>
                    <a:pt x="419016" y="302234"/>
                  </a:lnTo>
                  <a:lnTo>
                    <a:pt x="431194" y="262298"/>
                  </a:lnTo>
                  <a:lnTo>
                    <a:pt x="435348" y="219207"/>
                  </a:lnTo>
                  <a:lnTo>
                    <a:pt x="431500" y="175784"/>
                  </a:lnTo>
                  <a:lnTo>
                    <a:pt x="419581" y="135562"/>
                  </a:lnTo>
                  <a:lnTo>
                    <a:pt x="404095" y="106918"/>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sp>
          <p:nvSpPr>
            <p:cNvPr id="9" name="object 9"/>
            <p:cNvSpPr/>
            <p:nvPr/>
          </p:nvSpPr>
          <p:spPr>
            <a:xfrm>
              <a:off x="3615888" y="3014705"/>
              <a:ext cx="339090" cy="413384"/>
            </a:xfrm>
            <a:custGeom>
              <a:avLst/>
              <a:gdLst/>
              <a:ahLst/>
              <a:cxnLst/>
              <a:rect l="l" t="t" r="r" b="b"/>
              <a:pathLst>
                <a:path w="339089" h="413385">
                  <a:moveTo>
                    <a:pt x="142550" y="0"/>
                  </a:moveTo>
                  <a:lnTo>
                    <a:pt x="0" y="0"/>
                  </a:lnTo>
                  <a:lnTo>
                    <a:pt x="0" y="413160"/>
                  </a:lnTo>
                  <a:lnTo>
                    <a:pt x="146916" y="413160"/>
                  </a:lnTo>
                  <a:lnTo>
                    <a:pt x="196351" y="412045"/>
                  </a:lnTo>
                  <a:lnTo>
                    <a:pt x="235126" y="407207"/>
                  </a:lnTo>
                  <a:lnTo>
                    <a:pt x="297812" y="377412"/>
                  </a:lnTo>
                  <a:lnTo>
                    <a:pt x="328277" y="337063"/>
                  </a:lnTo>
                  <a:lnTo>
                    <a:pt x="331762" y="325948"/>
                  </a:lnTo>
                  <a:lnTo>
                    <a:pt x="103064" y="325948"/>
                  </a:lnTo>
                  <a:lnTo>
                    <a:pt x="103064" y="233710"/>
                  </a:lnTo>
                  <a:lnTo>
                    <a:pt x="324968" y="233710"/>
                  </a:lnTo>
                  <a:lnTo>
                    <a:pt x="306942" y="208992"/>
                  </a:lnTo>
                  <a:lnTo>
                    <a:pt x="265363" y="185512"/>
                  </a:lnTo>
                  <a:lnTo>
                    <a:pt x="288655" y="169955"/>
                  </a:lnTo>
                  <a:lnTo>
                    <a:pt x="304769" y="151746"/>
                  </a:lnTo>
                  <a:lnTo>
                    <a:pt x="305422" y="150305"/>
                  </a:lnTo>
                  <a:lnTo>
                    <a:pt x="169977" y="150305"/>
                  </a:lnTo>
                  <a:lnTo>
                    <a:pt x="103064" y="150183"/>
                  </a:lnTo>
                  <a:lnTo>
                    <a:pt x="103064" y="80866"/>
                  </a:lnTo>
                  <a:lnTo>
                    <a:pt x="154623" y="80866"/>
                  </a:lnTo>
                  <a:lnTo>
                    <a:pt x="313468" y="80788"/>
                  </a:lnTo>
                  <a:lnTo>
                    <a:pt x="290629" y="40176"/>
                  </a:lnTo>
                  <a:lnTo>
                    <a:pt x="232610" y="7554"/>
                  </a:lnTo>
                  <a:lnTo>
                    <a:pt x="192810" y="1577"/>
                  </a:lnTo>
                  <a:lnTo>
                    <a:pt x="142550" y="0"/>
                  </a:lnTo>
                  <a:close/>
                </a:path>
                <a:path w="339089" h="413385">
                  <a:moveTo>
                    <a:pt x="324968" y="233710"/>
                  </a:moveTo>
                  <a:lnTo>
                    <a:pt x="173680" y="233710"/>
                  </a:lnTo>
                  <a:lnTo>
                    <a:pt x="193055" y="234694"/>
                  </a:lnTo>
                  <a:lnTo>
                    <a:pt x="213188" y="240258"/>
                  </a:lnTo>
                  <a:lnTo>
                    <a:pt x="228996" y="254317"/>
                  </a:lnTo>
                  <a:lnTo>
                    <a:pt x="235395" y="280787"/>
                  </a:lnTo>
                  <a:lnTo>
                    <a:pt x="231520" y="300508"/>
                  </a:lnTo>
                  <a:lnTo>
                    <a:pt x="219918" y="314625"/>
                  </a:lnTo>
                  <a:lnTo>
                    <a:pt x="200626" y="323113"/>
                  </a:lnTo>
                  <a:lnTo>
                    <a:pt x="173680" y="325948"/>
                  </a:lnTo>
                  <a:lnTo>
                    <a:pt x="331762" y="325948"/>
                  </a:lnTo>
                  <a:lnTo>
                    <a:pt x="335967" y="312538"/>
                  </a:lnTo>
                  <a:lnTo>
                    <a:pt x="338544" y="287446"/>
                  </a:lnTo>
                  <a:lnTo>
                    <a:pt x="337158" y="267589"/>
                  </a:lnTo>
                  <a:lnTo>
                    <a:pt x="328749" y="238894"/>
                  </a:lnTo>
                  <a:lnTo>
                    <a:pt x="324968" y="233710"/>
                  </a:lnTo>
                  <a:close/>
                </a:path>
                <a:path w="339089" h="413385">
                  <a:moveTo>
                    <a:pt x="313468" y="80788"/>
                  </a:moveTo>
                  <a:lnTo>
                    <a:pt x="171197" y="80788"/>
                  </a:lnTo>
                  <a:lnTo>
                    <a:pt x="190711" y="83625"/>
                  </a:lnTo>
                  <a:lnTo>
                    <a:pt x="206966" y="93986"/>
                  </a:lnTo>
                  <a:lnTo>
                    <a:pt x="213763" y="116478"/>
                  </a:lnTo>
                  <a:lnTo>
                    <a:pt x="206560" y="137907"/>
                  </a:lnTo>
                  <a:lnTo>
                    <a:pt x="189627" y="147698"/>
                  </a:lnTo>
                  <a:lnTo>
                    <a:pt x="169977" y="150305"/>
                  </a:lnTo>
                  <a:lnTo>
                    <a:pt x="305422" y="150305"/>
                  </a:lnTo>
                  <a:lnTo>
                    <a:pt x="314127" y="131099"/>
                  </a:lnTo>
                  <a:lnTo>
                    <a:pt x="317152" y="108227"/>
                  </a:lnTo>
                  <a:lnTo>
                    <a:pt x="315806" y="90147"/>
                  </a:lnTo>
                  <a:lnTo>
                    <a:pt x="313468" y="80788"/>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grpSp>
      <p:sp>
        <p:nvSpPr>
          <p:cNvPr id="10" name="object 10"/>
          <p:cNvSpPr txBox="1"/>
          <p:nvPr/>
        </p:nvSpPr>
        <p:spPr>
          <a:xfrm>
            <a:off x="179322" y="1862744"/>
            <a:ext cx="2370343" cy="2337513"/>
          </a:xfrm>
          <a:prstGeom prst="rect">
            <a:avLst/>
          </a:prstGeom>
        </p:spPr>
        <p:txBody>
          <a:bodyPr vert="horz" wrap="square" lIns="0" tIns="7316" rIns="0" bIns="0" rtlCol="0">
            <a:spAutoFit/>
          </a:bodyPr>
          <a:lstStyle/>
          <a:p>
            <a:pPr marL="96646" marR="3081" indent="-89331" algn="r">
              <a:lnSpc>
                <a:spcPct val="101000"/>
              </a:lnSpc>
              <a:spcBef>
                <a:spcPts val="58"/>
              </a:spcBef>
            </a:pPr>
            <a:r>
              <a:rPr lang="pt-BR" sz="1334" b="1">
                <a:latin typeface="Globotipo Texto" panose="00000500000000000000" pitchFamily="50" charset="0"/>
                <a:cs typeface="Open Sans"/>
              </a:rPr>
              <a:t>Impresso: </a:t>
            </a:r>
            <a:r>
              <a:rPr lang="pt-BR" sz="1334">
                <a:latin typeface="Globotipo Texto" panose="00000500000000000000" pitchFamily="50" charset="0"/>
                <a:cs typeface="Open Sans"/>
              </a:rPr>
              <a:t>seção às terças-feiras com uma página no caderno de economia e conteúdo replicado no digital da Globo Rural.</a:t>
            </a:r>
          </a:p>
          <a:p>
            <a:pPr marL="96646" marR="3081" indent="-89331" algn="r">
              <a:lnSpc>
                <a:spcPct val="101000"/>
              </a:lnSpc>
              <a:spcBef>
                <a:spcPts val="58"/>
              </a:spcBef>
            </a:pPr>
            <a:endParaRPr lang="pt-BR" sz="1334" b="1">
              <a:latin typeface="Globotipo Texto" panose="00000500000000000000" pitchFamily="50" charset="0"/>
              <a:cs typeface="Open Sans"/>
            </a:endParaRPr>
          </a:p>
          <a:p>
            <a:pPr marL="96646" marR="3081" indent="-89331" algn="r">
              <a:lnSpc>
                <a:spcPct val="101000"/>
              </a:lnSpc>
              <a:spcBef>
                <a:spcPts val="58"/>
              </a:spcBef>
            </a:pPr>
            <a:r>
              <a:rPr lang="pt-BR" sz="1334" b="1">
                <a:latin typeface="Globotipo Texto" panose="00000500000000000000" pitchFamily="50" charset="0"/>
                <a:cs typeface="Open Sans"/>
              </a:rPr>
              <a:t>Digital: </a:t>
            </a:r>
            <a:r>
              <a:rPr lang="pt-BR" sz="1334" b="1" spc="3">
                <a:latin typeface="Globotipo Texto" panose="00000500000000000000" pitchFamily="50" charset="0"/>
                <a:cs typeface="Open Sans"/>
              </a:rPr>
              <a:t> </a:t>
            </a:r>
            <a:r>
              <a:rPr lang="pt-BR" sz="1334">
                <a:latin typeface="Globotipo Texto" panose="00000500000000000000" pitchFamily="50" charset="0"/>
                <a:cs typeface="Open Sans"/>
              </a:rPr>
              <a:t>O</a:t>
            </a:r>
            <a:r>
              <a:rPr lang="pt-BR" sz="1334" spc="3">
                <a:latin typeface="Globotipo Texto" panose="00000500000000000000" pitchFamily="50" charset="0"/>
                <a:cs typeface="Open Sans"/>
              </a:rPr>
              <a:t> </a:t>
            </a:r>
            <a:r>
              <a:rPr lang="pt-BR" sz="1334" spc="-6">
                <a:latin typeface="Globotipo Texto" panose="00000500000000000000" pitchFamily="50" charset="0"/>
                <a:cs typeface="Open Sans"/>
              </a:rPr>
              <a:t>Globo t</a:t>
            </a:r>
            <a:r>
              <a:rPr lang="pt-BR" sz="1334">
                <a:latin typeface="Globotipo Texto" panose="00000500000000000000" pitchFamily="50" charset="0"/>
                <a:cs typeface="Open Sans"/>
              </a:rPr>
              <a:t>raz chamadas</a:t>
            </a:r>
            <a:r>
              <a:rPr lang="pt-BR" sz="1334" spc="-9">
                <a:latin typeface="Globotipo Texto" panose="00000500000000000000" pitchFamily="50" charset="0"/>
                <a:cs typeface="Open Sans"/>
              </a:rPr>
              <a:t> para </a:t>
            </a:r>
            <a:r>
              <a:rPr lang="pt-BR" sz="1334" spc="-15">
                <a:latin typeface="Globotipo Texto" panose="00000500000000000000" pitchFamily="50" charset="0"/>
                <a:cs typeface="Open Sans"/>
              </a:rPr>
              <a:t>Globo Rural nas editorias correspondentes.  </a:t>
            </a:r>
          </a:p>
          <a:p>
            <a:pPr marL="244505" marR="3081" indent="13477" algn="r">
              <a:lnSpc>
                <a:spcPct val="101000"/>
              </a:lnSpc>
              <a:spcBef>
                <a:spcPts val="1798"/>
              </a:spcBef>
            </a:pPr>
            <a:endParaRPr sz="1334" spc="-15">
              <a:latin typeface="Globotipo Texto" panose="00000500000000000000" pitchFamily="50" charset="0"/>
              <a:cs typeface="Open Sans"/>
            </a:endParaRPr>
          </a:p>
        </p:txBody>
      </p:sp>
      <p:sp>
        <p:nvSpPr>
          <p:cNvPr id="11" name="object 11"/>
          <p:cNvSpPr txBox="1"/>
          <p:nvPr/>
        </p:nvSpPr>
        <p:spPr>
          <a:xfrm>
            <a:off x="343793" y="5549638"/>
            <a:ext cx="3170400" cy="1239263"/>
          </a:xfrm>
          <a:prstGeom prst="rect">
            <a:avLst/>
          </a:prstGeom>
        </p:spPr>
        <p:txBody>
          <a:bodyPr vert="horz" wrap="square" lIns="0" tIns="7316" rIns="0" bIns="0" rtlCol="0" anchor="t">
            <a:spAutoFit/>
          </a:bodyPr>
          <a:lstStyle/>
          <a:p>
            <a:pPr marL="7701" marR="4236" indent="1925" algn="r"/>
            <a:r>
              <a:rPr lang="pt-BR" sz="1334" b="1">
                <a:latin typeface="Globotipo Texto" panose="00000500000000000000" pitchFamily="50" charset="0"/>
                <a:cs typeface="Open Sans"/>
              </a:rPr>
              <a:t>Rádio: </a:t>
            </a:r>
            <a:r>
              <a:rPr lang="pt-BR" sz="1334">
                <a:latin typeface="Globotipo Texto" panose="00000500000000000000" pitchFamily="50" charset="0"/>
                <a:cs typeface="Open Sans"/>
              </a:rPr>
              <a:t>CBN Primeiras Notícias de segunda a sexta às 5h45 e CBN Brasil às terças-feiras – 13h20.</a:t>
            </a:r>
          </a:p>
          <a:p>
            <a:pPr marL="7701" marR="4236" indent="1925" algn="r"/>
            <a:endParaRPr lang="pt-BR" sz="1334">
              <a:latin typeface="Globotipo Texto" panose="00000500000000000000" pitchFamily="50" charset="0"/>
              <a:cs typeface="Open Sans"/>
            </a:endParaRPr>
          </a:p>
          <a:p>
            <a:pPr marL="7701" marR="4236" indent="1925" algn="r"/>
            <a:r>
              <a:rPr sz="1334" b="1">
                <a:latin typeface="Globotipo Texto" panose="00000500000000000000" pitchFamily="50" charset="0"/>
                <a:cs typeface="Open Sans"/>
              </a:rPr>
              <a:t>Podcast</a:t>
            </a:r>
            <a:r>
              <a:rPr lang="pt-BR" sz="1334" b="1">
                <a:latin typeface="Globotipo Texto" panose="00000500000000000000" pitchFamily="50" charset="0"/>
                <a:cs typeface="Open Sans"/>
              </a:rPr>
              <a:t>: </a:t>
            </a:r>
            <a:r>
              <a:rPr sz="1334" spc="-21">
                <a:latin typeface="Globotipo Texto" panose="00000500000000000000" pitchFamily="50" charset="0"/>
                <a:cs typeface="Open Sans"/>
              </a:rPr>
              <a:t> </a:t>
            </a:r>
            <a:r>
              <a:rPr lang="pt-BR" sz="1334">
                <a:latin typeface="Globotipo Texto" panose="00000500000000000000" pitchFamily="50" charset="0"/>
                <a:cs typeface="Open Sans"/>
              </a:rPr>
              <a:t>semanal</a:t>
            </a:r>
            <a:r>
              <a:rPr sz="1334" spc="-12">
                <a:latin typeface="Globotipo Texto" panose="00000500000000000000" pitchFamily="50" charset="0"/>
                <a:cs typeface="Open Sans"/>
              </a:rPr>
              <a:t> </a:t>
            </a:r>
            <a:r>
              <a:rPr sz="1334">
                <a:latin typeface="Globotipo Texto" panose="00000500000000000000" pitchFamily="50" charset="0"/>
                <a:cs typeface="Open Sans"/>
              </a:rPr>
              <a:t>com</a:t>
            </a:r>
            <a:r>
              <a:rPr sz="1334" spc="-12">
                <a:latin typeface="Globotipo Texto" panose="00000500000000000000" pitchFamily="50" charset="0"/>
                <a:cs typeface="Open Sans"/>
              </a:rPr>
              <a:t> </a:t>
            </a:r>
            <a:r>
              <a:rPr lang="pt-BR" sz="1334">
                <a:latin typeface="Globotipo Texto" panose="00000500000000000000" pitchFamily="50" charset="0"/>
                <a:cs typeface="Open Sans"/>
              </a:rPr>
              <a:t>análises</a:t>
            </a:r>
            <a:r>
              <a:rPr sz="1334" spc="-12">
                <a:latin typeface="Globotipo Texto" panose="00000500000000000000" pitchFamily="50" charset="0"/>
                <a:cs typeface="Open Sans"/>
              </a:rPr>
              <a:t> </a:t>
            </a:r>
            <a:r>
              <a:rPr sz="1334" spc="-30">
                <a:latin typeface="Globotipo Texto" panose="00000500000000000000" pitchFamily="50" charset="0"/>
                <a:cs typeface="Open Sans"/>
              </a:rPr>
              <a:t>e </a:t>
            </a:r>
            <a:r>
              <a:rPr lang="pt-BR" sz="1334">
                <a:latin typeface="Globotipo Texto" panose="00000500000000000000" pitchFamily="50" charset="0"/>
                <a:cs typeface="Open Sans"/>
              </a:rPr>
              <a:t>tendências</a:t>
            </a:r>
            <a:r>
              <a:rPr sz="1334" spc="-9">
                <a:latin typeface="Globotipo Texto" panose="00000500000000000000" pitchFamily="50" charset="0"/>
                <a:cs typeface="Open Sans"/>
              </a:rPr>
              <a:t> </a:t>
            </a:r>
            <a:r>
              <a:rPr sz="1334">
                <a:latin typeface="Globotipo Texto" panose="00000500000000000000" pitchFamily="50" charset="0"/>
                <a:cs typeface="Open Sans"/>
              </a:rPr>
              <a:t>d</a:t>
            </a:r>
            <a:r>
              <a:rPr lang="pt-BR" sz="1334">
                <a:latin typeface="Globotipo Texto" panose="00000500000000000000" pitchFamily="50" charset="0"/>
                <a:cs typeface="Open Sans"/>
              </a:rPr>
              <a:t>o</a:t>
            </a:r>
            <a:r>
              <a:rPr sz="1334" spc="-9">
                <a:latin typeface="Globotipo Texto" panose="00000500000000000000" pitchFamily="50" charset="0"/>
                <a:cs typeface="Open Sans"/>
              </a:rPr>
              <a:t> </a:t>
            </a:r>
            <a:r>
              <a:rPr sz="1334">
                <a:latin typeface="Globotipo Texto" panose="00000500000000000000" pitchFamily="50" charset="0"/>
                <a:cs typeface="Open Sans"/>
              </a:rPr>
              <a:t>mercado</a:t>
            </a:r>
            <a:r>
              <a:rPr sz="1334" spc="-9">
                <a:latin typeface="Globotipo Texto" panose="00000500000000000000" pitchFamily="50" charset="0"/>
                <a:cs typeface="Open Sans"/>
              </a:rPr>
              <a:t> </a:t>
            </a:r>
            <a:r>
              <a:rPr lang="pt-BR" sz="1334">
                <a:latin typeface="Globotipo Texto" panose="00000500000000000000" pitchFamily="50" charset="0"/>
                <a:cs typeface="Open Sans"/>
              </a:rPr>
              <a:t>na </a:t>
            </a:r>
            <a:r>
              <a:rPr lang="pt-BR" sz="1334" spc="-6">
                <a:latin typeface="Globotipo Texto" panose="00000500000000000000" pitchFamily="50" charset="0"/>
                <a:cs typeface="Open Sans"/>
              </a:rPr>
              <a:t>semana.</a:t>
            </a:r>
          </a:p>
        </p:txBody>
      </p:sp>
      <p:sp>
        <p:nvSpPr>
          <p:cNvPr id="12" name="object 12"/>
          <p:cNvSpPr txBox="1"/>
          <p:nvPr/>
        </p:nvSpPr>
        <p:spPr>
          <a:xfrm>
            <a:off x="8849750" y="4980304"/>
            <a:ext cx="3063513" cy="418013"/>
          </a:xfrm>
          <a:prstGeom prst="rect">
            <a:avLst/>
          </a:prstGeom>
        </p:spPr>
        <p:txBody>
          <a:bodyPr vert="horz" wrap="square" lIns="0" tIns="7316" rIns="0" bIns="0" rtlCol="0">
            <a:spAutoFit/>
          </a:bodyPr>
          <a:lstStyle/>
          <a:p>
            <a:pPr marL="7701" marR="3081">
              <a:spcBef>
                <a:spcPts val="58"/>
              </a:spcBef>
            </a:pPr>
            <a:r>
              <a:rPr lang="pt-BR" sz="1334" b="1">
                <a:latin typeface="Globotipo Texto" panose="00000500000000000000" pitchFamily="50" charset="0"/>
                <a:cs typeface="Open Sans Extrabold"/>
              </a:rPr>
              <a:t>Serviços: </a:t>
            </a:r>
            <a:r>
              <a:rPr lang="pt-BR" sz="1334" b="1">
                <a:latin typeface="Globotipo Texto" panose="00000500000000000000" pitchFamily="50" charset="0"/>
                <a:cs typeface="Open Sans"/>
              </a:rPr>
              <a:t>f</a:t>
            </a:r>
            <a:r>
              <a:rPr lang="pt-BR" sz="1334">
                <a:latin typeface="Globotipo Texto" panose="00000500000000000000" pitchFamily="50" charset="0"/>
                <a:cs typeface="Open Sans"/>
              </a:rPr>
              <a:t>erramenta de clima e c</a:t>
            </a:r>
            <a:r>
              <a:rPr sz="1334" err="1">
                <a:latin typeface="Globotipo Texto" panose="00000500000000000000" pitchFamily="50" charset="0"/>
                <a:cs typeface="Open Sans"/>
              </a:rPr>
              <a:t>otações</a:t>
            </a:r>
            <a:r>
              <a:rPr sz="1334" spc="-3">
                <a:latin typeface="Globotipo Texto" panose="00000500000000000000" pitchFamily="50" charset="0"/>
                <a:cs typeface="Open Sans"/>
              </a:rPr>
              <a:t> </a:t>
            </a:r>
            <a:r>
              <a:rPr lang="pt-BR" sz="1334">
                <a:latin typeface="Globotipo Texto" panose="00000500000000000000" pitchFamily="50" charset="0"/>
                <a:cs typeface="Open Sans"/>
              </a:rPr>
              <a:t>com atualização diária.</a:t>
            </a:r>
            <a:endParaRPr sz="1334">
              <a:latin typeface="Globotipo Texto" panose="00000500000000000000" pitchFamily="50" charset="0"/>
              <a:cs typeface="Open Sans"/>
            </a:endParaRPr>
          </a:p>
        </p:txBody>
      </p:sp>
      <p:sp>
        <p:nvSpPr>
          <p:cNvPr id="13" name="object 13"/>
          <p:cNvSpPr txBox="1"/>
          <p:nvPr/>
        </p:nvSpPr>
        <p:spPr>
          <a:xfrm>
            <a:off x="9247486" y="2259192"/>
            <a:ext cx="2775038" cy="1688360"/>
          </a:xfrm>
          <a:prstGeom prst="rect">
            <a:avLst/>
          </a:prstGeom>
        </p:spPr>
        <p:txBody>
          <a:bodyPr vert="horz" wrap="square" lIns="0" tIns="7316" rIns="0" bIns="0" rtlCol="0" anchor="t">
            <a:spAutoFit/>
          </a:bodyPr>
          <a:lstStyle/>
          <a:p>
            <a:pPr marL="7701" marR="30803">
              <a:spcBef>
                <a:spcPts val="58"/>
              </a:spcBef>
            </a:pPr>
            <a:r>
              <a:rPr lang="pt-BR" sz="1334" b="1">
                <a:latin typeface="Globotipo Texto" panose="00000500000000000000" pitchFamily="50" charset="0"/>
                <a:cs typeface="Open Sans Extrabold"/>
              </a:rPr>
              <a:t>Impresso</a:t>
            </a:r>
            <a:r>
              <a:rPr sz="1334">
                <a:latin typeface="Globotipo Texto" panose="00000500000000000000" pitchFamily="50" charset="0"/>
                <a:cs typeface="Open Sans"/>
              </a:rPr>
              <a:t>:</a:t>
            </a:r>
            <a:r>
              <a:rPr sz="1334" spc="-6">
                <a:latin typeface="Globotipo Texto" panose="00000500000000000000" pitchFamily="50" charset="0"/>
                <a:cs typeface="Open Sans"/>
              </a:rPr>
              <a:t> </a:t>
            </a:r>
            <a:r>
              <a:rPr lang="pt-BR" sz="1334" spc="-12">
                <a:latin typeface="Globotipo Texto" panose="00000500000000000000" pitchFamily="50" charset="0"/>
                <a:cs typeface="Open Sans"/>
              </a:rPr>
              <a:t>seção diária no jornal com duas páginas + suplementos especiais com selo Globo Rural.</a:t>
            </a:r>
            <a:endParaRPr lang="pt-BR" sz="1334" b="1" spc="-12">
              <a:latin typeface="Globotipo Texto" panose="00000500000000000000" pitchFamily="50" charset="0"/>
              <a:cs typeface="Open Sans"/>
            </a:endParaRPr>
          </a:p>
          <a:p>
            <a:pPr marL="7701" marR="30803">
              <a:spcBef>
                <a:spcPts val="58"/>
              </a:spcBef>
            </a:pPr>
            <a:endParaRPr lang="pt-BR" sz="1334" b="1">
              <a:latin typeface="Globotipo Texto" panose="00000500000000000000" pitchFamily="50" charset="0"/>
              <a:cs typeface="Open Sans Extrabold"/>
            </a:endParaRPr>
          </a:p>
          <a:p>
            <a:pPr marL="7701" marR="30803">
              <a:spcBef>
                <a:spcPts val="58"/>
              </a:spcBef>
            </a:pPr>
            <a:r>
              <a:rPr sz="1334" b="1">
                <a:latin typeface="Globotipo Texto" panose="00000500000000000000" pitchFamily="50" charset="0"/>
                <a:cs typeface="Open Sans Extrabold"/>
              </a:rPr>
              <a:t>Digital</a:t>
            </a:r>
            <a:r>
              <a:rPr sz="1334">
                <a:latin typeface="Globotipo Texto" panose="00000500000000000000" pitchFamily="50" charset="0"/>
                <a:cs typeface="Open Sans"/>
              </a:rPr>
              <a:t>:</a:t>
            </a:r>
            <a:r>
              <a:rPr lang="pt-BR" sz="1334">
                <a:latin typeface="Globotipo Texto" panose="00000500000000000000" pitchFamily="50" charset="0"/>
                <a:cs typeface="Open Sans"/>
              </a:rPr>
              <a:t> diariamente na editoria "agronegócios", conteúdos assinados por Globo Rural.</a:t>
            </a:r>
          </a:p>
          <a:p>
            <a:pPr marL="7701" marR="30803">
              <a:spcBef>
                <a:spcPts val="58"/>
              </a:spcBef>
            </a:pPr>
            <a:endParaRPr lang="pt-BR" sz="1334">
              <a:latin typeface="Globotipo Texto" panose="00000500000000000000" pitchFamily="50" charset="0"/>
              <a:cs typeface="Open Sans"/>
            </a:endParaRPr>
          </a:p>
        </p:txBody>
      </p:sp>
      <p:sp>
        <p:nvSpPr>
          <p:cNvPr id="14" name="object 14"/>
          <p:cNvSpPr>
            <a:spLocks noChangeAspect="1"/>
          </p:cNvSpPr>
          <p:nvPr/>
        </p:nvSpPr>
        <p:spPr>
          <a:xfrm>
            <a:off x="8941490" y="1562687"/>
            <a:ext cx="1353507" cy="452803"/>
          </a:xfrm>
          <a:custGeom>
            <a:avLst/>
            <a:gdLst/>
            <a:ahLst/>
            <a:cxnLst/>
            <a:rect l="l" t="t" r="r" b="b"/>
            <a:pathLst>
              <a:path w="2805430" h="938529">
                <a:moveTo>
                  <a:pt x="891159" y="40373"/>
                </a:moveTo>
                <a:lnTo>
                  <a:pt x="888898" y="35890"/>
                </a:lnTo>
                <a:lnTo>
                  <a:pt x="663219" y="35890"/>
                </a:lnTo>
                <a:lnTo>
                  <a:pt x="658634" y="40373"/>
                </a:lnTo>
                <a:lnTo>
                  <a:pt x="658634" y="58483"/>
                </a:lnTo>
                <a:lnTo>
                  <a:pt x="663219" y="60693"/>
                </a:lnTo>
                <a:lnTo>
                  <a:pt x="757618" y="60693"/>
                </a:lnTo>
                <a:lnTo>
                  <a:pt x="762203" y="65176"/>
                </a:lnTo>
                <a:lnTo>
                  <a:pt x="762203" y="71920"/>
                </a:lnTo>
                <a:lnTo>
                  <a:pt x="759942" y="83210"/>
                </a:lnTo>
                <a:lnTo>
                  <a:pt x="525030" y="697369"/>
                </a:lnTo>
                <a:lnTo>
                  <a:pt x="522706" y="697369"/>
                </a:lnTo>
                <a:lnTo>
                  <a:pt x="285534" y="69646"/>
                </a:lnTo>
                <a:lnTo>
                  <a:pt x="285534" y="65176"/>
                </a:lnTo>
                <a:lnTo>
                  <a:pt x="290118" y="60693"/>
                </a:lnTo>
                <a:lnTo>
                  <a:pt x="384530" y="60693"/>
                </a:lnTo>
                <a:lnTo>
                  <a:pt x="389178" y="58483"/>
                </a:lnTo>
                <a:lnTo>
                  <a:pt x="389178" y="40373"/>
                </a:lnTo>
                <a:lnTo>
                  <a:pt x="384530" y="35890"/>
                </a:lnTo>
                <a:lnTo>
                  <a:pt x="4572" y="35890"/>
                </a:lnTo>
                <a:lnTo>
                  <a:pt x="0" y="40373"/>
                </a:lnTo>
                <a:lnTo>
                  <a:pt x="0" y="58483"/>
                </a:lnTo>
                <a:lnTo>
                  <a:pt x="4572" y="60693"/>
                </a:lnTo>
                <a:lnTo>
                  <a:pt x="94399" y="60693"/>
                </a:lnTo>
                <a:lnTo>
                  <a:pt x="96659" y="65176"/>
                </a:lnTo>
                <a:lnTo>
                  <a:pt x="96659" y="69646"/>
                </a:lnTo>
                <a:lnTo>
                  <a:pt x="435216" y="924687"/>
                </a:lnTo>
                <a:lnTo>
                  <a:pt x="439801" y="929170"/>
                </a:lnTo>
                <a:lnTo>
                  <a:pt x="462851" y="929170"/>
                </a:lnTo>
                <a:lnTo>
                  <a:pt x="467436" y="924687"/>
                </a:lnTo>
                <a:lnTo>
                  <a:pt x="787577" y="80937"/>
                </a:lnTo>
                <a:lnTo>
                  <a:pt x="791210" y="73012"/>
                </a:lnTo>
                <a:lnTo>
                  <a:pt x="795934" y="66573"/>
                </a:lnTo>
                <a:lnTo>
                  <a:pt x="802830" y="62268"/>
                </a:lnTo>
                <a:lnTo>
                  <a:pt x="812965" y="60693"/>
                </a:lnTo>
                <a:lnTo>
                  <a:pt x="888898" y="60693"/>
                </a:lnTo>
                <a:lnTo>
                  <a:pt x="891159" y="58483"/>
                </a:lnTo>
                <a:lnTo>
                  <a:pt x="891159" y="40373"/>
                </a:lnTo>
                <a:close/>
              </a:path>
              <a:path w="2805430" h="938529">
                <a:moveTo>
                  <a:pt x="1632699" y="904430"/>
                </a:moveTo>
                <a:lnTo>
                  <a:pt x="1630438" y="902220"/>
                </a:lnTo>
                <a:lnTo>
                  <a:pt x="1531378" y="902220"/>
                </a:lnTo>
                <a:lnTo>
                  <a:pt x="1529054" y="899947"/>
                </a:lnTo>
                <a:lnTo>
                  <a:pt x="1529054" y="38163"/>
                </a:lnTo>
                <a:lnTo>
                  <a:pt x="1524406" y="33680"/>
                </a:lnTo>
                <a:lnTo>
                  <a:pt x="1509280" y="34036"/>
                </a:lnTo>
                <a:lnTo>
                  <a:pt x="1467777" y="35547"/>
                </a:lnTo>
                <a:lnTo>
                  <a:pt x="1446149" y="35890"/>
                </a:lnTo>
                <a:lnTo>
                  <a:pt x="1275753" y="35890"/>
                </a:lnTo>
                <a:lnTo>
                  <a:pt x="1271168" y="40436"/>
                </a:lnTo>
                <a:lnTo>
                  <a:pt x="1271168" y="58483"/>
                </a:lnTo>
                <a:lnTo>
                  <a:pt x="1275753" y="60693"/>
                </a:lnTo>
                <a:lnTo>
                  <a:pt x="1370139" y="60693"/>
                </a:lnTo>
                <a:lnTo>
                  <a:pt x="1374787" y="65176"/>
                </a:lnTo>
                <a:lnTo>
                  <a:pt x="1374787" y="899947"/>
                </a:lnTo>
                <a:lnTo>
                  <a:pt x="1370139" y="902220"/>
                </a:lnTo>
                <a:lnTo>
                  <a:pt x="1303375" y="902220"/>
                </a:lnTo>
                <a:lnTo>
                  <a:pt x="1268780" y="899020"/>
                </a:lnTo>
                <a:lnTo>
                  <a:pt x="1244371" y="886752"/>
                </a:lnTo>
                <a:lnTo>
                  <a:pt x="1229893" y="861390"/>
                </a:lnTo>
                <a:lnTo>
                  <a:pt x="1228661" y="850430"/>
                </a:lnTo>
                <a:lnTo>
                  <a:pt x="1225118" y="818946"/>
                </a:lnTo>
                <a:lnTo>
                  <a:pt x="1225118" y="562432"/>
                </a:lnTo>
                <a:lnTo>
                  <a:pt x="1225118" y="535432"/>
                </a:lnTo>
                <a:lnTo>
                  <a:pt x="1222705" y="485482"/>
                </a:lnTo>
                <a:lnTo>
                  <a:pt x="1215021" y="442048"/>
                </a:lnTo>
                <a:lnTo>
                  <a:pt x="1201407" y="404939"/>
                </a:lnTo>
                <a:lnTo>
                  <a:pt x="1153718" y="349072"/>
                </a:lnTo>
                <a:lnTo>
                  <a:pt x="1119682" y="330708"/>
                </a:lnTo>
                <a:lnTo>
                  <a:pt x="1118311" y="329958"/>
                </a:lnTo>
                <a:lnTo>
                  <a:pt x="1074331" y="316522"/>
                </a:lnTo>
                <a:lnTo>
                  <a:pt x="1070787" y="316001"/>
                </a:lnTo>
                <a:lnTo>
                  <a:pt x="1070787" y="562432"/>
                </a:lnTo>
                <a:lnTo>
                  <a:pt x="1070787" y="764946"/>
                </a:lnTo>
                <a:lnTo>
                  <a:pt x="1065542" y="803402"/>
                </a:lnTo>
                <a:lnTo>
                  <a:pt x="1049782" y="840460"/>
                </a:lnTo>
                <a:lnTo>
                  <a:pt x="1023518" y="872032"/>
                </a:lnTo>
                <a:lnTo>
                  <a:pt x="986764" y="893991"/>
                </a:lnTo>
                <a:lnTo>
                  <a:pt x="939520" y="902220"/>
                </a:lnTo>
                <a:lnTo>
                  <a:pt x="903833" y="892060"/>
                </a:lnTo>
                <a:lnTo>
                  <a:pt x="877023" y="863117"/>
                </a:lnTo>
                <a:lnTo>
                  <a:pt x="860145" y="817727"/>
                </a:lnTo>
                <a:lnTo>
                  <a:pt x="854290" y="758202"/>
                </a:lnTo>
                <a:lnTo>
                  <a:pt x="857516" y="701357"/>
                </a:lnTo>
                <a:lnTo>
                  <a:pt x="867930" y="658888"/>
                </a:lnTo>
                <a:lnTo>
                  <a:pt x="914742" y="607529"/>
                </a:lnTo>
                <a:lnTo>
                  <a:pt x="953338" y="593915"/>
                </a:lnTo>
                <a:lnTo>
                  <a:pt x="1018946" y="577342"/>
                </a:lnTo>
                <a:lnTo>
                  <a:pt x="1047877" y="569582"/>
                </a:lnTo>
                <a:lnTo>
                  <a:pt x="1070787" y="562432"/>
                </a:lnTo>
                <a:lnTo>
                  <a:pt x="1070787" y="316001"/>
                </a:lnTo>
                <a:lnTo>
                  <a:pt x="1021080" y="308584"/>
                </a:lnTo>
                <a:lnTo>
                  <a:pt x="957922" y="305968"/>
                </a:lnTo>
                <a:lnTo>
                  <a:pt x="911225" y="308508"/>
                </a:lnTo>
                <a:lnTo>
                  <a:pt x="865403" y="316357"/>
                </a:lnTo>
                <a:lnTo>
                  <a:pt x="822769" y="329857"/>
                </a:lnTo>
                <a:lnTo>
                  <a:pt x="785622" y="349389"/>
                </a:lnTo>
                <a:lnTo>
                  <a:pt x="756246" y="375297"/>
                </a:lnTo>
                <a:lnTo>
                  <a:pt x="729983" y="447675"/>
                </a:lnTo>
                <a:lnTo>
                  <a:pt x="735088" y="472808"/>
                </a:lnTo>
                <a:lnTo>
                  <a:pt x="774636" y="511289"/>
                </a:lnTo>
                <a:lnTo>
                  <a:pt x="842810" y="512241"/>
                </a:lnTo>
                <a:lnTo>
                  <a:pt x="881722" y="475665"/>
                </a:lnTo>
                <a:lnTo>
                  <a:pt x="885786" y="432041"/>
                </a:lnTo>
                <a:lnTo>
                  <a:pt x="884212" y="415353"/>
                </a:lnTo>
                <a:lnTo>
                  <a:pt x="882637" y="397395"/>
                </a:lnTo>
                <a:lnTo>
                  <a:pt x="886879" y="355384"/>
                </a:lnTo>
                <a:lnTo>
                  <a:pt x="922756" y="333019"/>
                </a:lnTo>
                <a:lnTo>
                  <a:pt x="951077" y="330708"/>
                </a:lnTo>
                <a:lnTo>
                  <a:pt x="1004366" y="338086"/>
                </a:lnTo>
                <a:lnTo>
                  <a:pt x="1040841" y="361086"/>
                </a:lnTo>
                <a:lnTo>
                  <a:pt x="1061770" y="400939"/>
                </a:lnTo>
                <a:lnTo>
                  <a:pt x="1068463" y="458901"/>
                </a:lnTo>
                <a:lnTo>
                  <a:pt x="1068463" y="517448"/>
                </a:lnTo>
                <a:lnTo>
                  <a:pt x="1031659" y="548932"/>
                </a:lnTo>
                <a:lnTo>
                  <a:pt x="976922" y="562432"/>
                </a:lnTo>
                <a:lnTo>
                  <a:pt x="911872" y="575932"/>
                </a:lnTo>
                <a:lnTo>
                  <a:pt x="847420" y="591477"/>
                </a:lnTo>
                <a:lnTo>
                  <a:pt x="795528" y="610908"/>
                </a:lnTo>
                <a:lnTo>
                  <a:pt x="755243" y="633996"/>
                </a:lnTo>
                <a:lnTo>
                  <a:pt x="725589" y="660501"/>
                </a:lnTo>
                <a:lnTo>
                  <a:pt x="694321" y="722845"/>
                </a:lnTo>
                <a:lnTo>
                  <a:pt x="690778" y="758202"/>
                </a:lnTo>
                <a:lnTo>
                  <a:pt x="696607" y="805713"/>
                </a:lnTo>
                <a:lnTo>
                  <a:pt x="713143" y="846023"/>
                </a:lnTo>
                <a:lnTo>
                  <a:pt x="739000" y="879094"/>
                </a:lnTo>
                <a:lnTo>
                  <a:pt x="772744" y="904887"/>
                </a:lnTo>
                <a:lnTo>
                  <a:pt x="812977" y="923353"/>
                </a:lnTo>
                <a:lnTo>
                  <a:pt x="858304" y="934466"/>
                </a:lnTo>
                <a:lnTo>
                  <a:pt x="907300" y="938187"/>
                </a:lnTo>
                <a:lnTo>
                  <a:pt x="960983" y="931430"/>
                </a:lnTo>
                <a:lnTo>
                  <a:pt x="1006894" y="912876"/>
                </a:lnTo>
                <a:lnTo>
                  <a:pt x="1020813" y="902220"/>
                </a:lnTo>
                <a:lnTo>
                  <a:pt x="1043292" y="885037"/>
                </a:lnTo>
                <a:lnTo>
                  <a:pt x="1068463" y="850430"/>
                </a:lnTo>
                <a:lnTo>
                  <a:pt x="1073048" y="850430"/>
                </a:lnTo>
                <a:lnTo>
                  <a:pt x="1081214" y="877582"/>
                </a:lnTo>
                <a:lnTo>
                  <a:pt x="1102131" y="902208"/>
                </a:lnTo>
                <a:lnTo>
                  <a:pt x="1140764" y="920064"/>
                </a:lnTo>
                <a:lnTo>
                  <a:pt x="1202067" y="926960"/>
                </a:lnTo>
                <a:lnTo>
                  <a:pt x="1630438" y="926960"/>
                </a:lnTo>
                <a:lnTo>
                  <a:pt x="1632699" y="924687"/>
                </a:lnTo>
                <a:lnTo>
                  <a:pt x="1632699" y="904430"/>
                </a:lnTo>
                <a:close/>
              </a:path>
              <a:path w="2805430" h="938529">
                <a:moveTo>
                  <a:pt x="1701787" y="139954"/>
                </a:moveTo>
                <a:lnTo>
                  <a:pt x="1641932" y="139954"/>
                </a:lnTo>
                <a:lnTo>
                  <a:pt x="1641932" y="99314"/>
                </a:lnTo>
                <a:lnTo>
                  <a:pt x="1688045" y="99314"/>
                </a:lnTo>
                <a:lnTo>
                  <a:pt x="1688045" y="85344"/>
                </a:lnTo>
                <a:lnTo>
                  <a:pt x="1641932" y="85344"/>
                </a:lnTo>
                <a:lnTo>
                  <a:pt x="1641932" y="49784"/>
                </a:lnTo>
                <a:lnTo>
                  <a:pt x="1699514" y="49784"/>
                </a:lnTo>
                <a:lnTo>
                  <a:pt x="1699514" y="33274"/>
                </a:lnTo>
                <a:lnTo>
                  <a:pt x="1623517" y="33274"/>
                </a:lnTo>
                <a:lnTo>
                  <a:pt x="1623517" y="49784"/>
                </a:lnTo>
                <a:lnTo>
                  <a:pt x="1623517" y="85344"/>
                </a:lnTo>
                <a:lnTo>
                  <a:pt x="1623517" y="99314"/>
                </a:lnTo>
                <a:lnTo>
                  <a:pt x="1623517" y="139954"/>
                </a:lnTo>
                <a:lnTo>
                  <a:pt x="1623517" y="155194"/>
                </a:lnTo>
                <a:lnTo>
                  <a:pt x="1701787" y="155194"/>
                </a:lnTo>
                <a:lnTo>
                  <a:pt x="1701787" y="139954"/>
                </a:lnTo>
                <a:close/>
              </a:path>
              <a:path w="2805430" h="938529">
                <a:moveTo>
                  <a:pt x="1791665" y="67500"/>
                </a:moveTo>
                <a:lnTo>
                  <a:pt x="1786509" y="53289"/>
                </a:lnTo>
                <a:lnTo>
                  <a:pt x="1777873" y="41846"/>
                </a:lnTo>
                <a:lnTo>
                  <a:pt x="1765782" y="34201"/>
                </a:lnTo>
                <a:lnTo>
                  <a:pt x="1750212" y="31419"/>
                </a:lnTo>
                <a:lnTo>
                  <a:pt x="1730413" y="35547"/>
                </a:lnTo>
                <a:lnTo>
                  <a:pt x="1715985" y="47485"/>
                </a:lnTo>
                <a:lnTo>
                  <a:pt x="1707172" y="66573"/>
                </a:lnTo>
                <a:lnTo>
                  <a:pt x="1704187" y="92163"/>
                </a:lnTo>
                <a:lnTo>
                  <a:pt x="1704187" y="96710"/>
                </a:lnTo>
                <a:lnTo>
                  <a:pt x="1707134" y="121983"/>
                </a:lnTo>
                <a:lnTo>
                  <a:pt x="1715706" y="140284"/>
                </a:lnTo>
                <a:lnTo>
                  <a:pt x="1729435" y="151434"/>
                </a:lnTo>
                <a:lnTo>
                  <a:pt x="1747888" y="155194"/>
                </a:lnTo>
                <a:lnTo>
                  <a:pt x="1764792" y="152730"/>
                </a:lnTo>
                <a:lnTo>
                  <a:pt x="1777580" y="145643"/>
                </a:lnTo>
                <a:lnTo>
                  <a:pt x="1786470" y="134327"/>
                </a:lnTo>
                <a:lnTo>
                  <a:pt x="1791665" y="119240"/>
                </a:lnTo>
                <a:lnTo>
                  <a:pt x="1773275" y="114757"/>
                </a:lnTo>
                <a:lnTo>
                  <a:pt x="1770634" y="126555"/>
                </a:lnTo>
                <a:lnTo>
                  <a:pt x="1766062" y="134962"/>
                </a:lnTo>
                <a:lnTo>
                  <a:pt x="1759318" y="140017"/>
                </a:lnTo>
                <a:lnTo>
                  <a:pt x="1750212" y="141693"/>
                </a:lnTo>
                <a:lnTo>
                  <a:pt x="1738122" y="138506"/>
                </a:lnTo>
                <a:lnTo>
                  <a:pt x="1729511" y="129616"/>
                </a:lnTo>
                <a:lnTo>
                  <a:pt x="1724355" y="116090"/>
                </a:lnTo>
                <a:lnTo>
                  <a:pt x="1722653" y="98983"/>
                </a:lnTo>
                <a:lnTo>
                  <a:pt x="1722653" y="89954"/>
                </a:lnTo>
                <a:lnTo>
                  <a:pt x="1724355" y="72847"/>
                </a:lnTo>
                <a:lnTo>
                  <a:pt x="1729511" y="59296"/>
                </a:lnTo>
                <a:lnTo>
                  <a:pt x="1738122" y="50393"/>
                </a:lnTo>
                <a:lnTo>
                  <a:pt x="1750212" y="47180"/>
                </a:lnTo>
                <a:lnTo>
                  <a:pt x="1758022" y="48844"/>
                </a:lnTo>
                <a:lnTo>
                  <a:pt x="1764334" y="53670"/>
                </a:lnTo>
                <a:lnTo>
                  <a:pt x="1769351" y="61455"/>
                </a:lnTo>
                <a:lnTo>
                  <a:pt x="1773275" y="71983"/>
                </a:lnTo>
                <a:lnTo>
                  <a:pt x="1791665" y="67500"/>
                </a:lnTo>
                <a:close/>
              </a:path>
              <a:path w="2805430" h="938529">
                <a:moveTo>
                  <a:pt x="1890661" y="92227"/>
                </a:moveTo>
                <a:lnTo>
                  <a:pt x="1887677" y="66611"/>
                </a:lnTo>
                <a:lnTo>
                  <a:pt x="1878876" y="47523"/>
                </a:lnTo>
                <a:lnTo>
                  <a:pt x="1878545" y="47244"/>
                </a:lnTo>
                <a:lnTo>
                  <a:pt x="1869998" y="40182"/>
                </a:lnTo>
                <a:lnTo>
                  <a:pt x="1869998" y="89954"/>
                </a:lnTo>
                <a:lnTo>
                  <a:pt x="1869998" y="98983"/>
                </a:lnTo>
                <a:lnTo>
                  <a:pt x="1868627" y="116128"/>
                </a:lnTo>
                <a:lnTo>
                  <a:pt x="1864233" y="129667"/>
                </a:lnTo>
                <a:lnTo>
                  <a:pt x="1856384" y="138557"/>
                </a:lnTo>
                <a:lnTo>
                  <a:pt x="1844624" y="141757"/>
                </a:lnTo>
                <a:lnTo>
                  <a:pt x="1832902" y="138557"/>
                </a:lnTo>
                <a:lnTo>
                  <a:pt x="1825066" y="129667"/>
                </a:lnTo>
                <a:lnTo>
                  <a:pt x="1820684" y="116128"/>
                </a:lnTo>
                <a:lnTo>
                  <a:pt x="1819313" y="98983"/>
                </a:lnTo>
                <a:lnTo>
                  <a:pt x="1819313" y="89954"/>
                </a:lnTo>
                <a:lnTo>
                  <a:pt x="1820684" y="71920"/>
                </a:lnTo>
                <a:lnTo>
                  <a:pt x="1825066" y="58508"/>
                </a:lnTo>
                <a:lnTo>
                  <a:pt x="1832902" y="50139"/>
                </a:lnTo>
                <a:lnTo>
                  <a:pt x="1844624" y="47244"/>
                </a:lnTo>
                <a:lnTo>
                  <a:pt x="1856384" y="50139"/>
                </a:lnTo>
                <a:lnTo>
                  <a:pt x="1864233" y="58508"/>
                </a:lnTo>
                <a:lnTo>
                  <a:pt x="1868627" y="71920"/>
                </a:lnTo>
                <a:lnTo>
                  <a:pt x="1869998" y="89954"/>
                </a:lnTo>
                <a:lnTo>
                  <a:pt x="1869998" y="40182"/>
                </a:lnTo>
                <a:lnTo>
                  <a:pt x="1864461" y="35598"/>
                </a:lnTo>
                <a:lnTo>
                  <a:pt x="1844624" y="31483"/>
                </a:lnTo>
                <a:lnTo>
                  <a:pt x="1825802" y="35598"/>
                </a:lnTo>
                <a:lnTo>
                  <a:pt x="1811261" y="47523"/>
                </a:lnTo>
                <a:lnTo>
                  <a:pt x="1801901" y="66611"/>
                </a:lnTo>
                <a:lnTo>
                  <a:pt x="1798586" y="92227"/>
                </a:lnTo>
                <a:lnTo>
                  <a:pt x="1798586" y="96710"/>
                </a:lnTo>
                <a:lnTo>
                  <a:pt x="1801901" y="121983"/>
                </a:lnTo>
                <a:lnTo>
                  <a:pt x="1811261" y="140322"/>
                </a:lnTo>
                <a:lnTo>
                  <a:pt x="1825802" y="151485"/>
                </a:lnTo>
                <a:lnTo>
                  <a:pt x="1844624" y="155257"/>
                </a:lnTo>
                <a:lnTo>
                  <a:pt x="1864461" y="151485"/>
                </a:lnTo>
                <a:lnTo>
                  <a:pt x="1877021" y="141757"/>
                </a:lnTo>
                <a:lnTo>
                  <a:pt x="1878876" y="140322"/>
                </a:lnTo>
                <a:lnTo>
                  <a:pt x="1887677" y="121983"/>
                </a:lnTo>
                <a:lnTo>
                  <a:pt x="1890661" y="96710"/>
                </a:lnTo>
                <a:lnTo>
                  <a:pt x="1890661" y="92227"/>
                </a:lnTo>
                <a:close/>
              </a:path>
              <a:path w="2805430" h="938529">
                <a:moveTo>
                  <a:pt x="1991969" y="33693"/>
                </a:moveTo>
                <a:lnTo>
                  <a:pt x="1973580" y="33693"/>
                </a:lnTo>
                <a:lnTo>
                  <a:pt x="1973580" y="123723"/>
                </a:lnTo>
                <a:lnTo>
                  <a:pt x="1927529" y="33693"/>
                </a:lnTo>
                <a:lnTo>
                  <a:pt x="1904479" y="33693"/>
                </a:lnTo>
                <a:lnTo>
                  <a:pt x="1904479" y="155194"/>
                </a:lnTo>
                <a:lnTo>
                  <a:pt x="1922945" y="155194"/>
                </a:lnTo>
                <a:lnTo>
                  <a:pt x="1922945" y="62890"/>
                </a:lnTo>
                <a:lnTo>
                  <a:pt x="1925205" y="62890"/>
                </a:lnTo>
                <a:lnTo>
                  <a:pt x="1971319" y="155194"/>
                </a:lnTo>
                <a:lnTo>
                  <a:pt x="1991969" y="155194"/>
                </a:lnTo>
                <a:lnTo>
                  <a:pt x="1991969" y="33693"/>
                </a:lnTo>
                <a:close/>
              </a:path>
              <a:path w="2805430" h="938529">
                <a:moveTo>
                  <a:pt x="2079472" y="26936"/>
                </a:moveTo>
                <a:lnTo>
                  <a:pt x="2067369" y="11163"/>
                </a:lnTo>
                <a:lnTo>
                  <a:pt x="2058809" y="0"/>
                </a:lnTo>
                <a:lnTo>
                  <a:pt x="2044992" y="0"/>
                </a:lnTo>
                <a:lnTo>
                  <a:pt x="2024265" y="26936"/>
                </a:lnTo>
                <a:lnTo>
                  <a:pt x="2033435" y="26936"/>
                </a:lnTo>
                <a:lnTo>
                  <a:pt x="2051837" y="11163"/>
                </a:lnTo>
                <a:lnTo>
                  <a:pt x="2070290" y="26936"/>
                </a:lnTo>
                <a:lnTo>
                  <a:pt x="2079472" y="26936"/>
                </a:lnTo>
                <a:close/>
              </a:path>
              <a:path w="2805430" h="938529">
                <a:moveTo>
                  <a:pt x="2097862" y="92227"/>
                </a:moveTo>
                <a:lnTo>
                  <a:pt x="2094560" y="66611"/>
                </a:lnTo>
                <a:lnTo>
                  <a:pt x="2085213" y="47523"/>
                </a:lnTo>
                <a:lnTo>
                  <a:pt x="2084882" y="47256"/>
                </a:lnTo>
                <a:lnTo>
                  <a:pt x="2077199" y="40957"/>
                </a:lnTo>
                <a:lnTo>
                  <a:pt x="2077199" y="89966"/>
                </a:lnTo>
                <a:lnTo>
                  <a:pt x="2077199" y="98983"/>
                </a:lnTo>
                <a:lnTo>
                  <a:pt x="2075840" y="116128"/>
                </a:lnTo>
                <a:lnTo>
                  <a:pt x="2071446" y="129667"/>
                </a:lnTo>
                <a:lnTo>
                  <a:pt x="2063584" y="138569"/>
                </a:lnTo>
                <a:lnTo>
                  <a:pt x="2051837" y="141757"/>
                </a:lnTo>
                <a:lnTo>
                  <a:pt x="2040115" y="138569"/>
                </a:lnTo>
                <a:lnTo>
                  <a:pt x="2032279" y="129667"/>
                </a:lnTo>
                <a:lnTo>
                  <a:pt x="2027897" y="116128"/>
                </a:lnTo>
                <a:lnTo>
                  <a:pt x="2026526" y="98983"/>
                </a:lnTo>
                <a:lnTo>
                  <a:pt x="2026526" y="89966"/>
                </a:lnTo>
                <a:lnTo>
                  <a:pt x="2027897" y="71920"/>
                </a:lnTo>
                <a:lnTo>
                  <a:pt x="2032279" y="58508"/>
                </a:lnTo>
                <a:lnTo>
                  <a:pt x="2040115" y="50139"/>
                </a:lnTo>
                <a:lnTo>
                  <a:pt x="2051837" y="47256"/>
                </a:lnTo>
                <a:lnTo>
                  <a:pt x="2063584" y="50139"/>
                </a:lnTo>
                <a:lnTo>
                  <a:pt x="2071446" y="58508"/>
                </a:lnTo>
                <a:lnTo>
                  <a:pt x="2075840" y="71920"/>
                </a:lnTo>
                <a:lnTo>
                  <a:pt x="2077199" y="89966"/>
                </a:lnTo>
                <a:lnTo>
                  <a:pt x="2077199" y="40957"/>
                </a:lnTo>
                <a:lnTo>
                  <a:pt x="2070684" y="35598"/>
                </a:lnTo>
                <a:lnTo>
                  <a:pt x="2051837" y="31483"/>
                </a:lnTo>
                <a:lnTo>
                  <a:pt x="2033016" y="35598"/>
                </a:lnTo>
                <a:lnTo>
                  <a:pt x="2018512" y="47523"/>
                </a:lnTo>
                <a:lnTo>
                  <a:pt x="2009165" y="66611"/>
                </a:lnTo>
                <a:lnTo>
                  <a:pt x="2005850" y="92227"/>
                </a:lnTo>
                <a:lnTo>
                  <a:pt x="2005850" y="96710"/>
                </a:lnTo>
                <a:lnTo>
                  <a:pt x="2009165" y="121996"/>
                </a:lnTo>
                <a:lnTo>
                  <a:pt x="2018512" y="140322"/>
                </a:lnTo>
                <a:lnTo>
                  <a:pt x="2033016" y="151485"/>
                </a:lnTo>
                <a:lnTo>
                  <a:pt x="2051837" y="155257"/>
                </a:lnTo>
                <a:lnTo>
                  <a:pt x="2070684" y="151485"/>
                </a:lnTo>
                <a:lnTo>
                  <a:pt x="2083333" y="141757"/>
                </a:lnTo>
                <a:lnTo>
                  <a:pt x="2085213" y="140322"/>
                </a:lnTo>
                <a:lnTo>
                  <a:pt x="2094560" y="121996"/>
                </a:lnTo>
                <a:lnTo>
                  <a:pt x="2097862" y="96710"/>
                </a:lnTo>
                <a:lnTo>
                  <a:pt x="2097862" y="92227"/>
                </a:lnTo>
                <a:close/>
              </a:path>
              <a:path w="2805430" h="938529">
                <a:moveTo>
                  <a:pt x="2233790" y="33693"/>
                </a:moveTo>
                <a:lnTo>
                  <a:pt x="2203831" y="33693"/>
                </a:lnTo>
                <a:lnTo>
                  <a:pt x="2173871" y="130403"/>
                </a:lnTo>
                <a:lnTo>
                  <a:pt x="2143963" y="33693"/>
                </a:lnTo>
                <a:lnTo>
                  <a:pt x="2111679" y="33693"/>
                </a:lnTo>
                <a:lnTo>
                  <a:pt x="2111679" y="155194"/>
                </a:lnTo>
                <a:lnTo>
                  <a:pt x="2130221" y="155194"/>
                </a:lnTo>
                <a:lnTo>
                  <a:pt x="2130221" y="54000"/>
                </a:lnTo>
                <a:lnTo>
                  <a:pt x="2162441" y="155194"/>
                </a:lnTo>
                <a:lnTo>
                  <a:pt x="2183168" y="155194"/>
                </a:lnTo>
                <a:lnTo>
                  <a:pt x="2215400" y="54000"/>
                </a:lnTo>
                <a:lnTo>
                  <a:pt x="2215400" y="155194"/>
                </a:lnTo>
                <a:lnTo>
                  <a:pt x="2233790" y="155194"/>
                </a:lnTo>
                <a:lnTo>
                  <a:pt x="2233790" y="33693"/>
                </a:lnTo>
                <a:close/>
              </a:path>
              <a:path w="2805430" h="938529">
                <a:moveTo>
                  <a:pt x="2245347" y="623189"/>
                </a:moveTo>
                <a:lnTo>
                  <a:pt x="2242197" y="572706"/>
                </a:lnTo>
                <a:lnTo>
                  <a:pt x="2232977" y="525716"/>
                </a:lnTo>
                <a:lnTo>
                  <a:pt x="2218004" y="482523"/>
                </a:lnTo>
                <a:lnTo>
                  <a:pt x="2197608" y="443382"/>
                </a:lnTo>
                <a:lnTo>
                  <a:pt x="2172093" y="408571"/>
                </a:lnTo>
                <a:lnTo>
                  <a:pt x="2141791" y="378358"/>
                </a:lnTo>
                <a:lnTo>
                  <a:pt x="2107031" y="353034"/>
                </a:lnTo>
                <a:lnTo>
                  <a:pt x="2074887" y="336359"/>
                </a:lnTo>
                <a:lnTo>
                  <a:pt x="2074887" y="623189"/>
                </a:lnTo>
                <a:lnTo>
                  <a:pt x="2072652" y="700544"/>
                </a:lnTo>
                <a:lnTo>
                  <a:pt x="2066188" y="762698"/>
                </a:lnTo>
                <a:lnTo>
                  <a:pt x="2055888" y="811352"/>
                </a:lnTo>
                <a:lnTo>
                  <a:pt x="2042147" y="848194"/>
                </a:lnTo>
                <a:lnTo>
                  <a:pt x="2005863" y="893203"/>
                </a:lnTo>
                <a:lnTo>
                  <a:pt x="1950745" y="911872"/>
                </a:lnTo>
                <a:lnTo>
                  <a:pt x="1929790" y="913447"/>
                </a:lnTo>
                <a:lnTo>
                  <a:pt x="1908517" y="911872"/>
                </a:lnTo>
                <a:lnTo>
                  <a:pt x="1868589" y="901103"/>
                </a:lnTo>
                <a:lnTo>
                  <a:pt x="1834299" y="874915"/>
                </a:lnTo>
                <a:lnTo>
                  <a:pt x="1803717" y="811352"/>
                </a:lnTo>
                <a:lnTo>
                  <a:pt x="1793417" y="762698"/>
                </a:lnTo>
                <a:lnTo>
                  <a:pt x="1786940" y="700544"/>
                </a:lnTo>
                <a:lnTo>
                  <a:pt x="1784692" y="623189"/>
                </a:lnTo>
                <a:lnTo>
                  <a:pt x="1786940" y="546455"/>
                </a:lnTo>
                <a:lnTo>
                  <a:pt x="1793417" y="484098"/>
                </a:lnTo>
                <a:lnTo>
                  <a:pt x="1803717" y="434733"/>
                </a:lnTo>
                <a:lnTo>
                  <a:pt x="1817484" y="397014"/>
                </a:lnTo>
                <a:lnTo>
                  <a:pt x="1853793" y="350951"/>
                </a:lnTo>
                <a:lnTo>
                  <a:pt x="1908517" y="331914"/>
                </a:lnTo>
                <a:lnTo>
                  <a:pt x="1929790" y="330644"/>
                </a:lnTo>
                <a:lnTo>
                  <a:pt x="1950745" y="331914"/>
                </a:lnTo>
                <a:lnTo>
                  <a:pt x="1990064" y="342087"/>
                </a:lnTo>
                <a:lnTo>
                  <a:pt x="2025345" y="369544"/>
                </a:lnTo>
                <a:lnTo>
                  <a:pt x="2055888" y="434733"/>
                </a:lnTo>
                <a:lnTo>
                  <a:pt x="2066188" y="484098"/>
                </a:lnTo>
                <a:lnTo>
                  <a:pt x="2072652" y="546455"/>
                </a:lnTo>
                <a:lnTo>
                  <a:pt x="2074887" y="623189"/>
                </a:lnTo>
                <a:lnTo>
                  <a:pt x="2074887" y="336359"/>
                </a:lnTo>
                <a:lnTo>
                  <a:pt x="2068131" y="332854"/>
                </a:lnTo>
                <a:lnTo>
                  <a:pt x="2061718" y="330644"/>
                </a:lnTo>
                <a:lnTo>
                  <a:pt x="2025408" y="318109"/>
                </a:lnTo>
                <a:lnTo>
                  <a:pt x="1979193" y="309054"/>
                </a:lnTo>
                <a:lnTo>
                  <a:pt x="1929790" y="305968"/>
                </a:lnTo>
                <a:lnTo>
                  <a:pt x="1880400" y="309054"/>
                </a:lnTo>
                <a:lnTo>
                  <a:pt x="1834172" y="318109"/>
                </a:lnTo>
                <a:lnTo>
                  <a:pt x="1791462" y="332854"/>
                </a:lnTo>
                <a:lnTo>
                  <a:pt x="1752561" y="353034"/>
                </a:lnTo>
                <a:lnTo>
                  <a:pt x="1717802" y="378358"/>
                </a:lnTo>
                <a:lnTo>
                  <a:pt x="1687512" y="408571"/>
                </a:lnTo>
                <a:lnTo>
                  <a:pt x="1662010" y="443382"/>
                </a:lnTo>
                <a:lnTo>
                  <a:pt x="1641614" y="482523"/>
                </a:lnTo>
                <a:lnTo>
                  <a:pt x="1626641" y="525716"/>
                </a:lnTo>
                <a:lnTo>
                  <a:pt x="1617421" y="572706"/>
                </a:lnTo>
                <a:lnTo>
                  <a:pt x="1614284" y="623189"/>
                </a:lnTo>
                <a:lnTo>
                  <a:pt x="1617421" y="673633"/>
                </a:lnTo>
                <a:lnTo>
                  <a:pt x="1626641" y="720483"/>
                </a:lnTo>
                <a:lnTo>
                  <a:pt x="1641614" y="763473"/>
                </a:lnTo>
                <a:lnTo>
                  <a:pt x="1662010" y="802360"/>
                </a:lnTo>
                <a:lnTo>
                  <a:pt x="1687512" y="836879"/>
                </a:lnTo>
                <a:lnTo>
                  <a:pt x="1717802" y="866775"/>
                </a:lnTo>
                <a:lnTo>
                  <a:pt x="1752561" y="891806"/>
                </a:lnTo>
                <a:lnTo>
                  <a:pt x="1791462" y="911720"/>
                </a:lnTo>
                <a:lnTo>
                  <a:pt x="1834172" y="926249"/>
                </a:lnTo>
                <a:lnTo>
                  <a:pt x="1880400" y="935164"/>
                </a:lnTo>
                <a:lnTo>
                  <a:pt x="1929790" y="938187"/>
                </a:lnTo>
                <a:lnTo>
                  <a:pt x="1979193" y="935164"/>
                </a:lnTo>
                <a:lnTo>
                  <a:pt x="2025408" y="926249"/>
                </a:lnTo>
                <a:lnTo>
                  <a:pt x="2063038" y="913447"/>
                </a:lnTo>
                <a:lnTo>
                  <a:pt x="2068131" y="911720"/>
                </a:lnTo>
                <a:lnTo>
                  <a:pt x="2107031" y="891806"/>
                </a:lnTo>
                <a:lnTo>
                  <a:pt x="2141791" y="866775"/>
                </a:lnTo>
                <a:lnTo>
                  <a:pt x="2172093" y="836879"/>
                </a:lnTo>
                <a:lnTo>
                  <a:pt x="2197608" y="802360"/>
                </a:lnTo>
                <a:lnTo>
                  <a:pt x="2218004" y="763473"/>
                </a:lnTo>
                <a:lnTo>
                  <a:pt x="2232977" y="720483"/>
                </a:lnTo>
                <a:lnTo>
                  <a:pt x="2242197" y="673633"/>
                </a:lnTo>
                <a:lnTo>
                  <a:pt x="2245347" y="623189"/>
                </a:lnTo>
                <a:close/>
              </a:path>
              <a:path w="2805430" h="938529">
                <a:moveTo>
                  <a:pt x="2302891" y="146304"/>
                </a:moveTo>
                <a:lnTo>
                  <a:pt x="2284412" y="146304"/>
                </a:lnTo>
                <a:lnTo>
                  <a:pt x="2284412" y="42164"/>
                </a:lnTo>
                <a:lnTo>
                  <a:pt x="2302827" y="42164"/>
                </a:lnTo>
                <a:lnTo>
                  <a:pt x="2302827" y="33274"/>
                </a:lnTo>
                <a:lnTo>
                  <a:pt x="2247608" y="33274"/>
                </a:lnTo>
                <a:lnTo>
                  <a:pt x="2247608" y="42164"/>
                </a:lnTo>
                <a:lnTo>
                  <a:pt x="2266023" y="42164"/>
                </a:lnTo>
                <a:lnTo>
                  <a:pt x="2266023" y="146304"/>
                </a:lnTo>
                <a:lnTo>
                  <a:pt x="2247608" y="146304"/>
                </a:lnTo>
                <a:lnTo>
                  <a:pt x="2247608" y="155194"/>
                </a:lnTo>
                <a:lnTo>
                  <a:pt x="2302891" y="155194"/>
                </a:lnTo>
                <a:lnTo>
                  <a:pt x="2302891" y="146304"/>
                </a:lnTo>
                <a:close/>
              </a:path>
              <a:path w="2805430" h="938529">
                <a:moveTo>
                  <a:pt x="2397353" y="67500"/>
                </a:moveTo>
                <a:lnTo>
                  <a:pt x="2392515" y="53289"/>
                </a:lnTo>
                <a:lnTo>
                  <a:pt x="2384425" y="41846"/>
                </a:lnTo>
                <a:lnTo>
                  <a:pt x="2372436" y="34201"/>
                </a:lnTo>
                <a:lnTo>
                  <a:pt x="2355900" y="31419"/>
                </a:lnTo>
                <a:lnTo>
                  <a:pt x="2337041" y="35547"/>
                </a:lnTo>
                <a:lnTo>
                  <a:pt x="2322512" y="47485"/>
                </a:lnTo>
                <a:lnTo>
                  <a:pt x="2313165" y="66573"/>
                </a:lnTo>
                <a:lnTo>
                  <a:pt x="2309863" y="92163"/>
                </a:lnTo>
                <a:lnTo>
                  <a:pt x="2309863" y="96710"/>
                </a:lnTo>
                <a:lnTo>
                  <a:pt x="2313165" y="121983"/>
                </a:lnTo>
                <a:lnTo>
                  <a:pt x="2322512" y="140284"/>
                </a:lnTo>
                <a:lnTo>
                  <a:pt x="2337041" y="151434"/>
                </a:lnTo>
                <a:lnTo>
                  <a:pt x="2355900" y="155194"/>
                </a:lnTo>
                <a:lnTo>
                  <a:pt x="2371458" y="152730"/>
                </a:lnTo>
                <a:lnTo>
                  <a:pt x="2383561" y="145643"/>
                </a:lnTo>
                <a:lnTo>
                  <a:pt x="2392184" y="134327"/>
                </a:lnTo>
                <a:lnTo>
                  <a:pt x="2397353" y="119240"/>
                </a:lnTo>
                <a:lnTo>
                  <a:pt x="2378951" y="114757"/>
                </a:lnTo>
                <a:lnTo>
                  <a:pt x="2376309" y="126555"/>
                </a:lnTo>
                <a:lnTo>
                  <a:pt x="2371737" y="134962"/>
                </a:lnTo>
                <a:lnTo>
                  <a:pt x="2365006" y="140017"/>
                </a:lnTo>
                <a:lnTo>
                  <a:pt x="2355900" y="141693"/>
                </a:lnTo>
                <a:lnTo>
                  <a:pt x="2344153" y="138506"/>
                </a:lnTo>
                <a:lnTo>
                  <a:pt x="2336317" y="129616"/>
                </a:lnTo>
                <a:lnTo>
                  <a:pt x="2331948" y="116090"/>
                </a:lnTo>
                <a:lnTo>
                  <a:pt x="2330589" y="98983"/>
                </a:lnTo>
                <a:lnTo>
                  <a:pt x="2330589" y="89954"/>
                </a:lnTo>
                <a:lnTo>
                  <a:pt x="2331948" y="72847"/>
                </a:lnTo>
                <a:lnTo>
                  <a:pt x="2336317" y="59296"/>
                </a:lnTo>
                <a:lnTo>
                  <a:pt x="2344153" y="50393"/>
                </a:lnTo>
                <a:lnTo>
                  <a:pt x="2355900" y="47180"/>
                </a:lnTo>
                <a:lnTo>
                  <a:pt x="2364689" y="48844"/>
                </a:lnTo>
                <a:lnTo>
                  <a:pt x="2370886" y="53670"/>
                </a:lnTo>
                <a:lnTo>
                  <a:pt x="2375357" y="61455"/>
                </a:lnTo>
                <a:lnTo>
                  <a:pt x="2378951" y="71983"/>
                </a:lnTo>
                <a:lnTo>
                  <a:pt x="2397353" y="67500"/>
                </a:lnTo>
                <a:close/>
              </a:path>
              <a:path w="2805430" h="938529">
                <a:moveTo>
                  <a:pt x="2498674" y="92227"/>
                </a:moveTo>
                <a:lnTo>
                  <a:pt x="2495321" y="66611"/>
                </a:lnTo>
                <a:lnTo>
                  <a:pt x="2485720" y="47523"/>
                </a:lnTo>
                <a:lnTo>
                  <a:pt x="2485377" y="47244"/>
                </a:lnTo>
                <a:lnTo>
                  <a:pt x="2477947" y="41427"/>
                </a:lnTo>
                <a:lnTo>
                  <a:pt x="2477947" y="89954"/>
                </a:lnTo>
                <a:lnTo>
                  <a:pt x="2477947" y="98983"/>
                </a:lnTo>
                <a:lnTo>
                  <a:pt x="2476220" y="116128"/>
                </a:lnTo>
                <a:lnTo>
                  <a:pt x="2471026" y="129667"/>
                </a:lnTo>
                <a:lnTo>
                  <a:pt x="2462390" y="138557"/>
                </a:lnTo>
                <a:lnTo>
                  <a:pt x="2450300" y="141757"/>
                </a:lnTo>
                <a:lnTo>
                  <a:pt x="2439543" y="138557"/>
                </a:lnTo>
                <a:lnTo>
                  <a:pt x="2431592" y="129667"/>
                </a:lnTo>
                <a:lnTo>
                  <a:pt x="2426678" y="116128"/>
                </a:lnTo>
                <a:lnTo>
                  <a:pt x="2424988" y="98983"/>
                </a:lnTo>
                <a:lnTo>
                  <a:pt x="2424988" y="89954"/>
                </a:lnTo>
                <a:lnTo>
                  <a:pt x="2426678" y="71920"/>
                </a:lnTo>
                <a:lnTo>
                  <a:pt x="2431592" y="58508"/>
                </a:lnTo>
                <a:lnTo>
                  <a:pt x="2439543" y="50139"/>
                </a:lnTo>
                <a:lnTo>
                  <a:pt x="2450300" y="47244"/>
                </a:lnTo>
                <a:lnTo>
                  <a:pt x="2462390" y="50139"/>
                </a:lnTo>
                <a:lnTo>
                  <a:pt x="2471026" y="58508"/>
                </a:lnTo>
                <a:lnTo>
                  <a:pt x="2476220" y="71920"/>
                </a:lnTo>
                <a:lnTo>
                  <a:pt x="2477947" y="89954"/>
                </a:lnTo>
                <a:lnTo>
                  <a:pt x="2477947" y="41427"/>
                </a:lnTo>
                <a:lnTo>
                  <a:pt x="2470505" y="35598"/>
                </a:lnTo>
                <a:lnTo>
                  <a:pt x="2450300" y="31483"/>
                </a:lnTo>
                <a:lnTo>
                  <a:pt x="2431478" y="35598"/>
                </a:lnTo>
                <a:lnTo>
                  <a:pt x="2416937" y="47523"/>
                </a:lnTo>
                <a:lnTo>
                  <a:pt x="2407577" y="66611"/>
                </a:lnTo>
                <a:lnTo>
                  <a:pt x="2404249" y="92227"/>
                </a:lnTo>
                <a:lnTo>
                  <a:pt x="2404249" y="96710"/>
                </a:lnTo>
                <a:lnTo>
                  <a:pt x="2407577" y="121983"/>
                </a:lnTo>
                <a:lnTo>
                  <a:pt x="2416937" y="140322"/>
                </a:lnTo>
                <a:lnTo>
                  <a:pt x="2431478" y="151485"/>
                </a:lnTo>
                <a:lnTo>
                  <a:pt x="2450300" y="155257"/>
                </a:lnTo>
                <a:lnTo>
                  <a:pt x="2470505" y="151485"/>
                </a:lnTo>
                <a:lnTo>
                  <a:pt x="2483764" y="141757"/>
                </a:lnTo>
                <a:lnTo>
                  <a:pt x="2485720" y="140322"/>
                </a:lnTo>
                <a:lnTo>
                  <a:pt x="2495321" y="121983"/>
                </a:lnTo>
                <a:lnTo>
                  <a:pt x="2498674" y="96710"/>
                </a:lnTo>
                <a:lnTo>
                  <a:pt x="2498674" y="92227"/>
                </a:lnTo>
                <a:close/>
              </a:path>
              <a:path w="2805430" h="938529">
                <a:moveTo>
                  <a:pt x="2804934" y="413918"/>
                </a:moveTo>
                <a:lnTo>
                  <a:pt x="2799181" y="374269"/>
                </a:lnTo>
                <a:lnTo>
                  <a:pt x="2779598" y="339699"/>
                </a:lnTo>
                <a:lnTo>
                  <a:pt x="2742742" y="315252"/>
                </a:lnTo>
                <a:lnTo>
                  <a:pt x="2685148" y="305981"/>
                </a:lnTo>
                <a:lnTo>
                  <a:pt x="2632379" y="313321"/>
                </a:lnTo>
                <a:lnTo>
                  <a:pt x="2587358" y="333400"/>
                </a:lnTo>
                <a:lnTo>
                  <a:pt x="2550071" y="363308"/>
                </a:lnTo>
                <a:lnTo>
                  <a:pt x="2520505" y="400113"/>
                </a:lnTo>
                <a:lnTo>
                  <a:pt x="2498674" y="440918"/>
                </a:lnTo>
                <a:lnTo>
                  <a:pt x="2494026" y="440918"/>
                </a:lnTo>
                <a:lnTo>
                  <a:pt x="2494026" y="317144"/>
                </a:lnTo>
                <a:lnTo>
                  <a:pt x="2489428" y="312661"/>
                </a:lnTo>
                <a:lnTo>
                  <a:pt x="2475611" y="313016"/>
                </a:lnTo>
                <a:lnTo>
                  <a:pt x="2434996" y="314579"/>
                </a:lnTo>
                <a:lnTo>
                  <a:pt x="2413368" y="314934"/>
                </a:lnTo>
                <a:lnTo>
                  <a:pt x="2245296" y="314934"/>
                </a:lnTo>
                <a:lnTo>
                  <a:pt x="2243023" y="319417"/>
                </a:lnTo>
                <a:lnTo>
                  <a:pt x="2243023" y="337451"/>
                </a:lnTo>
                <a:lnTo>
                  <a:pt x="2245296" y="339661"/>
                </a:lnTo>
                <a:lnTo>
                  <a:pt x="2342019" y="339661"/>
                </a:lnTo>
                <a:lnTo>
                  <a:pt x="2344343" y="344208"/>
                </a:lnTo>
                <a:lnTo>
                  <a:pt x="2344343" y="897674"/>
                </a:lnTo>
                <a:lnTo>
                  <a:pt x="2342019" y="902220"/>
                </a:lnTo>
                <a:lnTo>
                  <a:pt x="2245296" y="902220"/>
                </a:lnTo>
                <a:lnTo>
                  <a:pt x="2240775" y="904430"/>
                </a:lnTo>
                <a:lnTo>
                  <a:pt x="2240775" y="924687"/>
                </a:lnTo>
                <a:lnTo>
                  <a:pt x="2245296" y="926960"/>
                </a:lnTo>
                <a:lnTo>
                  <a:pt x="2599994" y="926960"/>
                </a:lnTo>
                <a:lnTo>
                  <a:pt x="2604566" y="924687"/>
                </a:lnTo>
                <a:lnTo>
                  <a:pt x="2604566" y="904430"/>
                </a:lnTo>
                <a:lnTo>
                  <a:pt x="2599994" y="902220"/>
                </a:lnTo>
                <a:lnTo>
                  <a:pt x="2500985" y="902220"/>
                </a:lnTo>
                <a:lnTo>
                  <a:pt x="2498674" y="897674"/>
                </a:lnTo>
                <a:lnTo>
                  <a:pt x="2498674" y="589432"/>
                </a:lnTo>
                <a:lnTo>
                  <a:pt x="2502255" y="529107"/>
                </a:lnTo>
                <a:lnTo>
                  <a:pt x="2511882" y="479742"/>
                </a:lnTo>
                <a:lnTo>
                  <a:pt x="2525826" y="441350"/>
                </a:lnTo>
                <a:lnTo>
                  <a:pt x="2562923" y="388429"/>
                </a:lnTo>
                <a:lnTo>
                  <a:pt x="2610066" y="348437"/>
                </a:lnTo>
                <a:lnTo>
                  <a:pt x="2634526" y="341934"/>
                </a:lnTo>
                <a:lnTo>
                  <a:pt x="2646032" y="341934"/>
                </a:lnTo>
                <a:lnTo>
                  <a:pt x="2652928" y="344208"/>
                </a:lnTo>
                <a:lnTo>
                  <a:pt x="2652928" y="353237"/>
                </a:lnTo>
                <a:lnTo>
                  <a:pt x="2651493" y="367626"/>
                </a:lnTo>
                <a:lnTo>
                  <a:pt x="2648343" y="384124"/>
                </a:lnTo>
                <a:lnTo>
                  <a:pt x="2645194" y="403161"/>
                </a:lnTo>
                <a:lnTo>
                  <a:pt x="2648864" y="457047"/>
                </a:lnTo>
                <a:lnTo>
                  <a:pt x="2688412" y="496366"/>
                </a:lnTo>
                <a:lnTo>
                  <a:pt x="2722029" y="501675"/>
                </a:lnTo>
                <a:lnTo>
                  <a:pt x="2759252" y="496506"/>
                </a:lnTo>
                <a:lnTo>
                  <a:pt x="2785059" y="480580"/>
                </a:lnTo>
                <a:lnTo>
                  <a:pt x="2800070" y="453263"/>
                </a:lnTo>
                <a:lnTo>
                  <a:pt x="2804934" y="413918"/>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grpSp>
        <p:nvGrpSpPr>
          <p:cNvPr id="39" name="Agrupar 38">
            <a:extLst>
              <a:ext uri="{FF2B5EF4-FFF2-40B4-BE49-F238E27FC236}">
                <a16:creationId xmlns:a16="http://schemas.microsoft.com/office/drawing/2014/main" id="{07476FD0-099C-A842-B01E-A896A3E8307F}"/>
              </a:ext>
            </a:extLst>
          </p:cNvPr>
          <p:cNvGrpSpPr/>
          <p:nvPr/>
        </p:nvGrpSpPr>
        <p:grpSpPr>
          <a:xfrm>
            <a:off x="2616674" y="5074946"/>
            <a:ext cx="901758" cy="406908"/>
            <a:chOff x="4648771" y="8355767"/>
            <a:chExt cx="1487170" cy="671067"/>
          </a:xfrm>
        </p:grpSpPr>
        <p:sp>
          <p:nvSpPr>
            <p:cNvPr id="16" name="object 16"/>
            <p:cNvSpPr/>
            <p:nvPr/>
          </p:nvSpPr>
          <p:spPr>
            <a:xfrm>
              <a:off x="4648771" y="8543600"/>
              <a:ext cx="1487170" cy="483234"/>
            </a:xfrm>
            <a:custGeom>
              <a:avLst/>
              <a:gdLst/>
              <a:ahLst/>
              <a:cxnLst/>
              <a:rect l="l" t="t" r="r" b="b"/>
              <a:pathLst>
                <a:path w="1487170" h="483234">
                  <a:moveTo>
                    <a:pt x="478269" y="117411"/>
                  </a:moveTo>
                  <a:lnTo>
                    <a:pt x="450418" y="69164"/>
                  </a:lnTo>
                  <a:lnTo>
                    <a:pt x="409308" y="31851"/>
                  </a:lnTo>
                  <a:lnTo>
                    <a:pt x="355549" y="7975"/>
                  </a:lnTo>
                  <a:lnTo>
                    <a:pt x="289877" y="0"/>
                  </a:lnTo>
                  <a:lnTo>
                    <a:pt x="257200" y="1536"/>
                  </a:lnTo>
                  <a:lnTo>
                    <a:pt x="196862" y="13804"/>
                  </a:lnTo>
                  <a:lnTo>
                    <a:pt x="143319" y="37757"/>
                  </a:lnTo>
                  <a:lnTo>
                    <a:pt x="97713" y="69773"/>
                  </a:lnTo>
                  <a:lnTo>
                    <a:pt x="60299" y="108966"/>
                  </a:lnTo>
                  <a:lnTo>
                    <a:pt x="31419" y="153733"/>
                  </a:lnTo>
                  <a:lnTo>
                    <a:pt x="11391" y="203276"/>
                  </a:lnTo>
                  <a:lnTo>
                    <a:pt x="1270" y="254190"/>
                  </a:lnTo>
                  <a:lnTo>
                    <a:pt x="0" y="279958"/>
                  </a:lnTo>
                  <a:lnTo>
                    <a:pt x="1016" y="302602"/>
                  </a:lnTo>
                  <a:lnTo>
                    <a:pt x="9144" y="344563"/>
                  </a:lnTo>
                  <a:lnTo>
                    <a:pt x="25209" y="381927"/>
                  </a:lnTo>
                  <a:lnTo>
                    <a:pt x="47917" y="413956"/>
                  </a:lnTo>
                  <a:lnTo>
                    <a:pt x="76974" y="440410"/>
                  </a:lnTo>
                  <a:lnTo>
                    <a:pt x="111645" y="460794"/>
                  </a:lnTo>
                  <a:lnTo>
                    <a:pt x="151638" y="474954"/>
                  </a:lnTo>
                  <a:lnTo>
                    <a:pt x="195897" y="482079"/>
                  </a:lnTo>
                  <a:lnTo>
                    <a:pt x="219595" y="482968"/>
                  </a:lnTo>
                  <a:lnTo>
                    <a:pt x="251548" y="481444"/>
                  </a:lnTo>
                  <a:lnTo>
                    <a:pt x="308267" y="469315"/>
                  </a:lnTo>
                  <a:lnTo>
                    <a:pt x="355739" y="445719"/>
                  </a:lnTo>
                  <a:lnTo>
                    <a:pt x="396201" y="414388"/>
                  </a:lnTo>
                  <a:lnTo>
                    <a:pt x="327037" y="319074"/>
                  </a:lnTo>
                  <a:lnTo>
                    <a:pt x="315709" y="329730"/>
                  </a:lnTo>
                  <a:lnTo>
                    <a:pt x="304330" y="339077"/>
                  </a:lnTo>
                  <a:lnTo>
                    <a:pt x="269214" y="359283"/>
                  </a:lnTo>
                  <a:lnTo>
                    <a:pt x="227558" y="366204"/>
                  </a:lnTo>
                  <a:lnTo>
                    <a:pt x="208203" y="364604"/>
                  </a:lnTo>
                  <a:lnTo>
                    <a:pt x="160870" y="340639"/>
                  </a:lnTo>
                  <a:lnTo>
                    <a:pt x="136334" y="291693"/>
                  </a:lnTo>
                  <a:lnTo>
                    <a:pt x="134708" y="270624"/>
                  </a:lnTo>
                  <a:lnTo>
                    <a:pt x="135382" y="255600"/>
                  </a:lnTo>
                  <a:lnTo>
                    <a:pt x="145643" y="212598"/>
                  </a:lnTo>
                  <a:lnTo>
                    <a:pt x="166319" y="174866"/>
                  </a:lnTo>
                  <a:lnTo>
                    <a:pt x="195376" y="144780"/>
                  </a:lnTo>
                  <a:lnTo>
                    <a:pt x="231749" y="124523"/>
                  </a:lnTo>
                  <a:lnTo>
                    <a:pt x="273342" y="117411"/>
                  </a:lnTo>
                  <a:lnTo>
                    <a:pt x="289826" y="118389"/>
                  </a:lnTo>
                  <a:lnTo>
                    <a:pt x="330352" y="133032"/>
                  </a:lnTo>
                  <a:lnTo>
                    <a:pt x="359333" y="163690"/>
                  </a:lnTo>
                  <a:lnTo>
                    <a:pt x="366852" y="177152"/>
                  </a:lnTo>
                  <a:lnTo>
                    <a:pt x="478269" y="117411"/>
                  </a:lnTo>
                  <a:close/>
                </a:path>
                <a:path w="1487170" h="483234">
                  <a:moveTo>
                    <a:pt x="926084" y="120700"/>
                  </a:moveTo>
                  <a:lnTo>
                    <a:pt x="925576" y="109867"/>
                  </a:lnTo>
                  <a:lnTo>
                    <a:pt x="925398" y="108661"/>
                  </a:lnTo>
                  <a:lnTo>
                    <a:pt x="924026" y="99237"/>
                  </a:lnTo>
                  <a:lnTo>
                    <a:pt x="906703" y="59524"/>
                  </a:lnTo>
                  <a:lnTo>
                    <a:pt x="867244" y="28829"/>
                  </a:lnTo>
                  <a:lnTo>
                    <a:pt x="821143" y="14325"/>
                  </a:lnTo>
                  <a:lnTo>
                    <a:pt x="798741" y="11252"/>
                  </a:lnTo>
                  <a:lnTo>
                    <a:pt x="798741" y="147612"/>
                  </a:lnTo>
                  <a:lnTo>
                    <a:pt x="797255" y="160477"/>
                  </a:lnTo>
                  <a:lnTo>
                    <a:pt x="788911" y="176949"/>
                  </a:lnTo>
                  <a:lnTo>
                    <a:pt x="767854" y="191147"/>
                  </a:lnTo>
                  <a:lnTo>
                    <a:pt x="763346" y="191846"/>
                  </a:lnTo>
                  <a:lnTo>
                    <a:pt x="763346" y="319214"/>
                  </a:lnTo>
                  <a:lnTo>
                    <a:pt x="760933" y="334137"/>
                  </a:lnTo>
                  <a:lnTo>
                    <a:pt x="750849" y="352844"/>
                  </a:lnTo>
                  <a:lnTo>
                    <a:pt x="728840" y="368833"/>
                  </a:lnTo>
                  <a:lnTo>
                    <a:pt x="690613" y="375615"/>
                  </a:lnTo>
                  <a:lnTo>
                    <a:pt x="593051" y="375615"/>
                  </a:lnTo>
                  <a:lnTo>
                    <a:pt x="619671" y="274040"/>
                  </a:lnTo>
                  <a:lnTo>
                    <a:pt x="708507" y="274040"/>
                  </a:lnTo>
                  <a:lnTo>
                    <a:pt x="733120" y="277698"/>
                  </a:lnTo>
                  <a:lnTo>
                    <a:pt x="750189" y="287578"/>
                  </a:lnTo>
                  <a:lnTo>
                    <a:pt x="760120" y="301980"/>
                  </a:lnTo>
                  <a:lnTo>
                    <a:pt x="763346" y="319214"/>
                  </a:lnTo>
                  <a:lnTo>
                    <a:pt x="763346" y="191846"/>
                  </a:lnTo>
                  <a:lnTo>
                    <a:pt x="728243" y="197192"/>
                  </a:lnTo>
                  <a:lnTo>
                    <a:pt x="641362" y="197192"/>
                  </a:lnTo>
                  <a:lnTo>
                    <a:pt x="663917" y="108661"/>
                  </a:lnTo>
                  <a:lnTo>
                    <a:pt x="744169" y="108661"/>
                  </a:lnTo>
                  <a:lnTo>
                    <a:pt x="772985" y="112649"/>
                  </a:lnTo>
                  <a:lnTo>
                    <a:pt x="789495" y="122555"/>
                  </a:lnTo>
                  <a:lnTo>
                    <a:pt x="796975" y="135242"/>
                  </a:lnTo>
                  <a:lnTo>
                    <a:pt x="798741" y="147612"/>
                  </a:lnTo>
                  <a:lnTo>
                    <a:pt x="798741" y="11252"/>
                  </a:lnTo>
                  <a:lnTo>
                    <a:pt x="781189" y="9842"/>
                  </a:lnTo>
                  <a:lnTo>
                    <a:pt x="758291" y="9283"/>
                  </a:lnTo>
                  <a:lnTo>
                    <a:pt x="565226" y="9283"/>
                  </a:lnTo>
                  <a:lnTo>
                    <a:pt x="440499" y="473646"/>
                  </a:lnTo>
                  <a:lnTo>
                    <a:pt x="681329" y="473646"/>
                  </a:lnTo>
                  <a:lnTo>
                    <a:pt x="731545" y="470890"/>
                  </a:lnTo>
                  <a:lnTo>
                    <a:pt x="774801" y="462661"/>
                  </a:lnTo>
                  <a:lnTo>
                    <a:pt x="811263" y="449745"/>
                  </a:lnTo>
                  <a:lnTo>
                    <a:pt x="853135" y="422973"/>
                  </a:lnTo>
                  <a:lnTo>
                    <a:pt x="879703" y="388048"/>
                  </a:lnTo>
                  <a:lnTo>
                    <a:pt x="884872" y="375615"/>
                  </a:lnTo>
                  <a:lnTo>
                    <a:pt x="885190" y="374865"/>
                  </a:lnTo>
                  <a:lnTo>
                    <a:pt x="889114" y="361188"/>
                  </a:lnTo>
                  <a:lnTo>
                    <a:pt x="891476" y="347014"/>
                  </a:lnTo>
                  <a:lnTo>
                    <a:pt x="892263" y="332333"/>
                  </a:lnTo>
                  <a:lnTo>
                    <a:pt x="891032" y="315239"/>
                  </a:lnTo>
                  <a:lnTo>
                    <a:pt x="872998" y="274040"/>
                  </a:lnTo>
                  <a:lnTo>
                    <a:pt x="836841" y="245833"/>
                  </a:lnTo>
                  <a:lnTo>
                    <a:pt x="821994" y="239471"/>
                  </a:lnTo>
                  <a:lnTo>
                    <a:pt x="845172" y="232295"/>
                  </a:lnTo>
                  <a:lnTo>
                    <a:pt x="883526" y="210731"/>
                  </a:lnTo>
                  <a:lnTo>
                    <a:pt x="910653" y="179908"/>
                  </a:lnTo>
                  <a:lnTo>
                    <a:pt x="924369" y="142113"/>
                  </a:lnTo>
                  <a:lnTo>
                    <a:pt x="926084" y="120700"/>
                  </a:lnTo>
                  <a:close/>
                </a:path>
                <a:path w="1487170" h="483234">
                  <a:moveTo>
                    <a:pt x="1487170" y="9283"/>
                  </a:moveTo>
                  <a:lnTo>
                    <a:pt x="1359115" y="9283"/>
                  </a:lnTo>
                  <a:lnTo>
                    <a:pt x="1289456" y="267309"/>
                  </a:lnTo>
                  <a:lnTo>
                    <a:pt x="1169416" y="9283"/>
                  </a:lnTo>
                  <a:lnTo>
                    <a:pt x="1049324" y="9283"/>
                  </a:lnTo>
                  <a:lnTo>
                    <a:pt x="924610" y="473646"/>
                  </a:lnTo>
                  <a:lnTo>
                    <a:pt x="1052652" y="473646"/>
                  </a:lnTo>
                  <a:lnTo>
                    <a:pt x="1124292" y="206298"/>
                  </a:lnTo>
                  <a:lnTo>
                    <a:pt x="1249680" y="473646"/>
                  </a:lnTo>
                  <a:lnTo>
                    <a:pt x="1362405" y="473646"/>
                  </a:lnTo>
                  <a:lnTo>
                    <a:pt x="1487170" y="9283"/>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pic>
          <p:nvPicPr>
            <p:cNvPr id="17" name="object 17"/>
            <p:cNvPicPr/>
            <p:nvPr/>
          </p:nvPicPr>
          <p:blipFill>
            <a:blip r:embed="rId3" cstate="print"/>
            <a:stretch>
              <a:fillRect/>
            </a:stretch>
          </p:blipFill>
          <p:spPr>
            <a:xfrm>
              <a:off x="4754112" y="8355767"/>
              <a:ext cx="470649" cy="130986"/>
            </a:xfrm>
            <a:prstGeom prst="rect">
              <a:avLst/>
            </a:prstGeom>
          </p:spPr>
        </p:pic>
      </p:grpSp>
      <p:grpSp>
        <p:nvGrpSpPr>
          <p:cNvPr id="24" name="object 24"/>
          <p:cNvGrpSpPr/>
          <p:nvPr/>
        </p:nvGrpSpPr>
        <p:grpSpPr>
          <a:xfrm>
            <a:off x="3637941" y="5655324"/>
            <a:ext cx="628766" cy="628766"/>
            <a:chOff x="6324414" y="9277204"/>
            <a:chExt cx="1036955" cy="1036955"/>
          </a:xfrm>
        </p:grpSpPr>
        <p:sp>
          <p:nvSpPr>
            <p:cNvPr id="25" name="object 25"/>
            <p:cNvSpPr/>
            <p:nvPr/>
          </p:nvSpPr>
          <p:spPr>
            <a:xfrm>
              <a:off x="6324414" y="9277204"/>
              <a:ext cx="1036955" cy="1036955"/>
            </a:xfrm>
            <a:custGeom>
              <a:avLst/>
              <a:gdLst/>
              <a:ahLst/>
              <a:cxnLst/>
              <a:rect l="l" t="t" r="r" b="b"/>
              <a:pathLst>
                <a:path w="1036954" h="1036954">
                  <a:moveTo>
                    <a:pt x="518308" y="0"/>
                  </a:moveTo>
                  <a:lnTo>
                    <a:pt x="471132" y="2118"/>
                  </a:lnTo>
                  <a:lnTo>
                    <a:pt x="425142" y="8350"/>
                  </a:lnTo>
                  <a:lnTo>
                    <a:pt x="380522" y="18514"/>
                  </a:lnTo>
                  <a:lnTo>
                    <a:pt x="337454" y="32426"/>
                  </a:lnTo>
                  <a:lnTo>
                    <a:pt x="296122" y="49904"/>
                  </a:lnTo>
                  <a:lnTo>
                    <a:pt x="256708" y="70764"/>
                  </a:lnTo>
                  <a:lnTo>
                    <a:pt x="219396" y="94824"/>
                  </a:lnTo>
                  <a:lnTo>
                    <a:pt x="184369" y="121900"/>
                  </a:lnTo>
                  <a:lnTo>
                    <a:pt x="151809" y="151809"/>
                  </a:lnTo>
                  <a:lnTo>
                    <a:pt x="121900" y="184369"/>
                  </a:lnTo>
                  <a:lnTo>
                    <a:pt x="94824" y="219396"/>
                  </a:lnTo>
                  <a:lnTo>
                    <a:pt x="70764" y="256708"/>
                  </a:lnTo>
                  <a:lnTo>
                    <a:pt x="49904" y="296122"/>
                  </a:lnTo>
                  <a:lnTo>
                    <a:pt x="32426" y="337454"/>
                  </a:lnTo>
                  <a:lnTo>
                    <a:pt x="18514" y="380522"/>
                  </a:lnTo>
                  <a:lnTo>
                    <a:pt x="8350" y="425142"/>
                  </a:lnTo>
                  <a:lnTo>
                    <a:pt x="2118" y="471132"/>
                  </a:lnTo>
                  <a:lnTo>
                    <a:pt x="0" y="518308"/>
                  </a:lnTo>
                  <a:lnTo>
                    <a:pt x="2118" y="565485"/>
                  </a:lnTo>
                  <a:lnTo>
                    <a:pt x="8350" y="611475"/>
                  </a:lnTo>
                  <a:lnTo>
                    <a:pt x="18514" y="656095"/>
                  </a:lnTo>
                  <a:lnTo>
                    <a:pt x="32426" y="699163"/>
                  </a:lnTo>
                  <a:lnTo>
                    <a:pt x="49904" y="740495"/>
                  </a:lnTo>
                  <a:lnTo>
                    <a:pt x="70764" y="779908"/>
                  </a:lnTo>
                  <a:lnTo>
                    <a:pt x="94824" y="817220"/>
                  </a:lnTo>
                  <a:lnTo>
                    <a:pt x="121900" y="852248"/>
                  </a:lnTo>
                  <a:lnTo>
                    <a:pt x="151809" y="884808"/>
                  </a:lnTo>
                  <a:lnTo>
                    <a:pt x="184369" y="914717"/>
                  </a:lnTo>
                  <a:lnTo>
                    <a:pt x="219396" y="941793"/>
                  </a:lnTo>
                  <a:lnTo>
                    <a:pt x="256708" y="965853"/>
                  </a:lnTo>
                  <a:lnTo>
                    <a:pt x="296122" y="986713"/>
                  </a:lnTo>
                  <a:lnTo>
                    <a:pt x="337454" y="1004190"/>
                  </a:lnTo>
                  <a:lnTo>
                    <a:pt x="380522" y="1018103"/>
                  </a:lnTo>
                  <a:lnTo>
                    <a:pt x="425142" y="1028266"/>
                  </a:lnTo>
                  <a:lnTo>
                    <a:pt x="471132" y="1034499"/>
                  </a:lnTo>
                  <a:lnTo>
                    <a:pt x="518308" y="1036617"/>
                  </a:lnTo>
                  <a:lnTo>
                    <a:pt x="565485" y="1034499"/>
                  </a:lnTo>
                  <a:lnTo>
                    <a:pt x="611475" y="1028266"/>
                  </a:lnTo>
                  <a:lnTo>
                    <a:pt x="656095" y="1018103"/>
                  </a:lnTo>
                  <a:lnTo>
                    <a:pt x="699163" y="1004190"/>
                  </a:lnTo>
                  <a:lnTo>
                    <a:pt x="740495" y="986713"/>
                  </a:lnTo>
                  <a:lnTo>
                    <a:pt x="779908" y="965853"/>
                  </a:lnTo>
                  <a:lnTo>
                    <a:pt x="817220" y="941793"/>
                  </a:lnTo>
                  <a:lnTo>
                    <a:pt x="852248" y="914717"/>
                  </a:lnTo>
                  <a:lnTo>
                    <a:pt x="884808" y="884808"/>
                  </a:lnTo>
                  <a:lnTo>
                    <a:pt x="914717" y="852248"/>
                  </a:lnTo>
                  <a:lnTo>
                    <a:pt x="941793" y="817220"/>
                  </a:lnTo>
                  <a:lnTo>
                    <a:pt x="965853" y="779908"/>
                  </a:lnTo>
                  <a:lnTo>
                    <a:pt x="986713" y="740495"/>
                  </a:lnTo>
                  <a:lnTo>
                    <a:pt x="1004190" y="699163"/>
                  </a:lnTo>
                  <a:lnTo>
                    <a:pt x="1018103" y="656095"/>
                  </a:lnTo>
                  <a:lnTo>
                    <a:pt x="1028266" y="611475"/>
                  </a:lnTo>
                  <a:lnTo>
                    <a:pt x="1034499" y="565485"/>
                  </a:lnTo>
                  <a:lnTo>
                    <a:pt x="1036617" y="518308"/>
                  </a:lnTo>
                  <a:lnTo>
                    <a:pt x="1034499" y="471132"/>
                  </a:lnTo>
                  <a:lnTo>
                    <a:pt x="1028266" y="425142"/>
                  </a:lnTo>
                  <a:lnTo>
                    <a:pt x="1018103" y="380522"/>
                  </a:lnTo>
                  <a:lnTo>
                    <a:pt x="1004190" y="337454"/>
                  </a:lnTo>
                  <a:lnTo>
                    <a:pt x="986713" y="296122"/>
                  </a:lnTo>
                  <a:lnTo>
                    <a:pt x="965853" y="256708"/>
                  </a:lnTo>
                  <a:lnTo>
                    <a:pt x="941793" y="219396"/>
                  </a:lnTo>
                  <a:lnTo>
                    <a:pt x="914717" y="184369"/>
                  </a:lnTo>
                  <a:lnTo>
                    <a:pt x="884808" y="151809"/>
                  </a:lnTo>
                  <a:lnTo>
                    <a:pt x="852248" y="121900"/>
                  </a:lnTo>
                  <a:lnTo>
                    <a:pt x="817220" y="94824"/>
                  </a:lnTo>
                  <a:lnTo>
                    <a:pt x="779908" y="70764"/>
                  </a:lnTo>
                  <a:lnTo>
                    <a:pt x="740495" y="49904"/>
                  </a:lnTo>
                  <a:lnTo>
                    <a:pt x="699163" y="32426"/>
                  </a:lnTo>
                  <a:lnTo>
                    <a:pt x="656095" y="18514"/>
                  </a:lnTo>
                  <a:lnTo>
                    <a:pt x="611475" y="8350"/>
                  </a:lnTo>
                  <a:lnTo>
                    <a:pt x="565485" y="2118"/>
                  </a:lnTo>
                  <a:lnTo>
                    <a:pt x="518308" y="0"/>
                  </a:lnTo>
                  <a:close/>
                </a:path>
              </a:pathLst>
            </a:custGeom>
            <a:solidFill>
              <a:srgbClr val="04947B"/>
            </a:solidFill>
          </p:spPr>
          <p:txBody>
            <a:bodyPr wrap="square" lIns="0" tIns="0" rIns="0" bIns="0" rtlCol="0"/>
            <a:lstStyle/>
            <a:p>
              <a:endParaRPr sz="1092">
                <a:latin typeface="Globotipo Texto" panose="00000500000000000000" pitchFamily="50" charset="0"/>
              </a:endParaRPr>
            </a:p>
          </p:txBody>
        </p:sp>
        <p:sp>
          <p:nvSpPr>
            <p:cNvPr id="26" name="object 26"/>
            <p:cNvSpPr/>
            <p:nvPr/>
          </p:nvSpPr>
          <p:spPr>
            <a:xfrm>
              <a:off x="6425387" y="9353148"/>
              <a:ext cx="835025" cy="825500"/>
            </a:xfrm>
            <a:custGeom>
              <a:avLst/>
              <a:gdLst/>
              <a:ahLst/>
              <a:cxnLst/>
              <a:rect l="l" t="t" r="r" b="b"/>
              <a:pathLst>
                <a:path w="835025" h="825500">
                  <a:moveTo>
                    <a:pt x="575017" y="362458"/>
                  </a:moveTo>
                  <a:lnTo>
                    <a:pt x="570674" y="339775"/>
                  </a:lnTo>
                  <a:lnTo>
                    <a:pt x="567372" y="334746"/>
                  </a:lnTo>
                  <a:lnTo>
                    <a:pt x="558723" y="321576"/>
                  </a:lnTo>
                  <a:lnTo>
                    <a:pt x="546671" y="313461"/>
                  </a:lnTo>
                  <a:lnTo>
                    <a:pt x="546671" y="362483"/>
                  </a:lnTo>
                  <a:lnTo>
                    <a:pt x="545731" y="767029"/>
                  </a:lnTo>
                  <a:lnTo>
                    <a:pt x="543585" y="777824"/>
                  </a:lnTo>
                  <a:lnTo>
                    <a:pt x="537705" y="786638"/>
                  </a:lnTo>
                  <a:lnTo>
                    <a:pt x="529005" y="792581"/>
                  </a:lnTo>
                  <a:lnTo>
                    <a:pt x="518350" y="794766"/>
                  </a:lnTo>
                  <a:lnTo>
                    <a:pt x="316293" y="794766"/>
                  </a:lnTo>
                  <a:lnTo>
                    <a:pt x="305650" y="792581"/>
                  </a:lnTo>
                  <a:lnTo>
                    <a:pt x="296938" y="786625"/>
                  </a:lnTo>
                  <a:lnTo>
                    <a:pt x="291071" y="777811"/>
                  </a:lnTo>
                  <a:lnTo>
                    <a:pt x="288912" y="767029"/>
                  </a:lnTo>
                  <a:lnTo>
                    <a:pt x="288925" y="362458"/>
                  </a:lnTo>
                  <a:lnTo>
                    <a:pt x="291071" y="351688"/>
                  </a:lnTo>
                  <a:lnTo>
                    <a:pt x="296951" y="342874"/>
                  </a:lnTo>
                  <a:lnTo>
                    <a:pt x="305650" y="336931"/>
                  </a:lnTo>
                  <a:lnTo>
                    <a:pt x="316293" y="334746"/>
                  </a:lnTo>
                  <a:lnTo>
                    <a:pt x="356895" y="334746"/>
                  </a:lnTo>
                  <a:lnTo>
                    <a:pt x="356946" y="336931"/>
                  </a:lnTo>
                  <a:lnTo>
                    <a:pt x="358546" y="344779"/>
                  </a:lnTo>
                  <a:lnTo>
                    <a:pt x="363029" y="351472"/>
                  </a:lnTo>
                  <a:lnTo>
                    <a:pt x="369646" y="356019"/>
                  </a:lnTo>
                  <a:lnTo>
                    <a:pt x="377672" y="357682"/>
                  </a:lnTo>
                  <a:lnTo>
                    <a:pt x="457923" y="357682"/>
                  </a:lnTo>
                  <a:lnTo>
                    <a:pt x="478701" y="334746"/>
                  </a:lnTo>
                  <a:lnTo>
                    <a:pt x="519303" y="334746"/>
                  </a:lnTo>
                  <a:lnTo>
                    <a:pt x="529945" y="336931"/>
                  </a:lnTo>
                  <a:lnTo>
                    <a:pt x="538645" y="342874"/>
                  </a:lnTo>
                  <a:lnTo>
                    <a:pt x="544512" y="351688"/>
                  </a:lnTo>
                  <a:lnTo>
                    <a:pt x="546671" y="362483"/>
                  </a:lnTo>
                  <a:lnTo>
                    <a:pt x="546671" y="313461"/>
                  </a:lnTo>
                  <a:lnTo>
                    <a:pt x="540753" y="309473"/>
                  </a:lnTo>
                  <a:lnTo>
                    <a:pt x="518350" y="305092"/>
                  </a:lnTo>
                  <a:lnTo>
                    <a:pt x="316293" y="305092"/>
                  </a:lnTo>
                  <a:lnTo>
                    <a:pt x="294297" y="309626"/>
                  </a:lnTo>
                  <a:lnTo>
                    <a:pt x="276288" y="321945"/>
                  </a:lnTo>
                  <a:lnTo>
                    <a:pt x="264109" y="340194"/>
                  </a:lnTo>
                  <a:lnTo>
                    <a:pt x="259638" y="362458"/>
                  </a:lnTo>
                  <a:lnTo>
                    <a:pt x="259638" y="767994"/>
                  </a:lnTo>
                  <a:lnTo>
                    <a:pt x="264109" y="790270"/>
                  </a:lnTo>
                  <a:lnTo>
                    <a:pt x="276288" y="808520"/>
                  </a:lnTo>
                  <a:lnTo>
                    <a:pt x="294297" y="820851"/>
                  </a:lnTo>
                  <a:lnTo>
                    <a:pt x="316293" y="825385"/>
                  </a:lnTo>
                  <a:lnTo>
                    <a:pt x="518350" y="825385"/>
                  </a:lnTo>
                  <a:lnTo>
                    <a:pt x="558368" y="808520"/>
                  </a:lnTo>
                  <a:lnTo>
                    <a:pt x="575017" y="767994"/>
                  </a:lnTo>
                  <a:lnTo>
                    <a:pt x="575017" y="362458"/>
                  </a:lnTo>
                  <a:close/>
                </a:path>
                <a:path w="835025" h="825500">
                  <a:moveTo>
                    <a:pt x="834669" y="659904"/>
                  </a:moveTo>
                  <a:lnTo>
                    <a:pt x="834656" y="530796"/>
                  </a:lnTo>
                  <a:lnTo>
                    <a:pt x="807567" y="488149"/>
                  </a:lnTo>
                  <a:lnTo>
                    <a:pt x="790282" y="483933"/>
                  </a:lnTo>
                  <a:lnTo>
                    <a:pt x="790282" y="348132"/>
                  </a:lnTo>
                  <a:lnTo>
                    <a:pt x="788390" y="344309"/>
                  </a:lnTo>
                  <a:lnTo>
                    <a:pt x="786511" y="335686"/>
                  </a:lnTo>
                  <a:lnTo>
                    <a:pt x="778738" y="289509"/>
                  </a:lnTo>
                  <a:lnTo>
                    <a:pt x="765594" y="245402"/>
                  </a:lnTo>
                  <a:lnTo>
                    <a:pt x="747407" y="203758"/>
                  </a:lnTo>
                  <a:lnTo>
                    <a:pt x="724573" y="164922"/>
                  </a:lnTo>
                  <a:lnTo>
                    <a:pt x="697433" y="129286"/>
                  </a:lnTo>
                  <a:lnTo>
                    <a:pt x="666356" y="97193"/>
                  </a:lnTo>
                  <a:lnTo>
                    <a:pt x="631698" y="69037"/>
                  </a:lnTo>
                  <a:lnTo>
                    <a:pt x="593826" y="45161"/>
                  </a:lnTo>
                  <a:lnTo>
                    <a:pt x="553085" y="25958"/>
                  </a:lnTo>
                  <a:lnTo>
                    <a:pt x="509854" y="11785"/>
                  </a:lnTo>
                  <a:lnTo>
                    <a:pt x="464477" y="3009"/>
                  </a:lnTo>
                  <a:lnTo>
                    <a:pt x="417322" y="0"/>
                  </a:lnTo>
                  <a:lnTo>
                    <a:pt x="370179" y="3009"/>
                  </a:lnTo>
                  <a:lnTo>
                    <a:pt x="324802" y="11785"/>
                  </a:lnTo>
                  <a:lnTo>
                    <a:pt x="281571" y="25958"/>
                  </a:lnTo>
                  <a:lnTo>
                    <a:pt x="240830" y="45161"/>
                  </a:lnTo>
                  <a:lnTo>
                    <a:pt x="202958" y="69037"/>
                  </a:lnTo>
                  <a:lnTo>
                    <a:pt x="168300" y="97193"/>
                  </a:lnTo>
                  <a:lnTo>
                    <a:pt x="137223" y="129273"/>
                  </a:lnTo>
                  <a:lnTo>
                    <a:pt x="110083" y="164922"/>
                  </a:lnTo>
                  <a:lnTo>
                    <a:pt x="87249" y="203758"/>
                  </a:lnTo>
                  <a:lnTo>
                    <a:pt x="69075" y="245402"/>
                  </a:lnTo>
                  <a:lnTo>
                    <a:pt x="55918" y="289509"/>
                  </a:lnTo>
                  <a:lnTo>
                    <a:pt x="48158" y="335686"/>
                  </a:lnTo>
                  <a:lnTo>
                    <a:pt x="46266" y="343344"/>
                  </a:lnTo>
                  <a:lnTo>
                    <a:pt x="46266" y="483920"/>
                  </a:lnTo>
                  <a:lnTo>
                    <a:pt x="28282" y="487616"/>
                  </a:lnTo>
                  <a:lnTo>
                    <a:pt x="13576" y="497674"/>
                  </a:lnTo>
                  <a:lnTo>
                    <a:pt x="3644" y="512572"/>
                  </a:lnTo>
                  <a:lnTo>
                    <a:pt x="0" y="530796"/>
                  </a:lnTo>
                  <a:lnTo>
                    <a:pt x="0" y="659904"/>
                  </a:lnTo>
                  <a:lnTo>
                    <a:pt x="3644" y="678129"/>
                  </a:lnTo>
                  <a:lnTo>
                    <a:pt x="13576" y="693026"/>
                  </a:lnTo>
                  <a:lnTo>
                    <a:pt x="28282" y="703084"/>
                  </a:lnTo>
                  <a:lnTo>
                    <a:pt x="46266" y="706780"/>
                  </a:lnTo>
                  <a:lnTo>
                    <a:pt x="49098" y="706780"/>
                  </a:lnTo>
                  <a:lnTo>
                    <a:pt x="54686" y="716559"/>
                  </a:lnTo>
                  <a:lnTo>
                    <a:pt x="62674" y="724115"/>
                  </a:lnTo>
                  <a:lnTo>
                    <a:pt x="72593" y="728967"/>
                  </a:lnTo>
                  <a:lnTo>
                    <a:pt x="84023" y="730681"/>
                  </a:lnTo>
                  <a:lnTo>
                    <a:pt x="91579" y="730681"/>
                  </a:lnTo>
                  <a:lnTo>
                    <a:pt x="99136" y="727811"/>
                  </a:lnTo>
                  <a:lnTo>
                    <a:pt x="105740" y="723976"/>
                  </a:lnTo>
                  <a:lnTo>
                    <a:pt x="105740" y="764159"/>
                  </a:lnTo>
                  <a:lnTo>
                    <a:pt x="110388" y="787285"/>
                  </a:lnTo>
                  <a:lnTo>
                    <a:pt x="123101" y="806475"/>
                  </a:lnTo>
                  <a:lnTo>
                    <a:pt x="141998" y="819569"/>
                  </a:lnTo>
                  <a:lnTo>
                    <a:pt x="165227" y="824407"/>
                  </a:lnTo>
                  <a:lnTo>
                    <a:pt x="189776" y="824407"/>
                  </a:lnTo>
                  <a:lnTo>
                    <a:pt x="231559" y="806831"/>
                  </a:lnTo>
                  <a:lnTo>
                    <a:pt x="249262" y="764159"/>
                  </a:lnTo>
                  <a:lnTo>
                    <a:pt x="249275" y="435152"/>
                  </a:lnTo>
                  <a:lnTo>
                    <a:pt x="244627" y="412026"/>
                  </a:lnTo>
                  <a:lnTo>
                    <a:pt x="231914" y="392836"/>
                  </a:lnTo>
                  <a:lnTo>
                    <a:pt x="213017" y="379742"/>
                  </a:lnTo>
                  <a:lnTo>
                    <a:pt x="189788" y="374904"/>
                  </a:lnTo>
                  <a:lnTo>
                    <a:pt x="165227" y="374904"/>
                  </a:lnTo>
                  <a:lnTo>
                    <a:pt x="152895" y="376275"/>
                  </a:lnTo>
                  <a:lnTo>
                    <a:pt x="141516" y="380161"/>
                  </a:lnTo>
                  <a:lnTo>
                    <a:pt x="131381" y="386194"/>
                  </a:lnTo>
                  <a:lnTo>
                    <a:pt x="122745" y="394017"/>
                  </a:lnTo>
                  <a:lnTo>
                    <a:pt x="122745" y="374904"/>
                  </a:lnTo>
                  <a:lnTo>
                    <a:pt x="126619" y="326313"/>
                  </a:lnTo>
                  <a:lnTo>
                    <a:pt x="137807" y="280238"/>
                  </a:lnTo>
                  <a:lnTo>
                    <a:pt x="155714" y="237274"/>
                  </a:lnTo>
                  <a:lnTo>
                    <a:pt x="179730" y="198056"/>
                  </a:lnTo>
                  <a:lnTo>
                    <a:pt x="209257" y="163182"/>
                  </a:lnTo>
                  <a:lnTo>
                    <a:pt x="243687" y="133273"/>
                  </a:lnTo>
                  <a:lnTo>
                    <a:pt x="282409" y="108940"/>
                  </a:lnTo>
                  <a:lnTo>
                    <a:pt x="324815" y="90805"/>
                  </a:lnTo>
                  <a:lnTo>
                    <a:pt x="370306" y="79463"/>
                  </a:lnTo>
                  <a:lnTo>
                    <a:pt x="418274" y="75552"/>
                  </a:lnTo>
                  <a:lnTo>
                    <a:pt x="466242" y="79463"/>
                  </a:lnTo>
                  <a:lnTo>
                    <a:pt x="511733" y="90805"/>
                  </a:lnTo>
                  <a:lnTo>
                    <a:pt x="554151" y="108940"/>
                  </a:lnTo>
                  <a:lnTo>
                    <a:pt x="592874" y="133273"/>
                  </a:lnTo>
                  <a:lnTo>
                    <a:pt x="627291" y="163182"/>
                  </a:lnTo>
                  <a:lnTo>
                    <a:pt x="656831" y="198056"/>
                  </a:lnTo>
                  <a:lnTo>
                    <a:pt x="680847" y="237274"/>
                  </a:lnTo>
                  <a:lnTo>
                    <a:pt x="698754" y="280238"/>
                  </a:lnTo>
                  <a:lnTo>
                    <a:pt x="709942" y="326313"/>
                  </a:lnTo>
                  <a:lnTo>
                    <a:pt x="713816" y="374904"/>
                  </a:lnTo>
                  <a:lnTo>
                    <a:pt x="713816" y="394017"/>
                  </a:lnTo>
                  <a:lnTo>
                    <a:pt x="705180" y="386194"/>
                  </a:lnTo>
                  <a:lnTo>
                    <a:pt x="695045" y="380161"/>
                  </a:lnTo>
                  <a:lnTo>
                    <a:pt x="683666" y="376275"/>
                  </a:lnTo>
                  <a:lnTo>
                    <a:pt x="671322" y="374904"/>
                  </a:lnTo>
                  <a:lnTo>
                    <a:pt x="646772" y="374904"/>
                  </a:lnTo>
                  <a:lnTo>
                    <a:pt x="623938" y="379615"/>
                  </a:lnTo>
                  <a:lnTo>
                    <a:pt x="604989" y="392480"/>
                  </a:lnTo>
                  <a:lnTo>
                    <a:pt x="592074" y="411619"/>
                  </a:lnTo>
                  <a:lnTo>
                    <a:pt x="587286" y="435152"/>
                  </a:lnTo>
                  <a:lnTo>
                    <a:pt x="587286" y="765111"/>
                  </a:lnTo>
                  <a:lnTo>
                    <a:pt x="591934" y="788238"/>
                  </a:lnTo>
                  <a:lnTo>
                    <a:pt x="604647" y="807427"/>
                  </a:lnTo>
                  <a:lnTo>
                    <a:pt x="623544" y="820534"/>
                  </a:lnTo>
                  <a:lnTo>
                    <a:pt x="646772" y="825373"/>
                  </a:lnTo>
                  <a:lnTo>
                    <a:pt x="671322" y="825373"/>
                  </a:lnTo>
                  <a:lnTo>
                    <a:pt x="694156" y="820661"/>
                  </a:lnTo>
                  <a:lnTo>
                    <a:pt x="713105" y="807796"/>
                  </a:lnTo>
                  <a:lnTo>
                    <a:pt x="726020" y="788644"/>
                  </a:lnTo>
                  <a:lnTo>
                    <a:pt x="730808" y="765111"/>
                  </a:lnTo>
                  <a:lnTo>
                    <a:pt x="730808" y="724941"/>
                  </a:lnTo>
                  <a:lnTo>
                    <a:pt x="736473" y="728764"/>
                  </a:lnTo>
                  <a:lnTo>
                    <a:pt x="744029" y="731634"/>
                  </a:lnTo>
                  <a:lnTo>
                    <a:pt x="752525" y="731634"/>
                  </a:lnTo>
                  <a:lnTo>
                    <a:pt x="764095" y="729767"/>
                  </a:lnTo>
                  <a:lnTo>
                    <a:pt x="774242" y="724585"/>
                  </a:lnTo>
                  <a:lnTo>
                    <a:pt x="782269" y="716711"/>
                  </a:lnTo>
                  <a:lnTo>
                    <a:pt x="787450" y="706780"/>
                  </a:lnTo>
                  <a:lnTo>
                    <a:pt x="788390" y="706780"/>
                  </a:lnTo>
                  <a:lnTo>
                    <a:pt x="806386" y="703084"/>
                  </a:lnTo>
                  <a:lnTo>
                    <a:pt x="821093" y="693026"/>
                  </a:lnTo>
                  <a:lnTo>
                    <a:pt x="831024" y="678129"/>
                  </a:lnTo>
                  <a:lnTo>
                    <a:pt x="834669" y="659904"/>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pic>
          <p:nvPicPr>
            <p:cNvPr id="27" name="object 27"/>
            <p:cNvPicPr/>
            <p:nvPr/>
          </p:nvPicPr>
          <p:blipFill>
            <a:blip r:embed="rId4" cstate="print"/>
            <a:stretch>
              <a:fillRect/>
            </a:stretch>
          </p:blipFill>
          <p:spPr>
            <a:xfrm>
              <a:off x="6731313" y="9739533"/>
              <a:ext cx="223773" cy="391165"/>
            </a:xfrm>
            <a:prstGeom prst="rect">
              <a:avLst/>
            </a:prstGeom>
          </p:spPr>
        </p:pic>
      </p:grpSp>
      <p:grpSp>
        <p:nvGrpSpPr>
          <p:cNvPr id="28" name="object 28"/>
          <p:cNvGrpSpPr/>
          <p:nvPr/>
        </p:nvGrpSpPr>
        <p:grpSpPr>
          <a:xfrm>
            <a:off x="8383602" y="4065917"/>
            <a:ext cx="628766" cy="628766"/>
            <a:chOff x="12701183" y="9281310"/>
            <a:chExt cx="1036955" cy="1036955"/>
          </a:xfrm>
        </p:grpSpPr>
        <p:sp>
          <p:nvSpPr>
            <p:cNvPr id="29" name="object 29"/>
            <p:cNvSpPr/>
            <p:nvPr/>
          </p:nvSpPr>
          <p:spPr>
            <a:xfrm>
              <a:off x="12701183" y="9281310"/>
              <a:ext cx="1036955" cy="1036955"/>
            </a:xfrm>
            <a:custGeom>
              <a:avLst/>
              <a:gdLst/>
              <a:ahLst/>
              <a:cxnLst/>
              <a:rect l="l" t="t" r="r" b="b"/>
              <a:pathLst>
                <a:path w="1036955" h="1036954">
                  <a:moveTo>
                    <a:pt x="518308" y="0"/>
                  </a:moveTo>
                  <a:lnTo>
                    <a:pt x="471132" y="2118"/>
                  </a:lnTo>
                  <a:lnTo>
                    <a:pt x="425142" y="8350"/>
                  </a:lnTo>
                  <a:lnTo>
                    <a:pt x="380522" y="18514"/>
                  </a:lnTo>
                  <a:lnTo>
                    <a:pt x="337454" y="32426"/>
                  </a:lnTo>
                  <a:lnTo>
                    <a:pt x="296122" y="49904"/>
                  </a:lnTo>
                  <a:lnTo>
                    <a:pt x="256708" y="70764"/>
                  </a:lnTo>
                  <a:lnTo>
                    <a:pt x="219396" y="94824"/>
                  </a:lnTo>
                  <a:lnTo>
                    <a:pt x="184369" y="121900"/>
                  </a:lnTo>
                  <a:lnTo>
                    <a:pt x="151809" y="151809"/>
                  </a:lnTo>
                  <a:lnTo>
                    <a:pt x="121900" y="184369"/>
                  </a:lnTo>
                  <a:lnTo>
                    <a:pt x="94824" y="219396"/>
                  </a:lnTo>
                  <a:lnTo>
                    <a:pt x="70764" y="256708"/>
                  </a:lnTo>
                  <a:lnTo>
                    <a:pt x="49904" y="296122"/>
                  </a:lnTo>
                  <a:lnTo>
                    <a:pt x="32426" y="337454"/>
                  </a:lnTo>
                  <a:lnTo>
                    <a:pt x="18514" y="380522"/>
                  </a:lnTo>
                  <a:lnTo>
                    <a:pt x="8350" y="425142"/>
                  </a:lnTo>
                  <a:lnTo>
                    <a:pt x="2118" y="471132"/>
                  </a:lnTo>
                  <a:lnTo>
                    <a:pt x="0" y="518308"/>
                  </a:lnTo>
                  <a:lnTo>
                    <a:pt x="2118" y="565485"/>
                  </a:lnTo>
                  <a:lnTo>
                    <a:pt x="8350" y="611475"/>
                  </a:lnTo>
                  <a:lnTo>
                    <a:pt x="18514" y="656095"/>
                  </a:lnTo>
                  <a:lnTo>
                    <a:pt x="32426" y="699163"/>
                  </a:lnTo>
                  <a:lnTo>
                    <a:pt x="49904" y="740495"/>
                  </a:lnTo>
                  <a:lnTo>
                    <a:pt x="70764" y="779908"/>
                  </a:lnTo>
                  <a:lnTo>
                    <a:pt x="94824" y="817220"/>
                  </a:lnTo>
                  <a:lnTo>
                    <a:pt x="121900" y="852248"/>
                  </a:lnTo>
                  <a:lnTo>
                    <a:pt x="151809" y="884808"/>
                  </a:lnTo>
                  <a:lnTo>
                    <a:pt x="184369" y="914717"/>
                  </a:lnTo>
                  <a:lnTo>
                    <a:pt x="219396" y="941793"/>
                  </a:lnTo>
                  <a:lnTo>
                    <a:pt x="256708" y="965853"/>
                  </a:lnTo>
                  <a:lnTo>
                    <a:pt x="296122" y="986713"/>
                  </a:lnTo>
                  <a:lnTo>
                    <a:pt x="337454" y="1004190"/>
                  </a:lnTo>
                  <a:lnTo>
                    <a:pt x="380522" y="1018103"/>
                  </a:lnTo>
                  <a:lnTo>
                    <a:pt x="425142" y="1028266"/>
                  </a:lnTo>
                  <a:lnTo>
                    <a:pt x="471132" y="1034499"/>
                  </a:lnTo>
                  <a:lnTo>
                    <a:pt x="518308" y="1036617"/>
                  </a:lnTo>
                  <a:lnTo>
                    <a:pt x="565485" y="1034499"/>
                  </a:lnTo>
                  <a:lnTo>
                    <a:pt x="611475" y="1028266"/>
                  </a:lnTo>
                  <a:lnTo>
                    <a:pt x="656095" y="1018103"/>
                  </a:lnTo>
                  <a:lnTo>
                    <a:pt x="699163" y="1004190"/>
                  </a:lnTo>
                  <a:lnTo>
                    <a:pt x="740495" y="986713"/>
                  </a:lnTo>
                  <a:lnTo>
                    <a:pt x="779908" y="965853"/>
                  </a:lnTo>
                  <a:lnTo>
                    <a:pt x="817220" y="941793"/>
                  </a:lnTo>
                  <a:lnTo>
                    <a:pt x="852248" y="914717"/>
                  </a:lnTo>
                  <a:lnTo>
                    <a:pt x="884808" y="884808"/>
                  </a:lnTo>
                  <a:lnTo>
                    <a:pt x="914717" y="852248"/>
                  </a:lnTo>
                  <a:lnTo>
                    <a:pt x="941793" y="817220"/>
                  </a:lnTo>
                  <a:lnTo>
                    <a:pt x="965853" y="779908"/>
                  </a:lnTo>
                  <a:lnTo>
                    <a:pt x="986713" y="740495"/>
                  </a:lnTo>
                  <a:lnTo>
                    <a:pt x="1004190" y="699163"/>
                  </a:lnTo>
                  <a:lnTo>
                    <a:pt x="1018103" y="656095"/>
                  </a:lnTo>
                  <a:lnTo>
                    <a:pt x="1028266" y="611475"/>
                  </a:lnTo>
                  <a:lnTo>
                    <a:pt x="1034499" y="565485"/>
                  </a:lnTo>
                  <a:lnTo>
                    <a:pt x="1036617" y="518308"/>
                  </a:lnTo>
                  <a:lnTo>
                    <a:pt x="1034499" y="471132"/>
                  </a:lnTo>
                  <a:lnTo>
                    <a:pt x="1028266" y="425142"/>
                  </a:lnTo>
                  <a:lnTo>
                    <a:pt x="1018103" y="380522"/>
                  </a:lnTo>
                  <a:lnTo>
                    <a:pt x="1004190" y="337454"/>
                  </a:lnTo>
                  <a:lnTo>
                    <a:pt x="986713" y="296122"/>
                  </a:lnTo>
                  <a:lnTo>
                    <a:pt x="965853" y="256708"/>
                  </a:lnTo>
                  <a:lnTo>
                    <a:pt x="941793" y="219396"/>
                  </a:lnTo>
                  <a:lnTo>
                    <a:pt x="914717" y="184369"/>
                  </a:lnTo>
                  <a:lnTo>
                    <a:pt x="884808" y="151809"/>
                  </a:lnTo>
                  <a:lnTo>
                    <a:pt x="852248" y="121900"/>
                  </a:lnTo>
                  <a:lnTo>
                    <a:pt x="817220" y="94824"/>
                  </a:lnTo>
                  <a:lnTo>
                    <a:pt x="779908" y="70764"/>
                  </a:lnTo>
                  <a:lnTo>
                    <a:pt x="740495" y="49904"/>
                  </a:lnTo>
                  <a:lnTo>
                    <a:pt x="699163" y="32426"/>
                  </a:lnTo>
                  <a:lnTo>
                    <a:pt x="656095" y="18514"/>
                  </a:lnTo>
                  <a:lnTo>
                    <a:pt x="611475" y="8350"/>
                  </a:lnTo>
                  <a:lnTo>
                    <a:pt x="565485" y="2118"/>
                  </a:lnTo>
                  <a:lnTo>
                    <a:pt x="518308" y="0"/>
                  </a:lnTo>
                  <a:close/>
                </a:path>
              </a:pathLst>
            </a:custGeom>
            <a:solidFill>
              <a:srgbClr val="04947B"/>
            </a:solidFill>
          </p:spPr>
          <p:txBody>
            <a:bodyPr wrap="square" lIns="0" tIns="0" rIns="0" bIns="0" rtlCol="0"/>
            <a:lstStyle/>
            <a:p>
              <a:endParaRPr sz="1092">
                <a:latin typeface="Globotipo Texto" panose="00000500000000000000" pitchFamily="50" charset="0"/>
              </a:endParaRPr>
            </a:p>
          </p:txBody>
        </p:sp>
        <p:sp>
          <p:nvSpPr>
            <p:cNvPr id="30" name="object 30"/>
            <p:cNvSpPr/>
            <p:nvPr/>
          </p:nvSpPr>
          <p:spPr>
            <a:xfrm>
              <a:off x="12832516" y="9437857"/>
              <a:ext cx="774065" cy="723900"/>
            </a:xfrm>
            <a:custGeom>
              <a:avLst/>
              <a:gdLst/>
              <a:ahLst/>
              <a:cxnLst/>
              <a:rect l="l" t="t" r="r" b="b"/>
              <a:pathLst>
                <a:path w="774065" h="723900">
                  <a:moveTo>
                    <a:pt x="5706" y="0"/>
                  </a:moveTo>
                  <a:lnTo>
                    <a:pt x="0" y="5382"/>
                  </a:lnTo>
                  <a:lnTo>
                    <a:pt x="0" y="718135"/>
                  </a:lnTo>
                  <a:lnTo>
                    <a:pt x="5382" y="723517"/>
                  </a:lnTo>
                  <a:lnTo>
                    <a:pt x="768573" y="723517"/>
                  </a:lnTo>
                  <a:lnTo>
                    <a:pt x="773883" y="718135"/>
                  </a:lnTo>
                  <a:lnTo>
                    <a:pt x="773945" y="704858"/>
                  </a:lnTo>
                  <a:lnTo>
                    <a:pt x="768730" y="699392"/>
                  </a:lnTo>
                  <a:lnTo>
                    <a:pt x="24449" y="699392"/>
                  </a:lnTo>
                  <a:lnTo>
                    <a:pt x="24449" y="5382"/>
                  </a:lnTo>
                  <a:lnTo>
                    <a:pt x="19067" y="10"/>
                  </a:lnTo>
                  <a:lnTo>
                    <a:pt x="5706" y="0"/>
                  </a:lnTo>
                  <a:close/>
                </a:path>
                <a:path w="774065" h="723900">
                  <a:moveTo>
                    <a:pt x="207784" y="443860"/>
                  </a:moveTo>
                  <a:lnTo>
                    <a:pt x="90939" y="443860"/>
                  </a:lnTo>
                  <a:lnTo>
                    <a:pt x="85650" y="449242"/>
                  </a:lnTo>
                  <a:lnTo>
                    <a:pt x="85568" y="699392"/>
                  </a:lnTo>
                  <a:lnTo>
                    <a:pt x="109514" y="699392"/>
                  </a:lnTo>
                  <a:lnTo>
                    <a:pt x="109514" y="468059"/>
                  </a:lnTo>
                  <a:lnTo>
                    <a:pt x="213166" y="468059"/>
                  </a:lnTo>
                  <a:lnTo>
                    <a:pt x="213166" y="449242"/>
                  </a:lnTo>
                  <a:lnTo>
                    <a:pt x="207784" y="443860"/>
                  </a:lnTo>
                  <a:close/>
                </a:path>
                <a:path w="774065" h="723900">
                  <a:moveTo>
                    <a:pt x="213166" y="468059"/>
                  </a:moveTo>
                  <a:lnTo>
                    <a:pt x="188800" y="468059"/>
                  </a:lnTo>
                  <a:lnTo>
                    <a:pt x="188800" y="699392"/>
                  </a:lnTo>
                  <a:lnTo>
                    <a:pt x="213166" y="699392"/>
                  </a:lnTo>
                  <a:lnTo>
                    <a:pt x="213166" y="468059"/>
                  </a:lnTo>
                  <a:close/>
                </a:path>
                <a:path w="774065" h="723900">
                  <a:moveTo>
                    <a:pt x="372878" y="272913"/>
                  </a:moveTo>
                  <a:lnTo>
                    <a:pt x="256034" y="272913"/>
                  </a:lnTo>
                  <a:lnTo>
                    <a:pt x="250652" y="278284"/>
                  </a:lnTo>
                  <a:lnTo>
                    <a:pt x="250652" y="699392"/>
                  </a:lnTo>
                  <a:lnTo>
                    <a:pt x="274682" y="699392"/>
                  </a:lnTo>
                  <a:lnTo>
                    <a:pt x="274682" y="297100"/>
                  </a:lnTo>
                  <a:lnTo>
                    <a:pt x="378250" y="297100"/>
                  </a:lnTo>
                  <a:lnTo>
                    <a:pt x="378250" y="278284"/>
                  </a:lnTo>
                  <a:lnTo>
                    <a:pt x="372878" y="272913"/>
                  </a:lnTo>
                  <a:close/>
                </a:path>
                <a:path w="774065" h="723900">
                  <a:moveTo>
                    <a:pt x="378250" y="297100"/>
                  </a:moveTo>
                  <a:lnTo>
                    <a:pt x="353968" y="297100"/>
                  </a:lnTo>
                  <a:lnTo>
                    <a:pt x="353968" y="699392"/>
                  </a:lnTo>
                  <a:lnTo>
                    <a:pt x="378250" y="699392"/>
                  </a:lnTo>
                  <a:lnTo>
                    <a:pt x="378250" y="297100"/>
                  </a:lnTo>
                  <a:close/>
                </a:path>
                <a:path w="774065" h="723900">
                  <a:moveTo>
                    <a:pt x="538130" y="398385"/>
                  </a:moveTo>
                  <a:lnTo>
                    <a:pt x="421118" y="398385"/>
                  </a:lnTo>
                  <a:lnTo>
                    <a:pt x="415818" y="403757"/>
                  </a:lnTo>
                  <a:lnTo>
                    <a:pt x="415736" y="699392"/>
                  </a:lnTo>
                  <a:lnTo>
                    <a:pt x="439850" y="699392"/>
                  </a:lnTo>
                  <a:lnTo>
                    <a:pt x="439850" y="422510"/>
                  </a:lnTo>
                  <a:lnTo>
                    <a:pt x="543501" y="422510"/>
                  </a:lnTo>
                  <a:lnTo>
                    <a:pt x="543501" y="403757"/>
                  </a:lnTo>
                  <a:lnTo>
                    <a:pt x="538130" y="398385"/>
                  </a:lnTo>
                  <a:close/>
                </a:path>
                <a:path w="774065" h="723900">
                  <a:moveTo>
                    <a:pt x="543501" y="422510"/>
                  </a:moveTo>
                  <a:lnTo>
                    <a:pt x="519136" y="422510"/>
                  </a:lnTo>
                  <a:lnTo>
                    <a:pt x="519136" y="699392"/>
                  </a:lnTo>
                  <a:lnTo>
                    <a:pt x="543501" y="699392"/>
                  </a:lnTo>
                  <a:lnTo>
                    <a:pt x="543501" y="422510"/>
                  </a:lnTo>
                  <a:close/>
                </a:path>
                <a:path w="774065" h="723900">
                  <a:moveTo>
                    <a:pt x="703214" y="150581"/>
                  </a:moveTo>
                  <a:lnTo>
                    <a:pt x="586369" y="150581"/>
                  </a:lnTo>
                  <a:lnTo>
                    <a:pt x="580987" y="155963"/>
                  </a:lnTo>
                  <a:lnTo>
                    <a:pt x="580987" y="699392"/>
                  </a:lnTo>
                  <a:lnTo>
                    <a:pt x="605101" y="699392"/>
                  </a:lnTo>
                  <a:lnTo>
                    <a:pt x="605101" y="174790"/>
                  </a:lnTo>
                  <a:lnTo>
                    <a:pt x="708596" y="174790"/>
                  </a:lnTo>
                  <a:lnTo>
                    <a:pt x="708596" y="155963"/>
                  </a:lnTo>
                  <a:lnTo>
                    <a:pt x="703214" y="150581"/>
                  </a:lnTo>
                  <a:close/>
                </a:path>
                <a:path w="774065" h="723900">
                  <a:moveTo>
                    <a:pt x="708596" y="174790"/>
                  </a:moveTo>
                  <a:lnTo>
                    <a:pt x="684387" y="174790"/>
                  </a:lnTo>
                  <a:lnTo>
                    <a:pt x="684387" y="699392"/>
                  </a:lnTo>
                  <a:lnTo>
                    <a:pt x="708596" y="699392"/>
                  </a:lnTo>
                  <a:lnTo>
                    <a:pt x="708596" y="174790"/>
                  </a:lnTo>
                  <a:close/>
                </a:path>
                <a:path w="774065" h="723900">
                  <a:moveTo>
                    <a:pt x="154728" y="269394"/>
                  </a:moveTo>
                  <a:lnTo>
                    <a:pt x="149189" y="269394"/>
                  </a:lnTo>
                  <a:lnTo>
                    <a:pt x="132630" y="272742"/>
                  </a:lnTo>
                  <a:lnTo>
                    <a:pt x="119081" y="281872"/>
                  </a:lnTo>
                  <a:lnTo>
                    <a:pt x="109931" y="295417"/>
                  </a:lnTo>
                  <a:lnTo>
                    <a:pt x="106572" y="312011"/>
                  </a:lnTo>
                  <a:lnTo>
                    <a:pt x="109931" y="328556"/>
                  </a:lnTo>
                  <a:lnTo>
                    <a:pt x="119081" y="342077"/>
                  </a:lnTo>
                  <a:lnTo>
                    <a:pt x="132630" y="351198"/>
                  </a:lnTo>
                  <a:lnTo>
                    <a:pt x="149189" y="354544"/>
                  </a:lnTo>
                  <a:lnTo>
                    <a:pt x="165761" y="351198"/>
                  </a:lnTo>
                  <a:lnTo>
                    <a:pt x="179296" y="342077"/>
                  </a:lnTo>
                  <a:lnTo>
                    <a:pt x="187171" y="330419"/>
                  </a:lnTo>
                  <a:lnTo>
                    <a:pt x="149199" y="330419"/>
                  </a:lnTo>
                  <a:lnTo>
                    <a:pt x="142029" y="328975"/>
                  </a:lnTo>
                  <a:lnTo>
                    <a:pt x="136179" y="325035"/>
                  </a:lnTo>
                  <a:lnTo>
                    <a:pt x="132236" y="319185"/>
                  </a:lnTo>
                  <a:lnTo>
                    <a:pt x="130791" y="312011"/>
                  </a:lnTo>
                  <a:lnTo>
                    <a:pt x="132233" y="304835"/>
                  </a:lnTo>
                  <a:lnTo>
                    <a:pt x="136171" y="298985"/>
                  </a:lnTo>
                  <a:lnTo>
                    <a:pt x="142031" y="295038"/>
                  </a:lnTo>
                  <a:lnTo>
                    <a:pt x="149199" y="293593"/>
                  </a:lnTo>
                  <a:lnTo>
                    <a:pt x="187535" y="293593"/>
                  </a:lnTo>
                  <a:lnTo>
                    <a:pt x="187299" y="293021"/>
                  </a:lnTo>
                  <a:lnTo>
                    <a:pt x="184057" y="287572"/>
                  </a:lnTo>
                  <a:lnTo>
                    <a:pt x="200619" y="272410"/>
                  </a:lnTo>
                  <a:lnTo>
                    <a:pt x="164759" y="272410"/>
                  </a:lnTo>
                  <a:lnTo>
                    <a:pt x="159953" y="270536"/>
                  </a:lnTo>
                  <a:lnTo>
                    <a:pt x="154728" y="269394"/>
                  </a:lnTo>
                  <a:close/>
                </a:path>
                <a:path w="774065" h="723900">
                  <a:moveTo>
                    <a:pt x="187535" y="293593"/>
                  </a:moveTo>
                  <a:lnTo>
                    <a:pt x="149199" y="293593"/>
                  </a:lnTo>
                  <a:lnTo>
                    <a:pt x="156377" y="295039"/>
                  </a:lnTo>
                  <a:lnTo>
                    <a:pt x="162231" y="298985"/>
                  </a:lnTo>
                  <a:lnTo>
                    <a:pt x="166172" y="304835"/>
                  </a:lnTo>
                  <a:lnTo>
                    <a:pt x="167617" y="312011"/>
                  </a:lnTo>
                  <a:lnTo>
                    <a:pt x="166172" y="319185"/>
                  </a:lnTo>
                  <a:lnTo>
                    <a:pt x="162229" y="325035"/>
                  </a:lnTo>
                  <a:lnTo>
                    <a:pt x="156375" y="328975"/>
                  </a:lnTo>
                  <a:lnTo>
                    <a:pt x="149199" y="330419"/>
                  </a:lnTo>
                  <a:lnTo>
                    <a:pt x="187171" y="330419"/>
                  </a:lnTo>
                  <a:lnTo>
                    <a:pt x="188446" y="328531"/>
                  </a:lnTo>
                  <a:lnTo>
                    <a:pt x="191805" y="311938"/>
                  </a:lnTo>
                  <a:lnTo>
                    <a:pt x="191272" y="305258"/>
                  </a:lnTo>
                  <a:lnTo>
                    <a:pt x="189737" y="298934"/>
                  </a:lnTo>
                  <a:lnTo>
                    <a:pt x="187535" y="293593"/>
                  </a:lnTo>
                  <a:close/>
                </a:path>
                <a:path w="774065" h="723900">
                  <a:moveTo>
                    <a:pt x="387542" y="192077"/>
                  </a:moveTo>
                  <a:lnTo>
                    <a:pt x="342712" y="192077"/>
                  </a:lnTo>
                  <a:lnTo>
                    <a:pt x="438866" y="253678"/>
                  </a:lnTo>
                  <a:lnTo>
                    <a:pt x="437808" y="257426"/>
                  </a:lnTo>
                  <a:lnTo>
                    <a:pt x="436991" y="261248"/>
                  </a:lnTo>
                  <a:lnTo>
                    <a:pt x="436991" y="265405"/>
                  </a:lnTo>
                  <a:lnTo>
                    <a:pt x="463050" y="304664"/>
                  </a:lnTo>
                  <a:lnTo>
                    <a:pt x="479608" y="308022"/>
                  </a:lnTo>
                  <a:lnTo>
                    <a:pt x="496181" y="304664"/>
                  </a:lnTo>
                  <a:lnTo>
                    <a:pt x="509716" y="295544"/>
                  </a:lnTo>
                  <a:lnTo>
                    <a:pt x="517633" y="283823"/>
                  </a:lnTo>
                  <a:lnTo>
                    <a:pt x="479545" y="283823"/>
                  </a:lnTo>
                  <a:lnTo>
                    <a:pt x="472369" y="282378"/>
                  </a:lnTo>
                  <a:lnTo>
                    <a:pt x="466515" y="278435"/>
                  </a:lnTo>
                  <a:lnTo>
                    <a:pt x="462572" y="272581"/>
                  </a:lnTo>
                  <a:lnTo>
                    <a:pt x="461127" y="265405"/>
                  </a:lnTo>
                  <a:lnTo>
                    <a:pt x="462584" y="258235"/>
                  </a:lnTo>
                  <a:lnTo>
                    <a:pt x="466547" y="252384"/>
                  </a:lnTo>
                  <a:lnTo>
                    <a:pt x="472404" y="248442"/>
                  </a:lnTo>
                  <a:lnTo>
                    <a:pt x="479545" y="246997"/>
                  </a:lnTo>
                  <a:lnTo>
                    <a:pt x="517734" y="246997"/>
                  </a:lnTo>
                  <a:lnTo>
                    <a:pt x="515589" y="242847"/>
                  </a:lnTo>
                  <a:lnTo>
                    <a:pt x="510895" y="236725"/>
                  </a:lnTo>
                  <a:lnTo>
                    <a:pt x="513632" y="233291"/>
                  </a:lnTo>
                  <a:lnTo>
                    <a:pt x="451829" y="233291"/>
                  </a:lnTo>
                  <a:lnTo>
                    <a:pt x="387542" y="192077"/>
                  </a:lnTo>
                  <a:close/>
                </a:path>
                <a:path w="774065" h="723900">
                  <a:moveTo>
                    <a:pt x="517734" y="246997"/>
                  </a:moveTo>
                  <a:lnTo>
                    <a:pt x="479545" y="246997"/>
                  </a:lnTo>
                  <a:lnTo>
                    <a:pt x="486680" y="248442"/>
                  </a:lnTo>
                  <a:lnTo>
                    <a:pt x="492534" y="252384"/>
                  </a:lnTo>
                  <a:lnTo>
                    <a:pt x="496496" y="258235"/>
                  </a:lnTo>
                  <a:lnTo>
                    <a:pt x="497953" y="265405"/>
                  </a:lnTo>
                  <a:lnTo>
                    <a:pt x="496508" y="272581"/>
                  </a:lnTo>
                  <a:lnTo>
                    <a:pt x="492566" y="278435"/>
                  </a:lnTo>
                  <a:lnTo>
                    <a:pt x="486715" y="282378"/>
                  </a:lnTo>
                  <a:lnTo>
                    <a:pt x="479545" y="283823"/>
                  </a:lnTo>
                  <a:lnTo>
                    <a:pt x="517633" y="283823"/>
                  </a:lnTo>
                  <a:lnTo>
                    <a:pt x="518865" y="281999"/>
                  </a:lnTo>
                  <a:lnTo>
                    <a:pt x="522224" y="265405"/>
                  </a:lnTo>
                  <a:lnTo>
                    <a:pt x="521429" y="257316"/>
                  </a:lnTo>
                  <a:lnTo>
                    <a:pt x="519159" y="249754"/>
                  </a:lnTo>
                  <a:lnTo>
                    <a:pt x="517734" y="246997"/>
                  </a:lnTo>
                  <a:close/>
                </a:path>
                <a:path w="774065" h="723900">
                  <a:moveTo>
                    <a:pt x="314367" y="117828"/>
                  </a:moveTo>
                  <a:lnTo>
                    <a:pt x="297809" y="121187"/>
                  </a:lnTo>
                  <a:lnTo>
                    <a:pt x="284259" y="130337"/>
                  </a:lnTo>
                  <a:lnTo>
                    <a:pt x="275109" y="143887"/>
                  </a:lnTo>
                  <a:lnTo>
                    <a:pt x="271750" y="160445"/>
                  </a:lnTo>
                  <a:lnTo>
                    <a:pt x="271750" y="164686"/>
                  </a:lnTo>
                  <a:lnTo>
                    <a:pt x="272567" y="168675"/>
                  </a:lnTo>
                  <a:lnTo>
                    <a:pt x="273708" y="172581"/>
                  </a:lnTo>
                  <a:lnTo>
                    <a:pt x="164759" y="272410"/>
                  </a:lnTo>
                  <a:lnTo>
                    <a:pt x="200619" y="272410"/>
                  </a:lnTo>
                  <a:lnTo>
                    <a:pt x="287310" y="193051"/>
                  </a:lnTo>
                  <a:lnTo>
                    <a:pt x="341423" y="193051"/>
                  </a:lnTo>
                  <a:lnTo>
                    <a:pt x="342712" y="192077"/>
                  </a:lnTo>
                  <a:lnTo>
                    <a:pt x="387542" y="192077"/>
                  </a:lnTo>
                  <a:lnTo>
                    <a:pt x="366930" y="178863"/>
                  </a:lnTo>
                  <a:lnTo>
                    <a:pt x="314367" y="178863"/>
                  </a:lnTo>
                  <a:lnTo>
                    <a:pt x="307191" y="177418"/>
                  </a:lnTo>
                  <a:lnTo>
                    <a:pt x="301337" y="173476"/>
                  </a:lnTo>
                  <a:lnTo>
                    <a:pt x="297394" y="167625"/>
                  </a:lnTo>
                  <a:lnTo>
                    <a:pt x="295951" y="160445"/>
                  </a:lnTo>
                  <a:lnTo>
                    <a:pt x="297394" y="153315"/>
                  </a:lnTo>
                  <a:lnTo>
                    <a:pt x="301337" y="147457"/>
                  </a:lnTo>
                  <a:lnTo>
                    <a:pt x="307191" y="143494"/>
                  </a:lnTo>
                  <a:lnTo>
                    <a:pt x="314367" y="142037"/>
                  </a:lnTo>
                  <a:lnTo>
                    <a:pt x="352393" y="142037"/>
                  </a:lnTo>
                  <a:lnTo>
                    <a:pt x="344506" y="130333"/>
                  </a:lnTo>
                  <a:lnTo>
                    <a:pt x="330960" y="121186"/>
                  </a:lnTo>
                  <a:lnTo>
                    <a:pt x="314367" y="117828"/>
                  </a:lnTo>
                  <a:close/>
                </a:path>
                <a:path w="774065" h="723900">
                  <a:moveTo>
                    <a:pt x="483116" y="222778"/>
                  </a:moveTo>
                  <a:lnTo>
                    <a:pt x="479535" y="222778"/>
                  </a:lnTo>
                  <a:lnTo>
                    <a:pt x="471789" y="223515"/>
                  </a:lnTo>
                  <a:lnTo>
                    <a:pt x="464519" y="225620"/>
                  </a:lnTo>
                  <a:lnTo>
                    <a:pt x="457830" y="228932"/>
                  </a:lnTo>
                  <a:lnTo>
                    <a:pt x="451829" y="233291"/>
                  </a:lnTo>
                  <a:lnTo>
                    <a:pt x="513632" y="233291"/>
                  </a:lnTo>
                  <a:lnTo>
                    <a:pt x="520908" y="224160"/>
                  </a:lnTo>
                  <a:lnTo>
                    <a:pt x="489796" y="224160"/>
                  </a:lnTo>
                  <a:lnTo>
                    <a:pt x="486456" y="223354"/>
                  </a:lnTo>
                  <a:lnTo>
                    <a:pt x="483116" y="222778"/>
                  </a:lnTo>
                  <a:close/>
                </a:path>
                <a:path w="774065" h="723900">
                  <a:moveTo>
                    <a:pt x="644702" y="6607"/>
                  </a:moveTo>
                  <a:lnTo>
                    <a:pt x="628144" y="9966"/>
                  </a:lnTo>
                  <a:lnTo>
                    <a:pt x="614595" y="19115"/>
                  </a:lnTo>
                  <a:lnTo>
                    <a:pt x="605445" y="32665"/>
                  </a:lnTo>
                  <a:lnTo>
                    <a:pt x="602086" y="49223"/>
                  </a:lnTo>
                  <a:lnTo>
                    <a:pt x="602619" y="55872"/>
                  </a:lnTo>
                  <a:lnTo>
                    <a:pt x="604153" y="62199"/>
                  </a:lnTo>
                  <a:lnTo>
                    <a:pt x="606587" y="68130"/>
                  </a:lnTo>
                  <a:lnTo>
                    <a:pt x="609824" y="73589"/>
                  </a:lnTo>
                  <a:lnTo>
                    <a:pt x="489796" y="224160"/>
                  </a:lnTo>
                  <a:lnTo>
                    <a:pt x="520908" y="224160"/>
                  </a:lnTo>
                  <a:lnTo>
                    <a:pt x="628881" y="88667"/>
                  </a:lnTo>
                  <a:lnTo>
                    <a:pt x="660554" y="88667"/>
                  </a:lnTo>
                  <a:lnTo>
                    <a:pt x="661418" y="88492"/>
                  </a:lnTo>
                  <a:lnTo>
                    <a:pt x="674967" y="79362"/>
                  </a:lnTo>
                  <a:lnTo>
                    <a:pt x="682948" y="67547"/>
                  </a:lnTo>
                  <a:lnTo>
                    <a:pt x="644702" y="67547"/>
                  </a:lnTo>
                  <a:lnTo>
                    <a:pt x="637528" y="66104"/>
                  </a:lnTo>
                  <a:lnTo>
                    <a:pt x="631678" y="62164"/>
                  </a:lnTo>
                  <a:lnTo>
                    <a:pt x="627738" y="56314"/>
                  </a:lnTo>
                  <a:lnTo>
                    <a:pt x="626295" y="49139"/>
                  </a:lnTo>
                  <a:lnTo>
                    <a:pt x="627750" y="42005"/>
                  </a:lnTo>
                  <a:lnTo>
                    <a:pt x="631709" y="36150"/>
                  </a:lnTo>
                  <a:lnTo>
                    <a:pt x="637563" y="32188"/>
                  </a:lnTo>
                  <a:lnTo>
                    <a:pt x="644702" y="30732"/>
                  </a:lnTo>
                  <a:lnTo>
                    <a:pt x="682807" y="30732"/>
                  </a:lnTo>
                  <a:lnTo>
                    <a:pt x="674893" y="19084"/>
                  </a:lnTo>
                  <a:lnTo>
                    <a:pt x="661287" y="9954"/>
                  </a:lnTo>
                  <a:lnTo>
                    <a:pt x="644702" y="6607"/>
                  </a:lnTo>
                  <a:close/>
                </a:path>
                <a:path w="774065" h="723900">
                  <a:moveTo>
                    <a:pt x="341423" y="193051"/>
                  </a:moveTo>
                  <a:lnTo>
                    <a:pt x="287310" y="193051"/>
                  </a:lnTo>
                  <a:lnTo>
                    <a:pt x="293222" y="197232"/>
                  </a:lnTo>
                  <a:lnTo>
                    <a:pt x="299776" y="200386"/>
                  </a:lnTo>
                  <a:lnTo>
                    <a:pt x="306879" y="202378"/>
                  </a:lnTo>
                  <a:lnTo>
                    <a:pt x="314440" y="203072"/>
                  </a:lnTo>
                  <a:lnTo>
                    <a:pt x="322411" y="202304"/>
                  </a:lnTo>
                  <a:lnTo>
                    <a:pt x="329860" y="200107"/>
                  </a:lnTo>
                  <a:lnTo>
                    <a:pt x="336667" y="196645"/>
                  </a:lnTo>
                  <a:lnTo>
                    <a:pt x="341423" y="193051"/>
                  </a:lnTo>
                  <a:close/>
                </a:path>
                <a:path w="774065" h="723900">
                  <a:moveTo>
                    <a:pt x="352393" y="142037"/>
                  </a:moveTo>
                  <a:lnTo>
                    <a:pt x="314367" y="142037"/>
                  </a:lnTo>
                  <a:lnTo>
                    <a:pt x="321523" y="143494"/>
                  </a:lnTo>
                  <a:lnTo>
                    <a:pt x="327360" y="147426"/>
                  </a:lnTo>
                  <a:lnTo>
                    <a:pt x="331319" y="153279"/>
                  </a:lnTo>
                  <a:lnTo>
                    <a:pt x="332775" y="160455"/>
                  </a:lnTo>
                  <a:lnTo>
                    <a:pt x="331330" y="167625"/>
                  </a:lnTo>
                  <a:lnTo>
                    <a:pt x="327387" y="173476"/>
                  </a:lnTo>
                  <a:lnTo>
                    <a:pt x="321537" y="177418"/>
                  </a:lnTo>
                  <a:lnTo>
                    <a:pt x="314367" y="178863"/>
                  </a:lnTo>
                  <a:lnTo>
                    <a:pt x="366930" y="178863"/>
                  </a:lnTo>
                  <a:lnTo>
                    <a:pt x="355350" y="171439"/>
                  </a:lnTo>
                  <a:lnTo>
                    <a:pt x="356324" y="167942"/>
                  </a:lnTo>
                  <a:lnTo>
                    <a:pt x="356908" y="164686"/>
                  </a:lnTo>
                  <a:lnTo>
                    <a:pt x="356983" y="160445"/>
                  </a:lnTo>
                  <a:lnTo>
                    <a:pt x="353636" y="143882"/>
                  </a:lnTo>
                  <a:lnTo>
                    <a:pt x="352393" y="142037"/>
                  </a:lnTo>
                  <a:close/>
                </a:path>
                <a:path w="774065" h="723900">
                  <a:moveTo>
                    <a:pt x="660554" y="88667"/>
                  </a:moveTo>
                  <a:lnTo>
                    <a:pt x="628881" y="88667"/>
                  </a:lnTo>
                  <a:lnTo>
                    <a:pt x="633855" y="90698"/>
                  </a:lnTo>
                  <a:lnTo>
                    <a:pt x="639153" y="91840"/>
                  </a:lnTo>
                  <a:lnTo>
                    <a:pt x="644859" y="91840"/>
                  </a:lnTo>
                  <a:lnTo>
                    <a:pt x="660554" y="88667"/>
                  </a:lnTo>
                  <a:close/>
                </a:path>
                <a:path w="774065" h="723900">
                  <a:moveTo>
                    <a:pt x="682807" y="30732"/>
                  </a:moveTo>
                  <a:lnTo>
                    <a:pt x="644702" y="30732"/>
                  </a:lnTo>
                  <a:lnTo>
                    <a:pt x="651863" y="32188"/>
                  </a:lnTo>
                  <a:lnTo>
                    <a:pt x="657701" y="36115"/>
                  </a:lnTo>
                  <a:lnTo>
                    <a:pt x="661664" y="41965"/>
                  </a:lnTo>
                  <a:lnTo>
                    <a:pt x="663121" y="49139"/>
                  </a:lnTo>
                  <a:lnTo>
                    <a:pt x="661676" y="56314"/>
                  </a:lnTo>
                  <a:lnTo>
                    <a:pt x="657732" y="62164"/>
                  </a:lnTo>
                  <a:lnTo>
                    <a:pt x="651878" y="66104"/>
                  </a:lnTo>
                  <a:lnTo>
                    <a:pt x="644702" y="67547"/>
                  </a:lnTo>
                  <a:lnTo>
                    <a:pt x="682948" y="67547"/>
                  </a:lnTo>
                  <a:lnTo>
                    <a:pt x="684117" y="65817"/>
                  </a:lnTo>
                  <a:lnTo>
                    <a:pt x="687476" y="49223"/>
                  </a:lnTo>
                  <a:lnTo>
                    <a:pt x="684097" y="32630"/>
                  </a:lnTo>
                  <a:lnTo>
                    <a:pt x="682807" y="30732"/>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grpSp>
      <p:grpSp>
        <p:nvGrpSpPr>
          <p:cNvPr id="31" name="object 31"/>
          <p:cNvGrpSpPr/>
          <p:nvPr/>
        </p:nvGrpSpPr>
        <p:grpSpPr>
          <a:xfrm>
            <a:off x="8435950" y="3073324"/>
            <a:ext cx="648711" cy="628766"/>
            <a:chOff x="14415706" y="5984141"/>
            <a:chExt cx="1069849" cy="1036955"/>
          </a:xfrm>
        </p:grpSpPr>
        <p:sp>
          <p:nvSpPr>
            <p:cNvPr id="32" name="object 32"/>
            <p:cNvSpPr/>
            <p:nvPr/>
          </p:nvSpPr>
          <p:spPr>
            <a:xfrm>
              <a:off x="14415706" y="5984141"/>
              <a:ext cx="1036955" cy="1036955"/>
            </a:xfrm>
            <a:custGeom>
              <a:avLst/>
              <a:gdLst/>
              <a:ahLst/>
              <a:cxnLst/>
              <a:rect l="l" t="t" r="r" b="b"/>
              <a:pathLst>
                <a:path w="1036955" h="1036954">
                  <a:moveTo>
                    <a:pt x="518308" y="0"/>
                  </a:moveTo>
                  <a:lnTo>
                    <a:pt x="471132" y="2118"/>
                  </a:lnTo>
                  <a:lnTo>
                    <a:pt x="425142" y="8350"/>
                  </a:lnTo>
                  <a:lnTo>
                    <a:pt x="380522" y="18514"/>
                  </a:lnTo>
                  <a:lnTo>
                    <a:pt x="337454" y="32426"/>
                  </a:lnTo>
                  <a:lnTo>
                    <a:pt x="296122" y="49904"/>
                  </a:lnTo>
                  <a:lnTo>
                    <a:pt x="256708" y="70764"/>
                  </a:lnTo>
                  <a:lnTo>
                    <a:pt x="219396" y="94824"/>
                  </a:lnTo>
                  <a:lnTo>
                    <a:pt x="184369" y="121900"/>
                  </a:lnTo>
                  <a:lnTo>
                    <a:pt x="151809" y="151809"/>
                  </a:lnTo>
                  <a:lnTo>
                    <a:pt x="121900" y="184369"/>
                  </a:lnTo>
                  <a:lnTo>
                    <a:pt x="94824" y="219396"/>
                  </a:lnTo>
                  <a:lnTo>
                    <a:pt x="70764" y="256708"/>
                  </a:lnTo>
                  <a:lnTo>
                    <a:pt x="49904" y="296122"/>
                  </a:lnTo>
                  <a:lnTo>
                    <a:pt x="32426" y="337454"/>
                  </a:lnTo>
                  <a:lnTo>
                    <a:pt x="18514" y="380522"/>
                  </a:lnTo>
                  <a:lnTo>
                    <a:pt x="8350" y="425142"/>
                  </a:lnTo>
                  <a:lnTo>
                    <a:pt x="2118" y="471132"/>
                  </a:lnTo>
                  <a:lnTo>
                    <a:pt x="0" y="518308"/>
                  </a:lnTo>
                  <a:lnTo>
                    <a:pt x="2118" y="565485"/>
                  </a:lnTo>
                  <a:lnTo>
                    <a:pt x="8350" y="611475"/>
                  </a:lnTo>
                  <a:lnTo>
                    <a:pt x="18514" y="656095"/>
                  </a:lnTo>
                  <a:lnTo>
                    <a:pt x="32426" y="699163"/>
                  </a:lnTo>
                  <a:lnTo>
                    <a:pt x="49904" y="740495"/>
                  </a:lnTo>
                  <a:lnTo>
                    <a:pt x="70764" y="779908"/>
                  </a:lnTo>
                  <a:lnTo>
                    <a:pt x="94824" y="817220"/>
                  </a:lnTo>
                  <a:lnTo>
                    <a:pt x="121900" y="852248"/>
                  </a:lnTo>
                  <a:lnTo>
                    <a:pt x="151809" y="884808"/>
                  </a:lnTo>
                  <a:lnTo>
                    <a:pt x="184369" y="914717"/>
                  </a:lnTo>
                  <a:lnTo>
                    <a:pt x="219396" y="941793"/>
                  </a:lnTo>
                  <a:lnTo>
                    <a:pt x="256708" y="965853"/>
                  </a:lnTo>
                  <a:lnTo>
                    <a:pt x="296122" y="986713"/>
                  </a:lnTo>
                  <a:lnTo>
                    <a:pt x="337454" y="1004190"/>
                  </a:lnTo>
                  <a:lnTo>
                    <a:pt x="380522" y="1018103"/>
                  </a:lnTo>
                  <a:lnTo>
                    <a:pt x="425142" y="1028266"/>
                  </a:lnTo>
                  <a:lnTo>
                    <a:pt x="471132" y="1034499"/>
                  </a:lnTo>
                  <a:lnTo>
                    <a:pt x="518308" y="1036617"/>
                  </a:lnTo>
                  <a:lnTo>
                    <a:pt x="565485" y="1034499"/>
                  </a:lnTo>
                  <a:lnTo>
                    <a:pt x="611475" y="1028266"/>
                  </a:lnTo>
                  <a:lnTo>
                    <a:pt x="656095" y="1018103"/>
                  </a:lnTo>
                  <a:lnTo>
                    <a:pt x="699163" y="1004190"/>
                  </a:lnTo>
                  <a:lnTo>
                    <a:pt x="740495" y="986713"/>
                  </a:lnTo>
                  <a:lnTo>
                    <a:pt x="779908" y="965853"/>
                  </a:lnTo>
                  <a:lnTo>
                    <a:pt x="817220" y="941793"/>
                  </a:lnTo>
                  <a:lnTo>
                    <a:pt x="852248" y="914717"/>
                  </a:lnTo>
                  <a:lnTo>
                    <a:pt x="884808" y="884808"/>
                  </a:lnTo>
                  <a:lnTo>
                    <a:pt x="914717" y="852248"/>
                  </a:lnTo>
                  <a:lnTo>
                    <a:pt x="941793" y="817220"/>
                  </a:lnTo>
                  <a:lnTo>
                    <a:pt x="965853" y="779908"/>
                  </a:lnTo>
                  <a:lnTo>
                    <a:pt x="986713" y="740495"/>
                  </a:lnTo>
                  <a:lnTo>
                    <a:pt x="1004190" y="699163"/>
                  </a:lnTo>
                  <a:lnTo>
                    <a:pt x="1018103" y="656095"/>
                  </a:lnTo>
                  <a:lnTo>
                    <a:pt x="1028266" y="611475"/>
                  </a:lnTo>
                  <a:lnTo>
                    <a:pt x="1034499" y="565485"/>
                  </a:lnTo>
                  <a:lnTo>
                    <a:pt x="1036617" y="518308"/>
                  </a:lnTo>
                  <a:lnTo>
                    <a:pt x="1034499" y="471132"/>
                  </a:lnTo>
                  <a:lnTo>
                    <a:pt x="1028266" y="425142"/>
                  </a:lnTo>
                  <a:lnTo>
                    <a:pt x="1018103" y="380522"/>
                  </a:lnTo>
                  <a:lnTo>
                    <a:pt x="1004190" y="337454"/>
                  </a:lnTo>
                  <a:lnTo>
                    <a:pt x="986713" y="296122"/>
                  </a:lnTo>
                  <a:lnTo>
                    <a:pt x="965853" y="256708"/>
                  </a:lnTo>
                  <a:lnTo>
                    <a:pt x="941793" y="219396"/>
                  </a:lnTo>
                  <a:lnTo>
                    <a:pt x="914717" y="184369"/>
                  </a:lnTo>
                  <a:lnTo>
                    <a:pt x="884808" y="151809"/>
                  </a:lnTo>
                  <a:lnTo>
                    <a:pt x="852248" y="121900"/>
                  </a:lnTo>
                  <a:lnTo>
                    <a:pt x="817220" y="94824"/>
                  </a:lnTo>
                  <a:lnTo>
                    <a:pt x="779908" y="70764"/>
                  </a:lnTo>
                  <a:lnTo>
                    <a:pt x="740495" y="49904"/>
                  </a:lnTo>
                  <a:lnTo>
                    <a:pt x="699163" y="32426"/>
                  </a:lnTo>
                  <a:lnTo>
                    <a:pt x="656095" y="18514"/>
                  </a:lnTo>
                  <a:lnTo>
                    <a:pt x="611475" y="8350"/>
                  </a:lnTo>
                  <a:lnTo>
                    <a:pt x="565485" y="2118"/>
                  </a:lnTo>
                  <a:lnTo>
                    <a:pt x="518308" y="0"/>
                  </a:lnTo>
                  <a:close/>
                </a:path>
              </a:pathLst>
            </a:custGeom>
            <a:solidFill>
              <a:srgbClr val="04947B"/>
            </a:solidFill>
            <a:ln>
              <a:solidFill>
                <a:srgbClr val="04947B"/>
              </a:solidFill>
            </a:ln>
          </p:spPr>
          <p:txBody>
            <a:bodyPr wrap="square" lIns="0" tIns="0" rIns="0" bIns="0" rtlCol="0"/>
            <a:lstStyle/>
            <a:p>
              <a:endParaRPr sz="1092">
                <a:latin typeface="Globotipo Texto" panose="00000500000000000000" pitchFamily="50" charset="0"/>
              </a:endParaRPr>
            </a:p>
          </p:txBody>
        </p:sp>
        <p:sp>
          <p:nvSpPr>
            <p:cNvPr id="33" name="object 33"/>
            <p:cNvSpPr/>
            <p:nvPr/>
          </p:nvSpPr>
          <p:spPr>
            <a:xfrm>
              <a:off x="14547025" y="6064447"/>
              <a:ext cx="938530" cy="746760"/>
            </a:xfrm>
            <a:custGeom>
              <a:avLst/>
              <a:gdLst/>
              <a:ahLst/>
              <a:cxnLst/>
              <a:rect l="l" t="t" r="r" b="b"/>
              <a:pathLst>
                <a:path w="938530" h="746759">
                  <a:moveTo>
                    <a:pt x="665678" y="149860"/>
                  </a:moveTo>
                  <a:lnTo>
                    <a:pt x="24784" y="149860"/>
                  </a:lnTo>
                  <a:lnTo>
                    <a:pt x="15138" y="152400"/>
                  </a:lnTo>
                  <a:lnTo>
                    <a:pt x="7260" y="157480"/>
                  </a:lnTo>
                  <a:lnTo>
                    <a:pt x="1948" y="165100"/>
                  </a:lnTo>
                  <a:lnTo>
                    <a:pt x="0" y="175260"/>
                  </a:lnTo>
                  <a:lnTo>
                    <a:pt x="0" y="722630"/>
                  </a:lnTo>
                  <a:lnTo>
                    <a:pt x="1949" y="732790"/>
                  </a:lnTo>
                  <a:lnTo>
                    <a:pt x="7264" y="740410"/>
                  </a:lnTo>
                  <a:lnTo>
                    <a:pt x="15142" y="745490"/>
                  </a:lnTo>
                  <a:lnTo>
                    <a:pt x="24784" y="746760"/>
                  </a:lnTo>
                  <a:lnTo>
                    <a:pt x="761788" y="746760"/>
                  </a:lnTo>
                  <a:lnTo>
                    <a:pt x="771434" y="745490"/>
                  </a:lnTo>
                  <a:lnTo>
                    <a:pt x="779312" y="740410"/>
                  </a:lnTo>
                  <a:lnTo>
                    <a:pt x="784624" y="732790"/>
                  </a:lnTo>
                  <a:lnTo>
                    <a:pt x="786572" y="722630"/>
                  </a:lnTo>
                  <a:lnTo>
                    <a:pt x="786572" y="697230"/>
                  </a:lnTo>
                  <a:lnTo>
                    <a:pt x="49558" y="697230"/>
                  </a:lnTo>
                  <a:lnTo>
                    <a:pt x="49558" y="331470"/>
                  </a:lnTo>
                  <a:lnTo>
                    <a:pt x="500021" y="331470"/>
                  </a:lnTo>
                  <a:lnTo>
                    <a:pt x="494257" y="316230"/>
                  </a:lnTo>
                  <a:lnTo>
                    <a:pt x="488744" y="295910"/>
                  </a:lnTo>
                  <a:lnTo>
                    <a:pt x="486594" y="281940"/>
                  </a:lnTo>
                  <a:lnTo>
                    <a:pt x="49558" y="281940"/>
                  </a:lnTo>
                  <a:lnTo>
                    <a:pt x="49558" y="200660"/>
                  </a:lnTo>
                  <a:lnTo>
                    <a:pt x="491359" y="200660"/>
                  </a:lnTo>
                  <a:lnTo>
                    <a:pt x="494279" y="189230"/>
                  </a:lnTo>
                  <a:lnTo>
                    <a:pt x="501942" y="170180"/>
                  </a:lnTo>
                  <a:lnTo>
                    <a:pt x="924050" y="170180"/>
                  </a:lnTo>
                  <a:lnTo>
                    <a:pt x="922672" y="165100"/>
                  </a:lnTo>
                  <a:lnTo>
                    <a:pt x="916057" y="151130"/>
                  </a:lnTo>
                  <a:lnTo>
                    <a:pt x="676136" y="151130"/>
                  </a:lnTo>
                  <a:lnTo>
                    <a:pt x="665678" y="149860"/>
                  </a:lnTo>
                  <a:close/>
                </a:path>
                <a:path w="938530" h="746759">
                  <a:moveTo>
                    <a:pt x="786572" y="501650"/>
                  </a:moveTo>
                  <a:lnTo>
                    <a:pt x="736993" y="501650"/>
                  </a:lnTo>
                  <a:lnTo>
                    <a:pt x="736993" y="697230"/>
                  </a:lnTo>
                  <a:lnTo>
                    <a:pt x="786572" y="697230"/>
                  </a:lnTo>
                  <a:lnTo>
                    <a:pt x="786572" y="501650"/>
                  </a:lnTo>
                  <a:close/>
                </a:path>
                <a:path w="938530" h="746759">
                  <a:moveTo>
                    <a:pt x="516762" y="562610"/>
                  </a:moveTo>
                  <a:lnTo>
                    <a:pt x="364826" y="562610"/>
                  </a:lnTo>
                  <a:lnTo>
                    <a:pt x="441860" y="640080"/>
                  </a:lnTo>
                  <a:lnTo>
                    <a:pt x="450053" y="645160"/>
                  </a:lnTo>
                  <a:lnTo>
                    <a:pt x="459378" y="647700"/>
                  </a:lnTo>
                  <a:lnTo>
                    <a:pt x="468703" y="645160"/>
                  </a:lnTo>
                  <a:lnTo>
                    <a:pt x="476896" y="640080"/>
                  </a:lnTo>
                  <a:lnTo>
                    <a:pt x="518026" y="599440"/>
                  </a:lnTo>
                  <a:lnTo>
                    <a:pt x="523468" y="590550"/>
                  </a:lnTo>
                  <a:lnTo>
                    <a:pt x="525282" y="581660"/>
                  </a:lnTo>
                  <a:lnTo>
                    <a:pt x="523468" y="571500"/>
                  </a:lnTo>
                  <a:lnTo>
                    <a:pt x="518026" y="563880"/>
                  </a:lnTo>
                  <a:lnTo>
                    <a:pt x="516762" y="562610"/>
                  </a:lnTo>
                  <a:close/>
                </a:path>
                <a:path w="938530" h="746759">
                  <a:moveTo>
                    <a:pt x="291463" y="382271"/>
                  </a:moveTo>
                  <a:lnTo>
                    <a:pt x="279034" y="383540"/>
                  </a:lnTo>
                  <a:lnTo>
                    <a:pt x="268809" y="388620"/>
                  </a:lnTo>
                  <a:lnTo>
                    <a:pt x="262521" y="398780"/>
                  </a:lnTo>
                  <a:lnTo>
                    <a:pt x="261887" y="411480"/>
                  </a:lnTo>
                  <a:lnTo>
                    <a:pt x="295980" y="575310"/>
                  </a:lnTo>
                  <a:lnTo>
                    <a:pt x="301680" y="588010"/>
                  </a:lnTo>
                  <a:lnTo>
                    <a:pt x="312584" y="595630"/>
                  </a:lnTo>
                  <a:lnTo>
                    <a:pt x="325691" y="596900"/>
                  </a:lnTo>
                  <a:lnTo>
                    <a:pt x="338000" y="589280"/>
                  </a:lnTo>
                  <a:lnTo>
                    <a:pt x="364826" y="562610"/>
                  </a:lnTo>
                  <a:lnTo>
                    <a:pt x="516762" y="562610"/>
                  </a:lnTo>
                  <a:lnTo>
                    <a:pt x="440970" y="486410"/>
                  </a:lnTo>
                  <a:lnTo>
                    <a:pt x="467263" y="459740"/>
                  </a:lnTo>
                  <a:lnTo>
                    <a:pt x="474251" y="448310"/>
                  </a:lnTo>
                  <a:lnTo>
                    <a:pt x="474124" y="435610"/>
                  </a:lnTo>
                  <a:lnTo>
                    <a:pt x="467593" y="424180"/>
                  </a:lnTo>
                  <a:lnTo>
                    <a:pt x="455368" y="417830"/>
                  </a:lnTo>
                  <a:lnTo>
                    <a:pt x="291463" y="382271"/>
                  </a:lnTo>
                  <a:close/>
                </a:path>
                <a:path w="938530" h="746759">
                  <a:moveTo>
                    <a:pt x="500021" y="331470"/>
                  </a:moveTo>
                  <a:lnTo>
                    <a:pt x="447284" y="331470"/>
                  </a:lnTo>
                  <a:lnTo>
                    <a:pt x="465509" y="374650"/>
                  </a:lnTo>
                  <a:lnTo>
                    <a:pt x="490543" y="411480"/>
                  </a:lnTo>
                  <a:lnTo>
                    <a:pt x="521494" y="444500"/>
                  </a:lnTo>
                  <a:lnTo>
                    <a:pt x="557470" y="469900"/>
                  </a:lnTo>
                  <a:lnTo>
                    <a:pt x="597575" y="490220"/>
                  </a:lnTo>
                  <a:lnTo>
                    <a:pt x="640919" y="501650"/>
                  </a:lnTo>
                  <a:lnTo>
                    <a:pt x="686607" y="506730"/>
                  </a:lnTo>
                  <a:lnTo>
                    <a:pt x="699485" y="505460"/>
                  </a:lnTo>
                  <a:lnTo>
                    <a:pt x="712181" y="505460"/>
                  </a:lnTo>
                  <a:lnTo>
                    <a:pt x="724686" y="502920"/>
                  </a:lnTo>
                  <a:lnTo>
                    <a:pt x="736993" y="501650"/>
                  </a:lnTo>
                  <a:lnTo>
                    <a:pt x="786572" y="501650"/>
                  </a:lnTo>
                  <a:lnTo>
                    <a:pt x="786572" y="485140"/>
                  </a:lnTo>
                  <a:lnTo>
                    <a:pt x="829715" y="461010"/>
                  </a:lnTo>
                  <a:lnTo>
                    <a:pt x="835890" y="455930"/>
                  </a:lnTo>
                  <a:lnTo>
                    <a:pt x="686518" y="455930"/>
                  </a:lnTo>
                  <a:lnTo>
                    <a:pt x="673702" y="444500"/>
                  </a:lnTo>
                  <a:lnTo>
                    <a:pt x="618383" y="444488"/>
                  </a:lnTo>
                  <a:lnTo>
                    <a:pt x="568915" y="419100"/>
                  </a:lnTo>
                  <a:lnTo>
                    <a:pt x="528413" y="379730"/>
                  </a:lnTo>
                  <a:lnTo>
                    <a:pt x="545019" y="374650"/>
                  </a:lnTo>
                  <a:lnTo>
                    <a:pt x="595604" y="363220"/>
                  </a:lnTo>
                  <a:lnTo>
                    <a:pt x="645960" y="363220"/>
                  </a:lnTo>
                  <a:lnTo>
                    <a:pt x="644776" y="356870"/>
                  </a:lnTo>
                  <a:lnTo>
                    <a:pt x="655188" y="356870"/>
                  </a:lnTo>
                  <a:lnTo>
                    <a:pt x="665643" y="355600"/>
                  </a:lnTo>
                  <a:lnTo>
                    <a:pt x="916167" y="355600"/>
                  </a:lnTo>
                  <a:lnTo>
                    <a:pt x="919480" y="349250"/>
                  </a:lnTo>
                  <a:lnTo>
                    <a:pt x="923288" y="336550"/>
                  </a:lnTo>
                  <a:lnTo>
                    <a:pt x="501942" y="336550"/>
                  </a:lnTo>
                  <a:lnTo>
                    <a:pt x="500021" y="331470"/>
                  </a:lnTo>
                  <a:close/>
                </a:path>
                <a:path w="938530" h="746759">
                  <a:moveTo>
                    <a:pt x="916167" y="355600"/>
                  </a:moveTo>
                  <a:lnTo>
                    <a:pt x="707483" y="355600"/>
                  </a:lnTo>
                  <a:lnTo>
                    <a:pt x="717929" y="356870"/>
                  </a:lnTo>
                  <a:lnTo>
                    <a:pt x="728354" y="356870"/>
                  </a:lnTo>
                  <a:lnTo>
                    <a:pt x="725757" y="370840"/>
                  </a:lnTo>
                  <a:lnTo>
                    <a:pt x="700781" y="444500"/>
                  </a:lnTo>
                  <a:lnTo>
                    <a:pt x="686518" y="455930"/>
                  </a:lnTo>
                  <a:lnTo>
                    <a:pt x="835890" y="455930"/>
                  </a:lnTo>
                  <a:lnTo>
                    <a:pt x="849785" y="444500"/>
                  </a:lnTo>
                  <a:lnTo>
                    <a:pt x="754762" y="444500"/>
                  </a:lnTo>
                  <a:lnTo>
                    <a:pt x="757798" y="438150"/>
                  </a:lnTo>
                  <a:lnTo>
                    <a:pt x="771129" y="394970"/>
                  </a:lnTo>
                  <a:lnTo>
                    <a:pt x="777547" y="363220"/>
                  </a:lnTo>
                  <a:lnTo>
                    <a:pt x="912191" y="363220"/>
                  </a:lnTo>
                  <a:lnTo>
                    <a:pt x="916167" y="355600"/>
                  </a:lnTo>
                  <a:close/>
                </a:path>
                <a:path w="938530" h="746759">
                  <a:moveTo>
                    <a:pt x="618383" y="444488"/>
                  </a:moveTo>
                  <a:close/>
                </a:path>
                <a:path w="938530" h="746759">
                  <a:moveTo>
                    <a:pt x="645960" y="363220"/>
                  </a:moveTo>
                  <a:lnTo>
                    <a:pt x="595604" y="363220"/>
                  </a:lnTo>
                  <a:lnTo>
                    <a:pt x="598632" y="379730"/>
                  </a:lnTo>
                  <a:lnTo>
                    <a:pt x="609918" y="422910"/>
                  </a:lnTo>
                  <a:lnTo>
                    <a:pt x="618410" y="444500"/>
                  </a:lnTo>
                  <a:lnTo>
                    <a:pt x="673702" y="444500"/>
                  </a:lnTo>
                  <a:lnTo>
                    <a:pt x="672278" y="443230"/>
                  </a:lnTo>
                  <a:lnTo>
                    <a:pt x="656943" y="406400"/>
                  </a:lnTo>
                  <a:lnTo>
                    <a:pt x="653482" y="394970"/>
                  </a:lnTo>
                  <a:lnTo>
                    <a:pt x="650290" y="383540"/>
                  </a:lnTo>
                  <a:lnTo>
                    <a:pt x="647382" y="370840"/>
                  </a:lnTo>
                  <a:lnTo>
                    <a:pt x="645960" y="363220"/>
                  </a:lnTo>
                  <a:close/>
                </a:path>
                <a:path w="938530" h="746759">
                  <a:moveTo>
                    <a:pt x="912191" y="363220"/>
                  </a:moveTo>
                  <a:lnTo>
                    <a:pt x="777547" y="363220"/>
                  </a:lnTo>
                  <a:lnTo>
                    <a:pt x="828102" y="374650"/>
                  </a:lnTo>
                  <a:lnTo>
                    <a:pt x="844707" y="379730"/>
                  </a:lnTo>
                  <a:lnTo>
                    <a:pt x="825744" y="400050"/>
                  </a:lnTo>
                  <a:lnTo>
                    <a:pt x="804203" y="419100"/>
                  </a:lnTo>
                  <a:lnTo>
                    <a:pt x="780428" y="433070"/>
                  </a:lnTo>
                  <a:lnTo>
                    <a:pt x="754762" y="444500"/>
                  </a:lnTo>
                  <a:lnTo>
                    <a:pt x="849800" y="444488"/>
                  </a:lnTo>
                  <a:lnTo>
                    <a:pt x="866769" y="430530"/>
                  </a:lnTo>
                  <a:lnTo>
                    <a:pt x="896951" y="392430"/>
                  </a:lnTo>
                  <a:lnTo>
                    <a:pt x="912191" y="363220"/>
                  </a:lnTo>
                  <a:close/>
                </a:path>
                <a:path w="938530" h="746759">
                  <a:moveTo>
                    <a:pt x="871146" y="170180"/>
                  </a:moveTo>
                  <a:lnTo>
                    <a:pt x="501942" y="170180"/>
                  </a:lnTo>
                  <a:lnTo>
                    <a:pt x="545285" y="182880"/>
                  </a:lnTo>
                  <a:lnTo>
                    <a:pt x="567201" y="187960"/>
                  </a:lnTo>
                  <a:lnTo>
                    <a:pt x="589249" y="191770"/>
                  </a:lnTo>
                  <a:lnTo>
                    <a:pt x="588124" y="207010"/>
                  </a:lnTo>
                  <a:lnTo>
                    <a:pt x="587304" y="222250"/>
                  </a:lnTo>
                  <a:lnTo>
                    <a:pt x="586801" y="237490"/>
                  </a:lnTo>
                  <a:lnTo>
                    <a:pt x="586696" y="259080"/>
                  </a:lnTo>
                  <a:lnTo>
                    <a:pt x="586801" y="269240"/>
                  </a:lnTo>
                  <a:lnTo>
                    <a:pt x="587304" y="284480"/>
                  </a:lnTo>
                  <a:lnTo>
                    <a:pt x="588124" y="299720"/>
                  </a:lnTo>
                  <a:lnTo>
                    <a:pt x="589249" y="313690"/>
                  </a:lnTo>
                  <a:lnTo>
                    <a:pt x="523507" y="328930"/>
                  </a:lnTo>
                  <a:lnTo>
                    <a:pt x="501942" y="336550"/>
                  </a:lnTo>
                  <a:lnTo>
                    <a:pt x="871177" y="336550"/>
                  </a:lnTo>
                  <a:lnTo>
                    <a:pt x="849614" y="328930"/>
                  </a:lnTo>
                  <a:lnTo>
                    <a:pt x="783913" y="313690"/>
                  </a:lnTo>
                  <a:lnTo>
                    <a:pt x="784424" y="307340"/>
                  </a:lnTo>
                  <a:lnTo>
                    <a:pt x="638441" y="307340"/>
                  </a:lnTo>
                  <a:lnTo>
                    <a:pt x="637478" y="294640"/>
                  </a:lnTo>
                  <a:lnTo>
                    <a:pt x="636780" y="280670"/>
                  </a:lnTo>
                  <a:lnTo>
                    <a:pt x="636432" y="269240"/>
                  </a:lnTo>
                  <a:lnTo>
                    <a:pt x="636328" y="264160"/>
                  </a:lnTo>
                  <a:lnTo>
                    <a:pt x="636393" y="237490"/>
                  </a:lnTo>
                  <a:lnTo>
                    <a:pt x="636741" y="226060"/>
                  </a:lnTo>
                  <a:lnTo>
                    <a:pt x="636920" y="222250"/>
                  </a:lnTo>
                  <a:lnTo>
                    <a:pt x="637478" y="212090"/>
                  </a:lnTo>
                  <a:lnTo>
                    <a:pt x="638441" y="198120"/>
                  </a:lnTo>
                  <a:lnTo>
                    <a:pt x="784381" y="198120"/>
                  </a:lnTo>
                  <a:lnTo>
                    <a:pt x="783913" y="191770"/>
                  </a:lnTo>
                  <a:lnTo>
                    <a:pt x="805940" y="187960"/>
                  </a:lnTo>
                  <a:lnTo>
                    <a:pt x="827847" y="182880"/>
                  </a:lnTo>
                  <a:lnTo>
                    <a:pt x="871146" y="170180"/>
                  </a:lnTo>
                  <a:close/>
                </a:path>
                <a:path w="938530" h="746759">
                  <a:moveTo>
                    <a:pt x="924050" y="170180"/>
                  </a:moveTo>
                  <a:lnTo>
                    <a:pt x="871146" y="170180"/>
                  </a:lnTo>
                  <a:lnTo>
                    <a:pt x="878691" y="189230"/>
                  </a:lnTo>
                  <a:lnTo>
                    <a:pt x="884236" y="209550"/>
                  </a:lnTo>
                  <a:lnTo>
                    <a:pt x="887654" y="231140"/>
                  </a:lnTo>
                  <a:lnTo>
                    <a:pt x="888821" y="252730"/>
                  </a:lnTo>
                  <a:lnTo>
                    <a:pt x="887658" y="275590"/>
                  </a:lnTo>
                  <a:lnTo>
                    <a:pt x="884251" y="295910"/>
                  </a:lnTo>
                  <a:lnTo>
                    <a:pt x="878718" y="316230"/>
                  </a:lnTo>
                  <a:lnTo>
                    <a:pt x="871177" y="336550"/>
                  </a:lnTo>
                  <a:lnTo>
                    <a:pt x="923288" y="336550"/>
                  </a:lnTo>
                  <a:lnTo>
                    <a:pt x="933571" y="302260"/>
                  </a:lnTo>
                  <a:lnTo>
                    <a:pt x="938442" y="252730"/>
                  </a:lnTo>
                  <a:lnTo>
                    <a:pt x="934381" y="208280"/>
                  </a:lnTo>
                  <a:lnTo>
                    <a:pt x="924050" y="170180"/>
                  </a:lnTo>
                  <a:close/>
                </a:path>
                <a:path w="938530" h="746759">
                  <a:moveTo>
                    <a:pt x="710682" y="306070"/>
                  </a:moveTo>
                  <a:lnTo>
                    <a:pt x="662507" y="306070"/>
                  </a:lnTo>
                  <a:lnTo>
                    <a:pt x="650469" y="307340"/>
                  </a:lnTo>
                  <a:lnTo>
                    <a:pt x="722722" y="307340"/>
                  </a:lnTo>
                  <a:lnTo>
                    <a:pt x="710682" y="306070"/>
                  </a:lnTo>
                  <a:close/>
                </a:path>
                <a:path w="938530" h="746759">
                  <a:moveTo>
                    <a:pt x="784381" y="198120"/>
                  </a:moveTo>
                  <a:lnTo>
                    <a:pt x="734752" y="198120"/>
                  </a:lnTo>
                  <a:lnTo>
                    <a:pt x="735715" y="212090"/>
                  </a:lnTo>
                  <a:lnTo>
                    <a:pt x="736343" y="223520"/>
                  </a:lnTo>
                  <a:lnTo>
                    <a:pt x="736452" y="226060"/>
                  </a:lnTo>
                  <a:lnTo>
                    <a:pt x="736800" y="237490"/>
                  </a:lnTo>
                  <a:lnTo>
                    <a:pt x="736865" y="264160"/>
                  </a:lnTo>
                  <a:lnTo>
                    <a:pt x="736761" y="269240"/>
                  </a:lnTo>
                  <a:lnTo>
                    <a:pt x="736413" y="280670"/>
                  </a:lnTo>
                  <a:lnTo>
                    <a:pt x="735715" y="294640"/>
                  </a:lnTo>
                  <a:lnTo>
                    <a:pt x="734752" y="307340"/>
                  </a:lnTo>
                  <a:lnTo>
                    <a:pt x="784424" y="307340"/>
                  </a:lnTo>
                  <a:lnTo>
                    <a:pt x="785037" y="299720"/>
                  </a:lnTo>
                  <a:lnTo>
                    <a:pt x="785858" y="284480"/>
                  </a:lnTo>
                  <a:lnTo>
                    <a:pt x="786360" y="269240"/>
                  </a:lnTo>
                  <a:lnTo>
                    <a:pt x="786465" y="259080"/>
                  </a:lnTo>
                  <a:lnTo>
                    <a:pt x="786360" y="237490"/>
                  </a:lnTo>
                  <a:lnTo>
                    <a:pt x="785858" y="222250"/>
                  </a:lnTo>
                  <a:lnTo>
                    <a:pt x="785037" y="207010"/>
                  </a:lnTo>
                  <a:lnTo>
                    <a:pt x="784381" y="198120"/>
                  </a:lnTo>
                  <a:close/>
                </a:path>
                <a:path w="938530" h="746759">
                  <a:moveTo>
                    <a:pt x="491359" y="200660"/>
                  </a:moveTo>
                  <a:lnTo>
                    <a:pt x="440353" y="200660"/>
                  </a:lnTo>
                  <a:lnTo>
                    <a:pt x="437955" y="213360"/>
                  </a:lnTo>
                  <a:lnTo>
                    <a:pt x="436214" y="226060"/>
                  </a:lnTo>
                  <a:lnTo>
                    <a:pt x="435152" y="240030"/>
                  </a:lnTo>
                  <a:lnTo>
                    <a:pt x="434828" y="251460"/>
                  </a:lnTo>
                  <a:lnTo>
                    <a:pt x="434895" y="260350"/>
                  </a:lnTo>
                  <a:lnTo>
                    <a:pt x="435202" y="267970"/>
                  </a:lnTo>
                  <a:lnTo>
                    <a:pt x="435716" y="275590"/>
                  </a:lnTo>
                  <a:lnTo>
                    <a:pt x="436436" y="281940"/>
                  </a:lnTo>
                  <a:lnTo>
                    <a:pt x="486594" y="281940"/>
                  </a:lnTo>
                  <a:lnTo>
                    <a:pt x="485421" y="274320"/>
                  </a:lnTo>
                  <a:lnTo>
                    <a:pt x="484309" y="252730"/>
                  </a:lnTo>
                  <a:lnTo>
                    <a:pt x="485429" y="231140"/>
                  </a:lnTo>
                  <a:lnTo>
                    <a:pt x="488763" y="210820"/>
                  </a:lnTo>
                  <a:lnTo>
                    <a:pt x="491359" y="200660"/>
                  </a:lnTo>
                  <a:close/>
                </a:path>
                <a:path w="938530" h="746759">
                  <a:moveTo>
                    <a:pt x="133189" y="215900"/>
                  </a:moveTo>
                  <a:lnTo>
                    <a:pt x="91724" y="215900"/>
                  </a:lnTo>
                  <a:lnTo>
                    <a:pt x="82080" y="218440"/>
                  </a:lnTo>
                  <a:lnTo>
                    <a:pt x="74205" y="223520"/>
                  </a:lnTo>
                  <a:lnTo>
                    <a:pt x="68897" y="231140"/>
                  </a:lnTo>
                  <a:lnTo>
                    <a:pt x="66950" y="241300"/>
                  </a:lnTo>
                  <a:lnTo>
                    <a:pt x="68898" y="251460"/>
                  </a:lnTo>
                  <a:lnTo>
                    <a:pt x="74209" y="259080"/>
                  </a:lnTo>
                  <a:lnTo>
                    <a:pt x="82084" y="264160"/>
                  </a:lnTo>
                  <a:lnTo>
                    <a:pt x="91724" y="266700"/>
                  </a:lnTo>
                  <a:lnTo>
                    <a:pt x="133189" y="266700"/>
                  </a:lnTo>
                  <a:lnTo>
                    <a:pt x="142834" y="264160"/>
                  </a:lnTo>
                  <a:lnTo>
                    <a:pt x="150708" y="259080"/>
                  </a:lnTo>
                  <a:lnTo>
                    <a:pt x="156017" y="251460"/>
                  </a:lnTo>
                  <a:lnTo>
                    <a:pt x="157963" y="241300"/>
                  </a:lnTo>
                  <a:lnTo>
                    <a:pt x="156015" y="231140"/>
                  </a:lnTo>
                  <a:lnTo>
                    <a:pt x="150704" y="223520"/>
                  </a:lnTo>
                  <a:lnTo>
                    <a:pt x="142829" y="218440"/>
                  </a:lnTo>
                  <a:lnTo>
                    <a:pt x="133189" y="215900"/>
                  </a:lnTo>
                  <a:close/>
                </a:path>
                <a:path w="938530" h="746759">
                  <a:moveTo>
                    <a:pt x="243029" y="215900"/>
                  </a:moveTo>
                  <a:lnTo>
                    <a:pt x="201575" y="215900"/>
                  </a:lnTo>
                  <a:lnTo>
                    <a:pt x="191924" y="218440"/>
                  </a:lnTo>
                  <a:lnTo>
                    <a:pt x="184046" y="223520"/>
                  </a:lnTo>
                  <a:lnTo>
                    <a:pt x="178737" y="231140"/>
                  </a:lnTo>
                  <a:lnTo>
                    <a:pt x="176790" y="241300"/>
                  </a:lnTo>
                  <a:lnTo>
                    <a:pt x="178738" y="251460"/>
                  </a:lnTo>
                  <a:lnTo>
                    <a:pt x="184050" y="259080"/>
                  </a:lnTo>
                  <a:lnTo>
                    <a:pt x="191928" y="264160"/>
                  </a:lnTo>
                  <a:lnTo>
                    <a:pt x="201575" y="266700"/>
                  </a:lnTo>
                  <a:lnTo>
                    <a:pt x="243029" y="266700"/>
                  </a:lnTo>
                  <a:lnTo>
                    <a:pt x="252675" y="264160"/>
                  </a:lnTo>
                  <a:lnTo>
                    <a:pt x="260553" y="259080"/>
                  </a:lnTo>
                  <a:lnTo>
                    <a:pt x="265865" y="251460"/>
                  </a:lnTo>
                  <a:lnTo>
                    <a:pt x="267813" y="241300"/>
                  </a:lnTo>
                  <a:lnTo>
                    <a:pt x="265864" y="231140"/>
                  </a:lnTo>
                  <a:lnTo>
                    <a:pt x="260549" y="223520"/>
                  </a:lnTo>
                  <a:lnTo>
                    <a:pt x="252670" y="218440"/>
                  </a:lnTo>
                  <a:lnTo>
                    <a:pt x="243029" y="215900"/>
                  </a:lnTo>
                  <a:close/>
                </a:path>
                <a:path w="938530" h="746759">
                  <a:moveTo>
                    <a:pt x="734752" y="198120"/>
                  </a:moveTo>
                  <a:lnTo>
                    <a:pt x="638441" y="198120"/>
                  </a:lnTo>
                  <a:lnTo>
                    <a:pt x="662507" y="200660"/>
                  </a:lnTo>
                  <a:lnTo>
                    <a:pt x="710682" y="200660"/>
                  </a:lnTo>
                  <a:lnTo>
                    <a:pt x="734752" y="198120"/>
                  </a:lnTo>
                  <a:close/>
                </a:path>
                <a:path w="938530" h="746759">
                  <a:moveTo>
                    <a:pt x="834746" y="49530"/>
                  </a:moveTo>
                  <a:lnTo>
                    <a:pt x="686596" y="49530"/>
                  </a:lnTo>
                  <a:lnTo>
                    <a:pt x="700830" y="62230"/>
                  </a:lnTo>
                  <a:lnTo>
                    <a:pt x="716219" y="99060"/>
                  </a:lnTo>
                  <a:lnTo>
                    <a:pt x="719679" y="110490"/>
                  </a:lnTo>
                  <a:lnTo>
                    <a:pt x="722871" y="123190"/>
                  </a:lnTo>
                  <a:lnTo>
                    <a:pt x="725779" y="135890"/>
                  </a:lnTo>
                  <a:lnTo>
                    <a:pt x="728386" y="148590"/>
                  </a:lnTo>
                  <a:lnTo>
                    <a:pt x="717956" y="149860"/>
                  </a:lnTo>
                  <a:lnTo>
                    <a:pt x="707511" y="149860"/>
                  </a:lnTo>
                  <a:lnTo>
                    <a:pt x="697056" y="151130"/>
                  </a:lnTo>
                  <a:lnTo>
                    <a:pt x="916057" y="151130"/>
                  </a:lnTo>
                  <a:lnTo>
                    <a:pt x="911848" y="142240"/>
                  </a:lnTo>
                  <a:lnTo>
                    <a:pt x="777547" y="142240"/>
                  </a:lnTo>
                  <a:lnTo>
                    <a:pt x="774519" y="127000"/>
                  </a:lnTo>
                  <a:lnTo>
                    <a:pt x="763243" y="83820"/>
                  </a:lnTo>
                  <a:lnTo>
                    <a:pt x="754762" y="62230"/>
                  </a:lnTo>
                  <a:lnTo>
                    <a:pt x="851338" y="62230"/>
                  </a:lnTo>
                  <a:lnTo>
                    <a:pt x="848808" y="59690"/>
                  </a:lnTo>
                  <a:lnTo>
                    <a:pt x="834746" y="49530"/>
                  </a:lnTo>
                  <a:close/>
                </a:path>
                <a:path w="938530" h="746759">
                  <a:moveTo>
                    <a:pt x="686596" y="0"/>
                  </a:moveTo>
                  <a:lnTo>
                    <a:pt x="637631" y="5080"/>
                  </a:lnTo>
                  <a:lnTo>
                    <a:pt x="591451" y="19050"/>
                  </a:lnTo>
                  <a:lnTo>
                    <a:pt x="549153" y="40640"/>
                  </a:lnTo>
                  <a:lnTo>
                    <a:pt x="511834" y="71120"/>
                  </a:lnTo>
                  <a:lnTo>
                    <a:pt x="480591" y="107950"/>
                  </a:lnTo>
                  <a:lnTo>
                    <a:pt x="456520" y="149860"/>
                  </a:lnTo>
                  <a:lnTo>
                    <a:pt x="655224" y="149860"/>
                  </a:lnTo>
                  <a:lnTo>
                    <a:pt x="644776" y="148590"/>
                  </a:lnTo>
                  <a:lnTo>
                    <a:pt x="646106" y="142240"/>
                  </a:lnTo>
                  <a:lnTo>
                    <a:pt x="595615" y="142240"/>
                  </a:lnTo>
                  <a:lnTo>
                    <a:pt x="578638" y="139700"/>
                  </a:lnTo>
                  <a:lnTo>
                    <a:pt x="561768" y="135890"/>
                  </a:lnTo>
                  <a:lnTo>
                    <a:pt x="528392" y="125730"/>
                  </a:lnTo>
                  <a:lnTo>
                    <a:pt x="547387" y="105410"/>
                  </a:lnTo>
                  <a:lnTo>
                    <a:pt x="568911" y="87630"/>
                  </a:lnTo>
                  <a:lnTo>
                    <a:pt x="592693" y="72390"/>
                  </a:lnTo>
                  <a:lnTo>
                    <a:pt x="618431" y="62230"/>
                  </a:lnTo>
                  <a:lnTo>
                    <a:pt x="672363" y="62230"/>
                  </a:lnTo>
                  <a:lnTo>
                    <a:pt x="686596" y="49530"/>
                  </a:lnTo>
                  <a:lnTo>
                    <a:pt x="834746" y="49530"/>
                  </a:lnTo>
                  <a:lnTo>
                    <a:pt x="813654" y="34290"/>
                  </a:lnTo>
                  <a:lnTo>
                    <a:pt x="774425" y="15240"/>
                  </a:lnTo>
                  <a:lnTo>
                    <a:pt x="731834" y="3810"/>
                  </a:lnTo>
                  <a:lnTo>
                    <a:pt x="686596" y="0"/>
                  </a:lnTo>
                  <a:close/>
                </a:path>
                <a:path w="938530" h="746759">
                  <a:moveTo>
                    <a:pt x="672363" y="62230"/>
                  </a:moveTo>
                  <a:lnTo>
                    <a:pt x="618431" y="62230"/>
                  </a:lnTo>
                  <a:lnTo>
                    <a:pt x="615363" y="68580"/>
                  </a:lnTo>
                  <a:lnTo>
                    <a:pt x="602040" y="111760"/>
                  </a:lnTo>
                  <a:lnTo>
                    <a:pt x="595615" y="142240"/>
                  </a:lnTo>
                  <a:lnTo>
                    <a:pt x="646106" y="142240"/>
                  </a:lnTo>
                  <a:lnTo>
                    <a:pt x="647405" y="135890"/>
                  </a:lnTo>
                  <a:lnTo>
                    <a:pt x="650313" y="123190"/>
                  </a:lnTo>
                  <a:lnTo>
                    <a:pt x="653511" y="110490"/>
                  </a:lnTo>
                  <a:lnTo>
                    <a:pt x="656974" y="99060"/>
                  </a:lnTo>
                  <a:lnTo>
                    <a:pt x="672363" y="62230"/>
                  </a:lnTo>
                  <a:close/>
                </a:path>
                <a:path w="938530" h="746759">
                  <a:moveTo>
                    <a:pt x="851338" y="62230"/>
                  </a:moveTo>
                  <a:lnTo>
                    <a:pt x="754762" y="62230"/>
                  </a:lnTo>
                  <a:lnTo>
                    <a:pt x="780459" y="72390"/>
                  </a:lnTo>
                  <a:lnTo>
                    <a:pt x="804230" y="87630"/>
                  </a:lnTo>
                  <a:lnTo>
                    <a:pt x="825754" y="105410"/>
                  </a:lnTo>
                  <a:lnTo>
                    <a:pt x="844707" y="125730"/>
                  </a:lnTo>
                  <a:lnTo>
                    <a:pt x="811362" y="135890"/>
                  </a:lnTo>
                  <a:lnTo>
                    <a:pt x="794504" y="139700"/>
                  </a:lnTo>
                  <a:lnTo>
                    <a:pt x="777547" y="142240"/>
                  </a:lnTo>
                  <a:lnTo>
                    <a:pt x="911848" y="142240"/>
                  </a:lnTo>
                  <a:lnTo>
                    <a:pt x="904031" y="125730"/>
                  </a:lnTo>
                  <a:lnTo>
                    <a:pt x="879171" y="90170"/>
                  </a:lnTo>
                  <a:lnTo>
                    <a:pt x="851338" y="62230"/>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grpSp>
      <p:grpSp>
        <p:nvGrpSpPr>
          <p:cNvPr id="34" name="object 34"/>
          <p:cNvGrpSpPr/>
          <p:nvPr/>
        </p:nvGrpSpPr>
        <p:grpSpPr>
          <a:xfrm>
            <a:off x="8419302" y="2182179"/>
            <a:ext cx="628766" cy="628766"/>
            <a:chOff x="14415706" y="3748577"/>
            <a:chExt cx="1036955" cy="1036955"/>
          </a:xfrm>
        </p:grpSpPr>
        <p:sp>
          <p:nvSpPr>
            <p:cNvPr id="35" name="object 35"/>
            <p:cNvSpPr/>
            <p:nvPr/>
          </p:nvSpPr>
          <p:spPr>
            <a:xfrm>
              <a:off x="14415706" y="3748577"/>
              <a:ext cx="1036955" cy="1036955"/>
            </a:xfrm>
            <a:custGeom>
              <a:avLst/>
              <a:gdLst/>
              <a:ahLst/>
              <a:cxnLst/>
              <a:rect l="l" t="t" r="r" b="b"/>
              <a:pathLst>
                <a:path w="1036955" h="1036954">
                  <a:moveTo>
                    <a:pt x="518308" y="0"/>
                  </a:moveTo>
                  <a:lnTo>
                    <a:pt x="471132" y="2118"/>
                  </a:lnTo>
                  <a:lnTo>
                    <a:pt x="425142" y="8350"/>
                  </a:lnTo>
                  <a:lnTo>
                    <a:pt x="380522" y="18514"/>
                  </a:lnTo>
                  <a:lnTo>
                    <a:pt x="337454" y="32426"/>
                  </a:lnTo>
                  <a:lnTo>
                    <a:pt x="296122" y="49904"/>
                  </a:lnTo>
                  <a:lnTo>
                    <a:pt x="256708" y="70764"/>
                  </a:lnTo>
                  <a:lnTo>
                    <a:pt x="219396" y="94824"/>
                  </a:lnTo>
                  <a:lnTo>
                    <a:pt x="184369" y="121900"/>
                  </a:lnTo>
                  <a:lnTo>
                    <a:pt x="151809" y="151809"/>
                  </a:lnTo>
                  <a:lnTo>
                    <a:pt x="121900" y="184369"/>
                  </a:lnTo>
                  <a:lnTo>
                    <a:pt x="94824" y="219396"/>
                  </a:lnTo>
                  <a:lnTo>
                    <a:pt x="70764" y="256708"/>
                  </a:lnTo>
                  <a:lnTo>
                    <a:pt x="49904" y="296122"/>
                  </a:lnTo>
                  <a:lnTo>
                    <a:pt x="32426" y="337454"/>
                  </a:lnTo>
                  <a:lnTo>
                    <a:pt x="18514" y="380522"/>
                  </a:lnTo>
                  <a:lnTo>
                    <a:pt x="8350" y="425142"/>
                  </a:lnTo>
                  <a:lnTo>
                    <a:pt x="2118" y="471132"/>
                  </a:lnTo>
                  <a:lnTo>
                    <a:pt x="0" y="518308"/>
                  </a:lnTo>
                  <a:lnTo>
                    <a:pt x="2118" y="565485"/>
                  </a:lnTo>
                  <a:lnTo>
                    <a:pt x="8350" y="611475"/>
                  </a:lnTo>
                  <a:lnTo>
                    <a:pt x="18514" y="656095"/>
                  </a:lnTo>
                  <a:lnTo>
                    <a:pt x="32426" y="699163"/>
                  </a:lnTo>
                  <a:lnTo>
                    <a:pt x="49904" y="740495"/>
                  </a:lnTo>
                  <a:lnTo>
                    <a:pt x="70764" y="779908"/>
                  </a:lnTo>
                  <a:lnTo>
                    <a:pt x="94824" y="817220"/>
                  </a:lnTo>
                  <a:lnTo>
                    <a:pt x="121900" y="852248"/>
                  </a:lnTo>
                  <a:lnTo>
                    <a:pt x="151809" y="884808"/>
                  </a:lnTo>
                  <a:lnTo>
                    <a:pt x="184369" y="914717"/>
                  </a:lnTo>
                  <a:lnTo>
                    <a:pt x="219396" y="941793"/>
                  </a:lnTo>
                  <a:lnTo>
                    <a:pt x="256708" y="965853"/>
                  </a:lnTo>
                  <a:lnTo>
                    <a:pt x="296122" y="986713"/>
                  </a:lnTo>
                  <a:lnTo>
                    <a:pt x="337454" y="1004190"/>
                  </a:lnTo>
                  <a:lnTo>
                    <a:pt x="380522" y="1018103"/>
                  </a:lnTo>
                  <a:lnTo>
                    <a:pt x="425142" y="1028266"/>
                  </a:lnTo>
                  <a:lnTo>
                    <a:pt x="471132" y="1034499"/>
                  </a:lnTo>
                  <a:lnTo>
                    <a:pt x="518308" y="1036617"/>
                  </a:lnTo>
                  <a:lnTo>
                    <a:pt x="565485" y="1034499"/>
                  </a:lnTo>
                  <a:lnTo>
                    <a:pt x="611475" y="1028266"/>
                  </a:lnTo>
                  <a:lnTo>
                    <a:pt x="656095" y="1018103"/>
                  </a:lnTo>
                  <a:lnTo>
                    <a:pt x="699163" y="1004190"/>
                  </a:lnTo>
                  <a:lnTo>
                    <a:pt x="740495" y="986713"/>
                  </a:lnTo>
                  <a:lnTo>
                    <a:pt x="779908" y="965853"/>
                  </a:lnTo>
                  <a:lnTo>
                    <a:pt x="817220" y="941793"/>
                  </a:lnTo>
                  <a:lnTo>
                    <a:pt x="852248" y="914717"/>
                  </a:lnTo>
                  <a:lnTo>
                    <a:pt x="884808" y="884808"/>
                  </a:lnTo>
                  <a:lnTo>
                    <a:pt x="914717" y="852248"/>
                  </a:lnTo>
                  <a:lnTo>
                    <a:pt x="941793" y="817220"/>
                  </a:lnTo>
                  <a:lnTo>
                    <a:pt x="965853" y="779908"/>
                  </a:lnTo>
                  <a:lnTo>
                    <a:pt x="986713" y="740495"/>
                  </a:lnTo>
                  <a:lnTo>
                    <a:pt x="1004190" y="699163"/>
                  </a:lnTo>
                  <a:lnTo>
                    <a:pt x="1018103" y="656095"/>
                  </a:lnTo>
                  <a:lnTo>
                    <a:pt x="1028266" y="611475"/>
                  </a:lnTo>
                  <a:lnTo>
                    <a:pt x="1034499" y="565485"/>
                  </a:lnTo>
                  <a:lnTo>
                    <a:pt x="1036617" y="518308"/>
                  </a:lnTo>
                  <a:lnTo>
                    <a:pt x="1034499" y="471132"/>
                  </a:lnTo>
                  <a:lnTo>
                    <a:pt x="1028266" y="425142"/>
                  </a:lnTo>
                  <a:lnTo>
                    <a:pt x="1018103" y="380522"/>
                  </a:lnTo>
                  <a:lnTo>
                    <a:pt x="1004190" y="337454"/>
                  </a:lnTo>
                  <a:lnTo>
                    <a:pt x="986713" y="296122"/>
                  </a:lnTo>
                  <a:lnTo>
                    <a:pt x="965853" y="256708"/>
                  </a:lnTo>
                  <a:lnTo>
                    <a:pt x="941793" y="219396"/>
                  </a:lnTo>
                  <a:lnTo>
                    <a:pt x="914717" y="184369"/>
                  </a:lnTo>
                  <a:lnTo>
                    <a:pt x="884808" y="151809"/>
                  </a:lnTo>
                  <a:lnTo>
                    <a:pt x="852248" y="121900"/>
                  </a:lnTo>
                  <a:lnTo>
                    <a:pt x="817220" y="94824"/>
                  </a:lnTo>
                  <a:lnTo>
                    <a:pt x="779908" y="70764"/>
                  </a:lnTo>
                  <a:lnTo>
                    <a:pt x="740495" y="49904"/>
                  </a:lnTo>
                  <a:lnTo>
                    <a:pt x="699163" y="32426"/>
                  </a:lnTo>
                  <a:lnTo>
                    <a:pt x="656095" y="18514"/>
                  </a:lnTo>
                  <a:lnTo>
                    <a:pt x="611475" y="8350"/>
                  </a:lnTo>
                  <a:lnTo>
                    <a:pt x="565485" y="2118"/>
                  </a:lnTo>
                  <a:lnTo>
                    <a:pt x="518308" y="0"/>
                  </a:lnTo>
                  <a:close/>
                </a:path>
              </a:pathLst>
            </a:custGeom>
            <a:solidFill>
              <a:srgbClr val="04947B"/>
            </a:solidFill>
          </p:spPr>
          <p:txBody>
            <a:bodyPr wrap="square" lIns="0" tIns="0" rIns="0" bIns="0" rtlCol="0"/>
            <a:lstStyle/>
            <a:p>
              <a:endParaRPr sz="1092">
                <a:latin typeface="Globotipo Texto" panose="00000500000000000000" pitchFamily="50" charset="0"/>
              </a:endParaRPr>
            </a:p>
          </p:txBody>
        </p:sp>
        <p:sp>
          <p:nvSpPr>
            <p:cNvPr id="36" name="object 36"/>
            <p:cNvSpPr/>
            <p:nvPr/>
          </p:nvSpPr>
          <p:spPr>
            <a:xfrm>
              <a:off x="14568920" y="3837670"/>
              <a:ext cx="824865" cy="814705"/>
            </a:xfrm>
            <a:custGeom>
              <a:avLst/>
              <a:gdLst/>
              <a:ahLst/>
              <a:cxnLst/>
              <a:rect l="l" t="t" r="r" b="b"/>
              <a:pathLst>
                <a:path w="824865" h="814704">
                  <a:moveTo>
                    <a:pt x="367982" y="220548"/>
                  </a:moveTo>
                  <a:lnTo>
                    <a:pt x="97459" y="220548"/>
                  </a:lnTo>
                  <a:lnTo>
                    <a:pt x="97459" y="255231"/>
                  </a:lnTo>
                  <a:lnTo>
                    <a:pt x="367982" y="255231"/>
                  </a:lnTo>
                  <a:lnTo>
                    <a:pt x="367982" y="220548"/>
                  </a:lnTo>
                  <a:close/>
                </a:path>
                <a:path w="824865" h="814704">
                  <a:moveTo>
                    <a:pt x="367982" y="154076"/>
                  </a:moveTo>
                  <a:lnTo>
                    <a:pt x="97459" y="154076"/>
                  </a:lnTo>
                  <a:lnTo>
                    <a:pt x="97459" y="188760"/>
                  </a:lnTo>
                  <a:lnTo>
                    <a:pt x="367982" y="188760"/>
                  </a:lnTo>
                  <a:lnTo>
                    <a:pt x="367982" y="154076"/>
                  </a:lnTo>
                  <a:close/>
                </a:path>
                <a:path w="824865" h="814704">
                  <a:moveTo>
                    <a:pt x="367982" y="87617"/>
                  </a:moveTo>
                  <a:lnTo>
                    <a:pt x="97459" y="87617"/>
                  </a:lnTo>
                  <a:lnTo>
                    <a:pt x="97459" y="122301"/>
                  </a:lnTo>
                  <a:lnTo>
                    <a:pt x="367982" y="122301"/>
                  </a:lnTo>
                  <a:lnTo>
                    <a:pt x="367982" y="87617"/>
                  </a:lnTo>
                  <a:close/>
                </a:path>
                <a:path w="824865" h="814704">
                  <a:moveTo>
                    <a:pt x="368579" y="312953"/>
                  </a:moveTo>
                  <a:lnTo>
                    <a:pt x="96850" y="312953"/>
                  </a:lnTo>
                  <a:lnTo>
                    <a:pt x="96850" y="584631"/>
                  </a:lnTo>
                  <a:lnTo>
                    <a:pt x="368579" y="584631"/>
                  </a:lnTo>
                  <a:lnTo>
                    <a:pt x="368579" y="312953"/>
                  </a:lnTo>
                  <a:close/>
                </a:path>
                <a:path w="824865" h="814704">
                  <a:moveTo>
                    <a:pt x="571080" y="549935"/>
                  </a:moveTo>
                  <a:lnTo>
                    <a:pt x="412140" y="549935"/>
                  </a:lnTo>
                  <a:lnTo>
                    <a:pt x="412140" y="584631"/>
                  </a:lnTo>
                  <a:lnTo>
                    <a:pt x="571080" y="584631"/>
                  </a:lnTo>
                  <a:lnTo>
                    <a:pt x="571080" y="549935"/>
                  </a:lnTo>
                  <a:close/>
                </a:path>
                <a:path w="824865" h="814704">
                  <a:moveTo>
                    <a:pt x="571080" y="470928"/>
                  </a:moveTo>
                  <a:lnTo>
                    <a:pt x="412140" y="470928"/>
                  </a:lnTo>
                  <a:lnTo>
                    <a:pt x="412140" y="505625"/>
                  </a:lnTo>
                  <a:lnTo>
                    <a:pt x="571080" y="505625"/>
                  </a:lnTo>
                  <a:lnTo>
                    <a:pt x="571080" y="470928"/>
                  </a:lnTo>
                  <a:close/>
                </a:path>
                <a:path w="824865" h="814704">
                  <a:moveTo>
                    <a:pt x="571080" y="391947"/>
                  </a:moveTo>
                  <a:lnTo>
                    <a:pt x="412140" y="391947"/>
                  </a:lnTo>
                  <a:lnTo>
                    <a:pt x="412140" y="426631"/>
                  </a:lnTo>
                  <a:lnTo>
                    <a:pt x="571080" y="426631"/>
                  </a:lnTo>
                  <a:lnTo>
                    <a:pt x="571080" y="391947"/>
                  </a:lnTo>
                  <a:close/>
                </a:path>
                <a:path w="824865" h="814704">
                  <a:moveTo>
                    <a:pt x="571080" y="312953"/>
                  </a:moveTo>
                  <a:lnTo>
                    <a:pt x="412140" y="312953"/>
                  </a:lnTo>
                  <a:lnTo>
                    <a:pt x="412140" y="347637"/>
                  </a:lnTo>
                  <a:lnTo>
                    <a:pt x="571080" y="347637"/>
                  </a:lnTo>
                  <a:lnTo>
                    <a:pt x="571080" y="312953"/>
                  </a:lnTo>
                  <a:close/>
                </a:path>
                <a:path w="824865" h="814704">
                  <a:moveTo>
                    <a:pt x="588479" y="642327"/>
                  </a:moveTo>
                  <a:lnTo>
                    <a:pt x="97459" y="642327"/>
                  </a:lnTo>
                  <a:lnTo>
                    <a:pt x="97459" y="677024"/>
                  </a:lnTo>
                  <a:lnTo>
                    <a:pt x="588479" y="677024"/>
                  </a:lnTo>
                  <a:lnTo>
                    <a:pt x="588479" y="642327"/>
                  </a:lnTo>
                  <a:close/>
                </a:path>
                <a:path w="824865" h="814704">
                  <a:moveTo>
                    <a:pt x="824445" y="56476"/>
                  </a:moveTo>
                  <a:lnTo>
                    <a:pt x="789686" y="56476"/>
                  </a:lnTo>
                  <a:lnTo>
                    <a:pt x="789686" y="90728"/>
                  </a:lnTo>
                  <a:lnTo>
                    <a:pt x="789686" y="721779"/>
                  </a:lnTo>
                  <a:lnTo>
                    <a:pt x="774369" y="765492"/>
                  </a:lnTo>
                  <a:lnTo>
                    <a:pt x="731926" y="784009"/>
                  </a:lnTo>
                  <a:lnTo>
                    <a:pt x="720026" y="782777"/>
                  </a:lnTo>
                  <a:lnTo>
                    <a:pt x="710412" y="779703"/>
                  </a:lnTo>
                  <a:lnTo>
                    <a:pt x="708761" y="779183"/>
                  </a:lnTo>
                  <a:lnTo>
                    <a:pt x="677252" y="745223"/>
                  </a:lnTo>
                  <a:lnTo>
                    <a:pt x="674154" y="721779"/>
                  </a:lnTo>
                  <a:lnTo>
                    <a:pt x="674154" y="313093"/>
                  </a:lnTo>
                  <a:lnTo>
                    <a:pt x="672401" y="294932"/>
                  </a:lnTo>
                  <a:lnTo>
                    <a:pt x="667118" y="277647"/>
                  </a:lnTo>
                  <a:lnTo>
                    <a:pt x="659676" y="263918"/>
                  </a:lnTo>
                  <a:lnTo>
                    <a:pt x="659676" y="779703"/>
                  </a:lnTo>
                  <a:lnTo>
                    <a:pt x="34747" y="779703"/>
                  </a:lnTo>
                  <a:lnTo>
                    <a:pt x="34747" y="34747"/>
                  </a:lnTo>
                  <a:lnTo>
                    <a:pt x="356539" y="34747"/>
                  </a:lnTo>
                  <a:lnTo>
                    <a:pt x="394385" y="46228"/>
                  </a:lnTo>
                  <a:lnTo>
                    <a:pt x="419646" y="76835"/>
                  </a:lnTo>
                  <a:lnTo>
                    <a:pt x="424764" y="102971"/>
                  </a:lnTo>
                  <a:lnTo>
                    <a:pt x="424764" y="255181"/>
                  </a:lnTo>
                  <a:lnTo>
                    <a:pt x="581482" y="255181"/>
                  </a:lnTo>
                  <a:lnTo>
                    <a:pt x="622350" y="272237"/>
                  </a:lnTo>
                  <a:lnTo>
                    <a:pt x="639406" y="313093"/>
                  </a:lnTo>
                  <a:lnTo>
                    <a:pt x="639406" y="721779"/>
                  </a:lnTo>
                  <a:lnTo>
                    <a:pt x="640651" y="737412"/>
                  </a:lnTo>
                  <a:lnTo>
                    <a:pt x="644525" y="752500"/>
                  </a:lnTo>
                  <a:lnTo>
                    <a:pt x="650900" y="766711"/>
                  </a:lnTo>
                  <a:lnTo>
                    <a:pt x="659676" y="779703"/>
                  </a:lnTo>
                  <a:lnTo>
                    <a:pt x="659676" y="263918"/>
                  </a:lnTo>
                  <a:lnTo>
                    <a:pt x="658507" y="261759"/>
                  </a:lnTo>
                  <a:lnTo>
                    <a:pt x="646811" y="247764"/>
                  </a:lnTo>
                  <a:lnTo>
                    <a:pt x="434086" y="34747"/>
                  </a:lnTo>
                  <a:lnTo>
                    <a:pt x="714375" y="34734"/>
                  </a:lnTo>
                  <a:lnTo>
                    <a:pt x="714375" y="746874"/>
                  </a:lnTo>
                  <a:lnTo>
                    <a:pt x="749122" y="746874"/>
                  </a:lnTo>
                  <a:lnTo>
                    <a:pt x="749134" y="90728"/>
                  </a:lnTo>
                  <a:lnTo>
                    <a:pt x="789686" y="90728"/>
                  </a:lnTo>
                  <a:lnTo>
                    <a:pt x="789686" y="56476"/>
                  </a:lnTo>
                  <a:lnTo>
                    <a:pt x="749134" y="56464"/>
                  </a:lnTo>
                  <a:lnTo>
                    <a:pt x="749134" y="34734"/>
                  </a:lnTo>
                  <a:lnTo>
                    <a:pt x="749134" y="317"/>
                  </a:lnTo>
                  <a:lnTo>
                    <a:pt x="749134" y="0"/>
                  </a:lnTo>
                  <a:lnTo>
                    <a:pt x="361061" y="0"/>
                  </a:lnTo>
                  <a:lnTo>
                    <a:pt x="361061" y="317"/>
                  </a:lnTo>
                  <a:lnTo>
                    <a:pt x="359448" y="317"/>
                  </a:lnTo>
                  <a:lnTo>
                    <a:pt x="358152" y="0"/>
                  </a:lnTo>
                  <a:lnTo>
                    <a:pt x="0" y="0"/>
                  </a:lnTo>
                  <a:lnTo>
                    <a:pt x="0" y="814476"/>
                  </a:lnTo>
                  <a:lnTo>
                    <a:pt x="731761" y="814463"/>
                  </a:lnTo>
                  <a:lnTo>
                    <a:pt x="783170" y="798880"/>
                  </a:lnTo>
                  <a:lnTo>
                    <a:pt x="799985" y="784009"/>
                  </a:lnTo>
                  <a:lnTo>
                    <a:pt x="808863" y="773201"/>
                  </a:lnTo>
                  <a:lnTo>
                    <a:pt x="817372" y="757250"/>
                  </a:lnTo>
                  <a:lnTo>
                    <a:pt x="822642" y="739952"/>
                  </a:lnTo>
                  <a:lnTo>
                    <a:pt x="824445" y="721779"/>
                  </a:lnTo>
                  <a:lnTo>
                    <a:pt x="824445" y="90728"/>
                  </a:lnTo>
                  <a:lnTo>
                    <a:pt x="824445" y="56476"/>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grpSp>
      <p:sp>
        <p:nvSpPr>
          <p:cNvPr id="40" name="object 10">
            <a:extLst>
              <a:ext uri="{FF2B5EF4-FFF2-40B4-BE49-F238E27FC236}">
                <a16:creationId xmlns:a16="http://schemas.microsoft.com/office/drawing/2014/main" id="{9513FED4-91D8-D74F-BDF0-5695364FCC20}"/>
              </a:ext>
            </a:extLst>
          </p:cNvPr>
          <p:cNvSpPr txBox="1"/>
          <p:nvPr/>
        </p:nvSpPr>
        <p:spPr>
          <a:xfrm>
            <a:off x="4506827" y="6168748"/>
            <a:ext cx="1949484" cy="418013"/>
          </a:xfrm>
          <a:prstGeom prst="rect">
            <a:avLst/>
          </a:prstGeom>
        </p:spPr>
        <p:txBody>
          <a:bodyPr vert="horz" wrap="square" lIns="0" tIns="7316" rIns="0" bIns="0" rtlCol="0" anchor="t">
            <a:spAutoFit/>
          </a:bodyPr>
          <a:lstStyle/>
          <a:p>
            <a:pPr marL="96646" marR="3081" indent="-89331" algn="ctr">
              <a:spcBef>
                <a:spcPts val="58"/>
              </a:spcBef>
            </a:pPr>
            <a:r>
              <a:rPr lang="pt-BR" sz="1334" b="1">
                <a:latin typeface="Globotipo Texto" panose="00000500000000000000" pitchFamily="50" charset="0"/>
                <a:cs typeface="Open Sans"/>
              </a:rPr>
              <a:t>Revista mensal: </a:t>
            </a:r>
            <a:r>
              <a:rPr lang="pt-BR" sz="1334" spc="-12">
                <a:latin typeface="Globotipo Texto" panose="00000500000000000000" pitchFamily="50" charset="0"/>
                <a:cs typeface="Open Sans"/>
              </a:rPr>
              <a:t>com foco no Produtor Rural.</a:t>
            </a:r>
          </a:p>
        </p:txBody>
      </p:sp>
      <p:cxnSp>
        <p:nvCxnSpPr>
          <p:cNvPr id="43" name="Conector Angulado 42">
            <a:extLst>
              <a:ext uri="{FF2B5EF4-FFF2-40B4-BE49-F238E27FC236}">
                <a16:creationId xmlns:a16="http://schemas.microsoft.com/office/drawing/2014/main" id="{41FE77DE-CA6B-B840-A75C-AA11A1F669DB}"/>
              </a:ext>
            </a:extLst>
          </p:cNvPr>
          <p:cNvCxnSpPr>
            <a:cxnSpLocks/>
          </p:cNvCxnSpPr>
          <p:nvPr/>
        </p:nvCxnSpPr>
        <p:spPr>
          <a:xfrm rot="5400000" flipH="1" flipV="1">
            <a:off x="7288648" y="375688"/>
            <a:ext cx="334041" cy="3011332"/>
          </a:xfrm>
          <a:prstGeom prst="bentConnector2">
            <a:avLst/>
          </a:prstGeom>
          <a:ln w="9525">
            <a:solidFill>
              <a:srgbClr val="04947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6" name="Conector Angulado 45">
            <a:extLst>
              <a:ext uri="{FF2B5EF4-FFF2-40B4-BE49-F238E27FC236}">
                <a16:creationId xmlns:a16="http://schemas.microsoft.com/office/drawing/2014/main" id="{A7225EA1-F0FD-084E-9718-2682B8EF1856}"/>
              </a:ext>
            </a:extLst>
          </p:cNvPr>
          <p:cNvCxnSpPr>
            <a:cxnSpLocks/>
          </p:cNvCxnSpPr>
          <p:nvPr/>
        </p:nvCxnSpPr>
        <p:spPr>
          <a:xfrm rot="10800000" flipV="1">
            <a:off x="3525705" y="4380300"/>
            <a:ext cx="1360178" cy="1004846"/>
          </a:xfrm>
          <a:prstGeom prst="bentConnector3">
            <a:avLst>
              <a:gd name="adj1" fmla="val 50000"/>
            </a:avLst>
          </a:prstGeom>
          <a:ln w="9525">
            <a:solidFill>
              <a:srgbClr val="04947B"/>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object 2">
            <a:extLst>
              <a:ext uri="{FF2B5EF4-FFF2-40B4-BE49-F238E27FC236}">
                <a16:creationId xmlns:a16="http://schemas.microsoft.com/office/drawing/2014/main" id="{C48DBC33-2FA9-A982-7225-9699288568CE}"/>
              </a:ext>
            </a:extLst>
          </p:cNvPr>
          <p:cNvSpPr txBox="1">
            <a:spLocks/>
          </p:cNvSpPr>
          <p:nvPr/>
        </p:nvSpPr>
        <p:spPr>
          <a:xfrm>
            <a:off x="310611" y="205158"/>
            <a:ext cx="10241228" cy="567997"/>
          </a:xfrm>
          <a:prstGeom prst="rect">
            <a:avLst/>
          </a:prstGeom>
        </p:spPr>
        <p:txBody>
          <a:bodyPr vert="horz" wrap="square" lIns="0" tIns="8085" rIns="0" bIns="0" rtlCol="0">
            <a:spAutoFit/>
          </a:bodyPr>
          <a:lstStyle>
            <a:lvl1pPr>
              <a:defRPr sz="9900" b="1" i="0">
                <a:solidFill>
                  <a:schemeClr val="tx1"/>
                </a:solidFill>
                <a:latin typeface="Open Sans"/>
                <a:ea typeface="+mj-ea"/>
                <a:cs typeface="Open Sans"/>
              </a:defRPr>
            </a:lvl1pPr>
          </a:lstStyle>
          <a:p>
            <a:pPr marL="7701">
              <a:spcBef>
                <a:spcPts val="64"/>
              </a:spcBef>
            </a:pPr>
            <a:r>
              <a:rPr lang="pt-BR" sz="3638">
                <a:latin typeface="Globotipo Texto" panose="00000500000000000000" pitchFamily="50" charset="0"/>
                <a:ea typeface="Tahoma" panose="020B0604030504040204" pitchFamily="34" charset="0"/>
                <a:cs typeface="Tahoma" panose="020B0604030504040204" pitchFamily="34" charset="0"/>
              </a:rPr>
              <a:t>Líder em audiência no segmento</a:t>
            </a:r>
          </a:p>
        </p:txBody>
      </p:sp>
      <p:grpSp>
        <p:nvGrpSpPr>
          <p:cNvPr id="47" name="Agrupar 46">
            <a:extLst>
              <a:ext uri="{FF2B5EF4-FFF2-40B4-BE49-F238E27FC236}">
                <a16:creationId xmlns:a16="http://schemas.microsoft.com/office/drawing/2014/main" id="{380D2030-E900-4743-AD2F-377FFEC0713A}"/>
              </a:ext>
            </a:extLst>
          </p:cNvPr>
          <p:cNvGrpSpPr/>
          <p:nvPr/>
        </p:nvGrpSpPr>
        <p:grpSpPr>
          <a:xfrm>
            <a:off x="5198124" y="5549687"/>
            <a:ext cx="628766" cy="628766"/>
            <a:chOff x="5863526" y="6397244"/>
            <a:chExt cx="1036955" cy="1036955"/>
          </a:xfrm>
        </p:grpSpPr>
        <p:sp>
          <p:nvSpPr>
            <p:cNvPr id="62" name="object 22">
              <a:extLst>
                <a:ext uri="{FF2B5EF4-FFF2-40B4-BE49-F238E27FC236}">
                  <a16:creationId xmlns:a16="http://schemas.microsoft.com/office/drawing/2014/main" id="{38A9C5A2-0996-FC4E-A995-DB216542C18E}"/>
                </a:ext>
              </a:extLst>
            </p:cNvPr>
            <p:cNvSpPr/>
            <p:nvPr/>
          </p:nvSpPr>
          <p:spPr>
            <a:xfrm>
              <a:off x="5863526" y="6397244"/>
              <a:ext cx="1036955" cy="1036955"/>
            </a:xfrm>
            <a:custGeom>
              <a:avLst/>
              <a:gdLst/>
              <a:ahLst/>
              <a:cxnLst/>
              <a:rect l="l" t="t" r="r" b="b"/>
              <a:pathLst>
                <a:path w="1036954" h="1036954">
                  <a:moveTo>
                    <a:pt x="518308" y="0"/>
                  </a:moveTo>
                  <a:lnTo>
                    <a:pt x="471132" y="2118"/>
                  </a:lnTo>
                  <a:lnTo>
                    <a:pt x="425142" y="8350"/>
                  </a:lnTo>
                  <a:lnTo>
                    <a:pt x="380522" y="18514"/>
                  </a:lnTo>
                  <a:lnTo>
                    <a:pt x="337454" y="32426"/>
                  </a:lnTo>
                  <a:lnTo>
                    <a:pt x="296122" y="49904"/>
                  </a:lnTo>
                  <a:lnTo>
                    <a:pt x="256708" y="70764"/>
                  </a:lnTo>
                  <a:lnTo>
                    <a:pt x="219396" y="94824"/>
                  </a:lnTo>
                  <a:lnTo>
                    <a:pt x="184369" y="121900"/>
                  </a:lnTo>
                  <a:lnTo>
                    <a:pt x="151809" y="151809"/>
                  </a:lnTo>
                  <a:lnTo>
                    <a:pt x="121900" y="184369"/>
                  </a:lnTo>
                  <a:lnTo>
                    <a:pt x="94824" y="219396"/>
                  </a:lnTo>
                  <a:lnTo>
                    <a:pt x="70764" y="256708"/>
                  </a:lnTo>
                  <a:lnTo>
                    <a:pt x="49904" y="296122"/>
                  </a:lnTo>
                  <a:lnTo>
                    <a:pt x="32426" y="337454"/>
                  </a:lnTo>
                  <a:lnTo>
                    <a:pt x="18514" y="380522"/>
                  </a:lnTo>
                  <a:lnTo>
                    <a:pt x="8350" y="425142"/>
                  </a:lnTo>
                  <a:lnTo>
                    <a:pt x="2118" y="471132"/>
                  </a:lnTo>
                  <a:lnTo>
                    <a:pt x="0" y="518308"/>
                  </a:lnTo>
                  <a:lnTo>
                    <a:pt x="2118" y="565485"/>
                  </a:lnTo>
                  <a:lnTo>
                    <a:pt x="8350" y="611475"/>
                  </a:lnTo>
                  <a:lnTo>
                    <a:pt x="18514" y="656095"/>
                  </a:lnTo>
                  <a:lnTo>
                    <a:pt x="32426" y="699163"/>
                  </a:lnTo>
                  <a:lnTo>
                    <a:pt x="49904" y="740495"/>
                  </a:lnTo>
                  <a:lnTo>
                    <a:pt x="70764" y="779908"/>
                  </a:lnTo>
                  <a:lnTo>
                    <a:pt x="94824" y="817220"/>
                  </a:lnTo>
                  <a:lnTo>
                    <a:pt x="121900" y="852248"/>
                  </a:lnTo>
                  <a:lnTo>
                    <a:pt x="151809" y="884808"/>
                  </a:lnTo>
                  <a:lnTo>
                    <a:pt x="184369" y="914717"/>
                  </a:lnTo>
                  <a:lnTo>
                    <a:pt x="219396" y="941793"/>
                  </a:lnTo>
                  <a:lnTo>
                    <a:pt x="256708" y="965853"/>
                  </a:lnTo>
                  <a:lnTo>
                    <a:pt x="296122" y="986713"/>
                  </a:lnTo>
                  <a:lnTo>
                    <a:pt x="337454" y="1004190"/>
                  </a:lnTo>
                  <a:lnTo>
                    <a:pt x="380522" y="1018103"/>
                  </a:lnTo>
                  <a:lnTo>
                    <a:pt x="425142" y="1028266"/>
                  </a:lnTo>
                  <a:lnTo>
                    <a:pt x="471132" y="1034499"/>
                  </a:lnTo>
                  <a:lnTo>
                    <a:pt x="518308" y="1036617"/>
                  </a:lnTo>
                  <a:lnTo>
                    <a:pt x="565485" y="1034499"/>
                  </a:lnTo>
                  <a:lnTo>
                    <a:pt x="611475" y="1028266"/>
                  </a:lnTo>
                  <a:lnTo>
                    <a:pt x="656095" y="1018103"/>
                  </a:lnTo>
                  <a:lnTo>
                    <a:pt x="699163" y="1004190"/>
                  </a:lnTo>
                  <a:lnTo>
                    <a:pt x="740495" y="986713"/>
                  </a:lnTo>
                  <a:lnTo>
                    <a:pt x="779908" y="965853"/>
                  </a:lnTo>
                  <a:lnTo>
                    <a:pt x="817220" y="941793"/>
                  </a:lnTo>
                  <a:lnTo>
                    <a:pt x="852248" y="914717"/>
                  </a:lnTo>
                  <a:lnTo>
                    <a:pt x="884808" y="884808"/>
                  </a:lnTo>
                  <a:lnTo>
                    <a:pt x="914717" y="852248"/>
                  </a:lnTo>
                  <a:lnTo>
                    <a:pt x="941793" y="817220"/>
                  </a:lnTo>
                  <a:lnTo>
                    <a:pt x="965853" y="779908"/>
                  </a:lnTo>
                  <a:lnTo>
                    <a:pt x="986713" y="740495"/>
                  </a:lnTo>
                  <a:lnTo>
                    <a:pt x="1004190" y="699163"/>
                  </a:lnTo>
                  <a:lnTo>
                    <a:pt x="1018103" y="656095"/>
                  </a:lnTo>
                  <a:lnTo>
                    <a:pt x="1028266" y="611475"/>
                  </a:lnTo>
                  <a:lnTo>
                    <a:pt x="1034499" y="565485"/>
                  </a:lnTo>
                  <a:lnTo>
                    <a:pt x="1036617" y="518308"/>
                  </a:lnTo>
                  <a:lnTo>
                    <a:pt x="1034499" y="471132"/>
                  </a:lnTo>
                  <a:lnTo>
                    <a:pt x="1028266" y="425142"/>
                  </a:lnTo>
                  <a:lnTo>
                    <a:pt x="1018103" y="380522"/>
                  </a:lnTo>
                  <a:lnTo>
                    <a:pt x="1004190" y="337454"/>
                  </a:lnTo>
                  <a:lnTo>
                    <a:pt x="986713" y="296122"/>
                  </a:lnTo>
                  <a:lnTo>
                    <a:pt x="965853" y="256708"/>
                  </a:lnTo>
                  <a:lnTo>
                    <a:pt x="941793" y="219396"/>
                  </a:lnTo>
                  <a:lnTo>
                    <a:pt x="914717" y="184369"/>
                  </a:lnTo>
                  <a:lnTo>
                    <a:pt x="884808" y="151809"/>
                  </a:lnTo>
                  <a:lnTo>
                    <a:pt x="852248" y="121900"/>
                  </a:lnTo>
                  <a:lnTo>
                    <a:pt x="817220" y="94824"/>
                  </a:lnTo>
                  <a:lnTo>
                    <a:pt x="779908" y="70764"/>
                  </a:lnTo>
                  <a:lnTo>
                    <a:pt x="740495" y="49904"/>
                  </a:lnTo>
                  <a:lnTo>
                    <a:pt x="699163" y="32426"/>
                  </a:lnTo>
                  <a:lnTo>
                    <a:pt x="656095" y="18514"/>
                  </a:lnTo>
                  <a:lnTo>
                    <a:pt x="611475" y="8350"/>
                  </a:lnTo>
                  <a:lnTo>
                    <a:pt x="565485" y="2118"/>
                  </a:lnTo>
                  <a:lnTo>
                    <a:pt x="518308" y="0"/>
                  </a:lnTo>
                  <a:close/>
                </a:path>
              </a:pathLst>
            </a:custGeom>
            <a:solidFill>
              <a:srgbClr val="04947B"/>
            </a:solidFill>
          </p:spPr>
          <p:txBody>
            <a:bodyPr wrap="square" lIns="0" tIns="0" rIns="0" bIns="0" rtlCol="0"/>
            <a:lstStyle/>
            <a:p>
              <a:endParaRPr sz="1092">
                <a:latin typeface="Globotipo Texto" panose="00000500000000000000" pitchFamily="50" charset="0"/>
              </a:endParaRPr>
            </a:p>
          </p:txBody>
        </p:sp>
        <p:pic>
          <p:nvPicPr>
            <p:cNvPr id="1026" name="Picture 2" descr="Revista - ícones de comunicações grátis">
              <a:extLst>
                <a:ext uri="{FF2B5EF4-FFF2-40B4-BE49-F238E27FC236}">
                  <a16:creationId xmlns:a16="http://schemas.microsoft.com/office/drawing/2014/main" id="{70FC9D7A-EF29-B243-B08B-A2C72308F8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5998" y="6397244"/>
              <a:ext cx="800416" cy="800416"/>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CaixaDeTexto 64">
            <a:extLst>
              <a:ext uri="{FF2B5EF4-FFF2-40B4-BE49-F238E27FC236}">
                <a16:creationId xmlns:a16="http://schemas.microsoft.com/office/drawing/2014/main" id="{72F599AC-604B-0F48-961F-F1BAB47823F2}"/>
              </a:ext>
            </a:extLst>
          </p:cNvPr>
          <p:cNvSpPr txBox="1"/>
          <p:nvPr/>
        </p:nvSpPr>
        <p:spPr>
          <a:xfrm>
            <a:off x="7309382" y="5686497"/>
            <a:ext cx="3924903" cy="913583"/>
          </a:xfrm>
          <a:prstGeom prst="rect">
            <a:avLst/>
          </a:prstGeom>
          <a:noFill/>
        </p:spPr>
        <p:txBody>
          <a:bodyPr wrap="square">
            <a:spAutoFit/>
          </a:bodyPr>
          <a:lstStyle/>
          <a:p>
            <a:pPr marL="96646" marR="3081" indent="-89331" defTabSz="554466">
              <a:spcBef>
                <a:spcPts val="58"/>
              </a:spcBef>
              <a:defRPr/>
            </a:pPr>
            <a:r>
              <a:rPr lang="pt-BR" sz="1334" b="1">
                <a:latin typeface="Globotipo Texto" panose="00000500000000000000" pitchFamily="50" charset="0"/>
                <a:cs typeface="Open Sans"/>
              </a:rPr>
              <a:t>Eventos: </a:t>
            </a:r>
            <a:r>
              <a:rPr lang="pt-BR" sz="1334" spc="-12">
                <a:latin typeface="Globotipo Texto" panose="00000500000000000000" pitchFamily="50" charset="0"/>
                <a:cs typeface="Open Sans"/>
              </a:rPr>
              <a:t>cobrimos as principais feiras do setor, promovemos as maiores e mais reconhecidas premiações do agro, além de fóruns </a:t>
            </a:r>
            <a:br>
              <a:rPr lang="pt-BR" sz="1334" spc="-12">
                <a:latin typeface="Globotipo Texto" panose="00000500000000000000" pitchFamily="50" charset="0"/>
                <a:cs typeface="Open Sans"/>
              </a:rPr>
            </a:br>
            <a:r>
              <a:rPr lang="pt-BR" sz="1334" spc="-12">
                <a:latin typeface="Globotipo Texto" panose="00000500000000000000" pitchFamily="50" charset="0"/>
                <a:cs typeface="Open Sans"/>
              </a:rPr>
              <a:t>de discussões e eventos customizados.</a:t>
            </a:r>
          </a:p>
        </p:txBody>
      </p:sp>
      <p:cxnSp>
        <p:nvCxnSpPr>
          <p:cNvPr id="69" name="Conector Angulado 68">
            <a:extLst>
              <a:ext uri="{FF2B5EF4-FFF2-40B4-BE49-F238E27FC236}">
                <a16:creationId xmlns:a16="http://schemas.microsoft.com/office/drawing/2014/main" id="{A45D24BB-1A05-5E44-976D-8065B19475BD}"/>
              </a:ext>
            </a:extLst>
          </p:cNvPr>
          <p:cNvCxnSpPr>
            <a:cxnSpLocks/>
          </p:cNvCxnSpPr>
          <p:nvPr/>
        </p:nvCxnSpPr>
        <p:spPr>
          <a:xfrm>
            <a:off x="7248165" y="4008419"/>
            <a:ext cx="1017513" cy="437438"/>
          </a:xfrm>
          <a:prstGeom prst="bentConnector3">
            <a:avLst>
              <a:gd name="adj1" fmla="val 50000"/>
            </a:avLst>
          </a:prstGeom>
          <a:ln w="9525">
            <a:solidFill>
              <a:srgbClr val="04947B"/>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61" name="Picture 2" descr="Ficheiro:Logotipo da GloboNews.png – Wikipédia, a enciclopédia livre"/>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1214504" y="4218074"/>
            <a:ext cx="1367207" cy="347955"/>
          </a:xfrm>
          <a:prstGeom prst="rect">
            <a:avLst/>
          </a:prstGeom>
          <a:noFill/>
          <a:extLst>
            <a:ext uri="{909E8E84-426E-40DD-AFC4-6F175D3DCCD1}">
              <a14:hiddenFill xmlns:a14="http://schemas.microsoft.com/office/drawing/2010/main">
                <a:solidFill>
                  <a:srgbClr val="FFFFFF"/>
                </a:solidFill>
              </a14:hiddenFill>
            </a:ext>
          </a:extLst>
        </p:spPr>
      </p:pic>
      <p:sp>
        <p:nvSpPr>
          <p:cNvPr id="67" name="object 10"/>
          <p:cNvSpPr txBox="1"/>
          <p:nvPr/>
        </p:nvSpPr>
        <p:spPr>
          <a:xfrm>
            <a:off x="225244" y="4557482"/>
            <a:ext cx="2356467" cy="422807"/>
          </a:xfrm>
          <a:prstGeom prst="rect">
            <a:avLst/>
          </a:prstGeom>
        </p:spPr>
        <p:txBody>
          <a:bodyPr vert="horz" wrap="square" lIns="0" tIns="12064" rIns="0" bIns="0" rtlCol="0">
            <a:spAutoFit/>
          </a:bodyPr>
          <a:lstStyle/>
          <a:p>
            <a:pPr marL="159378" marR="5080" indent="-147313" algn="r">
              <a:spcBef>
                <a:spcPts val="95"/>
              </a:spcBef>
            </a:pPr>
            <a:r>
              <a:rPr lang="pt-BR" sz="1330" b="1">
                <a:latin typeface="Globotipo Texto" panose="00000500000000000000" pitchFamily="50" charset="0"/>
                <a:cs typeface="Open Sans"/>
              </a:rPr>
              <a:t>TV Fechada: </a:t>
            </a:r>
            <a:r>
              <a:rPr lang="pt-BR" sz="1334">
                <a:latin typeface="Globotipo Texto" panose="00000500000000000000" pitchFamily="50" charset="0"/>
                <a:cs typeface="Open Sans"/>
              </a:rPr>
              <a:t>quadro às segundas, a partir das 12h.  </a:t>
            </a:r>
            <a:endParaRPr sz="1334">
              <a:latin typeface="Globotipo Texto" panose="00000500000000000000" pitchFamily="50" charset="0"/>
              <a:cs typeface="Open Sans"/>
            </a:endParaRPr>
          </a:p>
        </p:txBody>
      </p:sp>
      <p:cxnSp>
        <p:nvCxnSpPr>
          <p:cNvPr id="63" name="Conector de Seta Reta 62">
            <a:extLst>
              <a:ext uri="{FF2B5EF4-FFF2-40B4-BE49-F238E27FC236}">
                <a16:creationId xmlns:a16="http://schemas.microsoft.com/office/drawing/2014/main" id="{9720ADBD-FB7B-BF37-4CFD-F11A3B91DE44}"/>
              </a:ext>
            </a:extLst>
          </p:cNvPr>
          <p:cNvCxnSpPr/>
          <p:nvPr/>
        </p:nvCxnSpPr>
        <p:spPr>
          <a:xfrm flipH="1">
            <a:off x="2702449" y="1714333"/>
            <a:ext cx="3247553" cy="0"/>
          </a:xfrm>
          <a:prstGeom prst="straightConnector1">
            <a:avLst/>
          </a:prstGeom>
          <a:ln>
            <a:solidFill>
              <a:srgbClr val="04947B"/>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71" name="object 31">
            <a:extLst>
              <a:ext uri="{FF2B5EF4-FFF2-40B4-BE49-F238E27FC236}">
                <a16:creationId xmlns:a16="http://schemas.microsoft.com/office/drawing/2014/main" id="{7D5A4EB4-90C3-14FB-0DA7-7A2706EB20A0}"/>
              </a:ext>
            </a:extLst>
          </p:cNvPr>
          <p:cNvGrpSpPr/>
          <p:nvPr/>
        </p:nvGrpSpPr>
        <p:grpSpPr>
          <a:xfrm>
            <a:off x="5587582" y="946855"/>
            <a:ext cx="648711" cy="628766"/>
            <a:chOff x="14415706" y="5984141"/>
            <a:chExt cx="1069849" cy="1036955"/>
          </a:xfrm>
        </p:grpSpPr>
        <p:sp>
          <p:nvSpPr>
            <p:cNvPr id="72" name="object 32">
              <a:extLst>
                <a:ext uri="{FF2B5EF4-FFF2-40B4-BE49-F238E27FC236}">
                  <a16:creationId xmlns:a16="http://schemas.microsoft.com/office/drawing/2014/main" id="{5F560941-0AAC-9627-4E46-4A37C4A1A7F7}"/>
                </a:ext>
              </a:extLst>
            </p:cNvPr>
            <p:cNvSpPr/>
            <p:nvPr/>
          </p:nvSpPr>
          <p:spPr>
            <a:xfrm>
              <a:off x="14415706" y="5984141"/>
              <a:ext cx="1036955" cy="1036955"/>
            </a:xfrm>
            <a:custGeom>
              <a:avLst/>
              <a:gdLst/>
              <a:ahLst/>
              <a:cxnLst/>
              <a:rect l="l" t="t" r="r" b="b"/>
              <a:pathLst>
                <a:path w="1036955" h="1036954">
                  <a:moveTo>
                    <a:pt x="518308" y="0"/>
                  </a:moveTo>
                  <a:lnTo>
                    <a:pt x="471132" y="2118"/>
                  </a:lnTo>
                  <a:lnTo>
                    <a:pt x="425142" y="8350"/>
                  </a:lnTo>
                  <a:lnTo>
                    <a:pt x="380522" y="18514"/>
                  </a:lnTo>
                  <a:lnTo>
                    <a:pt x="337454" y="32426"/>
                  </a:lnTo>
                  <a:lnTo>
                    <a:pt x="296122" y="49904"/>
                  </a:lnTo>
                  <a:lnTo>
                    <a:pt x="256708" y="70764"/>
                  </a:lnTo>
                  <a:lnTo>
                    <a:pt x="219396" y="94824"/>
                  </a:lnTo>
                  <a:lnTo>
                    <a:pt x="184369" y="121900"/>
                  </a:lnTo>
                  <a:lnTo>
                    <a:pt x="151809" y="151809"/>
                  </a:lnTo>
                  <a:lnTo>
                    <a:pt x="121900" y="184369"/>
                  </a:lnTo>
                  <a:lnTo>
                    <a:pt x="94824" y="219396"/>
                  </a:lnTo>
                  <a:lnTo>
                    <a:pt x="70764" y="256708"/>
                  </a:lnTo>
                  <a:lnTo>
                    <a:pt x="49904" y="296122"/>
                  </a:lnTo>
                  <a:lnTo>
                    <a:pt x="32426" y="337454"/>
                  </a:lnTo>
                  <a:lnTo>
                    <a:pt x="18514" y="380522"/>
                  </a:lnTo>
                  <a:lnTo>
                    <a:pt x="8350" y="425142"/>
                  </a:lnTo>
                  <a:lnTo>
                    <a:pt x="2118" y="471132"/>
                  </a:lnTo>
                  <a:lnTo>
                    <a:pt x="0" y="518308"/>
                  </a:lnTo>
                  <a:lnTo>
                    <a:pt x="2118" y="565485"/>
                  </a:lnTo>
                  <a:lnTo>
                    <a:pt x="8350" y="611475"/>
                  </a:lnTo>
                  <a:lnTo>
                    <a:pt x="18514" y="656095"/>
                  </a:lnTo>
                  <a:lnTo>
                    <a:pt x="32426" y="699163"/>
                  </a:lnTo>
                  <a:lnTo>
                    <a:pt x="49904" y="740495"/>
                  </a:lnTo>
                  <a:lnTo>
                    <a:pt x="70764" y="779908"/>
                  </a:lnTo>
                  <a:lnTo>
                    <a:pt x="94824" y="817220"/>
                  </a:lnTo>
                  <a:lnTo>
                    <a:pt x="121900" y="852248"/>
                  </a:lnTo>
                  <a:lnTo>
                    <a:pt x="151809" y="884808"/>
                  </a:lnTo>
                  <a:lnTo>
                    <a:pt x="184369" y="914717"/>
                  </a:lnTo>
                  <a:lnTo>
                    <a:pt x="219396" y="941793"/>
                  </a:lnTo>
                  <a:lnTo>
                    <a:pt x="256708" y="965853"/>
                  </a:lnTo>
                  <a:lnTo>
                    <a:pt x="296122" y="986713"/>
                  </a:lnTo>
                  <a:lnTo>
                    <a:pt x="337454" y="1004190"/>
                  </a:lnTo>
                  <a:lnTo>
                    <a:pt x="380522" y="1018103"/>
                  </a:lnTo>
                  <a:lnTo>
                    <a:pt x="425142" y="1028266"/>
                  </a:lnTo>
                  <a:lnTo>
                    <a:pt x="471132" y="1034499"/>
                  </a:lnTo>
                  <a:lnTo>
                    <a:pt x="518308" y="1036617"/>
                  </a:lnTo>
                  <a:lnTo>
                    <a:pt x="565485" y="1034499"/>
                  </a:lnTo>
                  <a:lnTo>
                    <a:pt x="611475" y="1028266"/>
                  </a:lnTo>
                  <a:lnTo>
                    <a:pt x="656095" y="1018103"/>
                  </a:lnTo>
                  <a:lnTo>
                    <a:pt x="699163" y="1004190"/>
                  </a:lnTo>
                  <a:lnTo>
                    <a:pt x="740495" y="986713"/>
                  </a:lnTo>
                  <a:lnTo>
                    <a:pt x="779908" y="965853"/>
                  </a:lnTo>
                  <a:lnTo>
                    <a:pt x="817220" y="941793"/>
                  </a:lnTo>
                  <a:lnTo>
                    <a:pt x="852248" y="914717"/>
                  </a:lnTo>
                  <a:lnTo>
                    <a:pt x="884808" y="884808"/>
                  </a:lnTo>
                  <a:lnTo>
                    <a:pt x="914717" y="852248"/>
                  </a:lnTo>
                  <a:lnTo>
                    <a:pt x="941793" y="817220"/>
                  </a:lnTo>
                  <a:lnTo>
                    <a:pt x="965853" y="779908"/>
                  </a:lnTo>
                  <a:lnTo>
                    <a:pt x="986713" y="740495"/>
                  </a:lnTo>
                  <a:lnTo>
                    <a:pt x="1004190" y="699163"/>
                  </a:lnTo>
                  <a:lnTo>
                    <a:pt x="1018103" y="656095"/>
                  </a:lnTo>
                  <a:lnTo>
                    <a:pt x="1028266" y="611475"/>
                  </a:lnTo>
                  <a:lnTo>
                    <a:pt x="1034499" y="565485"/>
                  </a:lnTo>
                  <a:lnTo>
                    <a:pt x="1036617" y="518308"/>
                  </a:lnTo>
                  <a:lnTo>
                    <a:pt x="1034499" y="471132"/>
                  </a:lnTo>
                  <a:lnTo>
                    <a:pt x="1028266" y="425142"/>
                  </a:lnTo>
                  <a:lnTo>
                    <a:pt x="1018103" y="380522"/>
                  </a:lnTo>
                  <a:lnTo>
                    <a:pt x="1004190" y="337454"/>
                  </a:lnTo>
                  <a:lnTo>
                    <a:pt x="986713" y="296122"/>
                  </a:lnTo>
                  <a:lnTo>
                    <a:pt x="965853" y="256708"/>
                  </a:lnTo>
                  <a:lnTo>
                    <a:pt x="941793" y="219396"/>
                  </a:lnTo>
                  <a:lnTo>
                    <a:pt x="914717" y="184369"/>
                  </a:lnTo>
                  <a:lnTo>
                    <a:pt x="884808" y="151809"/>
                  </a:lnTo>
                  <a:lnTo>
                    <a:pt x="852248" y="121900"/>
                  </a:lnTo>
                  <a:lnTo>
                    <a:pt x="817220" y="94824"/>
                  </a:lnTo>
                  <a:lnTo>
                    <a:pt x="779908" y="70764"/>
                  </a:lnTo>
                  <a:lnTo>
                    <a:pt x="740495" y="49904"/>
                  </a:lnTo>
                  <a:lnTo>
                    <a:pt x="699163" y="32426"/>
                  </a:lnTo>
                  <a:lnTo>
                    <a:pt x="656095" y="18514"/>
                  </a:lnTo>
                  <a:lnTo>
                    <a:pt x="611475" y="8350"/>
                  </a:lnTo>
                  <a:lnTo>
                    <a:pt x="565485" y="2118"/>
                  </a:lnTo>
                  <a:lnTo>
                    <a:pt x="518308" y="0"/>
                  </a:lnTo>
                  <a:close/>
                </a:path>
              </a:pathLst>
            </a:custGeom>
            <a:solidFill>
              <a:srgbClr val="04947B"/>
            </a:solidFill>
            <a:ln>
              <a:solidFill>
                <a:srgbClr val="04947B"/>
              </a:solidFill>
            </a:ln>
          </p:spPr>
          <p:txBody>
            <a:bodyPr wrap="square" lIns="0" tIns="0" rIns="0" bIns="0" rtlCol="0"/>
            <a:lstStyle/>
            <a:p>
              <a:endParaRPr sz="1092">
                <a:latin typeface="Globotipo Texto" panose="00000500000000000000" pitchFamily="50" charset="0"/>
              </a:endParaRPr>
            </a:p>
          </p:txBody>
        </p:sp>
        <p:sp>
          <p:nvSpPr>
            <p:cNvPr id="73" name="object 33">
              <a:extLst>
                <a:ext uri="{FF2B5EF4-FFF2-40B4-BE49-F238E27FC236}">
                  <a16:creationId xmlns:a16="http://schemas.microsoft.com/office/drawing/2014/main" id="{23630C12-8FD2-2640-B5BF-0FE451C0BE1D}"/>
                </a:ext>
              </a:extLst>
            </p:cNvPr>
            <p:cNvSpPr/>
            <p:nvPr/>
          </p:nvSpPr>
          <p:spPr>
            <a:xfrm>
              <a:off x="14547025" y="6064447"/>
              <a:ext cx="938530" cy="746760"/>
            </a:xfrm>
            <a:custGeom>
              <a:avLst/>
              <a:gdLst/>
              <a:ahLst/>
              <a:cxnLst/>
              <a:rect l="l" t="t" r="r" b="b"/>
              <a:pathLst>
                <a:path w="938530" h="746759">
                  <a:moveTo>
                    <a:pt x="665678" y="149860"/>
                  </a:moveTo>
                  <a:lnTo>
                    <a:pt x="24784" y="149860"/>
                  </a:lnTo>
                  <a:lnTo>
                    <a:pt x="15138" y="152400"/>
                  </a:lnTo>
                  <a:lnTo>
                    <a:pt x="7260" y="157480"/>
                  </a:lnTo>
                  <a:lnTo>
                    <a:pt x="1948" y="165100"/>
                  </a:lnTo>
                  <a:lnTo>
                    <a:pt x="0" y="175260"/>
                  </a:lnTo>
                  <a:lnTo>
                    <a:pt x="0" y="722630"/>
                  </a:lnTo>
                  <a:lnTo>
                    <a:pt x="1949" y="732790"/>
                  </a:lnTo>
                  <a:lnTo>
                    <a:pt x="7264" y="740410"/>
                  </a:lnTo>
                  <a:lnTo>
                    <a:pt x="15142" y="745490"/>
                  </a:lnTo>
                  <a:lnTo>
                    <a:pt x="24784" y="746760"/>
                  </a:lnTo>
                  <a:lnTo>
                    <a:pt x="761788" y="746760"/>
                  </a:lnTo>
                  <a:lnTo>
                    <a:pt x="771434" y="745490"/>
                  </a:lnTo>
                  <a:lnTo>
                    <a:pt x="779312" y="740410"/>
                  </a:lnTo>
                  <a:lnTo>
                    <a:pt x="784624" y="732790"/>
                  </a:lnTo>
                  <a:lnTo>
                    <a:pt x="786572" y="722630"/>
                  </a:lnTo>
                  <a:lnTo>
                    <a:pt x="786572" y="697230"/>
                  </a:lnTo>
                  <a:lnTo>
                    <a:pt x="49558" y="697230"/>
                  </a:lnTo>
                  <a:lnTo>
                    <a:pt x="49558" y="331470"/>
                  </a:lnTo>
                  <a:lnTo>
                    <a:pt x="500021" y="331470"/>
                  </a:lnTo>
                  <a:lnTo>
                    <a:pt x="494257" y="316230"/>
                  </a:lnTo>
                  <a:lnTo>
                    <a:pt x="488744" y="295910"/>
                  </a:lnTo>
                  <a:lnTo>
                    <a:pt x="486594" y="281940"/>
                  </a:lnTo>
                  <a:lnTo>
                    <a:pt x="49558" y="281940"/>
                  </a:lnTo>
                  <a:lnTo>
                    <a:pt x="49558" y="200660"/>
                  </a:lnTo>
                  <a:lnTo>
                    <a:pt x="491359" y="200660"/>
                  </a:lnTo>
                  <a:lnTo>
                    <a:pt x="494279" y="189230"/>
                  </a:lnTo>
                  <a:lnTo>
                    <a:pt x="501942" y="170180"/>
                  </a:lnTo>
                  <a:lnTo>
                    <a:pt x="924050" y="170180"/>
                  </a:lnTo>
                  <a:lnTo>
                    <a:pt x="922672" y="165100"/>
                  </a:lnTo>
                  <a:lnTo>
                    <a:pt x="916057" y="151130"/>
                  </a:lnTo>
                  <a:lnTo>
                    <a:pt x="676136" y="151130"/>
                  </a:lnTo>
                  <a:lnTo>
                    <a:pt x="665678" y="149860"/>
                  </a:lnTo>
                  <a:close/>
                </a:path>
                <a:path w="938530" h="746759">
                  <a:moveTo>
                    <a:pt x="786572" y="501650"/>
                  </a:moveTo>
                  <a:lnTo>
                    <a:pt x="736993" y="501650"/>
                  </a:lnTo>
                  <a:lnTo>
                    <a:pt x="736993" y="697230"/>
                  </a:lnTo>
                  <a:lnTo>
                    <a:pt x="786572" y="697230"/>
                  </a:lnTo>
                  <a:lnTo>
                    <a:pt x="786572" y="501650"/>
                  </a:lnTo>
                  <a:close/>
                </a:path>
                <a:path w="938530" h="746759">
                  <a:moveTo>
                    <a:pt x="516762" y="562610"/>
                  </a:moveTo>
                  <a:lnTo>
                    <a:pt x="364826" y="562610"/>
                  </a:lnTo>
                  <a:lnTo>
                    <a:pt x="441860" y="640080"/>
                  </a:lnTo>
                  <a:lnTo>
                    <a:pt x="450053" y="645160"/>
                  </a:lnTo>
                  <a:lnTo>
                    <a:pt x="459378" y="647700"/>
                  </a:lnTo>
                  <a:lnTo>
                    <a:pt x="468703" y="645160"/>
                  </a:lnTo>
                  <a:lnTo>
                    <a:pt x="476896" y="640080"/>
                  </a:lnTo>
                  <a:lnTo>
                    <a:pt x="518026" y="599440"/>
                  </a:lnTo>
                  <a:lnTo>
                    <a:pt x="523468" y="590550"/>
                  </a:lnTo>
                  <a:lnTo>
                    <a:pt x="525282" y="581660"/>
                  </a:lnTo>
                  <a:lnTo>
                    <a:pt x="523468" y="571500"/>
                  </a:lnTo>
                  <a:lnTo>
                    <a:pt x="518026" y="563880"/>
                  </a:lnTo>
                  <a:lnTo>
                    <a:pt x="516762" y="562610"/>
                  </a:lnTo>
                  <a:close/>
                </a:path>
                <a:path w="938530" h="746759">
                  <a:moveTo>
                    <a:pt x="291463" y="382271"/>
                  </a:moveTo>
                  <a:lnTo>
                    <a:pt x="279034" y="383540"/>
                  </a:lnTo>
                  <a:lnTo>
                    <a:pt x="268809" y="388620"/>
                  </a:lnTo>
                  <a:lnTo>
                    <a:pt x="262521" y="398780"/>
                  </a:lnTo>
                  <a:lnTo>
                    <a:pt x="261887" y="411480"/>
                  </a:lnTo>
                  <a:lnTo>
                    <a:pt x="295980" y="575310"/>
                  </a:lnTo>
                  <a:lnTo>
                    <a:pt x="301680" y="588010"/>
                  </a:lnTo>
                  <a:lnTo>
                    <a:pt x="312584" y="595630"/>
                  </a:lnTo>
                  <a:lnTo>
                    <a:pt x="325691" y="596900"/>
                  </a:lnTo>
                  <a:lnTo>
                    <a:pt x="338000" y="589280"/>
                  </a:lnTo>
                  <a:lnTo>
                    <a:pt x="364826" y="562610"/>
                  </a:lnTo>
                  <a:lnTo>
                    <a:pt x="516762" y="562610"/>
                  </a:lnTo>
                  <a:lnTo>
                    <a:pt x="440970" y="486410"/>
                  </a:lnTo>
                  <a:lnTo>
                    <a:pt x="467263" y="459740"/>
                  </a:lnTo>
                  <a:lnTo>
                    <a:pt x="474251" y="448310"/>
                  </a:lnTo>
                  <a:lnTo>
                    <a:pt x="474124" y="435610"/>
                  </a:lnTo>
                  <a:lnTo>
                    <a:pt x="467593" y="424180"/>
                  </a:lnTo>
                  <a:lnTo>
                    <a:pt x="455368" y="417830"/>
                  </a:lnTo>
                  <a:lnTo>
                    <a:pt x="291463" y="382271"/>
                  </a:lnTo>
                  <a:close/>
                </a:path>
                <a:path w="938530" h="746759">
                  <a:moveTo>
                    <a:pt x="500021" y="331470"/>
                  </a:moveTo>
                  <a:lnTo>
                    <a:pt x="447284" y="331470"/>
                  </a:lnTo>
                  <a:lnTo>
                    <a:pt x="465509" y="374650"/>
                  </a:lnTo>
                  <a:lnTo>
                    <a:pt x="490543" y="411480"/>
                  </a:lnTo>
                  <a:lnTo>
                    <a:pt x="521494" y="444500"/>
                  </a:lnTo>
                  <a:lnTo>
                    <a:pt x="557470" y="469900"/>
                  </a:lnTo>
                  <a:lnTo>
                    <a:pt x="597575" y="490220"/>
                  </a:lnTo>
                  <a:lnTo>
                    <a:pt x="640919" y="501650"/>
                  </a:lnTo>
                  <a:lnTo>
                    <a:pt x="686607" y="506730"/>
                  </a:lnTo>
                  <a:lnTo>
                    <a:pt x="699485" y="505460"/>
                  </a:lnTo>
                  <a:lnTo>
                    <a:pt x="712181" y="505460"/>
                  </a:lnTo>
                  <a:lnTo>
                    <a:pt x="724686" y="502920"/>
                  </a:lnTo>
                  <a:lnTo>
                    <a:pt x="736993" y="501650"/>
                  </a:lnTo>
                  <a:lnTo>
                    <a:pt x="786572" y="501650"/>
                  </a:lnTo>
                  <a:lnTo>
                    <a:pt x="786572" y="485140"/>
                  </a:lnTo>
                  <a:lnTo>
                    <a:pt x="829715" y="461010"/>
                  </a:lnTo>
                  <a:lnTo>
                    <a:pt x="835890" y="455930"/>
                  </a:lnTo>
                  <a:lnTo>
                    <a:pt x="686518" y="455930"/>
                  </a:lnTo>
                  <a:lnTo>
                    <a:pt x="673702" y="444500"/>
                  </a:lnTo>
                  <a:lnTo>
                    <a:pt x="618383" y="444488"/>
                  </a:lnTo>
                  <a:lnTo>
                    <a:pt x="568915" y="419100"/>
                  </a:lnTo>
                  <a:lnTo>
                    <a:pt x="528413" y="379730"/>
                  </a:lnTo>
                  <a:lnTo>
                    <a:pt x="545019" y="374650"/>
                  </a:lnTo>
                  <a:lnTo>
                    <a:pt x="595604" y="363220"/>
                  </a:lnTo>
                  <a:lnTo>
                    <a:pt x="645960" y="363220"/>
                  </a:lnTo>
                  <a:lnTo>
                    <a:pt x="644776" y="356870"/>
                  </a:lnTo>
                  <a:lnTo>
                    <a:pt x="655188" y="356870"/>
                  </a:lnTo>
                  <a:lnTo>
                    <a:pt x="665643" y="355600"/>
                  </a:lnTo>
                  <a:lnTo>
                    <a:pt x="916167" y="355600"/>
                  </a:lnTo>
                  <a:lnTo>
                    <a:pt x="919480" y="349250"/>
                  </a:lnTo>
                  <a:lnTo>
                    <a:pt x="923288" y="336550"/>
                  </a:lnTo>
                  <a:lnTo>
                    <a:pt x="501942" y="336550"/>
                  </a:lnTo>
                  <a:lnTo>
                    <a:pt x="500021" y="331470"/>
                  </a:lnTo>
                  <a:close/>
                </a:path>
                <a:path w="938530" h="746759">
                  <a:moveTo>
                    <a:pt x="916167" y="355600"/>
                  </a:moveTo>
                  <a:lnTo>
                    <a:pt x="707483" y="355600"/>
                  </a:lnTo>
                  <a:lnTo>
                    <a:pt x="717929" y="356870"/>
                  </a:lnTo>
                  <a:lnTo>
                    <a:pt x="728354" y="356870"/>
                  </a:lnTo>
                  <a:lnTo>
                    <a:pt x="725757" y="370840"/>
                  </a:lnTo>
                  <a:lnTo>
                    <a:pt x="700781" y="444500"/>
                  </a:lnTo>
                  <a:lnTo>
                    <a:pt x="686518" y="455930"/>
                  </a:lnTo>
                  <a:lnTo>
                    <a:pt x="835890" y="455930"/>
                  </a:lnTo>
                  <a:lnTo>
                    <a:pt x="849785" y="444500"/>
                  </a:lnTo>
                  <a:lnTo>
                    <a:pt x="754762" y="444500"/>
                  </a:lnTo>
                  <a:lnTo>
                    <a:pt x="757798" y="438150"/>
                  </a:lnTo>
                  <a:lnTo>
                    <a:pt x="771129" y="394970"/>
                  </a:lnTo>
                  <a:lnTo>
                    <a:pt x="777547" y="363220"/>
                  </a:lnTo>
                  <a:lnTo>
                    <a:pt x="912191" y="363220"/>
                  </a:lnTo>
                  <a:lnTo>
                    <a:pt x="916167" y="355600"/>
                  </a:lnTo>
                  <a:close/>
                </a:path>
                <a:path w="938530" h="746759">
                  <a:moveTo>
                    <a:pt x="618383" y="444488"/>
                  </a:moveTo>
                  <a:close/>
                </a:path>
                <a:path w="938530" h="746759">
                  <a:moveTo>
                    <a:pt x="645960" y="363220"/>
                  </a:moveTo>
                  <a:lnTo>
                    <a:pt x="595604" y="363220"/>
                  </a:lnTo>
                  <a:lnTo>
                    <a:pt x="598632" y="379730"/>
                  </a:lnTo>
                  <a:lnTo>
                    <a:pt x="609918" y="422910"/>
                  </a:lnTo>
                  <a:lnTo>
                    <a:pt x="618410" y="444500"/>
                  </a:lnTo>
                  <a:lnTo>
                    <a:pt x="673702" y="444500"/>
                  </a:lnTo>
                  <a:lnTo>
                    <a:pt x="672278" y="443230"/>
                  </a:lnTo>
                  <a:lnTo>
                    <a:pt x="656943" y="406400"/>
                  </a:lnTo>
                  <a:lnTo>
                    <a:pt x="653482" y="394970"/>
                  </a:lnTo>
                  <a:lnTo>
                    <a:pt x="650290" y="383540"/>
                  </a:lnTo>
                  <a:lnTo>
                    <a:pt x="647382" y="370840"/>
                  </a:lnTo>
                  <a:lnTo>
                    <a:pt x="645960" y="363220"/>
                  </a:lnTo>
                  <a:close/>
                </a:path>
                <a:path w="938530" h="746759">
                  <a:moveTo>
                    <a:pt x="912191" y="363220"/>
                  </a:moveTo>
                  <a:lnTo>
                    <a:pt x="777547" y="363220"/>
                  </a:lnTo>
                  <a:lnTo>
                    <a:pt x="828102" y="374650"/>
                  </a:lnTo>
                  <a:lnTo>
                    <a:pt x="844707" y="379730"/>
                  </a:lnTo>
                  <a:lnTo>
                    <a:pt x="825744" y="400050"/>
                  </a:lnTo>
                  <a:lnTo>
                    <a:pt x="804203" y="419100"/>
                  </a:lnTo>
                  <a:lnTo>
                    <a:pt x="780428" y="433070"/>
                  </a:lnTo>
                  <a:lnTo>
                    <a:pt x="754762" y="444500"/>
                  </a:lnTo>
                  <a:lnTo>
                    <a:pt x="849800" y="444488"/>
                  </a:lnTo>
                  <a:lnTo>
                    <a:pt x="866769" y="430530"/>
                  </a:lnTo>
                  <a:lnTo>
                    <a:pt x="896951" y="392430"/>
                  </a:lnTo>
                  <a:lnTo>
                    <a:pt x="912191" y="363220"/>
                  </a:lnTo>
                  <a:close/>
                </a:path>
                <a:path w="938530" h="746759">
                  <a:moveTo>
                    <a:pt x="871146" y="170180"/>
                  </a:moveTo>
                  <a:lnTo>
                    <a:pt x="501942" y="170180"/>
                  </a:lnTo>
                  <a:lnTo>
                    <a:pt x="545285" y="182880"/>
                  </a:lnTo>
                  <a:lnTo>
                    <a:pt x="567201" y="187960"/>
                  </a:lnTo>
                  <a:lnTo>
                    <a:pt x="589249" y="191770"/>
                  </a:lnTo>
                  <a:lnTo>
                    <a:pt x="588124" y="207010"/>
                  </a:lnTo>
                  <a:lnTo>
                    <a:pt x="587304" y="222250"/>
                  </a:lnTo>
                  <a:lnTo>
                    <a:pt x="586801" y="237490"/>
                  </a:lnTo>
                  <a:lnTo>
                    <a:pt x="586696" y="259080"/>
                  </a:lnTo>
                  <a:lnTo>
                    <a:pt x="586801" y="269240"/>
                  </a:lnTo>
                  <a:lnTo>
                    <a:pt x="587304" y="284480"/>
                  </a:lnTo>
                  <a:lnTo>
                    <a:pt x="588124" y="299720"/>
                  </a:lnTo>
                  <a:lnTo>
                    <a:pt x="589249" y="313690"/>
                  </a:lnTo>
                  <a:lnTo>
                    <a:pt x="523507" y="328930"/>
                  </a:lnTo>
                  <a:lnTo>
                    <a:pt x="501942" y="336550"/>
                  </a:lnTo>
                  <a:lnTo>
                    <a:pt x="871177" y="336550"/>
                  </a:lnTo>
                  <a:lnTo>
                    <a:pt x="849614" y="328930"/>
                  </a:lnTo>
                  <a:lnTo>
                    <a:pt x="783913" y="313690"/>
                  </a:lnTo>
                  <a:lnTo>
                    <a:pt x="784424" y="307340"/>
                  </a:lnTo>
                  <a:lnTo>
                    <a:pt x="638441" y="307340"/>
                  </a:lnTo>
                  <a:lnTo>
                    <a:pt x="637478" y="294640"/>
                  </a:lnTo>
                  <a:lnTo>
                    <a:pt x="636780" y="280670"/>
                  </a:lnTo>
                  <a:lnTo>
                    <a:pt x="636432" y="269240"/>
                  </a:lnTo>
                  <a:lnTo>
                    <a:pt x="636328" y="264160"/>
                  </a:lnTo>
                  <a:lnTo>
                    <a:pt x="636393" y="237490"/>
                  </a:lnTo>
                  <a:lnTo>
                    <a:pt x="636741" y="226060"/>
                  </a:lnTo>
                  <a:lnTo>
                    <a:pt x="636920" y="222250"/>
                  </a:lnTo>
                  <a:lnTo>
                    <a:pt x="637478" y="212090"/>
                  </a:lnTo>
                  <a:lnTo>
                    <a:pt x="638441" y="198120"/>
                  </a:lnTo>
                  <a:lnTo>
                    <a:pt x="784381" y="198120"/>
                  </a:lnTo>
                  <a:lnTo>
                    <a:pt x="783913" y="191770"/>
                  </a:lnTo>
                  <a:lnTo>
                    <a:pt x="805940" y="187960"/>
                  </a:lnTo>
                  <a:lnTo>
                    <a:pt x="827847" y="182880"/>
                  </a:lnTo>
                  <a:lnTo>
                    <a:pt x="871146" y="170180"/>
                  </a:lnTo>
                  <a:close/>
                </a:path>
                <a:path w="938530" h="746759">
                  <a:moveTo>
                    <a:pt x="924050" y="170180"/>
                  </a:moveTo>
                  <a:lnTo>
                    <a:pt x="871146" y="170180"/>
                  </a:lnTo>
                  <a:lnTo>
                    <a:pt x="878691" y="189230"/>
                  </a:lnTo>
                  <a:lnTo>
                    <a:pt x="884236" y="209550"/>
                  </a:lnTo>
                  <a:lnTo>
                    <a:pt x="887654" y="231140"/>
                  </a:lnTo>
                  <a:lnTo>
                    <a:pt x="888821" y="252730"/>
                  </a:lnTo>
                  <a:lnTo>
                    <a:pt x="887658" y="275590"/>
                  </a:lnTo>
                  <a:lnTo>
                    <a:pt x="884251" y="295910"/>
                  </a:lnTo>
                  <a:lnTo>
                    <a:pt x="878718" y="316230"/>
                  </a:lnTo>
                  <a:lnTo>
                    <a:pt x="871177" y="336550"/>
                  </a:lnTo>
                  <a:lnTo>
                    <a:pt x="923288" y="336550"/>
                  </a:lnTo>
                  <a:lnTo>
                    <a:pt x="933571" y="302260"/>
                  </a:lnTo>
                  <a:lnTo>
                    <a:pt x="938442" y="252730"/>
                  </a:lnTo>
                  <a:lnTo>
                    <a:pt x="934381" y="208280"/>
                  </a:lnTo>
                  <a:lnTo>
                    <a:pt x="924050" y="170180"/>
                  </a:lnTo>
                  <a:close/>
                </a:path>
                <a:path w="938530" h="746759">
                  <a:moveTo>
                    <a:pt x="710682" y="306070"/>
                  </a:moveTo>
                  <a:lnTo>
                    <a:pt x="662507" y="306070"/>
                  </a:lnTo>
                  <a:lnTo>
                    <a:pt x="650469" y="307340"/>
                  </a:lnTo>
                  <a:lnTo>
                    <a:pt x="722722" y="307340"/>
                  </a:lnTo>
                  <a:lnTo>
                    <a:pt x="710682" y="306070"/>
                  </a:lnTo>
                  <a:close/>
                </a:path>
                <a:path w="938530" h="746759">
                  <a:moveTo>
                    <a:pt x="784381" y="198120"/>
                  </a:moveTo>
                  <a:lnTo>
                    <a:pt x="734752" y="198120"/>
                  </a:lnTo>
                  <a:lnTo>
                    <a:pt x="735715" y="212090"/>
                  </a:lnTo>
                  <a:lnTo>
                    <a:pt x="736343" y="223520"/>
                  </a:lnTo>
                  <a:lnTo>
                    <a:pt x="736452" y="226060"/>
                  </a:lnTo>
                  <a:lnTo>
                    <a:pt x="736800" y="237490"/>
                  </a:lnTo>
                  <a:lnTo>
                    <a:pt x="736865" y="264160"/>
                  </a:lnTo>
                  <a:lnTo>
                    <a:pt x="736761" y="269240"/>
                  </a:lnTo>
                  <a:lnTo>
                    <a:pt x="736413" y="280670"/>
                  </a:lnTo>
                  <a:lnTo>
                    <a:pt x="735715" y="294640"/>
                  </a:lnTo>
                  <a:lnTo>
                    <a:pt x="734752" y="307340"/>
                  </a:lnTo>
                  <a:lnTo>
                    <a:pt x="784424" y="307340"/>
                  </a:lnTo>
                  <a:lnTo>
                    <a:pt x="785037" y="299720"/>
                  </a:lnTo>
                  <a:lnTo>
                    <a:pt x="785858" y="284480"/>
                  </a:lnTo>
                  <a:lnTo>
                    <a:pt x="786360" y="269240"/>
                  </a:lnTo>
                  <a:lnTo>
                    <a:pt x="786465" y="259080"/>
                  </a:lnTo>
                  <a:lnTo>
                    <a:pt x="786360" y="237490"/>
                  </a:lnTo>
                  <a:lnTo>
                    <a:pt x="785858" y="222250"/>
                  </a:lnTo>
                  <a:lnTo>
                    <a:pt x="785037" y="207010"/>
                  </a:lnTo>
                  <a:lnTo>
                    <a:pt x="784381" y="198120"/>
                  </a:lnTo>
                  <a:close/>
                </a:path>
                <a:path w="938530" h="746759">
                  <a:moveTo>
                    <a:pt x="491359" y="200660"/>
                  </a:moveTo>
                  <a:lnTo>
                    <a:pt x="440353" y="200660"/>
                  </a:lnTo>
                  <a:lnTo>
                    <a:pt x="437955" y="213360"/>
                  </a:lnTo>
                  <a:lnTo>
                    <a:pt x="436214" y="226060"/>
                  </a:lnTo>
                  <a:lnTo>
                    <a:pt x="435152" y="240030"/>
                  </a:lnTo>
                  <a:lnTo>
                    <a:pt x="434828" y="251460"/>
                  </a:lnTo>
                  <a:lnTo>
                    <a:pt x="434895" y="260350"/>
                  </a:lnTo>
                  <a:lnTo>
                    <a:pt x="435202" y="267970"/>
                  </a:lnTo>
                  <a:lnTo>
                    <a:pt x="435716" y="275590"/>
                  </a:lnTo>
                  <a:lnTo>
                    <a:pt x="436436" y="281940"/>
                  </a:lnTo>
                  <a:lnTo>
                    <a:pt x="486594" y="281940"/>
                  </a:lnTo>
                  <a:lnTo>
                    <a:pt x="485421" y="274320"/>
                  </a:lnTo>
                  <a:lnTo>
                    <a:pt x="484309" y="252730"/>
                  </a:lnTo>
                  <a:lnTo>
                    <a:pt x="485429" y="231140"/>
                  </a:lnTo>
                  <a:lnTo>
                    <a:pt x="488763" y="210820"/>
                  </a:lnTo>
                  <a:lnTo>
                    <a:pt x="491359" y="200660"/>
                  </a:lnTo>
                  <a:close/>
                </a:path>
                <a:path w="938530" h="746759">
                  <a:moveTo>
                    <a:pt x="133189" y="215900"/>
                  </a:moveTo>
                  <a:lnTo>
                    <a:pt x="91724" y="215900"/>
                  </a:lnTo>
                  <a:lnTo>
                    <a:pt x="82080" y="218440"/>
                  </a:lnTo>
                  <a:lnTo>
                    <a:pt x="74205" y="223520"/>
                  </a:lnTo>
                  <a:lnTo>
                    <a:pt x="68897" y="231140"/>
                  </a:lnTo>
                  <a:lnTo>
                    <a:pt x="66950" y="241300"/>
                  </a:lnTo>
                  <a:lnTo>
                    <a:pt x="68898" y="251460"/>
                  </a:lnTo>
                  <a:lnTo>
                    <a:pt x="74209" y="259080"/>
                  </a:lnTo>
                  <a:lnTo>
                    <a:pt x="82084" y="264160"/>
                  </a:lnTo>
                  <a:lnTo>
                    <a:pt x="91724" y="266700"/>
                  </a:lnTo>
                  <a:lnTo>
                    <a:pt x="133189" y="266700"/>
                  </a:lnTo>
                  <a:lnTo>
                    <a:pt x="142834" y="264160"/>
                  </a:lnTo>
                  <a:lnTo>
                    <a:pt x="150708" y="259080"/>
                  </a:lnTo>
                  <a:lnTo>
                    <a:pt x="156017" y="251460"/>
                  </a:lnTo>
                  <a:lnTo>
                    <a:pt x="157963" y="241300"/>
                  </a:lnTo>
                  <a:lnTo>
                    <a:pt x="156015" y="231140"/>
                  </a:lnTo>
                  <a:lnTo>
                    <a:pt x="150704" y="223520"/>
                  </a:lnTo>
                  <a:lnTo>
                    <a:pt x="142829" y="218440"/>
                  </a:lnTo>
                  <a:lnTo>
                    <a:pt x="133189" y="215900"/>
                  </a:lnTo>
                  <a:close/>
                </a:path>
                <a:path w="938530" h="746759">
                  <a:moveTo>
                    <a:pt x="243029" y="215900"/>
                  </a:moveTo>
                  <a:lnTo>
                    <a:pt x="201575" y="215900"/>
                  </a:lnTo>
                  <a:lnTo>
                    <a:pt x="191924" y="218440"/>
                  </a:lnTo>
                  <a:lnTo>
                    <a:pt x="184046" y="223520"/>
                  </a:lnTo>
                  <a:lnTo>
                    <a:pt x="178737" y="231140"/>
                  </a:lnTo>
                  <a:lnTo>
                    <a:pt x="176790" y="241300"/>
                  </a:lnTo>
                  <a:lnTo>
                    <a:pt x="178738" y="251460"/>
                  </a:lnTo>
                  <a:lnTo>
                    <a:pt x="184050" y="259080"/>
                  </a:lnTo>
                  <a:lnTo>
                    <a:pt x="191928" y="264160"/>
                  </a:lnTo>
                  <a:lnTo>
                    <a:pt x="201575" y="266700"/>
                  </a:lnTo>
                  <a:lnTo>
                    <a:pt x="243029" y="266700"/>
                  </a:lnTo>
                  <a:lnTo>
                    <a:pt x="252675" y="264160"/>
                  </a:lnTo>
                  <a:lnTo>
                    <a:pt x="260553" y="259080"/>
                  </a:lnTo>
                  <a:lnTo>
                    <a:pt x="265865" y="251460"/>
                  </a:lnTo>
                  <a:lnTo>
                    <a:pt x="267813" y="241300"/>
                  </a:lnTo>
                  <a:lnTo>
                    <a:pt x="265864" y="231140"/>
                  </a:lnTo>
                  <a:lnTo>
                    <a:pt x="260549" y="223520"/>
                  </a:lnTo>
                  <a:lnTo>
                    <a:pt x="252670" y="218440"/>
                  </a:lnTo>
                  <a:lnTo>
                    <a:pt x="243029" y="215900"/>
                  </a:lnTo>
                  <a:close/>
                </a:path>
                <a:path w="938530" h="746759">
                  <a:moveTo>
                    <a:pt x="734752" y="198120"/>
                  </a:moveTo>
                  <a:lnTo>
                    <a:pt x="638441" y="198120"/>
                  </a:lnTo>
                  <a:lnTo>
                    <a:pt x="662507" y="200660"/>
                  </a:lnTo>
                  <a:lnTo>
                    <a:pt x="710682" y="200660"/>
                  </a:lnTo>
                  <a:lnTo>
                    <a:pt x="734752" y="198120"/>
                  </a:lnTo>
                  <a:close/>
                </a:path>
                <a:path w="938530" h="746759">
                  <a:moveTo>
                    <a:pt x="834746" y="49530"/>
                  </a:moveTo>
                  <a:lnTo>
                    <a:pt x="686596" y="49530"/>
                  </a:lnTo>
                  <a:lnTo>
                    <a:pt x="700830" y="62230"/>
                  </a:lnTo>
                  <a:lnTo>
                    <a:pt x="716219" y="99060"/>
                  </a:lnTo>
                  <a:lnTo>
                    <a:pt x="719679" y="110490"/>
                  </a:lnTo>
                  <a:lnTo>
                    <a:pt x="722871" y="123190"/>
                  </a:lnTo>
                  <a:lnTo>
                    <a:pt x="725779" y="135890"/>
                  </a:lnTo>
                  <a:lnTo>
                    <a:pt x="728386" y="148590"/>
                  </a:lnTo>
                  <a:lnTo>
                    <a:pt x="717956" y="149860"/>
                  </a:lnTo>
                  <a:lnTo>
                    <a:pt x="707511" y="149860"/>
                  </a:lnTo>
                  <a:lnTo>
                    <a:pt x="697056" y="151130"/>
                  </a:lnTo>
                  <a:lnTo>
                    <a:pt x="916057" y="151130"/>
                  </a:lnTo>
                  <a:lnTo>
                    <a:pt x="911848" y="142240"/>
                  </a:lnTo>
                  <a:lnTo>
                    <a:pt x="777547" y="142240"/>
                  </a:lnTo>
                  <a:lnTo>
                    <a:pt x="774519" y="127000"/>
                  </a:lnTo>
                  <a:lnTo>
                    <a:pt x="763243" y="83820"/>
                  </a:lnTo>
                  <a:lnTo>
                    <a:pt x="754762" y="62230"/>
                  </a:lnTo>
                  <a:lnTo>
                    <a:pt x="851338" y="62230"/>
                  </a:lnTo>
                  <a:lnTo>
                    <a:pt x="848808" y="59690"/>
                  </a:lnTo>
                  <a:lnTo>
                    <a:pt x="834746" y="49530"/>
                  </a:lnTo>
                  <a:close/>
                </a:path>
                <a:path w="938530" h="746759">
                  <a:moveTo>
                    <a:pt x="686596" y="0"/>
                  </a:moveTo>
                  <a:lnTo>
                    <a:pt x="637631" y="5080"/>
                  </a:lnTo>
                  <a:lnTo>
                    <a:pt x="591451" y="19050"/>
                  </a:lnTo>
                  <a:lnTo>
                    <a:pt x="549153" y="40640"/>
                  </a:lnTo>
                  <a:lnTo>
                    <a:pt x="511834" y="71120"/>
                  </a:lnTo>
                  <a:lnTo>
                    <a:pt x="480591" y="107950"/>
                  </a:lnTo>
                  <a:lnTo>
                    <a:pt x="456520" y="149860"/>
                  </a:lnTo>
                  <a:lnTo>
                    <a:pt x="655224" y="149860"/>
                  </a:lnTo>
                  <a:lnTo>
                    <a:pt x="644776" y="148590"/>
                  </a:lnTo>
                  <a:lnTo>
                    <a:pt x="646106" y="142240"/>
                  </a:lnTo>
                  <a:lnTo>
                    <a:pt x="595615" y="142240"/>
                  </a:lnTo>
                  <a:lnTo>
                    <a:pt x="578638" y="139700"/>
                  </a:lnTo>
                  <a:lnTo>
                    <a:pt x="561768" y="135890"/>
                  </a:lnTo>
                  <a:lnTo>
                    <a:pt x="528392" y="125730"/>
                  </a:lnTo>
                  <a:lnTo>
                    <a:pt x="547387" y="105410"/>
                  </a:lnTo>
                  <a:lnTo>
                    <a:pt x="568911" y="87630"/>
                  </a:lnTo>
                  <a:lnTo>
                    <a:pt x="592693" y="72390"/>
                  </a:lnTo>
                  <a:lnTo>
                    <a:pt x="618431" y="62230"/>
                  </a:lnTo>
                  <a:lnTo>
                    <a:pt x="672363" y="62230"/>
                  </a:lnTo>
                  <a:lnTo>
                    <a:pt x="686596" y="49530"/>
                  </a:lnTo>
                  <a:lnTo>
                    <a:pt x="834746" y="49530"/>
                  </a:lnTo>
                  <a:lnTo>
                    <a:pt x="813654" y="34290"/>
                  </a:lnTo>
                  <a:lnTo>
                    <a:pt x="774425" y="15240"/>
                  </a:lnTo>
                  <a:lnTo>
                    <a:pt x="731834" y="3810"/>
                  </a:lnTo>
                  <a:lnTo>
                    <a:pt x="686596" y="0"/>
                  </a:lnTo>
                  <a:close/>
                </a:path>
                <a:path w="938530" h="746759">
                  <a:moveTo>
                    <a:pt x="672363" y="62230"/>
                  </a:moveTo>
                  <a:lnTo>
                    <a:pt x="618431" y="62230"/>
                  </a:lnTo>
                  <a:lnTo>
                    <a:pt x="615363" y="68580"/>
                  </a:lnTo>
                  <a:lnTo>
                    <a:pt x="602040" y="111760"/>
                  </a:lnTo>
                  <a:lnTo>
                    <a:pt x="595615" y="142240"/>
                  </a:lnTo>
                  <a:lnTo>
                    <a:pt x="646106" y="142240"/>
                  </a:lnTo>
                  <a:lnTo>
                    <a:pt x="647405" y="135890"/>
                  </a:lnTo>
                  <a:lnTo>
                    <a:pt x="650313" y="123190"/>
                  </a:lnTo>
                  <a:lnTo>
                    <a:pt x="653511" y="110490"/>
                  </a:lnTo>
                  <a:lnTo>
                    <a:pt x="656974" y="99060"/>
                  </a:lnTo>
                  <a:lnTo>
                    <a:pt x="672363" y="62230"/>
                  </a:lnTo>
                  <a:close/>
                </a:path>
                <a:path w="938530" h="746759">
                  <a:moveTo>
                    <a:pt x="851338" y="62230"/>
                  </a:moveTo>
                  <a:lnTo>
                    <a:pt x="754762" y="62230"/>
                  </a:lnTo>
                  <a:lnTo>
                    <a:pt x="780459" y="72390"/>
                  </a:lnTo>
                  <a:lnTo>
                    <a:pt x="804230" y="87630"/>
                  </a:lnTo>
                  <a:lnTo>
                    <a:pt x="825754" y="105410"/>
                  </a:lnTo>
                  <a:lnTo>
                    <a:pt x="844707" y="125730"/>
                  </a:lnTo>
                  <a:lnTo>
                    <a:pt x="811362" y="135890"/>
                  </a:lnTo>
                  <a:lnTo>
                    <a:pt x="794504" y="139700"/>
                  </a:lnTo>
                  <a:lnTo>
                    <a:pt x="777547" y="142240"/>
                  </a:lnTo>
                  <a:lnTo>
                    <a:pt x="911848" y="142240"/>
                  </a:lnTo>
                  <a:lnTo>
                    <a:pt x="904031" y="125730"/>
                  </a:lnTo>
                  <a:lnTo>
                    <a:pt x="879171" y="90170"/>
                  </a:lnTo>
                  <a:lnTo>
                    <a:pt x="851338" y="62230"/>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grpSp>
      <p:grpSp>
        <p:nvGrpSpPr>
          <p:cNvPr id="74" name="object 34">
            <a:extLst>
              <a:ext uri="{FF2B5EF4-FFF2-40B4-BE49-F238E27FC236}">
                <a16:creationId xmlns:a16="http://schemas.microsoft.com/office/drawing/2014/main" id="{840B6FDF-D4F8-D698-5C84-DBB100DE3ADF}"/>
              </a:ext>
            </a:extLst>
          </p:cNvPr>
          <p:cNvGrpSpPr/>
          <p:nvPr/>
        </p:nvGrpSpPr>
        <p:grpSpPr>
          <a:xfrm>
            <a:off x="2742089" y="1804941"/>
            <a:ext cx="628766" cy="628766"/>
            <a:chOff x="14415706" y="3748577"/>
            <a:chExt cx="1036955" cy="1036955"/>
          </a:xfrm>
        </p:grpSpPr>
        <p:sp>
          <p:nvSpPr>
            <p:cNvPr id="75" name="object 35">
              <a:extLst>
                <a:ext uri="{FF2B5EF4-FFF2-40B4-BE49-F238E27FC236}">
                  <a16:creationId xmlns:a16="http://schemas.microsoft.com/office/drawing/2014/main" id="{557F5D96-0AFA-89AC-7E7E-C29D851E588E}"/>
                </a:ext>
              </a:extLst>
            </p:cNvPr>
            <p:cNvSpPr/>
            <p:nvPr/>
          </p:nvSpPr>
          <p:spPr>
            <a:xfrm>
              <a:off x="14415706" y="3748577"/>
              <a:ext cx="1036955" cy="1036955"/>
            </a:xfrm>
            <a:custGeom>
              <a:avLst/>
              <a:gdLst/>
              <a:ahLst/>
              <a:cxnLst/>
              <a:rect l="l" t="t" r="r" b="b"/>
              <a:pathLst>
                <a:path w="1036955" h="1036954">
                  <a:moveTo>
                    <a:pt x="518308" y="0"/>
                  </a:moveTo>
                  <a:lnTo>
                    <a:pt x="471132" y="2118"/>
                  </a:lnTo>
                  <a:lnTo>
                    <a:pt x="425142" y="8350"/>
                  </a:lnTo>
                  <a:lnTo>
                    <a:pt x="380522" y="18514"/>
                  </a:lnTo>
                  <a:lnTo>
                    <a:pt x="337454" y="32426"/>
                  </a:lnTo>
                  <a:lnTo>
                    <a:pt x="296122" y="49904"/>
                  </a:lnTo>
                  <a:lnTo>
                    <a:pt x="256708" y="70764"/>
                  </a:lnTo>
                  <a:lnTo>
                    <a:pt x="219396" y="94824"/>
                  </a:lnTo>
                  <a:lnTo>
                    <a:pt x="184369" y="121900"/>
                  </a:lnTo>
                  <a:lnTo>
                    <a:pt x="151809" y="151809"/>
                  </a:lnTo>
                  <a:lnTo>
                    <a:pt x="121900" y="184369"/>
                  </a:lnTo>
                  <a:lnTo>
                    <a:pt x="94824" y="219396"/>
                  </a:lnTo>
                  <a:lnTo>
                    <a:pt x="70764" y="256708"/>
                  </a:lnTo>
                  <a:lnTo>
                    <a:pt x="49904" y="296122"/>
                  </a:lnTo>
                  <a:lnTo>
                    <a:pt x="32426" y="337454"/>
                  </a:lnTo>
                  <a:lnTo>
                    <a:pt x="18514" y="380522"/>
                  </a:lnTo>
                  <a:lnTo>
                    <a:pt x="8350" y="425142"/>
                  </a:lnTo>
                  <a:lnTo>
                    <a:pt x="2118" y="471132"/>
                  </a:lnTo>
                  <a:lnTo>
                    <a:pt x="0" y="518308"/>
                  </a:lnTo>
                  <a:lnTo>
                    <a:pt x="2118" y="565485"/>
                  </a:lnTo>
                  <a:lnTo>
                    <a:pt x="8350" y="611475"/>
                  </a:lnTo>
                  <a:lnTo>
                    <a:pt x="18514" y="656095"/>
                  </a:lnTo>
                  <a:lnTo>
                    <a:pt x="32426" y="699163"/>
                  </a:lnTo>
                  <a:lnTo>
                    <a:pt x="49904" y="740495"/>
                  </a:lnTo>
                  <a:lnTo>
                    <a:pt x="70764" y="779908"/>
                  </a:lnTo>
                  <a:lnTo>
                    <a:pt x="94824" y="817220"/>
                  </a:lnTo>
                  <a:lnTo>
                    <a:pt x="121900" y="852248"/>
                  </a:lnTo>
                  <a:lnTo>
                    <a:pt x="151809" y="884808"/>
                  </a:lnTo>
                  <a:lnTo>
                    <a:pt x="184369" y="914717"/>
                  </a:lnTo>
                  <a:lnTo>
                    <a:pt x="219396" y="941793"/>
                  </a:lnTo>
                  <a:lnTo>
                    <a:pt x="256708" y="965853"/>
                  </a:lnTo>
                  <a:lnTo>
                    <a:pt x="296122" y="986713"/>
                  </a:lnTo>
                  <a:lnTo>
                    <a:pt x="337454" y="1004190"/>
                  </a:lnTo>
                  <a:lnTo>
                    <a:pt x="380522" y="1018103"/>
                  </a:lnTo>
                  <a:lnTo>
                    <a:pt x="425142" y="1028266"/>
                  </a:lnTo>
                  <a:lnTo>
                    <a:pt x="471132" y="1034499"/>
                  </a:lnTo>
                  <a:lnTo>
                    <a:pt x="518308" y="1036617"/>
                  </a:lnTo>
                  <a:lnTo>
                    <a:pt x="565485" y="1034499"/>
                  </a:lnTo>
                  <a:lnTo>
                    <a:pt x="611475" y="1028266"/>
                  </a:lnTo>
                  <a:lnTo>
                    <a:pt x="656095" y="1018103"/>
                  </a:lnTo>
                  <a:lnTo>
                    <a:pt x="699163" y="1004190"/>
                  </a:lnTo>
                  <a:lnTo>
                    <a:pt x="740495" y="986713"/>
                  </a:lnTo>
                  <a:lnTo>
                    <a:pt x="779908" y="965853"/>
                  </a:lnTo>
                  <a:lnTo>
                    <a:pt x="817220" y="941793"/>
                  </a:lnTo>
                  <a:lnTo>
                    <a:pt x="852248" y="914717"/>
                  </a:lnTo>
                  <a:lnTo>
                    <a:pt x="884808" y="884808"/>
                  </a:lnTo>
                  <a:lnTo>
                    <a:pt x="914717" y="852248"/>
                  </a:lnTo>
                  <a:lnTo>
                    <a:pt x="941793" y="817220"/>
                  </a:lnTo>
                  <a:lnTo>
                    <a:pt x="965853" y="779908"/>
                  </a:lnTo>
                  <a:lnTo>
                    <a:pt x="986713" y="740495"/>
                  </a:lnTo>
                  <a:lnTo>
                    <a:pt x="1004190" y="699163"/>
                  </a:lnTo>
                  <a:lnTo>
                    <a:pt x="1018103" y="656095"/>
                  </a:lnTo>
                  <a:lnTo>
                    <a:pt x="1028266" y="611475"/>
                  </a:lnTo>
                  <a:lnTo>
                    <a:pt x="1034499" y="565485"/>
                  </a:lnTo>
                  <a:lnTo>
                    <a:pt x="1036617" y="518308"/>
                  </a:lnTo>
                  <a:lnTo>
                    <a:pt x="1034499" y="471132"/>
                  </a:lnTo>
                  <a:lnTo>
                    <a:pt x="1028266" y="425142"/>
                  </a:lnTo>
                  <a:lnTo>
                    <a:pt x="1018103" y="380522"/>
                  </a:lnTo>
                  <a:lnTo>
                    <a:pt x="1004190" y="337454"/>
                  </a:lnTo>
                  <a:lnTo>
                    <a:pt x="986713" y="296122"/>
                  </a:lnTo>
                  <a:lnTo>
                    <a:pt x="965853" y="256708"/>
                  </a:lnTo>
                  <a:lnTo>
                    <a:pt x="941793" y="219396"/>
                  </a:lnTo>
                  <a:lnTo>
                    <a:pt x="914717" y="184369"/>
                  </a:lnTo>
                  <a:lnTo>
                    <a:pt x="884808" y="151809"/>
                  </a:lnTo>
                  <a:lnTo>
                    <a:pt x="852248" y="121900"/>
                  </a:lnTo>
                  <a:lnTo>
                    <a:pt x="817220" y="94824"/>
                  </a:lnTo>
                  <a:lnTo>
                    <a:pt x="779908" y="70764"/>
                  </a:lnTo>
                  <a:lnTo>
                    <a:pt x="740495" y="49904"/>
                  </a:lnTo>
                  <a:lnTo>
                    <a:pt x="699163" y="32426"/>
                  </a:lnTo>
                  <a:lnTo>
                    <a:pt x="656095" y="18514"/>
                  </a:lnTo>
                  <a:lnTo>
                    <a:pt x="611475" y="8350"/>
                  </a:lnTo>
                  <a:lnTo>
                    <a:pt x="565485" y="2118"/>
                  </a:lnTo>
                  <a:lnTo>
                    <a:pt x="518308" y="0"/>
                  </a:lnTo>
                  <a:close/>
                </a:path>
              </a:pathLst>
            </a:custGeom>
            <a:solidFill>
              <a:srgbClr val="04947B"/>
            </a:solidFill>
          </p:spPr>
          <p:txBody>
            <a:bodyPr wrap="square" lIns="0" tIns="0" rIns="0" bIns="0" rtlCol="0"/>
            <a:lstStyle/>
            <a:p>
              <a:endParaRPr sz="1092">
                <a:latin typeface="Globotipo Texto" panose="00000500000000000000" pitchFamily="50" charset="0"/>
              </a:endParaRPr>
            </a:p>
          </p:txBody>
        </p:sp>
        <p:sp>
          <p:nvSpPr>
            <p:cNvPr id="76" name="object 36">
              <a:extLst>
                <a:ext uri="{FF2B5EF4-FFF2-40B4-BE49-F238E27FC236}">
                  <a16:creationId xmlns:a16="http://schemas.microsoft.com/office/drawing/2014/main" id="{B6E46EE2-175F-CFF1-887D-333DB7BA3DDA}"/>
                </a:ext>
              </a:extLst>
            </p:cNvPr>
            <p:cNvSpPr/>
            <p:nvPr/>
          </p:nvSpPr>
          <p:spPr>
            <a:xfrm>
              <a:off x="14568920" y="3837670"/>
              <a:ext cx="824865" cy="814705"/>
            </a:xfrm>
            <a:custGeom>
              <a:avLst/>
              <a:gdLst/>
              <a:ahLst/>
              <a:cxnLst/>
              <a:rect l="l" t="t" r="r" b="b"/>
              <a:pathLst>
                <a:path w="824865" h="814704">
                  <a:moveTo>
                    <a:pt x="367982" y="220548"/>
                  </a:moveTo>
                  <a:lnTo>
                    <a:pt x="97459" y="220548"/>
                  </a:lnTo>
                  <a:lnTo>
                    <a:pt x="97459" y="255231"/>
                  </a:lnTo>
                  <a:lnTo>
                    <a:pt x="367982" y="255231"/>
                  </a:lnTo>
                  <a:lnTo>
                    <a:pt x="367982" y="220548"/>
                  </a:lnTo>
                  <a:close/>
                </a:path>
                <a:path w="824865" h="814704">
                  <a:moveTo>
                    <a:pt x="367982" y="154076"/>
                  </a:moveTo>
                  <a:lnTo>
                    <a:pt x="97459" y="154076"/>
                  </a:lnTo>
                  <a:lnTo>
                    <a:pt x="97459" y="188760"/>
                  </a:lnTo>
                  <a:lnTo>
                    <a:pt x="367982" y="188760"/>
                  </a:lnTo>
                  <a:lnTo>
                    <a:pt x="367982" y="154076"/>
                  </a:lnTo>
                  <a:close/>
                </a:path>
                <a:path w="824865" h="814704">
                  <a:moveTo>
                    <a:pt x="367982" y="87617"/>
                  </a:moveTo>
                  <a:lnTo>
                    <a:pt x="97459" y="87617"/>
                  </a:lnTo>
                  <a:lnTo>
                    <a:pt x="97459" y="122301"/>
                  </a:lnTo>
                  <a:lnTo>
                    <a:pt x="367982" y="122301"/>
                  </a:lnTo>
                  <a:lnTo>
                    <a:pt x="367982" y="87617"/>
                  </a:lnTo>
                  <a:close/>
                </a:path>
                <a:path w="824865" h="814704">
                  <a:moveTo>
                    <a:pt x="368579" y="312953"/>
                  </a:moveTo>
                  <a:lnTo>
                    <a:pt x="96850" y="312953"/>
                  </a:lnTo>
                  <a:lnTo>
                    <a:pt x="96850" y="584631"/>
                  </a:lnTo>
                  <a:lnTo>
                    <a:pt x="368579" y="584631"/>
                  </a:lnTo>
                  <a:lnTo>
                    <a:pt x="368579" y="312953"/>
                  </a:lnTo>
                  <a:close/>
                </a:path>
                <a:path w="824865" h="814704">
                  <a:moveTo>
                    <a:pt x="571080" y="549935"/>
                  </a:moveTo>
                  <a:lnTo>
                    <a:pt x="412140" y="549935"/>
                  </a:lnTo>
                  <a:lnTo>
                    <a:pt x="412140" y="584631"/>
                  </a:lnTo>
                  <a:lnTo>
                    <a:pt x="571080" y="584631"/>
                  </a:lnTo>
                  <a:lnTo>
                    <a:pt x="571080" y="549935"/>
                  </a:lnTo>
                  <a:close/>
                </a:path>
                <a:path w="824865" h="814704">
                  <a:moveTo>
                    <a:pt x="571080" y="470928"/>
                  </a:moveTo>
                  <a:lnTo>
                    <a:pt x="412140" y="470928"/>
                  </a:lnTo>
                  <a:lnTo>
                    <a:pt x="412140" y="505625"/>
                  </a:lnTo>
                  <a:lnTo>
                    <a:pt x="571080" y="505625"/>
                  </a:lnTo>
                  <a:lnTo>
                    <a:pt x="571080" y="470928"/>
                  </a:lnTo>
                  <a:close/>
                </a:path>
                <a:path w="824865" h="814704">
                  <a:moveTo>
                    <a:pt x="571080" y="391947"/>
                  </a:moveTo>
                  <a:lnTo>
                    <a:pt x="412140" y="391947"/>
                  </a:lnTo>
                  <a:lnTo>
                    <a:pt x="412140" y="426631"/>
                  </a:lnTo>
                  <a:lnTo>
                    <a:pt x="571080" y="426631"/>
                  </a:lnTo>
                  <a:lnTo>
                    <a:pt x="571080" y="391947"/>
                  </a:lnTo>
                  <a:close/>
                </a:path>
                <a:path w="824865" h="814704">
                  <a:moveTo>
                    <a:pt x="571080" y="312953"/>
                  </a:moveTo>
                  <a:lnTo>
                    <a:pt x="412140" y="312953"/>
                  </a:lnTo>
                  <a:lnTo>
                    <a:pt x="412140" y="347637"/>
                  </a:lnTo>
                  <a:lnTo>
                    <a:pt x="571080" y="347637"/>
                  </a:lnTo>
                  <a:lnTo>
                    <a:pt x="571080" y="312953"/>
                  </a:lnTo>
                  <a:close/>
                </a:path>
                <a:path w="824865" h="814704">
                  <a:moveTo>
                    <a:pt x="588479" y="642327"/>
                  </a:moveTo>
                  <a:lnTo>
                    <a:pt x="97459" y="642327"/>
                  </a:lnTo>
                  <a:lnTo>
                    <a:pt x="97459" y="677024"/>
                  </a:lnTo>
                  <a:lnTo>
                    <a:pt x="588479" y="677024"/>
                  </a:lnTo>
                  <a:lnTo>
                    <a:pt x="588479" y="642327"/>
                  </a:lnTo>
                  <a:close/>
                </a:path>
                <a:path w="824865" h="814704">
                  <a:moveTo>
                    <a:pt x="824445" y="56476"/>
                  </a:moveTo>
                  <a:lnTo>
                    <a:pt x="789686" y="56476"/>
                  </a:lnTo>
                  <a:lnTo>
                    <a:pt x="789686" y="90728"/>
                  </a:lnTo>
                  <a:lnTo>
                    <a:pt x="789686" y="721779"/>
                  </a:lnTo>
                  <a:lnTo>
                    <a:pt x="774369" y="765492"/>
                  </a:lnTo>
                  <a:lnTo>
                    <a:pt x="731926" y="784009"/>
                  </a:lnTo>
                  <a:lnTo>
                    <a:pt x="720026" y="782777"/>
                  </a:lnTo>
                  <a:lnTo>
                    <a:pt x="710412" y="779703"/>
                  </a:lnTo>
                  <a:lnTo>
                    <a:pt x="708761" y="779183"/>
                  </a:lnTo>
                  <a:lnTo>
                    <a:pt x="677252" y="745223"/>
                  </a:lnTo>
                  <a:lnTo>
                    <a:pt x="674154" y="721779"/>
                  </a:lnTo>
                  <a:lnTo>
                    <a:pt x="674154" y="313093"/>
                  </a:lnTo>
                  <a:lnTo>
                    <a:pt x="672401" y="294932"/>
                  </a:lnTo>
                  <a:lnTo>
                    <a:pt x="667118" y="277647"/>
                  </a:lnTo>
                  <a:lnTo>
                    <a:pt x="659676" y="263918"/>
                  </a:lnTo>
                  <a:lnTo>
                    <a:pt x="659676" y="779703"/>
                  </a:lnTo>
                  <a:lnTo>
                    <a:pt x="34747" y="779703"/>
                  </a:lnTo>
                  <a:lnTo>
                    <a:pt x="34747" y="34747"/>
                  </a:lnTo>
                  <a:lnTo>
                    <a:pt x="356539" y="34747"/>
                  </a:lnTo>
                  <a:lnTo>
                    <a:pt x="394385" y="46228"/>
                  </a:lnTo>
                  <a:lnTo>
                    <a:pt x="419646" y="76835"/>
                  </a:lnTo>
                  <a:lnTo>
                    <a:pt x="424764" y="102971"/>
                  </a:lnTo>
                  <a:lnTo>
                    <a:pt x="424764" y="255181"/>
                  </a:lnTo>
                  <a:lnTo>
                    <a:pt x="581482" y="255181"/>
                  </a:lnTo>
                  <a:lnTo>
                    <a:pt x="622350" y="272237"/>
                  </a:lnTo>
                  <a:lnTo>
                    <a:pt x="639406" y="313093"/>
                  </a:lnTo>
                  <a:lnTo>
                    <a:pt x="639406" y="721779"/>
                  </a:lnTo>
                  <a:lnTo>
                    <a:pt x="640651" y="737412"/>
                  </a:lnTo>
                  <a:lnTo>
                    <a:pt x="644525" y="752500"/>
                  </a:lnTo>
                  <a:lnTo>
                    <a:pt x="650900" y="766711"/>
                  </a:lnTo>
                  <a:lnTo>
                    <a:pt x="659676" y="779703"/>
                  </a:lnTo>
                  <a:lnTo>
                    <a:pt x="659676" y="263918"/>
                  </a:lnTo>
                  <a:lnTo>
                    <a:pt x="658507" y="261759"/>
                  </a:lnTo>
                  <a:lnTo>
                    <a:pt x="646811" y="247764"/>
                  </a:lnTo>
                  <a:lnTo>
                    <a:pt x="434086" y="34747"/>
                  </a:lnTo>
                  <a:lnTo>
                    <a:pt x="714375" y="34734"/>
                  </a:lnTo>
                  <a:lnTo>
                    <a:pt x="714375" y="746874"/>
                  </a:lnTo>
                  <a:lnTo>
                    <a:pt x="749122" y="746874"/>
                  </a:lnTo>
                  <a:lnTo>
                    <a:pt x="749134" y="90728"/>
                  </a:lnTo>
                  <a:lnTo>
                    <a:pt x="789686" y="90728"/>
                  </a:lnTo>
                  <a:lnTo>
                    <a:pt x="789686" y="56476"/>
                  </a:lnTo>
                  <a:lnTo>
                    <a:pt x="749134" y="56464"/>
                  </a:lnTo>
                  <a:lnTo>
                    <a:pt x="749134" y="34734"/>
                  </a:lnTo>
                  <a:lnTo>
                    <a:pt x="749134" y="317"/>
                  </a:lnTo>
                  <a:lnTo>
                    <a:pt x="749134" y="0"/>
                  </a:lnTo>
                  <a:lnTo>
                    <a:pt x="361061" y="0"/>
                  </a:lnTo>
                  <a:lnTo>
                    <a:pt x="361061" y="317"/>
                  </a:lnTo>
                  <a:lnTo>
                    <a:pt x="359448" y="317"/>
                  </a:lnTo>
                  <a:lnTo>
                    <a:pt x="358152" y="0"/>
                  </a:lnTo>
                  <a:lnTo>
                    <a:pt x="0" y="0"/>
                  </a:lnTo>
                  <a:lnTo>
                    <a:pt x="0" y="814476"/>
                  </a:lnTo>
                  <a:lnTo>
                    <a:pt x="731761" y="814463"/>
                  </a:lnTo>
                  <a:lnTo>
                    <a:pt x="783170" y="798880"/>
                  </a:lnTo>
                  <a:lnTo>
                    <a:pt x="799985" y="784009"/>
                  </a:lnTo>
                  <a:lnTo>
                    <a:pt x="808863" y="773201"/>
                  </a:lnTo>
                  <a:lnTo>
                    <a:pt x="817372" y="757250"/>
                  </a:lnTo>
                  <a:lnTo>
                    <a:pt x="822642" y="739952"/>
                  </a:lnTo>
                  <a:lnTo>
                    <a:pt x="824445" y="721779"/>
                  </a:lnTo>
                  <a:lnTo>
                    <a:pt x="824445" y="90728"/>
                  </a:lnTo>
                  <a:lnTo>
                    <a:pt x="824445" y="56476"/>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grpSp>
      <p:grpSp>
        <p:nvGrpSpPr>
          <p:cNvPr id="85" name="object 31">
            <a:extLst>
              <a:ext uri="{FF2B5EF4-FFF2-40B4-BE49-F238E27FC236}">
                <a16:creationId xmlns:a16="http://schemas.microsoft.com/office/drawing/2014/main" id="{E0962A78-6356-7E61-5825-393A544B8E05}"/>
              </a:ext>
            </a:extLst>
          </p:cNvPr>
          <p:cNvGrpSpPr/>
          <p:nvPr/>
        </p:nvGrpSpPr>
        <p:grpSpPr>
          <a:xfrm>
            <a:off x="2696689" y="3082509"/>
            <a:ext cx="648711" cy="628766"/>
            <a:chOff x="14415706" y="5984141"/>
            <a:chExt cx="1069849" cy="1036955"/>
          </a:xfrm>
        </p:grpSpPr>
        <p:sp>
          <p:nvSpPr>
            <p:cNvPr id="86" name="object 32">
              <a:extLst>
                <a:ext uri="{FF2B5EF4-FFF2-40B4-BE49-F238E27FC236}">
                  <a16:creationId xmlns:a16="http://schemas.microsoft.com/office/drawing/2014/main" id="{7BA965D0-0D3C-C156-DC74-E9AED594F21E}"/>
                </a:ext>
              </a:extLst>
            </p:cNvPr>
            <p:cNvSpPr/>
            <p:nvPr/>
          </p:nvSpPr>
          <p:spPr>
            <a:xfrm>
              <a:off x="14415706" y="5984141"/>
              <a:ext cx="1036955" cy="1036955"/>
            </a:xfrm>
            <a:custGeom>
              <a:avLst/>
              <a:gdLst/>
              <a:ahLst/>
              <a:cxnLst/>
              <a:rect l="l" t="t" r="r" b="b"/>
              <a:pathLst>
                <a:path w="1036955" h="1036954">
                  <a:moveTo>
                    <a:pt x="518308" y="0"/>
                  </a:moveTo>
                  <a:lnTo>
                    <a:pt x="471132" y="2118"/>
                  </a:lnTo>
                  <a:lnTo>
                    <a:pt x="425142" y="8350"/>
                  </a:lnTo>
                  <a:lnTo>
                    <a:pt x="380522" y="18514"/>
                  </a:lnTo>
                  <a:lnTo>
                    <a:pt x="337454" y="32426"/>
                  </a:lnTo>
                  <a:lnTo>
                    <a:pt x="296122" y="49904"/>
                  </a:lnTo>
                  <a:lnTo>
                    <a:pt x="256708" y="70764"/>
                  </a:lnTo>
                  <a:lnTo>
                    <a:pt x="219396" y="94824"/>
                  </a:lnTo>
                  <a:lnTo>
                    <a:pt x="184369" y="121900"/>
                  </a:lnTo>
                  <a:lnTo>
                    <a:pt x="151809" y="151809"/>
                  </a:lnTo>
                  <a:lnTo>
                    <a:pt x="121900" y="184369"/>
                  </a:lnTo>
                  <a:lnTo>
                    <a:pt x="94824" y="219396"/>
                  </a:lnTo>
                  <a:lnTo>
                    <a:pt x="70764" y="256708"/>
                  </a:lnTo>
                  <a:lnTo>
                    <a:pt x="49904" y="296122"/>
                  </a:lnTo>
                  <a:lnTo>
                    <a:pt x="32426" y="337454"/>
                  </a:lnTo>
                  <a:lnTo>
                    <a:pt x="18514" y="380522"/>
                  </a:lnTo>
                  <a:lnTo>
                    <a:pt x="8350" y="425142"/>
                  </a:lnTo>
                  <a:lnTo>
                    <a:pt x="2118" y="471132"/>
                  </a:lnTo>
                  <a:lnTo>
                    <a:pt x="0" y="518308"/>
                  </a:lnTo>
                  <a:lnTo>
                    <a:pt x="2118" y="565485"/>
                  </a:lnTo>
                  <a:lnTo>
                    <a:pt x="8350" y="611475"/>
                  </a:lnTo>
                  <a:lnTo>
                    <a:pt x="18514" y="656095"/>
                  </a:lnTo>
                  <a:lnTo>
                    <a:pt x="32426" y="699163"/>
                  </a:lnTo>
                  <a:lnTo>
                    <a:pt x="49904" y="740495"/>
                  </a:lnTo>
                  <a:lnTo>
                    <a:pt x="70764" y="779908"/>
                  </a:lnTo>
                  <a:lnTo>
                    <a:pt x="94824" y="817220"/>
                  </a:lnTo>
                  <a:lnTo>
                    <a:pt x="121900" y="852248"/>
                  </a:lnTo>
                  <a:lnTo>
                    <a:pt x="151809" y="884808"/>
                  </a:lnTo>
                  <a:lnTo>
                    <a:pt x="184369" y="914717"/>
                  </a:lnTo>
                  <a:lnTo>
                    <a:pt x="219396" y="941793"/>
                  </a:lnTo>
                  <a:lnTo>
                    <a:pt x="256708" y="965853"/>
                  </a:lnTo>
                  <a:lnTo>
                    <a:pt x="296122" y="986713"/>
                  </a:lnTo>
                  <a:lnTo>
                    <a:pt x="337454" y="1004190"/>
                  </a:lnTo>
                  <a:lnTo>
                    <a:pt x="380522" y="1018103"/>
                  </a:lnTo>
                  <a:lnTo>
                    <a:pt x="425142" y="1028266"/>
                  </a:lnTo>
                  <a:lnTo>
                    <a:pt x="471132" y="1034499"/>
                  </a:lnTo>
                  <a:lnTo>
                    <a:pt x="518308" y="1036617"/>
                  </a:lnTo>
                  <a:lnTo>
                    <a:pt x="565485" y="1034499"/>
                  </a:lnTo>
                  <a:lnTo>
                    <a:pt x="611475" y="1028266"/>
                  </a:lnTo>
                  <a:lnTo>
                    <a:pt x="656095" y="1018103"/>
                  </a:lnTo>
                  <a:lnTo>
                    <a:pt x="699163" y="1004190"/>
                  </a:lnTo>
                  <a:lnTo>
                    <a:pt x="740495" y="986713"/>
                  </a:lnTo>
                  <a:lnTo>
                    <a:pt x="779908" y="965853"/>
                  </a:lnTo>
                  <a:lnTo>
                    <a:pt x="817220" y="941793"/>
                  </a:lnTo>
                  <a:lnTo>
                    <a:pt x="852248" y="914717"/>
                  </a:lnTo>
                  <a:lnTo>
                    <a:pt x="884808" y="884808"/>
                  </a:lnTo>
                  <a:lnTo>
                    <a:pt x="914717" y="852248"/>
                  </a:lnTo>
                  <a:lnTo>
                    <a:pt x="941793" y="817220"/>
                  </a:lnTo>
                  <a:lnTo>
                    <a:pt x="965853" y="779908"/>
                  </a:lnTo>
                  <a:lnTo>
                    <a:pt x="986713" y="740495"/>
                  </a:lnTo>
                  <a:lnTo>
                    <a:pt x="1004190" y="699163"/>
                  </a:lnTo>
                  <a:lnTo>
                    <a:pt x="1018103" y="656095"/>
                  </a:lnTo>
                  <a:lnTo>
                    <a:pt x="1028266" y="611475"/>
                  </a:lnTo>
                  <a:lnTo>
                    <a:pt x="1034499" y="565485"/>
                  </a:lnTo>
                  <a:lnTo>
                    <a:pt x="1036617" y="518308"/>
                  </a:lnTo>
                  <a:lnTo>
                    <a:pt x="1034499" y="471132"/>
                  </a:lnTo>
                  <a:lnTo>
                    <a:pt x="1028266" y="425142"/>
                  </a:lnTo>
                  <a:lnTo>
                    <a:pt x="1018103" y="380522"/>
                  </a:lnTo>
                  <a:lnTo>
                    <a:pt x="1004190" y="337454"/>
                  </a:lnTo>
                  <a:lnTo>
                    <a:pt x="986713" y="296122"/>
                  </a:lnTo>
                  <a:lnTo>
                    <a:pt x="965853" y="256708"/>
                  </a:lnTo>
                  <a:lnTo>
                    <a:pt x="941793" y="219396"/>
                  </a:lnTo>
                  <a:lnTo>
                    <a:pt x="914717" y="184369"/>
                  </a:lnTo>
                  <a:lnTo>
                    <a:pt x="884808" y="151809"/>
                  </a:lnTo>
                  <a:lnTo>
                    <a:pt x="852248" y="121900"/>
                  </a:lnTo>
                  <a:lnTo>
                    <a:pt x="817220" y="94824"/>
                  </a:lnTo>
                  <a:lnTo>
                    <a:pt x="779908" y="70764"/>
                  </a:lnTo>
                  <a:lnTo>
                    <a:pt x="740495" y="49904"/>
                  </a:lnTo>
                  <a:lnTo>
                    <a:pt x="699163" y="32426"/>
                  </a:lnTo>
                  <a:lnTo>
                    <a:pt x="656095" y="18514"/>
                  </a:lnTo>
                  <a:lnTo>
                    <a:pt x="611475" y="8350"/>
                  </a:lnTo>
                  <a:lnTo>
                    <a:pt x="565485" y="2118"/>
                  </a:lnTo>
                  <a:lnTo>
                    <a:pt x="518308" y="0"/>
                  </a:lnTo>
                  <a:close/>
                </a:path>
              </a:pathLst>
            </a:custGeom>
            <a:solidFill>
              <a:srgbClr val="04947B"/>
            </a:solidFill>
            <a:ln>
              <a:solidFill>
                <a:srgbClr val="04947B"/>
              </a:solidFill>
            </a:ln>
          </p:spPr>
          <p:txBody>
            <a:bodyPr wrap="square" lIns="0" tIns="0" rIns="0" bIns="0" rtlCol="0"/>
            <a:lstStyle/>
            <a:p>
              <a:endParaRPr sz="1092">
                <a:latin typeface="Globotipo Texto" panose="00000500000000000000" pitchFamily="50" charset="0"/>
              </a:endParaRPr>
            </a:p>
          </p:txBody>
        </p:sp>
        <p:sp>
          <p:nvSpPr>
            <p:cNvPr id="87" name="object 33">
              <a:extLst>
                <a:ext uri="{FF2B5EF4-FFF2-40B4-BE49-F238E27FC236}">
                  <a16:creationId xmlns:a16="http://schemas.microsoft.com/office/drawing/2014/main" id="{64A0128E-6A45-F71D-C051-1CCBA94EFB51}"/>
                </a:ext>
              </a:extLst>
            </p:cNvPr>
            <p:cNvSpPr/>
            <p:nvPr/>
          </p:nvSpPr>
          <p:spPr>
            <a:xfrm>
              <a:off x="14547025" y="6064447"/>
              <a:ext cx="938530" cy="746760"/>
            </a:xfrm>
            <a:custGeom>
              <a:avLst/>
              <a:gdLst/>
              <a:ahLst/>
              <a:cxnLst/>
              <a:rect l="l" t="t" r="r" b="b"/>
              <a:pathLst>
                <a:path w="938530" h="746759">
                  <a:moveTo>
                    <a:pt x="665678" y="149860"/>
                  </a:moveTo>
                  <a:lnTo>
                    <a:pt x="24784" y="149860"/>
                  </a:lnTo>
                  <a:lnTo>
                    <a:pt x="15138" y="152400"/>
                  </a:lnTo>
                  <a:lnTo>
                    <a:pt x="7260" y="157480"/>
                  </a:lnTo>
                  <a:lnTo>
                    <a:pt x="1948" y="165100"/>
                  </a:lnTo>
                  <a:lnTo>
                    <a:pt x="0" y="175260"/>
                  </a:lnTo>
                  <a:lnTo>
                    <a:pt x="0" y="722630"/>
                  </a:lnTo>
                  <a:lnTo>
                    <a:pt x="1949" y="732790"/>
                  </a:lnTo>
                  <a:lnTo>
                    <a:pt x="7264" y="740410"/>
                  </a:lnTo>
                  <a:lnTo>
                    <a:pt x="15142" y="745490"/>
                  </a:lnTo>
                  <a:lnTo>
                    <a:pt x="24784" y="746760"/>
                  </a:lnTo>
                  <a:lnTo>
                    <a:pt x="761788" y="746760"/>
                  </a:lnTo>
                  <a:lnTo>
                    <a:pt x="771434" y="745490"/>
                  </a:lnTo>
                  <a:lnTo>
                    <a:pt x="779312" y="740410"/>
                  </a:lnTo>
                  <a:lnTo>
                    <a:pt x="784624" y="732790"/>
                  </a:lnTo>
                  <a:lnTo>
                    <a:pt x="786572" y="722630"/>
                  </a:lnTo>
                  <a:lnTo>
                    <a:pt x="786572" y="697230"/>
                  </a:lnTo>
                  <a:lnTo>
                    <a:pt x="49558" y="697230"/>
                  </a:lnTo>
                  <a:lnTo>
                    <a:pt x="49558" y="331470"/>
                  </a:lnTo>
                  <a:lnTo>
                    <a:pt x="500021" y="331470"/>
                  </a:lnTo>
                  <a:lnTo>
                    <a:pt x="494257" y="316230"/>
                  </a:lnTo>
                  <a:lnTo>
                    <a:pt x="488744" y="295910"/>
                  </a:lnTo>
                  <a:lnTo>
                    <a:pt x="486594" y="281940"/>
                  </a:lnTo>
                  <a:lnTo>
                    <a:pt x="49558" y="281940"/>
                  </a:lnTo>
                  <a:lnTo>
                    <a:pt x="49558" y="200660"/>
                  </a:lnTo>
                  <a:lnTo>
                    <a:pt x="491359" y="200660"/>
                  </a:lnTo>
                  <a:lnTo>
                    <a:pt x="494279" y="189230"/>
                  </a:lnTo>
                  <a:lnTo>
                    <a:pt x="501942" y="170180"/>
                  </a:lnTo>
                  <a:lnTo>
                    <a:pt x="924050" y="170180"/>
                  </a:lnTo>
                  <a:lnTo>
                    <a:pt x="922672" y="165100"/>
                  </a:lnTo>
                  <a:lnTo>
                    <a:pt x="916057" y="151130"/>
                  </a:lnTo>
                  <a:lnTo>
                    <a:pt x="676136" y="151130"/>
                  </a:lnTo>
                  <a:lnTo>
                    <a:pt x="665678" y="149860"/>
                  </a:lnTo>
                  <a:close/>
                </a:path>
                <a:path w="938530" h="746759">
                  <a:moveTo>
                    <a:pt x="786572" y="501650"/>
                  </a:moveTo>
                  <a:lnTo>
                    <a:pt x="736993" y="501650"/>
                  </a:lnTo>
                  <a:lnTo>
                    <a:pt x="736993" y="697230"/>
                  </a:lnTo>
                  <a:lnTo>
                    <a:pt x="786572" y="697230"/>
                  </a:lnTo>
                  <a:lnTo>
                    <a:pt x="786572" y="501650"/>
                  </a:lnTo>
                  <a:close/>
                </a:path>
                <a:path w="938530" h="746759">
                  <a:moveTo>
                    <a:pt x="516762" y="562610"/>
                  </a:moveTo>
                  <a:lnTo>
                    <a:pt x="364826" y="562610"/>
                  </a:lnTo>
                  <a:lnTo>
                    <a:pt x="441860" y="640080"/>
                  </a:lnTo>
                  <a:lnTo>
                    <a:pt x="450053" y="645160"/>
                  </a:lnTo>
                  <a:lnTo>
                    <a:pt x="459378" y="647700"/>
                  </a:lnTo>
                  <a:lnTo>
                    <a:pt x="468703" y="645160"/>
                  </a:lnTo>
                  <a:lnTo>
                    <a:pt x="476896" y="640080"/>
                  </a:lnTo>
                  <a:lnTo>
                    <a:pt x="518026" y="599440"/>
                  </a:lnTo>
                  <a:lnTo>
                    <a:pt x="523468" y="590550"/>
                  </a:lnTo>
                  <a:lnTo>
                    <a:pt x="525282" y="581660"/>
                  </a:lnTo>
                  <a:lnTo>
                    <a:pt x="523468" y="571500"/>
                  </a:lnTo>
                  <a:lnTo>
                    <a:pt x="518026" y="563880"/>
                  </a:lnTo>
                  <a:lnTo>
                    <a:pt x="516762" y="562610"/>
                  </a:lnTo>
                  <a:close/>
                </a:path>
                <a:path w="938530" h="746759">
                  <a:moveTo>
                    <a:pt x="291463" y="382271"/>
                  </a:moveTo>
                  <a:lnTo>
                    <a:pt x="279034" y="383540"/>
                  </a:lnTo>
                  <a:lnTo>
                    <a:pt x="268809" y="388620"/>
                  </a:lnTo>
                  <a:lnTo>
                    <a:pt x="262521" y="398780"/>
                  </a:lnTo>
                  <a:lnTo>
                    <a:pt x="261887" y="411480"/>
                  </a:lnTo>
                  <a:lnTo>
                    <a:pt x="295980" y="575310"/>
                  </a:lnTo>
                  <a:lnTo>
                    <a:pt x="301680" y="588010"/>
                  </a:lnTo>
                  <a:lnTo>
                    <a:pt x="312584" y="595630"/>
                  </a:lnTo>
                  <a:lnTo>
                    <a:pt x="325691" y="596900"/>
                  </a:lnTo>
                  <a:lnTo>
                    <a:pt x="338000" y="589280"/>
                  </a:lnTo>
                  <a:lnTo>
                    <a:pt x="364826" y="562610"/>
                  </a:lnTo>
                  <a:lnTo>
                    <a:pt x="516762" y="562610"/>
                  </a:lnTo>
                  <a:lnTo>
                    <a:pt x="440970" y="486410"/>
                  </a:lnTo>
                  <a:lnTo>
                    <a:pt x="467263" y="459740"/>
                  </a:lnTo>
                  <a:lnTo>
                    <a:pt x="474251" y="448310"/>
                  </a:lnTo>
                  <a:lnTo>
                    <a:pt x="474124" y="435610"/>
                  </a:lnTo>
                  <a:lnTo>
                    <a:pt x="467593" y="424180"/>
                  </a:lnTo>
                  <a:lnTo>
                    <a:pt x="455368" y="417830"/>
                  </a:lnTo>
                  <a:lnTo>
                    <a:pt x="291463" y="382271"/>
                  </a:lnTo>
                  <a:close/>
                </a:path>
                <a:path w="938530" h="746759">
                  <a:moveTo>
                    <a:pt x="500021" y="331470"/>
                  </a:moveTo>
                  <a:lnTo>
                    <a:pt x="447284" y="331470"/>
                  </a:lnTo>
                  <a:lnTo>
                    <a:pt x="465509" y="374650"/>
                  </a:lnTo>
                  <a:lnTo>
                    <a:pt x="490543" y="411480"/>
                  </a:lnTo>
                  <a:lnTo>
                    <a:pt x="521494" y="444500"/>
                  </a:lnTo>
                  <a:lnTo>
                    <a:pt x="557470" y="469900"/>
                  </a:lnTo>
                  <a:lnTo>
                    <a:pt x="597575" y="490220"/>
                  </a:lnTo>
                  <a:lnTo>
                    <a:pt x="640919" y="501650"/>
                  </a:lnTo>
                  <a:lnTo>
                    <a:pt x="686607" y="506730"/>
                  </a:lnTo>
                  <a:lnTo>
                    <a:pt x="699485" y="505460"/>
                  </a:lnTo>
                  <a:lnTo>
                    <a:pt x="712181" y="505460"/>
                  </a:lnTo>
                  <a:lnTo>
                    <a:pt x="724686" y="502920"/>
                  </a:lnTo>
                  <a:lnTo>
                    <a:pt x="736993" y="501650"/>
                  </a:lnTo>
                  <a:lnTo>
                    <a:pt x="786572" y="501650"/>
                  </a:lnTo>
                  <a:lnTo>
                    <a:pt x="786572" y="485140"/>
                  </a:lnTo>
                  <a:lnTo>
                    <a:pt x="829715" y="461010"/>
                  </a:lnTo>
                  <a:lnTo>
                    <a:pt x="835890" y="455930"/>
                  </a:lnTo>
                  <a:lnTo>
                    <a:pt x="686518" y="455930"/>
                  </a:lnTo>
                  <a:lnTo>
                    <a:pt x="673702" y="444500"/>
                  </a:lnTo>
                  <a:lnTo>
                    <a:pt x="618383" y="444488"/>
                  </a:lnTo>
                  <a:lnTo>
                    <a:pt x="568915" y="419100"/>
                  </a:lnTo>
                  <a:lnTo>
                    <a:pt x="528413" y="379730"/>
                  </a:lnTo>
                  <a:lnTo>
                    <a:pt x="545019" y="374650"/>
                  </a:lnTo>
                  <a:lnTo>
                    <a:pt x="595604" y="363220"/>
                  </a:lnTo>
                  <a:lnTo>
                    <a:pt x="645960" y="363220"/>
                  </a:lnTo>
                  <a:lnTo>
                    <a:pt x="644776" y="356870"/>
                  </a:lnTo>
                  <a:lnTo>
                    <a:pt x="655188" y="356870"/>
                  </a:lnTo>
                  <a:lnTo>
                    <a:pt x="665643" y="355600"/>
                  </a:lnTo>
                  <a:lnTo>
                    <a:pt x="916167" y="355600"/>
                  </a:lnTo>
                  <a:lnTo>
                    <a:pt x="919480" y="349250"/>
                  </a:lnTo>
                  <a:lnTo>
                    <a:pt x="923288" y="336550"/>
                  </a:lnTo>
                  <a:lnTo>
                    <a:pt x="501942" y="336550"/>
                  </a:lnTo>
                  <a:lnTo>
                    <a:pt x="500021" y="331470"/>
                  </a:lnTo>
                  <a:close/>
                </a:path>
                <a:path w="938530" h="746759">
                  <a:moveTo>
                    <a:pt x="916167" y="355600"/>
                  </a:moveTo>
                  <a:lnTo>
                    <a:pt x="707483" y="355600"/>
                  </a:lnTo>
                  <a:lnTo>
                    <a:pt x="717929" y="356870"/>
                  </a:lnTo>
                  <a:lnTo>
                    <a:pt x="728354" y="356870"/>
                  </a:lnTo>
                  <a:lnTo>
                    <a:pt x="725757" y="370840"/>
                  </a:lnTo>
                  <a:lnTo>
                    <a:pt x="700781" y="444500"/>
                  </a:lnTo>
                  <a:lnTo>
                    <a:pt x="686518" y="455930"/>
                  </a:lnTo>
                  <a:lnTo>
                    <a:pt x="835890" y="455930"/>
                  </a:lnTo>
                  <a:lnTo>
                    <a:pt x="849785" y="444500"/>
                  </a:lnTo>
                  <a:lnTo>
                    <a:pt x="754762" y="444500"/>
                  </a:lnTo>
                  <a:lnTo>
                    <a:pt x="757798" y="438150"/>
                  </a:lnTo>
                  <a:lnTo>
                    <a:pt x="771129" y="394970"/>
                  </a:lnTo>
                  <a:lnTo>
                    <a:pt x="777547" y="363220"/>
                  </a:lnTo>
                  <a:lnTo>
                    <a:pt x="912191" y="363220"/>
                  </a:lnTo>
                  <a:lnTo>
                    <a:pt x="916167" y="355600"/>
                  </a:lnTo>
                  <a:close/>
                </a:path>
                <a:path w="938530" h="746759">
                  <a:moveTo>
                    <a:pt x="618383" y="444488"/>
                  </a:moveTo>
                  <a:close/>
                </a:path>
                <a:path w="938530" h="746759">
                  <a:moveTo>
                    <a:pt x="645960" y="363220"/>
                  </a:moveTo>
                  <a:lnTo>
                    <a:pt x="595604" y="363220"/>
                  </a:lnTo>
                  <a:lnTo>
                    <a:pt x="598632" y="379730"/>
                  </a:lnTo>
                  <a:lnTo>
                    <a:pt x="609918" y="422910"/>
                  </a:lnTo>
                  <a:lnTo>
                    <a:pt x="618410" y="444500"/>
                  </a:lnTo>
                  <a:lnTo>
                    <a:pt x="673702" y="444500"/>
                  </a:lnTo>
                  <a:lnTo>
                    <a:pt x="672278" y="443230"/>
                  </a:lnTo>
                  <a:lnTo>
                    <a:pt x="656943" y="406400"/>
                  </a:lnTo>
                  <a:lnTo>
                    <a:pt x="653482" y="394970"/>
                  </a:lnTo>
                  <a:lnTo>
                    <a:pt x="650290" y="383540"/>
                  </a:lnTo>
                  <a:lnTo>
                    <a:pt x="647382" y="370840"/>
                  </a:lnTo>
                  <a:lnTo>
                    <a:pt x="645960" y="363220"/>
                  </a:lnTo>
                  <a:close/>
                </a:path>
                <a:path w="938530" h="746759">
                  <a:moveTo>
                    <a:pt x="912191" y="363220"/>
                  </a:moveTo>
                  <a:lnTo>
                    <a:pt x="777547" y="363220"/>
                  </a:lnTo>
                  <a:lnTo>
                    <a:pt x="828102" y="374650"/>
                  </a:lnTo>
                  <a:lnTo>
                    <a:pt x="844707" y="379730"/>
                  </a:lnTo>
                  <a:lnTo>
                    <a:pt x="825744" y="400050"/>
                  </a:lnTo>
                  <a:lnTo>
                    <a:pt x="804203" y="419100"/>
                  </a:lnTo>
                  <a:lnTo>
                    <a:pt x="780428" y="433070"/>
                  </a:lnTo>
                  <a:lnTo>
                    <a:pt x="754762" y="444500"/>
                  </a:lnTo>
                  <a:lnTo>
                    <a:pt x="849800" y="444488"/>
                  </a:lnTo>
                  <a:lnTo>
                    <a:pt x="866769" y="430530"/>
                  </a:lnTo>
                  <a:lnTo>
                    <a:pt x="896951" y="392430"/>
                  </a:lnTo>
                  <a:lnTo>
                    <a:pt x="912191" y="363220"/>
                  </a:lnTo>
                  <a:close/>
                </a:path>
                <a:path w="938530" h="746759">
                  <a:moveTo>
                    <a:pt x="871146" y="170180"/>
                  </a:moveTo>
                  <a:lnTo>
                    <a:pt x="501942" y="170180"/>
                  </a:lnTo>
                  <a:lnTo>
                    <a:pt x="545285" y="182880"/>
                  </a:lnTo>
                  <a:lnTo>
                    <a:pt x="567201" y="187960"/>
                  </a:lnTo>
                  <a:lnTo>
                    <a:pt x="589249" y="191770"/>
                  </a:lnTo>
                  <a:lnTo>
                    <a:pt x="588124" y="207010"/>
                  </a:lnTo>
                  <a:lnTo>
                    <a:pt x="587304" y="222250"/>
                  </a:lnTo>
                  <a:lnTo>
                    <a:pt x="586801" y="237490"/>
                  </a:lnTo>
                  <a:lnTo>
                    <a:pt x="586696" y="259080"/>
                  </a:lnTo>
                  <a:lnTo>
                    <a:pt x="586801" y="269240"/>
                  </a:lnTo>
                  <a:lnTo>
                    <a:pt x="587304" y="284480"/>
                  </a:lnTo>
                  <a:lnTo>
                    <a:pt x="588124" y="299720"/>
                  </a:lnTo>
                  <a:lnTo>
                    <a:pt x="589249" y="313690"/>
                  </a:lnTo>
                  <a:lnTo>
                    <a:pt x="523507" y="328930"/>
                  </a:lnTo>
                  <a:lnTo>
                    <a:pt x="501942" y="336550"/>
                  </a:lnTo>
                  <a:lnTo>
                    <a:pt x="871177" y="336550"/>
                  </a:lnTo>
                  <a:lnTo>
                    <a:pt x="849614" y="328930"/>
                  </a:lnTo>
                  <a:lnTo>
                    <a:pt x="783913" y="313690"/>
                  </a:lnTo>
                  <a:lnTo>
                    <a:pt x="784424" y="307340"/>
                  </a:lnTo>
                  <a:lnTo>
                    <a:pt x="638441" y="307340"/>
                  </a:lnTo>
                  <a:lnTo>
                    <a:pt x="637478" y="294640"/>
                  </a:lnTo>
                  <a:lnTo>
                    <a:pt x="636780" y="280670"/>
                  </a:lnTo>
                  <a:lnTo>
                    <a:pt x="636432" y="269240"/>
                  </a:lnTo>
                  <a:lnTo>
                    <a:pt x="636328" y="264160"/>
                  </a:lnTo>
                  <a:lnTo>
                    <a:pt x="636393" y="237490"/>
                  </a:lnTo>
                  <a:lnTo>
                    <a:pt x="636741" y="226060"/>
                  </a:lnTo>
                  <a:lnTo>
                    <a:pt x="636920" y="222250"/>
                  </a:lnTo>
                  <a:lnTo>
                    <a:pt x="637478" y="212090"/>
                  </a:lnTo>
                  <a:lnTo>
                    <a:pt x="638441" y="198120"/>
                  </a:lnTo>
                  <a:lnTo>
                    <a:pt x="784381" y="198120"/>
                  </a:lnTo>
                  <a:lnTo>
                    <a:pt x="783913" y="191770"/>
                  </a:lnTo>
                  <a:lnTo>
                    <a:pt x="805940" y="187960"/>
                  </a:lnTo>
                  <a:lnTo>
                    <a:pt x="827847" y="182880"/>
                  </a:lnTo>
                  <a:lnTo>
                    <a:pt x="871146" y="170180"/>
                  </a:lnTo>
                  <a:close/>
                </a:path>
                <a:path w="938530" h="746759">
                  <a:moveTo>
                    <a:pt x="924050" y="170180"/>
                  </a:moveTo>
                  <a:lnTo>
                    <a:pt x="871146" y="170180"/>
                  </a:lnTo>
                  <a:lnTo>
                    <a:pt x="878691" y="189230"/>
                  </a:lnTo>
                  <a:lnTo>
                    <a:pt x="884236" y="209550"/>
                  </a:lnTo>
                  <a:lnTo>
                    <a:pt x="887654" y="231140"/>
                  </a:lnTo>
                  <a:lnTo>
                    <a:pt x="888821" y="252730"/>
                  </a:lnTo>
                  <a:lnTo>
                    <a:pt x="887658" y="275590"/>
                  </a:lnTo>
                  <a:lnTo>
                    <a:pt x="884251" y="295910"/>
                  </a:lnTo>
                  <a:lnTo>
                    <a:pt x="878718" y="316230"/>
                  </a:lnTo>
                  <a:lnTo>
                    <a:pt x="871177" y="336550"/>
                  </a:lnTo>
                  <a:lnTo>
                    <a:pt x="923288" y="336550"/>
                  </a:lnTo>
                  <a:lnTo>
                    <a:pt x="933571" y="302260"/>
                  </a:lnTo>
                  <a:lnTo>
                    <a:pt x="938442" y="252730"/>
                  </a:lnTo>
                  <a:lnTo>
                    <a:pt x="934381" y="208280"/>
                  </a:lnTo>
                  <a:lnTo>
                    <a:pt x="924050" y="170180"/>
                  </a:lnTo>
                  <a:close/>
                </a:path>
                <a:path w="938530" h="746759">
                  <a:moveTo>
                    <a:pt x="710682" y="306070"/>
                  </a:moveTo>
                  <a:lnTo>
                    <a:pt x="662507" y="306070"/>
                  </a:lnTo>
                  <a:lnTo>
                    <a:pt x="650469" y="307340"/>
                  </a:lnTo>
                  <a:lnTo>
                    <a:pt x="722722" y="307340"/>
                  </a:lnTo>
                  <a:lnTo>
                    <a:pt x="710682" y="306070"/>
                  </a:lnTo>
                  <a:close/>
                </a:path>
                <a:path w="938530" h="746759">
                  <a:moveTo>
                    <a:pt x="784381" y="198120"/>
                  </a:moveTo>
                  <a:lnTo>
                    <a:pt x="734752" y="198120"/>
                  </a:lnTo>
                  <a:lnTo>
                    <a:pt x="735715" y="212090"/>
                  </a:lnTo>
                  <a:lnTo>
                    <a:pt x="736343" y="223520"/>
                  </a:lnTo>
                  <a:lnTo>
                    <a:pt x="736452" y="226060"/>
                  </a:lnTo>
                  <a:lnTo>
                    <a:pt x="736800" y="237490"/>
                  </a:lnTo>
                  <a:lnTo>
                    <a:pt x="736865" y="264160"/>
                  </a:lnTo>
                  <a:lnTo>
                    <a:pt x="736761" y="269240"/>
                  </a:lnTo>
                  <a:lnTo>
                    <a:pt x="736413" y="280670"/>
                  </a:lnTo>
                  <a:lnTo>
                    <a:pt x="735715" y="294640"/>
                  </a:lnTo>
                  <a:lnTo>
                    <a:pt x="734752" y="307340"/>
                  </a:lnTo>
                  <a:lnTo>
                    <a:pt x="784424" y="307340"/>
                  </a:lnTo>
                  <a:lnTo>
                    <a:pt x="785037" y="299720"/>
                  </a:lnTo>
                  <a:lnTo>
                    <a:pt x="785858" y="284480"/>
                  </a:lnTo>
                  <a:lnTo>
                    <a:pt x="786360" y="269240"/>
                  </a:lnTo>
                  <a:lnTo>
                    <a:pt x="786465" y="259080"/>
                  </a:lnTo>
                  <a:lnTo>
                    <a:pt x="786360" y="237490"/>
                  </a:lnTo>
                  <a:lnTo>
                    <a:pt x="785858" y="222250"/>
                  </a:lnTo>
                  <a:lnTo>
                    <a:pt x="785037" y="207010"/>
                  </a:lnTo>
                  <a:lnTo>
                    <a:pt x="784381" y="198120"/>
                  </a:lnTo>
                  <a:close/>
                </a:path>
                <a:path w="938530" h="746759">
                  <a:moveTo>
                    <a:pt x="491359" y="200660"/>
                  </a:moveTo>
                  <a:lnTo>
                    <a:pt x="440353" y="200660"/>
                  </a:lnTo>
                  <a:lnTo>
                    <a:pt x="437955" y="213360"/>
                  </a:lnTo>
                  <a:lnTo>
                    <a:pt x="436214" y="226060"/>
                  </a:lnTo>
                  <a:lnTo>
                    <a:pt x="435152" y="240030"/>
                  </a:lnTo>
                  <a:lnTo>
                    <a:pt x="434828" y="251460"/>
                  </a:lnTo>
                  <a:lnTo>
                    <a:pt x="434895" y="260350"/>
                  </a:lnTo>
                  <a:lnTo>
                    <a:pt x="435202" y="267970"/>
                  </a:lnTo>
                  <a:lnTo>
                    <a:pt x="435716" y="275590"/>
                  </a:lnTo>
                  <a:lnTo>
                    <a:pt x="436436" y="281940"/>
                  </a:lnTo>
                  <a:lnTo>
                    <a:pt x="486594" y="281940"/>
                  </a:lnTo>
                  <a:lnTo>
                    <a:pt x="485421" y="274320"/>
                  </a:lnTo>
                  <a:lnTo>
                    <a:pt x="484309" y="252730"/>
                  </a:lnTo>
                  <a:lnTo>
                    <a:pt x="485429" y="231140"/>
                  </a:lnTo>
                  <a:lnTo>
                    <a:pt x="488763" y="210820"/>
                  </a:lnTo>
                  <a:lnTo>
                    <a:pt x="491359" y="200660"/>
                  </a:lnTo>
                  <a:close/>
                </a:path>
                <a:path w="938530" h="746759">
                  <a:moveTo>
                    <a:pt x="133189" y="215900"/>
                  </a:moveTo>
                  <a:lnTo>
                    <a:pt x="91724" y="215900"/>
                  </a:lnTo>
                  <a:lnTo>
                    <a:pt x="82080" y="218440"/>
                  </a:lnTo>
                  <a:lnTo>
                    <a:pt x="74205" y="223520"/>
                  </a:lnTo>
                  <a:lnTo>
                    <a:pt x="68897" y="231140"/>
                  </a:lnTo>
                  <a:lnTo>
                    <a:pt x="66950" y="241300"/>
                  </a:lnTo>
                  <a:lnTo>
                    <a:pt x="68898" y="251460"/>
                  </a:lnTo>
                  <a:lnTo>
                    <a:pt x="74209" y="259080"/>
                  </a:lnTo>
                  <a:lnTo>
                    <a:pt x="82084" y="264160"/>
                  </a:lnTo>
                  <a:lnTo>
                    <a:pt x="91724" y="266700"/>
                  </a:lnTo>
                  <a:lnTo>
                    <a:pt x="133189" y="266700"/>
                  </a:lnTo>
                  <a:lnTo>
                    <a:pt x="142834" y="264160"/>
                  </a:lnTo>
                  <a:lnTo>
                    <a:pt x="150708" y="259080"/>
                  </a:lnTo>
                  <a:lnTo>
                    <a:pt x="156017" y="251460"/>
                  </a:lnTo>
                  <a:lnTo>
                    <a:pt x="157963" y="241300"/>
                  </a:lnTo>
                  <a:lnTo>
                    <a:pt x="156015" y="231140"/>
                  </a:lnTo>
                  <a:lnTo>
                    <a:pt x="150704" y="223520"/>
                  </a:lnTo>
                  <a:lnTo>
                    <a:pt x="142829" y="218440"/>
                  </a:lnTo>
                  <a:lnTo>
                    <a:pt x="133189" y="215900"/>
                  </a:lnTo>
                  <a:close/>
                </a:path>
                <a:path w="938530" h="746759">
                  <a:moveTo>
                    <a:pt x="243029" y="215900"/>
                  </a:moveTo>
                  <a:lnTo>
                    <a:pt x="201575" y="215900"/>
                  </a:lnTo>
                  <a:lnTo>
                    <a:pt x="191924" y="218440"/>
                  </a:lnTo>
                  <a:lnTo>
                    <a:pt x="184046" y="223520"/>
                  </a:lnTo>
                  <a:lnTo>
                    <a:pt x="178737" y="231140"/>
                  </a:lnTo>
                  <a:lnTo>
                    <a:pt x="176790" y="241300"/>
                  </a:lnTo>
                  <a:lnTo>
                    <a:pt x="178738" y="251460"/>
                  </a:lnTo>
                  <a:lnTo>
                    <a:pt x="184050" y="259080"/>
                  </a:lnTo>
                  <a:lnTo>
                    <a:pt x="191928" y="264160"/>
                  </a:lnTo>
                  <a:lnTo>
                    <a:pt x="201575" y="266700"/>
                  </a:lnTo>
                  <a:lnTo>
                    <a:pt x="243029" y="266700"/>
                  </a:lnTo>
                  <a:lnTo>
                    <a:pt x="252675" y="264160"/>
                  </a:lnTo>
                  <a:lnTo>
                    <a:pt x="260553" y="259080"/>
                  </a:lnTo>
                  <a:lnTo>
                    <a:pt x="265865" y="251460"/>
                  </a:lnTo>
                  <a:lnTo>
                    <a:pt x="267813" y="241300"/>
                  </a:lnTo>
                  <a:lnTo>
                    <a:pt x="265864" y="231140"/>
                  </a:lnTo>
                  <a:lnTo>
                    <a:pt x="260549" y="223520"/>
                  </a:lnTo>
                  <a:lnTo>
                    <a:pt x="252670" y="218440"/>
                  </a:lnTo>
                  <a:lnTo>
                    <a:pt x="243029" y="215900"/>
                  </a:lnTo>
                  <a:close/>
                </a:path>
                <a:path w="938530" h="746759">
                  <a:moveTo>
                    <a:pt x="734752" y="198120"/>
                  </a:moveTo>
                  <a:lnTo>
                    <a:pt x="638441" y="198120"/>
                  </a:lnTo>
                  <a:lnTo>
                    <a:pt x="662507" y="200660"/>
                  </a:lnTo>
                  <a:lnTo>
                    <a:pt x="710682" y="200660"/>
                  </a:lnTo>
                  <a:lnTo>
                    <a:pt x="734752" y="198120"/>
                  </a:lnTo>
                  <a:close/>
                </a:path>
                <a:path w="938530" h="746759">
                  <a:moveTo>
                    <a:pt x="834746" y="49530"/>
                  </a:moveTo>
                  <a:lnTo>
                    <a:pt x="686596" y="49530"/>
                  </a:lnTo>
                  <a:lnTo>
                    <a:pt x="700830" y="62230"/>
                  </a:lnTo>
                  <a:lnTo>
                    <a:pt x="716219" y="99060"/>
                  </a:lnTo>
                  <a:lnTo>
                    <a:pt x="719679" y="110490"/>
                  </a:lnTo>
                  <a:lnTo>
                    <a:pt x="722871" y="123190"/>
                  </a:lnTo>
                  <a:lnTo>
                    <a:pt x="725779" y="135890"/>
                  </a:lnTo>
                  <a:lnTo>
                    <a:pt x="728386" y="148590"/>
                  </a:lnTo>
                  <a:lnTo>
                    <a:pt x="717956" y="149860"/>
                  </a:lnTo>
                  <a:lnTo>
                    <a:pt x="707511" y="149860"/>
                  </a:lnTo>
                  <a:lnTo>
                    <a:pt x="697056" y="151130"/>
                  </a:lnTo>
                  <a:lnTo>
                    <a:pt x="916057" y="151130"/>
                  </a:lnTo>
                  <a:lnTo>
                    <a:pt x="911848" y="142240"/>
                  </a:lnTo>
                  <a:lnTo>
                    <a:pt x="777547" y="142240"/>
                  </a:lnTo>
                  <a:lnTo>
                    <a:pt x="774519" y="127000"/>
                  </a:lnTo>
                  <a:lnTo>
                    <a:pt x="763243" y="83820"/>
                  </a:lnTo>
                  <a:lnTo>
                    <a:pt x="754762" y="62230"/>
                  </a:lnTo>
                  <a:lnTo>
                    <a:pt x="851338" y="62230"/>
                  </a:lnTo>
                  <a:lnTo>
                    <a:pt x="848808" y="59690"/>
                  </a:lnTo>
                  <a:lnTo>
                    <a:pt x="834746" y="49530"/>
                  </a:lnTo>
                  <a:close/>
                </a:path>
                <a:path w="938530" h="746759">
                  <a:moveTo>
                    <a:pt x="686596" y="0"/>
                  </a:moveTo>
                  <a:lnTo>
                    <a:pt x="637631" y="5080"/>
                  </a:lnTo>
                  <a:lnTo>
                    <a:pt x="591451" y="19050"/>
                  </a:lnTo>
                  <a:lnTo>
                    <a:pt x="549153" y="40640"/>
                  </a:lnTo>
                  <a:lnTo>
                    <a:pt x="511834" y="71120"/>
                  </a:lnTo>
                  <a:lnTo>
                    <a:pt x="480591" y="107950"/>
                  </a:lnTo>
                  <a:lnTo>
                    <a:pt x="456520" y="149860"/>
                  </a:lnTo>
                  <a:lnTo>
                    <a:pt x="655224" y="149860"/>
                  </a:lnTo>
                  <a:lnTo>
                    <a:pt x="644776" y="148590"/>
                  </a:lnTo>
                  <a:lnTo>
                    <a:pt x="646106" y="142240"/>
                  </a:lnTo>
                  <a:lnTo>
                    <a:pt x="595615" y="142240"/>
                  </a:lnTo>
                  <a:lnTo>
                    <a:pt x="578638" y="139700"/>
                  </a:lnTo>
                  <a:lnTo>
                    <a:pt x="561768" y="135890"/>
                  </a:lnTo>
                  <a:lnTo>
                    <a:pt x="528392" y="125730"/>
                  </a:lnTo>
                  <a:lnTo>
                    <a:pt x="547387" y="105410"/>
                  </a:lnTo>
                  <a:lnTo>
                    <a:pt x="568911" y="87630"/>
                  </a:lnTo>
                  <a:lnTo>
                    <a:pt x="592693" y="72390"/>
                  </a:lnTo>
                  <a:lnTo>
                    <a:pt x="618431" y="62230"/>
                  </a:lnTo>
                  <a:lnTo>
                    <a:pt x="672363" y="62230"/>
                  </a:lnTo>
                  <a:lnTo>
                    <a:pt x="686596" y="49530"/>
                  </a:lnTo>
                  <a:lnTo>
                    <a:pt x="834746" y="49530"/>
                  </a:lnTo>
                  <a:lnTo>
                    <a:pt x="813654" y="34290"/>
                  </a:lnTo>
                  <a:lnTo>
                    <a:pt x="774425" y="15240"/>
                  </a:lnTo>
                  <a:lnTo>
                    <a:pt x="731834" y="3810"/>
                  </a:lnTo>
                  <a:lnTo>
                    <a:pt x="686596" y="0"/>
                  </a:lnTo>
                  <a:close/>
                </a:path>
                <a:path w="938530" h="746759">
                  <a:moveTo>
                    <a:pt x="672363" y="62230"/>
                  </a:moveTo>
                  <a:lnTo>
                    <a:pt x="618431" y="62230"/>
                  </a:lnTo>
                  <a:lnTo>
                    <a:pt x="615363" y="68580"/>
                  </a:lnTo>
                  <a:lnTo>
                    <a:pt x="602040" y="111760"/>
                  </a:lnTo>
                  <a:lnTo>
                    <a:pt x="595615" y="142240"/>
                  </a:lnTo>
                  <a:lnTo>
                    <a:pt x="646106" y="142240"/>
                  </a:lnTo>
                  <a:lnTo>
                    <a:pt x="647405" y="135890"/>
                  </a:lnTo>
                  <a:lnTo>
                    <a:pt x="650313" y="123190"/>
                  </a:lnTo>
                  <a:lnTo>
                    <a:pt x="653511" y="110490"/>
                  </a:lnTo>
                  <a:lnTo>
                    <a:pt x="656974" y="99060"/>
                  </a:lnTo>
                  <a:lnTo>
                    <a:pt x="672363" y="62230"/>
                  </a:lnTo>
                  <a:close/>
                </a:path>
                <a:path w="938530" h="746759">
                  <a:moveTo>
                    <a:pt x="851338" y="62230"/>
                  </a:moveTo>
                  <a:lnTo>
                    <a:pt x="754762" y="62230"/>
                  </a:lnTo>
                  <a:lnTo>
                    <a:pt x="780459" y="72390"/>
                  </a:lnTo>
                  <a:lnTo>
                    <a:pt x="804230" y="87630"/>
                  </a:lnTo>
                  <a:lnTo>
                    <a:pt x="825754" y="105410"/>
                  </a:lnTo>
                  <a:lnTo>
                    <a:pt x="844707" y="125730"/>
                  </a:lnTo>
                  <a:lnTo>
                    <a:pt x="811362" y="135890"/>
                  </a:lnTo>
                  <a:lnTo>
                    <a:pt x="794504" y="139700"/>
                  </a:lnTo>
                  <a:lnTo>
                    <a:pt x="777547" y="142240"/>
                  </a:lnTo>
                  <a:lnTo>
                    <a:pt x="911848" y="142240"/>
                  </a:lnTo>
                  <a:lnTo>
                    <a:pt x="904031" y="125730"/>
                  </a:lnTo>
                  <a:lnTo>
                    <a:pt x="879171" y="90170"/>
                  </a:lnTo>
                  <a:lnTo>
                    <a:pt x="851338" y="62230"/>
                  </a:lnTo>
                  <a:close/>
                </a:path>
              </a:pathLst>
            </a:custGeom>
            <a:solidFill>
              <a:srgbClr val="000000"/>
            </a:solidFill>
          </p:spPr>
          <p:txBody>
            <a:bodyPr wrap="square" lIns="0" tIns="0" rIns="0" bIns="0" rtlCol="0"/>
            <a:lstStyle/>
            <a:p>
              <a:endParaRPr sz="1092">
                <a:latin typeface="Globotipo Texto" panose="00000500000000000000" pitchFamily="50" charset="0"/>
              </a:endParaRPr>
            </a:p>
          </p:txBody>
        </p:sp>
      </p:grpSp>
      <p:pic>
        <p:nvPicPr>
          <p:cNvPr id="92" name="Picture 43">
            <a:extLst>
              <a:ext uri="{FF2B5EF4-FFF2-40B4-BE49-F238E27FC236}">
                <a16:creationId xmlns:a16="http://schemas.microsoft.com/office/drawing/2014/main" id="{577F2FAE-65B7-67CB-1A32-2C5AE2E8BED5}"/>
              </a:ext>
            </a:extLst>
          </p:cNvPr>
          <p:cNvPicPr>
            <a:picLocks noChangeAspect="1"/>
          </p:cNvPicPr>
          <p:nvPr/>
        </p:nvPicPr>
        <p:blipFill>
          <a:blip r:embed="rId7">
            <a:grayscl/>
          </a:blip>
          <a:stretch>
            <a:fillRect/>
          </a:stretch>
        </p:blipFill>
        <p:spPr>
          <a:xfrm>
            <a:off x="9124073" y="4081356"/>
            <a:ext cx="1351659" cy="392414"/>
          </a:xfrm>
          <a:prstGeom prst="rect">
            <a:avLst/>
          </a:prstGeom>
        </p:spPr>
      </p:pic>
      <p:pic>
        <p:nvPicPr>
          <p:cNvPr id="1034" name="Picture 10" descr="Smart tv - ícones de tecnologia grátis">
            <a:extLst>
              <a:ext uri="{FF2B5EF4-FFF2-40B4-BE49-F238E27FC236}">
                <a16:creationId xmlns:a16="http://schemas.microsoft.com/office/drawing/2014/main" id="{A7FFDE23-5963-192C-F037-A5597E2C90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0687" y="3992099"/>
            <a:ext cx="453758" cy="453758"/>
          </a:xfrm>
          <a:prstGeom prst="rect">
            <a:avLst/>
          </a:prstGeom>
          <a:noFill/>
          <a:extLst>
            <a:ext uri="{909E8E84-426E-40DD-AFC4-6F175D3DCCD1}">
              <a14:hiddenFill xmlns:a14="http://schemas.microsoft.com/office/drawing/2010/main">
                <a:solidFill>
                  <a:srgbClr val="FFFFFF"/>
                </a:solidFill>
              </a14:hiddenFill>
            </a:ext>
          </a:extLst>
        </p:spPr>
      </p:pic>
      <p:pic>
        <p:nvPicPr>
          <p:cNvPr id="3" name="object 3"/>
          <p:cNvPicPr/>
          <p:nvPr/>
        </p:nvPicPr>
        <p:blipFill>
          <a:blip r:embed="rId9" cstate="print">
            <a:grayscl/>
          </a:blip>
          <a:stretch>
            <a:fillRect/>
          </a:stretch>
        </p:blipFill>
        <p:spPr>
          <a:xfrm>
            <a:off x="4181686" y="2134913"/>
            <a:ext cx="3504092" cy="2546129"/>
          </a:xfrm>
          <a:prstGeom prst="rect">
            <a:avLst/>
          </a:prstGeom>
        </p:spPr>
      </p:pic>
      <p:cxnSp>
        <p:nvCxnSpPr>
          <p:cNvPr id="102" name="Conector de Seta Reta 101">
            <a:extLst>
              <a:ext uri="{FF2B5EF4-FFF2-40B4-BE49-F238E27FC236}">
                <a16:creationId xmlns:a16="http://schemas.microsoft.com/office/drawing/2014/main" id="{7417E42F-9934-6408-AEA3-5E9A24A5A404}"/>
              </a:ext>
            </a:extLst>
          </p:cNvPr>
          <p:cNvCxnSpPr>
            <a:cxnSpLocks/>
          </p:cNvCxnSpPr>
          <p:nvPr/>
        </p:nvCxnSpPr>
        <p:spPr>
          <a:xfrm>
            <a:off x="5516917" y="4669473"/>
            <a:ext cx="0" cy="811199"/>
          </a:xfrm>
          <a:prstGeom prst="straightConnector1">
            <a:avLst/>
          </a:prstGeom>
          <a:ln>
            <a:solidFill>
              <a:srgbClr val="04947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5" name="Conector de Seta Reta 104">
            <a:extLst>
              <a:ext uri="{FF2B5EF4-FFF2-40B4-BE49-F238E27FC236}">
                <a16:creationId xmlns:a16="http://schemas.microsoft.com/office/drawing/2014/main" id="{6351F69F-ECB1-D592-1EE2-72E37796D060}"/>
              </a:ext>
            </a:extLst>
          </p:cNvPr>
          <p:cNvCxnSpPr>
            <a:cxnSpLocks/>
          </p:cNvCxnSpPr>
          <p:nvPr/>
        </p:nvCxnSpPr>
        <p:spPr>
          <a:xfrm>
            <a:off x="6878563" y="4383920"/>
            <a:ext cx="0" cy="1070348"/>
          </a:xfrm>
          <a:prstGeom prst="straightConnector1">
            <a:avLst/>
          </a:prstGeom>
          <a:ln>
            <a:solidFill>
              <a:srgbClr val="04947B"/>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6" name="object 22">
            <a:extLst>
              <a:ext uri="{FF2B5EF4-FFF2-40B4-BE49-F238E27FC236}">
                <a16:creationId xmlns:a16="http://schemas.microsoft.com/office/drawing/2014/main" id="{A4D64ED3-969D-21E7-0036-08CDF4C93E14}"/>
              </a:ext>
            </a:extLst>
          </p:cNvPr>
          <p:cNvSpPr/>
          <p:nvPr/>
        </p:nvSpPr>
        <p:spPr>
          <a:xfrm>
            <a:off x="6551636" y="5550920"/>
            <a:ext cx="628766" cy="628766"/>
          </a:xfrm>
          <a:custGeom>
            <a:avLst/>
            <a:gdLst/>
            <a:ahLst/>
            <a:cxnLst/>
            <a:rect l="l" t="t" r="r" b="b"/>
            <a:pathLst>
              <a:path w="1036954" h="1036954">
                <a:moveTo>
                  <a:pt x="518308" y="0"/>
                </a:moveTo>
                <a:lnTo>
                  <a:pt x="471132" y="2118"/>
                </a:lnTo>
                <a:lnTo>
                  <a:pt x="425142" y="8350"/>
                </a:lnTo>
                <a:lnTo>
                  <a:pt x="380522" y="18514"/>
                </a:lnTo>
                <a:lnTo>
                  <a:pt x="337454" y="32426"/>
                </a:lnTo>
                <a:lnTo>
                  <a:pt x="296122" y="49904"/>
                </a:lnTo>
                <a:lnTo>
                  <a:pt x="256708" y="70764"/>
                </a:lnTo>
                <a:lnTo>
                  <a:pt x="219396" y="94824"/>
                </a:lnTo>
                <a:lnTo>
                  <a:pt x="184369" y="121900"/>
                </a:lnTo>
                <a:lnTo>
                  <a:pt x="151809" y="151809"/>
                </a:lnTo>
                <a:lnTo>
                  <a:pt x="121900" y="184369"/>
                </a:lnTo>
                <a:lnTo>
                  <a:pt x="94824" y="219396"/>
                </a:lnTo>
                <a:lnTo>
                  <a:pt x="70764" y="256708"/>
                </a:lnTo>
                <a:lnTo>
                  <a:pt x="49904" y="296122"/>
                </a:lnTo>
                <a:lnTo>
                  <a:pt x="32426" y="337454"/>
                </a:lnTo>
                <a:lnTo>
                  <a:pt x="18514" y="380522"/>
                </a:lnTo>
                <a:lnTo>
                  <a:pt x="8350" y="425142"/>
                </a:lnTo>
                <a:lnTo>
                  <a:pt x="2118" y="471132"/>
                </a:lnTo>
                <a:lnTo>
                  <a:pt x="0" y="518308"/>
                </a:lnTo>
                <a:lnTo>
                  <a:pt x="2118" y="565485"/>
                </a:lnTo>
                <a:lnTo>
                  <a:pt x="8350" y="611475"/>
                </a:lnTo>
                <a:lnTo>
                  <a:pt x="18514" y="656095"/>
                </a:lnTo>
                <a:lnTo>
                  <a:pt x="32426" y="699163"/>
                </a:lnTo>
                <a:lnTo>
                  <a:pt x="49904" y="740495"/>
                </a:lnTo>
                <a:lnTo>
                  <a:pt x="70764" y="779908"/>
                </a:lnTo>
                <a:lnTo>
                  <a:pt x="94824" y="817220"/>
                </a:lnTo>
                <a:lnTo>
                  <a:pt x="121900" y="852248"/>
                </a:lnTo>
                <a:lnTo>
                  <a:pt x="151809" y="884808"/>
                </a:lnTo>
                <a:lnTo>
                  <a:pt x="184369" y="914717"/>
                </a:lnTo>
                <a:lnTo>
                  <a:pt x="219396" y="941793"/>
                </a:lnTo>
                <a:lnTo>
                  <a:pt x="256708" y="965853"/>
                </a:lnTo>
                <a:lnTo>
                  <a:pt x="296122" y="986713"/>
                </a:lnTo>
                <a:lnTo>
                  <a:pt x="337454" y="1004190"/>
                </a:lnTo>
                <a:lnTo>
                  <a:pt x="380522" y="1018103"/>
                </a:lnTo>
                <a:lnTo>
                  <a:pt x="425142" y="1028266"/>
                </a:lnTo>
                <a:lnTo>
                  <a:pt x="471132" y="1034499"/>
                </a:lnTo>
                <a:lnTo>
                  <a:pt x="518308" y="1036617"/>
                </a:lnTo>
                <a:lnTo>
                  <a:pt x="565485" y="1034499"/>
                </a:lnTo>
                <a:lnTo>
                  <a:pt x="611475" y="1028266"/>
                </a:lnTo>
                <a:lnTo>
                  <a:pt x="656095" y="1018103"/>
                </a:lnTo>
                <a:lnTo>
                  <a:pt x="699163" y="1004190"/>
                </a:lnTo>
                <a:lnTo>
                  <a:pt x="740495" y="986713"/>
                </a:lnTo>
                <a:lnTo>
                  <a:pt x="779908" y="965853"/>
                </a:lnTo>
                <a:lnTo>
                  <a:pt x="817220" y="941793"/>
                </a:lnTo>
                <a:lnTo>
                  <a:pt x="852248" y="914717"/>
                </a:lnTo>
                <a:lnTo>
                  <a:pt x="884808" y="884808"/>
                </a:lnTo>
                <a:lnTo>
                  <a:pt x="914717" y="852248"/>
                </a:lnTo>
                <a:lnTo>
                  <a:pt x="941793" y="817220"/>
                </a:lnTo>
                <a:lnTo>
                  <a:pt x="965853" y="779908"/>
                </a:lnTo>
                <a:lnTo>
                  <a:pt x="986713" y="740495"/>
                </a:lnTo>
                <a:lnTo>
                  <a:pt x="1004190" y="699163"/>
                </a:lnTo>
                <a:lnTo>
                  <a:pt x="1018103" y="656095"/>
                </a:lnTo>
                <a:lnTo>
                  <a:pt x="1028266" y="611475"/>
                </a:lnTo>
                <a:lnTo>
                  <a:pt x="1034499" y="565485"/>
                </a:lnTo>
                <a:lnTo>
                  <a:pt x="1036617" y="518308"/>
                </a:lnTo>
                <a:lnTo>
                  <a:pt x="1034499" y="471132"/>
                </a:lnTo>
                <a:lnTo>
                  <a:pt x="1028266" y="425142"/>
                </a:lnTo>
                <a:lnTo>
                  <a:pt x="1018103" y="380522"/>
                </a:lnTo>
                <a:lnTo>
                  <a:pt x="1004190" y="337454"/>
                </a:lnTo>
                <a:lnTo>
                  <a:pt x="986713" y="296122"/>
                </a:lnTo>
                <a:lnTo>
                  <a:pt x="965853" y="256708"/>
                </a:lnTo>
                <a:lnTo>
                  <a:pt x="941793" y="219396"/>
                </a:lnTo>
                <a:lnTo>
                  <a:pt x="914717" y="184369"/>
                </a:lnTo>
                <a:lnTo>
                  <a:pt x="884808" y="151809"/>
                </a:lnTo>
                <a:lnTo>
                  <a:pt x="852248" y="121900"/>
                </a:lnTo>
                <a:lnTo>
                  <a:pt x="817220" y="94824"/>
                </a:lnTo>
                <a:lnTo>
                  <a:pt x="779908" y="70764"/>
                </a:lnTo>
                <a:lnTo>
                  <a:pt x="740495" y="49904"/>
                </a:lnTo>
                <a:lnTo>
                  <a:pt x="699163" y="32426"/>
                </a:lnTo>
                <a:lnTo>
                  <a:pt x="656095" y="18514"/>
                </a:lnTo>
                <a:lnTo>
                  <a:pt x="611475" y="8350"/>
                </a:lnTo>
                <a:lnTo>
                  <a:pt x="565485" y="2118"/>
                </a:lnTo>
                <a:lnTo>
                  <a:pt x="518308" y="0"/>
                </a:lnTo>
                <a:close/>
              </a:path>
            </a:pathLst>
          </a:custGeom>
          <a:solidFill>
            <a:srgbClr val="04947B"/>
          </a:solidFill>
        </p:spPr>
        <p:txBody>
          <a:bodyPr wrap="square" lIns="0" tIns="0" rIns="0" bIns="0" rtlCol="0"/>
          <a:lstStyle/>
          <a:p>
            <a:endParaRPr sz="1092">
              <a:latin typeface="Globotipo Texto" panose="00000500000000000000" pitchFamily="50" charset="0"/>
            </a:endParaRPr>
          </a:p>
        </p:txBody>
      </p:sp>
      <p:pic>
        <p:nvPicPr>
          <p:cNvPr id="1036" name="Picture 12" descr="Mensagem do fórum - ícones de pessoas grátis">
            <a:extLst>
              <a:ext uri="{FF2B5EF4-FFF2-40B4-BE49-F238E27FC236}">
                <a16:creationId xmlns:a16="http://schemas.microsoft.com/office/drawing/2014/main" id="{94FA2BE4-AA26-AFED-6699-68F31954C72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175" y="5637459"/>
            <a:ext cx="455687" cy="4556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tações Scot Consultoria – Apps no Google Play">
            <a:extLst>
              <a:ext uri="{FF2B5EF4-FFF2-40B4-BE49-F238E27FC236}">
                <a16:creationId xmlns:a16="http://schemas.microsoft.com/office/drawing/2014/main" id="{5094E8F5-DB7F-A1BB-A265-7908F4BCEC63}"/>
              </a:ext>
            </a:extLst>
          </p:cNvPr>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10279525" y="4441516"/>
            <a:ext cx="392414" cy="39241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ieldPRO | São Paulo SP">
            <a:extLst>
              <a:ext uri="{FF2B5EF4-FFF2-40B4-BE49-F238E27FC236}">
                <a16:creationId xmlns:a16="http://schemas.microsoft.com/office/drawing/2014/main" id="{659F2F0F-D365-4FE3-5FD7-8BC423FCA3C0}"/>
              </a:ext>
            </a:extLst>
          </p:cNvPr>
          <p:cNvPicPr>
            <a:picLocks noChangeAspect="1" noChangeArrowheads="1"/>
          </p:cNvPicPr>
          <p:nvPr/>
        </p:nvPicPr>
        <p:blipFill rotWithShape="1">
          <a:blip r:embed="rId12" cstate="print">
            <a:grayscl/>
            <a:extLst>
              <a:ext uri="{28A0092B-C50C-407E-A947-70E740481C1C}">
                <a14:useLocalDpi xmlns:a14="http://schemas.microsoft.com/office/drawing/2010/main" val="0"/>
              </a:ext>
            </a:extLst>
          </a:blip>
          <a:srcRect t="32209" b="26713"/>
          <a:stretch/>
        </p:blipFill>
        <p:spPr bwMode="auto">
          <a:xfrm>
            <a:off x="9484819" y="4490913"/>
            <a:ext cx="750513" cy="30829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Ello Político">
            <a:extLst>
              <a:ext uri="{FF2B5EF4-FFF2-40B4-BE49-F238E27FC236}">
                <a16:creationId xmlns:a16="http://schemas.microsoft.com/office/drawing/2014/main" id="{A56B1B04-FB87-9AFE-38FE-D8BCD6719E74}"/>
              </a:ext>
            </a:extLst>
          </p:cNvPr>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a:off x="10498736" y="4160841"/>
            <a:ext cx="672253" cy="258130"/>
          </a:xfrm>
          <a:prstGeom prst="rect">
            <a:avLst/>
          </a:prstGeom>
          <a:noFill/>
          <a:extLst>
            <a:ext uri="{909E8E84-426E-40DD-AFC4-6F175D3DCCD1}">
              <a14:hiddenFill xmlns:a14="http://schemas.microsoft.com/office/drawing/2010/main">
                <a:solidFill>
                  <a:srgbClr val="FFFFFF"/>
                </a:solidFill>
              </a14:hiddenFill>
            </a:ext>
          </a:extLst>
        </p:spPr>
      </p:pic>
      <p:sp>
        <p:nvSpPr>
          <p:cNvPr id="115" name="CaixaDeTexto 114">
            <a:extLst>
              <a:ext uri="{FF2B5EF4-FFF2-40B4-BE49-F238E27FC236}">
                <a16:creationId xmlns:a16="http://schemas.microsoft.com/office/drawing/2014/main" id="{C9A09D9A-5A34-E583-004A-E04C950CEA05}"/>
              </a:ext>
            </a:extLst>
          </p:cNvPr>
          <p:cNvSpPr txBox="1"/>
          <p:nvPr/>
        </p:nvSpPr>
        <p:spPr>
          <a:xfrm>
            <a:off x="6359371" y="964547"/>
            <a:ext cx="2328114" cy="708271"/>
          </a:xfrm>
          <a:prstGeom prst="rect">
            <a:avLst/>
          </a:prstGeom>
          <a:noFill/>
        </p:spPr>
        <p:txBody>
          <a:bodyPr wrap="square">
            <a:spAutoFit/>
          </a:bodyPr>
          <a:lstStyle/>
          <a:p>
            <a:r>
              <a:rPr lang="pt-BR" sz="1334" b="1" spc="-12">
                <a:latin typeface="Globotipo Texto" panose="00000500000000000000" pitchFamily="50" charset="0"/>
                <a:cs typeface="Open Sans"/>
              </a:rPr>
              <a:t>Líder em visitantes únicos </a:t>
            </a:r>
            <a:r>
              <a:rPr lang="pt-BR" sz="1334" spc="-12">
                <a:latin typeface="Globotipo Texto" panose="00000500000000000000" pitchFamily="50" charset="0"/>
                <a:cs typeface="Open Sans"/>
              </a:rPr>
              <a:t>dentro do segmento com mais de </a:t>
            </a:r>
            <a:r>
              <a:rPr lang="pt-BR" sz="1334" b="1" spc="-12">
                <a:latin typeface="Globotipo Texto" panose="00000500000000000000" pitchFamily="50" charset="0"/>
                <a:cs typeface="Open Sans"/>
              </a:rPr>
              <a:t>2MM de usuários</a:t>
            </a:r>
          </a:p>
        </p:txBody>
      </p:sp>
    </p:spTree>
    <p:extLst>
      <p:ext uri="{BB962C8B-B14F-4D97-AF65-F5344CB8AC3E}">
        <p14:creationId xmlns:p14="http://schemas.microsoft.com/office/powerpoint/2010/main" val="1808936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bject 7">
            <a:extLst>
              <a:ext uri="{FF2B5EF4-FFF2-40B4-BE49-F238E27FC236}">
                <a16:creationId xmlns:a16="http://schemas.microsoft.com/office/drawing/2014/main" id="{A243FB7A-D32E-807A-C7D3-14917FCDE960}"/>
              </a:ext>
            </a:extLst>
          </p:cNvPr>
          <p:cNvSpPr/>
          <p:nvPr/>
        </p:nvSpPr>
        <p:spPr>
          <a:xfrm>
            <a:off x="4174382" y="5077193"/>
            <a:ext cx="3240000" cy="768589"/>
          </a:xfrm>
          <a:custGeom>
            <a:avLst/>
            <a:gdLst/>
            <a:ahLst/>
            <a:cxnLst/>
            <a:rect l="l" t="t" r="r" b="b"/>
            <a:pathLst>
              <a:path w="4586605" h="1267460">
                <a:moveTo>
                  <a:pt x="4586247" y="0"/>
                </a:moveTo>
                <a:lnTo>
                  <a:pt x="0" y="0"/>
                </a:lnTo>
                <a:lnTo>
                  <a:pt x="0" y="1266977"/>
                </a:lnTo>
                <a:lnTo>
                  <a:pt x="4586247" y="1266977"/>
                </a:lnTo>
                <a:lnTo>
                  <a:pt x="4586247" y="0"/>
                </a:lnTo>
                <a:close/>
              </a:path>
            </a:pathLst>
          </a:custGeom>
          <a:solidFill>
            <a:srgbClr val="04937A"/>
          </a:solidFill>
        </p:spPr>
        <p:txBody>
          <a:bodyPr wrap="square" lIns="0" tIns="0" rIns="0" bIns="0" rtlCol="0"/>
          <a:lstStyle>
            <a:defPPr>
              <a:defRPr kern="0"/>
            </a:defPPr>
          </a:lstStyle>
          <a:p>
            <a:endParaRPr sz="1092">
              <a:latin typeface="Globotipo Texto" panose="00000500000000000000" pitchFamily="50" charset="0"/>
            </a:endParaRPr>
          </a:p>
        </p:txBody>
      </p:sp>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7379" y="5156367"/>
            <a:ext cx="605003" cy="612649"/>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491" y="5267989"/>
            <a:ext cx="629512" cy="620322"/>
          </a:xfrm>
          <a:prstGeom prst="rect">
            <a:avLst/>
          </a:prstGeom>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8491" y="2603176"/>
            <a:ext cx="672084" cy="666271"/>
          </a:xfrm>
          <a:prstGeom prst="rect">
            <a:avLst/>
          </a:prstGeom>
        </p:spPr>
      </p:pic>
      <p:sp>
        <p:nvSpPr>
          <p:cNvPr id="5" name="object 2">
            <a:extLst>
              <a:ext uri="{FF2B5EF4-FFF2-40B4-BE49-F238E27FC236}">
                <a16:creationId xmlns:a16="http://schemas.microsoft.com/office/drawing/2014/main" id="{54E82773-6E9A-EF40-5827-3A2B0DE76888}"/>
              </a:ext>
            </a:extLst>
          </p:cNvPr>
          <p:cNvSpPr txBox="1">
            <a:spLocks noGrp="1"/>
          </p:cNvSpPr>
          <p:nvPr/>
        </p:nvSpPr>
        <p:spPr>
          <a:xfrm>
            <a:off x="269706" y="308564"/>
            <a:ext cx="10407910" cy="507793"/>
          </a:xfrm>
          <a:prstGeom prst="rect">
            <a:avLst/>
          </a:prstGeom>
        </p:spPr>
        <p:txBody>
          <a:bodyPr vert="horz" wrap="square" lIns="0" tIns="8471" rIns="0" bIns="0" rtlCol="0">
            <a:spAutoFit/>
          </a:bodyPr>
          <a:lstStyle>
            <a:lvl1pPr>
              <a:defRPr sz="5350" b="1" i="0">
                <a:solidFill>
                  <a:schemeClr val="tx1"/>
                </a:solidFill>
                <a:latin typeface="Open Sans"/>
                <a:ea typeface="+mj-ea"/>
                <a:cs typeface="Open Sans"/>
              </a:defRPr>
            </a:lvl1pPr>
          </a:lstStyle>
          <a:p>
            <a:pPr marL="7701">
              <a:spcBef>
                <a:spcPts val="67"/>
              </a:spcBef>
            </a:pPr>
            <a:r>
              <a:rPr lang="pt-BR" sz="3244"/>
              <a:t>Principais temas de cobertura</a:t>
            </a:r>
            <a:endParaRPr sz="3244" spc="-6"/>
          </a:p>
        </p:txBody>
      </p:sp>
      <p:sp>
        <p:nvSpPr>
          <p:cNvPr id="20" name="object 9">
            <a:extLst>
              <a:ext uri="{FF2B5EF4-FFF2-40B4-BE49-F238E27FC236}">
                <a16:creationId xmlns:a16="http://schemas.microsoft.com/office/drawing/2014/main" id="{FBAF35B8-7833-3ACB-93BA-2760715952C4}"/>
              </a:ext>
            </a:extLst>
          </p:cNvPr>
          <p:cNvSpPr txBox="1"/>
          <p:nvPr/>
        </p:nvSpPr>
        <p:spPr>
          <a:xfrm>
            <a:off x="816927" y="2661694"/>
            <a:ext cx="2392791" cy="520711"/>
          </a:xfrm>
          <a:prstGeom prst="rect">
            <a:avLst/>
          </a:prstGeom>
        </p:spPr>
        <p:txBody>
          <a:bodyPr vert="horz" wrap="square" lIns="0" tIns="173664" rIns="0" bIns="0" rtlCol="0">
            <a:spAutoFit/>
          </a:bodyPr>
          <a:lstStyle>
            <a:defPPr>
              <a:defRPr kern="0"/>
            </a:defPPr>
          </a:lstStyle>
          <a:p>
            <a:pPr algn="ctr">
              <a:spcBef>
                <a:spcPts val="1367"/>
              </a:spcBef>
            </a:pPr>
            <a:r>
              <a:rPr sz="2244" b="1" spc="-6">
                <a:latin typeface="Globotipo Texto" panose="00000500000000000000" pitchFamily="50" charset="0"/>
                <a:cs typeface="Open Sans Extrabold"/>
              </a:rPr>
              <a:t>AGRICULTURA</a:t>
            </a:r>
            <a:endParaRPr sz="2244">
              <a:latin typeface="Globotipo Texto" panose="00000500000000000000" pitchFamily="50" charset="0"/>
              <a:cs typeface="Open Sans Extrabold"/>
            </a:endParaRPr>
          </a:p>
        </p:txBody>
      </p:sp>
      <p:sp>
        <p:nvSpPr>
          <p:cNvPr id="22" name="object 10">
            <a:extLst>
              <a:ext uri="{FF2B5EF4-FFF2-40B4-BE49-F238E27FC236}">
                <a16:creationId xmlns:a16="http://schemas.microsoft.com/office/drawing/2014/main" id="{502BDAF5-1737-1582-B6C0-7BFADC6E858C}"/>
              </a:ext>
            </a:extLst>
          </p:cNvPr>
          <p:cNvSpPr txBox="1"/>
          <p:nvPr/>
        </p:nvSpPr>
        <p:spPr>
          <a:xfrm>
            <a:off x="426363" y="5024478"/>
            <a:ext cx="2733589" cy="864779"/>
          </a:xfrm>
          <a:prstGeom prst="rect">
            <a:avLst/>
          </a:prstGeom>
        </p:spPr>
        <p:txBody>
          <a:bodyPr vert="horz" wrap="square" lIns="0" tIns="173664" rIns="0" bIns="0" rtlCol="0">
            <a:spAutoFit/>
          </a:bodyPr>
          <a:lstStyle>
            <a:defPPr>
              <a:defRPr kern="0"/>
            </a:defPPr>
          </a:lstStyle>
          <a:p>
            <a:pPr algn="ctr">
              <a:spcBef>
                <a:spcPts val="1367"/>
              </a:spcBef>
            </a:pPr>
            <a:r>
              <a:rPr sz="2244" b="1" spc="-6">
                <a:latin typeface="Globotipo Texto" panose="00000500000000000000" pitchFamily="50" charset="0"/>
                <a:cs typeface="Open Sans Extrabold"/>
              </a:rPr>
              <a:t>PECUÁRIA</a:t>
            </a:r>
            <a:endParaRPr sz="2244">
              <a:latin typeface="Globotipo Texto" panose="00000500000000000000" pitchFamily="50" charset="0"/>
              <a:cs typeface="Open Sans Extrabold"/>
            </a:endParaRPr>
          </a:p>
          <a:p>
            <a:pPr algn="ctr">
              <a:spcBef>
                <a:spcPts val="882"/>
              </a:spcBef>
            </a:pPr>
            <a:endParaRPr lang="pt-BR" sz="1486">
              <a:latin typeface="Globotipo Texto" panose="00000500000000000000" pitchFamily="50" charset="0"/>
              <a:cs typeface="Open Sans"/>
            </a:endParaRPr>
          </a:p>
        </p:txBody>
      </p:sp>
      <p:sp>
        <p:nvSpPr>
          <p:cNvPr id="31" name="object 18">
            <a:extLst>
              <a:ext uri="{FF2B5EF4-FFF2-40B4-BE49-F238E27FC236}">
                <a16:creationId xmlns:a16="http://schemas.microsoft.com/office/drawing/2014/main" id="{2841A3EC-CAC1-EB16-8843-21DDA046CE28}"/>
              </a:ext>
            </a:extLst>
          </p:cNvPr>
          <p:cNvSpPr txBox="1"/>
          <p:nvPr/>
        </p:nvSpPr>
        <p:spPr>
          <a:xfrm>
            <a:off x="402253" y="3752342"/>
            <a:ext cx="3044974" cy="1085247"/>
          </a:xfrm>
          <a:prstGeom prst="rect">
            <a:avLst/>
          </a:prstGeom>
        </p:spPr>
        <p:txBody>
          <a:bodyPr vert="horz" wrap="square" lIns="0" tIns="7316" rIns="0" bIns="0" rtlCol="0">
            <a:spAutoFit/>
          </a:bodyPr>
          <a:lstStyle>
            <a:defPPr>
              <a:defRPr kern="0"/>
            </a:defPPr>
          </a:lstStyle>
          <a:p>
            <a:pPr marL="7701" marR="3081">
              <a:spcBef>
                <a:spcPts val="58"/>
              </a:spcBef>
            </a:pPr>
            <a:r>
              <a:rPr sz="1001">
                <a:latin typeface="Globotipo Texto" panose="00000500000000000000" pitchFamily="50" charset="0"/>
                <a:cs typeface="Open Sans"/>
              </a:rPr>
              <a:t>Soja,</a:t>
            </a:r>
            <a:r>
              <a:rPr sz="1001" spc="-36">
                <a:latin typeface="Globotipo Texto" panose="00000500000000000000" pitchFamily="50" charset="0"/>
                <a:cs typeface="Open Sans"/>
              </a:rPr>
              <a:t> </a:t>
            </a:r>
            <a:r>
              <a:rPr sz="1001" err="1">
                <a:latin typeface="Globotipo Texto" panose="00000500000000000000" pitchFamily="50" charset="0"/>
                <a:cs typeface="Open Sans"/>
              </a:rPr>
              <a:t>milho</a:t>
            </a:r>
            <a:r>
              <a:rPr sz="1001">
                <a:latin typeface="Globotipo Texto" panose="00000500000000000000" pitchFamily="50" charset="0"/>
                <a:cs typeface="Open Sans"/>
              </a:rPr>
              <a:t>,,</a:t>
            </a:r>
            <a:r>
              <a:rPr sz="1001" spc="-36">
                <a:latin typeface="Globotipo Texto" panose="00000500000000000000" pitchFamily="50" charset="0"/>
                <a:cs typeface="Open Sans"/>
              </a:rPr>
              <a:t> </a:t>
            </a:r>
            <a:r>
              <a:rPr sz="1001">
                <a:latin typeface="Globotipo Texto" panose="00000500000000000000" pitchFamily="50" charset="0"/>
                <a:cs typeface="Open Sans"/>
              </a:rPr>
              <a:t>café,</a:t>
            </a:r>
            <a:r>
              <a:rPr sz="1001" spc="-36">
                <a:latin typeface="Globotipo Texto" panose="00000500000000000000" pitchFamily="50" charset="0"/>
                <a:cs typeface="Open Sans"/>
              </a:rPr>
              <a:t> </a:t>
            </a:r>
            <a:r>
              <a:rPr sz="1001" spc="-6" err="1">
                <a:latin typeface="Globotipo Texto" panose="00000500000000000000" pitchFamily="50" charset="0"/>
                <a:cs typeface="Open Sans"/>
              </a:rPr>
              <a:t>algodão</a:t>
            </a:r>
            <a:r>
              <a:rPr sz="1001" spc="-6">
                <a:latin typeface="Globotipo Texto" panose="00000500000000000000" pitchFamily="50" charset="0"/>
                <a:cs typeface="Open Sans"/>
              </a:rPr>
              <a:t>, </a:t>
            </a:r>
            <a:r>
              <a:rPr sz="1001">
                <a:latin typeface="Globotipo Texto" panose="00000500000000000000" pitchFamily="50" charset="0"/>
                <a:cs typeface="Open Sans"/>
              </a:rPr>
              <a:t>arroz,</a:t>
            </a:r>
            <a:r>
              <a:rPr sz="1001" spc="-42">
                <a:latin typeface="Globotipo Texto" panose="00000500000000000000" pitchFamily="50" charset="0"/>
                <a:cs typeface="Open Sans"/>
              </a:rPr>
              <a:t> </a:t>
            </a:r>
            <a:r>
              <a:rPr sz="1001" err="1">
                <a:latin typeface="Globotipo Texto" panose="00000500000000000000" pitchFamily="50" charset="0"/>
                <a:cs typeface="Open Sans"/>
              </a:rPr>
              <a:t>cana</a:t>
            </a:r>
            <a:r>
              <a:rPr sz="1001" spc="-39">
                <a:latin typeface="Globotipo Texto" panose="00000500000000000000" pitchFamily="50" charset="0"/>
                <a:cs typeface="Open Sans"/>
              </a:rPr>
              <a:t> </a:t>
            </a:r>
            <a:r>
              <a:rPr sz="1001" spc="-6">
                <a:latin typeface="Globotipo Texto" panose="00000500000000000000" pitchFamily="50" charset="0"/>
                <a:cs typeface="Open Sans"/>
              </a:rPr>
              <a:t>(</a:t>
            </a:r>
            <a:r>
              <a:rPr sz="1001" spc="-6" err="1">
                <a:latin typeface="Globotipo Texto" panose="00000500000000000000" pitchFamily="50" charset="0"/>
                <a:cs typeface="Open Sans"/>
              </a:rPr>
              <a:t>açúcar</a:t>
            </a:r>
            <a:r>
              <a:rPr sz="1001" spc="-6">
                <a:latin typeface="Globotipo Texto" panose="00000500000000000000" pitchFamily="50" charset="0"/>
                <a:cs typeface="Open Sans"/>
              </a:rPr>
              <a:t>/</a:t>
            </a:r>
            <a:r>
              <a:rPr sz="1001" spc="-6" err="1">
                <a:latin typeface="Globotipo Texto" panose="00000500000000000000" pitchFamily="50" charset="0"/>
                <a:cs typeface="Open Sans"/>
              </a:rPr>
              <a:t>etanol</a:t>
            </a:r>
            <a:r>
              <a:rPr sz="1001" spc="-6">
                <a:latin typeface="Globotipo Texto" panose="00000500000000000000" pitchFamily="50" charset="0"/>
                <a:cs typeface="Open Sans"/>
              </a:rPr>
              <a:t>), </a:t>
            </a:r>
            <a:r>
              <a:rPr sz="1001" err="1">
                <a:latin typeface="Globotipo Texto" panose="00000500000000000000" pitchFamily="50" charset="0"/>
                <a:cs typeface="Open Sans"/>
              </a:rPr>
              <a:t>feijão</a:t>
            </a:r>
            <a:r>
              <a:rPr sz="1001">
                <a:latin typeface="Globotipo Texto" panose="00000500000000000000" pitchFamily="50" charset="0"/>
                <a:cs typeface="Open Sans"/>
              </a:rPr>
              <a:t>,</a:t>
            </a:r>
            <a:r>
              <a:rPr sz="1001" spc="-30">
                <a:latin typeface="Globotipo Texto" panose="00000500000000000000" pitchFamily="50" charset="0"/>
                <a:cs typeface="Open Sans"/>
              </a:rPr>
              <a:t> </a:t>
            </a:r>
            <a:r>
              <a:rPr sz="1001" spc="-6" err="1">
                <a:latin typeface="Globotipo Texto" panose="00000500000000000000" pitchFamily="50" charset="0"/>
                <a:cs typeface="Open Sans"/>
              </a:rPr>
              <a:t>amendoim</a:t>
            </a:r>
            <a:r>
              <a:rPr sz="1001" spc="-6">
                <a:latin typeface="Globotipo Texto" panose="00000500000000000000" pitchFamily="50" charset="0"/>
                <a:cs typeface="Open Sans"/>
              </a:rPr>
              <a:t>,</a:t>
            </a:r>
            <a:r>
              <a:rPr sz="1001" spc="-33">
                <a:latin typeface="Globotipo Texto" panose="00000500000000000000" pitchFamily="50" charset="0"/>
                <a:cs typeface="Open Sans"/>
              </a:rPr>
              <a:t> </a:t>
            </a:r>
            <a:r>
              <a:rPr sz="1001">
                <a:latin typeface="Globotipo Texto" panose="00000500000000000000" pitchFamily="50" charset="0"/>
                <a:cs typeface="Open Sans"/>
              </a:rPr>
              <a:t>trigo,</a:t>
            </a:r>
            <a:r>
              <a:rPr sz="1001" spc="-30">
                <a:latin typeface="Globotipo Texto" panose="00000500000000000000" pitchFamily="50" charset="0"/>
                <a:cs typeface="Open Sans"/>
              </a:rPr>
              <a:t> </a:t>
            </a:r>
            <a:r>
              <a:rPr sz="1001" spc="-6">
                <a:latin typeface="Globotipo Texto" panose="00000500000000000000" pitchFamily="50" charset="0"/>
                <a:cs typeface="Open Sans"/>
              </a:rPr>
              <a:t>canola, </a:t>
            </a:r>
            <a:r>
              <a:rPr sz="1001" err="1">
                <a:latin typeface="Globotipo Texto" panose="00000500000000000000" pitchFamily="50" charset="0"/>
                <a:cs typeface="Open Sans"/>
              </a:rPr>
              <a:t>cevada</a:t>
            </a:r>
            <a:r>
              <a:rPr sz="1001">
                <a:latin typeface="Globotipo Texto" panose="00000500000000000000" pitchFamily="50" charset="0"/>
                <a:cs typeface="Open Sans"/>
              </a:rPr>
              <a:t>,</a:t>
            </a:r>
            <a:r>
              <a:rPr sz="1001" spc="-64">
                <a:latin typeface="Globotipo Texto" panose="00000500000000000000" pitchFamily="50" charset="0"/>
                <a:cs typeface="Open Sans"/>
              </a:rPr>
              <a:t> </a:t>
            </a:r>
            <a:r>
              <a:rPr sz="1001" err="1">
                <a:latin typeface="Globotipo Texto" panose="00000500000000000000" pitchFamily="50" charset="0"/>
                <a:cs typeface="Open Sans"/>
              </a:rPr>
              <a:t>centeio</a:t>
            </a:r>
            <a:r>
              <a:rPr sz="1001">
                <a:latin typeface="Globotipo Texto" panose="00000500000000000000" pitchFamily="50" charset="0"/>
                <a:cs typeface="Open Sans"/>
              </a:rPr>
              <a:t>,</a:t>
            </a:r>
            <a:r>
              <a:rPr sz="1001" spc="-61">
                <a:latin typeface="Globotipo Texto" panose="00000500000000000000" pitchFamily="50" charset="0"/>
                <a:cs typeface="Open Sans"/>
              </a:rPr>
              <a:t> </a:t>
            </a:r>
            <a:r>
              <a:rPr sz="1001">
                <a:latin typeface="Globotipo Texto" panose="00000500000000000000" pitchFamily="50" charset="0"/>
                <a:cs typeface="Open Sans"/>
              </a:rPr>
              <a:t>triticale,</a:t>
            </a:r>
            <a:r>
              <a:rPr sz="1001" spc="-58">
                <a:latin typeface="Globotipo Texto" panose="00000500000000000000" pitchFamily="50" charset="0"/>
                <a:cs typeface="Open Sans"/>
              </a:rPr>
              <a:t> </a:t>
            </a:r>
            <a:r>
              <a:rPr sz="1001" spc="-6">
                <a:latin typeface="Globotipo Texto" panose="00000500000000000000" pitchFamily="50" charset="0"/>
                <a:cs typeface="Open Sans"/>
              </a:rPr>
              <a:t>sorgo, </a:t>
            </a:r>
            <a:r>
              <a:rPr sz="1001" err="1">
                <a:latin typeface="Globotipo Texto" panose="00000500000000000000" pitchFamily="50" charset="0"/>
                <a:cs typeface="Open Sans"/>
              </a:rPr>
              <a:t>gergelim</a:t>
            </a:r>
            <a:r>
              <a:rPr sz="1001" spc="-24">
                <a:latin typeface="Globotipo Texto" panose="00000500000000000000" pitchFamily="50" charset="0"/>
                <a:cs typeface="Open Sans"/>
              </a:rPr>
              <a:t> </a:t>
            </a:r>
            <a:r>
              <a:rPr sz="1001">
                <a:latin typeface="Globotipo Texto" panose="00000500000000000000" pitchFamily="50" charset="0"/>
                <a:cs typeface="Open Sans"/>
              </a:rPr>
              <a:t>e</a:t>
            </a:r>
            <a:r>
              <a:rPr sz="1001" spc="-24">
                <a:latin typeface="Globotipo Texto" panose="00000500000000000000" pitchFamily="50" charset="0"/>
                <a:cs typeface="Open Sans"/>
              </a:rPr>
              <a:t> </a:t>
            </a:r>
            <a:r>
              <a:rPr sz="1001" spc="-6" err="1">
                <a:latin typeface="Globotipo Texto" panose="00000500000000000000" pitchFamily="50" charset="0"/>
                <a:cs typeface="Open Sans"/>
              </a:rPr>
              <a:t>aveia</a:t>
            </a:r>
            <a:endParaRPr sz="1001">
              <a:latin typeface="Globotipo Texto" panose="00000500000000000000" pitchFamily="50" charset="0"/>
              <a:cs typeface="Open Sans"/>
            </a:endParaRPr>
          </a:p>
          <a:p>
            <a:pPr marL="7701">
              <a:lnSpc>
                <a:spcPts val="1201"/>
              </a:lnSpc>
              <a:spcBef>
                <a:spcPts val="1198"/>
              </a:spcBef>
            </a:pPr>
            <a:r>
              <a:rPr sz="1001" b="1" spc="-6">
                <a:latin typeface="Globotipo Texto" panose="00000500000000000000" pitchFamily="50" charset="0"/>
                <a:cs typeface="Open Sans Extrabold"/>
              </a:rPr>
              <a:t>Outros:</a:t>
            </a:r>
            <a:endParaRPr sz="1001">
              <a:latin typeface="Globotipo Texto" panose="00000500000000000000" pitchFamily="50" charset="0"/>
              <a:cs typeface="Open Sans Extrabold"/>
            </a:endParaRPr>
          </a:p>
          <a:p>
            <a:pPr marL="7701" marR="413559"/>
            <a:r>
              <a:rPr sz="1001" b="1">
                <a:solidFill>
                  <a:srgbClr val="EFCC2F"/>
                </a:solidFill>
                <a:latin typeface="Globotipo Texto" panose="00000500000000000000" pitchFamily="50" charset="0"/>
                <a:cs typeface="Open Sans Extrabold"/>
              </a:rPr>
              <a:t>+</a:t>
            </a:r>
            <a:r>
              <a:rPr sz="1001" b="1" spc="-18">
                <a:solidFill>
                  <a:srgbClr val="EFCC2F"/>
                </a:solidFill>
                <a:latin typeface="Globotipo Texto" panose="00000500000000000000" pitchFamily="50" charset="0"/>
                <a:cs typeface="Open Sans Extrabold"/>
              </a:rPr>
              <a:t> </a:t>
            </a:r>
            <a:r>
              <a:rPr sz="1001" err="1">
                <a:latin typeface="Globotipo Texto" panose="00000500000000000000" pitchFamily="50" charset="0"/>
                <a:cs typeface="Open Sans"/>
              </a:rPr>
              <a:t>florestas</a:t>
            </a:r>
            <a:r>
              <a:rPr sz="1001" spc="-24">
                <a:latin typeface="Globotipo Texto" panose="00000500000000000000" pitchFamily="50" charset="0"/>
                <a:cs typeface="Open Sans"/>
              </a:rPr>
              <a:t> </a:t>
            </a:r>
            <a:r>
              <a:rPr sz="1001" b="1">
                <a:solidFill>
                  <a:srgbClr val="EFCC2F"/>
                </a:solidFill>
                <a:latin typeface="Globotipo Texto" panose="00000500000000000000" pitchFamily="50" charset="0"/>
                <a:cs typeface="Open Sans Extrabold"/>
              </a:rPr>
              <a:t>+</a:t>
            </a:r>
            <a:r>
              <a:rPr sz="1001" b="1" spc="-18">
                <a:solidFill>
                  <a:srgbClr val="EFCC2F"/>
                </a:solidFill>
                <a:latin typeface="Globotipo Texto" panose="00000500000000000000" pitchFamily="50" charset="0"/>
                <a:cs typeface="Open Sans Extrabold"/>
              </a:rPr>
              <a:t> </a:t>
            </a:r>
            <a:r>
              <a:rPr sz="1001" spc="-6" err="1">
                <a:latin typeface="Globotipo Texto" panose="00000500000000000000" pitchFamily="50" charset="0"/>
                <a:cs typeface="Open Sans"/>
              </a:rPr>
              <a:t>hortifruti</a:t>
            </a:r>
            <a:r>
              <a:rPr sz="1001" spc="-6">
                <a:latin typeface="Globotipo Texto" panose="00000500000000000000" pitchFamily="50" charset="0"/>
                <a:cs typeface="Open Sans"/>
              </a:rPr>
              <a:t> </a:t>
            </a:r>
            <a:r>
              <a:rPr sz="1001">
                <a:latin typeface="Globotipo Texto" panose="00000500000000000000" pitchFamily="50" charset="0"/>
                <a:cs typeface="Open Sans"/>
              </a:rPr>
              <a:t>(mandioca,</a:t>
            </a:r>
            <a:r>
              <a:rPr sz="1001" spc="-58">
                <a:latin typeface="Globotipo Texto" panose="00000500000000000000" pitchFamily="50" charset="0"/>
                <a:cs typeface="Open Sans"/>
              </a:rPr>
              <a:t> </a:t>
            </a:r>
            <a:r>
              <a:rPr sz="1001">
                <a:latin typeface="Globotipo Texto" panose="00000500000000000000" pitchFamily="50" charset="0"/>
                <a:cs typeface="Open Sans"/>
              </a:rPr>
              <a:t>mercado</a:t>
            </a:r>
            <a:r>
              <a:rPr sz="1001" spc="-58">
                <a:latin typeface="Globotipo Texto" panose="00000500000000000000" pitchFamily="50" charset="0"/>
                <a:cs typeface="Open Sans"/>
              </a:rPr>
              <a:t> </a:t>
            </a:r>
            <a:br>
              <a:rPr lang="pt-BR" sz="1001" spc="-58">
                <a:latin typeface="Globotipo Texto" panose="00000500000000000000" pitchFamily="50" charset="0"/>
                <a:cs typeface="Open Sans"/>
              </a:rPr>
            </a:br>
            <a:r>
              <a:rPr sz="1001" spc="-15">
                <a:latin typeface="Globotipo Texto" panose="00000500000000000000" pitchFamily="50" charset="0"/>
                <a:cs typeface="Open Sans"/>
              </a:rPr>
              <a:t>de </a:t>
            </a:r>
            <a:r>
              <a:rPr sz="1001" err="1">
                <a:latin typeface="Globotipo Texto" panose="00000500000000000000" pitchFamily="50" charset="0"/>
                <a:cs typeface="Open Sans"/>
              </a:rPr>
              <a:t>orgânicos</a:t>
            </a:r>
            <a:r>
              <a:rPr sz="1001">
                <a:latin typeface="Globotipo Texto" panose="00000500000000000000" pitchFamily="50" charset="0"/>
                <a:cs typeface="Open Sans"/>
              </a:rPr>
              <a:t>,</a:t>
            </a:r>
            <a:r>
              <a:rPr sz="1001" spc="-49">
                <a:latin typeface="Globotipo Texto" panose="00000500000000000000" pitchFamily="50" charset="0"/>
                <a:cs typeface="Open Sans"/>
              </a:rPr>
              <a:t> </a:t>
            </a:r>
            <a:r>
              <a:rPr sz="1001" spc="-6" err="1">
                <a:latin typeface="Globotipo Texto" panose="00000500000000000000" pitchFamily="50" charset="0"/>
                <a:cs typeface="Open Sans"/>
              </a:rPr>
              <a:t>hidropônicos</a:t>
            </a:r>
            <a:r>
              <a:rPr sz="1001" spc="-6">
                <a:latin typeface="Globotipo Texto" panose="00000500000000000000" pitchFamily="50" charset="0"/>
                <a:cs typeface="Open Sans"/>
              </a:rPr>
              <a:t>)</a:t>
            </a:r>
            <a:endParaRPr sz="1001">
              <a:latin typeface="Globotipo Texto" panose="00000500000000000000" pitchFamily="50" charset="0"/>
              <a:cs typeface="Open Sans"/>
            </a:endParaRPr>
          </a:p>
        </p:txBody>
      </p:sp>
      <p:sp>
        <p:nvSpPr>
          <p:cNvPr id="32" name="object 19">
            <a:extLst>
              <a:ext uri="{FF2B5EF4-FFF2-40B4-BE49-F238E27FC236}">
                <a16:creationId xmlns:a16="http://schemas.microsoft.com/office/drawing/2014/main" id="{1AE13610-3F7D-1053-DC67-DB4F0A4DCFC8}"/>
              </a:ext>
            </a:extLst>
          </p:cNvPr>
          <p:cNvSpPr txBox="1"/>
          <p:nvPr/>
        </p:nvSpPr>
        <p:spPr>
          <a:xfrm>
            <a:off x="581225" y="6236432"/>
            <a:ext cx="1675416" cy="315420"/>
          </a:xfrm>
          <a:prstGeom prst="rect">
            <a:avLst/>
          </a:prstGeom>
        </p:spPr>
        <p:txBody>
          <a:bodyPr vert="horz" wrap="square" lIns="0" tIns="7316" rIns="0" bIns="0" rtlCol="0">
            <a:spAutoFit/>
          </a:bodyPr>
          <a:lstStyle>
            <a:defPPr>
              <a:defRPr kern="0"/>
            </a:defPPr>
          </a:lstStyle>
          <a:p>
            <a:pPr marL="7701" marR="3081">
              <a:spcBef>
                <a:spcPts val="58"/>
              </a:spcBef>
            </a:pPr>
            <a:r>
              <a:rPr sz="1001" err="1">
                <a:latin typeface="Globotipo Texto" panose="00000500000000000000" pitchFamily="50" charset="0"/>
                <a:cs typeface="Open Sans"/>
              </a:rPr>
              <a:t>Boi</a:t>
            </a:r>
            <a:r>
              <a:rPr sz="1001">
                <a:latin typeface="Globotipo Texto" panose="00000500000000000000" pitchFamily="50" charset="0"/>
                <a:cs typeface="Open Sans"/>
              </a:rPr>
              <a:t>,</a:t>
            </a:r>
            <a:r>
              <a:rPr sz="1001" spc="-33">
                <a:latin typeface="Globotipo Texto" panose="00000500000000000000" pitchFamily="50" charset="0"/>
                <a:cs typeface="Open Sans"/>
              </a:rPr>
              <a:t> </a:t>
            </a:r>
            <a:r>
              <a:rPr sz="1001" err="1">
                <a:latin typeface="Globotipo Texto" panose="00000500000000000000" pitchFamily="50" charset="0"/>
                <a:cs typeface="Open Sans"/>
              </a:rPr>
              <a:t>aves</a:t>
            </a:r>
            <a:r>
              <a:rPr sz="1001">
                <a:latin typeface="Globotipo Texto" panose="00000500000000000000" pitchFamily="50" charset="0"/>
                <a:cs typeface="Open Sans"/>
              </a:rPr>
              <a:t>,</a:t>
            </a:r>
            <a:r>
              <a:rPr sz="1001" spc="-33">
                <a:latin typeface="Globotipo Texto" panose="00000500000000000000" pitchFamily="50" charset="0"/>
                <a:cs typeface="Open Sans"/>
              </a:rPr>
              <a:t> </a:t>
            </a:r>
            <a:r>
              <a:rPr sz="1001" err="1">
                <a:latin typeface="Globotipo Texto" panose="00000500000000000000" pitchFamily="50" charset="0"/>
                <a:cs typeface="Open Sans"/>
              </a:rPr>
              <a:t>suínos</a:t>
            </a:r>
            <a:r>
              <a:rPr sz="1001">
                <a:latin typeface="Globotipo Texto" panose="00000500000000000000" pitchFamily="50" charset="0"/>
                <a:cs typeface="Open Sans"/>
              </a:rPr>
              <a:t>,</a:t>
            </a:r>
            <a:r>
              <a:rPr sz="1001" spc="-36">
                <a:latin typeface="Globotipo Texto" panose="00000500000000000000" pitchFamily="50" charset="0"/>
                <a:cs typeface="Open Sans"/>
              </a:rPr>
              <a:t> </a:t>
            </a:r>
            <a:r>
              <a:rPr sz="1001" err="1">
                <a:latin typeface="Globotipo Texto" panose="00000500000000000000" pitchFamily="50" charset="0"/>
                <a:cs typeface="Open Sans"/>
              </a:rPr>
              <a:t>leite</a:t>
            </a:r>
            <a:r>
              <a:rPr sz="1001">
                <a:latin typeface="Globotipo Texto" panose="00000500000000000000" pitchFamily="50" charset="0"/>
                <a:cs typeface="Open Sans"/>
              </a:rPr>
              <a:t>,</a:t>
            </a:r>
            <a:r>
              <a:rPr sz="1001" spc="-30">
                <a:latin typeface="Globotipo Texto" panose="00000500000000000000" pitchFamily="50" charset="0"/>
                <a:cs typeface="Open Sans"/>
              </a:rPr>
              <a:t> </a:t>
            </a:r>
            <a:r>
              <a:rPr sz="1001" spc="-6" err="1">
                <a:latin typeface="Globotipo Texto" panose="00000500000000000000" pitchFamily="50" charset="0"/>
                <a:cs typeface="Open Sans"/>
              </a:rPr>
              <a:t>ovos</a:t>
            </a:r>
            <a:r>
              <a:rPr sz="1001" spc="-6">
                <a:latin typeface="Globotipo Texto" panose="00000500000000000000" pitchFamily="50" charset="0"/>
                <a:cs typeface="Open Sans"/>
              </a:rPr>
              <a:t>, </a:t>
            </a:r>
            <a:r>
              <a:rPr sz="1001" err="1">
                <a:latin typeface="Globotipo Texto" panose="00000500000000000000" pitchFamily="50" charset="0"/>
                <a:cs typeface="Open Sans"/>
              </a:rPr>
              <a:t>piscicultura</a:t>
            </a:r>
            <a:r>
              <a:rPr sz="1001" spc="-30">
                <a:latin typeface="Globotipo Texto" panose="00000500000000000000" pitchFamily="50" charset="0"/>
                <a:cs typeface="Open Sans"/>
              </a:rPr>
              <a:t> </a:t>
            </a:r>
            <a:r>
              <a:rPr sz="1001">
                <a:latin typeface="Globotipo Texto" panose="00000500000000000000" pitchFamily="50" charset="0"/>
                <a:cs typeface="Open Sans"/>
              </a:rPr>
              <a:t>e</a:t>
            </a:r>
            <a:r>
              <a:rPr sz="1001" spc="-30">
                <a:latin typeface="Globotipo Texto" panose="00000500000000000000" pitchFamily="50" charset="0"/>
                <a:cs typeface="Open Sans"/>
              </a:rPr>
              <a:t> </a:t>
            </a:r>
            <a:r>
              <a:rPr sz="1001" spc="-6" err="1">
                <a:latin typeface="Globotipo Texto" panose="00000500000000000000" pitchFamily="50" charset="0"/>
                <a:cs typeface="Open Sans"/>
              </a:rPr>
              <a:t>ovinos</a:t>
            </a:r>
            <a:endParaRPr sz="1001">
              <a:latin typeface="Globotipo Texto" panose="00000500000000000000" pitchFamily="50" charset="0"/>
              <a:cs typeface="Open Sans"/>
            </a:endParaRPr>
          </a:p>
        </p:txBody>
      </p:sp>
      <p:sp>
        <p:nvSpPr>
          <p:cNvPr id="44" name="object 31">
            <a:extLst>
              <a:ext uri="{FF2B5EF4-FFF2-40B4-BE49-F238E27FC236}">
                <a16:creationId xmlns:a16="http://schemas.microsoft.com/office/drawing/2014/main" id="{21470172-3A90-8ADB-E9CD-9FF5A7EC4CAD}"/>
              </a:ext>
            </a:extLst>
          </p:cNvPr>
          <p:cNvSpPr/>
          <p:nvPr/>
        </p:nvSpPr>
        <p:spPr>
          <a:xfrm>
            <a:off x="555904" y="5222294"/>
            <a:ext cx="221505" cy="295340"/>
          </a:xfrm>
          <a:custGeom>
            <a:avLst/>
            <a:gdLst/>
            <a:ahLst/>
            <a:cxnLst/>
            <a:rect l="l" t="t" r="r" b="b"/>
            <a:pathLst>
              <a:path w="779144" h="1038859">
                <a:moveTo>
                  <a:pt x="713763" y="749300"/>
                </a:moveTo>
                <a:lnTo>
                  <a:pt x="499223" y="749300"/>
                </a:lnTo>
                <a:lnTo>
                  <a:pt x="513494" y="750570"/>
                </a:lnTo>
                <a:lnTo>
                  <a:pt x="530824" y="759460"/>
                </a:lnTo>
                <a:lnTo>
                  <a:pt x="552674" y="774700"/>
                </a:lnTo>
                <a:lnTo>
                  <a:pt x="563998" y="783590"/>
                </a:lnTo>
                <a:lnTo>
                  <a:pt x="574481" y="792480"/>
                </a:lnTo>
                <a:lnTo>
                  <a:pt x="582955" y="798830"/>
                </a:lnTo>
                <a:lnTo>
                  <a:pt x="588254" y="802640"/>
                </a:lnTo>
                <a:lnTo>
                  <a:pt x="592082" y="806450"/>
                </a:lnTo>
                <a:lnTo>
                  <a:pt x="596565" y="814070"/>
                </a:lnTo>
                <a:lnTo>
                  <a:pt x="601147" y="821690"/>
                </a:lnTo>
                <a:lnTo>
                  <a:pt x="610675" y="844550"/>
                </a:lnTo>
                <a:lnTo>
                  <a:pt x="616707" y="853440"/>
                </a:lnTo>
                <a:lnTo>
                  <a:pt x="624739" y="862330"/>
                </a:lnTo>
                <a:lnTo>
                  <a:pt x="645887" y="880110"/>
                </a:lnTo>
                <a:lnTo>
                  <a:pt x="653196" y="886460"/>
                </a:lnTo>
                <a:lnTo>
                  <a:pt x="658071" y="894080"/>
                </a:lnTo>
                <a:lnTo>
                  <a:pt x="660513" y="899160"/>
                </a:lnTo>
                <a:lnTo>
                  <a:pt x="662850" y="905510"/>
                </a:lnTo>
                <a:lnTo>
                  <a:pt x="667407" y="913130"/>
                </a:lnTo>
                <a:lnTo>
                  <a:pt x="673526" y="922020"/>
                </a:lnTo>
                <a:lnTo>
                  <a:pt x="680544" y="930910"/>
                </a:lnTo>
                <a:lnTo>
                  <a:pt x="695848" y="951230"/>
                </a:lnTo>
                <a:lnTo>
                  <a:pt x="707164" y="970280"/>
                </a:lnTo>
                <a:lnTo>
                  <a:pt x="714761" y="990600"/>
                </a:lnTo>
                <a:lnTo>
                  <a:pt x="718910" y="1009650"/>
                </a:lnTo>
                <a:lnTo>
                  <a:pt x="720509" y="1019810"/>
                </a:lnTo>
                <a:lnTo>
                  <a:pt x="722614" y="1027430"/>
                </a:lnTo>
                <a:lnTo>
                  <a:pt x="725185" y="1033780"/>
                </a:lnTo>
                <a:lnTo>
                  <a:pt x="728187" y="1036320"/>
                </a:lnTo>
                <a:lnTo>
                  <a:pt x="732425" y="1037590"/>
                </a:lnTo>
                <a:lnTo>
                  <a:pt x="739122" y="1038860"/>
                </a:lnTo>
                <a:lnTo>
                  <a:pt x="775473" y="1038860"/>
                </a:lnTo>
                <a:lnTo>
                  <a:pt x="777798" y="1037590"/>
                </a:lnTo>
                <a:lnTo>
                  <a:pt x="778960" y="1028700"/>
                </a:lnTo>
                <a:lnTo>
                  <a:pt x="778686" y="1024890"/>
                </a:lnTo>
                <a:lnTo>
                  <a:pt x="776812" y="1018540"/>
                </a:lnTo>
                <a:lnTo>
                  <a:pt x="773531" y="1010920"/>
                </a:lnTo>
                <a:lnTo>
                  <a:pt x="769034" y="1003300"/>
                </a:lnTo>
                <a:lnTo>
                  <a:pt x="763237" y="994410"/>
                </a:lnTo>
                <a:lnTo>
                  <a:pt x="758683" y="982980"/>
                </a:lnTo>
                <a:lnTo>
                  <a:pt x="754765" y="966470"/>
                </a:lnTo>
                <a:lnTo>
                  <a:pt x="750877" y="946150"/>
                </a:lnTo>
                <a:lnTo>
                  <a:pt x="747735" y="928370"/>
                </a:lnTo>
                <a:lnTo>
                  <a:pt x="744290" y="910590"/>
                </a:lnTo>
                <a:lnTo>
                  <a:pt x="740960" y="896620"/>
                </a:lnTo>
                <a:lnTo>
                  <a:pt x="738166" y="886460"/>
                </a:lnTo>
                <a:lnTo>
                  <a:pt x="728971" y="854710"/>
                </a:lnTo>
                <a:lnTo>
                  <a:pt x="721179" y="812800"/>
                </a:lnTo>
                <a:lnTo>
                  <a:pt x="714718" y="760730"/>
                </a:lnTo>
                <a:lnTo>
                  <a:pt x="713763" y="749300"/>
                </a:lnTo>
                <a:close/>
              </a:path>
              <a:path w="779144" h="1038859">
                <a:moveTo>
                  <a:pt x="376085" y="721360"/>
                </a:moveTo>
                <a:lnTo>
                  <a:pt x="178308" y="721360"/>
                </a:lnTo>
                <a:lnTo>
                  <a:pt x="183842" y="722630"/>
                </a:lnTo>
                <a:lnTo>
                  <a:pt x="197302" y="727710"/>
                </a:lnTo>
                <a:lnTo>
                  <a:pt x="239923" y="768350"/>
                </a:lnTo>
                <a:lnTo>
                  <a:pt x="265101" y="831850"/>
                </a:lnTo>
                <a:lnTo>
                  <a:pt x="267903" y="873760"/>
                </a:lnTo>
                <a:lnTo>
                  <a:pt x="267305" y="913130"/>
                </a:lnTo>
                <a:lnTo>
                  <a:pt x="263517" y="958850"/>
                </a:lnTo>
                <a:lnTo>
                  <a:pt x="257133" y="995680"/>
                </a:lnTo>
                <a:lnTo>
                  <a:pt x="252036" y="1018540"/>
                </a:lnTo>
                <a:lnTo>
                  <a:pt x="253365" y="1031240"/>
                </a:lnTo>
                <a:lnTo>
                  <a:pt x="262730" y="1035050"/>
                </a:lnTo>
                <a:lnTo>
                  <a:pt x="281740" y="1035050"/>
                </a:lnTo>
                <a:lnTo>
                  <a:pt x="306135" y="1028700"/>
                </a:lnTo>
                <a:lnTo>
                  <a:pt x="321486" y="1017270"/>
                </a:lnTo>
                <a:lnTo>
                  <a:pt x="327647" y="1000760"/>
                </a:lnTo>
                <a:lnTo>
                  <a:pt x="324471" y="980440"/>
                </a:lnTo>
                <a:lnTo>
                  <a:pt x="321178" y="969010"/>
                </a:lnTo>
                <a:lnTo>
                  <a:pt x="320364" y="962660"/>
                </a:lnTo>
                <a:lnTo>
                  <a:pt x="322248" y="958850"/>
                </a:lnTo>
                <a:lnTo>
                  <a:pt x="327047" y="952500"/>
                </a:lnTo>
                <a:lnTo>
                  <a:pt x="331273" y="947420"/>
                </a:lnTo>
                <a:lnTo>
                  <a:pt x="333581" y="942340"/>
                </a:lnTo>
                <a:lnTo>
                  <a:pt x="334224" y="935990"/>
                </a:lnTo>
                <a:lnTo>
                  <a:pt x="333455" y="928370"/>
                </a:lnTo>
                <a:lnTo>
                  <a:pt x="328988" y="896620"/>
                </a:lnTo>
                <a:lnTo>
                  <a:pt x="328412" y="875030"/>
                </a:lnTo>
                <a:lnTo>
                  <a:pt x="332453" y="855980"/>
                </a:lnTo>
                <a:lnTo>
                  <a:pt x="341832" y="829310"/>
                </a:lnTo>
                <a:lnTo>
                  <a:pt x="364040" y="767080"/>
                </a:lnTo>
                <a:lnTo>
                  <a:pt x="376085" y="721360"/>
                </a:lnTo>
                <a:close/>
              </a:path>
              <a:path w="779144" h="1038859">
                <a:moveTo>
                  <a:pt x="430267" y="226060"/>
                </a:moveTo>
                <a:lnTo>
                  <a:pt x="101479" y="226060"/>
                </a:lnTo>
                <a:lnTo>
                  <a:pt x="107168" y="227330"/>
                </a:lnTo>
                <a:lnTo>
                  <a:pt x="108723" y="228600"/>
                </a:lnTo>
                <a:lnTo>
                  <a:pt x="104708" y="232410"/>
                </a:lnTo>
                <a:lnTo>
                  <a:pt x="101646" y="237490"/>
                </a:lnTo>
                <a:lnTo>
                  <a:pt x="102112" y="247650"/>
                </a:lnTo>
                <a:lnTo>
                  <a:pt x="106802" y="267970"/>
                </a:lnTo>
                <a:lnTo>
                  <a:pt x="116415" y="303530"/>
                </a:lnTo>
                <a:lnTo>
                  <a:pt x="120148" y="317500"/>
                </a:lnTo>
                <a:lnTo>
                  <a:pt x="122340" y="330200"/>
                </a:lnTo>
                <a:lnTo>
                  <a:pt x="123101" y="342900"/>
                </a:lnTo>
                <a:lnTo>
                  <a:pt x="122540" y="354330"/>
                </a:lnTo>
                <a:lnTo>
                  <a:pt x="118914" y="373380"/>
                </a:lnTo>
                <a:lnTo>
                  <a:pt x="112263" y="392430"/>
                </a:lnTo>
                <a:lnTo>
                  <a:pt x="104379" y="408940"/>
                </a:lnTo>
                <a:lnTo>
                  <a:pt x="97054" y="417830"/>
                </a:lnTo>
                <a:lnTo>
                  <a:pt x="90524" y="430530"/>
                </a:lnTo>
                <a:lnTo>
                  <a:pt x="82599" y="454660"/>
                </a:lnTo>
                <a:lnTo>
                  <a:pt x="75444" y="483870"/>
                </a:lnTo>
                <a:lnTo>
                  <a:pt x="71222" y="510540"/>
                </a:lnTo>
                <a:lnTo>
                  <a:pt x="70567" y="543560"/>
                </a:lnTo>
                <a:lnTo>
                  <a:pt x="75305" y="579120"/>
                </a:lnTo>
                <a:lnTo>
                  <a:pt x="86404" y="618490"/>
                </a:lnTo>
                <a:lnTo>
                  <a:pt x="104835" y="668020"/>
                </a:lnTo>
                <a:lnTo>
                  <a:pt x="131566" y="730250"/>
                </a:lnTo>
                <a:lnTo>
                  <a:pt x="148154" y="767080"/>
                </a:lnTo>
                <a:lnTo>
                  <a:pt x="158421" y="793750"/>
                </a:lnTo>
                <a:lnTo>
                  <a:pt x="170685" y="848360"/>
                </a:lnTo>
                <a:lnTo>
                  <a:pt x="177090" y="894080"/>
                </a:lnTo>
                <a:lnTo>
                  <a:pt x="177101" y="906780"/>
                </a:lnTo>
                <a:lnTo>
                  <a:pt x="175272" y="919480"/>
                </a:lnTo>
                <a:lnTo>
                  <a:pt x="170424" y="937260"/>
                </a:lnTo>
                <a:lnTo>
                  <a:pt x="163924" y="952500"/>
                </a:lnTo>
                <a:lnTo>
                  <a:pt x="154969" y="966470"/>
                </a:lnTo>
                <a:lnTo>
                  <a:pt x="134965" y="989330"/>
                </a:lnTo>
                <a:lnTo>
                  <a:pt x="130564" y="995680"/>
                </a:lnTo>
                <a:lnTo>
                  <a:pt x="128977" y="1000760"/>
                </a:lnTo>
                <a:lnTo>
                  <a:pt x="129629" y="1007110"/>
                </a:lnTo>
                <a:lnTo>
                  <a:pt x="138186" y="1018540"/>
                </a:lnTo>
                <a:lnTo>
                  <a:pt x="154620" y="1023620"/>
                </a:lnTo>
                <a:lnTo>
                  <a:pt x="175181" y="1024890"/>
                </a:lnTo>
                <a:lnTo>
                  <a:pt x="196119" y="1018540"/>
                </a:lnTo>
                <a:lnTo>
                  <a:pt x="207470" y="1013460"/>
                </a:lnTo>
                <a:lnTo>
                  <a:pt x="209417" y="1009650"/>
                </a:lnTo>
                <a:lnTo>
                  <a:pt x="206245" y="996950"/>
                </a:lnTo>
                <a:lnTo>
                  <a:pt x="208171" y="986790"/>
                </a:lnTo>
                <a:lnTo>
                  <a:pt x="211930" y="979170"/>
                </a:lnTo>
                <a:lnTo>
                  <a:pt x="215054" y="971550"/>
                </a:lnTo>
                <a:lnTo>
                  <a:pt x="216688" y="962660"/>
                </a:lnTo>
                <a:lnTo>
                  <a:pt x="216923" y="955040"/>
                </a:lnTo>
                <a:lnTo>
                  <a:pt x="216866" y="952500"/>
                </a:lnTo>
                <a:lnTo>
                  <a:pt x="216003" y="941070"/>
                </a:lnTo>
                <a:lnTo>
                  <a:pt x="215242" y="928370"/>
                </a:lnTo>
                <a:lnTo>
                  <a:pt x="215266" y="925830"/>
                </a:lnTo>
                <a:lnTo>
                  <a:pt x="216376" y="911860"/>
                </a:lnTo>
                <a:lnTo>
                  <a:pt x="220228" y="891540"/>
                </a:lnTo>
                <a:lnTo>
                  <a:pt x="232715" y="843280"/>
                </a:lnTo>
                <a:lnTo>
                  <a:pt x="237140" y="822960"/>
                </a:lnTo>
                <a:lnTo>
                  <a:pt x="240130" y="807720"/>
                </a:lnTo>
                <a:lnTo>
                  <a:pt x="241228" y="798830"/>
                </a:lnTo>
                <a:lnTo>
                  <a:pt x="237244" y="783590"/>
                </a:lnTo>
                <a:lnTo>
                  <a:pt x="226575" y="767080"/>
                </a:lnTo>
                <a:lnTo>
                  <a:pt x="211141" y="749300"/>
                </a:lnTo>
                <a:lnTo>
                  <a:pt x="181161" y="726440"/>
                </a:lnTo>
                <a:lnTo>
                  <a:pt x="178308" y="721360"/>
                </a:lnTo>
                <a:lnTo>
                  <a:pt x="376085" y="721360"/>
                </a:lnTo>
                <a:lnTo>
                  <a:pt x="377758" y="715010"/>
                </a:lnTo>
                <a:lnTo>
                  <a:pt x="384077" y="669290"/>
                </a:lnTo>
                <a:lnTo>
                  <a:pt x="384093" y="624840"/>
                </a:lnTo>
                <a:lnTo>
                  <a:pt x="383172" y="607060"/>
                </a:lnTo>
                <a:lnTo>
                  <a:pt x="383149" y="595630"/>
                </a:lnTo>
                <a:lnTo>
                  <a:pt x="384082" y="593090"/>
                </a:lnTo>
                <a:lnTo>
                  <a:pt x="691228" y="593090"/>
                </a:lnTo>
                <a:lnTo>
                  <a:pt x="689015" y="585470"/>
                </a:lnTo>
                <a:lnTo>
                  <a:pt x="653850" y="518160"/>
                </a:lnTo>
                <a:lnTo>
                  <a:pt x="593808" y="472440"/>
                </a:lnTo>
                <a:lnTo>
                  <a:pt x="519108" y="452120"/>
                </a:lnTo>
                <a:lnTo>
                  <a:pt x="491118" y="439420"/>
                </a:lnTo>
                <a:lnTo>
                  <a:pt x="440175" y="400050"/>
                </a:lnTo>
                <a:lnTo>
                  <a:pt x="408260" y="363220"/>
                </a:lnTo>
                <a:lnTo>
                  <a:pt x="383633" y="323850"/>
                </a:lnTo>
                <a:lnTo>
                  <a:pt x="367772" y="285750"/>
                </a:lnTo>
                <a:lnTo>
                  <a:pt x="362156" y="251460"/>
                </a:lnTo>
                <a:lnTo>
                  <a:pt x="362156" y="241300"/>
                </a:lnTo>
                <a:lnTo>
                  <a:pt x="359926" y="236220"/>
                </a:lnTo>
                <a:lnTo>
                  <a:pt x="355360" y="233680"/>
                </a:lnTo>
                <a:lnTo>
                  <a:pt x="350118" y="229870"/>
                </a:lnTo>
                <a:lnTo>
                  <a:pt x="351341" y="227330"/>
                </a:lnTo>
                <a:lnTo>
                  <a:pt x="428366" y="227330"/>
                </a:lnTo>
                <a:lnTo>
                  <a:pt x="430267" y="226060"/>
                </a:lnTo>
                <a:close/>
              </a:path>
              <a:path w="779144" h="1038859">
                <a:moveTo>
                  <a:pt x="503335" y="755650"/>
                </a:moveTo>
                <a:lnTo>
                  <a:pt x="496254" y="756920"/>
                </a:lnTo>
                <a:lnTo>
                  <a:pt x="491356" y="760730"/>
                </a:lnTo>
                <a:lnTo>
                  <a:pt x="489529" y="765810"/>
                </a:lnTo>
                <a:lnTo>
                  <a:pt x="491660" y="770890"/>
                </a:lnTo>
                <a:lnTo>
                  <a:pt x="493888" y="777240"/>
                </a:lnTo>
                <a:lnTo>
                  <a:pt x="491512" y="784860"/>
                </a:lnTo>
                <a:lnTo>
                  <a:pt x="485615" y="793750"/>
                </a:lnTo>
                <a:lnTo>
                  <a:pt x="477283" y="798830"/>
                </a:lnTo>
                <a:lnTo>
                  <a:pt x="470532" y="801370"/>
                </a:lnTo>
                <a:lnTo>
                  <a:pt x="467996" y="805180"/>
                </a:lnTo>
                <a:lnTo>
                  <a:pt x="469606" y="810260"/>
                </a:lnTo>
                <a:lnTo>
                  <a:pt x="475294" y="816610"/>
                </a:lnTo>
                <a:lnTo>
                  <a:pt x="479587" y="820420"/>
                </a:lnTo>
                <a:lnTo>
                  <a:pt x="483095" y="825500"/>
                </a:lnTo>
                <a:lnTo>
                  <a:pt x="483095" y="828040"/>
                </a:lnTo>
                <a:lnTo>
                  <a:pt x="485240" y="838200"/>
                </a:lnTo>
                <a:lnTo>
                  <a:pt x="491261" y="848360"/>
                </a:lnTo>
                <a:lnTo>
                  <a:pt x="500530" y="861060"/>
                </a:lnTo>
                <a:lnTo>
                  <a:pt x="512424" y="873760"/>
                </a:lnTo>
                <a:lnTo>
                  <a:pt x="520419" y="881380"/>
                </a:lnTo>
                <a:lnTo>
                  <a:pt x="528783" y="892810"/>
                </a:lnTo>
                <a:lnTo>
                  <a:pt x="550458" y="930910"/>
                </a:lnTo>
                <a:lnTo>
                  <a:pt x="556912" y="969010"/>
                </a:lnTo>
                <a:lnTo>
                  <a:pt x="556598" y="977900"/>
                </a:lnTo>
                <a:lnTo>
                  <a:pt x="555831" y="986790"/>
                </a:lnTo>
                <a:lnTo>
                  <a:pt x="554765" y="994410"/>
                </a:lnTo>
                <a:lnTo>
                  <a:pt x="553511" y="999490"/>
                </a:lnTo>
                <a:lnTo>
                  <a:pt x="551396" y="1004570"/>
                </a:lnTo>
                <a:lnTo>
                  <a:pt x="552339" y="1009650"/>
                </a:lnTo>
                <a:lnTo>
                  <a:pt x="556339" y="1014730"/>
                </a:lnTo>
                <a:lnTo>
                  <a:pt x="560975" y="1018540"/>
                </a:lnTo>
                <a:lnTo>
                  <a:pt x="566440" y="1019810"/>
                </a:lnTo>
                <a:lnTo>
                  <a:pt x="575852" y="1019810"/>
                </a:lnTo>
                <a:lnTo>
                  <a:pt x="592327" y="1016000"/>
                </a:lnTo>
                <a:lnTo>
                  <a:pt x="607514" y="1010920"/>
                </a:lnTo>
                <a:lnTo>
                  <a:pt x="614295" y="1003300"/>
                </a:lnTo>
                <a:lnTo>
                  <a:pt x="613678" y="989330"/>
                </a:lnTo>
                <a:lnTo>
                  <a:pt x="606672" y="965200"/>
                </a:lnTo>
                <a:lnTo>
                  <a:pt x="602775" y="952500"/>
                </a:lnTo>
                <a:lnTo>
                  <a:pt x="599185" y="938530"/>
                </a:lnTo>
                <a:lnTo>
                  <a:pt x="596303" y="925830"/>
                </a:lnTo>
                <a:lnTo>
                  <a:pt x="592948" y="905510"/>
                </a:lnTo>
                <a:lnTo>
                  <a:pt x="590593" y="895350"/>
                </a:lnTo>
                <a:lnTo>
                  <a:pt x="587781" y="886460"/>
                </a:lnTo>
                <a:lnTo>
                  <a:pt x="584830" y="880110"/>
                </a:lnTo>
                <a:lnTo>
                  <a:pt x="578052" y="864870"/>
                </a:lnTo>
                <a:lnTo>
                  <a:pt x="574839" y="852170"/>
                </a:lnTo>
                <a:lnTo>
                  <a:pt x="575095" y="839470"/>
                </a:lnTo>
                <a:lnTo>
                  <a:pt x="578725" y="826770"/>
                </a:lnTo>
                <a:lnTo>
                  <a:pt x="582213" y="817880"/>
                </a:lnTo>
                <a:lnTo>
                  <a:pt x="582907" y="812800"/>
                </a:lnTo>
                <a:lnTo>
                  <a:pt x="580388" y="808990"/>
                </a:lnTo>
                <a:lnTo>
                  <a:pt x="568629" y="800100"/>
                </a:lnTo>
                <a:lnTo>
                  <a:pt x="561378" y="793750"/>
                </a:lnTo>
                <a:lnTo>
                  <a:pt x="553416" y="787400"/>
                </a:lnTo>
                <a:lnTo>
                  <a:pt x="545679" y="781050"/>
                </a:lnTo>
                <a:lnTo>
                  <a:pt x="532060" y="768350"/>
                </a:lnTo>
                <a:lnTo>
                  <a:pt x="520997" y="760730"/>
                </a:lnTo>
                <a:lnTo>
                  <a:pt x="511689" y="756920"/>
                </a:lnTo>
                <a:lnTo>
                  <a:pt x="503335" y="755650"/>
                </a:lnTo>
                <a:close/>
              </a:path>
              <a:path w="779144" h="1038859">
                <a:moveTo>
                  <a:pt x="440410" y="768350"/>
                </a:moveTo>
                <a:lnTo>
                  <a:pt x="417893" y="768350"/>
                </a:lnTo>
                <a:lnTo>
                  <a:pt x="417706" y="772160"/>
                </a:lnTo>
                <a:lnTo>
                  <a:pt x="451508" y="796290"/>
                </a:lnTo>
                <a:lnTo>
                  <a:pt x="460389" y="797560"/>
                </a:lnTo>
                <a:lnTo>
                  <a:pt x="468233" y="796290"/>
                </a:lnTo>
                <a:lnTo>
                  <a:pt x="476728" y="789940"/>
                </a:lnTo>
                <a:lnTo>
                  <a:pt x="485784" y="782320"/>
                </a:lnTo>
                <a:lnTo>
                  <a:pt x="485566" y="775970"/>
                </a:lnTo>
                <a:lnTo>
                  <a:pt x="475138" y="772160"/>
                </a:lnTo>
                <a:lnTo>
                  <a:pt x="453567" y="769620"/>
                </a:lnTo>
                <a:lnTo>
                  <a:pt x="440410" y="768350"/>
                </a:lnTo>
                <a:close/>
              </a:path>
              <a:path w="779144" h="1038859">
                <a:moveTo>
                  <a:pt x="691228" y="593090"/>
                </a:moveTo>
                <a:lnTo>
                  <a:pt x="384082" y="593090"/>
                </a:lnTo>
                <a:lnTo>
                  <a:pt x="386030" y="595630"/>
                </a:lnTo>
                <a:lnTo>
                  <a:pt x="391935" y="626110"/>
                </a:lnTo>
                <a:lnTo>
                  <a:pt x="391825" y="670560"/>
                </a:lnTo>
                <a:lnTo>
                  <a:pt x="386289" y="717550"/>
                </a:lnTo>
                <a:lnTo>
                  <a:pt x="375915" y="759460"/>
                </a:lnTo>
                <a:lnTo>
                  <a:pt x="370774" y="773430"/>
                </a:lnTo>
                <a:lnTo>
                  <a:pt x="370857" y="774700"/>
                </a:lnTo>
                <a:lnTo>
                  <a:pt x="380616" y="774700"/>
                </a:lnTo>
                <a:lnTo>
                  <a:pt x="388637" y="772160"/>
                </a:lnTo>
                <a:lnTo>
                  <a:pt x="394783" y="769620"/>
                </a:lnTo>
                <a:lnTo>
                  <a:pt x="401848" y="767080"/>
                </a:lnTo>
                <a:lnTo>
                  <a:pt x="411850" y="764540"/>
                </a:lnTo>
                <a:lnTo>
                  <a:pt x="424817" y="763270"/>
                </a:lnTo>
                <a:lnTo>
                  <a:pt x="458931" y="763270"/>
                </a:lnTo>
                <a:lnTo>
                  <a:pt x="471154" y="762000"/>
                </a:lnTo>
                <a:lnTo>
                  <a:pt x="479633" y="759460"/>
                </a:lnTo>
                <a:lnTo>
                  <a:pt x="486550" y="755650"/>
                </a:lnTo>
                <a:lnTo>
                  <a:pt x="499223" y="749300"/>
                </a:lnTo>
                <a:lnTo>
                  <a:pt x="713763" y="749300"/>
                </a:lnTo>
                <a:lnTo>
                  <a:pt x="709517" y="698500"/>
                </a:lnTo>
                <a:lnTo>
                  <a:pt x="705254" y="655320"/>
                </a:lnTo>
                <a:lnTo>
                  <a:pt x="698607" y="618490"/>
                </a:lnTo>
                <a:lnTo>
                  <a:pt x="691228" y="593090"/>
                </a:lnTo>
                <a:close/>
              </a:path>
              <a:path w="779144" h="1038859">
                <a:moveTo>
                  <a:pt x="428366" y="227330"/>
                </a:moveTo>
                <a:lnTo>
                  <a:pt x="357553" y="227330"/>
                </a:lnTo>
                <a:lnTo>
                  <a:pt x="367276" y="231140"/>
                </a:lnTo>
                <a:lnTo>
                  <a:pt x="381756" y="234950"/>
                </a:lnTo>
                <a:lnTo>
                  <a:pt x="396638" y="236220"/>
                </a:lnTo>
                <a:lnTo>
                  <a:pt x="411160" y="234950"/>
                </a:lnTo>
                <a:lnTo>
                  <a:pt x="424562" y="229870"/>
                </a:lnTo>
                <a:lnTo>
                  <a:pt x="428366" y="227330"/>
                </a:lnTo>
                <a:close/>
              </a:path>
              <a:path w="779144" h="1038859">
                <a:moveTo>
                  <a:pt x="89728" y="0"/>
                </a:moveTo>
                <a:lnTo>
                  <a:pt x="78797" y="3810"/>
                </a:lnTo>
                <a:lnTo>
                  <a:pt x="56563" y="15240"/>
                </a:lnTo>
                <a:lnTo>
                  <a:pt x="17390" y="48260"/>
                </a:lnTo>
                <a:lnTo>
                  <a:pt x="0" y="87630"/>
                </a:lnTo>
                <a:lnTo>
                  <a:pt x="5454" y="127000"/>
                </a:lnTo>
                <a:lnTo>
                  <a:pt x="34815" y="158750"/>
                </a:lnTo>
                <a:lnTo>
                  <a:pt x="54092" y="171450"/>
                </a:lnTo>
                <a:lnTo>
                  <a:pt x="42312" y="184150"/>
                </a:lnTo>
                <a:lnTo>
                  <a:pt x="32094" y="199390"/>
                </a:lnTo>
                <a:lnTo>
                  <a:pt x="32127" y="210820"/>
                </a:lnTo>
                <a:lnTo>
                  <a:pt x="42357" y="220980"/>
                </a:lnTo>
                <a:lnTo>
                  <a:pt x="62731" y="228600"/>
                </a:lnTo>
                <a:lnTo>
                  <a:pt x="72333" y="231140"/>
                </a:lnTo>
                <a:lnTo>
                  <a:pt x="79904" y="232410"/>
                </a:lnTo>
                <a:lnTo>
                  <a:pt x="86480" y="231140"/>
                </a:lnTo>
                <a:lnTo>
                  <a:pt x="93096" y="228600"/>
                </a:lnTo>
                <a:lnTo>
                  <a:pt x="101479" y="226060"/>
                </a:lnTo>
                <a:lnTo>
                  <a:pt x="430267" y="226060"/>
                </a:lnTo>
                <a:lnTo>
                  <a:pt x="434070" y="223520"/>
                </a:lnTo>
                <a:lnTo>
                  <a:pt x="438860" y="217170"/>
                </a:lnTo>
                <a:lnTo>
                  <a:pt x="438884" y="209550"/>
                </a:lnTo>
                <a:lnTo>
                  <a:pt x="434091" y="201930"/>
                </a:lnTo>
                <a:lnTo>
                  <a:pt x="430656" y="196850"/>
                </a:lnTo>
                <a:lnTo>
                  <a:pt x="430752" y="193040"/>
                </a:lnTo>
                <a:lnTo>
                  <a:pt x="435303" y="186690"/>
                </a:lnTo>
                <a:lnTo>
                  <a:pt x="445232" y="177800"/>
                </a:lnTo>
                <a:lnTo>
                  <a:pt x="453002" y="170180"/>
                </a:lnTo>
                <a:lnTo>
                  <a:pt x="460913" y="161290"/>
                </a:lnTo>
                <a:lnTo>
                  <a:pt x="468042" y="151130"/>
                </a:lnTo>
                <a:lnTo>
                  <a:pt x="470074" y="147320"/>
                </a:lnTo>
                <a:lnTo>
                  <a:pt x="386638" y="147320"/>
                </a:lnTo>
                <a:lnTo>
                  <a:pt x="370350" y="140970"/>
                </a:lnTo>
                <a:lnTo>
                  <a:pt x="364162" y="134620"/>
                </a:lnTo>
                <a:lnTo>
                  <a:pt x="92039" y="134620"/>
                </a:lnTo>
                <a:lnTo>
                  <a:pt x="79559" y="130810"/>
                </a:lnTo>
                <a:lnTo>
                  <a:pt x="68254" y="125730"/>
                </a:lnTo>
                <a:lnTo>
                  <a:pt x="57930" y="118110"/>
                </a:lnTo>
                <a:lnTo>
                  <a:pt x="48396" y="106680"/>
                </a:lnTo>
                <a:lnTo>
                  <a:pt x="41082" y="87630"/>
                </a:lnTo>
                <a:lnTo>
                  <a:pt x="44160" y="64770"/>
                </a:lnTo>
                <a:lnTo>
                  <a:pt x="57086" y="39370"/>
                </a:lnTo>
                <a:lnTo>
                  <a:pt x="89766" y="3810"/>
                </a:lnTo>
                <a:lnTo>
                  <a:pt x="89728" y="0"/>
                </a:lnTo>
                <a:close/>
              </a:path>
              <a:path w="779144" h="1038859">
                <a:moveTo>
                  <a:pt x="391705" y="6350"/>
                </a:moveTo>
                <a:lnTo>
                  <a:pt x="376386" y="6350"/>
                </a:lnTo>
                <a:lnTo>
                  <a:pt x="394982" y="20320"/>
                </a:lnTo>
                <a:lnTo>
                  <a:pt x="421421" y="45720"/>
                </a:lnTo>
                <a:lnTo>
                  <a:pt x="434862" y="73660"/>
                </a:lnTo>
                <a:lnTo>
                  <a:pt x="434711" y="102870"/>
                </a:lnTo>
                <a:lnTo>
                  <a:pt x="420374" y="129540"/>
                </a:lnTo>
                <a:lnTo>
                  <a:pt x="403266" y="143510"/>
                </a:lnTo>
                <a:lnTo>
                  <a:pt x="386638" y="147320"/>
                </a:lnTo>
                <a:lnTo>
                  <a:pt x="470074" y="147320"/>
                </a:lnTo>
                <a:lnTo>
                  <a:pt x="473462" y="140970"/>
                </a:lnTo>
                <a:lnTo>
                  <a:pt x="479134" y="128270"/>
                </a:lnTo>
                <a:lnTo>
                  <a:pt x="481697" y="119380"/>
                </a:lnTo>
                <a:lnTo>
                  <a:pt x="481637" y="107950"/>
                </a:lnTo>
                <a:lnTo>
                  <a:pt x="474790" y="69850"/>
                </a:lnTo>
                <a:lnTo>
                  <a:pt x="455997" y="35560"/>
                </a:lnTo>
                <a:lnTo>
                  <a:pt x="413969" y="10160"/>
                </a:lnTo>
                <a:lnTo>
                  <a:pt x="391705" y="6350"/>
                </a:lnTo>
                <a:close/>
              </a:path>
              <a:path w="779144" h="1038859">
                <a:moveTo>
                  <a:pt x="289949" y="92710"/>
                </a:moveTo>
                <a:lnTo>
                  <a:pt x="253586" y="92710"/>
                </a:lnTo>
                <a:lnTo>
                  <a:pt x="213009" y="93980"/>
                </a:lnTo>
                <a:lnTo>
                  <a:pt x="161230" y="97790"/>
                </a:lnTo>
                <a:lnTo>
                  <a:pt x="130708" y="119380"/>
                </a:lnTo>
                <a:lnTo>
                  <a:pt x="118029" y="128270"/>
                </a:lnTo>
                <a:lnTo>
                  <a:pt x="109084" y="133350"/>
                </a:lnTo>
                <a:lnTo>
                  <a:pt x="101283" y="134620"/>
                </a:lnTo>
                <a:lnTo>
                  <a:pt x="364162" y="134620"/>
                </a:lnTo>
                <a:lnTo>
                  <a:pt x="354261" y="124460"/>
                </a:lnTo>
                <a:lnTo>
                  <a:pt x="341936" y="110490"/>
                </a:lnTo>
                <a:lnTo>
                  <a:pt x="326935" y="101600"/>
                </a:lnTo>
                <a:lnTo>
                  <a:pt x="309519" y="95250"/>
                </a:lnTo>
                <a:lnTo>
                  <a:pt x="289949" y="92710"/>
                </a:lnTo>
                <a:close/>
              </a:path>
            </a:pathLst>
          </a:custGeom>
          <a:solidFill>
            <a:srgbClr val="000000"/>
          </a:solidFill>
        </p:spPr>
        <p:txBody>
          <a:bodyPr wrap="square" lIns="0" tIns="0" rIns="0" bIns="0" rtlCol="0"/>
          <a:lstStyle>
            <a:defPPr>
              <a:defRPr kern="0"/>
            </a:defPPr>
          </a:lstStyle>
          <a:p>
            <a:endParaRPr sz="1092">
              <a:latin typeface="Globotipo Texto" panose="00000500000000000000" pitchFamily="50" charset="0"/>
            </a:endParaRPr>
          </a:p>
        </p:txBody>
      </p:sp>
      <p:sp>
        <p:nvSpPr>
          <p:cNvPr id="3" name="Retângulo 2"/>
          <p:cNvSpPr/>
          <p:nvPr/>
        </p:nvSpPr>
        <p:spPr>
          <a:xfrm>
            <a:off x="1033979" y="3113133"/>
            <a:ext cx="2379641" cy="540148"/>
          </a:xfrm>
          <a:prstGeom prst="rect">
            <a:avLst/>
          </a:prstGeom>
        </p:spPr>
        <p:txBody>
          <a:bodyPr wrap="square">
            <a:spAutoFit/>
          </a:bodyPr>
          <a:lstStyle/>
          <a:p>
            <a:pPr>
              <a:spcBef>
                <a:spcPts val="882"/>
              </a:spcBef>
            </a:pPr>
            <a:r>
              <a:rPr lang="pt-BR" sz="1455" b="1">
                <a:latin typeface="Globotipo Texto" panose="00000500000000000000" pitchFamily="50" charset="0"/>
                <a:cs typeface="Open Sans"/>
              </a:rPr>
              <a:t>17</a:t>
            </a:r>
            <a:r>
              <a:rPr lang="pt-BR" sz="1455" b="1" spc="-9">
                <a:latin typeface="Globotipo Texto" panose="00000500000000000000" pitchFamily="50" charset="0"/>
                <a:cs typeface="Open Sans"/>
              </a:rPr>
              <a:t> </a:t>
            </a:r>
            <a:r>
              <a:rPr lang="pt-BR" sz="1455" b="1">
                <a:latin typeface="Globotipo Texto" panose="00000500000000000000" pitchFamily="50" charset="0"/>
                <a:cs typeface="Open Sans"/>
              </a:rPr>
              <a:t>lavouras</a:t>
            </a:r>
            <a:r>
              <a:rPr lang="pt-BR" sz="1455" b="1" spc="-6">
                <a:latin typeface="Globotipo Texto" panose="00000500000000000000" pitchFamily="50" charset="0"/>
                <a:cs typeface="Open Sans"/>
              </a:rPr>
              <a:t> </a:t>
            </a:r>
            <a:r>
              <a:rPr lang="pt-BR" sz="1455" spc="-6">
                <a:latin typeface="Globotipo Texto" panose="00000500000000000000" pitchFamily="50" charset="0"/>
                <a:cs typeface="Open Sans"/>
              </a:rPr>
              <a:t>representam mais de</a:t>
            </a:r>
            <a:r>
              <a:rPr lang="pt-BR" sz="1455" b="1">
                <a:latin typeface="Globotipo Texto" panose="00000500000000000000" pitchFamily="50" charset="0"/>
                <a:cs typeface="Open Sans Extrabold"/>
              </a:rPr>
              <a:t> 95%</a:t>
            </a:r>
            <a:r>
              <a:rPr lang="pt-BR" sz="1455" b="1" spc="3">
                <a:latin typeface="Globotipo Texto" panose="00000500000000000000" pitchFamily="50" charset="0"/>
                <a:cs typeface="Open Sans Extrabold"/>
              </a:rPr>
              <a:t> </a:t>
            </a:r>
            <a:r>
              <a:rPr lang="pt-BR" sz="1455">
                <a:latin typeface="Globotipo Texto" panose="00000500000000000000" pitchFamily="50" charset="0"/>
                <a:cs typeface="Open Sans"/>
              </a:rPr>
              <a:t>da</a:t>
            </a:r>
            <a:r>
              <a:rPr lang="pt-BR" sz="1455" spc="3">
                <a:latin typeface="Globotipo Texto" panose="00000500000000000000" pitchFamily="50" charset="0"/>
                <a:cs typeface="Open Sans"/>
              </a:rPr>
              <a:t> </a:t>
            </a:r>
            <a:r>
              <a:rPr lang="pt-BR" sz="1455">
                <a:latin typeface="Globotipo Texto" panose="00000500000000000000" pitchFamily="50" charset="0"/>
                <a:cs typeface="Open Sans"/>
              </a:rPr>
              <a:t>produção</a:t>
            </a:r>
            <a:r>
              <a:rPr lang="pt-BR" sz="1455" spc="3">
                <a:latin typeface="Globotipo Texto" panose="00000500000000000000" pitchFamily="50" charset="0"/>
                <a:cs typeface="Open Sans"/>
              </a:rPr>
              <a:t> </a:t>
            </a:r>
            <a:endParaRPr lang="pt-BR" sz="1455">
              <a:latin typeface="Globotipo Texto" panose="00000500000000000000" pitchFamily="50" charset="0"/>
              <a:cs typeface="Open Sans"/>
            </a:endParaRPr>
          </a:p>
        </p:txBody>
      </p:sp>
      <p:grpSp>
        <p:nvGrpSpPr>
          <p:cNvPr id="50" name="object 20">
            <a:extLst>
              <a:ext uri="{FF2B5EF4-FFF2-40B4-BE49-F238E27FC236}">
                <a16:creationId xmlns:a16="http://schemas.microsoft.com/office/drawing/2014/main" id="{1BFD8326-9347-083D-5F1A-881F2E6CA8A1}"/>
              </a:ext>
            </a:extLst>
          </p:cNvPr>
          <p:cNvGrpSpPr/>
          <p:nvPr/>
        </p:nvGrpSpPr>
        <p:grpSpPr>
          <a:xfrm flipH="1">
            <a:off x="581225" y="5620132"/>
            <a:ext cx="141537" cy="519114"/>
            <a:chOff x="9324323" y="5544743"/>
            <a:chExt cx="31750" cy="1533661"/>
          </a:xfrm>
        </p:grpSpPr>
        <p:sp>
          <p:nvSpPr>
            <p:cNvPr id="51" name="object 21">
              <a:extLst>
                <a:ext uri="{FF2B5EF4-FFF2-40B4-BE49-F238E27FC236}">
                  <a16:creationId xmlns:a16="http://schemas.microsoft.com/office/drawing/2014/main" id="{D4AE367B-80C8-69CC-773D-9C9711A75AC8}"/>
                </a:ext>
              </a:extLst>
            </p:cNvPr>
            <p:cNvSpPr/>
            <p:nvPr/>
          </p:nvSpPr>
          <p:spPr>
            <a:xfrm>
              <a:off x="9340029" y="5544743"/>
              <a:ext cx="0" cy="1486535"/>
            </a:xfrm>
            <a:custGeom>
              <a:avLst/>
              <a:gdLst/>
              <a:ahLst/>
              <a:cxnLst/>
              <a:rect l="l" t="t" r="r" b="b"/>
              <a:pathLst>
                <a:path h="1486534">
                  <a:moveTo>
                    <a:pt x="0" y="0"/>
                  </a:moveTo>
                  <a:lnTo>
                    <a:pt x="0" y="1485996"/>
                  </a:lnTo>
                </a:path>
              </a:pathLst>
            </a:custGeom>
            <a:ln w="31412">
              <a:solidFill>
                <a:srgbClr val="000000"/>
              </a:solidFill>
              <a:prstDash val="dot"/>
            </a:ln>
          </p:spPr>
          <p:txBody>
            <a:bodyPr wrap="square" lIns="0" tIns="0" rIns="0" bIns="0" rtlCol="0"/>
            <a:lstStyle>
              <a:defPPr>
                <a:defRPr kern="0"/>
              </a:defPPr>
            </a:lstStyle>
            <a:p>
              <a:endParaRPr sz="1092">
                <a:latin typeface="Globotipo Texto" panose="00000500000000000000" pitchFamily="50" charset="0"/>
              </a:endParaRPr>
            </a:p>
          </p:txBody>
        </p:sp>
        <p:sp>
          <p:nvSpPr>
            <p:cNvPr id="52" name="object 22">
              <a:extLst>
                <a:ext uri="{FF2B5EF4-FFF2-40B4-BE49-F238E27FC236}">
                  <a16:creationId xmlns:a16="http://schemas.microsoft.com/office/drawing/2014/main" id="{6817C2E2-3B24-F13B-55C1-9494438641E7}"/>
                </a:ext>
              </a:extLst>
            </p:cNvPr>
            <p:cNvSpPr/>
            <p:nvPr/>
          </p:nvSpPr>
          <p:spPr>
            <a:xfrm>
              <a:off x="9324323" y="704665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000000"/>
            </a:solidFill>
          </p:spPr>
          <p:txBody>
            <a:bodyPr wrap="square" lIns="0" tIns="0" rIns="0" bIns="0" rtlCol="0"/>
            <a:lstStyle>
              <a:defPPr>
                <a:defRPr kern="0"/>
              </a:defPPr>
            </a:lstStyle>
            <a:p>
              <a:endParaRPr sz="1092">
                <a:latin typeface="Globotipo Texto" panose="00000500000000000000" pitchFamily="50" charset="0"/>
              </a:endParaRPr>
            </a:p>
          </p:txBody>
        </p:sp>
      </p:grpSp>
      <p:grpSp>
        <p:nvGrpSpPr>
          <p:cNvPr id="45" name="object 11">
            <a:extLst>
              <a:ext uri="{FF2B5EF4-FFF2-40B4-BE49-F238E27FC236}">
                <a16:creationId xmlns:a16="http://schemas.microsoft.com/office/drawing/2014/main" id="{91AC3035-0A98-A8C1-A46F-E14C97107EE9}"/>
              </a:ext>
            </a:extLst>
          </p:cNvPr>
          <p:cNvGrpSpPr/>
          <p:nvPr/>
        </p:nvGrpSpPr>
        <p:grpSpPr>
          <a:xfrm>
            <a:off x="340996" y="2640950"/>
            <a:ext cx="621280" cy="621280"/>
            <a:chOff x="10057620" y="5958015"/>
            <a:chExt cx="2209165" cy="2209166"/>
          </a:xfrm>
        </p:grpSpPr>
        <p:sp>
          <p:nvSpPr>
            <p:cNvPr id="46" name="object 12">
              <a:extLst>
                <a:ext uri="{FF2B5EF4-FFF2-40B4-BE49-F238E27FC236}">
                  <a16:creationId xmlns:a16="http://schemas.microsoft.com/office/drawing/2014/main" id="{9ABCAD79-BA69-24EB-44EB-618A4521D014}"/>
                </a:ext>
              </a:extLst>
            </p:cNvPr>
            <p:cNvSpPr/>
            <p:nvPr/>
          </p:nvSpPr>
          <p:spPr>
            <a:xfrm>
              <a:off x="10512852" y="5958015"/>
              <a:ext cx="649605" cy="554990"/>
            </a:xfrm>
            <a:custGeom>
              <a:avLst/>
              <a:gdLst/>
              <a:ahLst/>
              <a:cxnLst/>
              <a:rect l="l" t="t" r="r" b="b"/>
              <a:pathLst>
                <a:path w="649604" h="554990">
                  <a:moveTo>
                    <a:pt x="649111" y="0"/>
                  </a:moveTo>
                  <a:lnTo>
                    <a:pt x="597378" y="1036"/>
                  </a:lnTo>
                  <a:lnTo>
                    <a:pt x="546696" y="4158"/>
                  </a:lnTo>
                  <a:lnTo>
                    <a:pt x="497009" y="9383"/>
                  </a:lnTo>
                  <a:lnTo>
                    <a:pt x="448260" y="16729"/>
                  </a:lnTo>
                  <a:lnTo>
                    <a:pt x="400393" y="26216"/>
                  </a:lnTo>
                  <a:lnTo>
                    <a:pt x="353353" y="37861"/>
                  </a:lnTo>
                  <a:lnTo>
                    <a:pt x="307082" y="51682"/>
                  </a:lnTo>
                  <a:lnTo>
                    <a:pt x="261524" y="67699"/>
                  </a:lnTo>
                  <a:lnTo>
                    <a:pt x="216623" y="85929"/>
                  </a:lnTo>
                  <a:lnTo>
                    <a:pt x="172322" y="106390"/>
                  </a:lnTo>
                  <a:lnTo>
                    <a:pt x="128566" y="129100"/>
                  </a:lnTo>
                  <a:lnTo>
                    <a:pt x="85298" y="154079"/>
                  </a:lnTo>
                  <a:lnTo>
                    <a:pt x="42461" y="181345"/>
                  </a:lnTo>
                  <a:lnTo>
                    <a:pt x="0" y="210915"/>
                  </a:lnTo>
                  <a:lnTo>
                    <a:pt x="249657" y="554538"/>
                  </a:lnTo>
                  <a:lnTo>
                    <a:pt x="287975" y="528583"/>
                  </a:lnTo>
                  <a:lnTo>
                    <a:pt x="328088" y="505223"/>
                  </a:lnTo>
                  <a:lnTo>
                    <a:pt x="369877" y="484579"/>
                  </a:lnTo>
                  <a:lnTo>
                    <a:pt x="413222" y="466774"/>
                  </a:lnTo>
                  <a:lnTo>
                    <a:pt x="458003" y="451932"/>
                  </a:lnTo>
                  <a:lnTo>
                    <a:pt x="504102" y="440174"/>
                  </a:lnTo>
                  <a:lnTo>
                    <a:pt x="551400" y="431623"/>
                  </a:lnTo>
                  <a:lnTo>
                    <a:pt x="599775" y="426403"/>
                  </a:lnTo>
                  <a:lnTo>
                    <a:pt x="649111" y="424636"/>
                  </a:lnTo>
                  <a:lnTo>
                    <a:pt x="649111" y="0"/>
                  </a:lnTo>
                  <a:close/>
                </a:path>
              </a:pathLst>
            </a:custGeom>
            <a:solidFill>
              <a:srgbClr val="E1E2E3"/>
            </a:solidFill>
          </p:spPr>
          <p:txBody>
            <a:bodyPr wrap="square" lIns="0" tIns="0" rIns="0" bIns="0" rtlCol="0"/>
            <a:lstStyle>
              <a:defPPr>
                <a:defRPr kern="0"/>
              </a:defPPr>
            </a:lstStyle>
            <a:p>
              <a:endParaRPr sz="1092">
                <a:latin typeface="Globotipo Texto" panose="00000500000000000000" pitchFamily="50" charset="0"/>
              </a:endParaRPr>
            </a:p>
          </p:txBody>
        </p:sp>
        <p:sp>
          <p:nvSpPr>
            <p:cNvPr id="47" name="object 13">
              <a:extLst>
                <a:ext uri="{FF2B5EF4-FFF2-40B4-BE49-F238E27FC236}">
                  <a16:creationId xmlns:a16="http://schemas.microsoft.com/office/drawing/2014/main" id="{0CA63300-FEBD-BCB9-8BEC-50625B9D3F39}"/>
                </a:ext>
              </a:extLst>
            </p:cNvPr>
            <p:cNvSpPr/>
            <p:nvPr/>
          </p:nvSpPr>
          <p:spPr>
            <a:xfrm>
              <a:off x="10057620" y="5958016"/>
              <a:ext cx="2209165" cy="2209165"/>
            </a:xfrm>
            <a:custGeom>
              <a:avLst/>
              <a:gdLst/>
              <a:ahLst/>
              <a:cxnLst/>
              <a:rect l="l" t="t" r="r" b="b"/>
              <a:pathLst>
                <a:path w="2209165" h="2209165">
                  <a:moveTo>
                    <a:pt x="1104343" y="0"/>
                  </a:moveTo>
                  <a:lnTo>
                    <a:pt x="1104343" y="424636"/>
                  </a:lnTo>
                  <a:lnTo>
                    <a:pt x="1152885" y="426342"/>
                  </a:lnTo>
                  <a:lnTo>
                    <a:pt x="1200505" y="431386"/>
                  </a:lnTo>
                  <a:lnTo>
                    <a:pt x="1247090" y="439650"/>
                  </a:lnTo>
                  <a:lnTo>
                    <a:pt x="1292523" y="451022"/>
                  </a:lnTo>
                  <a:lnTo>
                    <a:pt x="1336690" y="465384"/>
                  </a:lnTo>
                  <a:lnTo>
                    <a:pt x="1379476" y="482624"/>
                  </a:lnTo>
                  <a:lnTo>
                    <a:pt x="1420766" y="502625"/>
                  </a:lnTo>
                  <a:lnTo>
                    <a:pt x="1460444" y="525272"/>
                  </a:lnTo>
                  <a:lnTo>
                    <a:pt x="1498396" y="550450"/>
                  </a:lnTo>
                  <a:lnTo>
                    <a:pt x="1534506" y="578046"/>
                  </a:lnTo>
                  <a:lnTo>
                    <a:pt x="1568661" y="607942"/>
                  </a:lnTo>
                  <a:lnTo>
                    <a:pt x="1600744" y="640025"/>
                  </a:lnTo>
                  <a:lnTo>
                    <a:pt x="1630640" y="674179"/>
                  </a:lnTo>
                  <a:lnTo>
                    <a:pt x="1658235" y="710290"/>
                  </a:lnTo>
                  <a:lnTo>
                    <a:pt x="1683414" y="748242"/>
                  </a:lnTo>
                  <a:lnTo>
                    <a:pt x="1706061" y="787920"/>
                  </a:lnTo>
                  <a:lnTo>
                    <a:pt x="1726062" y="829210"/>
                  </a:lnTo>
                  <a:lnTo>
                    <a:pt x="1743301" y="871995"/>
                  </a:lnTo>
                  <a:lnTo>
                    <a:pt x="1757664" y="916162"/>
                  </a:lnTo>
                  <a:lnTo>
                    <a:pt x="1769035" y="961596"/>
                  </a:lnTo>
                  <a:lnTo>
                    <a:pt x="1777300" y="1008180"/>
                  </a:lnTo>
                  <a:lnTo>
                    <a:pt x="1782343" y="1055801"/>
                  </a:lnTo>
                  <a:lnTo>
                    <a:pt x="1784050" y="1104343"/>
                  </a:lnTo>
                  <a:lnTo>
                    <a:pt x="1782343" y="1152885"/>
                  </a:lnTo>
                  <a:lnTo>
                    <a:pt x="1777300" y="1200505"/>
                  </a:lnTo>
                  <a:lnTo>
                    <a:pt x="1769035" y="1247090"/>
                  </a:lnTo>
                  <a:lnTo>
                    <a:pt x="1757664" y="1292523"/>
                  </a:lnTo>
                  <a:lnTo>
                    <a:pt x="1743301" y="1336690"/>
                  </a:lnTo>
                  <a:lnTo>
                    <a:pt x="1726062" y="1379476"/>
                  </a:lnTo>
                  <a:lnTo>
                    <a:pt x="1706061" y="1420766"/>
                  </a:lnTo>
                  <a:lnTo>
                    <a:pt x="1683414" y="1460444"/>
                  </a:lnTo>
                  <a:lnTo>
                    <a:pt x="1658235" y="1498396"/>
                  </a:lnTo>
                  <a:lnTo>
                    <a:pt x="1630640" y="1534506"/>
                  </a:lnTo>
                  <a:lnTo>
                    <a:pt x="1600744" y="1568661"/>
                  </a:lnTo>
                  <a:lnTo>
                    <a:pt x="1568661" y="1600744"/>
                  </a:lnTo>
                  <a:lnTo>
                    <a:pt x="1534506" y="1630640"/>
                  </a:lnTo>
                  <a:lnTo>
                    <a:pt x="1498396" y="1658235"/>
                  </a:lnTo>
                  <a:lnTo>
                    <a:pt x="1460444" y="1683414"/>
                  </a:lnTo>
                  <a:lnTo>
                    <a:pt x="1420766" y="1706061"/>
                  </a:lnTo>
                  <a:lnTo>
                    <a:pt x="1379476" y="1726062"/>
                  </a:lnTo>
                  <a:lnTo>
                    <a:pt x="1336690" y="1743301"/>
                  </a:lnTo>
                  <a:lnTo>
                    <a:pt x="1292523" y="1757664"/>
                  </a:lnTo>
                  <a:lnTo>
                    <a:pt x="1247090" y="1769035"/>
                  </a:lnTo>
                  <a:lnTo>
                    <a:pt x="1200505" y="1777300"/>
                  </a:lnTo>
                  <a:lnTo>
                    <a:pt x="1152885" y="1782343"/>
                  </a:lnTo>
                  <a:lnTo>
                    <a:pt x="1104343" y="1784050"/>
                  </a:lnTo>
                  <a:lnTo>
                    <a:pt x="1055801" y="1782343"/>
                  </a:lnTo>
                  <a:lnTo>
                    <a:pt x="1008180" y="1777300"/>
                  </a:lnTo>
                  <a:lnTo>
                    <a:pt x="961596" y="1769035"/>
                  </a:lnTo>
                  <a:lnTo>
                    <a:pt x="916162" y="1757664"/>
                  </a:lnTo>
                  <a:lnTo>
                    <a:pt x="871995" y="1743301"/>
                  </a:lnTo>
                  <a:lnTo>
                    <a:pt x="829210" y="1726062"/>
                  </a:lnTo>
                  <a:lnTo>
                    <a:pt x="787920" y="1706061"/>
                  </a:lnTo>
                  <a:lnTo>
                    <a:pt x="748242" y="1683414"/>
                  </a:lnTo>
                  <a:lnTo>
                    <a:pt x="710290" y="1658235"/>
                  </a:lnTo>
                  <a:lnTo>
                    <a:pt x="674179" y="1630640"/>
                  </a:lnTo>
                  <a:lnTo>
                    <a:pt x="640025" y="1600744"/>
                  </a:lnTo>
                  <a:lnTo>
                    <a:pt x="607942" y="1568661"/>
                  </a:lnTo>
                  <a:lnTo>
                    <a:pt x="578046" y="1534506"/>
                  </a:lnTo>
                  <a:lnTo>
                    <a:pt x="550450" y="1498396"/>
                  </a:lnTo>
                  <a:lnTo>
                    <a:pt x="525272" y="1460444"/>
                  </a:lnTo>
                  <a:lnTo>
                    <a:pt x="502625" y="1420766"/>
                  </a:lnTo>
                  <a:lnTo>
                    <a:pt x="482624" y="1379476"/>
                  </a:lnTo>
                  <a:lnTo>
                    <a:pt x="465384" y="1336690"/>
                  </a:lnTo>
                  <a:lnTo>
                    <a:pt x="451022" y="1292523"/>
                  </a:lnTo>
                  <a:lnTo>
                    <a:pt x="439650" y="1247090"/>
                  </a:lnTo>
                  <a:lnTo>
                    <a:pt x="431386" y="1200505"/>
                  </a:lnTo>
                  <a:lnTo>
                    <a:pt x="426342" y="1152885"/>
                  </a:lnTo>
                  <a:lnTo>
                    <a:pt x="424636" y="1104343"/>
                  </a:lnTo>
                  <a:lnTo>
                    <a:pt x="426573" y="1052656"/>
                  </a:lnTo>
                  <a:lnTo>
                    <a:pt x="432293" y="1002028"/>
                  </a:lnTo>
                  <a:lnTo>
                    <a:pt x="441655" y="952596"/>
                  </a:lnTo>
                  <a:lnTo>
                    <a:pt x="454519" y="904498"/>
                  </a:lnTo>
                  <a:lnTo>
                    <a:pt x="470747" y="857874"/>
                  </a:lnTo>
                  <a:lnTo>
                    <a:pt x="490198" y="812861"/>
                  </a:lnTo>
                  <a:lnTo>
                    <a:pt x="512733" y="769599"/>
                  </a:lnTo>
                  <a:lnTo>
                    <a:pt x="538213" y="728226"/>
                  </a:lnTo>
                  <a:lnTo>
                    <a:pt x="566497" y="688880"/>
                  </a:lnTo>
                  <a:lnTo>
                    <a:pt x="597446" y="651699"/>
                  </a:lnTo>
                  <a:lnTo>
                    <a:pt x="630921" y="616823"/>
                  </a:lnTo>
                  <a:lnTo>
                    <a:pt x="666782" y="584390"/>
                  </a:lnTo>
                  <a:lnTo>
                    <a:pt x="704889" y="554538"/>
                  </a:lnTo>
                  <a:lnTo>
                    <a:pt x="455232" y="210915"/>
                  </a:lnTo>
                  <a:lnTo>
                    <a:pt x="413870" y="242299"/>
                  </a:lnTo>
                  <a:lnTo>
                    <a:pt x="374386" y="274979"/>
                  </a:lnTo>
                  <a:lnTo>
                    <a:pt x="336793" y="308927"/>
                  </a:lnTo>
                  <a:lnTo>
                    <a:pt x="301106" y="344113"/>
                  </a:lnTo>
                  <a:lnTo>
                    <a:pt x="267340" y="380509"/>
                  </a:lnTo>
                  <a:lnTo>
                    <a:pt x="235507" y="418087"/>
                  </a:lnTo>
                  <a:lnTo>
                    <a:pt x="205624" y="456819"/>
                  </a:lnTo>
                  <a:lnTo>
                    <a:pt x="177705" y="496677"/>
                  </a:lnTo>
                  <a:lnTo>
                    <a:pt x="151763" y="537632"/>
                  </a:lnTo>
                  <a:lnTo>
                    <a:pt x="127814" y="579655"/>
                  </a:lnTo>
                  <a:lnTo>
                    <a:pt x="105872" y="622719"/>
                  </a:lnTo>
                  <a:lnTo>
                    <a:pt x="85951" y="666794"/>
                  </a:lnTo>
                  <a:lnTo>
                    <a:pt x="68066" y="711854"/>
                  </a:lnTo>
                  <a:lnTo>
                    <a:pt x="52231" y="757869"/>
                  </a:lnTo>
                  <a:lnTo>
                    <a:pt x="38460" y="804810"/>
                  </a:lnTo>
                  <a:lnTo>
                    <a:pt x="26768" y="852651"/>
                  </a:lnTo>
                  <a:lnTo>
                    <a:pt x="17170" y="901362"/>
                  </a:lnTo>
                  <a:lnTo>
                    <a:pt x="9680" y="950915"/>
                  </a:lnTo>
                  <a:lnTo>
                    <a:pt x="4311" y="1001282"/>
                  </a:lnTo>
                  <a:lnTo>
                    <a:pt x="1080" y="1052434"/>
                  </a:lnTo>
                  <a:lnTo>
                    <a:pt x="0" y="1104343"/>
                  </a:lnTo>
                  <a:lnTo>
                    <a:pt x="1020" y="1152247"/>
                  </a:lnTo>
                  <a:lnTo>
                    <a:pt x="4053" y="1199629"/>
                  </a:lnTo>
                  <a:lnTo>
                    <a:pt x="9058" y="1246449"/>
                  </a:lnTo>
                  <a:lnTo>
                    <a:pt x="15993" y="1292665"/>
                  </a:lnTo>
                  <a:lnTo>
                    <a:pt x="24817" y="1338235"/>
                  </a:lnTo>
                  <a:lnTo>
                    <a:pt x="35488" y="1383118"/>
                  </a:lnTo>
                  <a:lnTo>
                    <a:pt x="47964" y="1427272"/>
                  </a:lnTo>
                  <a:lnTo>
                    <a:pt x="62206" y="1470657"/>
                  </a:lnTo>
                  <a:lnTo>
                    <a:pt x="78170" y="1513230"/>
                  </a:lnTo>
                  <a:lnTo>
                    <a:pt x="95815" y="1554951"/>
                  </a:lnTo>
                  <a:lnTo>
                    <a:pt x="115101" y="1595777"/>
                  </a:lnTo>
                  <a:lnTo>
                    <a:pt x="135985" y="1635668"/>
                  </a:lnTo>
                  <a:lnTo>
                    <a:pt x="158427" y="1674582"/>
                  </a:lnTo>
                  <a:lnTo>
                    <a:pt x="182384" y="1712477"/>
                  </a:lnTo>
                  <a:lnTo>
                    <a:pt x="207815" y="1749312"/>
                  </a:lnTo>
                  <a:lnTo>
                    <a:pt x="234680" y="1785046"/>
                  </a:lnTo>
                  <a:lnTo>
                    <a:pt x="262935" y="1819637"/>
                  </a:lnTo>
                  <a:lnTo>
                    <a:pt x="292541" y="1853044"/>
                  </a:lnTo>
                  <a:lnTo>
                    <a:pt x="323456" y="1885225"/>
                  </a:lnTo>
                  <a:lnTo>
                    <a:pt x="355637" y="1916139"/>
                  </a:lnTo>
                  <a:lnTo>
                    <a:pt x="389044" y="1945744"/>
                  </a:lnTo>
                  <a:lnTo>
                    <a:pt x="423636" y="1974000"/>
                  </a:lnTo>
                  <a:lnTo>
                    <a:pt x="459370" y="2000864"/>
                  </a:lnTo>
                  <a:lnTo>
                    <a:pt x="496206" y="2026295"/>
                  </a:lnTo>
                  <a:lnTo>
                    <a:pt x="534101" y="2050252"/>
                  </a:lnTo>
                  <a:lnTo>
                    <a:pt x="573015" y="2072693"/>
                  </a:lnTo>
                  <a:lnTo>
                    <a:pt x="612906" y="2093576"/>
                  </a:lnTo>
                  <a:lnTo>
                    <a:pt x="653733" y="2112862"/>
                  </a:lnTo>
                  <a:lnTo>
                    <a:pt x="695454" y="2130507"/>
                  </a:lnTo>
                  <a:lnTo>
                    <a:pt x="738027" y="2146471"/>
                  </a:lnTo>
                  <a:lnTo>
                    <a:pt x="781412" y="2160712"/>
                  </a:lnTo>
                  <a:lnTo>
                    <a:pt x="825567" y="2173188"/>
                  </a:lnTo>
                  <a:lnTo>
                    <a:pt x="870450" y="2183859"/>
                  </a:lnTo>
                  <a:lnTo>
                    <a:pt x="916021" y="2192683"/>
                  </a:lnTo>
                  <a:lnTo>
                    <a:pt x="962237" y="2199617"/>
                  </a:lnTo>
                  <a:lnTo>
                    <a:pt x="1009056" y="2204622"/>
                  </a:lnTo>
                  <a:lnTo>
                    <a:pt x="1056439" y="2207655"/>
                  </a:lnTo>
                  <a:lnTo>
                    <a:pt x="1104343" y="2208676"/>
                  </a:lnTo>
                  <a:lnTo>
                    <a:pt x="1152247" y="2207655"/>
                  </a:lnTo>
                  <a:lnTo>
                    <a:pt x="1199629" y="2204622"/>
                  </a:lnTo>
                  <a:lnTo>
                    <a:pt x="1246449" y="2199617"/>
                  </a:lnTo>
                  <a:lnTo>
                    <a:pt x="1292665" y="2192683"/>
                  </a:lnTo>
                  <a:lnTo>
                    <a:pt x="1338235" y="2183859"/>
                  </a:lnTo>
                  <a:lnTo>
                    <a:pt x="1383118" y="2173188"/>
                  </a:lnTo>
                  <a:lnTo>
                    <a:pt x="1427273" y="2160712"/>
                  </a:lnTo>
                  <a:lnTo>
                    <a:pt x="1470658" y="2146471"/>
                  </a:lnTo>
                  <a:lnTo>
                    <a:pt x="1513232" y="2130507"/>
                  </a:lnTo>
                  <a:lnTo>
                    <a:pt x="1554953" y="2112862"/>
                  </a:lnTo>
                  <a:lnTo>
                    <a:pt x="1595779" y="2093576"/>
                  </a:lnTo>
                  <a:lnTo>
                    <a:pt x="1635671" y="2072693"/>
                  </a:lnTo>
                  <a:lnTo>
                    <a:pt x="1674585" y="2050252"/>
                  </a:lnTo>
                  <a:lnTo>
                    <a:pt x="1712480" y="2026295"/>
                  </a:lnTo>
                  <a:lnTo>
                    <a:pt x="1749316" y="2000864"/>
                  </a:lnTo>
                  <a:lnTo>
                    <a:pt x="1785050" y="1974000"/>
                  </a:lnTo>
                  <a:lnTo>
                    <a:pt x="1819641" y="1945744"/>
                  </a:lnTo>
                  <a:lnTo>
                    <a:pt x="1853049" y="1916139"/>
                  </a:lnTo>
                  <a:lnTo>
                    <a:pt x="1885230" y="1885225"/>
                  </a:lnTo>
                  <a:lnTo>
                    <a:pt x="1916144" y="1853044"/>
                  </a:lnTo>
                  <a:lnTo>
                    <a:pt x="1945750" y="1819637"/>
                  </a:lnTo>
                  <a:lnTo>
                    <a:pt x="1974006" y="1785046"/>
                  </a:lnTo>
                  <a:lnTo>
                    <a:pt x="2000870" y="1749312"/>
                  </a:lnTo>
                  <a:lnTo>
                    <a:pt x="2026302" y="1712477"/>
                  </a:lnTo>
                  <a:lnTo>
                    <a:pt x="2050259" y="1674582"/>
                  </a:lnTo>
                  <a:lnTo>
                    <a:pt x="2072701" y="1635668"/>
                  </a:lnTo>
                  <a:lnTo>
                    <a:pt x="2093585" y="1595777"/>
                  </a:lnTo>
                  <a:lnTo>
                    <a:pt x="2112870" y="1554951"/>
                  </a:lnTo>
                  <a:lnTo>
                    <a:pt x="2130516" y="1513230"/>
                  </a:lnTo>
                  <a:lnTo>
                    <a:pt x="2146480" y="1470657"/>
                  </a:lnTo>
                  <a:lnTo>
                    <a:pt x="2160721" y="1427272"/>
                  </a:lnTo>
                  <a:lnTo>
                    <a:pt x="2173198" y="1383118"/>
                  </a:lnTo>
                  <a:lnTo>
                    <a:pt x="2183869" y="1338235"/>
                  </a:lnTo>
                  <a:lnTo>
                    <a:pt x="2192693" y="1292665"/>
                  </a:lnTo>
                  <a:lnTo>
                    <a:pt x="2199628" y="1246449"/>
                  </a:lnTo>
                  <a:lnTo>
                    <a:pt x="2204633" y="1199629"/>
                  </a:lnTo>
                  <a:lnTo>
                    <a:pt x="2207666" y="1152247"/>
                  </a:lnTo>
                  <a:lnTo>
                    <a:pt x="2208686" y="1104343"/>
                  </a:lnTo>
                  <a:lnTo>
                    <a:pt x="2207666" y="1056438"/>
                  </a:lnTo>
                  <a:lnTo>
                    <a:pt x="2204633" y="1009055"/>
                  </a:lnTo>
                  <a:lnTo>
                    <a:pt x="2199628" y="962234"/>
                  </a:lnTo>
                  <a:lnTo>
                    <a:pt x="2192693" y="916018"/>
                  </a:lnTo>
                  <a:lnTo>
                    <a:pt x="2183869" y="870447"/>
                  </a:lnTo>
                  <a:lnTo>
                    <a:pt x="2173198" y="825564"/>
                  </a:lnTo>
                  <a:lnTo>
                    <a:pt x="2160721" y="781409"/>
                  </a:lnTo>
                  <a:lnTo>
                    <a:pt x="2146480" y="738023"/>
                  </a:lnTo>
                  <a:lnTo>
                    <a:pt x="2130516" y="695449"/>
                  </a:lnTo>
                  <a:lnTo>
                    <a:pt x="2112870" y="653728"/>
                  </a:lnTo>
                  <a:lnTo>
                    <a:pt x="2093585" y="612902"/>
                  </a:lnTo>
                  <a:lnTo>
                    <a:pt x="2072701" y="573010"/>
                  </a:lnTo>
                  <a:lnTo>
                    <a:pt x="2050259" y="534096"/>
                  </a:lnTo>
                  <a:lnTo>
                    <a:pt x="2026302" y="496201"/>
                  </a:lnTo>
                  <a:lnTo>
                    <a:pt x="2000870" y="459365"/>
                  </a:lnTo>
                  <a:lnTo>
                    <a:pt x="1974006" y="423631"/>
                  </a:lnTo>
                  <a:lnTo>
                    <a:pt x="1945750" y="389040"/>
                  </a:lnTo>
                  <a:lnTo>
                    <a:pt x="1916144" y="355633"/>
                  </a:lnTo>
                  <a:lnTo>
                    <a:pt x="1885230" y="323452"/>
                  </a:lnTo>
                  <a:lnTo>
                    <a:pt x="1853049" y="292538"/>
                  </a:lnTo>
                  <a:lnTo>
                    <a:pt x="1819641" y="262932"/>
                  </a:lnTo>
                  <a:lnTo>
                    <a:pt x="1785050" y="234676"/>
                  </a:lnTo>
                  <a:lnTo>
                    <a:pt x="1749316" y="207812"/>
                  </a:lnTo>
                  <a:lnTo>
                    <a:pt x="1712480" y="182381"/>
                  </a:lnTo>
                  <a:lnTo>
                    <a:pt x="1674585" y="158424"/>
                  </a:lnTo>
                  <a:lnTo>
                    <a:pt x="1635671" y="135983"/>
                  </a:lnTo>
                  <a:lnTo>
                    <a:pt x="1595779" y="115099"/>
                  </a:lnTo>
                  <a:lnTo>
                    <a:pt x="1554953" y="95814"/>
                  </a:lnTo>
                  <a:lnTo>
                    <a:pt x="1513232" y="78168"/>
                  </a:lnTo>
                  <a:lnTo>
                    <a:pt x="1470658" y="62204"/>
                  </a:lnTo>
                  <a:lnTo>
                    <a:pt x="1427273" y="47964"/>
                  </a:lnTo>
                  <a:lnTo>
                    <a:pt x="1383118" y="35487"/>
                  </a:lnTo>
                  <a:lnTo>
                    <a:pt x="1338235" y="24816"/>
                  </a:lnTo>
                  <a:lnTo>
                    <a:pt x="1292665" y="15993"/>
                  </a:lnTo>
                  <a:lnTo>
                    <a:pt x="1246449" y="9058"/>
                  </a:lnTo>
                  <a:lnTo>
                    <a:pt x="1199629" y="4053"/>
                  </a:lnTo>
                  <a:lnTo>
                    <a:pt x="1152247" y="1020"/>
                  </a:lnTo>
                  <a:lnTo>
                    <a:pt x="1104343" y="0"/>
                  </a:lnTo>
                  <a:close/>
                </a:path>
              </a:pathLst>
            </a:custGeom>
            <a:solidFill>
              <a:srgbClr val="04937A"/>
            </a:solidFill>
          </p:spPr>
          <p:txBody>
            <a:bodyPr wrap="square" lIns="0" tIns="0" rIns="0" bIns="0" rtlCol="0"/>
            <a:lstStyle>
              <a:defPPr>
                <a:defRPr kern="0"/>
              </a:defPPr>
            </a:lstStyle>
            <a:p>
              <a:endParaRPr sz="1092">
                <a:latin typeface="Globotipo Texto" panose="00000500000000000000" pitchFamily="50" charset="0"/>
              </a:endParaRPr>
            </a:p>
          </p:txBody>
        </p:sp>
        <p:sp>
          <p:nvSpPr>
            <p:cNvPr id="48" name="object 15">
              <a:extLst>
                <a:ext uri="{FF2B5EF4-FFF2-40B4-BE49-F238E27FC236}">
                  <a16:creationId xmlns:a16="http://schemas.microsoft.com/office/drawing/2014/main" id="{1B1CAF19-5DFA-2FF4-CEC0-4D6C73C9E3E8}"/>
                </a:ext>
              </a:extLst>
            </p:cNvPr>
            <p:cNvSpPr/>
            <p:nvPr/>
          </p:nvSpPr>
          <p:spPr>
            <a:xfrm>
              <a:off x="10287644" y="704665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000000"/>
            </a:solidFill>
          </p:spPr>
          <p:txBody>
            <a:bodyPr wrap="square" lIns="0" tIns="0" rIns="0" bIns="0" rtlCol="0"/>
            <a:lstStyle>
              <a:defPPr>
                <a:defRPr kern="0"/>
              </a:defPPr>
            </a:lstStyle>
            <a:p>
              <a:endParaRPr sz="1092">
                <a:latin typeface="Globotipo Texto" panose="00000500000000000000" pitchFamily="50" charset="0"/>
              </a:endParaRPr>
            </a:p>
          </p:txBody>
        </p:sp>
        <p:sp>
          <p:nvSpPr>
            <p:cNvPr id="49" name="object 16">
              <a:extLst>
                <a:ext uri="{FF2B5EF4-FFF2-40B4-BE49-F238E27FC236}">
                  <a16:creationId xmlns:a16="http://schemas.microsoft.com/office/drawing/2014/main" id="{7C3306C0-A9C4-8CB2-ED9C-C8ECD3A99C8F}"/>
                </a:ext>
              </a:extLst>
            </p:cNvPr>
            <p:cNvSpPr/>
            <p:nvPr/>
          </p:nvSpPr>
          <p:spPr>
            <a:xfrm>
              <a:off x="10680725" y="6765334"/>
              <a:ext cx="962660" cy="593090"/>
            </a:xfrm>
            <a:custGeom>
              <a:avLst/>
              <a:gdLst/>
              <a:ahLst/>
              <a:cxnLst/>
              <a:rect l="l" t="t" r="r" b="b"/>
              <a:pathLst>
                <a:path w="962659" h="593090">
                  <a:moveTo>
                    <a:pt x="376021" y="237617"/>
                  </a:moveTo>
                  <a:lnTo>
                    <a:pt x="339090" y="202171"/>
                  </a:lnTo>
                  <a:lnTo>
                    <a:pt x="298488" y="171805"/>
                  </a:lnTo>
                  <a:lnTo>
                    <a:pt x="254723" y="146723"/>
                  </a:lnTo>
                  <a:lnTo>
                    <a:pt x="208343" y="127152"/>
                  </a:lnTo>
                  <a:lnTo>
                    <a:pt x="159842" y="113322"/>
                  </a:lnTo>
                  <a:lnTo>
                    <a:pt x="109753" y="105435"/>
                  </a:lnTo>
                  <a:lnTo>
                    <a:pt x="58597" y="103720"/>
                  </a:lnTo>
                  <a:lnTo>
                    <a:pt x="43891" y="104254"/>
                  </a:lnTo>
                  <a:lnTo>
                    <a:pt x="29210" y="105333"/>
                  </a:lnTo>
                  <a:lnTo>
                    <a:pt x="14566" y="106934"/>
                  </a:lnTo>
                  <a:lnTo>
                    <a:pt x="0" y="109067"/>
                  </a:lnTo>
                  <a:lnTo>
                    <a:pt x="35750" y="137591"/>
                  </a:lnTo>
                  <a:lnTo>
                    <a:pt x="63893" y="168630"/>
                  </a:lnTo>
                  <a:lnTo>
                    <a:pt x="85788" y="201676"/>
                  </a:lnTo>
                  <a:lnTo>
                    <a:pt x="102781" y="236181"/>
                  </a:lnTo>
                  <a:lnTo>
                    <a:pt x="127495" y="307530"/>
                  </a:lnTo>
                  <a:lnTo>
                    <a:pt x="137922" y="343331"/>
                  </a:lnTo>
                  <a:lnTo>
                    <a:pt x="148869" y="378498"/>
                  </a:lnTo>
                  <a:lnTo>
                    <a:pt x="177749" y="444868"/>
                  </a:lnTo>
                  <a:lnTo>
                    <a:pt x="224967" y="502475"/>
                  </a:lnTo>
                  <a:lnTo>
                    <a:pt x="258838" y="526669"/>
                  </a:lnTo>
                  <a:lnTo>
                    <a:pt x="301358" y="547116"/>
                  </a:lnTo>
                  <a:lnTo>
                    <a:pt x="301358" y="511187"/>
                  </a:lnTo>
                  <a:lnTo>
                    <a:pt x="303923" y="468884"/>
                  </a:lnTo>
                  <a:lnTo>
                    <a:pt x="309549" y="426948"/>
                  </a:lnTo>
                  <a:lnTo>
                    <a:pt x="318185" y="385521"/>
                  </a:lnTo>
                  <a:lnTo>
                    <a:pt x="329806" y="344766"/>
                  </a:lnTo>
                  <a:lnTo>
                    <a:pt x="316420" y="324091"/>
                  </a:lnTo>
                  <a:lnTo>
                    <a:pt x="302463" y="303784"/>
                  </a:lnTo>
                  <a:lnTo>
                    <a:pt x="287959" y="283870"/>
                  </a:lnTo>
                  <a:lnTo>
                    <a:pt x="272923" y="264350"/>
                  </a:lnTo>
                  <a:lnTo>
                    <a:pt x="289369" y="278434"/>
                  </a:lnTo>
                  <a:lnTo>
                    <a:pt x="305447" y="292938"/>
                  </a:lnTo>
                  <a:lnTo>
                    <a:pt x="321144" y="307848"/>
                  </a:lnTo>
                  <a:lnTo>
                    <a:pt x="336448" y="323164"/>
                  </a:lnTo>
                  <a:lnTo>
                    <a:pt x="344995" y="301167"/>
                  </a:lnTo>
                  <a:lnTo>
                    <a:pt x="354444" y="279565"/>
                  </a:lnTo>
                  <a:lnTo>
                    <a:pt x="364794" y="258368"/>
                  </a:lnTo>
                  <a:lnTo>
                    <a:pt x="376021" y="237617"/>
                  </a:lnTo>
                  <a:close/>
                </a:path>
                <a:path w="962659" h="593090">
                  <a:moveTo>
                    <a:pt x="962469" y="6858"/>
                  </a:moveTo>
                  <a:lnTo>
                    <a:pt x="944219" y="4229"/>
                  </a:lnTo>
                  <a:lnTo>
                    <a:pt x="925893" y="2209"/>
                  </a:lnTo>
                  <a:lnTo>
                    <a:pt x="907529" y="812"/>
                  </a:lnTo>
                  <a:lnTo>
                    <a:pt x="889114" y="25"/>
                  </a:lnTo>
                  <a:lnTo>
                    <a:pt x="837387" y="1447"/>
                  </a:lnTo>
                  <a:lnTo>
                    <a:pt x="786422" y="7924"/>
                  </a:lnTo>
                  <a:lnTo>
                    <a:pt x="736561" y="19304"/>
                  </a:lnTo>
                  <a:lnTo>
                    <a:pt x="688162" y="35445"/>
                  </a:lnTo>
                  <a:lnTo>
                    <a:pt x="641565" y="56222"/>
                  </a:lnTo>
                  <a:lnTo>
                    <a:pt x="597115" y="81495"/>
                  </a:lnTo>
                  <a:lnTo>
                    <a:pt x="555142" y="111137"/>
                  </a:lnTo>
                  <a:lnTo>
                    <a:pt x="516013" y="144995"/>
                  </a:lnTo>
                  <a:lnTo>
                    <a:pt x="480428" y="182562"/>
                  </a:lnTo>
                  <a:lnTo>
                    <a:pt x="448932" y="223151"/>
                  </a:lnTo>
                  <a:lnTo>
                    <a:pt x="421690" y="266420"/>
                  </a:lnTo>
                  <a:lnTo>
                    <a:pt x="398830" y="312026"/>
                  </a:lnTo>
                  <a:lnTo>
                    <a:pt x="380530" y="359651"/>
                  </a:lnTo>
                  <a:lnTo>
                    <a:pt x="366928" y="408952"/>
                  </a:lnTo>
                  <a:lnTo>
                    <a:pt x="358165" y="459574"/>
                  </a:lnTo>
                  <a:lnTo>
                    <a:pt x="354393" y="511187"/>
                  </a:lnTo>
                  <a:lnTo>
                    <a:pt x="354393" y="552475"/>
                  </a:lnTo>
                  <a:lnTo>
                    <a:pt x="375716" y="507834"/>
                  </a:lnTo>
                  <a:lnTo>
                    <a:pt x="399224" y="464426"/>
                  </a:lnTo>
                  <a:lnTo>
                    <a:pt x="424865" y="422325"/>
                  </a:lnTo>
                  <a:lnTo>
                    <a:pt x="452577" y="381635"/>
                  </a:lnTo>
                  <a:lnTo>
                    <a:pt x="482307" y="342404"/>
                  </a:lnTo>
                  <a:lnTo>
                    <a:pt x="513994" y="304711"/>
                  </a:lnTo>
                  <a:lnTo>
                    <a:pt x="547585" y="268643"/>
                  </a:lnTo>
                  <a:lnTo>
                    <a:pt x="583018" y="234276"/>
                  </a:lnTo>
                  <a:lnTo>
                    <a:pt x="620242" y="201676"/>
                  </a:lnTo>
                  <a:lnTo>
                    <a:pt x="590575" y="241528"/>
                  </a:lnTo>
                  <a:lnTo>
                    <a:pt x="562381" y="282346"/>
                  </a:lnTo>
                  <a:lnTo>
                    <a:pt x="535686" y="324116"/>
                  </a:lnTo>
                  <a:lnTo>
                    <a:pt x="510501" y="366788"/>
                  </a:lnTo>
                  <a:lnTo>
                    <a:pt x="486841" y="410324"/>
                  </a:lnTo>
                  <a:lnTo>
                    <a:pt x="464756" y="454685"/>
                  </a:lnTo>
                  <a:lnTo>
                    <a:pt x="444246" y="499821"/>
                  </a:lnTo>
                  <a:lnTo>
                    <a:pt x="425348" y="545680"/>
                  </a:lnTo>
                  <a:lnTo>
                    <a:pt x="408076" y="592251"/>
                  </a:lnTo>
                  <a:lnTo>
                    <a:pt x="415188" y="592836"/>
                  </a:lnTo>
                  <a:lnTo>
                    <a:pt x="422351" y="592836"/>
                  </a:lnTo>
                  <a:lnTo>
                    <a:pt x="429475" y="592251"/>
                  </a:lnTo>
                  <a:lnTo>
                    <a:pt x="485876" y="583717"/>
                  </a:lnTo>
                  <a:lnTo>
                    <a:pt x="535559" y="572363"/>
                  </a:lnTo>
                  <a:lnTo>
                    <a:pt x="579005" y="558368"/>
                  </a:lnTo>
                  <a:lnTo>
                    <a:pt x="616762" y="541959"/>
                  </a:lnTo>
                  <a:lnTo>
                    <a:pt x="677189" y="502627"/>
                  </a:lnTo>
                  <a:lnTo>
                    <a:pt x="720940" y="455930"/>
                  </a:lnTo>
                  <a:lnTo>
                    <a:pt x="752119" y="403466"/>
                  </a:lnTo>
                  <a:lnTo>
                    <a:pt x="774814" y="346798"/>
                  </a:lnTo>
                  <a:lnTo>
                    <a:pt x="801928" y="257378"/>
                  </a:lnTo>
                  <a:lnTo>
                    <a:pt x="811161" y="227164"/>
                  </a:lnTo>
                  <a:lnTo>
                    <a:pt x="833018" y="167360"/>
                  </a:lnTo>
                  <a:lnTo>
                    <a:pt x="862787" y="109651"/>
                  </a:lnTo>
                  <a:lnTo>
                    <a:pt x="904570" y="55626"/>
                  </a:lnTo>
                  <a:lnTo>
                    <a:pt x="931240" y="30492"/>
                  </a:lnTo>
                  <a:lnTo>
                    <a:pt x="962469" y="6858"/>
                  </a:lnTo>
                  <a:close/>
                </a:path>
              </a:pathLst>
            </a:custGeom>
            <a:solidFill>
              <a:srgbClr val="000000"/>
            </a:solidFill>
          </p:spPr>
          <p:txBody>
            <a:bodyPr wrap="square" lIns="0" tIns="0" rIns="0" bIns="0" rtlCol="0"/>
            <a:lstStyle>
              <a:defPPr>
                <a:defRPr kern="0"/>
              </a:defPPr>
            </a:lstStyle>
            <a:p>
              <a:endParaRPr sz="1092">
                <a:latin typeface="Globotipo Texto" panose="00000500000000000000" pitchFamily="50" charset="0"/>
              </a:endParaRPr>
            </a:p>
          </p:txBody>
        </p:sp>
      </p:grpSp>
      <p:grpSp>
        <p:nvGrpSpPr>
          <p:cNvPr id="53" name="object 20">
            <a:extLst>
              <a:ext uri="{FF2B5EF4-FFF2-40B4-BE49-F238E27FC236}">
                <a16:creationId xmlns:a16="http://schemas.microsoft.com/office/drawing/2014/main" id="{1BFD8326-9347-083D-5F1A-881F2E6CA8A1}"/>
              </a:ext>
            </a:extLst>
          </p:cNvPr>
          <p:cNvGrpSpPr/>
          <p:nvPr/>
        </p:nvGrpSpPr>
        <p:grpSpPr>
          <a:xfrm flipH="1">
            <a:off x="645126" y="3278904"/>
            <a:ext cx="141537" cy="519114"/>
            <a:chOff x="9324323" y="5544743"/>
            <a:chExt cx="31750" cy="1533661"/>
          </a:xfrm>
        </p:grpSpPr>
        <p:sp>
          <p:nvSpPr>
            <p:cNvPr id="54" name="object 21">
              <a:extLst>
                <a:ext uri="{FF2B5EF4-FFF2-40B4-BE49-F238E27FC236}">
                  <a16:creationId xmlns:a16="http://schemas.microsoft.com/office/drawing/2014/main" id="{D4AE367B-80C8-69CC-773D-9C9711A75AC8}"/>
                </a:ext>
              </a:extLst>
            </p:cNvPr>
            <p:cNvSpPr/>
            <p:nvPr/>
          </p:nvSpPr>
          <p:spPr>
            <a:xfrm>
              <a:off x="9340029" y="5544743"/>
              <a:ext cx="0" cy="1486535"/>
            </a:xfrm>
            <a:custGeom>
              <a:avLst/>
              <a:gdLst/>
              <a:ahLst/>
              <a:cxnLst/>
              <a:rect l="l" t="t" r="r" b="b"/>
              <a:pathLst>
                <a:path h="1486534">
                  <a:moveTo>
                    <a:pt x="0" y="0"/>
                  </a:moveTo>
                  <a:lnTo>
                    <a:pt x="0" y="1485996"/>
                  </a:lnTo>
                </a:path>
              </a:pathLst>
            </a:custGeom>
            <a:ln w="31412">
              <a:solidFill>
                <a:srgbClr val="000000"/>
              </a:solidFill>
              <a:prstDash val="dot"/>
            </a:ln>
          </p:spPr>
          <p:txBody>
            <a:bodyPr wrap="square" lIns="0" tIns="0" rIns="0" bIns="0" rtlCol="0"/>
            <a:lstStyle>
              <a:defPPr>
                <a:defRPr kern="0"/>
              </a:defPPr>
            </a:lstStyle>
            <a:p>
              <a:endParaRPr sz="1092">
                <a:latin typeface="Globotipo Texto" panose="00000500000000000000" pitchFamily="50" charset="0"/>
              </a:endParaRPr>
            </a:p>
          </p:txBody>
        </p:sp>
        <p:sp>
          <p:nvSpPr>
            <p:cNvPr id="55" name="object 22">
              <a:extLst>
                <a:ext uri="{FF2B5EF4-FFF2-40B4-BE49-F238E27FC236}">
                  <a16:creationId xmlns:a16="http://schemas.microsoft.com/office/drawing/2014/main" id="{6817C2E2-3B24-F13B-55C1-9494438641E7}"/>
                </a:ext>
              </a:extLst>
            </p:cNvPr>
            <p:cNvSpPr/>
            <p:nvPr/>
          </p:nvSpPr>
          <p:spPr>
            <a:xfrm>
              <a:off x="9324323" y="7046654"/>
              <a:ext cx="31750" cy="31750"/>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000000"/>
            </a:solidFill>
          </p:spPr>
          <p:txBody>
            <a:bodyPr wrap="square" lIns="0" tIns="0" rIns="0" bIns="0" rtlCol="0"/>
            <a:lstStyle>
              <a:defPPr>
                <a:defRPr kern="0"/>
              </a:defPPr>
            </a:lstStyle>
            <a:p>
              <a:endParaRPr sz="1092">
                <a:latin typeface="Globotipo Texto" panose="00000500000000000000" pitchFamily="50" charset="0"/>
              </a:endParaRPr>
            </a:p>
          </p:txBody>
        </p:sp>
      </p:grpSp>
      <p:grpSp>
        <p:nvGrpSpPr>
          <p:cNvPr id="17" name="object 2">
            <a:extLst>
              <a:ext uri="{FF2B5EF4-FFF2-40B4-BE49-F238E27FC236}">
                <a16:creationId xmlns:a16="http://schemas.microsoft.com/office/drawing/2014/main" id="{B3677EEA-3A8A-466D-3C65-3FEEAABE34BA}"/>
              </a:ext>
            </a:extLst>
          </p:cNvPr>
          <p:cNvGrpSpPr/>
          <p:nvPr/>
        </p:nvGrpSpPr>
        <p:grpSpPr>
          <a:xfrm>
            <a:off x="331604" y="5055852"/>
            <a:ext cx="628049" cy="628049"/>
            <a:chOff x="15675587" y="5957273"/>
            <a:chExt cx="2209165" cy="2209165"/>
          </a:xfrm>
        </p:grpSpPr>
        <p:sp>
          <p:nvSpPr>
            <p:cNvPr id="18" name="object 3">
              <a:extLst>
                <a:ext uri="{FF2B5EF4-FFF2-40B4-BE49-F238E27FC236}">
                  <a16:creationId xmlns:a16="http://schemas.microsoft.com/office/drawing/2014/main" id="{7AC03663-3416-29BD-D872-423C7E615CA9}"/>
                </a:ext>
              </a:extLst>
            </p:cNvPr>
            <p:cNvSpPr/>
            <p:nvPr/>
          </p:nvSpPr>
          <p:spPr>
            <a:xfrm>
              <a:off x="16438674" y="5957273"/>
              <a:ext cx="341630" cy="458470"/>
            </a:xfrm>
            <a:custGeom>
              <a:avLst/>
              <a:gdLst/>
              <a:ahLst/>
              <a:cxnLst/>
              <a:rect l="l" t="t" r="r" b="b"/>
              <a:pathLst>
                <a:path w="341630" h="458470">
                  <a:moveTo>
                    <a:pt x="341256" y="0"/>
                  </a:moveTo>
                  <a:lnTo>
                    <a:pt x="290031" y="1015"/>
                  </a:lnTo>
                  <a:lnTo>
                    <a:pt x="240548" y="4121"/>
                  </a:lnTo>
                  <a:lnTo>
                    <a:pt x="192257" y="9404"/>
                  </a:lnTo>
                  <a:lnTo>
                    <a:pt x="144606" y="16951"/>
                  </a:lnTo>
                  <a:lnTo>
                    <a:pt x="97047" y="26850"/>
                  </a:lnTo>
                  <a:lnTo>
                    <a:pt x="49028" y="39187"/>
                  </a:lnTo>
                  <a:lnTo>
                    <a:pt x="0" y="54050"/>
                  </a:lnTo>
                  <a:lnTo>
                    <a:pt x="131210" y="457870"/>
                  </a:lnTo>
                  <a:lnTo>
                    <a:pt x="181632" y="443617"/>
                  </a:lnTo>
                  <a:lnTo>
                    <a:pt x="233547" y="433200"/>
                  </a:lnTo>
                  <a:lnTo>
                    <a:pt x="286806" y="426809"/>
                  </a:lnTo>
                  <a:lnTo>
                    <a:pt x="341256" y="424636"/>
                  </a:lnTo>
                  <a:lnTo>
                    <a:pt x="341256" y="0"/>
                  </a:lnTo>
                  <a:close/>
                </a:path>
              </a:pathLst>
            </a:custGeom>
            <a:solidFill>
              <a:srgbClr val="E1E2E3"/>
            </a:solidFill>
          </p:spPr>
          <p:txBody>
            <a:bodyPr wrap="square" lIns="0" tIns="0" rIns="0" bIns="0" rtlCol="0"/>
            <a:lstStyle>
              <a:defPPr>
                <a:defRPr kern="0"/>
              </a:defPPr>
            </a:lstStyle>
            <a:p>
              <a:endParaRPr sz="1092">
                <a:latin typeface="Globotipo Texto" panose="00000500000000000000" pitchFamily="50" charset="0"/>
              </a:endParaRPr>
            </a:p>
          </p:txBody>
        </p:sp>
        <p:sp>
          <p:nvSpPr>
            <p:cNvPr id="19" name="object 4">
              <a:extLst>
                <a:ext uri="{FF2B5EF4-FFF2-40B4-BE49-F238E27FC236}">
                  <a16:creationId xmlns:a16="http://schemas.microsoft.com/office/drawing/2014/main" id="{5B591282-837D-E2F3-9A2E-02B550F605E0}"/>
                </a:ext>
              </a:extLst>
            </p:cNvPr>
            <p:cNvSpPr/>
            <p:nvPr/>
          </p:nvSpPr>
          <p:spPr>
            <a:xfrm>
              <a:off x="15675587" y="5957273"/>
              <a:ext cx="2209165" cy="2209165"/>
            </a:xfrm>
            <a:custGeom>
              <a:avLst/>
              <a:gdLst/>
              <a:ahLst/>
              <a:cxnLst/>
              <a:rect l="l" t="t" r="r" b="b"/>
              <a:pathLst>
                <a:path w="2209165" h="2209165">
                  <a:moveTo>
                    <a:pt x="1104343" y="0"/>
                  </a:moveTo>
                  <a:lnTo>
                    <a:pt x="1104343" y="424636"/>
                  </a:lnTo>
                  <a:lnTo>
                    <a:pt x="1152885" y="426342"/>
                  </a:lnTo>
                  <a:lnTo>
                    <a:pt x="1200505" y="431386"/>
                  </a:lnTo>
                  <a:lnTo>
                    <a:pt x="1247090" y="439650"/>
                  </a:lnTo>
                  <a:lnTo>
                    <a:pt x="1292523" y="451022"/>
                  </a:lnTo>
                  <a:lnTo>
                    <a:pt x="1336690" y="465384"/>
                  </a:lnTo>
                  <a:lnTo>
                    <a:pt x="1379476" y="482624"/>
                  </a:lnTo>
                  <a:lnTo>
                    <a:pt x="1420766" y="502625"/>
                  </a:lnTo>
                  <a:lnTo>
                    <a:pt x="1460444" y="525272"/>
                  </a:lnTo>
                  <a:lnTo>
                    <a:pt x="1498396" y="550450"/>
                  </a:lnTo>
                  <a:lnTo>
                    <a:pt x="1534506" y="578046"/>
                  </a:lnTo>
                  <a:lnTo>
                    <a:pt x="1568661" y="607942"/>
                  </a:lnTo>
                  <a:lnTo>
                    <a:pt x="1600744" y="640025"/>
                  </a:lnTo>
                  <a:lnTo>
                    <a:pt x="1630640" y="674179"/>
                  </a:lnTo>
                  <a:lnTo>
                    <a:pt x="1658235" y="710290"/>
                  </a:lnTo>
                  <a:lnTo>
                    <a:pt x="1683414" y="748242"/>
                  </a:lnTo>
                  <a:lnTo>
                    <a:pt x="1706061" y="787920"/>
                  </a:lnTo>
                  <a:lnTo>
                    <a:pt x="1726062" y="829210"/>
                  </a:lnTo>
                  <a:lnTo>
                    <a:pt x="1743301" y="871995"/>
                  </a:lnTo>
                  <a:lnTo>
                    <a:pt x="1757664" y="916162"/>
                  </a:lnTo>
                  <a:lnTo>
                    <a:pt x="1769035" y="961596"/>
                  </a:lnTo>
                  <a:lnTo>
                    <a:pt x="1777300" y="1008180"/>
                  </a:lnTo>
                  <a:lnTo>
                    <a:pt x="1782343" y="1055801"/>
                  </a:lnTo>
                  <a:lnTo>
                    <a:pt x="1784050" y="1104343"/>
                  </a:lnTo>
                  <a:lnTo>
                    <a:pt x="1782343" y="1152885"/>
                  </a:lnTo>
                  <a:lnTo>
                    <a:pt x="1777300" y="1200505"/>
                  </a:lnTo>
                  <a:lnTo>
                    <a:pt x="1769035" y="1247090"/>
                  </a:lnTo>
                  <a:lnTo>
                    <a:pt x="1757664" y="1292523"/>
                  </a:lnTo>
                  <a:lnTo>
                    <a:pt x="1743301" y="1336690"/>
                  </a:lnTo>
                  <a:lnTo>
                    <a:pt x="1726062" y="1379476"/>
                  </a:lnTo>
                  <a:lnTo>
                    <a:pt x="1706061" y="1420766"/>
                  </a:lnTo>
                  <a:lnTo>
                    <a:pt x="1683414" y="1460444"/>
                  </a:lnTo>
                  <a:lnTo>
                    <a:pt x="1658235" y="1498396"/>
                  </a:lnTo>
                  <a:lnTo>
                    <a:pt x="1630640" y="1534506"/>
                  </a:lnTo>
                  <a:lnTo>
                    <a:pt x="1600744" y="1568661"/>
                  </a:lnTo>
                  <a:lnTo>
                    <a:pt x="1568661" y="1600744"/>
                  </a:lnTo>
                  <a:lnTo>
                    <a:pt x="1534506" y="1630640"/>
                  </a:lnTo>
                  <a:lnTo>
                    <a:pt x="1498396" y="1658235"/>
                  </a:lnTo>
                  <a:lnTo>
                    <a:pt x="1460444" y="1683414"/>
                  </a:lnTo>
                  <a:lnTo>
                    <a:pt x="1420766" y="1706061"/>
                  </a:lnTo>
                  <a:lnTo>
                    <a:pt x="1379476" y="1726062"/>
                  </a:lnTo>
                  <a:lnTo>
                    <a:pt x="1336690" y="1743301"/>
                  </a:lnTo>
                  <a:lnTo>
                    <a:pt x="1292523" y="1757664"/>
                  </a:lnTo>
                  <a:lnTo>
                    <a:pt x="1247090" y="1769035"/>
                  </a:lnTo>
                  <a:lnTo>
                    <a:pt x="1200505" y="1777300"/>
                  </a:lnTo>
                  <a:lnTo>
                    <a:pt x="1152885" y="1782343"/>
                  </a:lnTo>
                  <a:lnTo>
                    <a:pt x="1104343" y="1784050"/>
                  </a:lnTo>
                  <a:lnTo>
                    <a:pt x="1055801" y="1782343"/>
                  </a:lnTo>
                  <a:lnTo>
                    <a:pt x="1008180" y="1777300"/>
                  </a:lnTo>
                  <a:lnTo>
                    <a:pt x="961596" y="1769035"/>
                  </a:lnTo>
                  <a:lnTo>
                    <a:pt x="916162" y="1757664"/>
                  </a:lnTo>
                  <a:lnTo>
                    <a:pt x="871995" y="1743301"/>
                  </a:lnTo>
                  <a:lnTo>
                    <a:pt x="829210" y="1726062"/>
                  </a:lnTo>
                  <a:lnTo>
                    <a:pt x="787920" y="1706061"/>
                  </a:lnTo>
                  <a:lnTo>
                    <a:pt x="748242" y="1683414"/>
                  </a:lnTo>
                  <a:lnTo>
                    <a:pt x="710290" y="1658235"/>
                  </a:lnTo>
                  <a:lnTo>
                    <a:pt x="674179" y="1630640"/>
                  </a:lnTo>
                  <a:lnTo>
                    <a:pt x="640025" y="1600744"/>
                  </a:lnTo>
                  <a:lnTo>
                    <a:pt x="607942" y="1568661"/>
                  </a:lnTo>
                  <a:lnTo>
                    <a:pt x="578046" y="1534506"/>
                  </a:lnTo>
                  <a:lnTo>
                    <a:pt x="550450" y="1498396"/>
                  </a:lnTo>
                  <a:lnTo>
                    <a:pt x="525272" y="1460444"/>
                  </a:lnTo>
                  <a:lnTo>
                    <a:pt x="502625" y="1420766"/>
                  </a:lnTo>
                  <a:lnTo>
                    <a:pt x="482624" y="1379476"/>
                  </a:lnTo>
                  <a:lnTo>
                    <a:pt x="465384" y="1336690"/>
                  </a:lnTo>
                  <a:lnTo>
                    <a:pt x="451022" y="1292523"/>
                  </a:lnTo>
                  <a:lnTo>
                    <a:pt x="439650" y="1247090"/>
                  </a:lnTo>
                  <a:lnTo>
                    <a:pt x="431386" y="1200505"/>
                  </a:lnTo>
                  <a:lnTo>
                    <a:pt x="426342" y="1152885"/>
                  </a:lnTo>
                  <a:lnTo>
                    <a:pt x="424636" y="1104343"/>
                  </a:lnTo>
                  <a:lnTo>
                    <a:pt x="426440" y="1054447"/>
                  </a:lnTo>
                  <a:lnTo>
                    <a:pt x="431769" y="1005531"/>
                  </a:lnTo>
                  <a:lnTo>
                    <a:pt x="440498" y="957719"/>
                  </a:lnTo>
                  <a:lnTo>
                    <a:pt x="452501" y="911136"/>
                  </a:lnTo>
                  <a:lnTo>
                    <a:pt x="467654" y="865908"/>
                  </a:lnTo>
                  <a:lnTo>
                    <a:pt x="485832" y="822157"/>
                  </a:lnTo>
                  <a:lnTo>
                    <a:pt x="506908" y="780010"/>
                  </a:lnTo>
                  <a:lnTo>
                    <a:pt x="530758" y="739591"/>
                  </a:lnTo>
                  <a:lnTo>
                    <a:pt x="557257" y="701024"/>
                  </a:lnTo>
                  <a:lnTo>
                    <a:pt x="586280" y="664435"/>
                  </a:lnTo>
                  <a:lnTo>
                    <a:pt x="617702" y="629947"/>
                  </a:lnTo>
                  <a:lnTo>
                    <a:pt x="651396" y="597687"/>
                  </a:lnTo>
                  <a:lnTo>
                    <a:pt x="687239" y="567778"/>
                  </a:lnTo>
                  <a:lnTo>
                    <a:pt x="725105" y="540345"/>
                  </a:lnTo>
                  <a:lnTo>
                    <a:pt x="764869" y="515513"/>
                  </a:lnTo>
                  <a:lnTo>
                    <a:pt x="806406" y="493407"/>
                  </a:lnTo>
                  <a:lnTo>
                    <a:pt x="849590" y="474151"/>
                  </a:lnTo>
                  <a:lnTo>
                    <a:pt x="894297" y="457870"/>
                  </a:lnTo>
                  <a:lnTo>
                    <a:pt x="763086" y="54050"/>
                  </a:lnTo>
                  <a:lnTo>
                    <a:pt x="715675" y="70571"/>
                  </a:lnTo>
                  <a:lnTo>
                    <a:pt x="669475" y="88907"/>
                  </a:lnTo>
                  <a:lnTo>
                    <a:pt x="624517" y="109013"/>
                  </a:lnTo>
                  <a:lnTo>
                    <a:pt x="580836" y="130843"/>
                  </a:lnTo>
                  <a:lnTo>
                    <a:pt x="538464" y="154353"/>
                  </a:lnTo>
                  <a:lnTo>
                    <a:pt x="497433" y="179496"/>
                  </a:lnTo>
                  <a:lnTo>
                    <a:pt x="457778" y="206228"/>
                  </a:lnTo>
                  <a:lnTo>
                    <a:pt x="419531" y="234502"/>
                  </a:lnTo>
                  <a:lnTo>
                    <a:pt x="382725" y="264275"/>
                  </a:lnTo>
                  <a:lnTo>
                    <a:pt x="347394" y="295499"/>
                  </a:lnTo>
                  <a:lnTo>
                    <a:pt x="313569" y="328131"/>
                  </a:lnTo>
                  <a:lnTo>
                    <a:pt x="281284" y="362123"/>
                  </a:lnTo>
                  <a:lnTo>
                    <a:pt x="250571" y="397433"/>
                  </a:lnTo>
                  <a:lnTo>
                    <a:pt x="221465" y="434012"/>
                  </a:lnTo>
                  <a:lnTo>
                    <a:pt x="193998" y="471817"/>
                  </a:lnTo>
                  <a:lnTo>
                    <a:pt x="168202" y="510803"/>
                  </a:lnTo>
                  <a:lnTo>
                    <a:pt x="144112" y="550922"/>
                  </a:lnTo>
                  <a:lnTo>
                    <a:pt x="121759" y="592131"/>
                  </a:lnTo>
                  <a:lnTo>
                    <a:pt x="101176" y="634384"/>
                  </a:lnTo>
                  <a:lnTo>
                    <a:pt x="82398" y="677636"/>
                  </a:lnTo>
                  <a:lnTo>
                    <a:pt x="65456" y="721840"/>
                  </a:lnTo>
                  <a:lnTo>
                    <a:pt x="50384" y="766952"/>
                  </a:lnTo>
                  <a:lnTo>
                    <a:pt x="37215" y="812927"/>
                  </a:lnTo>
                  <a:lnTo>
                    <a:pt x="25981" y="859718"/>
                  </a:lnTo>
                  <a:lnTo>
                    <a:pt x="16715" y="907282"/>
                  </a:lnTo>
                  <a:lnTo>
                    <a:pt x="9452" y="955571"/>
                  </a:lnTo>
                  <a:lnTo>
                    <a:pt x="4222" y="1004541"/>
                  </a:lnTo>
                  <a:lnTo>
                    <a:pt x="1061" y="1054147"/>
                  </a:lnTo>
                  <a:lnTo>
                    <a:pt x="0" y="1104343"/>
                  </a:lnTo>
                  <a:lnTo>
                    <a:pt x="1020" y="1152247"/>
                  </a:lnTo>
                  <a:lnTo>
                    <a:pt x="4053" y="1199629"/>
                  </a:lnTo>
                  <a:lnTo>
                    <a:pt x="9058" y="1246449"/>
                  </a:lnTo>
                  <a:lnTo>
                    <a:pt x="15993" y="1292665"/>
                  </a:lnTo>
                  <a:lnTo>
                    <a:pt x="24817" y="1338235"/>
                  </a:lnTo>
                  <a:lnTo>
                    <a:pt x="35488" y="1383118"/>
                  </a:lnTo>
                  <a:lnTo>
                    <a:pt x="47964" y="1427272"/>
                  </a:lnTo>
                  <a:lnTo>
                    <a:pt x="62206" y="1470657"/>
                  </a:lnTo>
                  <a:lnTo>
                    <a:pt x="78170" y="1513230"/>
                  </a:lnTo>
                  <a:lnTo>
                    <a:pt x="95815" y="1554951"/>
                  </a:lnTo>
                  <a:lnTo>
                    <a:pt x="115101" y="1595777"/>
                  </a:lnTo>
                  <a:lnTo>
                    <a:pt x="135985" y="1635668"/>
                  </a:lnTo>
                  <a:lnTo>
                    <a:pt x="158427" y="1674582"/>
                  </a:lnTo>
                  <a:lnTo>
                    <a:pt x="182384" y="1712477"/>
                  </a:lnTo>
                  <a:lnTo>
                    <a:pt x="207815" y="1749312"/>
                  </a:lnTo>
                  <a:lnTo>
                    <a:pt x="234680" y="1785046"/>
                  </a:lnTo>
                  <a:lnTo>
                    <a:pt x="262935" y="1819637"/>
                  </a:lnTo>
                  <a:lnTo>
                    <a:pt x="292541" y="1853044"/>
                  </a:lnTo>
                  <a:lnTo>
                    <a:pt x="323456" y="1885225"/>
                  </a:lnTo>
                  <a:lnTo>
                    <a:pt x="355637" y="1916139"/>
                  </a:lnTo>
                  <a:lnTo>
                    <a:pt x="389044" y="1945744"/>
                  </a:lnTo>
                  <a:lnTo>
                    <a:pt x="423636" y="1974000"/>
                  </a:lnTo>
                  <a:lnTo>
                    <a:pt x="459370" y="2000864"/>
                  </a:lnTo>
                  <a:lnTo>
                    <a:pt x="496206" y="2026295"/>
                  </a:lnTo>
                  <a:lnTo>
                    <a:pt x="534101" y="2050252"/>
                  </a:lnTo>
                  <a:lnTo>
                    <a:pt x="573015" y="2072693"/>
                  </a:lnTo>
                  <a:lnTo>
                    <a:pt x="612906" y="2093576"/>
                  </a:lnTo>
                  <a:lnTo>
                    <a:pt x="653733" y="2112862"/>
                  </a:lnTo>
                  <a:lnTo>
                    <a:pt x="695454" y="2130507"/>
                  </a:lnTo>
                  <a:lnTo>
                    <a:pt x="738027" y="2146471"/>
                  </a:lnTo>
                  <a:lnTo>
                    <a:pt x="781412" y="2160712"/>
                  </a:lnTo>
                  <a:lnTo>
                    <a:pt x="825567" y="2173188"/>
                  </a:lnTo>
                  <a:lnTo>
                    <a:pt x="870450" y="2183859"/>
                  </a:lnTo>
                  <a:lnTo>
                    <a:pt x="916021" y="2192683"/>
                  </a:lnTo>
                  <a:lnTo>
                    <a:pt x="962237" y="2199617"/>
                  </a:lnTo>
                  <a:lnTo>
                    <a:pt x="1009056" y="2204622"/>
                  </a:lnTo>
                  <a:lnTo>
                    <a:pt x="1056439" y="2207655"/>
                  </a:lnTo>
                  <a:lnTo>
                    <a:pt x="1104343" y="2208676"/>
                  </a:lnTo>
                  <a:lnTo>
                    <a:pt x="1152247" y="2207655"/>
                  </a:lnTo>
                  <a:lnTo>
                    <a:pt x="1199629" y="2204622"/>
                  </a:lnTo>
                  <a:lnTo>
                    <a:pt x="1246449" y="2199617"/>
                  </a:lnTo>
                  <a:lnTo>
                    <a:pt x="1292665" y="2192683"/>
                  </a:lnTo>
                  <a:lnTo>
                    <a:pt x="1338235" y="2183859"/>
                  </a:lnTo>
                  <a:lnTo>
                    <a:pt x="1383118" y="2173188"/>
                  </a:lnTo>
                  <a:lnTo>
                    <a:pt x="1427273" y="2160712"/>
                  </a:lnTo>
                  <a:lnTo>
                    <a:pt x="1470658" y="2146471"/>
                  </a:lnTo>
                  <a:lnTo>
                    <a:pt x="1513232" y="2130507"/>
                  </a:lnTo>
                  <a:lnTo>
                    <a:pt x="1554953" y="2112862"/>
                  </a:lnTo>
                  <a:lnTo>
                    <a:pt x="1595779" y="2093576"/>
                  </a:lnTo>
                  <a:lnTo>
                    <a:pt x="1635671" y="2072693"/>
                  </a:lnTo>
                  <a:lnTo>
                    <a:pt x="1674585" y="2050252"/>
                  </a:lnTo>
                  <a:lnTo>
                    <a:pt x="1712480" y="2026295"/>
                  </a:lnTo>
                  <a:lnTo>
                    <a:pt x="1749316" y="2000864"/>
                  </a:lnTo>
                  <a:lnTo>
                    <a:pt x="1785050" y="1974000"/>
                  </a:lnTo>
                  <a:lnTo>
                    <a:pt x="1819641" y="1945744"/>
                  </a:lnTo>
                  <a:lnTo>
                    <a:pt x="1853049" y="1916139"/>
                  </a:lnTo>
                  <a:lnTo>
                    <a:pt x="1885230" y="1885225"/>
                  </a:lnTo>
                  <a:lnTo>
                    <a:pt x="1916144" y="1853044"/>
                  </a:lnTo>
                  <a:lnTo>
                    <a:pt x="1945750" y="1819637"/>
                  </a:lnTo>
                  <a:lnTo>
                    <a:pt x="1974006" y="1785046"/>
                  </a:lnTo>
                  <a:lnTo>
                    <a:pt x="2000870" y="1749312"/>
                  </a:lnTo>
                  <a:lnTo>
                    <a:pt x="2026302" y="1712477"/>
                  </a:lnTo>
                  <a:lnTo>
                    <a:pt x="2050259" y="1674582"/>
                  </a:lnTo>
                  <a:lnTo>
                    <a:pt x="2072701" y="1635668"/>
                  </a:lnTo>
                  <a:lnTo>
                    <a:pt x="2093585" y="1595777"/>
                  </a:lnTo>
                  <a:lnTo>
                    <a:pt x="2112870" y="1554951"/>
                  </a:lnTo>
                  <a:lnTo>
                    <a:pt x="2130516" y="1513230"/>
                  </a:lnTo>
                  <a:lnTo>
                    <a:pt x="2146480" y="1470657"/>
                  </a:lnTo>
                  <a:lnTo>
                    <a:pt x="2160721" y="1427272"/>
                  </a:lnTo>
                  <a:lnTo>
                    <a:pt x="2173198" y="1383118"/>
                  </a:lnTo>
                  <a:lnTo>
                    <a:pt x="2183869" y="1338235"/>
                  </a:lnTo>
                  <a:lnTo>
                    <a:pt x="2192693" y="1292665"/>
                  </a:lnTo>
                  <a:lnTo>
                    <a:pt x="2199628" y="1246449"/>
                  </a:lnTo>
                  <a:lnTo>
                    <a:pt x="2204633" y="1199629"/>
                  </a:lnTo>
                  <a:lnTo>
                    <a:pt x="2207666" y="1152247"/>
                  </a:lnTo>
                  <a:lnTo>
                    <a:pt x="2208686" y="1104343"/>
                  </a:lnTo>
                  <a:lnTo>
                    <a:pt x="2207666" y="1056439"/>
                  </a:lnTo>
                  <a:lnTo>
                    <a:pt x="2204633" y="1009056"/>
                  </a:lnTo>
                  <a:lnTo>
                    <a:pt x="2199628" y="962237"/>
                  </a:lnTo>
                  <a:lnTo>
                    <a:pt x="2192693" y="916021"/>
                  </a:lnTo>
                  <a:lnTo>
                    <a:pt x="2183869" y="870450"/>
                  </a:lnTo>
                  <a:lnTo>
                    <a:pt x="2173198" y="825567"/>
                  </a:lnTo>
                  <a:lnTo>
                    <a:pt x="2160721" y="781412"/>
                  </a:lnTo>
                  <a:lnTo>
                    <a:pt x="2146480" y="738027"/>
                  </a:lnTo>
                  <a:lnTo>
                    <a:pt x="2130516" y="695454"/>
                  </a:lnTo>
                  <a:lnTo>
                    <a:pt x="2112870" y="653733"/>
                  </a:lnTo>
                  <a:lnTo>
                    <a:pt x="2093585" y="612906"/>
                  </a:lnTo>
                  <a:lnTo>
                    <a:pt x="2072701" y="573015"/>
                  </a:lnTo>
                  <a:lnTo>
                    <a:pt x="2050259" y="534101"/>
                  </a:lnTo>
                  <a:lnTo>
                    <a:pt x="2026302" y="496206"/>
                  </a:lnTo>
                  <a:lnTo>
                    <a:pt x="2000870" y="459370"/>
                  </a:lnTo>
                  <a:lnTo>
                    <a:pt x="1974006" y="423636"/>
                  </a:lnTo>
                  <a:lnTo>
                    <a:pt x="1945750" y="389044"/>
                  </a:lnTo>
                  <a:lnTo>
                    <a:pt x="1916144" y="355637"/>
                  </a:lnTo>
                  <a:lnTo>
                    <a:pt x="1885230" y="323456"/>
                  </a:lnTo>
                  <a:lnTo>
                    <a:pt x="1853049" y="292541"/>
                  </a:lnTo>
                  <a:lnTo>
                    <a:pt x="1819641" y="262935"/>
                  </a:lnTo>
                  <a:lnTo>
                    <a:pt x="1785050" y="234680"/>
                  </a:lnTo>
                  <a:lnTo>
                    <a:pt x="1749316" y="207815"/>
                  </a:lnTo>
                  <a:lnTo>
                    <a:pt x="1712480" y="182384"/>
                  </a:lnTo>
                  <a:lnTo>
                    <a:pt x="1674585" y="158427"/>
                  </a:lnTo>
                  <a:lnTo>
                    <a:pt x="1635671" y="135985"/>
                  </a:lnTo>
                  <a:lnTo>
                    <a:pt x="1595779" y="115101"/>
                  </a:lnTo>
                  <a:lnTo>
                    <a:pt x="1554953" y="95815"/>
                  </a:lnTo>
                  <a:lnTo>
                    <a:pt x="1513232" y="78170"/>
                  </a:lnTo>
                  <a:lnTo>
                    <a:pt x="1470658" y="62206"/>
                  </a:lnTo>
                  <a:lnTo>
                    <a:pt x="1427273" y="47964"/>
                  </a:lnTo>
                  <a:lnTo>
                    <a:pt x="1383118" y="35488"/>
                  </a:lnTo>
                  <a:lnTo>
                    <a:pt x="1338235" y="24817"/>
                  </a:lnTo>
                  <a:lnTo>
                    <a:pt x="1292665" y="15993"/>
                  </a:lnTo>
                  <a:lnTo>
                    <a:pt x="1246449" y="9058"/>
                  </a:lnTo>
                  <a:lnTo>
                    <a:pt x="1199629" y="4053"/>
                  </a:lnTo>
                  <a:lnTo>
                    <a:pt x="1152247" y="1020"/>
                  </a:lnTo>
                  <a:lnTo>
                    <a:pt x="1104343" y="0"/>
                  </a:lnTo>
                  <a:close/>
                </a:path>
              </a:pathLst>
            </a:custGeom>
            <a:solidFill>
              <a:srgbClr val="04937A"/>
            </a:solidFill>
          </p:spPr>
          <p:txBody>
            <a:bodyPr wrap="square" lIns="0" tIns="0" rIns="0" bIns="0" rtlCol="0"/>
            <a:lstStyle>
              <a:defPPr>
                <a:defRPr kern="0"/>
              </a:defPPr>
            </a:lstStyle>
            <a:p>
              <a:endParaRPr sz="1092">
                <a:latin typeface="Globotipo Texto" panose="00000500000000000000" pitchFamily="50" charset="0"/>
              </a:endParaRPr>
            </a:p>
          </p:txBody>
        </p:sp>
      </p:grpSp>
      <p:sp>
        <p:nvSpPr>
          <p:cNvPr id="4" name="Retângulo 3"/>
          <p:cNvSpPr/>
          <p:nvPr/>
        </p:nvSpPr>
        <p:spPr>
          <a:xfrm>
            <a:off x="1089194" y="5490565"/>
            <a:ext cx="2582503" cy="540148"/>
          </a:xfrm>
          <a:prstGeom prst="rect">
            <a:avLst/>
          </a:prstGeom>
        </p:spPr>
        <p:txBody>
          <a:bodyPr wrap="square">
            <a:spAutoFit/>
          </a:bodyPr>
          <a:lstStyle/>
          <a:p>
            <a:pPr>
              <a:spcBef>
                <a:spcPts val="882"/>
              </a:spcBef>
            </a:pPr>
            <a:r>
              <a:rPr lang="pt-BR" sz="1455" b="1">
                <a:latin typeface="Globotipo Texto" panose="00000500000000000000" pitchFamily="50" charset="0"/>
                <a:cs typeface="Open Sans"/>
              </a:rPr>
              <a:t>7</a:t>
            </a:r>
            <a:r>
              <a:rPr lang="pt-BR" sz="1455" b="1" spc="-9">
                <a:latin typeface="Globotipo Texto" panose="00000500000000000000" pitchFamily="50" charset="0"/>
                <a:cs typeface="Open Sans"/>
              </a:rPr>
              <a:t> </a:t>
            </a:r>
            <a:r>
              <a:rPr lang="pt-BR" sz="1455" b="1">
                <a:latin typeface="Globotipo Texto" panose="00000500000000000000" pitchFamily="50" charset="0"/>
                <a:cs typeface="Open Sans"/>
              </a:rPr>
              <a:t>criações</a:t>
            </a:r>
            <a:r>
              <a:rPr lang="pt-BR" sz="1455" b="1" spc="-6">
                <a:latin typeface="Globotipo Texto" panose="00000500000000000000" pitchFamily="50" charset="0"/>
                <a:cs typeface="Open Sans"/>
              </a:rPr>
              <a:t> </a:t>
            </a:r>
            <a:r>
              <a:rPr lang="pt-BR" sz="1455" spc="-6">
                <a:latin typeface="Globotipo Texto" panose="00000500000000000000" pitchFamily="50" charset="0"/>
                <a:cs typeface="Open Sans"/>
              </a:rPr>
              <a:t>representam </a:t>
            </a:r>
            <a:br>
              <a:rPr lang="pt-BR" sz="1455" spc="-6">
                <a:latin typeface="Globotipo Texto" panose="00000500000000000000" pitchFamily="50" charset="0"/>
                <a:cs typeface="Open Sans"/>
              </a:rPr>
            </a:br>
            <a:r>
              <a:rPr lang="pt-BR" sz="1455" spc="-6">
                <a:latin typeface="Globotipo Texto" panose="00000500000000000000" pitchFamily="50" charset="0"/>
                <a:cs typeface="Open Sans"/>
              </a:rPr>
              <a:t>mais de </a:t>
            </a:r>
            <a:r>
              <a:rPr lang="pt-BR" sz="1455" b="1">
                <a:latin typeface="Globotipo Texto" panose="00000500000000000000" pitchFamily="50" charset="0"/>
                <a:cs typeface="Open Sans Extrabold"/>
              </a:rPr>
              <a:t>95%</a:t>
            </a:r>
            <a:r>
              <a:rPr lang="pt-BR" sz="1455" b="1" spc="3">
                <a:latin typeface="Globotipo Texto" panose="00000500000000000000" pitchFamily="50" charset="0"/>
                <a:cs typeface="Open Sans Extrabold"/>
              </a:rPr>
              <a:t> </a:t>
            </a:r>
            <a:r>
              <a:rPr lang="pt-BR" sz="1455">
                <a:latin typeface="Globotipo Texto" panose="00000500000000000000" pitchFamily="50" charset="0"/>
                <a:cs typeface="Open Sans"/>
              </a:rPr>
              <a:t>da</a:t>
            </a:r>
            <a:r>
              <a:rPr lang="pt-BR" sz="1455" spc="3">
                <a:latin typeface="Globotipo Texto" panose="00000500000000000000" pitchFamily="50" charset="0"/>
                <a:cs typeface="Open Sans"/>
              </a:rPr>
              <a:t> </a:t>
            </a:r>
            <a:r>
              <a:rPr lang="pt-BR" sz="1455" spc="-6">
                <a:latin typeface="Globotipo Texto" panose="00000500000000000000" pitchFamily="50" charset="0"/>
                <a:cs typeface="Open Sans"/>
              </a:rPr>
              <a:t>pecuária</a:t>
            </a:r>
            <a:endParaRPr lang="pt-BR" sz="1455">
              <a:latin typeface="Globotipo Texto" panose="00000500000000000000" pitchFamily="50" charset="0"/>
              <a:cs typeface="Open Sans"/>
            </a:endParaRPr>
          </a:p>
        </p:txBody>
      </p:sp>
      <p:pic>
        <p:nvPicPr>
          <p:cNvPr id="58" name="Imagem 57"/>
          <p:cNvPicPr>
            <a:picLocks noChangeAspect="1"/>
          </p:cNvPicPr>
          <p:nvPr/>
        </p:nvPicPr>
        <p:blipFill>
          <a:blip r:embed="rId5"/>
          <a:stretch>
            <a:fillRect/>
          </a:stretch>
        </p:blipFill>
        <p:spPr>
          <a:xfrm>
            <a:off x="5029669" y="1122887"/>
            <a:ext cx="1484469" cy="1484469"/>
          </a:xfrm>
          <a:prstGeom prst="rect">
            <a:avLst/>
          </a:prstGeom>
        </p:spPr>
      </p:pic>
      <p:pic>
        <p:nvPicPr>
          <p:cNvPr id="59" name="Imagem 58"/>
          <p:cNvPicPr>
            <a:picLocks noChangeAspect="1"/>
          </p:cNvPicPr>
          <p:nvPr/>
        </p:nvPicPr>
        <p:blipFill>
          <a:blip r:embed="rId6"/>
          <a:stretch>
            <a:fillRect/>
          </a:stretch>
        </p:blipFill>
        <p:spPr>
          <a:xfrm>
            <a:off x="1017839" y="1122887"/>
            <a:ext cx="1484469" cy="1484469"/>
          </a:xfrm>
          <a:prstGeom prst="rect">
            <a:avLst/>
          </a:prstGeom>
        </p:spPr>
      </p:pic>
      <p:sp>
        <p:nvSpPr>
          <p:cNvPr id="62" name="object 34">
            <a:extLst>
              <a:ext uri="{FF2B5EF4-FFF2-40B4-BE49-F238E27FC236}">
                <a16:creationId xmlns:a16="http://schemas.microsoft.com/office/drawing/2014/main" id="{6E8B637E-5B4F-0CC3-4B18-6842BB5FCFCA}"/>
              </a:ext>
            </a:extLst>
          </p:cNvPr>
          <p:cNvSpPr/>
          <p:nvPr/>
        </p:nvSpPr>
        <p:spPr>
          <a:xfrm>
            <a:off x="7827743" y="1135948"/>
            <a:ext cx="27724" cy="5518972"/>
          </a:xfrm>
          <a:custGeom>
            <a:avLst/>
            <a:gdLst/>
            <a:ahLst/>
            <a:cxnLst/>
            <a:rect l="l" t="t" r="r" b="b"/>
            <a:pathLst>
              <a:path h="7130415">
                <a:moveTo>
                  <a:pt x="0" y="0"/>
                </a:moveTo>
                <a:lnTo>
                  <a:pt x="0" y="7130201"/>
                </a:lnTo>
              </a:path>
            </a:pathLst>
          </a:custGeom>
          <a:ln w="31412">
            <a:solidFill>
              <a:srgbClr val="000000"/>
            </a:solidFill>
            <a:prstDash val="dot"/>
          </a:ln>
        </p:spPr>
        <p:txBody>
          <a:bodyPr wrap="square" lIns="0" tIns="0" rIns="0" bIns="0" rtlCol="0"/>
          <a:lstStyle>
            <a:defPPr>
              <a:defRPr kern="0"/>
            </a:defPPr>
          </a:lstStyle>
          <a:p>
            <a:endParaRPr sz="1092"/>
          </a:p>
        </p:txBody>
      </p:sp>
      <p:sp>
        <p:nvSpPr>
          <p:cNvPr id="63" name="object 35">
            <a:extLst>
              <a:ext uri="{FF2B5EF4-FFF2-40B4-BE49-F238E27FC236}">
                <a16:creationId xmlns:a16="http://schemas.microsoft.com/office/drawing/2014/main" id="{CA1FDD83-CBC0-077E-A7B9-A8D074CF894A}"/>
              </a:ext>
            </a:extLst>
          </p:cNvPr>
          <p:cNvSpPr/>
          <p:nvPr/>
        </p:nvSpPr>
        <p:spPr>
          <a:xfrm>
            <a:off x="-53004229" y="6652270"/>
            <a:ext cx="19253" cy="21365"/>
          </a:xfrm>
          <a:custGeom>
            <a:avLst/>
            <a:gdLst/>
            <a:ahLst/>
            <a:cxnLst/>
            <a:rect l="l" t="t" r="r" b="b"/>
            <a:pathLst>
              <a:path w="31750" h="31750">
                <a:moveTo>
                  <a:pt x="0" y="15706"/>
                </a:moveTo>
                <a:lnTo>
                  <a:pt x="4600" y="4600"/>
                </a:lnTo>
                <a:lnTo>
                  <a:pt x="15706" y="0"/>
                </a:lnTo>
                <a:lnTo>
                  <a:pt x="26812" y="4600"/>
                </a:lnTo>
                <a:lnTo>
                  <a:pt x="31412" y="15706"/>
                </a:lnTo>
                <a:lnTo>
                  <a:pt x="26812" y="26812"/>
                </a:lnTo>
                <a:lnTo>
                  <a:pt x="15706" y="31412"/>
                </a:lnTo>
                <a:lnTo>
                  <a:pt x="4600" y="26812"/>
                </a:lnTo>
                <a:lnTo>
                  <a:pt x="0" y="15706"/>
                </a:lnTo>
                <a:close/>
              </a:path>
            </a:pathLst>
          </a:custGeom>
          <a:solidFill>
            <a:srgbClr val="000000"/>
          </a:solidFill>
        </p:spPr>
        <p:txBody>
          <a:bodyPr wrap="square" lIns="0" tIns="0" rIns="0" bIns="0" rtlCol="0"/>
          <a:lstStyle>
            <a:defPPr>
              <a:defRPr kern="0"/>
            </a:defPPr>
          </a:lstStyle>
          <a:p>
            <a:endParaRPr sz="1092"/>
          </a:p>
        </p:txBody>
      </p:sp>
      <p:sp>
        <p:nvSpPr>
          <p:cNvPr id="64" name="object 3">
            <a:extLst>
              <a:ext uri="{FF2B5EF4-FFF2-40B4-BE49-F238E27FC236}">
                <a16:creationId xmlns:a16="http://schemas.microsoft.com/office/drawing/2014/main" id="{595C42F3-0E6D-ADA7-C432-5CC255E68967}"/>
              </a:ext>
            </a:extLst>
          </p:cNvPr>
          <p:cNvSpPr/>
          <p:nvPr/>
        </p:nvSpPr>
        <p:spPr>
          <a:xfrm>
            <a:off x="4174382" y="2699834"/>
            <a:ext cx="3240000" cy="768589"/>
          </a:xfrm>
          <a:custGeom>
            <a:avLst/>
            <a:gdLst/>
            <a:ahLst/>
            <a:cxnLst/>
            <a:rect l="l" t="t" r="r" b="b"/>
            <a:pathLst>
              <a:path w="2911475" h="1267460">
                <a:moveTo>
                  <a:pt x="2910906" y="0"/>
                </a:moveTo>
                <a:lnTo>
                  <a:pt x="0" y="0"/>
                </a:lnTo>
                <a:lnTo>
                  <a:pt x="0" y="1266977"/>
                </a:lnTo>
                <a:lnTo>
                  <a:pt x="2910906" y="1266977"/>
                </a:lnTo>
                <a:lnTo>
                  <a:pt x="2910906" y="0"/>
                </a:lnTo>
                <a:close/>
              </a:path>
            </a:pathLst>
          </a:custGeom>
          <a:solidFill>
            <a:srgbClr val="04937A"/>
          </a:solidFill>
        </p:spPr>
        <p:txBody>
          <a:bodyPr wrap="square" lIns="0" tIns="0" rIns="0" bIns="0" rtlCol="0"/>
          <a:lstStyle>
            <a:defPPr>
              <a:defRPr kern="0"/>
            </a:defPPr>
          </a:lstStyle>
          <a:p>
            <a:endParaRPr sz="1092">
              <a:latin typeface="Globotipo Texto" panose="00000500000000000000" pitchFamily="50" charset="0"/>
            </a:endParaRPr>
          </a:p>
        </p:txBody>
      </p:sp>
      <p:sp>
        <p:nvSpPr>
          <p:cNvPr id="65" name="object 4">
            <a:extLst>
              <a:ext uri="{FF2B5EF4-FFF2-40B4-BE49-F238E27FC236}">
                <a16:creationId xmlns:a16="http://schemas.microsoft.com/office/drawing/2014/main" id="{3F9563DC-19DC-1E50-90FD-00F32ADE15D1}"/>
              </a:ext>
            </a:extLst>
          </p:cNvPr>
          <p:cNvSpPr/>
          <p:nvPr/>
        </p:nvSpPr>
        <p:spPr>
          <a:xfrm>
            <a:off x="4174381" y="3489108"/>
            <a:ext cx="3240000" cy="768589"/>
          </a:xfrm>
          <a:custGeom>
            <a:avLst/>
            <a:gdLst/>
            <a:ahLst/>
            <a:cxnLst/>
            <a:rect l="l" t="t" r="r" b="b"/>
            <a:pathLst>
              <a:path w="2096770" h="1267460">
                <a:moveTo>
                  <a:pt x="2096533" y="0"/>
                </a:moveTo>
                <a:lnTo>
                  <a:pt x="0" y="0"/>
                </a:lnTo>
                <a:lnTo>
                  <a:pt x="0" y="1266977"/>
                </a:lnTo>
                <a:lnTo>
                  <a:pt x="2096533" y="1266977"/>
                </a:lnTo>
                <a:lnTo>
                  <a:pt x="2096533" y="0"/>
                </a:lnTo>
                <a:close/>
              </a:path>
            </a:pathLst>
          </a:custGeom>
          <a:solidFill>
            <a:srgbClr val="04937A"/>
          </a:solidFill>
        </p:spPr>
        <p:txBody>
          <a:bodyPr wrap="square" lIns="0" tIns="0" rIns="0" bIns="0" rtlCol="0"/>
          <a:lstStyle>
            <a:defPPr>
              <a:defRPr kern="0"/>
            </a:defPPr>
          </a:lstStyle>
          <a:p>
            <a:endParaRPr sz="1092">
              <a:latin typeface="Globotipo Texto" panose="00000500000000000000" pitchFamily="50" charset="0"/>
            </a:endParaRPr>
          </a:p>
        </p:txBody>
      </p:sp>
      <p:sp>
        <p:nvSpPr>
          <p:cNvPr id="69" name="object 8">
            <a:extLst>
              <a:ext uri="{FF2B5EF4-FFF2-40B4-BE49-F238E27FC236}">
                <a16:creationId xmlns:a16="http://schemas.microsoft.com/office/drawing/2014/main" id="{5A485F0F-10CB-922F-F26C-7FC5FF60DE48}"/>
              </a:ext>
            </a:extLst>
          </p:cNvPr>
          <p:cNvSpPr/>
          <p:nvPr/>
        </p:nvSpPr>
        <p:spPr>
          <a:xfrm>
            <a:off x="4174383" y="4282819"/>
            <a:ext cx="3240000" cy="768589"/>
          </a:xfrm>
          <a:custGeom>
            <a:avLst/>
            <a:gdLst/>
            <a:ahLst/>
            <a:cxnLst/>
            <a:rect l="l" t="t" r="r" b="b"/>
            <a:pathLst>
              <a:path w="3651884" h="1267460">
                <a:moveTo>
                  <a:pt x="3651344" y="0"/>
                </a:moveTo>
                <a:lnTo>
                  <a:pt x="0" y="0"/>
                </a:lnTo>
                <a:lnTo>
                  <a:pt x="0" y="1266977"/>
                </a:lnTo>
                <a:lnTo>
                  <a:pt x="3651344" y="1266977"/>
                </a:lnTo>
                <a:lnTo>
                  <a:pt x="3651344" y="0"/>
                </a:lnTo>
                <a:close/>
              </a:path>
            </a:pathLst>
          </a:custGeom>
          <a:solidFill>
            <a:srgbClr val="04937A"/>
          </a:solidFill>
        </p:spPr>
        <p:txBody>
          <a:bodyPr wrap="square" lIns="0" tIns="0" rIns="0" bIns="0" rtlCol="0"/>
          <a:lstStyle>
            <a:defPPr>
              <a:defRPr kern="0"/>
            </a:defPPr>
          </a:lstStyle>
          <a:p>
            <a:endParaRPr sz="1092">
              <a:latin typeface="Globotipo Texto" panose="00000500000000000000" pitchFamily="50" charset="0"/>
            </a:endParaRPr>
          </a:p>
        </p:txBody>
      </p:sp>
      <p:sp>
        <p:nvSpPr>
          <p:cNvPr id="70" name="object 9">
            <a:extLst>
              <a:ext uri="{FF2B5EF4-FFF2-40B4-BE49-F238E27FC236}">
                <a16:creationId xmlns:a16="http://schemas.microsoft.com/office/drawing/2014/main" id="{8D8535A5-D0AC-E784-4E83-40ED1DB846BE}"/>
              </a:ext>
            </a:extLst>
          </p:cNvPr>
          <p:cNvSpPr txBox="1"/>
          <p:nvPr/>
        </p:nvSpPr>
        <p:spPr>
          <a:xfrm>
            <a:off x="4306401" y="2758514"/>
            <a:ext cx="3331833" cy="510933"/>
          </a:xfrm>
          <a:prstGeom prst="rect">
            <a:avLst/>
          </a:prstGeom>
        </p:spPr>
        <p:txBody>
          <a:bodyPr vert="horz" wrap="square" lIns="0" tIns="2310" rIns="0" bIns="0" rtlCol="0">
            <a:spAutoFit/>
          </a:bodyPr>
          <a:lstStyle>
            <a:defPPr>
              <a:defRPr kern="0"/>
            </a:defPPr>
          </a:lstStyle>
          <a:p>
            <a:pPr>
              <a:spcBef>
                <a:spcPts val="18"/>
              </a:spcBef>
            </a:pPr>
            <a:endParaRPr sz="1819">
              <a:latin typeface="Globotipo Texto" panose="00000500000000000000" pitchFamily="50" charset="0"/>
              <a:cs typeface="Times New Roman"/>
            </a:endParaRPr>
          </a:p>
          <a:p>
            <a:pPr marL="697736">
              <a:spcBef>
                <a:spcPts val="3"/>
              </a:spcBef>
            </a:pPr>
            <a:r>
              <a:rPr lang="pt-BR" sz="1450" spc="-6">
                <a:latin typeface="Globotipo Texto" panose="00000500000000000000" pitchFamily="50" charset="0"/>
                <a:cs typeface="Open Sans"/>
              </a:rPr>
              <a:t>FERRAMENTA DE </a:t>
            </a:r>
            <a:r>
              <a:rPr sz="1450" spc="-6">
                <a:latin typeface="Globotipo Texto" panose="00000500000000000000" pitchFamily="50" charset="0"/>
                <a:cs typeface="Open Sans"/>
              </a:rPr>
              <a:t>COTAÇÕES</a:t>
            </a:r>
            <a:endParaRPr sz="1450">
              <a:latin typeface="Globotipo Texto" panose="00000500000000000000" pitchFamily="50" charset="0"/>
              <a:cs typeface="Open Sans"/>
            </a:endParaRPr>
          </a:p>
        </p:txBody>
      </p:sp>
      <p:sp>
        <p:nvSpPr>
          <p:cNvPr id="71" name="object 10">
            <a:extLst>
              <a:ext uri="{FF2B5EF4-FFF2-40B4-BE49-F238E27FC236}">
                <a16:creationId xmlns:a16="http://schemas.microsoft.com/office/drawing/2014/main" id="{FF0C5C83-9B72-059F-8E00-74A9DB632AFF}"/>
              </a:ext>
            </a:extLst>
          </p:cNvPr>
          <p:cNvSpPr txBox="1"/>
          <p:nvPr/>
        </p:nvSpPr>
        <p:spPr>
          <a:xfrm>
            <a:off x="4485400" y="3489108"/>
            <a:ext cx="2642244" cy="510933"/>
          </a:xfrm>
          <a:prstGeom prst="rect">
            <a:avLst/>
          </a:prstGeom>
        </p:spPr>
        <p:txBody>
          <a:bodyPr vert="horz" wrap="square" lIns="0" tIns="2310" rIns="0" bIns="0" rtlCol="0">
            <a:spAutoFit/>
          </a:bodyPr>
          <a:lstStyle>
            <a:defPPr>
              <a:defRPr kern="0"/>
            </a:defPPr>
          </a:lstStyle>
          <a:p>
            <a:pPr>
              <a:spcBef>
                <a:spcPts val="18"/>
              </a:spcBef>
            </a:pPr>
            <a:endParaRPr sz="1819">
              <a:latin typeface="Globotipo Texto" panose="00000500000000000000" pitchFamily="50" charset="0"/>
              <a:cs typeface="Times New Roman"/>
            </a:endParaRPr>
          </a:p>
          <a:p>
            <a:pPr marL="526768">
              <a:spcBef>
                <a:spcPts val="3"/>
              </a:spcBef>
            </a:pPr>
            <a:r>
              <a:rPr lang="pt-BR" sz="1486" spc="-6">
                <a:latin typeface="Globotipo Texto" panose="00000500000000000000" pitchFamily="50" charset="0"/>
                <a:cs typeface="Open Sans"/>
              </a:rPr>
              <a:t>FERRAMENTA DE CLIMA</a:t>
            </a:r>
            <a:endParaRPr lang="pt-BR" sz="1486">
              <a:latin typeface="Globotipo Texto" panose="00000500000000000000" pitchFamily="50" charset="0"/>
              <a:cs typeface="Open Sans"/>
            </a:endParaRPr>
          </a:p>
        </p:txBody>
      </p:sp>
      <p:sp>
        <p:nvSpPr>
          <p:cNvPr id="72" name="object 11">
            <a:extLst>
              <a:ext uri="{FF2B5EF4-FFF2-40B4-BE49-F238E27FC236}">
                <a16:creationId xmlns:a16="http://schemas.microsoft.com/office/drawing/2014/main" id="{D6748B14-D7CF-2281-B106-911C8948A916}"/>
              </a:ext>
            </a:extLst>
          </p:cNvPr>
          <p:cNvSpPr txBox="1"/>
          <p:nvPr/>
        </p:nvSpPr>
        <p:spPr>
          <a:xfrm>
            <a:off x="4204935" y="4477174"/>
            <a:ext cx="3116189" cy="397574"/>
          </a:xfrm>
          <a:prstGeom prst="rect">
            <a:avLst/>
          </a:prstGeom>
        </p:spPr>
        <p:txBody>
          <a:bodyPr vert="horz" wrap="square" lIns="0" tIns="50829" rIns="0" bIns="0" rtlCol="0">
            <a:spAutoFit/>
          </a:bodyPr>
          <a:lstStyle>
            <a:defPPr>
              <a:defRPr kern="0"/>
            </a:defPPr>
          </a:lstStyle>
          <a:p>
            <a:pPr marL="792077" marR="82789">
              <a:lnSpc>
                <a:spcPts val="1498"/>
              </a:lnSpc>
              <a:spcBef>
                <a:spcPts val="400"/>
              </a:spcBef>
            </a:pPr>
            <a:r>
              <a:rPr sz="1486" spc="-6">
                <a:latin typeface="Globotipo Texto" panose="00000500000000000000" pitchFamily="50" charset="0"/>
                <a:cs typeface="Open Sans"/>
              </a:rPr>
              <a:t>COMPARATIVO </a:t>
            </a:r>
            <a:r>
              <a:rPr sz="1486">
                <a:latin typeface="Globotipo Texto" panose="00000500000000000000" pitchFamily="50" charset="0"/>
                <a:cs typeface="Open Sans"/>
              </a:rPr>
              <a:t>DE</a:t>
            </a:r>
            <a:r>
              <a:rPr sz="1486" spc="3">
                <a:latin typeface="Globotipo Texto" panose="00000500000000000000" pitchFamily="50" charset="0"/>
                <a:cs typeface="Open Sans"/>
              </a:rPr>
              <a:t> </a:t>
            </a:r>
            <a:r>
              <a:rPr sz="1486" spc="-6">
                <a:latin typeface="Globotipo Texto" panose="00000500000000000000" pitchFamily="50" charset="0"/>
                <a:cs typeface="Open Sans"/>
              </a:rPr>
              <a:t>PREÇOS</a:t>
            </a:r>
            <a:endParaRPr sz="1486">
              <a:latin typeface="Globotipo Texto" panose="00000500000000000000" pitchFamily="50" charset="0"/>
              <a:cs typeface="Open Sans"/>
            </a:endParaRPr>
          </a:p>
          <a:p>
            <a:pPr marL="792077">
              <a:lnSpc>
                <a:spcPts val="861"/>
              </a:lnSpc>
              <a:spcBef>
                <a:spcPts val="324"/>
              </a:spcBef>
            </a:pPr>
            <a:r>
              <a:rPr sz="728">
                <a:latin typeface="Globotipo Texto" panose="00000500000000000000" pitchFamily="50" charset="0"/>
                <a:cs typeface="Open Sans"/>
              </a:rPr>
              <a:t>(MERCADO</a:t>
            </a:r>
            <a:r>
              <a:rPr sz="728" spc="118">
                <a:latin typeface="Globotipo Texto" panose="00000500000000000000" pitchFamily="50" charset="0"/>
                <a:cs typeface="Open Sans"/>
              </a:rPr>
              <a:t> </a:t>
            </a:r>
            <a:r>
              <a:rPr sz="728" spc="-6">
                <a:latin typeface="Globotipo Texto" panose="00000500000000000000" pitchFamily="50" charset="0"/>
                <a:cs typeface="Open Sans"/>
              </a:rPr>
              <a:t>INTERNO</a:t>
            </a:r>
            <a:r>
              <a:rPr lang="pt-BR" sz="728" spc="-6">
                <a:latin typeface="Globotipo Texto" panose="00000500000000000000" pitchFamily="50" charset="0"/>
                <a:cs typeface="Open Sans"/>
              </a:rPr>
              <a:t> </a:t>
            </a:r>
            <a:r>
              <a:rPr sz="728" b="1">
                <a:latin typeface="Globotipo Texto" panose="00000500000000000000" pitchFamily="50" charset="0"/>
                <a:cs typeface="Open Sans"/>
              </a:rPr>
              <a:t>X</a:t>
            </a:r>
            <a:r>
              <a:rPr sz="728" b="1" spc="15">
                <a:latin typeface="Globotipo Texto" panose="00000500000000000000" pitchFamily="50" charset="0"/>
                <a:cs typeface="Open Sans"/>
              </a:rPr>
              <a:t> </a:t>
            </a:r>
            <a:r>
              <a:rPr sz="728" spc="-6">
                <a:latin typeface="Globotipo Texto" panose="00000500000000000000" pitchFamily="50" charset="0"/>
                <a:cs typeface="Open Sans"/>
              </a:rPr>
              <a:t>EXTERNO)</a:t>
            </a:r>
            <a:endParaRPr sz="728">
              <a:latin typeface="Globotipo Texto" panose="00000500000000000000" pitchFamily="50" charset="0"/>
              <a:cs typeface="Open Sans"/>
            </a:endParaRPr>
          </a:p>
        </p:txBody>
      </p:sp>
      <p:pic>
        <p:nvPicPr>
          <p:cNvPr id="77" name="object 23">
            <a:extLst>
              <a:ext uri="{FF2B5EF4-FFF2-40B4-BE49-F238E27FC236}">
                <a16:creationId xmlns:a16="http://schemas.microsoft.com/office/drawing/2014/main" id="{6A92C9F1-A314-9806-A143-C2722A3C9F08}"/>
              </a:ext>
            </a:extLst>
          </p:cNvPr>
          <p:cNvPicPr/>
          <p:nvPr/>
        </p:nvPicPr>
        <p:blipFill>
          <a:blip r:embed="rId7" cstate="print"/>
          <a:stretch>
            <a:fillRect/>
          </a:stretch>
        </p:blipFill>
        <p:spPr>
          <a:xfrm>
            <a:off x="4268964" y="2885574"/>
            <a:ext cx="488934" cy="488929"/>
          </a:xfrm>
          <a:prstGeom prst="rect">
            <a:avLst/>
          </a:prstGeom>
        </p:spPr>
      </p:pic>
      <p:grpSp>
        <p:nvGrpSpPr>
          <p:cNvPr id="78" name="object 24">
            <a:extLst>
              <a:ext uri="{FF2B5EF4-FFF2-40B4-BE49-F238E27FC236}">
                <a16:creationId xmlns:a16="http://schemas.microsoft.com/office/drawing/2014/main" id="{EC2CFB96-941C-6EDC-F3A2-ED89E14DB78B}"/>
              </a:ext>
            </a:extLst>
          </p:cNvPr>
          <p:cNvGrpSpPr/>
          <p:nvPr/>
        </p:nvGrpSpPr>
        <p:grpSpPr>
          <a:xfrm>
            <a:off x="4343379" y="3566888"/>
            <a:ext cx="333081" cy="615333"/>
            <a:chOff x="3753561" y="2201500"/>
            <a:chExt cx="549275" cy="1014730"/>
          </a:xfrm>
        </p:grpSpPr>
        <p:sp>
          <p:nvSpPr>
            <p:cNvPr id="79" name="object 25">
              <a:extLst>
                <a:ext uri="{FF2B5EF4-FFF2-40B4-BE49-F238E27FC236}">
                  <a16:creationId xmlns:a16="http://schemas.microsoft.com/office/drawing/2014/main" id="{7062F466-90E8-B6A6-BA79-1882352D3481}"/>
                </a:ext>
              </a:extLst>
            </p:cNvPr>
            <p:cNvSpPr/>
            <p:nvPr/>
          </p:nvSpPr>
          <p:spPr>
            <a:xfrm>
              <a:off x="3753561" y="2201500"/>
              <a:ext cx="549275" cy="1014730"/>
            </a:xfrm>
            <a:custGeom>
              <a:avLst/>
              <a:gdLst/>
              <a:ahLst/>
              <a:cxnLst/>
              <a:rect l="l" t="t" r="r" b="b"/>
              <a:pathLst>
                <a:path w="549275" h="1014730">
                  <a:moveTo>
                    <a:pt x="468503" y="493661"/>
                  </a:moveTo>
                  <a:lnTo>
                    <a:pt x="465924" y="476694"/>
                  </a:lnTo>
                  <a:lnTo>
                    <a:pt x="458685" y="461784"/>
                  </a:lnTo>
                  <a:lnTo>
                    <a:pt x="447586" y="449719"/>
                  </a:lnTo>
                  <a:lnTo>
                    <a:pt x="433425" y="441274"/>
                  </a:lnTo>
                  <a:lnTo>
                    <a:pt x="436079" y="434251"/>
                  </a:lnTo>
                  <a:lnTo>
                    <a:pt x="437540" y="426618"/>
                  </a:lnTo>
                  <a:lnTo>
                    <a:pt x="437540" y="418655"/>
                  </a:lnTo>
                  <a:lnTo>
                    <a:pt x="432523" y="393776"/>
                  </a:lnTo>
                  <a:lnTo>
                    <a:pt x="418820" y="373456"/>
                  </a:lnTo>
                  <a:lnTo>
                    <a:pt x="398500" y="359752"/>
                  </a:lnTo>
                  <a:lnTo>
                    <a:pt x="373608" y="354723"/>
                  </a:lnTo>
                  <a:lnTo>
                    <a:pt x="365506" y="354723"/>
                  </a:lnTo>
                  <a:lnTo>
                    <a:pt x="357771" y="356260"/>
                  </a:lnTo>
                  <a:lnTo>
                    <a:pt x="350621" y="359003"/>
                  </a:lnTo>
                  <a:lnTo>
                    <a:pt x="338328" y="332689"/>
                  </a:lnTo>
                  <a:lnTo>
                    <a:pt x="318617" y="311835"/>
                  </a:lnTo>
                  <a:lnTo>
                    <a:pt x="293141" y="298119"/>
                  </a:lnTo>
                  <a:lnTo>
                    <a:pt x="263575" y="293179"/>
                  </a:lnTo>
                  <a:lnTo>
                    <a:pt x="231000" y="299212"/>
                  </a:lnTo>
                  <a:lnTo>
                    <a:pt x="203695" y="315823"/>
                  </a:lnTo>
                  <a:lnTo>
                    <a:pt x="183896" y="340741"/>
                  </a:lnTo>
                  <a:lnTo>
                    <a:pt x="173863" y="371703"/>
                  </a:lnTo>
                  <a:lnTo>
                    <a:pt x="167525" y="371475"/>
                  </a:lnTo>
                  <a:lnTo>
                    <a:pt x="132715" y="378510"/>
                  </a:lnTo>
                  <a:lnTo>
                    <a:pt x="104292" y="397675"/>
                  </a:lnTo>
                  <a:lnTo>
                    <a:pt x="85128" y="426097"/>
                  </a:lnTo>
                  <a:lnTo>
                    <a:pt x="78105" y="460895"/>
                  </a:lnTo>
                  <a:lnTo>
                    <a:pt x="84620" y="494487"/>
                  </a:lnTo>
                  <a:lnTo>
                    <a:pt x="102476" y="522262"/>
                  </a:lnTo>
                  <a:lnTo>
                    <a:pt x="129108" y="541680"/>
                  </a:lnTo>
                  <a:lnTo>
                    <a:pt x="161937" y="550151"/>
                  </a:lnTo>
                  <a:lnTo>
                    <a:pt x="285419" y="550329"/>
                  </a:lnTo>
                  <a:lnTo>
                    <a:pt x="417804" y="550011"/>
                  </a:lnTo>
                  <a:lnTo>
                    <a:pt x="437743" y="544068"/>
                  </a:lnTo>
                  <a:lnTo>
                    <a:pt x="453847" y="531698"/>
                  </a:lnTo>
                  <a:lnTo>
                    <a:pt x="464591" y="514400"/>
                  </a:lnTo>
                  <a:lnTo>
                    <a:pt x="468503" y="493661"/>
                  </a:lnTo>
                  <a:close/>
                </a:path>
                <a:path w="549275" h="1014730">
                  <a:moveTo>
                    <a:pt x="548919" y="82029"/>
                  </a:moveTo>
                  <a:lnTo>
                    <a:pt x="545363" y="64541"/>
                  </a:lnTo>
                  <a:lnTo>
                    <a:pt x="542442" y="50177"/>
                  </a:lnTo>
                  <a:lnTo>
                    <a:pt x="524814" y="24091"/>
                  </a:lnTo>
                  <a:lnTo>
                    <a:pt x="509663" y="13868"/>
                  </a:lnTo>
                  <a:lnTo>
                    <a:pt x="509663" y="149872"/>
                  </a:lnTo>
                  <a:lnTo>
                    <a:pt x="509663" y="847178"/>
                  </a:lnTo>
                  <a:lnTo>
                    <a:pt x="323303" y="847178"/>
                  </a:lnTo>
                  <a:lnTo>
                    <a:pt x="323303" y="930440"/>
                  </a:lnTo>
                  <a:lnTo>
                    <a:pt x="319468" y="949464"/>
                  </a:lnTo>
                  <a:lnTo>
                    <a:pt x="308991" y="964984"/>
                  </a:lnTo>
                  <a:lnTo>
                    <a:pt x="293471" y="975461"/>
                  </a:lnTo>
                  <a:lnTo>
                    <a:pt x="274459" y="979297"/>
                  </a:lnTo>
                  <a:lnTo>
                    <a:pt x="255447" y="975448"/>
                  </a:lnTo>
                  <a:lnTo>
                    <a:pt x="239915" y="964984"/>
                  </a:lnTo>
                  <a:lnTo>
                    <a:pt x="229450" y="949452"/>
                  </a:lnTo>
                  <a:lnTo>
                    <a:pt x="225615" y="930440"/>
                  </a:lnTo>
                  <a:lnTo>
                    <a:pt x="229450" y="911428"/>
                  </a:lnTo>
                  <a:lnTo>
                    <a:pt x="239915" y="895908"/>
                  </a:lnTo>
                  <a:lnTo>
                    <a:pt x="255447" y="885431"/>
                  </a:lnTo>
                  <a:lnTo>
                    <a:pt x="274459" y="881595"/>
                  </a:lnTo>
                  <a:lnTo>
                    <a:pt x="293471" y="885431"/>
                  </a:lnTo>
                  <a:lnTo>
                    <a:pt x="308991" y="895908"/>
                  </a:lnTo>
                  <a:lnTo>
                    <a:pt x="319468" y="911428"/>
                  </a:lnTo>
                  <a:lnTo>
                    <a:pt x="323303" y="930440"/>
                  </a:lnTo>
                  <a:lnTo>
                    <a:pt x="323303" y="847178"/>
                  </a:lnTo>
                  <a:lnTo>
                    <a:pt x="39255" y="847178"/>
                  </a:lnTo>
                  <a:lnTo>
                    <a:pt x="39255" y="149872"/>
                  </a:lnTo>
                  <a:lnTo>
                    <a:pt x="509663" y="149872"/>
                  </a:lnTo>
                  <a:lnTo>
                    <a:pt x="509663" y="13868"/>
                  </a:lnTo>
                  <a:lnTo>
                    <a:pt x="498716" y="6464"/>
                  </a:lnTo>
                  <a:lnTo>
                    <a:pt x="466877" y="0"/>
                  </a:lnTo>
                  <a:lnTo>
                    <a:pt x="378472" y="0"/>
                  </a:lnTo>
                  <a:lnTo>
                    <a:pt x="378472" y="70789"/>
                  </a:lnTo>
                  <a:lnTo>
                    <a:pt x="378472" y="86055"/>
                  </a:lnTo>
                  <a:lnTo>
                    <a:pt x="372224" y="92290"/>
                  </a:lnTo>
                  <a:lnTo>
                    <a:pt x="176682" y="92290"/>
                  </a:lnTo>
                  <a:lnTo>
                    <a:pt x="170446" y="86055"/>
                  </a:lnTo>
                  <a:lnTo>
                    <a:pt x="170434" y="70789"/>
                  </a:lnTo>
                  <a:lnTo>
                    <a:pt x="176682" y="64541"/>
                  </a:lnTo>
                  <a:lnTo>
                    <a:pt x="372224" y="64541"/>
                  </a:lnTo>
                  <a:lnTo>
                    <a:pt x="378472" y="70789"/>
                  </a:lnTo>
                  <a:lnTo>
                    <a:pt x="378472" y="0"/>
                  </a:lnTo>
                  <a:lnTo>
                    <a:pt x="82029" y="0"/>
                  </a:lnTo>
                  <a:lnTo>
                    <a:pt x="50177" y="6477"/>
                  </a:lnTo>
                  <a:lnTo>
                    <a:pt x="24091" y="24104"/>
                  </a:lnTo>
                  <a:lnTo>
                    <a:pt x="6464" y="50203"/>
                  </a:lnTo>
                  <a:lnTo>
                    <a:pt x="0" y="82029"/>
                  </a:lnTo>
                  <a:lnTo>
                    <a:pt x="0" y="932180"/>
                  </a:lnTo>
                  <a:lnTo>
                    <a:pt x="6464" y="964031"/>
                  </a:lnTo>
                  <a:lnTo>
                    <a:pt x="24091" y="990104"/>
                  </a:lnTo>
                  <a:lnTo>
                    <a:pt x="50177" y="1007732"/>
                  </a:lnTo>
                  <a:lnTo>
                    <a:pt x="82029" y="1014209"/>
                  </a:lnTo>
                  <a:lnTo>
                    <a:pt x="466877" y="1014209"/>
                  </a:lnTo>
                  <a:lnTo>
                    <a:pt x="524814" y="990104"/>
                  </a:lnTo>
                  <a:lnTo>
                    <a:pt x="548919" y="932180"/>
                  </a:lnTo>
                  <a:lnTo>
                    <a:pt x="548919" y="881595"/>
                  </a:lnTo>
                  <a:lnTo>
                    <a:pt x="548919" y="847178"/>
                  </a:lnTo>
                  <a:lnTo>
                    <a:pt x="548919" y="149872"/>
                  </a:lnTo>
                  <a:lnTo>
                    <a:pt x="548919" y="92290"/>
                  </a:lnTo>
                  <a:lnTo>
                    <a:pt x="548919" y="82029"/>
                  </a:lnTo>
                  <a:close/>
                </a:path>
              </a:pathLst>
            </a:custGeom>
            <a:solidFill>
              <a:srgbClr val="000000"/>
            </a:solidFill>
          </p:spPr>
          <p:txBody>
            <a:bodyPr wrap="square" lIns="0" tIns="0" rIns="0" bIns="0" rtlCol="0"/>
            <a:lstStyle>
              <a:defPPr>
                <a:defRPr kern="0"/>
              </a:defPPr>
            </a:lstStyle>
            <a:p>
              <a:endParaRPr sz="1092">
                <a:latin typeface="Globotipo Texto" panose="00000500000000000000" pitchFamily="50" charset="0"/>
              </a:endParaRPr>
            </a:p>
          </p:txBody>
        </p:sp>
        <p:pic>
          <p:nvPicPr>
            <p:cNvPr id="80" name="object 26">
              <a:extLst>
                <a:ext uri="{FF2B5EF4-FFF2-40B4-BE49-F238E27FC236}">
                  <a16:creationId xmlns:a16="http://schemas.microsoft.com/office/drawing/2014/main" id="{18F58505-6833-2B90-4D7F-08527B91C4EA}"/>
                </a:ext>
              </a:extLst>
            </p:cNvPr>
            <p:cNvPicPr/>
            <p:nvPr/>
          </p:nvPicPr>
          <p:blipFill>
            <a:blip r:embed="rId8" cstate="print"/>
            <a:stretch>
              <a:fillRect/>
            </a:stretch>
          </p:blipFill>
          <p:spPr>
            <a:xfrm>
              <a:off x="3925206" y="2770633"/>
              <a:ext cx="219209" cy="162843"/>
            </a:xfrm>
            <a:prstGeom prst="rect">
              <a:avLst/>
            </a:prstGeom>
          </p:spPr>
        </p:pic>
      </p:grpSp>
      <p:grpSp>
        <p:nvGrpSpPr>
          <p:cNvPr id="81" name="object 27">
            <a:extLst>
              <a:ext uri="{FF2B5EF4-FFF2-40B4-BE49-F238E27FC236}">
                <a16:creationId xmlns:a16="http://schemas.microsoft.com/office/drawing/2014/main" id="{689E6E5E-301B-9155-88F7-C6311701DEC6}"/>
              </a:ext>
            </a:extLst>
          </p:cNvPr>
          <p:cNvGrpSpPr/>
          <p:nvPr/>
        </p:nvGrpSpPr>
        <p:grpSpPr>
          <a:xfrm>
            <a:off x="4259364" y="4385982"/>
            <a:ext cx="564325" cy="564505"/>
            <a:chOff x="5968403" y="2243359"/>
            <a:chExt cx="930614" cy="930910"/>
          </a:xfrm>
        </p:grpSpPr>
        <p:pic>
          <p:nvPicPr>
            <p:cNvPr id="82" name="object 28">
              <a:extLst>
                <a:ext uri="{FF2B5EF4-FFF2-40B4-BE49-F238E27FC236}">
                  <a16:creationId xmlns:a16="http://schemas.microsoft.com/office/drawing/2014/main" id="{961156D0-E0A0-2147-6D98-7E6F9D907613}"/>
                </a:ext>
              </a:extLst>
            </p:cNvPr>
            <p:cNvPicPr/>
            <p:nvPr/>
          </p:nvPicPr>
          <p:blipFill>
            <a:blip r:embed="rId9" cstate="print"/>
            <a:stretch>
              <a:fillRect/>
            </a:stretch>
          </p:blipFill>
          <p:spPr>
            <a:xfrm>
              <a:off x="6033518" y="2335104"/>
              <a:ext cx="209292" cy="209145"/>
            </a:xfrm>
            <a:prstGeom prst="rect">
              <a:avLst/>
            </a:prstGeom>
          </p:spPr>
        </p:pic>
        <p:pic>
          <p:nvPicPr>
            <p:cNvPr id="83" name="object 29">
              <a:extLst>
                <a:ext uri="{FF2B5EF4-FFF2-40B4-BE49-F238E27FC236}">
                  <a16:creationId xmlns:a16="http://schemas.microsoft.com/office/drawing/2014/main" id="{BAD6255C-B8F6-2265-0B98-EF806F0D6422}"/>
                </a:ext>
              </a:extLst>
            </p:cNvPr>
            <p:cNvPicPr/>
            <p:nvPr/>
          </p:nvPicPr>
          <p:blipFill>
            <a:blip r:embed="rId10" cstate="print"/>
            <a:stretch>
              <a:fillRect/>
            </a:stretch>
          </p:blipFill>
          <p:spPr>
            <a:xfrm>
              <a:off x="6381589" y="2335097"/>
              <a:ext cx="209281" cy="209145"/>
            </a:xfrm>
            <a:prstGeom prst="rect">
              <a:avLst/>
            </a:prstGeom>
          </p:spPr>
        </p:pic>
        <p:sp>
          <p:nvSpPr>
            <p:cNvPr id="84" name="object 30">
              <a:extLst>
                <a:ext uri="{FF2B5EF4-FFF2-40B4-BE49-F238E27FC236}">
                  <a16:creationId xmlns:a16="http://schemas.microsoft.com/office/drawing/2014/main" id="{FDB885F0-1921-B11B-8527-2CE3AE27E333}"/>
                </a:ext>
              </a:extLst>
            </p:cNvPr>
            <p:cNvSpPr/>
            <p:nvPr/>
          </p:nvSpPr>
          <p:spPr>
            <a:xfrm>
              <a:off x="5968403" y="2243359"/>
              <a:ext cx="930275" cy="930910"/>
            </a:xfrm>
            <a:custGeom>
              <a:avLst/>
              <a:gdLst/>
              <a:ahLst/>
              <a:cxnLst/>
              <a:rect l="l" t="t" r="r" b="b"/>
              <a:pathLst>
                <a:path w="930275" h="930910">
                  <a:moveTo>
                    <a:pt x="660768" y="772363"/>
                  </a:moveTo>
                  <a:lnTo>
                    <a:pt x="532345" y="772363"/>
                  </a:lnTo>
                  <a:lnTo>
                    <a:pt x="532345" y="777443"/>
                  </a:lnTo>
                  <a:lnTo>
                    <a:pt x="529247" y="777443"/>
                  </a:lnTo>
                  <a:lnTo>
                    <a:pt x="529247" y="785063"/>
                  </a:lnTo>
                  <a:lnTo>
                    <a:pt x="529247" y="906983"/>
                  </a:lnTo>
                  <a:lnTo>
                    <a:pt x="589610" y="906983"/>
                  </a:lnTo>
                  <a:lnTo>
                    <a:pt x="589610" y="785063"/>
                  </a:lnTo>
                  <a:lnTo>
                    <a:pt x="654418" y="785063"/>
                  </a:lnTo>
                  <a:lnTo>
                    <a:pt x="654418" y="777443"/>
                  </a:lnTo>
                  <a:lnTo>
                    <a:pt x="660768" y="777443"/>
                  </a:lnTo>
                  <a:lnTo>
                    <a:pt x="660768" y="772363"/>
                  </a:lnTo>
                  <a:close/>
                </a:path>
                <a:path w="930275" h="930910">
                  <a:moveTo>
                    <a:pt x="687590" y="5727"/>
                  </a:moveTo>
                  <a:lnTo>
                    <a:pt x="681837" y="0"/>
                  </a:lnTo>
                  <a:lnTo>
                    <a:pt x="656615" y="0"/>
                  </a:lnTo>
                  <a:lnTo>
                    <a:pt x="656615" y="196329"/>
                  </a:lnTo>
                  <a:lnTo>
                    <a:pt x="649528" y="240131"/>
                  </a:lnTo>
                  <a:lnTo>
                    <a:pt x="629805" y="278206"/>
                  </a:lnTo>
                  <a:lnTo>
                    <a:pt x="599732" y="308254"/>
                  </a:lnTo>
                  <a:lnTo>
                    <a:pt x="596823" y="309765"/>
                  </a:lnTo>
                  <a:lnTo>
                    <a:pt x="596823" y="407619"/>
                  </a:lnTo>
                  <a:lnTo>
                    <a:pt x="596823" y="655180"/>
                  </a:lnTo>
                  <a:lnTo>
                    <a:pt x="438810" y="655180"/>
                  </a:lnTo>
                  <a:lnTo>
                    <a:pt x="438810" y="621030"/>
                  </a:lnTo>
                  <a:lnTo>
                    <a:pt x="596823" y="621030"/>
                  </a:lnTo>
                  <a:lnTo>
                    <a:pt x="596823" y="548474"/>
                  </a:lnTo>
                  <a:lnTo>
                    <a:pt x="438810" y="548474"/>
                  </a:lnTo>
                  <a:lnTo>
                    <a:pt x="438810" y="514324"/>
                  </a:lnTo>
                  <a:lnTo>
                    <a:pt x="596823" y="514324"/>
                  </a:lnTo>
                  <a:lnTo>
                    <a:pt x="596823" y="441756"/>
                  </a:lnTo>
                  <a:lnTo>
                    <a:pt x="438810" y="441756"/>
                  </a:lnTo>
                  <a:lnTo>
                    <a:pt x="438810" y="407619"/>
                  </a:lnTo>
                  <a:lnTo>
                    <a:pt x="596823" y="407619"/>
                  </a:lnTo>
                  <a:lnTo>
                    <a:pt x="596823" y="309765"/>
                  </a:lnTo>
                  <a:lnTo>
                    <a:pt x="561644" y="327964"/>
                  </a:lnTo>
                  <a:lnTo>
                    <a:pt x="517817" y="335051"/>
                  </a:lnTo>
                  <a:lnTo>
                    <a:pt x="474002" y="327964"/>
                  </a:lnTo>
                  <a:lnTo>
                    <a:pt x="435902" y="308254"/>
                  </a:lnTo>
                  <a:lnTo>
                    <a:pt x="405841" y="278206"/>
                  </a:lnTo>
                  <a:lnTo>
                    <a:pt x="386118" y="240131"/>
                  </a:lnTo>
                  <a:lnTo>
                    <a:pt x="379031" y="196329"/>
                  </a:lnTo>
                  <a:lnTo>
                    <a:pt x="386118" y="152527"/>
                  </a:lnTo>
                  <a:lnTo>
                    <a:pt x="405841" y="114452"/>
                  </a:lnTo>
                  <a:lnTo>
                    <a:pt x="435902" y="84404"/>
                  </a:lnTo>
                  <a:lnTo>
                    <a:pt x="474002" y="64693"/>
                  </a:lnTo>
                  <a:lnTo>
                    <a:pt x="517817" y="57607"/>
                  </a:lnTo>
                  <a:lnTo>
                    <a:pt x="561644" y="64693"/>
                  </a:lnTo>
                  <a:lnTo>
                    <a:pt x="599732" y="84404"/>
                  </a:lnTo>
                  <a:lnTo>
                    <a:pt x="629793" y="114452"/>
                  </a:lnTo>
                  <a:lnTo>
                    <a:pt x="649528" y="152527"/>
                  </a:lnTo>
                  <a:lnTo>
                    <a:pt x="656615" y="196329"/>
                  </a:lnTo>
                  <a:lnTo>
                    <a:pt x="656615" y="0"/>
                  </a:lnTo>
                  <a:lnTo>
                    <a:pt x="308559" y="0"/>
                  </a:lnTo>
                  <a:lnTo>
                    <a:pt x="308559" y="196329"/>
                  </a:lnTo>
                  <a:lnTo>
                    <a:pt x="301472" y="240131"/>
                  </a:lnTo>
                  <a:lnTo>
                    <a:pt x="281736" y="278206"/>
                  </a:lnTo>
                  <a:lnTo>
                    <a:pt x="251675" y="308254"/>
                  </a:lnTo>
                  <a:lnTo>
                    <a:pt x="248767" y="309765"/>
                  </a:lnTo>
                  <a:lnTo>
                    <a:pt x="248767" y="407619"/>
                  </a:lnTo>
                  <a:lnTo>
                    <a:pt x="248767" y="761885"/>
                  </a:lnTo>
                  <a:lnTo>
                    <a:pt x="90754" y="761885"/>
                  </a:lnTo>
                  <a:lnTo>
                    <a:pt x="90754" y="727735"/>
                  </a:lnTo>
                  <a:lnTo>
                    <a:pt x="248767" y="727735"/>
                  </a:lnTo>
                  <a:lnTo>
                    <a:pt x="248767" y="655180"/>
                  </a:lnTo>
                  <a:lnTo>
                    <a:pt x="90754" y="655180"/>
                  </a:lnTo>
                  <a:lnTo>
                    <a:pt x="90754" y="621030"/>
                  </a:lnTo>
                  <a:lnTo>
                    <a:pt x="248767" y="621030"/>
                  </a:lnTo>
                  <a:lnTo>
                    <a:pt x="248767" y="548474"/>
                  </a:lnTo>
                  <a:lnTo>
                    <a:pt x="90754" y="548474"/>
                  </a:lnTo>
                  <a:lnTo>
                    <a:pt x="90754" y="514324"/>
                  </a:lnTo>
                  <a:lnTo>
                    <a:pt x="248767" y="514324"/>
                  </a:lnTo>
                  <a:lnTo>
                    <a:pt x="248767" y="441756"/>
                  </a:lnTo>
                  <a:lnTo>
                    <a:pt x="90754" y="441756"/>
                  </a:lnTo>
                  <a:lnTo>
                    <a:pt x="90754" y="407619"/>
                  </a:lnTo>
                  <a:lnTo>
                    <a:pt x="248767" y="407619"/>
                  </a:lnTo>
                  <a:lnTo>
                    <a:pt x="248767" y="309765"/>
                  </a:lnTo>
                  <a:lnTo>
                    <a:pt x="213588" y="327964"/>
                  </a:lnTo>
                  <a:lnTo>
                    <a:pt x="169773" y="335051"/>
                  </a:lnTo>
                  <a:lnTo>
                    <a:pt x="125945" y="327964"/>
                  </a:lnTo>
                  <a:lnTo>
                    <a:pt x="87858" y="308254"/>
                  </a:lnTo>
                  <a:lnTo>
                    <a:pt x="57797" y="278206"/>
                  </a:lnTo>
                  <a:lnTo>
                    <a:pt x="38074" y="240131"/>
                  </a:lnTo>
                  <a:lnTo>
                    <a:pt x="30988" y="196329"/>
                  </a:lnTo>
                  <a:lnTo>
                    <a:pt x="38074" y="152527"/>
                  </a:lnTo>
                  <a:lnTo>
                    <a:pt x="57797" y="114452"/>
                  </a:lnTo>
                  <a:lnTo>
                    <a:pt x="87858" y="84404"/>
                  </a:lnTo>
                  <a:lnTo>
                    <a:pt x="125945" y="64693"/>
                  </a:lnTo>
                  <a:lnTo>
                    <a:pt x="169773" y="57607"/>
                  </a:lnTo>
                  <a:lnTo>
                    <a:pt x="213588" y="64693"/>
                  </a:lnTo>
                  <a:lnTo>
                    <a:pt x="251675" y="84404"/>
                  </a:lnTo>
                  <a:lnTo>
                    <a:pt x="281749" y="114452"/>
                  </a:lnTo>
                  <a:lnTo>
                    <a:pt x="301472" y="152527"/>
                  </a:lnTo>
                  <a:lnTo>
                    <a:pt x="308559" y="196329"/>
                  </a:lnTo>
                  <a:lnTo>
                    <a:pt x="308559" y="0"/>
                  </a:lnTo>
                  <a:lnTo>
                    <a:pt x="5740" y="0"/>
                  </a:lnTo>
                  <a:lnTo>
                    <a:pt x="0" y="5727"/>
                  </a:lnTo>
                  <a:lnTo>
                    <a:pt x="0" y="924750"/>
                  </a:lnTo>
                  <a:lnTo>
                    <a:pt x="5740" y="930503"/>
                  </a:lnTo>
                  <a:lnTo>
                    <a:pt x="495096" y="930503"/>
                  </a:lnTo>
                  <a:lnTo>
                    <a:pt x="495096" y="785063"/>
                  </a:lnTo>
                  <a:lnTo>
                    <a:pt x="498792" y="766800"/>
                  </a:lnTo>
                  <a:lnTo>
                    <a:pt x="502107" y="761885"/>
                  </a:lnTo>
                  <a:lnTo>
                    <a:pt x="508876" y="751878"/>
                  </a:lnTo>
                  <a:lnTo>
                    <a:pt x="523798" y="741807"/>
                  </a:lnTo>
                  <a:lnTo>
                    <a:pt x="542074" y="738111"/>
                  </a:lnTo>
                  <a:lnTo>
                    <a:pt x="687590" y="738111"/>
                  </a:lnTo>
                  <a:lnTo>
                    <a:pt x="687590" y="727735"/>
                  </a:lnTo>
                  <a:lnTo>
                    <a:pt x="687590" y="57607"/>
                  </a:lnTo>
                  <a:lnTo>
                    <a:pt x="687590" y="5727"/>
                  </a:lnTo>
                  <a:close/>
                </a:path>
                <a:path w="930275" h="930910">
                  <a:moveTo>
                    <a:pt x="930033" y="723519"/>
                  </a:moveTo>
                  <a:lnTo>
                    <a:pt x="822693" y="723519"/>
                  </a:lnTo>
                  <a:lnTo>
                    <a:pt x="822642" y="735774"/>
                  </a:lnTo>
                  <a:lnTo>
                    <a:pt x="875652" y="821486"/>
                  </a:lnTo>
                  <a:lnTo>
                    <a:pt x="930033" y="735787"/>
                  </a:lnTo>
                  <a:lnTo>
                    <a:pt x="930033" y="723519"/>
                  </a:lnTo>
                  <a:close/>
                </a:path>
              </a:pathLst>
            </a:custGeom>
            <a:solidFill>
              <a:srgbClr val="000000"/>
            </a:solidFill>
          </p:spPr>
          <p:txBody>
            <a:bodyPr wrap="square" lIns="0" tIns="0" rIns="0" bIns="0" rtlCol="0"/>
            <a:lstStyle>
              <a:defPPr>
                <a:defRPr kern="0"/>
              </a:defPPr>
            </a:lstStyle>
            <a:p>
              <a:endParaRPr sz="1092">
                <a:latin typeface="Globotipo Texto" panose="00000500000000000000" pitchFamily="50" charset="0"/>
              </a:endParaRPr>
            </a:p>
          </p:txBody>
        </p:sp>
        <p:pic>
          <p:nvPicPr>
            <p:cNvPr id="85" name="object 31">
              <a:extLst>
                <a:ext uri="{FF2B5EF4-FFF2-40B4-BE49-F238E27FC236}">
                  <a16:creationId xmlns:a16="http://schemas.microsoft.com/office/drawing/2014/main" id="{ACC2ACA7-17B9-0D9F-8691-CE07D523480A}"/>
                </a:ext>
              </a:extLst>
            </p:cNvPr>
            <p:cNvPicPr/>
            <p:nvPr/>
          </p:nvPicPr>
          <p:blipFill>
            <a:blip r:embed="rId11" cstate="print"/>
            <a:stretch>
              <a:fillRect/>
            </a:stretch>
          </p:blipFill>
          <p:spPr>
            <a:xfrm>
              <a:off x="6791469" y="2337237"/>
              <a:ext cx="107431" cy="71893"/>
            </a:xfrm>
            <a:prstGeom prst="rect">
              <a:avLst/>
            </a:prstGeom>
          </p:spPr>
        </p:pic>
        <p:sp>
          <p:nvSpPr>
            <p:cNvPr id="86" name="object 32">
              <a:extLst>
                <a:ext uri="{FF2B5EF4-FFF2-40B4-BE49-F238E27FC236}">
                  <a16:creationId xmlns:a16="http://schemas.microsoft.com/office/drawing/2014/main" id="{6A830C57-0224-D140-4027-84DF86AD1BF0}"/>
                </a:ext>
              </a:extLst>
            </p:cNvPr>
            <p:cNvSpPr/>
            <p:nvPr/>
          </p:nvSpPr>
          <p:spPr>
            <a:xfrm>
              <a:off x="6791067" y="2443242"/>
              <a:ext cx="107950" cy="489584"/>
            </a:xfrm>
            <a:custGeom>
              <a:avLst/>
              <a:gdLst/>
              <a:ahLst/>
              <a:cxnLst/>
              <a:rect l="l" t="t" r="r" b="b"/>
              <a:pathLst>
                <a:path w="107950" h="489585">
                  <a:moveTo>
                    <a:pt x="107787" y="10"/>
                  </a:moveTo>
                  <a:lnTo>
                    <a:pt x="376" y="0"/>
                  </a:lnTo>
                  <a:lnTo>
                    <a:pt x="0" y="489472"/>
                  </a:lnTo>
                  <a:lnTo>
                    <a:pt x="107389" y="489440"/>
                  </a:lnTo>
                  <a:lnTo>
                    <a:pt x="107787" y="10"/>
                  </a:lnTo>
                  <a:close/>
                </a:path>
              </a:pathLst>
            </a:custGeom>
            <a:solidFill>
              <a:srgbClr val="000000"/>
            </a:solidFill>
          </p:spPr>
          <p:txBody>
            <a:bodyPr wrap="square" lIns="0" tIns="0" rIns="0" bIns="0" rtlCol="0"/>
            <a:lstStyle>
              <a:defPPr>
                <a:defRPr kern="0"/>
              </a:defPPr>
            </a:lstStyle>
            <a:p>
              <a:endParaRPr sz="1092">
                <a:latin typeface="Globotipo Texto" panose="00000500000000000000" pitchFamily="50" charset="0"/>
              </a:endParaRPr>
            </a:p>
          </p:txBody>
        </p:sp>
      </p:grpSp>
      <p:sp>
        <p:nvSpPr>
          <p:cNvPr id="95" name="object 42"/>
          <p:cNvSpPr txBox="1"/>
          <p:nvPr/>
        </p:nvSpPr>
        <p:spPr>
          <a:xfrm>
            <a:off x="4999569" y="5108010"/>
            <a:ext cx="2499853" cy="708113"/>
          </a:xfrm>
          <a:prstGeom prst="rect">
            <a:avLst/>
          </a:prstGeom>
        </p:spPr>
        <p:txBody>
          <a:bodyPr vert="horz" wrap="square" lIns="0" tIns="9242" rIns="0" bIns="0" rtlCol="0" anchor="t">
            <a:spAutoFit/>
          </a:bodyPr>
          <a:lstStyle/>
          <a:p>
            <a:pPr>
              <a:spcBef>
                <a:spcPts val="73"/>
              </a:spcBef>
            </a:pPr>
            <a:r>
              <a:rPr lang="pt-BR" sz="1486" spc="-6">
                <a:latin typeface="Globotipo Texto" panose="00000500000000000000" pitchFamily="50" charset="0"/>
                <a:cs typeface="Open Sans"/>
              </a:rPr>
              <a:t>PÁGINA COM I</a:t>
            </a:r>
            <a:r>
              <a:rPr sz="1486" spc="-6">
                <a:latin typeface="Globotipo Texto" panose="00000500000000000000" pitchFamily="50" charset="0"/>
                <a:cs typeface="Open Sans"/>
              </a:rPr>
              <a:t>NDICADORES DE PLANTIO E COLHEITA</a:t>
            </a:r>
            <a:endParaRPr lang="pt-BR" sz="1486" spc="-6">
              <a:latin typeface="Globotipo Texto" panose="00000500000000000000" pitchFamily="50" charset="0"/>
              <a:cs typeface="Open Sans"/>
            </a:endParaRPr>
          </a:p>
          <a:p>
            <a:pPr>
              <a:spcBef>
                <a:spcPts val="73"/>
              </a:spcBef>
            </a:pPr>
            <a:r>
              <a:rPr lang="pt-BR" sz="1486" spc="-6">
                <a:latin typeface="Globotipo Texto" panose="00000500000000000000" pitchFamily="50" charset="0"/>
                <a:cs typeface="Open Sans"/>
              </a:rPr>
              <a:t>DADOS DO AGRO</a:t>
            </a:r>
            <a:endParaRPr sz="1486" spc="-6">
              <a:latin typeface="Globotipo Texto" panose="00000500000000000000" pitchFamily="50" charset="0"/>
              <a:cs typeface="Open Sans"/>
            </a:endParaRPr>
          </a:p>
        </p:txBody>
      </p:sp>
      <p:sp>
        <p:nvSpPr>
          <p:cNvPr id="96" name="object 7">
            <a:extLst>
              <a:ext uri="{FF2B5EF4-FFF2-40B4-BE49-F238E27FC236}">
                <a16:creationId xmlns:a16="http://schemas.microsoft.com/office/drawing/2014/main" id="{A243FB7A-D32E-807A-C7D3-14917FCDE960}"/>
              </a:ext>
            </a:extLst>
          </p:cNvPr>
          <p:cNvSpPr/>
          <p:nvPr/>
        </p:nvSpPr>
        <p:spPr>
          <a:xfrm>
            <a:off x="4174381" y="5871921"/>
            <a:ext cx="3240000" cy="768589"/>
          </a:xfrm>
          <a:custGeom>
            <a:avLst/>
            <a:gdLst/>
            <a:ahLst/>
            <a:cxnLst/>
            <a:rect l="l" t="t" r="r" b="b"/>
            <a:pathLst>
              <a:path w="4586605" h="1267460">
                <a:moveTo>
                  <a:pt x="4586247" y="0"/>
                </a:moveTo>
                <a:lnTo>
                  <a:pt x="0" y="0"/>
                </a:lnTo>
                <a:lnTo>
                  <a:pt x="0" y="1266977"/>
                </a:lnTo>
                <a:lnTo>
                  <a:pt x="4586247" y="1266977"/>
                </a:lnTo>
                <a:lnTo>
                  <a:pt x="4586247" y="0"/>
                </a:lnTo>
                <a:close/>
              </a:path>
            </a:pathLst>
          </a:custGeom>
          <a:solidFill>
            <a:srgbClr val="04937A"/>
          </a:solidFill>
        </p:spPr>
        <p:txBody>
          <a:bodyPr wrap="square" lIns="0" tIns="0" rIns="0" bIns="0" rtlCol="0"/>
          <a:lstStyle>
            <a:defPPr>
              <a:defRPr kern="0"/>
            </a:defPPr>
          </a:lstStyle>
          <a:p>
            <a:endParaRPr sz="1092">
              <a:latin typeface="Globotipo Texto" panose="00000500000000000000" pitchFamily="50" charset="0"/>
            </a:endParaRPr>
          </a:p>
        </p:txBody>
      </p:sp>
      <p:sp>
        <p:nvSpPr>
          <p:cNvPr id="97" name="object 42"/>
          <p:cNvSpPr txBox="1"/>
          <p:nvPr/>
        </p:nvSpPr>
        <p:spPr>
          <a:xfrm>
            <a:off x="4999569" y="6049011"/>
            <a:ext cx="2305413" cy="466637"/>
          </a:xfrm>
          <a:prstGeom prst="rect">
            <a:avLst/>
          </a:prstGeom>
        </p:spPr>
        <p:txBody>
          <a:bodyPr vert="horz" wrap="square" lIns="0" tIns="9242" rIns="0" bIns="0" rtlCol="0" anchor="t">
            <a:spAutoFit/>
          </a:bodyPr>
          <a:lstStyle/>
          <a:p>
            <a:pPr>
              <a:spcBef>
                <a:spcPts val="73"/>
              </a:spcBef>
            </a:pPr>
            <a:r>
              <a:rPr lang="pt-BR" sz="1486" b="1">
                <a:latin typeface="Globotipo Texto" panose="00000500000000000000" pitchFamily="50" charset="0"/>
                <a:cs typeface="Open Sans Extrabold"/>
              </a:rPr>
              <a:t>I</a:t>
            </a:r>
            <a:r>
              <a:rPr lang="pt-BR" sz="1486" spc="-6">
                <a:latin typeface="Globotipo Texto" panose="00000500000000000000" pitchFamily="50" charset="0"/>
                <a:cs typeface="Open Sans"/>
              </a:rPr>
              <a:t>INTERATIVIDADE COM ENQUETES E NEWSLETTER</a:t>
            </a:r>
            <a:endParaRPr sz="1486" spc="-6">
              <a:latin typeface="Globotipo Texto" panose="00000500000000000000" pitchFamily="50" charset="0"/>
              <a:cs typeface="Open Sans"/>
            </a:endParaRPr>
          </a:p>
        </p:txBody>
      </p:sp>
      <p:pic>
        <p:nvPicPr>
          <p:cNvPr id="98" name="Imagem 97"/>
          <p:cNvPicPr>
            <a:picLocks noChangeAspect="1"/>
          </p:cNvPicPr>
          <p:nvPr/>
        </p:nvPicPr>
        <p:blipFill>
          <a:blip r:embed="rId12"/>
          <a:stretch>
            <a:fillRect/>
          </a:stretch>
        </p:blipFill>
        <p:spPr>
          <a:xfrm>
            <a:off x="4297513" y="5963160"/>
            <a:ext cx="455195" cy="552442"/>
          </a:xfrm>
          <a:prstGeom prst="rect">
            <a:avLst/>
          </a:prstGeom>
        </p:spPr>
      </p:pic>
      <p:sp>
        <p:nvSpPr>
          <p:cNvPr id="101" name="object 20">
            <a:extLst>
              <a:ext uri="{FF2B5EF4-FFF2-40B4-BE49-F238E27FC236}">
                <a16:creationId xmlns:a16="http://schemas.microsoft.com/office/drawing/2014/main" id="{F3664FE3-34D3-C358-3071-0A2DA3A4B866}"/>
              </a:ext>
            </a:extLst>
          </p:cNvPr>
          <p:cNvSpPr txBox="1"/>
          <p:nvPr/>
        </p:nvSpPr>
        <p:spPr>
          <a:xfrm>
            <a:off x="8020811" y="3413718"/>
            <a:ext cx="3889041" cy="1641746"/>
          </a:xfrm>
          <a:prstGeom prst="rect">
            <a:avLst/>
          </a:prstGeom>
        </p:spPr>
        <p:txBody>
          <a:bodyPr vert="horz" wrap="square" lIns="0" tIns="7316" rIns="0" bIns="0" rtlCol="0" anchor="t">
            <a:spAutoFit/>
          </a:bodyPr>
          <a:lstStyle>
            <a:defPPr>
              <a:defRPr kern="0"/>
            </a:defPPr>
          </a:lstStyle>
          <a:p>
            <a:pPr marL="7701" marR="3081" indent="-207935">
              <a:lnSpc>
                <a:spcPct val="101000"/>
              </a:lnSpc>
              <a:spcBef>
                <a:spcPts val="58"/>
              </a:spcBef>
              <a:buFont typeface="Arial" panose="020B0604020202020204" pitchFamily="34" charset="0"/>
              <a:buChar char="•"/>
            </a:pPr>
            <a:r>
              <a:rPr lang="pt-BR" sz="1455" spc="-6">
                <a:latin typeface="Globotipo Texto" panose="00000500000000000000" pitchFamily="50" charset="0"/>
                <a:cs typeface="Open Sans"/>
              </a:rPr>
              <a:t>As diferentes indústrias no Agro;</a:t>
            </a:r>
          </a:p>
          <a:p>
            <a:pPr marL="7701" marR="3081" indent="-207935">
              <a:lnSpc>
                <a:spcPct val="101000"/>
              </a:lnSpc>
              <a:spcBef>
                <a:spcPts val="58"/>
              </a:spcBef>
              <a:buFont typeface="Arial" panose="020B0604020202020204" pitchFamily="34" charset="0"/>
              <a:buChar char="•"/>
            </a:pPr>
            <a:r>
              <a:rPr lang="pt-BR" sz="1455" spc="-6">
                <a:latin typeface="Globotipo Texto" panose="00000500000000000000" pitchFamily="50" charset="0"/>
                <a:cs typeface="Open Sans"/>
              </a:rPr>
              <a:t>A importância do Agro para o Brasil e o Agro brasileiro no mundo;</a:t>
            </a:r>
          </a:p>
          <a:p>
            <a:pPr marL="7701" marR="3081" indent="-207935">
              <a:lnSpc>
                <a:spcPct val="101000"/>
              </a:lnSpc>
              <a:spcBef>
                <a:spcPts val="58"/>
              </a:spcBef>
              <a:buFont typeface="Arial" panose="020B0604020202020204" pitchFamily="34" charset="0"/>
              <a:buChar char="•"/>
            </a:pPr>
            <a:r>
              <a:rPr lang="pt-BR" sz="1455" spc="-6">
                <a:latin typeface="Globotipo Texto" panose="00000500000000000000" pitchFamily="50" charset="0"/>
                <a:cs typeface="Open Sans"/>
              </a:rPr>
              <a:t>Rastreabilidade e procedência</a:t>
            </a:r>
            <a:r>
              <a:rPr sz="1455" spc="-6">
                <a:latin typeface="Globotipo Texto" panose="00000500000000000000" pitchFamily="50" charset="0"/>
                <a:cs typeface="Open Sans"/>
              </a:rPr>
              <a:t> dos </a:t>
            </a:r>
            <a:r>
              <a:rPr lang="pt-BR" sz="1455" spc="-6">
                <a:latin typeface="Globotipo Texto" panose="00000500000000000000" pitchFamily="50" charset="0"/>
                <a:cs typeface="Open Sans"/>
              </a:rPr>
              <a:t>alimentos</a:t>
            </a:r>
            <a:r>
              <a:rPr sz="1455" spc="-6">
                <a:latin typeface="Globotipo Texto" panose="00000500000000000000" pitchFamily="50" charset="0"/>
                <a:cs typeface="Open Sans"/>
              </a:rPr>
              <a:t> e</a:t>
            </a:r>
            <a:r>
              <a:rPr lang="pt-BR" sz="1455" spc="-6">
                <a:latin typeface="Globotipo Texto" panose="00000500000000000000" pitchFamily="50" charset="0"/>
                <a:cs typeface="Open Sans"/>
              </a:rPr>
              <a:t> produção nacional; </a:t>
            </a:r>
          </a:p>
          <a:p>
            <a:pPr marL="7701" marR="3081" indent="-207935">
              <a:lnSpc>
                <a:spcPct val="101000"/>
              </a:lnSpc>
              <a:spcBef>
                <a:spcPts val="58"/>
              </a:spcBef>
              <a:buFont typeface="Arial" panose="020B0604020202020204" pitchFamily="34" charset="0"/>
              <a:buChar char="•"/>
            </a:pPr>
            <a:r>
              <a:rPr lang="pt-BR" sz="1455" spc="-6">
                <a:latin typeface="Globotipo Texto" panose="00000500000000000000" pitchFamily="50" charset="0"/>
                <a:cs typeface="Open Sans"/>
              </a:rPr>
              <a:t>Sustentabilidade</a:t>
            </a:r>
            <a:r>
              <a:rPr sz="1455" spc="-6">
                <a:latin typeface="Globotipo Texto" panose="00000500000000000000" pitchFamily="50" charset="0"/>
                <a:cs typeface="Open Sans"/>
              </a:rPr>
              <a:t> da</a:t>
            </a:r>
            <a:r>
              <a:rPr lang="pt-BR" sz="1455" spc="-6">
                <a:latin typeface="Globotipo Texto" panose="00000500000000000000" pitchFamily="50" charset="0"/>
                <a:cs typeface="Open Sans"/>
              </a:rPr>
              <a:t> produção;</a:t>
            </a:r>
          </a:p>
          <a:p>
            <a:pPr marL="7701" marR="3081" indent="-207935">
              <a:lnSpc>
                <a:spcPct val="101000"/>
              </a:lnSpc>
              <a:spcBef>
                <a:spcPts val="58"/>
              </a:spcBef>
              <a:buFont typeface="Arial" panose="020B0604020202020204" pitchFamily="34" charset="0"/>
              <a:buChar char="•"/>
            </a:pPr>
            <a:r>
              <a:rPr sz="1455" spc="-6">
                <a:latin typeface="Globotipo Texto" panose="00000500000000000000" pitchFamily="50" charset="0"/>
                <a:cs typeface="Open Sans"/>
              </a:rPr>
              <a:t>Lifestyle</a:t>
            </a:r>
            <a:r>
              <a:rPr lang="pt-BR" sz="1455" spc="-6">
                <a:latin typeface="Globotipo Texto" panose="00000500000000000000" pitchFamily="50" charset="0"/>
                <a:cs typeface="Open Sans"/>
              </a:rPr>
              <a:t>, gastronomia, rodeios e cultura.</a:t>
            </a:r>
            <a:endParaRPr sz="1455" spc="-6">
              <a:latin typeface="Globotipo Texto" panose="00000500000000000000" pitchFamily="50" charset="0"/>
              <a:cs typeface="Open Sans"/>
            </a:endParaRPr>
          </a:p>
        </p:txBody>
      </p:sp>
      <p:sp>
        <p:nvSpPr>
          <p:cNvPr id="102" name="object 21">
            <a:extLst>
              <a:ext uri="{FF2B5EF4-FFF2-40B4-BE49-F238E27FC236}">
                <a16:creationId xmlns:a16="http://schemas.microsoft.com/office/drawing/2014/main" id="{214A2FF4-E27E-B7A3-75F1-79E89C8AC211}"/>
              </a:ext>
            </a:extLst>
          </p:cNvPr>
          <p:cNvSpPr txBox="1"/>
          <p:nvPr/>
        </p:nvSpPr>
        <p:spPr>
          <a:xfrm>
            <a:off x="8055075" y="6018457"/>
            <a:ext cx="3854777" cy="685843"/>
          </a:xfrm>
          <a:prstGeom prst="rect">
            <a:avLst/>
          </a:prstGeom>
        </p:spPr>
        <p:txBody>
          <a:bodyPr vert="horz" wrap="square" lIns="0" tIns="7316" rIns="0" bIns="0" rtlCol="0">
            <a:spAutoFit/>
          </a:bodyPr>
          <a:lstStyle>
            <a:defPPr>
              <a:defRPr kern="0"/>
            </a:defPPr>
          </a:lstStyle>
          <a:p>
            <a:pPr marL="215636" marR="3081" indent="-207935">
              <a:lnSpc>
                <a:spcPct val="101000"/>
              </a:lnSpc>
              <a:spcBef>
                <a:spcPts val="58"/>
              </a:spcBef>
              <a:buFont typeface="Arial" panose="020B0604020202020204" pitchFamily="34" charset="0"/>
              <a:buChar char="•"/>
            </a:pPr>
            <a:r>
              <a:rPr sz="1455" spc="-6" err="1">
                <a:latin typeface="Globotipo Texto" panose="00000500000000000000" pitchFamily="50" charset="0"/>
                <a:cs typeface="Open Sans"/>
              </a:rPr>
              <a:t>Produtos</a:t>
            </a:r>
            <a:r>
              <a:rPr sz="1455" spc="-6">
                <a:latin typeface="Globotipo Texto" panose="00000500000000000000" pitchFamily="50" charset="0"/>
                <a:cs typeface="Open Sans"/>
              </a:rPr>
              <a:t> </a:t>
            </a:r>
            <a:r>
              <a:rPr sz="1455" spc="-6" err="1">
                <a:latin typeface="Globotipo Texto" panose="00000500000000000000" pitchFamily="50" charset="0"/>
                <a:cs typeface="Open Sans"/>
              </a:rPr>
              <a:t>financeiros</a:t>
            </a:r>
            <a:r>
              <a:rPr sz="1455" spc="-6">
                <a:latin typeface="Globotipo Texto" panose="00000500000000000000" pitchFamily="50" charset="0"/>
                <a:cs typeface="Open Sans"/>
              </a:rPr>
              <a:t> </a:t>
            </a:r>
            <a:r>
              <a:rPr sz="1455" spc="-6" err="1">
                <a:latin typeface="Globotipo Texto" panose="00000500000000000000" pitchFamily="50" charset="0"/>
                <a:cs typeface="Open Sans"/>
              </a:rPr>
              <a:t>ligados</a:t>
            </a:r>
            <a:r>
              <a:rPr sz="1455" spc="-6">
                <a:latin typeface="Globotipo Texto" panose="00000500000000000000" pitchFamily="50" charset="0"/>
                <a:cs typeface="Open Sans"/>
              </a:rPr>
              <a:t> </a:t>
            </a:r>
            <a:r>
              <a:rPr sz="1455" spc="-6" err="1">
                <a:latin typeface="Globotipo Texto" panose="00000500000000000000" pitchFamily="50" charset="0"/>
                <a:cs typeface="Open Sans"/>
              </a:rPr>
              <a:t>ao</a:t>
            </a:r>
            <a:r>
              <a:rPr sz="1455" spc="-6">
                <a:latin typeface="Globotipo Texto" panose="00000500000000000000" pitchFamily="50" charset="0"/>
                <a:cs typeface="Open Sans"/>
              </a:rPr>
              <a:t> </a:t>
            </a:r>
            <a:r>
              <a:rPr sz="1455" spc="-6" err="1">
                <a:latin typeface="Globotipo Texto" panose="00000500000000000000" pitchFamily="50" charset="0"/>
                <a:cs typeface="Open Sans"/>
              </a:rPr>
              <a:t>agro</a:t>
            </a:r>
            <a:r>
              <a:rPr sz="1455" spc="-6">
                <a:latin typeface="Globotipo Texto" panose="00000500000000000000" pitchFamily="50" charset="0"/>
                <a:cs typeface="Open Sans"/>
              </a:rPr>
              <a:t> (</a:t>
            </a:r>
            <a:r>
              <a:rPr sz="1455" spc="-6" err="1">
                <a:latin typeface="Globotipo Texto" panose="00000500000000000000" pitchFamily="50" charset="0"/>
                <a:cs typeface="Open Sans"/>
              </a:rPr>
              <a:t>Fiagros</a:t>
            </a:r>
            <a:r>
              <a:rPr sz="1455" spc="-6">
                <a:latin typeface="Globotipo Texto" panose="00000500000000000000" pitchFamily="50" charset="0"/>
                <a:cs typeface="Open Sans"/>
              </a:rPr>
              <a:t>, LCA, CRA, </a:t>
            </a:r>
            <a:r>
              <a:rPr sz="1455" spc="-6" err="1">
                <a:latin typeface="Globotipo Texto" panose="00000500000000000000" pitchFamily="50" charset="0"/>
                <a:cs typeface="Open Sans"/>
              </a:rPr>
              <a:t>Ações</a:t>
            </a:r>
            <a:r>
              <a:rPr sz="1455" spc="-6">
                <a:latin typeface="Globotipo Texto" panose="00000500000000000000" pitchFamily="50" charset="0"/>
                <a:cs typeface="Open Sans"/>
              </a:rPr>
              <a:t>) </a:t>
            </a:r>
            <a:r>
              <a:rPr sz="1455" spc="-6" err="1">
                <a:latin typeface="Globotipo Texto" panose="00000500000000000000" pitchFamily="50" charset="0"/>
                <a:cs typeface="Open Sans"/>
              </a:rPr>
              <a:t>Resultados</a:t>
            </a:r>
            <a:r>
              <a:rPr sz="1455" spc="-6">
                <a:latin typeface="Globotipo Texto" panose="00000500000000000000" pitchFamily="50" charset="0"/>
                <a:cs typeface="Open Sans"/>
              </a:rPr>
              <a:t>, </a:t>
            </a:r>
            <a:r>
              <a:rPr lang="pt-BR" sz="1455" spc="-6" err="1">
                <a:latin typeface="Globotipo Texto" panose="00000500000000000000" pitchFamily="50" charset="0"/>
                <a:cs typeface="Open Sans"/>
              </a:rPr>
              <a:t>B</a:t>
            </a:r>
            <a:r>
              <a:rPr sz="1455" spc="-6" err="1">
                <a:latin typeface="Globotipo Texto" panose="00000500000000000000" pitchFamily="50" charset="0"/>
                <a:cs typeface="Open Sans"/>
              </a:rPr>
              <a:t>alanços</a:t>
            </a:r>
            <a:r>
              <a:rPr sz="1455" spc="-6">
                <a:latin typeface="Globotipo Texto" panose="00000500000000000000" pitchFamily="50" charset="0"/>
                <a:cs typeface="Open Sans"/>
              </a:rPr>
              <a:t>, IPO´s</a:t>
            </a:r>
          </a:p>
        </p:txBody>
      </p:sp>
      <p:sp>
        <p:nvSpPr>
          <p:cNvPr id="103" name="Retângulo 102"/>
          <p:cNvSpPr/>
          <p:nvPr/>
        </p:nvSpPr>
        <p:spPr>
          <a:xfrm>
            <a:off x="8777526" y="2699834"/>
            <a:ext cx="4676571" cy="620170"/>
          </a:xfrm>
          <a:prstGeom prst="rect">
            <a:avLst/>
          </a:prstGeom>
        </p:spPr>
        <p:txBody>
          <a:bodyPr wrap="square">
            <a:spAutoFit/>
          </a:bodyPr>
          <a:lstStyle/>
          <a:p>
            <a:pPr marL="7701" marR="1648844">
              <a:lnSpc>
                <a:spcPct val="101000"/>
              </a:lnSpc>
              <a:spcBef>
                <a:spcPts val="58"/>
              </a:spcBef>
            </a:pPr>
            <a:r>
              <a:rPr lang="pt-BR" sz="1698" b="1" spc="-6">
                <a:latin typeface="Globotipo Texto" panose="00000500000000000000" pitchFamily="50" charset="0"/>
                <a:cs typeface="Open Sans Extrabold"/>
              </a:rPr>
              <a:t>AGRO PARA CONSUMIDOR/ SOCIEDADE</a:t>
            </a:r>
          </a:p>
        </p:txBody>
      </p:sp>
      <p:sp>
        <p:nvSpPr>
          <p:cNvPr id="104" name="Retângulo 103"/>
          <p:cNvSpPr/>
          <p:nvPr/>
        </p:nvSpPr>
        <p:spPr>
          <a:xfrm>
            <a:off x="8777526" y="5359280"/>
            <a:ext cx="1755594" cy="620170"/>
          </a:xfrm>
          <a:prstGeom prst="rect">
            <a:avLst/>
          </a:prstGeom>
        </p:spPr>
        <p:txBody>
          <a:bodyPr wrap="square">
            <a:spAutoFit/>
          </a:bodyPr>
          <a:lstStyle/>
          <a:p>
            <a:pPr marL="7701" marR="3081">
              <a:lnSpc>
                <a:spcPct val="101000"/>
              </a:lnSpc>
              <a:spcBef>
                <a:spcPts val="58"/>
              </a:spcBef>
            </a:pPr>
            <a:r>
              <a:rPr lang="pt-BR" sz="1698" b="1" spc="-6">
                <a:latin typeface="Globotipo Texto" panose="00000500000000000000" pitchFamily="50" charset="0"/>
                <a:cs typeface="Open Sans Extrabold"/>
              </a:rPr>
              <a:t>INVESTIDORES DO AGRO</a:t>
            </a:r>
          </a:p>
        </p:txBody>
      </p:sp>
      <p:sp>
        <p:nvSpPr>
          <p:cNvPr id="105" name="object 34">
            <a:extLst>
              <a:ext uri="{FF2B5EF4-FFF2-40B4-BE49-F238E27FC236}">
                <a16:creationId xmlns:a16="http://schemas.microsoft.com/office/drawing/2014/main" id="{6E8B637E-5B4F-0CC3-4B18-6842BB5FCFCA}"/>
              </a:ext>
            </a:extLst>
          </p:cNvPr>
          <p:cNvSpPr/>
          <p:nvPr/>
        </p:nvSpPr>
        <p:spPr>
          <a:xfrm>
            <a:off x="3745634" y="1122887"/>
            <a:ext cx="27724" cy="5518972"/>
          </a:xfrm>
          <a:custGeom>
            <a:avLst/>
            <a:gdLst/>
            <a:ahLst/>
            <a:cxnLst/>
            <a:rect l="l" t="t" r="r" b="b"/>
            <a:pathLst>
              <a:path h="7130415">
                <a:moveTo>
                  <a:pt x="0" y="0"/>
                </a:moveTo>
                <a:lnTo>
                  <a:pt x="0" y="7130201"/>
                </a:lnTo>
              </a:path>
            </a:pathLst>
          </a:custGeom>
          <a:ln w="31412">
            <a:solidFill>
              <a:srgbClr val="000000"/>
            </a:solidFill>
            <a:prstDash val="dot"/>
          </a:ln>
        </p:spPr>
        <p:txBody>
          <a:bodyPr wrap="square" lIns="0" tIns="0" rIns="0" bIns="0" rtlCol="0"/>
          <a:lstStyle>
            <a:defPPr>
              <a:defRPr kern="0"/>
            </a:defPPr>
          </a:lstStyle>
          <a:p>
            <a:endParaRPr sz="1092"/>
          </a:p>
        </p:txBody>
      </p:sp>
      <p:sp>
        <p:nvSpPr>
          <p:cNvPr id="2" name="Elipse 1"/>
          <p:cNvSpPr/>
          <p:nvPr/>
        </p:nvSpPr>
        <p:spPr>
          <a:xfrm>
            <a:off x="977294" y="930489"/>
            <a:ext cx="1686118" cy="1686118"/>
          </a:xfrm>
          <a:prstGeom prst="ellipse">
            <a:avLst/>
          </a:prstGeom>
          <a:solidFill>
            <a:srgbClr val="0493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a:latin typeface="Open Sans"/>
              </a:rPr>
              <a:t>CULTURAS</a:t>
            </a:r>
          </a:p>
        </p:txBody>
      </p:sp>
      <p:sp>
        <p:nvSpPr>
          <p:cNvPr id="61" name="Elipse 60"/>
          <p:cNvSpPr/>
          <p:nvPr/>
        </p:nvSpPr>
        <p:spPr>
          <a:xfrm>
            <a:off x="4904672" y="901743"/>
            <a:ext cx="1686118" cy="1686118"/>
          </a:xfrm>
          <a:prstGeom prst="ellipse">
            <a:avLst/>
          </a:prstGeom>
          <a:solidFill>
            <a:srgbClr val="0493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a:latin typeface="Open Sans"/>
              </a:rPr>
              <a:t>FERRAMENTAS</a:t>
            </a:r>
          </a:p>
        </p:txBody>
      </p:sp>
      <p:sp>
        <p:nvSpPr>
          <p:cNvPr id="67" name="Elipse 66"/>
          <p:cNvSpPr/>
          <p:nvPr/>
        </p:nvSpPr>
        <p:spPr>
          <a:xfrm>
            <a:off x="9042065" y="901743"/>
            <a:ext cx="1686118" cy="1686118"/>
          </a:xfrm>
          <a:prstGeom prst="ellipse">
            <a:avLst/>
          </a:prstGeom>
          <a:solidFill>
            <a:srgbClr val="0493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a:latin typeface="Open Sans"/>
              </a:rPr>
              <a:t>TEMAS TRANSVERSAIS</a:t>
            </a:r>
          </a:p>
        </p:txBody>
      </p:sp>
    </p:spTree>
    <p:extLst>
      <p:ext uri="{BB962C8B-B14F-4D97-AF65-F5344CB8AC3E}">
        <p14:creationId xmlns:p14="http://schemas.microsoft.com/office/powerpoint/2010/main" val="1410767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263" y="308779"/>
            <a:ext cx="3315596" cy="2438435"/>
          </a:xfrm>
          <a:prstGeom prst="rect">
            <a:avLst/>
          </a:prstGeom>
        </p:spPr>
      </p:pic>
      <p:pic>
        <p:nvPicPr>
          <p:cNvPr id="32770" name="Picture 2" descr="https://obrasilianista.com.br/wp-content/uploads/2019/05/agronegocio.jpg"/>
          <p:cNvPicPr>
            <a:picLocks noChangeAspect="1" noChangeArrowheads="1"/>
          </p:cNvPicPr>
          <p:nvPr/>
        </p:nvPicPr>
        <p:blipFill rotWithShape="1">
          <a:blip r:embed="rId3" cstate="print"/>
          <a:srcRect l="23277" r="27633" b="1287"/>
          <a:stretch/>
        </p:blipFill>
        <p:spPr bwMode="auto">
          <a:xfrm>
            <a:off x="7033808" y="0"/>
            <a:ext cx="5158240" cy="6903366"/>
          </a:xfrm>
          <a:prstGeom prst="rect">
            <a:avLst/>
          </a:prstGeom>
          <a:noFill/>
        </p:spPr>
      </p:pic>
      <p:sp>
        <p:nvSpPr>
          <p:cNvPr id="24" name="CaixaDeTexto 23"/>
          <p:cNvSpPr txBox="1"/>
          <p:nvPr/>
        </p:nvSpPr>
        <p:spPr>
          <a:xfrm>
            <a:off x="1078350" y="3077105"/>
            <a:ext cx="2342308" cy="1138773"/>
          </a:xfrm>
          <a:prstGeom prst="rect">
            <a:avLst/>
          </a:prstGeom>
          <a:noFill/>
        </p:spPr>
        <p:txBody>
          <a:bodyPr wrap="none" lIns="91440" tIns="45720" rIns="91440" bIns="45720" rtlCol="0" anchor="t">
            <a:spAutoFit/>
          </a:bodyPr>
          <a:lstStyle/>
          <a:p>
            <a:r>
              <a:rPr lang="pt-BR" sz="2000" dirty="0">
                <a:latin typeface="Globotipo Condensada Black" pitchFamily="50" charset="0"/>
              </a:rPr>
              <a:t>LEITORES REVISTA</a:t>
            </a:r>
          </a:p>
          <a:p>
            <a:r>
              <a:rPr lang="pt-BR" sz="1200" dirty="0">
                <a:latin typeface="Globotipo Condensada"/>
              </a:rPr>
              <a:t>(Leu impresso + edição digital)</a:t>
            </a:r>
          </a:p>
          <a:p>
            <a:r>
              <a:rPr lang="pt-BR" sz="2000" dirty="0">
                <a:latin typeface="Globotipo Condensada Black"/>
              </a:rPr>
              <a:t>544 MIL LEITORES</a:t>
            </a:r>
          </a:p>
          <a:p>
            <a:r>
              <a:rPr lang="pt-BR" sz="1600" dirty="0">
                <a:latin typeface="Globotipo Condensada"/>
              </a:rPr>
              <a:t>Circulação:</a:t>
            </a:r>
            <a:r>
              <a:rPr lang="pt-BR" sz="1600" b="1" spc="-1" dirty="0">
                <a:uFill>
                  <a:solidFill>
                    <a:srgbClr val="FFFFFF"/>
                  </a:solidFill>
                </a:uFill>
                <a:latin typeface="Globotipo Condensada"/>
                <a:ea typeface="ヒラギノ角ゴ Pro W3"/>
              </a:rPr>
              <a:t> 22.264</a:t>
            </a:r>
            <a:endParaRPr lang="en-US" sz="1600" dirty="0">
              <a:latin typeface="Globotipo Condensada" pitchFamily="50" charset="0"/>
            </a:endParaRPr>
          </a:p>
        </p:txBody>
      </p:sp>
      <p:sp>
        <p:nvSpPr>
          <p:cNvPr id="25" name="CaixaDeTexto 24"/>
          <p:cNvSpPr txBox="1"/>
          <p:nvPr/>
        </p:nvSpPr>
        <p:spPr>
          <a:xfrm>
            <a:off x="1078350" y="4492248"/>
            <a:ext cx="2522037" cy="1015663"/>
          </a:xfrm>
          <a:prstGeom prst="rect">
            <a:avLst/>
          </a:prstGeom>
          <a:noFill/>
        </p:spPr>
        <p:txBody>
          <a:bodyPr wrap="none" lIns="91440" tIns="45720" rIns="91440" bIns="45720" rtlCol="0" anchor="t">
            <a:spAutoFit/>
          </a:bodyPr>
          <a:lstStyle/>
          <a:p>
            <a:r>
              <a:rPr lang="pt-BR" sz="2000" dirty="0">
                <a:latin typeface="Globotipo Condensada Black" panose="00000A06000000000000" pitchFamily="50" charset="0"/>
              </a:rPr>
              <a:t>LEITORES SITE</a:t>
            </a:r>
          </a:p>
          <a:p>
            <a:r>
              <a:rPr lang="pt-BR" sz="2000" dirty="0">
                <a:latin typeface="Globotipo Condensada"/>
              </a:rPr>
              <a:t>4,4 MM visitantes únicos</a:t>
            </a:r>
          </a:p>
          <a:p>
            <a:r>
              <a:rPr lang="pt-BR" sz="2000" dirty="0">
                <a:latin typeface="Globotipo Condensada"/>
              </a:rPr>
              <a:t>1,3 MM </a:t>
            </a:r>
            <a:r>
              <a:rPr lang="pt-BR" sz="2000" dirty="0" err="1">
                <a:latin typeface="Globotipo Condensada"/>
              </a:rPr>
              <a:t>pageviews</a:t>
            </a:r>
            <a:endParaRPr lang="pt-BR" sz="2000" dirty="0">
              <a:latin typeface="Globotipo Condensada"/>
            </a:endParaRPr>
          </a:p>
        </p:txBody>
      </p:sp>
      <p:pic>
        <p:nvPicPr>
          <p:cNvPr id="26" name="Picture 2" descr="Resultado de imagem para icon facebo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6487" y="3418993"/>
            <a:ext cx="256165" cy="2561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Resultado de imagem para instagram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8596" y="3740151"/>
            <a:ext cx="336000" cy="255372"/>
          </a:xfrm>
          <a:prstGeom prst="rect">
            <a:avLst/>
          </a:prstGeom>
          <a:noFill/>
          <a:extLst>
            <a:ext uri="{909E8E84-426E-40DD-AFC4-6F175D3DCCD1}">
              <a14:hiddenFill xmlns:a14="http://schemas.microsoft.com/office/drawing/2010/main">
                <a:solidFill>
                  <a:srgbClr val="FFFFFF"/>
                </a:solidFill>
              </a14:hiddenFill>
            </a:ext>
          </a:extLst>
        </p:spPr>
      </p:pic>
      <p:sp>
        <p:nvSpPr>
          <p:cNvPr id="29" name="CaixaDeTexto 28">
            <a:extLst>
              <a:ext uri="{FF2B5EF4-FFF2-40B4-BE49-F238E27FC236}">
                <a16:creationId xmlns:a16="http://schemas.microsoft.com/office/drawing/2014/main" id="{DB0660C8-797C-408D-973C-404CE3E62FD3}"/>
              </a:ext>
            </a:extLst>
          </p:cNvPr>
          <p:cNvSpPr txBox="1"/>
          <p:nvPr/>
        </p:nvSpPr>
        <p:spPr>
          <a:xfrm>
            <a:off x="209028" y="6152885"/>
            <a:ext cx="6824780" cy="553998"/>
          </a:xfrm>
          <a:prstGeom prst="rect">
            <a:avLst/>
          </a:prstGeom>
          <a:noFill/>
        </p:spPr>
        <p:txBody>
          <a:bodyPr wrap="square" lIns="91440" tIns="45720" rIns="91440" bIns="45720" anchor="t">
            <a:spAutoFit/>
          </a:bodyPr>
          <a:lstStyle/>
          <a:p>
            <a:r>
              <a:rPr lang="pt-BR" sz="1000" spc="-1" dirty="0">
                <a:uFill>
                  <a:solidFill>
                    <a:srgbClr val="FFFFFF"/>
                  </a:solidFill>
                </a:uFill>
                <a:latin typeface="Calibri"/>
                <a:ea typeface="Calibri"/>
                <a:cs typeface="Calibri"/>
              </a:rPr>
              <a:t>Fontes: Kantar Ibope Media – TG BR 2025 R2 - Pessoas: Leitores Revista: Leu impresso nos últimos 6 meses + Leu edição digital (sem sobreposição) //</a:t>
            </a:r>
            <a:r>
              <a:rPr lang="pt-BR" sz="1000" spc="-1" dirty="0">
                <a:uFill>
                  <a:solidFill>
                    <a:srgbClr val="FFFFFF"/>
                  </a:solidFill>
                </a:uFill>
                <a:latin typeface="Calibri"/>
                <a:ea typeface="+mn-lt"/>
                <a:cs typeface="Calibri"/>
              </a:rPr>
              <a:t> </a:t>
            </a:r>
            <a:r>
              <a:rPr lang="pt-BR" sz="1000" spc="-1" dirty="0">
                <a:uFill>
                  <a:solidFill>
                    <a:srgbClr val="FFFFFF"/>
                  </a:solidFill>
                </a:uFill>
                <a:latin typeface="Calibri"/>
                <a:ea typeface="Calibri"/>
                <a:cs typeface="Calibri"/>
              </a:rPr>
              <a:t>IVC : Revistas: Junho 2025 (impresso + digital) // Comscore </a:t>
            </a:r>
            <a:r>
              <a:rPr lang="pt-BR" sz="1000" spc="-1" dirty="0" err="1">
                <a:uFill>
                  <a:solidFill>
                    <a:srgbClr val="FFFFFF"/>
                  </a:solidFill>
                </a:uFill>
                <a:latin typeface="Calibri"/>
                <a:ea typeface="Calibri"/>
                <a:cs typeface="Calibri"/>
              </a:rPr>
              <a:t>Multi-Plataform</a:t>
            </a:r>
            <a:r>
              <a:rPr lang="pt-BR" sz="1000" spc="-1" dirty="0">
                <a:uFill>
                  <a:solidFill>
                    <a:srgbClr val="FFFFFF"/>
                  </a:solidFill>
                </a:uFill>
                <a:latin typeface="Calibri"/>
                <a:ea typeface="Calibri"/>
                <a:cs typeface="Calibri"/>
              </a:rPr>
              <a:t> Agosto 2025 // </a:t>
            </a:r>
          </a:p>
          <a:p>
            <a:r>
              <a:rPr lang="pt-BR" sz="1000" spc="-1" dirty="0" err="1">
                <a:uFill>
                  <a:solidFill>
                    <a:srgbClr val="FFFFFF"/>
                  </a:solidFill>
                </a:uFill>
                <a:latin typeface="Calibri"/>
                <a:ea typeface="Calibri"/>
                <a:cs typeface="Calibri"/>
              </a:rPr>
              <a:t>Analytics</a:t>
            </a:r>
            <a:r>
              <a:rPr lang="pt-BR" sz="1000" spc="-1" dirty="0">
                <a:uFill>
                  <a:solidFill>
                    <a:srgbClr val="FFFFFF"/>
                  </a:solidFill>
                </a:uFill>
                <a:latin typeface="Calibri"/>
                <a:ea typeface="Calibri"/>
                <a:cs typeface="Calibri"/>
              </a:rPr>
              <a:t> Redes Sociais Agosto 2025</a:t>
            </a:r>
            <a:endParaRPr lang="pt-BR" dirty="0"/>
          </a:p>
        </p:txBody>
      </p:sp>
      <p:sp>
        <p:nvSpPr>
          <p:cNvPr id="30" name="Título 7">
            <a:extLst>
              <a:ext uri="{FF2B5EF4-FFF2-40B4-BE49-F238E27FC236}">
                <a16:creationId xmlns:a16="http://schemas.microsoft.com/office/drawing/2014/main" id="{D9DA58FB-A286-B54C-86D5-8DADE9430A6F}"/>
              </a:ext>
            </a:extLst>
          </p:cNvPr>
          <p:cNvSpPr txBox="1">
            <a:spLocks/>
          </p:cNvSpPr>
          <p:nvPr/>
        </p:nvSpPr>
        <p:spPr bwMode="auto">
          <a:xfrm>
            <a:off x="3980817" y="3077105"/>
            <a:ext cx="2821035" cy="258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t">
            <a:spAutoFit/>
          </a:bodyPr>
          <a:lstStyle>
            <a:lvl1pPr marL="379413" indent="-3794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ヒラギノ角ゴ Pro W3" panose="020B0300000000000000" pitchFamily="34" charset="-128"/>
              </a:defRPr>
            </a:lvl9pPr>
          </a:lstStyle>
          <a:p>
            <a:pPr marL="379095" indent="-379095">
              <a:lnSpc>
                <a:spcPct val="100000"/>
              </a:lnSpc>
              <a:spcBef>
                <a:spcPct val="0"/>
              </a:spcBef>
              <a:buNone/>
            </a:pPr>
            <a:r>
              <a:rPr lang="en-US" altLang="pt-BR" sz="2000" dirty="0">
                <a:latin typeface="Globotipo Condensada Black"/>
                <a:ea typeface="+mn-ea"/>
              </a:rPr>
              <a:t>REDES SOCIAIS</a:t>
            </a:r>
          </a:p>
          <a:p>
            <a:pPr marL="379095" indent="-379095">
              <a:lnSpc>
                <a:spcPct val="100000"/>
              </a:lnSpc>
              <a:spcBef>
                <a:spcPct val="0"/>
              </a:spcBef>
              <a:buNone/>
            </a:pPr>
            <a:r>
              <a:rPr lang="en-US" altLang="pt-BR" sz="2000" dirty="0">
                <a:latin typeface="Globotipo Condensada Black"/>
                <a:ea typeface="+mn-ea"/>
              </a:rPr>
              <a:t>1,0 MM </a:t>
            </a:r>
            <a:r>
              <a:rPr lang="en-US" altLang="pt-BR" sz="1200" dirty="0">
                <a:solidFill>
                  <a:schemeClr val="tx1">
                    <a:lumMod val="95000"/>
                    <a:lumOff val="5000"/>
                  </a:schemeClr>
                </a:solidFill>
                <a:latin typeface="Globotipo Condensada"/>
                <a:ea typeface="ヒラギノ角ゴ Pro W3"/>
                <a:cs typeface="Arial"/>
              </a:rPr>
              <a:t> </a:t>
            </a:r>
            <a:r>
              <a:rPr lang="en-US" altLang="pt-BR" sz="1200" dirty="0" err="1">
                <a:solidFill>
                  <a:schemeClr val="tx1">
                    <a:lumMod val="95000"/>
                    <a:lumOff val="5000"/>
                  </a:schemeClr>
                </a:solidFill>
                <a:latin typeface="Globotipo Condensada"/>
                <a:ea typeface="ヒラギノ角ゴ Pro W3"/>
                <a:cs typeface="Arial"/>
              </a:rPr>
              <a:t>seguidores</a:t>
            </a:r>
            <a:endParaRPr lang="en-US" altLang="pt-BR" sz="1200" dirty="0">
              <a:solidFill>
                <a:schemeClr val="tx1">
                  <a:lumMod val="95000"/>
                  <a:lumOff val="5000"/>
                </a:schemeClr>
              </a:solidFill>
              <a:latin typeface="Globotipo Condensada"/>
              <a:ea typeface="ヒラギノ角ゴ Pro W3"/>
              <a:cs typeface="Arial"/>
            </a:endParaRPr>
          </a:p>
          <a:p>
            <a:pPr marL="379095" indent="-379095">
              <a:lnSpc>
                <a:spcPct val="100000"/>
              </a:lnSpc>
              <a:spcBef>
                <a:spcPct val="0"/>
              </a:spcBef>
              <a:buNone/>
            </a:pPr>
            <a:r>
              <a:rPr lang="en-US" altLang="pt-BR" sz="2000" dirty="0">
                <a:latin typeface="Globotipo Condensada Black"/>
                <a:ea typeface="+mn-ea"/>
              </a:rPr>
              <a:t>770 mil </a:t>
            </a:r>
            <a:r>
              <a:rPr lang="en-US" altLang="pt-BR" sz="1200" dirty="0" err="1">
                <a:solidFill>
                  <a:schemeClr val="tx1">
                    <a:lumMod val="95000"/>
                    <a:lumOff val="5000"/>
                  </a:schemeClr>
                </a:solidFill>
                <a:latin typeface="Globotipo Condensada"/>
                <a:ea typeface="ヒラギノ角ゴ Pro W3"/>
                <a:cs typeface="Arial"/>
              </a:rPr>
              <a:t>seguidores</a:t>
            </a:r>
            <a:endParaRPr lang="en-US" altLang="pt-BR" sz="1200" dirty="0">
              <a:solidFill>
                <a:schemeClr val="tx1">
                  <a:lumMod val="95000"/>
                  <a:lumOff val="5000"/>
                </a:schemeClr>
              </a:solidFill>
              <a:latin typeface="Globotipo Condensada"/>
              <a:ea typeface="ヒラギノ角ゴ Pro W3"/>
              <a:cs typeface="Arial"/>
            </a:endParaRPr>
          </a:p>
          <a:p>
            <a:pPr marL="379095" indent="-379095">
              <a:lnSpc>
                <a:spcPct val="100000"/>
              </a:lnSpc>
              <a:spcBef>
                <a:spcPct val="0"/>
              </a:spcBef>
              <a:buNone/>
            </a:pPr>
            <a:r>
              <a:rPr lang="en-US" altLang="pt-BR" sz="2000" dirty="0">
                <a:latin typeface="Globotipo Condensada Black"/>
                <a:ea typeface="+mn-ea"/>
              </a:rPr>
              <a:t>249 mil </a:t>
            </a:r>
            <a:r>
              <a:rPr lang="en-US" altLang="pt-BR" sz="1200" dirty="0" err="1">
                <a:solidFill>
                  <a:schemeClr val="tx1">
                    <a:lumMod val="95000"/>
                    <a:lumOff val="5000"/>
                  </a:schemeClr>
                </a:solidFill>
                <a:latin typeface="Globotipo Condensada"/>
                <a:ea typeface="ヒラギノ角ゴ Pro W3"/>
                <a:cs typeface="Arial"/>
              </a:rPr>
              <a:t>seguidores</a:t>
            </a:r>
            <a:endParaRPr lang="en-US" altLang="pt-BR" sz="1200" dirty="0">
              <a:solidFill>
                <a:schemeClr val="tx1">
                  <a:lumMod val="95000"/>
                  <a:lumOff val="5000"/>
                </a:schemeClr>
              </a:solidFill>
              <a:latin typeface="Globotipo Condensada"/>
              <a:ea typeface="ヒラギノ角ゴ Pro W3"/>
              <a:cs typeface="Arial"/>
            </a:endParaRPr>
          </a:p>
          <a:p>
            <a:pPr marL="379095" indent="-379095">
              <a:lnSpc>
                <a:spcPct val="100000"/>
              </a:lnSpc>
              <a:spcBef>
                <a:spcPct val="0"/>
              </a:spcBef>
              <a:buNone/>
            </a:pPr>
            <a:r>
              <a:rPr lang="en-US" altLang="pt-BR" sz="2000" b="1" dirty="0">
                <a:solidFill>
                  <a:schemeClr val="tx1">
                    <a:lumMod val="95000"/>
                    <a:lumOff val="5000"/>
                  </a:schemeClr>
                </a:solidFill>
                <a:latin typeface="Globotipo Condensada Black" panose="00000A06000000000000" pitchFamily="50" charset="0"/>
                <a:cs typeface="Arial"/>
              </a:rPr>
              <a:t>117 mil </a:t>
            </a:r>
            <a:r>
              <a:rPr lang="en-US" altLang="pt-BR" sz="1200" dirty="0" err="1">
                <a:solidFill>
                  <a:schemeClr val="tx1">
                    <a:lumMod val="95000"/>
                    <a:lumOff val="5000"/>
                  </a:schemeClr>
                </a:solidFill>
                <a:latin typeface="Globotipo Condensada" pitchFamily="50" charset="0"/>
                <a:cs typeface="Arial" panose="020B0604020202020204" pitchFamily="34" charset="0"/>
              </a:rPr>
              <a:t>seguidores</a:t>
            </a:r>
            <a:endParaRPr lang="en-US" altLang="pt-BR" sz="1200" dirty="0">
              <a:solidFill>
                <a:schemeClr val="tx1">
                  <a:lumMod val="95000"/>
                  <a:lumOff val="5000"/>
                </a:schemeClr>
              </a:solidFill>
              <a:latin typeface="Globotipo Condensada" pitchFamily="50" charset="0"/>
              <a:cs typeface="Arial" panose="020B0604020202020204" pitchFamily="34" charset="0"/>
            </a:endParaRPr>
          </a:p>
          <a:p>
            <a:pPr marL="379095" indent="-379095">
              <a:lnSpc>
                <a:spcPct val="100000"/>
              </a:lnSpc>
              <a:spcBef>
                <a:spcPct val="0"/>
              </a:spcBef>
              <a:buNone/>
            </a:pPr>
            <a:r>
              <a:rPr lang="en-US" altLang="pt-BR" sz="2000" dirty="0">
                <a:solidFill>
                  <a:schemeClr val="tx1">
                    <a:lumMod val="95000"/>
                    <a:lumOff val="5000"/>
                  </a:schemeClr>
                </a:solidFill>
                <a:latin typeface="Globotipo Condensada Black" panose="00000A06000000000000" pitchFamily="50" charset="0"/>
                <a:cs typeface="Arial" panose="020B0604020202020204" pitchFamily="34" charset="0"/>
              </a:rPr>
              <a:t>143 mil </a:t>
            </a:r>
            <a:r>
              <a:rPr lang="en-US" altLang="pt-BR" sz="1200" dirty="0" err="1">
                <a:solidFill>
                  <a:schemeClr val="tx1">
                    <a:lumMod val="95000"/>
                    <a:lumOff val="5000"/>
                  </a:schemeClr>
                </a:solidFill>
                <a:latin typeface="Globotipo Condensada" pitchFamily="50" charset="0"/>
                <a:cs typeface="Arial" panose="020B0604020202020204" pitchFamily="34" charset="0"/>
              </a:rPr>
              <a:t>seguidores</a:t>
            </a:r>
            <a:endParaRPr lang="en-US" altLang="pt-BR" sz="1200" dirty="0">
              <a:solidFill>
                <a:schemeClr val="tx1">
                  <a:lumMod val="95000"/>
                  <a:lumOff val="5000"/>
                </a:schemeClr>
              </a:solidFill>
              <a:latin typeface="Globotipo Condensada" pitchFamily="50" charset="0"/>
              <a:cs typeface="Arial" panose="020B0604020202020204" pitchFamily="34" charset="0"/>
            </a:endParaRPr>
          </a:p>
          <a:p>
            <a:pPr marL="379095" indent="-379095">
              <a:lnSpc>
                <a:spcPct val="100000"/>
              </a:lnSpc>
              <a:spcBef>
                <a:spcPct val="0"/>
              </a:spcBef>
              <a:buNone/>
            </a:pPr>
            <a:r>
              <a:rPr lang="en-US" altLang="pt-BR" sz="2000" dirty="0">
                <a:solidFill>
                  <a:schemeClr val="tx1">
                    <a:lumMod val="95000"/>
                    <a:lumOff val="5000"/>
                  </a:schemeClr>
                </a:solidFill>
                <a:latin typeface="Globotipo Condensada Black"/>
                <a:ea typeface="ヒラギノ角ゴ Pro W3"/>
                <a:cs typeface="Arial"/>
              </a:rPr>
              <a:t>36 mil </a:t>
            </a:r>
            <a:r>
              <a:rPr lang="en-US" altLang="pt-BR" sz="1200" dirty="0" err="1">
                <a:solidFill>
                  <a:schemeClr val="tx1">
                    <a:lumMod val="95000"/>
                    <a:lumOff val="5000"/>
                  </a:schemeClr>
                </a:solidFill>
                <a:latin typeface="Globotipo Condensada"/>
                <a:ea typeface="ヒラギノ角ゴ Pro W3"/>
                <a:cs typeface="Arial"/>
              </a:rPr>
              <a:t>seguidores</a:t>
            </a:r>
            <a:endParaRPr lang="en-US" altLang="pt-BR" sz="1200" dirty="0">
              <a:solidFill>
                <a:schemeClr val="tx1">
                  <a:lumMod val="95000"/>
                  <a:lumOff val="5000"/>
                </a:schemeClr>
              </a:solidFill>
              <a:latin typeface="Globotipo Condensada"/>
              <a:ea typeface="ヒラギノ角ゴ Pro W3"/>
              <a:cs typeface="Arial"/>
            </a:endParaRPr>
          </a:p>
          <a:p>
            <a:pPr marL="379095" indent="-379095">
              <a:lnSpc>
                <a:spcPct val="100000"/>
              </a:lnSpc>
              <a:spcBef>
                <a:spcPct val="0"/>
              </a:spcBef>
              <a:buNone/>
            </a:pPr>
            <a:r>
              <a:rPr lang="en-US" altLang="pt-BR" sz="2000" dirty="0">
                <a:solidFill>
                  <a:schemeClr val="tx1">
                    <a:lumMod val="95000"/>
                    <a:lumOff val="5000"/>
                  </a:schemeClr>
                </a:solidFill>
                <a:latin typeface="Globotipo Condensada Black" panose="00000A06000000000000" pitchFamily="50" charset="0"/>
                <a:cs typeface="Arial" panose="020B0604020202020204" pitchFamily="34" charset="0"/>
              </a:rPr>
              <a:t>19 mil </a:t>
            </a:r>
            <a:r>
              <a:rPr lang="en-US" altLang="pt-BR" sz="1200" dirty="0" err="1">
                <a:solidFill>
                  <a:schemeClr val="tx1">
                    <a:lumMod val="95000"/>
                    <a:lumOff val="5000"/>
                  </a:schemeClr>
                </a:solidFill>
                <a:latin typeface="Globotipo Condensada" pitchFamily="50" charset="0"/>
                <a:cs typeface="Arial" panose="020B0604020202020204" pitchFamily="34" charset="0"/>
              </a:rPr>
              <a:t>seguidores</a:t>
            </a:r>
            <a:endParaRPr lang="en-US" altLang="pt-BR" sz="1200" dirty="0">
              <a:solidFill>
                <a:schemeClr val="tx1">
                  <a:lumMod val="95000"/>
                  <a:lumOff val="5000"/>
                </a:schemeClr>
              </a:solidFill>
              <a:latin typeface="Globotipo Condensada" pitchFamily="50" charset="0"/>
              <a:cs typeface="Arial" panose="020B0604020202020204" pitchFamily="34" charset="0"/>
            </a:endParaRPr>
          </a:p>
        </p:txBody>
      </p:sp>
      <p:sp>
        <p:nvSpPr>
          <p:cNvPr id="9" name="Retângulo 8"/>
          <p:cNvSpPr/>
          <p:nvPr/>
        </p:nvSpPr>
        <p:spPr>
          <a:xfrm>
            <a:off x="5977217" y="3244334"/>
            <a:ext cx="237566" cy="369332"/>
          </a:xfrm>
          <a:prstGeom prst="rect">
            <a:avLst/>
          </a:prstGeom>
        </p:spPr>
        <p:txBody>
          <a:bodyPr wrap="none">
            <a:spAutoFit/>
          </a:bodyPr>
          <a:lstStyle/>
          <a:p>
            <a:r>
              <a:rPr lang="pt-BR"/>
              <a:t> </a:t>
            </a:r>
          </a:p>
        </p:txBody>
      </p:sp>
      <p:pic>
        <p:nvPicPr>
          <p:cNvPr id="2" name="Image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7046" y="4038202"/>
            <a:ext cx="245606" cy="245606"/>
          </a:xfrm>
          <a:prstGeom prst="rect">
            <a:avLst/>
          </a:prstGeom>
        </p:spPr>
      </p:pic>
      <p:pic>
        <p:nvPicPr>
          <p:cNvPr id="15" name="object 27"/>
          <p:cNvPicPr/>
          <p:nvPr/>
        </p:nvPicPr>
        <p:blipFill>
          <a:blip r:embed="rId7" cstate="print"/>
          <a:stretch>
            <a:fillRect/>
          </a:stretch>
        </p:blipFill>
        <p:spPr>
          <a:xfrm>
            <a:off x="3827047" y="4343762"/>
            <a:ext cx="242662" cy="240650"/>
          </a:xfrm>
          <a:prstGeom prst="rect">
            <a:avLst/>
          </a:prstGeom>
        </p:spPr>
      </p:pic>
      <p:pic>
        <p:nvPicPr>
          <p:cNvPr id="16" name="Picture 2" descr="threads, logo, brand, sign, contained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9570" y="4645035"/>
            <a:ext cx="240139" cy="2401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lay, video, youtube, youtube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1489" y="4942870"/>
            <a:ext cx="258219" cy="3007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tiktok, social media, logo, apps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9516" y="5243474"/>
            <a:ext cx="250191" cy="250191"/>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67;p49"/>
          <p:cNvSpPr/>
          <p:nvPr/>
        </p:nvSpPr>
        <p:spPr>
          <a:xfrm>
            <a:off x="4501" y="1438032"/>
            <a:ext cx="482604" cy="4151214"/>
          </a:xfrm>
          <a:prstGeom prst="rect">
            <a:avLst/>
          </a:prstGeom>
          <a:solidFill>
            <a:srgbClr val="04937A">
              <a:alpha val="70110"/>
            </a:srgbClr>
          </a:solidFill>
          <a:ln>
            <a:noFill/>
          </a:ln>
        </p:spPr>
        <p:txBody>
          <a:bodyPr spcFirstLastPara="1" wrap="square" lIns="121876" tIns="121876" rIns="121876" bIns="121876" anchor="ctr" anchorCtr="0">
            <a:noAutofit/>
          </a:bodyPr>
          <a:lstStyle/>
          <a:p>
            <a:pPr algn="l" rtl="0"/>
            <a:endParaRPr sz="1092"/>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033178" y="687"/>
            <a:ext cx="5158010" cy="6856627"/>
          </a:xfrm>
          <a:prstGeom prst="rect">
            <a:avLst/>
          </a:prstGeom>
          <a:noFill/>
          <a:ln>
            <a:noFill/>
          </a:ln>
        </p:spPr>
      </p:pic>
      <p:sp>
        <p:nvSpPr>
          <p:cNvPr id="267" name="Google Shape;267;p49"/>
          <p:cNvSpPr/>
          <p:nvPr/>
        </p:nvSpPr>
        <p:spPr>
          <a:xfrm>
            <a:off x="4501" y="1438032"/>
            <a:ext cx="482604" cy="4151214"/>
          </a:xfrm>
          <a:prstGeom prst="rect">
            <a:avLst/>
          </a:prstGeom>
          <a:solidFill>
            <a:srgbClr val="04937A">
              <a:alpha val="70110"/>
            </a:srgbClr>
          </a:solidFill>
          <a:ln>
            <a:noFill/>
          </a:ln>
        </p:spPr>
        <p:txBody>
          <a:bodyPr spcFirstLastPara="1" wrap="square" lIns="121876" tIns="121876" rIns="121876" bIns="121876" anchor="ctr" anchorCtr="0">
            <a:noAutofit/>
          </a:bodyPr>
          <a:lstStyle/>
          <a:p>
            <a:pPr algn="l" rtl="0"/>
            <a:endParaRPr sz="1092"/>
          </a:p>
        </p:txBody>
      </p:sp>
      <p:pic>
        <p:nvPicPr>
          <p:cNvPr id="9" name="object 96"/>
          <p:cNvPicPr/>
          <p:nvPr/>
        </p:nvPicPr>
        <p:blipFill>
          <a:blip r:embed="rId4" cstate="print"/>
          <a:stretch>
            <a:fillRect/>
          </a:stretch>
        </p:blipFill>
        <p:spPr>
          <a:xfrm>
            <a:off x="804904" y="4534308"/>
            <a:ext cx="1226956" cy="419682"/>
          </a:xfrm>
          <a:prstGeom prst="rect">
            <a:avLst/>
          </a:prstGeom>
        </p:spPr>
      </p:pic>
      <p:sp>
        <p:nvSpPr>
          <p:cNvPr id="11" name="object 97"/>
          <p:cNvSpPr txBox="1"/>
          <p:nvPr/>
        </p:nvSpPr>
        <p:spPr>
          <a:xfrm>
            <a:off x="2628137" y="4534308"/>
            <a:ext cx="2989928" cy="1162498"/>
          </a:xfrm>
          <a:prstGeom prst="rect">
            <a:avLst/>
          </a:prstGeom>
        </p:spPr>
        <p:txBody>
          <a:bodyPr vert="horz" wrap="square" lIns="0" tIns="15875" rIns="0" bIns="0" rtlCol="0" anchor="t">
            <a:spAutoFit/>
          </a:bodyPr>
          <a:lstStyle/>
          <a:p>
            <a:pPr marL="12700" algn="l">
              <a:lnSpc>
                <a:spcPct val="100000"/>
              </a:lnSpc>
              <a:spcBef>
                <a:spcPts val="125"/>
              </a:spcBef>
            </a:pPr>
            <a:r>
              <a:rPr lang="pt-BR" sz="1600" b="1" spc="-25" dirty="0">
                <a:latin typeface="Globotipo Condensada"/>
                <a:cs typeface="Corbel"/>
              </a:rPr>
              <a:t>DIAL/WEB</a:t>
            </a:r>
          </a:p>
          <a:p>
            <a:pPr marL="12700" algn="l">
              <a:lnSpc>
                <a:spcPct val="100000"/>
              </a:lnSpc>
              <a:spcBef>
                <a:spcPts val="125"/>
              </a:spcBef>
            </a:pPr>
            <a:r>
              <a:rPr lang="pt-BR" sz="1600" b="1" spc="-25" dirty="0">
                <a:latin typeface="Globotipo Condensada"/>
                <a:cs typeface="Corbel"/>
              </a:rPr>
              <a:t>89 K </a:t>
            </a:r>
            <a:r>
              <a:rPr lang="pt-BR" sz="1600" spc="-60" dirty="0">
                <a:latin typeface="Globotipo Condensada"/>
                <a:cs typeface="Corbel"/>
              </a:rPr>
              <a:t>(seg. a sex. – 05h30 / 06h00)</a:t>
            </a:r>
          </a:p>
          <a:p>
            <a:pPr marL="12700" algn="l">
              <a:lnSpc>
                <a:spcPct val="100000"/>
              </a:lnSpc>
              <a:spcBef>
                <a:spcPts val="125"/>
              </a:spcBef>
            </a:pPr>
            <a:r>
              <a:rPr lang="pt-BR" sz="1600" b="1" spc="-40" dirty="0">
                <a:latin typeface="Globotipo Condensada"/>
                <a:cs typeface="Corbel"/>
              </a:rPr>
              <a:t>87 </a:t>
            </a:r>
            <a:r>
              <a:rPr lang="pt-BR" sz="1600" b="1" spc="-25" dirty="0">
                <a:latin typeface="Globotipo Condensada"/>
                <a:cs typeface="Corbel"/>
              </a:rPr>
              <a:t>K </a:t>
            </a:r>
            <a:r>
              <a:rPr lang="pt-BR" sz="1600" spc="-60" dirty="0">
                <a:latin typeface="Globotipo Condensada"/>
                <a:cs typeface="Corbel"/>
              </a:rPr>
              <a:t>(terça – 13h00 / 13h30)</a:t>
            </a:r>
          </a:p>
          <a:p>
            <a:pPr marL="12700">
              <a:lnSpc>
                <a:spcPct val="150000"/>
              </a:lnSpc>
              <a:spcBef>
                <a:spcPts val="125"/>
              </a:spcBef>
            </a:pPr>
            <a:r>
              <a:rPr lang="pt-BR" sz="1600" b="1" spc="-25" dirty="0">
                <a:latin typeface="Globotipo Condensada"/>
                <a:cs typeface="Corbel"/>
              </a:rPr>
              <a:t>APP: 57 mil</a:t>
            </a:r>
            <a:endParaRPr lang="pt-BR" sz="1600" spc="-60" dirty="0">
              <a:latin typeface="Globotipo Condensada"/>
              <a:cs typeface="Corbel"/>
            </a:endParaRPr>
          </a:p>
        </p:txBody>
      </p:sp>
      <p:sp>
        <p:nvSpPr>
          <p:cNvPr id="13" name="object 35"/>
          <p:cNvSpPr txBox="1"/>
          <p:nvPr/>
        </p:nvSpPr>
        <p:spPr>
          <a:xfrm>
            <a:off x="804904" y="3922278"/>
            <a:ext cx="4051424" cy="382797"/>
          </a:xfrm>
          <a:prstGeom prst="rect">
            <a:avLst/>
          </a:prstGeom>
        </p:spPr>
        <p:txBody>
          <a:bodyPr vert="horz" wrap="square" lIns="0" tIns="13335" rIns="0" bIns="0" rtlCol="0">
            <a:spAutoFit/>
          </a:bodyPr>
          <a:lstStyle/>
          <a:p>
            <a:pPr marL="26034">
              <a:lnSpc>
                <a:spcPct val="100000"/>
              </a:lnSpc>
              <a:spcBef>
                <a:spcPts val="105"/>
              </a:spcBef>
            </a:pPr>
            <a:r>
              <a:rPr lang="pt-BR" sz="2400" b="1" spc="-80">
                <a:latin typeface="Globotipo Condensada Black" panose="00000A06000000000000" pitchFamily="50" charset="0"/>
                <a:cs typeface="Corbel"/>
              </a:rPr>
              <a:t>OUVINTES ÚNICOS</a:t>
            </a:r>
            <a:endParaRPr sz="2400" baseline="30000">
              <a:latin typeface="Globotipo Condensada Black" panose="00000A06000000000000" pitchFamily="50" charset="0"/>
              <a:cs typeface="Corbel"/>
            </a:endParaRPr>
          </a:p>
        </p:txBody>
      </p:sp>
      <p:pic>
        <p:nvPicPr>
          <p:cNvPr id="14" name="object 34"/>
          <p:cNvPicPr/>
          <p:nvPr/>
        </p:nvPicPr>
        <p:blipFill>
          <a:blip r:embed="rId5" cstate="print"/>
          <a:stretch>
            <a:fillRect/>
          </a:stretch>
        </p:blipFill>
        <p:spPr>
          <a:xfrm>
            <a:off x="2651479" y="2633248"/>
            <a:ext cx="1034465" cy="392673"/>
          </a:xfrm>
          <a:prstGeom prst="rect">
            <a:avLst/>
          </a:prstGeom>
        </p:spPr>
      </p:pic>
      <p:sp>
        <p:nvSpPr>
          <p:cNvPr id="15" name="object 35"/>
          <p:cNvSpPr txBox="1"/>
          <p:nvPr/>
        </p:nvSpPr>
        <p:spPr>
          <a:xfrm>
            <a:off x="2628137" y="3055019"/>
            <a:ext cx="3297870" cy="518732"/>
          </a:xfrm>
          <a:prstGeom prst="rect">
            <a:avLst/>
          </a:prstGeom>
        </p:spPr>
        <p:txBody>
          <a:bodyPr vert="horz" wrap="square" lIns="0" tIns="13335" rIns="0" bIns="0" rtlCol="0" anchor="t">
            <a:spAutoFit/>
          </a:bodyPr>
          <a:lstStyle/>
          <a:p>
            <a:pPr marL="25400">
              <a:spcBef>
                <a:spcPts val="10"/>
              </a:spcBef>
            </a:pPr>
            <a:r>
              <a:rPr lang="pt-BR" sz="1600" b="1" dirty="0">
                <a:latin typeface="Globotipo Condensada"/>
                <a:cs typeface="Corbel"/>
              </a:rPr>
              <a:t>584 K </a:t>
            </a:r>
            <a:r>
              <a:rPr sz="1600" spc="-10" dirty="0">
                <a:latin typeface="Globotipo Condensada"/>
                <a:cs typeface="Corbel"/>
              </a:rPr>
              <a:t>leitores</a:t>
            </a:r>
            <a:endParaRPr lang="pt-BR" sz="1600" dirty="0">
              <a:latin typeface="Globotipo Condensada"/>
              <a:cs typeface="Corbel"/>
            </a:endParaRPr>
          </a:p>
          <a:p>
            <a:pPr marL="12700">
              <a:lnSpc>
                <a:spcPct val="100000"/>
              </a:lnSpc>
              <a:spcBef>
                <a:spcPts val="70"/>
              </a:spcBef>
            </a:pPr>
            <a:r>
              <a:rPr sz="1600" b="1" spc="-50" dirty="0">
                <a:latin typeface="Globotipo Condensada"/>
                <a:cs typeface="Corbel"/>
              </a:rPr>
              <a:t>CIRCULAÇÃO</a:t>
            </a:r>
            <a:r>
              <a:rPr sz="1600" spc="-50" dirty="0">
                <a:latin typeface="Globotipo Condensada"/>
                <a:cs typeface="Corbel"/>
              </a:rPr>
              <a:t>:</a:t>
            </a:r>
            <a:r>
              <a:rPr sz="1600" spc="55" dirty="0">
                <a:latin typeface="Globotipo Condensada"/>
                <a:cs typeface="Corbel"/>
              </a:rPr>
              <a:t> </a:t>
            </a:r>
            <a:r>
              <a:rPr lang="pt-BR" sz="1600" b="1" spc="55" dirty="0">
                <a:latin typeface="Globotipo Condensada"/>
                <a:cs typeface="Corbel"/>
              </a:rPr>
              <a:t>122 </a:t>
            </a:r>
            <a:r>
              <a:rPr lang="pt-BR" sz="1600" b="1" spc="-50" dirty="0">
                <a:latin typeface="Globotipo Condensada"/>
                <a:cs typeface="Corbel"/>
              </a:rPr>
              <a:t>mil</a:t>
            </a:r>
            <a:r>
              <a:rPr sz="1600" b="1" spc="-30" dirty="0">
                <a:latin typeface="Globotipo Condensada"/>
                <a:cs typeface="Corbel"/>
              </a:rPr>
              <a:t> </a:t>
            </a:r>
            <a:r>
              <a:rPr lang="pt-BR" sz="1600" spc="-10" dirty="0">
                <a:latin typeface="Globotipo Condensada"/>
                <a:cs typeface="Corbel"/>
              </a:rPr>
              <a:t>exemplares</a:t>
            </a:r>
            <a:endParaRPr sz="1600" dirty="0">
              <a:latin typeface="Globotipo Condensada"/>
              <a:cs typeface="Corbel"/>
            </a:endParaRPr>
          </a:p>
        </p:txBody>
      </p:sp>
      <p:sp>
        <p:nvSpPr>
          <p:cNvPr id="16" name="object 35"/>
          <p:cNvSpPr txBox="1"/>
          <p:nvPr/>
        </p:nvSpPr>
        <p:spPr>
          <a:xfrm>
            <a:off x="804904" y="435936"/>
            <a:ext cx="3355018" cy="580287"/>
          </a:xfrm>
          <a:prstGeom prst="rect">
            <a:avLst/>
          </a:prstGeom>
        </p:spPr>
        <p:txBody>
          <a:bodyPr vert="horz" wrap="square" lIns="0" tIns="13335" rIns="0" bIns="0" rtlCol="0">
            <a:spAutoFit/>
          </a:bodyPr>
          <a:lstStyle/>
          <a:p>
            <a:pPr marL="26034">
              <a:lnSpc>
                <a:spcPct val="100000"/>
              </a:lnSpc>
              <a:spcBef>
                <a:spcPts val="105"/>
              </a:spcBef>
            </a:pPr>
            <a:r>
              <a:rPr sz="2400" b="1" spc="-80">
                <a:latin typeface="Globotipo Condensada Black" panose="00000A06000000000000" pitchFamily="50" charset="0"/>
                <a:cs typeface="Corbel"/>
              </a:rPr>
              <a:t>LEITORES</a:t>
            </a:r>
            <a:r>
              <a:rPr sz="2400" b="1" spc="-45">
                <a:latin typeface="Globotipo Condensada Black" panose="00000A06000000000000" pitchFamily="50" charset="0"/>
                <a:cs typeface="Corbel"/>
              </a:rPr>
              <a:t> </a:t>
            </a:r>
            <a:r>
              <a:rPr sz="2400" b="1" spc="-70">
                <a:latin typeface="Globotipo Condensada Black" panose="00000A06000000000000" pitchFamily="50" charset="0"/>
                <a:cs typeface="Corbel"/>
              </a:rPr>
              <a:t>JORNAL</a:t>
            </a:r>
            <a:endParaRPr sz="2400">
              <a:latin typeface="Globotipo Condensada Black" panose="00000A06000000000000" pitchFamily="50" charset="0"/>
              <a:cs typeface="Corbel"/>
            </a:endParaRPr>
          </a:p>
          <a:p>
            <a:pPr marL="26034">
              <a:lnSpc>
                <a:spcPct val="100000"/>
              </a:lnSpc>
              <a:spcBef>
                <a:spcPts val="70"/>
              </a:spcBef>
            </a:pPr>
            <a:r>
              <a:rPr sz="1200">
                <a:latin typeface="Globotipo Condensada" panose="00000506000000000000" pitchFamily="50" charset="0"/>
                <a:cs typeface="Corbel"/>
              </a:rPr>
              <a:t>(Leu</a:t>
            </a:r>
            <a:r>
              <a:rPr sz="1200" spc="-10">
                <a:latin typeface="Globotipo Condensada" panose="00000506000000000000" pitchFamily="50" charset="0"/>
                <a:cs typeface="Corbel"/>
              </a:rPr>
              <a:t> </a:t>
            </a:r>
            <a:r>
              <a:rPr sz="1200">
                <a:latin typeface="Globotipo Condensada" panose="00000506000000000000" pitchFamily="50" charset="0"/>
                <a:cs typeface="Corbel"/>
              </a:rPr>
              <a:t>impresso +</a:t>
            </a:r>
            <a:r>
              <a:rPr sz="1200" spc="5">
                <a:latin typeface="Globotipo Condensada" panose="00000506000000000000" pitchFamily="50" charset="0"/>
                <a:cs typeface="Corbel"/>
              </a:rPr>
              <a:t> </a:t>
            </a:r>
            <a:r>
              <a:rPr sz="1200" spc="-10">
                <a:latin typeface="Globotipo Condensada" panose="00000506000000000000" pitchFamily="50" charset="0"/>
                <a:cs typeface="Corbel"/>
              </a:rPr>
              <a:t>edição</a:t>
            </a:r>
            <a:r>
              <a:rPr sz="1200" spc="-20">
                <a:latin typeface="Globotipo Condensada" panose="00000506000000000000" pitchFamily="50" charset="0"/>
                <a:cs typeface="Corbel"/>
              </a:rPr>
              <a:t> </a:t>
            </a:r>
            <a:r>
              <a:rPr sz="1200" spc="-10">
                <a:latin typeface="Globotipo Condensada" panose="00000506000000000000" pitchFamily="50" charset="0"/>
                <a:cs typeface="Corbel"/>
              </a:rPr>
              <a:t>digital)</a:t>
            </a:r>
            <a:endParaRPr sz="2400">
              <a:latin typeface="Globotipo Condensada" panose="00000506000000000000" pitchFamily="50" charset="0"/>
              <a:cs typeface="Corbel"/>
            </a:endParaRPr>
          </a:p>
        </p:txBody>
      </p:sp>
      <p:sp>
        <p:nvSpPr>
          <p:cNvPr id="17" name="object 17">
            <a:extLst>
              <a:ext uri="{FF2B5EF4-FFF2-40B4-BE49-F238E27FC236}">
                <a16:creationId xmlns:a16="http://schemas.microsoft.com/office/drawing/2014/main" id="{D67C7E26-95D2-4494-9411-E811F9760B42}"/>
              </a:ext>
            </a:extLst>
          </p:cNvPr>
          <p:cNvSpPr/>
          <p:nvPr/>
        </p:nvSpPr>
        <p:spPr>
          <a:xfrm>
            <a:off x="2651479" y="1396164"/>
            <a:ext cx="1597595" cy="272747"/>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600">
              <a:latin typeface="Globotipo Condensada" panose="00000506000000000000" pitchFamily="50" charset="0"/>
            </a:endParaRPr>
          </a:p>
        </p:txBody>
      </p:sp>
      <p:sp>
        <p:nvSpPr>
          <p:cNvPr id="18" name="object 35"/>
          <p:cNvSpPr txBox="1"/>
          <p:nvPr/>
        </p:nvSpPr>
        <p:spPr>
          <a:xfrm>
            <a:off x="2628137" y="1743438"/>
            <a:ext cx="3873358" cy="518732"/>
          </a:xfrm>
          <a:prstGeom prst="rect">
            <a:avLst/>
          </a:prstGeom>
        </p:spPr>
        <p:txBody>
          <a:bodyPr vert="horz" wrap="square" lIns="0" tIns="13335" rIns="0" bIns="0" rtlCol="0" anchor="t">
            <a:spAutoFit/>
          </a:bodyPr>
          <a:lstStyle/>
          <a:p>
            <a:pPr marL="25400">
              <a:spcBef>
                <a:spcPts val="10"/>
              </a:spcBef>
            </a:pPr>
            <a:r>
              <a:rPr lang="pt-BR" sz="1600" b="1" dirty="0">
                <a:latin typeface="Globotipo Condensada"/>
                <a:cs typeface="Corbel"/>
              </a:rPr>
              <a:t>2,1 MM </a:t>
            </a:r>
            <a:r>
              <a:rPr lang="pt-BR" sz="1600" spc="-10" dirty="0">
                <a:latin typeface="Globotipo Condensada"/>
                <a:cs typeface="Corbel"/>
              </a:rPr>
              <a:t>de l</a:t>
            </a:r>
            <a:r>
              <a:rPr sz="1600" spc="-10" dirty="0">
                <a:latin typeface="Globotipo Condensada"/>
                <a:cs typeface="Corbel"/>
              </a:rPr>
              <a:t>eitores</a:t>
            </a:r>
            <a:endParaRPr lang="pt-BR" sz="1600" dirty="0">
              <a:latin typeface="Globotipo Condensada"/>
              <a:cs typeface="Corbel"/>
            </a:endParaRPr>
          </a:p>
          <a:p>
            <a:pPr marL="12700">
              <a:lnSpc>
                <a:spcPct val="100000"/>
              </a:lnSpc>
              <a:spcBef>
                <a:spcPts val="70"/>
              </a:spcBef>
            </a:pPr>
            <a:r>
              <a:rPr sz="1600" b="1" spc="-50" dirty="0">
                <a:latin typeface="Globotipo Condensada"/>
                <a:cs typeface="Corbel"/>
              </a:rPr>
              <a:t>CIRCULAÇÃO</a:t>
            </a:r>
            <a:r>
              <a:rPr sz="1600" spc="-50" dirty="0">
                <a:latin typeface="Globotipo Condensada"/>
                <a:cs typeface="Corbel"/>
              </a:rPr>
              <a:t>:</a:t>
            </a:r>
            <a:r>
              <a:rPr sz="1600" spc="55" dirty="0">
                <a:latin typeface="Globotipo Condensada"/>
                <a:cs typeface="Corbel"/>
              </a:rPr>
              <a:t> </a:t>
            </a:r>
            <a:r>
              <a:rPr lang="pt-BR" sz="1600" b="1" spc="55" dirty="0">
                <a:latin typeface="Globotipo Condensada"/>
                <a:cs typeface="Corbel"/>
              </a:rPr>
              <a:t>392</a:t>
            </a:r>
            <a:r>
              <a:rPr lang="pt-BR" sz="1600" b="1" spc="55" dirty="0">
                <a:solidFill>
                  <a:srgbClr val="000000"/>
                </a:solidFill>
                <a:latin typeface="Globotipo Condensada"/>
                <a:cs typeface="Corbel"/>
              </a:rPr>
              <a:t> </a:t>
            </a:r>
            <a:r>
              <a:rPr lang="pt-BR" sz="1600" b="1" spc="55" dirty="0">
                <a:latin typeface="Globotipo Condensada"/>
                <a:cs typeface="Corbel"/>
              </a:rPr>
              <a:t>mil</a:t>
            </a:r>
            <a:r>
              <a:rPr sz="1600" b="1" spc="-30" dirty="0">
                <a:latin typeface="Globotipo Condensada"/>
                <a:cs typeface="Corbel"/>
              </a:rPr>
              <a:t> </a:t>
            </a:r>
            <a:r>
              <a:rPr lang="pt-BR" sz="1600" spc="-10" dirty="0">
                <a:latin typeface="Globotipo Condensada"/>
                <a:cs typeface="Corbel"/>
              </a:rPr>
              <a:t>exemplares</a:t>
            </a:r>
            <a:endParaRPr sz="1600" dirty="0">
              <a:latin typeface="Globotipo Condensada"/>
              <a:cs typeface="Corbel"/>
            </a:endParaRPr>
          </a:p>
        </p:txBody>
      </p:sp>
      <p:sp>
        <p:nvSpPr>
          <p:cNvPr id="4" name="Retângulo 3"/>
          <p:cNvSpPr/>
          <p:nvPr/>
        </p:nvSpPr>
        <p:spPr>
          <a:xfrm>
            <a:off x="213818" y="6012622"/>
            <a:ext cx="6768353" cy="707886"/>
          </a:xfrm>
          <a:prstGeom prst="rect">
            <a:avLst/>
          </a:prstGeom>
        </p:spPr>
        <p:txBody>
          <a:bodyPr wrap="square" lIns="91440" tIns="45720" rIns="91440" bIns="45720" anchor="t">
            <a:spAutoFit/>
          </a:bodyPr>
          <a:lstStyle/>
          <a:p>
            <a:r>
              <a:rPr lang="pt-BR" sz="1000" spc="-30" dirty="0">
                <a:latin typeface="Corbel"/>
                <a:cs typeface="Corbel"/>
              </a:rPr>
              <a:t>Fontes:</a:t>
            </a:r>
            <a:r>
              <a:rPr lang="pt-BR" sz="1000" spc="5" dirty="0">
                <a:latin typeface="Corbel"/>
                <a:cs typeface="Corbel"/>
              </a:rPr>
              <a:t> </a:t>
            </a:r>
            <a:r>
              <a:rPr lang="pt-BR" sz="1000" spc="-30" dirty="0">
                <a:latin typeface="Corbel"/>
                <a:cs typeface="Corbel"/>
              </a:rPr>
              <a:t>Kantar</a:t>
            </a:r>
            <a:r>
              <a:rPr lang="pt-BR" sz="1000" dirty="0">
                <a:latin typeface="Corbel"/>
                <a:cs typeface="Corbel"/>
              </a:rPr>
              <a:t> </a:t>
            </a:r>
            <a:r>
              <a:rPr lang="pt-BR" sz="1000" spc="-25" dirty="0">
                <a:latin typeface="Corbel"/>
                <a:cs typeface="Corbel"/>
              </a:rPr>
              <a:t>Ibope</a:t>
            </a:r>
            <a:r>
              <a:rPr lang="pt-BR" sz="1000" spc="5" dirty="0">
                <a:latin typeface="Corbel"/>
                <a:cs typeface="Corbel"/>
              </a:rPr>
              <a:t> </a:t>
            </a:r>
            <a:r>
              <a:rPr lang="pt-BR" sz="1000" spc="-25" dirty="0">
                <a:latin typeface="Corbel"/>
                <a:cs typeface="Corbel"/>
              </a:rPr>
              <a:t>Media</a:t>
            </a:r>
            <a:r>
              <a:rPr lang="pt-BR" sz="1000" spc="-10" dirty="0">
                <a:latin typeface="Corbel"/>
                <a:cs typeface="Corbel"/>
              </a:rPr>
              <a:t> </a:t>
            </a:r>
            <a:r>
              <a:rPr lang="pt-BR" sz="1000" dirty="0">
                <a:latin typeface="Corbel"/>
                <a:cs typeface="Corbel"/>
              </a:rPr>
              <a:t>–</a:t>
            </a:r>
            <a:r>
              <a:rPr lang="pt-BR" sz="1000" spc="-10" dirty="0">
                <a:latin typeface="Corbel"/>
                <a:cs typeface="Corbel"/>
              </a:rPr>
              <a:t> TG</a:t>
            </a:r>
            <a:r>
              <a:rPr lang="pt-BR" sz="1000" spc="5" dirty="0">
                <a:latin typeface="Corbel"/>
                <a:cs typeface="Corbel"/>
              </a:rPr>
              <a:t> </a:t>
            </a:r>
            <a:r>
              <a:rPr lang="pt-BR" sz="1000" spc="-35" dirty="0">
                <a:latin typeface="Corbel"/>
                <a:cs typeface="Corbel"/>
              </a:rPr>
              <a:t>BR</a:t>
            </a:r>
            <a:r>
              <a:rPr lang="pt-BR" sz="1000" spc="15" dirty="0">
                <a:latin typeface="Corbel"/>
                <a:cs typeface="Corbel"/>
              </a:rPr>
              <a:t> </a:t>
            </a:r>
            <a:r>
              <a:rPr lang="pt-BR" sz="1000" spc="-10" dirty="0">
                <a:latin typeface="Corbel"/>
                <a:cs typeface="Corbel"/>
              </a:rPr>
              <a:t>2025</a:t>
            </a:r>
            <a:r>
              <a:rPr lang="pt-BR" sz="1000" spc="15" dirty="0">
                <a:latin typeface="Corbel"/>
                <a:cs typeface="Corbel"/>
              </a:rPr>
              <a:t> </a:t>
            </a:r>
            <a:r>
              <a:rPr lang="pt-BR" sz="1000" spc="-40" dirty="0">
                <a:latin typeface="Corbel"/>
                <a:cs typeface="Corbel"/>
              </a:rPr>
              <a:t>R2</a:t>
            </a:r>
            <a:r>
              <a:rPr lang="pt-BR" sz="1000" spc="10" dirty="0">
                <a:latin typeface="Corbel"/>
                <a:cs typeface="Corbel"/>
              </a:rPr>
              <a:t> </a:t>
            </a:r>
            <a:r>
              <a:rPr lang="pt-BR" sz="1000" dirty="0">
                <a:latin typeface="Corbel"/>
                <a:cs typeface="Corbel"/>
              </a:rPr>
              <a:t>-</a:t>
            </a:r>
            <a:r>
              <a:rPr lang="pt-BR" sz="1000" spc="-5" dirty="0">
                <a:latin typeface="Corbel"/>
                <a:cs typeface="Corbel"/>
              </a:rPr>
              <a:t> </a:t>
            </a:r>
            <a:r>
              <a:rPr lang="pt-BR" sz="1000" spc="-30" dirty="0">
                <a:latin typeface="Corbel"/>
                <a:cs typeface="Corbel"/>
              </a:rPr>
              <a:t>Pessoas:</a:t>
            </a:r>
            <a:r>
              <a:rPr lang="pt-BR" sz="1000" spc="15" dirty="0">
                <a:latin typeface="Corbel"/>
                <a:cs typeface="Corbel"/>
              </a:rPr>
              <a:t> </a:t>
            </a:r>
            <a:r>
              <a:rPr lang="pt-BR" sz="1000" spc="-25" dirty="0">
                <a:latin typeface="Corbel"/>
                <a:cs typeface="Corbel"/>
              </a:rPr>
              <a:t>Leitores:</a:t>
            </a:r>
            <a:r>
              <a:rPr lang="pt-BR" sz="1000" spc="-5" dirty="0">
                <a:latin typeface="Corbel"/>
                <a:cs typeface="Corbel"/>
              </a:rPr>
              <a:t> </a:t>
            </a:r>
            <a:r>
              <a:rPr lang="pt-BR" sz="1000" spc="-25" dirty="0">
                <a:latin typeface="Corbel"/>
                <a:cs typeface="Corbel"/>
              </a:rPr>
              <a:t>Leu</a:t>
            </a:r>
            <a:r>
              <a:rPr lang="pt-BR" sz="1000" spc="-10" dirty="0">
                <a:latin typeface="Corbel"/>
                <a:cs typeface="Corbel"/>
              </a:rPr>
              <a:t> </a:t>
            </a:r>
            <a:r>
              <a:rPr lang="pt-BR" sz="1000" spc="-25" dirty="0">
                <a:latin typeface="Corbel"/>
                <a:cs typeface="Corbel"/>
              </a:rPr>
              <a:t>impresso</a:t>
            </a:r>
            <a:r>
              <a:rPr lang="pt-BR" sz="1000" spc="-15" dirty="0">
                <a:latin typeface="Corbel"/>
                <a:cs typeface="Corbel"/>
              </a:rPr>
              <a:t> </a:t>
            </a:r>
            <a:r>
              <a:rPr lang="pt-BR" sz="1000" dirty="0">
                <a:latin typeface="Corbel"/>
                <a:cs typeface="Corbel"/>
              </a:rPr>
              <a:t>+ </a:t>
            </a:r>
            <a:r>
              <a:rPr lang="pt-BR" sz="1000" spc="-25" dirty="0">
                <a:latin typeface="Corbel"/>
                <a:cs typeface="Corbel"/>
              </a:rPr>
              <a:t>edição</a:t>
            </a:r>
            <a:r>
              <a:rPr lang="pt-BR" sz="1000" spc="-15" dirty="0">
                <a:latin typeface="Corbel"/>
                <a:cs typeface="Corbel"/>
              </a:rPr>
              <a:t> </a:t>
            </a:r>
            <a:r>
              <a:rPr lang="pt-BR" sz="1000" spc="-30" dirty="0">
                <a:latin typeface="Corbel"/>
                <a:cs typeface="Corbel"/>
              </a:rPr>
              <a:t>digital</a:t>
            </a:r>
            <a:r>
              <a:rPr lang="pt-BR" sz="1000" spc="-25" dirty="0">
                <a:latin typeface="Corbel"/>
                <a:cs typeface="Corbel"/>
              </a:rPr>
              <a:t> </a:t>
            </a:r>
            <a:r>
              <a:rPr lang="pt-BR" sz="1000" spc="-20" dirty="0">
                <a:latin typeface="Corbel"/>
                <a:cs typeface="Corbel"/>
              </a:rPr>
              <a:t>(sem</a:t>
            </a:r>
            <a:r>
              <a:rPr lang="pt-BR" sz="1000" spc="5" dirty="0">
                <a:latin typeface="Corbel"/>
                <a:cs typeface="Corbel"/>
              </a:rPr>
              <a:t> </a:t>
            </a:r>
            <a:r>
              <a:rPr lang="pt-BR" sz="1000" spc="-25" dirty="0">
                <a:latin typeface="Corbel"/>
                <a:cs typeface="Corbel"/>
              </a:rPr>
              <a:t>sobreposição) </a:t>
            </a:r>
            <a:r>
              <a:rPr lang="pt-BR" sz="1000" spc="-10" dirty="0">
                <a:latin typeface="Corbel"/>
                <a:cs typeface="Corbel"/>
              </a:rPr>
              <a:t>//</a:t>
            </a:r>
            <a:r>
              <a:rPr lang="pt-BR" sz="1000" spc="20" dirty="0">
                <a:latin typeface="Corbel"/>
                <a:cs typeface="Corbel"/>
              </a:rPr>
              <a:t> </a:t>
            </a:r>
            <a:r>
              <a:rPr lang="pt-BR" sz="1000" spc="-25" dirty="0">
                <a:latin typeface="Corbel"/>
                <a:cs typeface="Corbel"/>
              </a:rPr>
              <a:t>IVC</a:t>
            </a:r>
            <a:r>
              <a:rPr lang="pt-BR" sz="1000" spc="20" dirty="0">
                <a:latin typeface="Corbel"/>
                <a:cs typeface="Corbel"/>
              </a:rPr>
              <a:t> </a:t>
            </a:r>
            <a:r>
              <a:rPr lang="pt-BR" sz="1000" spc="-25" dirty="0">
                <a:latin typeface="Corbel"/>
                <a:cs typeface="Corbel"/>
              </a:rPr>
              <a:t>(impresso</a:t>
            </a:r>
            <a:r>
              <a:rPr lang="pt-BR" sz="1000" spc="-10" dirty="0">
                <a:latin typeface="Corbel"/>
                <a:cs typeface="Corbel"/>
              </a:rPr>
              <a:t> </a:t>
            </a:r>
            <a:r>
              <a:rPr lang="pt-BR" sz="1000" spc="-50" dirty="0">
                <a:latin typeface="Corbel"/>
                <a:cs typeface="Corbel"/>
              </a:rPr>
              <a:t>+ </a:t>
            </a:r>
            <a:r>
              <a:rPr lang="pt-BR" sz="1000" spc="-25" dirty="0">
                <a:latin typeface="Corbel"/>
                <a:cs typeface="Corbel"/>
              </a:rPr>
              <a:t>digital): Jornal Valor Econômico (média segunda a  sexta): Agosto</a:t>
            </a:r>
            <a:r>
              <a:rPr lang="pt-BR" sz="1000" spc="-25" dirty="0">
                <a:cs typeface="Corbel"/>
              </a:rPr>
              <a:t>/2025</a:t>
            </a:r>
            <a:r>
              <a:rPr lang="pt-BR" sz="1000" spc="-25" dirty="0">
                <a:latin typeface="Corbel"/>
                <a:cs typeface="Corbel"/>
              </a:rPr>
              <a:t>; Jornal O Globo (média terça-feira – dia da Coluna GR): Agosto/2025  //  </a:t>
            </a:r>
            <a:r>
              <a:rPr lang="pt-BR" sz="1000" b="1" spc="-30" baseline="30000" dirty="0">
                <a:latin typeface="Corbel"/>
                <a:cs typeface="Corbel"/>
              </a:rPr>
              <a:t>6</a:t>
            </a:r>
            <a:r>
              <a:rPr lang="pt-BR" sz="1000" spc="-30" dirty="0">
                <a:latin typeface="Corbel"/>
                <a:cs typeface="Corbel"/>
              </a:rPr>
              <a:t> DIAL/WEB: Kantar</a:t>
            </a:r>
            <a:r>
              <a:rPr lang="pt-BR" sz="1000" dirty="0">
                <a:latin typeface="Corbel"/>
                <a:cs typeface="Corbel"/>
              </a:rPr>
              <a:t> </a:t>
            </a:r>
            <a:r>
              <a:rPr lang="pt-BR" sz="1000" spc="-25" dirty="0">
                <a:latin typeface="Corbel"/>
                <a:cs typeface="Corbel"/>
              </a:rPr>
              <a:t>Ibope</a:t>
            </a:r>
            <a:r>
              <a:rPr lang="pt-BR" sz="1000" spc="5" dirty="0">
                <a:latin typeface="Corbel"/>
                <a:cs typeface="Corbel"/>
              </a:rPr>
              <a:t> </a:t>
            </a:r>
            <a:r>
              <a:rPr lang="pt-BR" sz="1000" spc="-25" dirty="0">
                <a:latin typeface="Corbel"/>
                <a:cs typeface="Corbel"/>
              </a:rPr>
              <a:t>Media</a:t>
            </a:r>
            <a:r>
              <a:rPr lang="pt-BR" sz="1000" spc="-10" dirty="0">
                <a:latin typeface="Corbel"/>
                <a:cs typeface="Corbel"/>
              </a:rPr>
              <a:t> </a:t>
            </a:r>
            <a:r>
              <a:rPr lang="pt-BR" sz="1000" dirty="0">
                <a:latin typeface="Corbel"/>
                <a:cs typeface="Corbel"/>
              </a:rPr>
              <a:t>– EasyMedia4 | Jan/25 a Mar/25 | 08 Mercados (GSP, GRJ, BHZ, DFE, FLO, CAM, GOI, VIT) | CBN AM/FM/WEB | #OPM | </a:t>
            </a:r>
            <a:r>
              <a:rPr lang="pt-BR" sz="1000" spc="-60" dirty="0">
                <a:latin typeface="Corbel"/>
                <a:cs typeface="Corbel"/>
              </a:rPr>
              <a:t>seg. a sex. – 05h30 / 06h00 | terça – 13h00 / 13h30 ;  APP: Triton Digital Março 2024</a:t>
            </a:r>
            <a:endParaRPr lang="pt-BR" sz="1000" dirty="0"/>
          </a:p>
        </p:txBody>
      </p:sp>
      <p:pic>
        <p:nvPicPr>
          <p:cNvPr id="19" name="Imagem 18" descr="Uma imagem contendo captura de tela&#10;&#10;Descrição gerada automaticamente">
            <a:extLst>
              <a:ext uri="{FF2B5EF4-FFF2-40B4-BE49-F238E27FC236}">
                <a16:creationId xmlns:a16="http://schemas.microsoft.com/office/drawing/2014/main" id="{2D544288-6C4E-3F48-B5E4-A9822CAE02E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21000120">
            <a:off x="1208586" y="2366622"/>
            <a:ext cx="892180" cy="792436"/>
          </a:xfrm>
          <a:prstGeom prst="rect">
            <a:avLst/>
          </a:prstGeom>
          <a:ln>
            <a:noFill/>
          </a:ln>
          <a:effectLst>
            <a:outerShdw blurRad="292100" dist="139700" dir="2700000" algn="tl" rotWithShape="0">
              <a:srgbClr val="333333">
                <a:alpha val="65000"/>
              </a:srgbClr>
            </a:outerShdw>
          </a:effectLst>
        </p:spPr>
      </p:pic>
      <p:pic>
        <p:nvPicPr>
          <p:cNvPr id="20" name="Imagem 19">
            <a:extLst>
              <a:ext uri="{FF2B5EF4-FFF2-40B4-BE49-F238E27FC236}">
                <a16:creationId xmlns:a16="http://schemas.microsoft.com/office/drawing/2014/main" id="{C94B0609-0FDE-704B-A9CA-C0411623B4D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1053558">
            <a:off x="1115288" y="2833662"/>
            <a:ext cx="1006174" cy="627088"/>
          </a:xfrm>
          <a:prstGeom prst="rect">
            <a:avLst/>
          </a:prstGeom>
          <a:ln>
            <a:noFill/>
          </a:ln>
          <a:effectLst>
            <a:outerShdw blurRad="292100" dist="139700" dir="2700000" algn="tl" rotWithShape="0">
              <a:srgbClr val="333333">
                <a:alpha val="65000"/>
              </a:srgbClr>
            </a:outerShdw>
          </a:effectLst>
        </p:spPr>
      </p:pic>
      <p:pic>
        <p:nvPicPr>
          <p:cNvPr id="21" name="Picture 2" descr="Capa O Globo"/>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53296"/>
          <a:stretch/>
        </p:blipFill>
        <p:spPr bwMode="auto">
          <a:xfrm rot="21013202">
            <a:off x="1141346" y="1169474"/>
            <a:ext cx="837124" cy="682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4" descr="Capa O Globo Terça, 5 de Janeiro de 20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033315">
            <a:off x="963808" y="1602571"/>
            <a:ext cx="1092973" cy="573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177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s://blog.ipog.edu.br/wp-content/uploads/2018/05/Sustentabilidade-e-Agroneg%C3%B3cio.jpg"/>
          <p:cNvPicPr>
            <a:picLocks noChangeAspect="1" noChangeArrowheads="1"/>
          </p:cNvPicPr>
          <p:nvPr/>
        </p:nvPicPr>
        <p:blipFill rotWithShape="1">
          <a:blip r:embed="rId2" cstate="print"/>
          <a:srcRect l="8355" r="35448"/>
          <a:stretch/>
        </p:blipFill>
        <p:spPr bwMode="auto">
          <a:xfrm>
            <a:off x="7033808" y="1"/>
            <a:ext cx="5158192" cy="6858000"/>
          </a:xfrm>
          <a:prstGeom prst="rect">
            <a:avLst/>
          </a:prstGeom>
          <a:noFill/>
        </p:spPr>
      </p:pic>
      <p:sp>
        <p:nvSpPr>
          <p:cNvPr id="28" name="CustomShape 13">
            <a:extLst>
              <a:ext uri="{FF2B5EF4-FFF2-40B4-BE49-F238E27FC236}">
                <a16:creationId xmlns:a16="http://schemas.microsoft.com/office/drawing/2014/main" id="{9371EAFA-DA90-451D-9141-186C8A61F03C}"/>
              </a:ext>
            </a:extLst>
          </p:cNvPr>
          <p:cNvSpPr/>
          <p:nvPr/>
        </p:nvSpPr>
        <p:spPr>
          <a:xfrm>
            <a:off x="4100696" y="947386"/>
            <a:ext cx="2345519" cy="51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pt-BR" sz="1600" spc="-1">
              <a:solidFill>
                <a:schemeClr val="bg2">
                  <a:lumMod val="25000"/>
                </a:schemeClr>
              </a:solidFill>
              <a:uFill>
                <a:solidFill>
                  <a:srgbClr val="FFFFFF"/>
                </a:solidFill>
              </a:uFill>
              <a:latin typeface="Globotipo Condensada"/>
              <a:ea typeface="ヒラギノ角ゴ Pro W3"/>
            </a:endParaRPr>
          </a:p>
        </p:txBody>
      </p:sp>
      <p:sp>
        <p:nvSpPr>
          <p:cNvPr id="4" name="Google Shape;267;p49">
            <a:extLst>
              <a:ext uri="{FF2B5EF4-FFF2-40B4-BE49-F238E27FC236}">
                <a16:creationId xmlns:a16="http://schemas.microsoft.com/office/drawing/2014/main" id="{71B61459-76A0-4E7A-C802-BB0CB2C9E6FF}"/>
              </a:ext>
            </a:extLst>
          </p:cNvPr>
          <p:cNvSpPr/>
          <p:nvPr/>
        </p:nvSpPr>
        <p:spPr>
          <a:xfrm>
            <a:off x="0" y="1336249"/>
            <a:ext cx="795849" cy="4182236"/>
          </a:xfrm>
          <a:prstGeom prst="rect">
            <a:avLst/>
          </a:prstGeom>
          <a:solidFill>
            <a:srgbClr val="04937A">
              <a:alpha val="70110"/>
            </a:srgbClr>
          </a:solidFill>
          <a:ln>
            <a:noFill/>
          </a:ln>
        </p:spPr>
        <p:txBody>
          <a:bodyPr spcFirstLastPara="1" wrap="square" lIns="200982" tIns="200982" rIns="200982" bIns="200982" anchor="ctr" anchorCtr="0">
            <a:noAutofit/>
          </a:bodyPr>
          <a:lstStyle/>
          <a:p>
            <a:pPr algn="l" rtl="0"/>
            <a:endParaRPr/>
          </a:p>
        </p:txBody>
      </p:sp>
      <p:grpSp>
        <p:nvGrpSpPr>
          <p:cNvPr id="10" name="Agrupar 9">
            <a:extLst>
              <a:ext uri="{FF2B5EF4-FFF2-40B4-BE49-F238E27FC236}">
                <a16:creationId xmlns:a16="http://schemas.microsoft.com/office/drawing/2014/main" id="{4BC09B0F-18E2-3D43-5BD2-F28A5A0E52BE}"/>
              </a:ext>
            </a:extLst>
          </p:cNvPr>
          <p:cNvGrpSpPr/>
          <p:nvPr/>
        </p:nvGrpSpPr>
        <p:grpSpPr>
          <a:xfrm>
            <a:off x="1279009" y="1594328"/>
            <a:ext cx="1738377" cy="1278018"/>
            <a:chOff x="2607404" y="817592"/>
            <a:chExt cx="1484564" cy="1193147"/>
          </a:xfrm>
        </p:grpSpPr>
        <p:sp>
          <p:nvSpPr>
            <p:cNvPr id="30" name="CustomShape 23">
              <a:extLst>
                <a:ext uri="{FF2B5EF4-FFF2-40B4-BE49-F238E27FC236}">
                  <a16:creationId xmlns:a16="http://schemas.microsoft.com/office/drawing/2014/main" id="{AFF66B53-64CE-4B8D-94C2-F73EBACC5287}"/>
                </a:ext>
              </a:extLst>
            </p:cNvPr>
            <p:cNvSpPr/>
            <p:nvPr/>
          </p:nvSpPr>
          <p:spPr>
            <a:xfrm>
              <a:off x="2607404" y="1122207"/>
              <a:ext cx="1484564" cy="3465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lnSpc>
                  <a:spcPct val="100000"/>
                </a:lnSpc>
              </a:pPr>
              <a:r>
                <a:rPr lang="pt-BR" sz="1600" b="1" spc="-1" dirty="0">
                  <a:solidFill>
                    <a:schemeClr val="bg2">
                      <a:lumMod val="25000"/>
                    </a:schemeClr>
                  </a:solidFill>
                  <a:uFill>
                    <a:solidFill>
                      <a:srgbClr val="FFFFFF"/>
                    </a:solidFill>
                  </a:uFill>
                  <a:latin typeface="Globotipo Condensada"/>
                  <a:ea typeface="ヒラギノ角ゴ Pro W3"/>
                </a:rPr>
                <a:t>55</a:t>
              </a:r>
              <a:r>
                <a:rPr lang="pt-BR" sz="1600" b="1" strike="noStrike" spc="-1" dirty="0">
                  <a:solidFill>
                    <a:schemeClr val="bg2">
                      <a:lumMod val="25000"/>
                    </a:schemeClr>
                  </a:solidFill>
                  <a:uFill>
                    <a:solidFill>
                      <a:srgbClr val="FFFFFF"/>
                    </a:solidFill>
                  </a:uFill>
                  <a:latin typeface="Globotipo Condensada"/>
                  <a:ea typeface="ヒラギノ角ゴ Pro W3"/>
                </a:rPr>
                <a:t>% </a:t>
              </a:r>
              <a:r>
                <a:rPr lang="pt-BR" sz="1600" spc="-1" dirty="0">
                  <a:solidFill>
                    <a:schemeClr val="bg2">
                      <a:lumMod val="25000"/>
                    </a:schemeClr>
                  </a:solidFill>
                  <a:uFill>
                    <a:solidFill>
                      <a:srgbClr val="FFFFFF"/>
                    </a:solidFill>
                  </a:uFill>
                  <a:latin typeface="Globotipo Condensada"/>
                  <a:ea typeface="ヒラギノ角ゴ Pro W3"/>
                </a:rPr>
                <a:t>Homens</a:t>
              </a:r>
              <a:endParaRPr lang="pt-BR" sz="1600" b="0" strike="noStrike" spc="-1" dirty="0">
                <a:solidFill>
                  <a:schemeClr val="bg2">
                    <a:lumMod val="25000"/>
                  </a:schemeClr>
                </a:solidFill>
                <a:uFill>
                  <a:solidFill>
                    <a:srgbClr val="FFFFFF"/>
                  </a:solidFill>
                </a:uFill>
                <a:latin typeface="Globotipo Condensada"/>
                <a:ea typeface="ヒラギノ角ゴ Pro W3"/>
              </a:endParaRPr>
            </a:p>
          </p:txBody>
        </p:sp>
        <p:sp>
          <p:nvSpPr>
            <p:cNvPr id="31" name="Retângulo 30"/>
            <p:cNvSpPr/>
            <p:nvPr/>
          </p:nvSpPr>
          <p:spPr>
            <a:xfrm>
              <a:off x="2623432" y="817592"/>
              <a:ext cx="517192" cy="316071"/>
            </a:xfrm>
            <a:prstGeom prst="rect">
              <a:avLst/>
            </a:prstGeom>
          </p:spPr>
          <p:txBody>
            <a:bodyPr wrap="none" lIns="91440" tIns="45720" rIns="91440" bIns="45720" anchor="t">
              <a:spAutoFit/>
            </a:bodyPr>
            <a:lstStyle/>
            <a:p>
              <a:r>
                <a:rPr lang="pt-BR" sz="1600" b="1" spc="-1" dirty="0">
                  <a:solidFill>
                    <a:schemeClr val="tx1">
                      <a:lumMod val="95000"/>
                      <a:lumOff val="5000"/>
                    </a:schemeClr>
                  </a:solidFill>
                  <a:uFill>
                    <a:solidFill>
                      <a:srgbClr val="FFFFFF"/>
                    </a:solidFill>
                  </a:uFill>
                  <a:latin typeface="Globotipo Condensada"/>
                  <a:ea typeface="ヒラギノ角ゴ Pro W3"/>
                </a:rPr>
                <a:t>SITE²</a:t>
              </a:r>
              <a:endParaRPr lang="pt-BR" sz="1600" b="1" spc="-1" dirty="0">
                <a:solidFill>
                  <a:schemeClr val="tx1">
                    <a:lumMod val="95000"/>
                    <a:lumOff val="5000"/>
                  </a:schemeClr>
                </a:solidFill>
                <a:uFill>
                  <a:solidFill>
                    <a:srgbClr val="FFFFFF"/>
                  </a:solidFill>
                </a:uFill>
                <a:latin typeface="Globotipo Condensada"/>
              </a:endParaRPr>
            </a:p>
          </p:txBody>
        </p:sp>
        <p:sp>
          <p:nvSpPr>
            <p:cNvPr id="7" name="CustomShape 23">
              <a:extLst>
                <a:ext uri="{FF2B5EF4-FFF2-40B4-BE49-F238E27FC236}">
                  <a16:creationId xmlns:a16="http://schemas.microsoft.com/office/drawing/2014/main" id="{F399516E-0715-E300-DDAB-35077A5F28E5}"/>
                </a:ext>
              </a:extLst>
            </p:cNvPr>
            <p:cNvSpPr/>
            <p:nvPr/>
          </p:nvSpPr>
          <p:spPr>
            <a:xfrm>
              <a:off x="2620104" y="1471299"/>
              <a:ext cx="899107" cy="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r>
                <a:rPr lang="pt-BR" sz="1600" b="1" spc="-1" dirty="0">
                  <a:solidFill>
                    <a:schemeClr val="bg2">
                      <a:lumMod val="25000"/>
                    </a:schemeClr>
                  </a:solidFill>
                  <a:uFill>
                    <a:solidFill>
                      <a:srgbClr val="FFFFFF"/>
                    </a:solidFill>
                  </a:uFill>
                  <a:latin typeface="Globotipo Condensada"/>
                  <a:ea typeface="ヒラギノ角ゴ Pro W3"/>
                </a:rPr>
                <a:t>40% </a:t>
              </a:r>
              <a:r>
                <a:rPr lang="pt-BR" sz="1600" spc="-1" dirty="0">
                  <a:solidFill>
                    <a:schemeClr val="bg2">
                      <a:lumMod val="25000"/>
                    </a:schemeClr>
                  </a:solidFill>
                  <a:uFill>
                    <a:solidFill>
                      <a:srgbClr val="FFFFFF"/>
                    </a:solidFill>
                  </a:uFill>
                  <a:latin typeface="Globotipo Condensada"/>
                  <a:ea typeface="ヒラギノ角ゴ Pro W3"/>
                </a:rPr>
                <a:t>AB</a:t>
              </a:r>
            </a:p>
            <a:p>
              <a:r>
                <a:rPr lang="pt-BR" sz="1600" b="1" spc="-1" dirty="0">
                  <a:solidFill>
                    <a:schemeClr val="bg2">
                      <a:lumMod val="25000"/>
                    </a:schemeClr>
                  </a:solidFill>
                  <a:uFill>
                    <a:solidFill>
                      <a:srgbClr val="FFFFFF"/>
                    </a:solidFill>
                  </a:uFill>
                  <a:latin typeface="Globotipo Condensada"/>
                  <a:ea typeface="ヒラギノ角ゴ Pro W3"/>
                </a:rPr>
                <a:t>44% </a:t>
              </a:r>
              <a:r>
                <a:rPr lang="pt-BR" sz="1600" spc="-1" dirty="0">
                  <a:solidFill>
                    <a:schemeClr val="bg2">
                      <a:lumMod val="25000"/>
                    </a:schemeClr>
                  </a:solidFill>
                  <a:uFill>
                    <a:solidFill>
                      <a:srgbClr val="FFFFFF"/>
                    </a:solidFill>
                  </a:uFill>
                  <a:latin typeface="Globotipo Condensada"/>
                  <a:ea typeface="ヒラギノ角ゴ Pro W3"/>
                </a:rPr>
                <a:t>C</a:t>
              </a:r>
              <a:endParaRPr lang="pt-BR" sz="1600" b="0" strike="noStrike" spc="-1" dirty="0">
                <a:solidFill>
                  <a:schemeClr val="bg2">
                    <a:lumMod val="25000"/>
                  </a:schemeClr>
                </a:solidFill>
                <a:uFill>
                  <a:solidFill>
                    <a:srgbClr val="FFFFFF"/>
                  </a:solidFill>
                </a:uFill>
                <a:latin typeface="Globotipo Condensada"/>
              </a:endParaRPr>
            </a:p>
          </p:txBody>
        </p:sp>
      </p:grpSp>
      <p:sp>
        <p:nvSpPr>
          <p:cNvPr id="38" name="Retângulo 37">
            <a:extLst>
              <a:ext uri="{FF2B5EF4-FFF2-40B4-BE49-F238E27FC236}">
                <a16:creationId xmlns:a16="http://schemas.microsoft.com/office/drawing/2014/main" id="{20B3FF47-4CC4-A052-ECBA-8700AC786690}"/>
              </a:ext>
            </a:extLst>
          </p:cNvPr>
          <p:cNvSpPr/>
          <p:nvPr/>
        </p:nvSpPr>
        <p:spPr>
          <a:xfrm>
            <a:off x="1228174" y="815605"/>
            <a:ext cx="3449855" cy="523220"/>
          </a:xfrm>
          <a:prstGeom prst="rect">
            <a:avLst/>
          </a:prstGeom>
        </p:spPr>
        <p:txBody>
          <a:bodyPr wrap="none">
            <a:spAutoFit/>
          </a:bodyPr>
          <a:lstStyle/>
          <a:p>
            <a:r>
              <a:rPr lang="pt-BR" sz="2800" b="1">
                <a:latin typeface="Globotipo Condensada Black" pitchFamily="50" charset="0"/>
                <a:ea typeface="Times New Roman" pitchFamily="18" charset="0"/>
                <a:cs typeface="Calibri" pitchFamily="34" charset="0"/>
              </a:rPr>
              <a:t>PERFIL DA AUDIÊNCIA</a:t>
            </a:r>
          </a:p>
        </p:txBody>
      </p:sp>
      <p:sp>
        <p:nvSpPr>
          <p:cNvPr id="51" name="object 12"/>
          <p:cNvSpPr txBox="1"/>
          <p:nvPr/>
        </p:nvSpPr>
        <p:spPr>
          <a:xfrm>
            <a:off x="3184116" y="1788554"/>
            <a:ext cx="2563320" cy="1542089"/>
          </a:xfrm>
          <a:prstGeom prst="rect">
            <a:avLst/>
          </a:prstGeom>
        </p:spPr>
        <p:txBody>
          <a:bodyPr vert="horz" wrap="square" lIns="0" tIns="51435" rIns="0" bIns="0" rtlCol="0" anchor="t">
            <a:spAutoFit/>
          </a:bodyPr>
          <a:lstStyle/>
          <a:p>
            <a:pPr marL="35560">
              <a:lnSpc>
                <a:spcPct val="150000"/>
              </a:lnSpc>
              <a:spcBef>
                <a:spcPts val="405"/>
              </a:spcBef>
            </a:pPr>
            <a:r>
              <a:rPr lang="pt-BR" b="1" spc="-25" dirty="0">
                <a:solidFill>
                  <a:srgbClr val="434343"/>
                </a:solidFill>
                <a:latin typeface="Globotipo Condensada"/>
                <a:cs typeface="Corbel"/>
              </a:rPr>
              <a:t>37</a:t>
            </a:r>
            <a:r>
              <a:rPr b="1" spc="-25" dirty="0">
                <a:solidFill>
                  <a:srgbClr val="434343"/>
                </a:solidFill>
                <a:latin typeface="Globotipo Condensada"/>
                <a:cs typeface="Corbel"/>
              </a:rPr>
              <a:t>%</a:t>
            </a:r>
            <a:r>
              <a:rPr lang="pt-BR" b="1" spc="-25" dirty="0">
                <a:solidFill>
                  <a:srgbClr val="434343"/>
                </a:solidFill>
                <a:latin typeface="Globotipo Condensada"/>
                <a:cs typeface="Corbel"/>
              </a:rPr>
              <a:t> </a:t>
            </a:r>
            <a:r>
              <a:rPr lang="pt-BR" spc="-10" dirty="0">
                <a:solidFill>
                  <a:srgbClr val="434343"/>
                </a:solidFill>
                <a:latin typeface="Globotipo Condensada"/>
                <a:cs typeface="Corbel"/>
              </a:rPr>
              <a:t>55+ </a:t>
            </a:r>
            <a:r>
              <a:rPr lang="pt-BR" spc="-20" dirty="0">
                <a:solidFill>
                  <a:srgbClr val="434343"/>
                </a:solidFill>
                <a:latin typeface="Globotipo Condensada"/>
                <a:cs typeface="Corbel"/>
              </a:rPr>
              <a:t>anos</a:t>
            </a:r>
            <a:endParaRPr lang="pt-BR" sz="800" spc="-20" dirty="0">
              <a:solidFill>
                <a:srgbClr val="434343"/>
              </a:solidFill>
              <a:latin typeface="Globotipo Condensada"/>
              <a:cs typeface="Corbel"/>
            </a:endParaRPr>
          </a:p>
          <a:p>
            <a:pPr marL="35560">
              <a:spcBef>
                <a:spcPts val="405"/>
              </a:spcBef>
            </a:pPr>
            <a:r>
              <a:rPr lang="pt-BR" sz="1600" b="1" spc="-25" dirty="0">
                <a:solidFill>
                  <a:srgbClr val="434343"/>
                </a:solidFill>
                <a:latin typeface="Globotipo Condensada"/>
                <a:cs typeface="Corbel"/>
              </a:rPr>
              <a:t>07</a:t>
            </a:r>
            <a:r>
              <a:rPr sz="1600" b="1" spc="-25" dirty="0">
                <a:solidFill>
                  <a:srgbClr val="434343"/>
                </a:solidFill>
                <a:latin typeface="Globotipo Condensada"/>
                <a:cs typeface="Corbel"/>
              </a:rPr>
              <a:t>%</a:t>
            </a:r>
            <a:r>
              <a:rPr sz="1600" b="1" spc="-80" dirty="0">
                <a:solidFill>
                  <a:srgbClr val="434343"/>
                </a:solidFill>
                <a:latin typeface="Globotipo Condensada"/>
                <a:cs typeface="Corbel"/>
              </a:rPr>
              <a:t> </a:t>
            </a:r>
            <a:r>
              <a:rPr lang="pt-BR" sz="1600" spc="-10" dirty="0">
                <a:solidFill>
                  <a:srgbClr val="434343"/>
                </a:solidFill>
                <a:latin typeface="Globotipo Condensada"/>
                <a:cs typeface="Corbel"/>
              </a:rPr>
              <a:t>até 24 </a:t>
            </a:r>
            <a:r>
              <a:rPr sz="1600" spc="-20" dirty="0" err="1">
                <a:solidFill>
                  <a:srgbClr val="434343"/>
                </a:solidFill>
                <a:latin typeface="Globotipo Condensada"/>
                <a:cs typeface="Corbel"/>
              </a:rPr>
              <a:t>anos</a:t>
            </a:r>
            <a:endParaRPr sz="1600" dirty="0">
              <a:solidFill>
                <a:srgbClr val="434343"/>
              </a:solidFill>
              <a:latin typeface="Globotipo Condensada"/>
              <a:cs typeface="Corbel"/>
            </a:endParaRPr>
          </a:p>
          <a:p>
            <a:pPr marL="12700"/>
            <a:r>
              <a:rPr lang="pt-BR" sz="1600" b="1" spc="-20" dirty="0">
                <a:solidFill>
                  <a:srgbClr val="434343"/>
                </a:solidFill>
                <a:latin typeface="Globotipo Condensada"/>
                <a:cs typeface="Corbel"/>
              </a:rPr>
              <a:t>13</a:t>
            </a:r>
            <a:r>
              <a:rPr sz="1600" b="1" spc="-20" dirty="0">
                <a:solidFill>
                  <a:srgbClr val="434343"/>
                </a:solidFill>
                <a:latin typeface="Globotipo Condensada"/>
                <a:cs typeface="Corbel"/>
              </a:rPr>
              <a:t>%</a:t>
            </a:r>
            <a:r>
              <a:rPr sz="1600" b="1" spc="-60" dirty="0">
                <a:solidFill>
                  <a:srgbClr val="434343"/>
                </a:solidFill>
                <a:latin typeface="Globotipo Condensada"/>
                <a:cs typeface="Corbel"/>
              </a:rPr>
              <a:t> </a:t>
            </a:r>
            <a:r>
              <a:rPr lang="pt-BR" sz="1600" spc="-10" dirty="0">
                <a:solidFill>
                  <a:srgbClr val="434343"/>
                </a:solidFill>
                <a:latin typeface="Globotipo Condensada"/>
                <a:cs typeface="Corbel"/>
              </a:rPr>
              <a:t>2</a:t>
            </a:r>
            <a:r>
              <a:rPr sz="1600" spc="-10" dirty="0">
                <a:solidFill>
                  <a:srgbClr val="434343"/>
                </a:solidFill>
                <a:latin typeface="Globotipo Condensada"/>
                <a:cs typeface="Corbel"/>
              </a:rPr>
              <a:t>5</a:t>
            </a:r>
            <a:r>
              <a:rPr sz="1600" spc="-30" dirty="0">
                <a:solidFill>
                  <a:srgbClr val="434343"/>
                </a:solidFill>
                <a:latin typeface="Globotipo Condensada"/>
                <a:cs typeface="Corbel"/>
              </a:rPr>
              <a:t> </a:t>
            </a:r>
            <a:r>
              <a:rPr sz="1600" dirty="0">
                <a:solidFill>
                  <a:srgbClr val="434343"/>
                </a:solidFill>
                <a:latin typeface="Globotipo Condensada"/>
                <a:cs typeface="Corbel"/>
              </a:rPr>
              <a:t>a</a:t>
            </a:r>
            <a:r>
              <a:rPr sz="1600" spc="-15" dirty="0">
                <a:solidFill>
                  <a:srgbClr val="434343"/>
                </a:solidFill>
                <a:latin typeface="Globotipo Condensada"/>
                <a:cs typeface="Corbel"/>
              </a:rPr>
              <a:t> </a:t>
            </a:r>
            <a:r>
              <a:rPr lang="pt-BR" sz="1600" dirty="0">
                <a:solidFill>
                  <a:srgbClr val="434343"/>
                </a:solidFill>
                <a:latin typeface="Globotipo Condensada"/>
                <a:cs typeface="Corbel"/>
              </a:rPr>
              <a:t>3</a:t>
            </a:r>
            <a:r>
              <a:rPr sz="1600" dirty="0">
                <a:solidFill>
                  <a:srgbClr val="434343"/>
                </a:solidFill>
                <a:latin typeface="Globotipo Condensada"/>
                <a:cs typeface="Corbel"/>
              </a:rPr>
              <a:t>4</a:t>
            </a:r>
            <a:r>
              <a:rPr sz="1600" spc="-10" dirty="0">
                <a:solidFill>
                  <a:srgbClr val="434343"/>
                </a:solidFill>
                <a:latin typeface="Globotipo Condensada"/>
                <a:cs typeface="Corbel"/>
              </a:rPr>
              <a:t> </a:t>
            </a:r>
            <a:r>
              <a:rPr sz="1600" spc="-20" dirty="0" err="1">
                <a:solidFill>
                  <a:srgbClr val="434343"/>
                </a:solidFill>
                <a:latin typeface="Globotipo Condensada"/>
                <a:cs typeface="Corbel"/>
              </a:rPr>
              <a:t>anos</a:t>
            </a:r>
            <a:endParaRPr sz="1600" dirty="0">
              <a:solidFill>
                <a:srgbClr val="434343"/>
              </a:solidFill>
              <a:latin typeface="Globotipo Condensada"/>
              <a:cs typeface="Corbel"/>
            </a:endParaRPr>
          </a:p>
          <a:p>
            <a:pPr marL="12700">
              <a:spcBef>
                <a:spcPts val="335"/>
              </a:spcBef>
            </a:pPr>
            <a:r>
              <a:rPr lang="pt-BR" sz="1600" b="1" spc="-60" dirty="0">
                <a:solidFill>
                  <a:srgbClr val="434343"/>
                </a:solidFill>
                <a:latin typeface="Globotipo Condensada"/>
                <a:cs typeface="Corbel"/>
              </a:rPr>
              <a:t>21</a:t>
            </a:r>
            <a:r>
              <a:rPr sz="1600" b="1" spc="-60" dirty="0">
                <a:solidFill>
                  <a:srgbClr val="434343"/>
                </a:solidFill>
                <a:latin typeface="Globotipo Condensada"/>
                <a:cs typeface="Corbel"/>
              </a:rPr>
              <a:t>%</a:t>
            </a:r>
            <a:r>
              <a:rPr sz="1600" b="1" spc="-70" dirty="0">
                <a:solidFill>
                  <a:srgbClr val="434343"/>
                </a:solidFill>
                <a:latin typeface="Globotipo Condensada"/>
                <a:cs typeface="Corbel"/>
              </a:rPr>
              <a:t> </a:t>
            </a:r>
            <a:r>
              <a:rPr lang="pt-BR" sz="1600" spc="-10" dirty="0">
                <a:solidFill>
                  <a:srgbClr val="434343"/>
                </a:solidFill>
                <a:latin typeface="Globotipo Condensada"/>
                <a:cs typeface="Corbel"/>
              </a:rPr>
              <a:t>35</a:t>
            </a:r>
            <a:r>
              <a:rPr lang="pt-BR" sz="1600" spc="-30" dirty="0">
                <a:solidFill>
                  <a:srgbClr val="434343"/>
                </a:solidFill>
                <a:latin typeface="Globotipo Condensada"/>
                <a:cs typeface="Corbel"/>
              </a:rPr>
              <a:t> </a:t>
            </a:r>
            <a:r>
              <a:rPr lang="pt-BR" sz="1600" dirty="0">
                <a:solidFill>
                  <a:srgbClr val="434343"/>
                </a:solidFill>
                <a:latin typeface="Globotipo Condensada"/>
                <a:cs typeface="Corbel"/>
              </a:rPr>
              <a:t>a</a:t>
            </a:r>
            <a:r>
              <a:rPr lang="pt-BR" sz="1600" spc="-15" dirty="0">
                <a:solidFill>
                  <a:srgbClr val="434343"/>
                </a:solidFill>
                <a:latin typeface="Globotipo Condensada"/>
                <a:cs typeface="Corbel"/>
              </a:rPr>
              <a:t> </a:t>
            </a:r>
            <a:r>
              <a:rPr lang="pt-BR" sz="1600" dirty="0">
                <a:solidFill>
                  <a:srgbClr val="434343"/>
                </a:solidFill>
                <a:latin typeface="Globotipo Condensada"/>
                <a:cs typeface="Corbel"/>
              </a:rPr>
              <a:t>44 </a:t>
            </a:r>
            <a:r>
              <a:rPr sz="1600" spc="-20" dirty="0" err="1">
                <a:solidFill>
                  <a:srgbClr val="434343"/>
                </a:solidFill>
                <a:latin typeface="Globotipo Condensada"/>
                <a:cs typeface="Corbel"/>
              </a:rPr>
              <a:t>anos</a:t>
            </a:r>
            <a:br>
              <a:rPr lang="pt-BR" sz="1600" spc="-20" dirty="0">
                <a:latin typeface="Globotipo Condensada" panose="00000506000000000000" pitchFamily="50" charset="0"/>
                <a:cs typeface="Corbel"/>
              </a:rPr>
            </a:br>
            <a:r>
              <a:rPr lang="pt-BR" sz="1600" b="1" spc="-20" dirty="0">
                <a:solidFill>
                  <a:srgbClr val="434343"/>
                </a:solidFill>
                <a:latin typeface="Globotipo Condensada"/>
                <a:cs typeface="Corbel"/>
              </a:rPr>
              <a:t>23</a:t>
            </a:r>
            <a:r>
              <a:rPr sz="1600" b="1" spc="-55" dirty="0">
                <a:solidFill>
                  <a:srgbClr val="434343"/>
                </a:solidFill>
                <a:latin typeface="Globotipo Condensada"/>
                <a:cs typeface="Corbel"/>
              </a:rPr>
              <a:t>%</a:t>
            </a:r>
            <a:r>
              <a:rPr sz="1600" b="1" spc="-35" dirty="0">
                <a:solidFill>
                  <a:srgbClr val="434343"/>
                </a:solidFill>
                <a:latin typeface="Globotipo Condensada"/>
                <a:cs typeface="Corbel"/>
              </a:rPr>
              <a:t> </a:t>
            </a:r>
            <a:r>
              <a:rPr lang="pt-BR" sz="1600" dirty="0">
                <a:solidFill>
                  <a:srgbClr val="434343"/>
                </a:solidFill>
                <a:latin typeface="Globotipo Condensada"/>
                <a:cs typeface="Corbel"/>
              </a:rPr>
              <a:t>45</a:t>
            </a:r>
            <a:r>
              <a:rPr lang="pt-BR" sz="1600" spc="-20" dirty="0">
                <a:solidFill>
                  <a:srgbClr val="434343"/>
                </a:solidFill>
                <a:latin typeface="Globotipo Condensada"/>
                <a:cs typeface="Corbel"/>
              </a:rPr>
              <a:t> </a:t>
            </a:r>
            <a:r>
              <a:rPr lang="pt-BR" sz="1600" dirty="0">
                <a:solidFill>
                  <a:srgbClr val="434343"/>
                </a:solidFill>
                <a:latin typeface="Globotipo Condensada"/>
                <a:cs typeface="Corbel"/>
              </a:rPr>
              <a:t>a</a:t>
            </a:r>
            <a:r>
              <a:rPr lang="pt-BR" sz="1600" spc="-5" dirty="0">
                <a:solidFill>
                  <a:srgbClr val="434343"/>
                </a:solidFill>
                <a:latin typeface="Globotipo Condensada"/>
                <a:cs typeface="Corbel"/>
              </a:rPr>
              <a:t> </a:t>
            </a:r>
            <a:r>
              <a:rPr lang="pt-BR" sz="1600" dirty="0">
                <a:solidFill>
                  <a:srgbClr val="434343"/>
                </a:solidFill>
                <a:latin typeface="Globotipo Condensada"/>
                <a:cs typeface="Corbel"/>
              </a:rPr>
              <a:t>54</a:t>
            </a:r>
            <a:r>
              <a:rPr sz="1600" spc="-35" dirty="0">
                <a:solidFill>
                  <a:srgbClr val="434343"/>
                </a:solidFill>
                <a:latin typeface="Globotipo Condensada"/>
                <a:cs typeface="Corbel"/>
              </a:rPr>
              <a:t> </a:t>
            </a:r>
            <a:r>
              <a:rPr sz="1600" spc="-20" dirty="0" err="1">
                <a:solidFill>
                  <a:srgbClr val="434343"/>
                </a:solidFill>
                <a:latin typeface="Globotipo Condensada"/>
                <a:cs typeface="Corbel"/>
              </a:rPr>
              <a:t>anos</a:t>
            </a:r>
            <a:endParaRPr sz="1600" dirty="0" err="1">
              <a:solidFill>
                <a:srgbClr val="434343"/>
              </a:solidFill>
              <a:latin typeface="Globotipo Condensada"/>
              <a:cs typeface="Corbel"/>
            </a:endParaRPr>
          </a:p>
        </p:txBody>
      </p:sp>
      <p:sp>
        <p:nvSpPr>
          <p:cNvPr id="2" name="Retângulo 1"/>
          <p:cNvSpPr/>
          <p:nvPr/>
        </p:nvSpPr>
        <p:spPr>
          <a:xfrm>
            <a:off x="191848" y="5977686"/>
            <a:ext cx="6008536" cy="409086"/>
          </a:xfrm>
          <a:prstGeom prst="rect">
            <a:avLst/>
          </a:prstGeom>
        </p:spPr>
        <p:txBody>
          <a:bodyPr wrap="square" lIns="91440" tIns="45720" rIns="91440" bIns="45720" anchor="t">
            <a:spAutoFit/>
          </a:bodyPr>
          <a:lstStyle/>
          <a:p>
            <a:pPr marL="12700" marR="5080">
              <a:lnSpc>
                <a:spcPct val="98100"/>
              </a:lnSpc>
              <a:spcBef>
                <a:spcPts val="110"/>
              </a:spcBef>
            </a:pPr>
            <a:r>
              <a:rPr lang="pt-BR" sz="1000" spc="-30" dirty="0">
                <a:latin typeface="Calibri"/>
                <a:ea typeface="Calibri"/>
                <a:cs typeface="Calibri"/>
              </a:rPr>
              <a:t>Fontes:</a:t>
            </a:r>
            <a:r>
              <a:rPr lang="pt-BR" sz="1000" spc="5" dirty="0">
                <a:latin typeface="Calibri"/>
                <a:ea typeface="Calibri"/>
                <a:cs typeface="Calibri"/>
              </a:rPr>
              <a:t> </a:t>
            </a:r>
            <a:r>
              <a:rPr lang="pt-BR" sz="1000" spc="-30" dirty="0">
                <a:latin typeface="Calibri"/>
                <a:ea typeface="Calibri"/>
                <a:cs typeface="Calibri"/>
              </a:rPr>
              <a:t>Kantar</a:t>
            </a:r>
            <a:r>
              <a:rPr lang="pt-BR" sz="1000" dirty="0">
                <a:latin typeface="Calibri"/>
                <a:ea typeface="Calibri"/>
                <a:cs typeface="Calibri"/>
              </a:rPr>
              <a:t> </a:t>
            </a:r>
            <a:r>
              <a:rPr lang="pt-BR" sz="1000" spc="-25" dirty="0">
                <a:latin typeface="Calibri"/>
                <a:ea typeface="Calibri"/>
                <a:cs typeface="Calibri"/>
              </a:rPr>
              <a:t>Ibope</a:t>
            </a:r>
            <a:r>
              <a:rPr lang="pt-BR" sz="1000" spc="5" dirty="0">
                <a:latin typeface="Calibri"/>
                <a:ea typeface="Calibri"/>
                <a:cs typeface="Calibri"/>
              </a:rPr>
              <a:t> </a:t>
            </a:r>
            <a:r>
              <a:rPr lang="pt-BR" sz="1000" spc="-25" dirty="0">
                <a:latin typeface="Calibri"/>
                <a:ea typeface="Calibri"/>
                <a:cs typeface="Calibri"/>
              </a:rPr>
              <a:t>Media</a:t>
            </a:r>
            <a:r>
              <a:rPr lang="pt-BR" sz="1000" spc="-10" dirty="0">
                <a:latin typeface="Calibri"/>
                <a:ea typeface="Calibri"/>
                <a:cs typeface="Calibri"/>
              </a:rPr>
              <a:t> </a:t>
            </a:r>
            <a:r>
              <a:rPr lang="pt-BR" sz="1000" dirty="0">
                <a:latin typeface="Calibri"/>
                <a:ea typeface="Calibri"/>
                <a:cs typeface="Calibri"/>
              </a:rPr>
              <a:t>–</a:t>
            </a:r>
            <a:r>
              <a:rPr lang="pt-BR" sz="1000" spc="-10" dirty="0">
                <a:latin typeface="Calibri"/>
                <a:ea typeface="Calibri"/>
                <a:cs typeface="Calibri"/>
              </a:rPr>
              <a:t> TG</a:t>
            </a:r>
            <a:r>
              <a:rPr lang="pt-BR" sz="1000" spc="5" dirty="0">
                <a:latin typeface="Calibri"/>
                <a:ea typeface="Calibri"/>
                <a:cs typeface="Calibri"/>
              </a:rPr>
              <a:t> </a:t>
            </a:r>
            <a:r>
              <a:rPr lang="pt-BR" sz="1000" spc="-35" dirty="0">
                <a:latin typeface="Calibri"/>
                <a:ea typeface="Calibri"/>
                <a:cs typeface="Calibri"/>
              </a:rPr>
              <a:t>BR</a:t>
            </a:r>
            <a:r>
              <a:rPr lang="pt-BR" sz="1000" spc="15" dirty="0">
                <a:latin typeface="Calibri"/>
                <a:ea typeface="Calibri"/>
                <a:cs typeface="Calibri"/>
              </a:rPr>
              <a:t> </a:t>
            </a:r>
            <a:r>
              <a:rPr lang="pt-BR" sz="1000" spc="-10" dirty="0">
                <a:latin typeface="Calibri"/>
                <a:ea typeface="Calibri"/>
                <a:cs typeface="Calibri"/>
              </a:rPr>
              <a:t>2025</a:t>
            </a:r>
            <a:r>
              <a:rPr lang="pt-BR" sz="1000" spc="15" dirty="0">
                <a:latin typeface="Calibri"/>
                <a:ea typeface="Calibri"/>
                <a:cs typeface="Calibri"/>
              </a:rPr>
              <a:t> </a:t>
            </a:r>
            <a:r>
              <a:rPr lang="pt-BR" sz="1000" spc="-40" dirty="0">
                <a:latin typeface="Calibri"/>
                <a:ea typeface="Calibri"/>
                <a:cs typeface="Calibri"/>
              </a:rPr>
              <a:t>R2</a:t>
            </a:r>
            <a:r>
              <a:rPr lang="pt-BR" sz="1000" spc="10" dirty="0">
                <a:latin typeface="Calibri"/>
                <a:ea typeface="Calibri"/>
                <a:cs typeface="Calibri"/>
              </a:rPr>
              <a:t> </a:t>
            </a:r>
            <a:r>
              <a:rPr lang="pt-BR" sz="1000" dirty="0">
                <a:latin typeface="Calibri"/>
                <a:ea typeface="Calibri"/>
                <a:cs typeface="Calibri"/>
              </a:rPr>
              <a:t>-</a:t>
            </a:r>
            <a:r>
              <a:rPr lang="pt-BR" sz="1000" spc="-5" dirty="0">
                <a:latin typeface="Calibri"/>
                <a:ea typeface="Calibri"/>
                <a:cs typeface="Calibri"/>
              </a:rPr>
              <a:t> </a:t>
            </a:r>
            <a:r>
              <a:rPr lang="pt-BR" sz="1000" spc="-30" dirty="0">
                <a:latin typeface="Calibri"/>
                <a:ea typeface="Calibri"/>
                <a:cs typeface="Calibri"/>
              </a:rPr>
              <a:t>Pessoas:</a:t>
            </a:r>
            <a:r>
              <a:rPr lang="pt-BR" sz="1000" spc="15" dirty="0">
                <a:latin typeface="Calibri"/>
                <a:ea typeface="Calibri"/>
                <a:cs typeface="Calibri"/>
              </a:rPr>
              <a:t> </a:t>
            </a:r>
            <a:r>
              <a:rPr lang="pt-BR" sz="1000" spc="-25" dirty="0">
                <a:latin typeface="Calibri"/>
                <a:ea typeface="Calibri"/>
                <a:cs typeface="Calibri"/>
              </a:rPr>
              <a:t>Leitores:</a:t>
            </a:r>
            <a:r>
              <a:rPr lang="pt-BR" sz="1000" spc="-5" dirty="0">
                <a:latin typeface="Calibri"/>
                <a:ea typeface="Calibri"/>
                <a:cs typeface="Calibri"/>
              </a:rPr>
              <a:t> </a:t>
            </a:r>
            <a:r>
              <a:rPr lang="pt-BR" sz="1000" spc="-25" dirty="0">
                <a:latin typeface="Calibri"/>
                <a:ea typeface="Calibri"/>
                <a:cs typeface="Calibri"/>
              </a:rPr>
              <a:t>Leu</a:t>
            </a:r>
            <a:r>
              <a:rPr lang="pt-BR" sz="1000" spc="-10" dirty="0">
                <a:latin typeface="Calibri"/>
                <a:ea typeface="Calibri"/>
                <a:cs typeface="Calibri"/>
              </a:rPr>
              <a:t> </a:t>
            </a:r>
            <a:r>
              <a:rPr lang="pt-BR" sz="1000" spc="-25" dirty="0">
                <a:latin typeface="Calibri"/>
                <a:ea typeface="Calibri"/>
                <a:cs typeface="Calibri"/>
              </a:rPr>
              <a:t>impresso</a:t>
            </a:r>
            <a:r>
              <a:rPr lang="pt-BR" sz="1000" spc="-15" dirty="0">
                <a:latin typeface="Calibri"/>
                <a:ea typeface="Calibri"/>
                <a:cs typeface="Calibri"/>
              </a:rPr>
              <a:t> </a:t>
            </a:r>
            <a:r>
              <a:rPr lang="pt-BR" sz="1000" dirty="0">
                <a:latin typeface="Calibri"/>
                <a:ea typeface="Calibri"/>
                <a:cs typeface="Calibri"/>
              </a:rPr>
              <a:t>+ </a:t>
            </a:r>
            <a:r>
              <a:rPr lang="pt-BR" sz="1000" spc="-25" dirty="0">
                <a:latin typeface="Calibri"/>
                <a:ea typeface="Calibri"/>
                <a:cs typeface="Calibri"/>
              </a:rPr>
              <a:t>edição</a:t>
            </a:r>
            <a:r>
              <a:rPr lang="pt-BR" sz="1000" spc="-15" dirty="0">
                <a:latin typeface="Calibri"/>
                <a:ea typeface="Calibri"/>
                <a:cs typeface="Calibri"/>
              </a:rPr>
              <a:t> </a:t>
            </a:r>
            <a:r>
              <a:rPr lang="pt-BR" sz="1000" spc="-30" dirty="0">
                <a:latin typeface="Calibri"/>
                <a:ea typeface="Calibri"/>
                <a:cs typeface="Calibri"/>
              </a:rPr>
              <a:t>digital</a:t>
            </a:r>
            <a:r>
              <a:rPr lang="pt-BR" sz="1000" spc="-25" dirty="0">
                <a:latin typeface="Calibri"/>
                <a:ea typeface="Calibri"/>
                <a:cs typeface="Calibri"/>
              </a:rPr>
              <a:t> </a:t>
            </a:r>
            <a:r>
              <a:rPr lang="pt-BR" sz="1000" spc="-20" dirty="0">
                <a:latin typeface="Calibri"/>
                <a:ea typeface="Calibri"/>
                <a:cs typeface="Calibri"/>
              </a:rPr>
              <a:t>(sem</a:t>
            </a:r>
            <a:r>
              <a:rPr lang="pt-BR" sz="1000" spc="5" dirty="0">
                <a:latin typeface="Calibri"/>
                <a:ea typeface="Calibri"/>
                <a:cs typeface="Calibri"/>
              </a:rPr>
              <a:t> </a:t>
            </a:r>
            <a:r>
              <a:rPr lang="pt-BR" sz="1000" spc="-25" dirty="0">
                <a:latin typeface="Calibri"/>
                <a:ea typeface="Calibri"/>
                <a:cs typeface="Calibri"/>
              </a:rPr>
              <a:t>sobreposição) //  Kantar Ibope</a:t>
            </a:r>
            <a:r>
              <a:rPr lang="pt-BR" sz="1000" spc="5" dirty="0">
                <a:latin typeface="Calibri"/>
                <a:ea typeface="Calibri"/>
                <a:cs typeface="Calibri"/>
              </a:rPr>
              <a:t> </a:t>
            </a:r>
            <a:r>
              <a:rPr lang="pt-BR" sz="1000" spc="-25" dirty="0">
                <a:latin typeface="Calibri"/>
                <a:ea typeface="Calibri"/>
                <a:cs typeface="Calibri"/>
              </a:rPr>
              <a:t>Media</a:t>
            </a:r>
            <a:r>
              <a:rPr lang="pt-BR" sz="1000" spc="-10" dirty="0">
                <a:latin typeface="Calibri"/>
                <a:ea typeface="Calibri"/>
                <a:cs typeface="Calibri"/>
              </a:rPr>
              <a:t> </a:t>
            </a:r>
            <a:r>
              <a:rPr lang="pt-BR" sz="1000" dirty="0">
                <a:latin typeface="Calibri"/>
                <a:ea typeface="Calibri"/>
                <a:cs typeface="Calibri"/>
              </a:rPr>
              <a:t>–</a:t>
            </a:r>
            <a:r>
              <a:rPr lang="pt-BR" sz="1000" spc="10" dirty="0">
                <a:latin typeface="Calibri"/>
                <a:ea typeface="Calibri"/>
                <a:cs typeface="Calibri"/>
              </a:rPr>
              <a:t> </a:t>
            </a:r>
            <a:r>
              <a:rPr lang="pt-BR" sz="1000" spc="-25" dirty="0" err="1">
                <a:latin typeface="Calibri"/>
                <a:ea typeface="Calibri"/>
                <a:cs typeface="Calibri"/>
              </a:rPr>
              <a:t>Clickstream</a:t>
            </a:r>
            <a:r>
              <a:rPr lang="pt-BR" sz="1000" spc="-20" dirty="0">
                <a:latin typeface="Calibri"/>
                <a:ea typeface="Calibri"/>
                <a:cs typeface="Calibri"/>
              </a:rPr>
              <a:t> </a:t>
            </a:r>
            <a:r>
              <a:rPr lang="pt-BR" sz="1000" spc="-35" dirty="0">
                <a:latin typeface="Calibri"/>
                <a:ea typeface="Calibri"/>
                <a:cs typeface="Calibri"/>
              </a:rPr>
              <a:t>MP</a:t>
            </a:r>
            <a:r>
              <a:rPr lang="pt-BR" sz="1000" dirty="0">
                <a:latin typeface="Calibri"/>
                <a:ea typeface="Calibri"/>
                <a:cs typeface="Calibri"/>
              </a:rPr>
              <a:t> </a:t>
            </a:r>
            <a:r>
              <a:rPr lang="pt-BR" sz="1000" spc="-10" dirty="0">
                <a:latin typeface="Calibri"/>
                <a:ea typeface="Calibri"/>
                <a:cs typeface="Calibri"/>
              </a:rPr>
              <a:t>TG</a:t>
            </a:r>
            <a:r>
              <a:rPr lang="pt-BR" sz="1000" dirty="0">
                <a:latin typeface="Calibri"/>
                <a:ea typeface="Calibri"/>
                <a:cs typeface="Calibri"/>
              </a:rPr>
              <a:t> </a:t>
            </a:r>
            <a:r>
              <a:rPr lang="pt-BR" sz="1000" spc="-35" dirty="0">
                <a:latin typeface="Calibri"/>
                <a:ea typeface="Calibri"/>
                <a:cs typeface="Calibri"/>
              </a:rPr>
              <a:t>BR</a:t>
            </a:r>
            <a:r>
              <a:rPr lang="pt-BR" sz="1000" spc="15" dirty="0">
                <a:latin typeface="Calibri"/>
                <a:ea typeface="Calibri"/>
                <a:cs typeface="Calibri"/>
              </a:rPr>
              <a:t> </a:t>
            </a:r>
            <a:r>
              <a:rPr lang="pt-BR" sz="1000" dirty="0">
                <a:latin typeface="Calibri"/>
                <a:ea typeface="Calibri"/>
                <a:cs typeface="Calibri"/>
              </a:rPr>
              <a:t>2024</a:t>
            </a:r>
            <a:r>
              <a:rPr lang="pt-BR" sz="1000" spc="20" dirty="0">
                <a:latin typeface="Calibri"/>
                <a:ea typeface="Calibri"/>
                <a:cs typeface="Calibri"/>
              </a:rPr>
              <a:t> </a:t>
            </a:r>
            <a:r>
              <a:rPr lang="pt-BR" sz="1000" spc="-10" dirty="0">
                <a:latin typeface="Calibri"/>
                <a:ea typeface="Calibri"/>
                <a:cs typeface="Calibri"/>
              </a:rPr>
              <a:t>R1 - </a:t>
            </a:r>
            <a:r>
              <a:rPr lang="pt-BR" sz="1000" spc="5" dirty="0">
                <a:latin typeface="Calibri"/>
                <a:ea typeface="Calibri"/>
                <a:cs typeface="Calibri"/>
              </a:rPr>
              <a:t> </a:t>
            </a:r>
            <a:r>
              <a:rPr lang="pt-BR" sz="1000" spc="-10" dirty="0">
                <a:latin typeface="Calibri"/>
                <a:ea typeface="Calibri"/>
                <a:cs typeface="Calibri"/>
              </a:rPr>
              <a:t>Personas</a:t>
            </a:r>
            <a:endParaRPr lang="pt-BR" sz="1000" dirty="0">
              <a:latin typeface="Calibri"/>
              <a:ea typeface="Calibri"/>
              <a:cs typeface="Calibri"/>
            </a:endParaRPr>
          </a:p>
        </p:txBody>
      </p:sp>
      <p:grpSp>
        <p:nvGrpSpPr>
          <p:cNvPr id="17" name="Agrupar 9">
            <a:extLst>
              <a:ext uri="{FF2B5EF4-FFF2-40B4-BE49-F238E27FC236}">
                <a16:creationId xmlns:a16="http://schemas.microsoft.com/office/drawing/2014/main" id="{4BC09B0F-18E2-3D43-5BD2-F28A5A0E52BE}"/>
              </a:ext>
            </a:extLst>
          </p:cNvPr>
          <p:cNvGrpSpPr/>
          <p:nvPr/>
        </p:nvGrpSpPr>
        <p:grpSpPr>
          <a:xfrm>
            <a:off x="1213032" y="3556858"/>
            <a:ext cx="1738377" cy="1278018"/>
            <a:chOff x="2607404" y="817592"/>
            <a:chExt cx="1484564" cy="1193147"/>
          </a:xfrm>
        </p:grpSpPr>
        <p:sp>
          <p:nvSpPr>
            <p:cNvPr id="18" name="CustomShape 23">
              <a:extLst>
                <a:ext uri="{FF2B5EF4-FFF2-40B4-BE49-F238E27FC236}">
                  <a16:creationId xmlns:a16="http://schemas.microsoft.com/office/drawing/2014/main" id="{AFF66B53-64CE-4B8D-94C2-F73EBACC5287}"/>
                </a:ext>
              </a:extLst>
            </p:cNvPr>
            <p:cNvSpPr/>
            <p:nvPr/>
          </p:nvSpPr>
          <p:spPr>
            <a:xfrm>
              <a:off x="2607404" y="1122207"/>
              <a:ext cx="1484564" cy="3465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lnSpc>
                  <a:spcPct val="100000"/>
                </a:lnSpc>
              </a:pPr>
              <a:r>
                <a:rPr lang="pt-BR" sz="1600" b="1" spc="-1" dirty="0">
                  <a:solidFill>
                    <a:schemeClr val="bg2">
                      <a:lumMod val="25000"/>
                    </a:schemeClr>
                  </a:solidFill>
                  <a:uFill>
                    <a:solidFill>
                      <a:srgbClr val="FFFFFF"/>
                    </a:solidFill>
                  </a:uFill>
                  <a:latin typeface="Globotipo Condensada"/>
                  <a:ea typeface="ヒラギノ角ゴ Pro W3"/>
                </a:rPr>
                <a:t>53</a:t>
              </a:r>
              <a:r>
                <a:rPr lang="pt-BR" sz="1600" b="1" strike="noStrike" spc="-1" dirty="0">
                  <a:solidFill>
                    <a:schemeClr val="bg2">
                      <a:lumMod val="25000"/>
                    </a:schemeClr>
                  </a:solidFill>
                  <a:uFill>
                    <a:solidFill>
                      <a:srgbClr val="FFFFFF"/>
                    </a:solidFill>
                  </a:uFill>
                  <a:latin typeface="Globotipo Condensada"/>
                  <a:ea typeface="ヒラギノ角ゴ Pro W3"/>
                </a:rPr>
                <a:t>% </a:t>
              </a:r>
              <a:r>
                <a:rPr lang="pt-BR" sz="1600" b="0" strike="noStrike" spc="-1" dirty="0">
                  <a:solidFill>
                    <a:schemeClr val="bg2">
                      <a:lumMod val="25000"/>
                    </a:schemeClr>
                  </a:solidFill>
                  <a:uFill>
                    <a:solidFill>
                      <a:srgbClr val="FFFFFF"/>
                    </a:solidFill>
                  </a:uFill>
                  <a:latin typeface="Globotipo Condensada"/>
                  <a:ea typeface="ヒラギノ角ゴ Pro W3"/>
                </a:rPr>
                <a:t>Homens</a:t>
              </a:r>
            </a:p>
          </p:txBody>
        </p:sp>
        <p:sp>
          <p:nvSpPr>
            <p:cNvPr id="19" name="Retângulo 18"/>
            <p:cNvSpPr/>
            <p:nvPr/>
          </p:nvSpPr>
          <p:spPr>
            <a:xfrm>
              <a:off x="2623432" y="817592"/>
              <a:ext cx="793884" cy="316071"/>
            </a:xfrm>
            <a:prstGeom prst="rect">
              <a:avLst/>
            </a:prstGeom>
          </p:spPr>
          <p:txBody>
            <a:bodyPr wrap="none" lIns="91440" tIns="45720" rIns="91440" bIns="45720" anchor="t">
              <a:spAutoFit/>
            </a:bodyPr>
            <a:lstStyle/>
            <a:p>
              <a:r>
                <a:rPr lang="pt-BR" sz="1600" b="1" spc="-1" dirty="0">
                  <a:solidFill>
                    <a:schemeClr val="tx1">
                      <a:lumMod val="95000"/>
                      <a:lumOff val="5000"/>
                    </a:schemeClr>
                  </a:solidFill>
                  <a:uFill>
                    <a:solidFill>
                      <a:srgbClr val="FFFFFF"/>
                    </a:solidFill>
                  </a:uFill>
                  <a:latin typeface="Globotipo Condensada"/>
                  <a:ea typeface="ヒラギノ角ゴ Pro W3"/>
                </a:rPr>
                <a:t>REVISTA¹</a:t>
              </a:r>
              <a:endParaRPr lang="pt-BR" sz="1600" b="1" spc="-1" dirty="0">
                <a:solidFill>
                  <a:schemeClr val="tx1">
                    <a:lumMod val="95000"/>
                    <a:lumOff val="5000"/>
                  </a:schemeClr>
                </a:solidFill>
                <a:uFill>
                  <a:solidFill>
                    <a:srgbClr val="FFFFFF"/>
                  </a:solidFill>
                </a:uFill>
                <a:latin typeface="Globotipo Condensada"/>
              </a:endParaRPr>
            </a:p>
          </p:txBody>
        </p:sp>
        <p:sp>
          <p:nvSpPr>
            <p:cNvPr id="20" name="CustomShape 23">
              <a:extLst>
                <a:ext uri="{FF2B5EF4-FFF2-40B4-BE49-F238E27FC236}">
                  <a16:creationId xmlns:a16="http://schemas.microsoft.com/office/drawing/2014/main" id="{F399516E-0715-E300-DDAB-35077A5F28E5}"/>
                </a:ext>
              </a:extLst>
            </p:cNvPr>
            <p:cNvSpPr/>
            <p:nvPr/>
          </p:nvSpPr>
          <p:spPr>
            <a:xfrm>
              <a:off x="2620104" y="1471299"/>
              <a:ext cx="899107" cy="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r>
                <a:rPr lang="pt-BR" sz="1600" b="1" spc="-1" dirty="0">
                  <a:solidFill>
                    <a:schemeClr val="bg2">
                      <a:lumMod val="25000"/>
                    </a:schemeClr>
                  </a:solidFill>
                  <a:uFill>
                    <a:solidFill>
                      <a:srgbClr val="FFFFFF"/>
                    </a:solidFill>
                  </a:uFill>
                  <a:latin typeface="Globotipo Condensada"/>
                  <a:ea typeface="ヒラギノ角ゴ Pro W3"/>
                </a:rPr>
                <a:t>53% </a:t>
              </a:r>
              <a:r>
                <a:rPr lang="pt-BR" sz="1600" spc="-1" dirty="0">
                  <a:solidFill>
                    <a:schemeClr val="bg2">
                      <a:lumMod val="25000"/>
                    </a:schemeClr>
                  </a:solidFill>
                  <a:uFill>
                    <a:solidFill>
                      <a:srgbClr val="FFFFFF"/>
                    </a:solidFill>
                  </a:uFill>
                  <a:latin typeface="Globotipo Condensada"/>
                  <a:ea typeface="ヒラギノ角ゴ Pro W3"/>
                </a:rPr>
                <a:t>AB</a:t>
              </a:r>
            </a:p>
            <a:p>
              <a:r>
                <a:rPr lang="pt-BR" sz="1600" b="1" spc="-1" dirty="0">
                  <a:solidFill>
                    <a:schemeClr val="bg2">
                      <a:lumMod val="25000"/>
                    </a:schemeClr>
                  </a:solidFill>
                  <a:uFill>
                    <a:solidFill>
                      <a:srgbClr val="FFFFFF"/>
                    </a:solidFill>
                  </a:uFill>
                  <a:latin typeface="Globotipo Condensada"/>
                  <a:ea typeface="ヒラギノ角ゴ Pro W3"/>
                </a:rPr>
                <a:t>28% </a:t>
              </a:r>
              <a:r>
                <a:rPr lang="pt-BR" sz="1600" spc="-1" dirty="0">
                  <a:solidFill>
                    <a:schemeClr val="bg2">
                      <a:lumMod val="25000"/>
                    </a:schemeClr>
                  </a:solidFill>
                  <a:uFill>
                    <a:solidFill>
                      <a:srgbClr val="FFFFFF"/>
                    </a:solidFill>
                  </a:uFill>
                  <a:latin typeface="Globotipo Condensada"/>
                  <a:ea typeface="ヒラギノ角ゴ Pro W3"/>
                </a:rPr>
                <a:t>C</a:t>
              </a:r>
              <a:endParaRPr lang="pt-BR" sz="1600" b="0" strike="noStrike" spc="-1" dirty="0">
                <a:solidFill>
                  <a:schemeClr val="bg2">
                    <a:lumMod val="25000"/>
                  </a:schemeClr>
                </a:solidFill>
                <a:uFill>
                  <a:solidFill>
                    <a:srgbClr val="FFFFFF"/>
                  </a:solidFill>
                </a:uFill>
                <a:latin typeface="Globotipo Condensada"/>
              </a:endParaRPr>
            </a:p>
          </p:txBody>
        </p:sp>
      </p:grpSp>
      <p:sp>
        <p:nvSpPr>
          <p:cNvPr id="21" name="object 12"/>
          <p:cNvSpPr txBox="1"/>
          <p:nvPr/>
        </p:nvSpPr>
        <p:spPr>
          <a:xfrm>
            <a:off x="3118139" y="3751084"/>
            <a:ext cx="2563320" cy="1542089"/>
          </a:xfrm>
          <a:prstGeom prst="rect">
            <a:avLst/>
          </a:prstGeom>
        </p:spPr>
        <p:txBody>
          <a:bodyPr vert="horz" wrap="square" lIns="0" tIns="51435" rIns="0" bIns="0" rtlCol="0" anchor="t">
            <a:spAutoFit/>
          </a:bodyPr>
          <a:lstStyle/>
          <a:p>
            <a:pPr marL="35560">
              <a:lnSpc>
                <a:spcPct val="150000"/>
              </a:lnSpc>
              <a:spcBef>
                <a:spcPts val="405"/>
              </a:spcBef>
            </a:pPr>
            <a:r>
              <a:rPr lang="pt-BR" b="1" spc="-25" dirty="0">
                <a:solidFill>
                  <a:srgbClr val="434343"/>
                </a:solidFill>
                <a:latin typeface="Globotipo Condensada"/>
                <a:cs typeface="Corbel"/>
              </a:rPr>
              <a:t>34</a:t>
            </a:r>
            <a:r>
              <a:rPr b="1" spc="-25" dirty="0">
                <a:solidFill>
                  <a:srgbClr val="434343"/>
                </a:solidFill>
                <a:latin typeface="Globotipo Condensada"/>
                <a:cs typeface="Corbel"/>
              </a:rPr>
              <a:t>%</a:t>
            </a:r>
            <a:r>
              <a:rPr lang="pt-BR" b="1" spc="-25" dirty="0">
                <a:solidFill>
                  <a:srgbClr val="434343"/>
                </a:solidFill>
                <a:latin typeface="Globotipo Condensada"/>
                <a:cs typeface="Corbel"/>
              </a:rPr>
              <a:t> </a:t>
            </a:r>
            <a:r>
              <a:rPr lang="pt-BR" spc="-10" dirty="0">
                <a:solidFill>
                  <a:srgbClr val="434343"/>
                </a:solidFill>
                <a:latin typeface="Globotipo Condensada"/>
                <a:cs typeface="Corbel"/>
              </a:rPr>
              <a:t>até</a:t>
            </a:r>
            <a:r>
              <a:rPr lang="pt-BR" spc="-25" dirty="0">
                <a:solidFill>
                  <a:srgbClr val="434343"/>
                </a:solidFill>
                <a:latin typeface="Globotipo Condensada"/>
                <a:cs typeface="Corbel"/>
              </a:rPr>
              <a:t> </a:t>
            </a:r>
            <a:r>
              <a:rPr lang="pt-BR" dirty="0">
                <a:solidFill>
                  <a:srgbClr val="434343"/>
                </a:solidFill>
                <a:latin typeface="Globotipo Condensada"/>
                <a:cs typeface="Corbel"/>
              </a:rPr>
              <a:t>24</a:t>
            </a:r>
            <a:r>
              <a:rPr lang="pt-BR" spc="-10" dirty="0">
                <a:solidFill>
                  <a:srgbClr val="434343"/>
                </a:solidFill>
                <a:latin typeface="Globotipo Condensada"/>
                <a:cs typeface="Corbel"/>
              </a:rPr>
              <a:t> </a:t>
            </a:r>
            <a:r>
              <a:rPr lang="pt-BR" spc="-20" dirty="0">
                <a:solidFill>
                  <a:srgbClr val="434343"/>
                </a:solidFill>
                <a:latin typeface="Globotipo Condensada"/>
                <a:cs typeface="Corbel"/>
              </a:rPr>
              <a:t>anos</a:t>
            </a:r>
            <a:endParaRPr lang="pt-BR" sz="800" spc="-20" dirty="0">
              <a:solidFill>
                <a:srgbClr val="434343"/>
              </a:solidFill>
              <a:latin typeface="Globotipo Condensada"/>
              <a:cs typeface="Corbel"/>
            </a:endParaRPr>
          </a:p>
          <a:p>
            <a:pPr marL="35560">
              <a:spcBef>
                <a:spcPts val="405"/>
              </a:spcBef>
            </a:pPr>
            <a:r>
              <a:rPr lang="pt-BR" sz="1600" b="1" spc="-25" dirty="0">
                <a:solidFill>
                  <a:srgbClr val="434343"/>
                </a:solidFill>
                <a:latin typeface="Globotipo Condensada"/>
                <a:cs typeface="Corbel"/>
              </a:rPr>
              <a:t>19</a:t>
            </a:r>
            <a:r>
              <a:rPr sz="1600" b="1" spc="-25" dirty="0">
                <a:solidFill>
                  <a:srgbClr val="434343"/>
                </a:solidFill>
                <a:latin typeface="Globotipo Condensada"/>
                <a:cs typeface="Corbel"/>
              </a:rPr>
              <a:t>%</a:t>
            </a:r>
            <a:r>
              <a:rPr sz="1600" b="1" spc="-80" dirty="0">
                <a:solidFill>
                  <a:srgbClr val="434343"/>
                </a:solidFill>
                <a:latin typeface="Globotipo Condensada"/>
                <a:cs typeface="Corbel"/>
              </a:rPr>
              <a:t> </a:t>
            </a:r>
            <a:r>
              <a:rPr lang="pt-BR" sz="1600" spc="-10" dirty="0">
                <a:solidFill>
                  <a:srgbClr val="434343"/>
                </a:solidFill>
                <a:latin typeface="Globotipo Condensada"/>
                <a:cs typeface="Corbel"/>
              </a:rPr>
              <a:t>25 a 34 </a:t>
            </a:r>
            <a:r>
              <a:rPr sz="1600" spc="-20" dirty="0" err="1">
                <a:solidFill>
                  <a:srgbClr val="434343"/>
                </a:solidFill>
                <a:latin typeface="Globotipo Condensada"/>
                <a:cs typeface="Corbel"/>
              </a:rPr>
              <a:t>anos</a:t>
            </a:r>
            <a:endParaRPr sz="1600" dirty="0">
              <a:solidFill>
                <a:srgbClr val="434343"/>
              </a:solidFill>
              <a:latin typeface="Globotipo Condensada"/>
              <a:cs typeface="Corbel"/>
            </a:endParaRPr>
          </a:p>
          <a:p>
            <a:pPr marL="12700"/>
            <a:r>
              <a:rPr lang="pt-BR" sz="1600" b="1" spc="-20" dirty="0">
                <a:solidFill>
                  <a:srgbClr val="434343"/>
                </a:solidFill>
                <a:latin typeface="Globotipo Condensada"/>
                <a:cs typeface="Corbel"/>
              </a:rPr>
              <a:t>26</a:t>
            </a:r>
            <a:r>
              <a:rPr sz="1600" b="1" spc="-20" dirty="0">
                <a:solidFill>
                  <a:srgbClr val="434343"/>
                </a:solidFill>
                <a:latin typeface="Globotipo Condensada"/>
                <a:cs typeface="Corbel"/>
              </a:rPr>
              <a:t>%</a:t>
            </a:r>
            <a:r>
              <a:rPr sz="1600" b="1" spc="-60" dirty="0">
                <a:solidFill>
                  <a:srgbClr val="434343"/>
                </a:solidFill>
                <a:latin typeface="Globotipo Condensada"/>
                <a:cs typeface="Corbel"/>
              </a:rPr>
              <a:t> </a:t>
            </a:r>
            <a:r>
              <a:rPr lang="pt-BR" sz="1600" spc="-10" dirty="0">
                <a:solidFill>
                  <a:srgbClr val="434343"/>
                </a:solidFill>
                <a:latin typeface="Globotipo Condensada"/>
                <a:cs typeface="Corbel"/>
              </a:rPr>
              <a:t>3</a:t>
            </a:r>
            <a:r>
              <a:rPr sz="1600" spc="-10" dirty="0">
                <a:solidFill>
                  <a:srgbClr val="434343"/>
                </a:solidFill>
                <a:latin typeface="Globotipo Condensada"/>
                <a:cs typeface="Corbel"/>
              </a:rPr>
              <a:t>5</a:t>
            </a:r>
            <a:r>
              <a:rPr sz="1600" spc="-30" dirty="0">
                <a:solidFill>
                  <a:srgbClr val="434343"/>
                </a:solidFill>
                <a:latin typeface="Globotipo Condensada"/>
                <a:cs typeface="Corbel"/>
              </a:rPr>
              <a:t> </a:t>
            </a:r>
            <a:r>
              <a:rPr sz="1600" dirty="0">
                <a:solidFill>
                  <a:srgbClr val="434343"/>
                </a:solidFill>
                <a:latin typeface="Globotipo Condensada"/>
                <a:cs typeface="Corbel"/>
              </a:rPr>
              <a:t>a</a:t>
            </a:r>
            <a:r>
              <a:rPr sz="1600" spc="-15" dirty="0">
                <a:solidFill>
                  <a:srgbClr val="434343"/>
                </a:solidFill>
                <a:latin typeface="Globotipo Condensada"/>
                <a:cs typeface="Corbel"/>
              </a:rPr>
              <a:t> </a:t>
            </a:r>
            <a:r>
              <a:rPr lang="pt-BR" sz="1600" dirty="0">
                <a:solidFill>
                  <a:srgbClr val="434343"/>
                </a:solidFill>
                <a:latin typeface="Globotipo Condensada"/>
                <a:cs typeface="Corbel"/>
              </a:rPr>
              <a:t>4</a:t>
            </a:r>
            <a:r>
              <a:rPr sz="1600" dirty="0">
                <a:solidFill>
                  <a:srgbClr val="434343"/>
                </a:solidFill>
                <a:latin typeface="Globotipo Condensada"/>
                <a:cs typeface="Corbel"/>
              </a:rPr>
              <a:t>4</a:t>
            </a:r>
            <a:r>
              <a:rPr sz="1600" spc="-10" dirty="0">
                <a:solidFill>
                  <a:srgbClr val="434343"/>
                </a:solidFill>
                <a:latin typeface="Globotipo Condensada"/>
                <a:cs typeface="Corbel"/>
              </a:rPr>
              <a:t> </a:t>
            </a:r>
            <a:r>
              <a:rPr sz="1600" spc="-20" dirty="0" err="1">
                <a:solidFill>
                  <a:srgbClr val="434343"/>
                </a:solidFill>
                <a:latin typeface="Globotipo Condensada"/>
                <a:cs typeface="Corbel"/>
              </a:rPr>
              <a:t>anos</a:t>
            </a:r>
            <a:endParaRPr sz="1600" dirty="0">
              <a:solidFill>
                <a:srgbClr val="434343"/>
              </a:solidFill>
              <a:latin typeface="Globotipo Condensada"/>
              <a:cs typeface="Corbel"/>
            </a:endParaRPr>
          </a:p>
          <a:p>
            <a:pPr marL="12700">
              <a:spcBef>
                <a:spcPts val="335"/>
              </a:spcBef>
            </a:pPr>
            <a:r>
              <a:rPr lang="pt-BR" sz="1600" b="1" spc="-60" dirty="0">
                <a:solidFill>
                  <a:srgbClr val="434343"/>
                </a:solidFill>
                <a:latin typeface="Globotipo Condensada"/>
                <a:cs typeface="Corbel"/>
              </a:rPr>
              <a:t>12</a:t>
            </a:r>
            <a:r>
              <a:rPr sz="1600" b="1" spc="-60" dirty="0">
                <a:solidFill>
                  <a:srgbClr val="434343"/>
                </a:solidFill>
                <a:latin typeface="Globotipo Condensada"/>
                <a:cs typeface="Corbel"/>
              </a:rPr>
              <a:t>%</a:t>
            </a:r>
            <a:r>
              <a:rPr sz="1600" b="1" spc="-70" dirty="0">
                <a:solidFill>
                  <a:srgbClr val="434343"/>
                </a:solidFill>
                <a:latin typeface="Globotipo Condensada"/>
                <a:cs typeface="Corbel"/>
              </a:rPr>
              <a:t> </a:t>
            </a:r>
            <a:r>
              <a:rPr sz="1600" dirty="0">
                <a:solidFill>
                  <a:srgbClr val="434343"/>
                </a:solidFill>
                <a:latin typeface="Globotipo Condensada"/>
                <a:cs typeface="Corbel"/>
              </a:rPr>
              <a:t>45</a:t>
            </a:r>
            <a:r>
              <a:rPr sz="1600" spc="-20" dirty="0">
                <a:solidFill>
                  <a:srgbClr val="434343"/>
                </a:solidFill>
                <a:latin typeface="Globotipo Condensada"/>
                <a:cs typeface="Corbel"/>
              </a:rPr>
              <a:t> </a:t>
            </a:r>
            <a:r>
              <a:rPr sz="1600" dirty="0">
                <a:solidFill>
                  <a:srgbClr val="434343"/>
                </a:solidFill>
                <a:latin typeface="Globotipo Condensada"/>
                <a:cs typeface="Corbel"/>
              </a:rPr>
              <a:t>a</a:t>
            </a:r>
            <a:r>
              <a:rPr sz="1600" spc="-5" dirty="0">
                <a:solidFill>
                  <a:srgbClr val="434343"/>
                </a:solidFill>
                <a:latin typeface="Globotipo Condensada"/>
                <a:cs typeface="Corbel"/>
              </a:rPr>
              <a:t> </a:t>
            </a:r>
            <a:r>
              <a:rPr sz="1600" dirty="0">
                <a:solidFill>
                  <a:srgbClr val="434343"/>
                </a:solidFill>
                <a:latin typeface="Globotipo Condensada"/>
                <a:cs typeface="Corbel"/>
              </a:rPr>
              <a:t>54</a:t>
            </a:r>
            <a:r>
              <a:rPr sz="1600" spc="-25" dirty="0">
                <a:solidFill>
                  <a:srgbClr val="434343"/>
                </a:solidFill>
                <a:latin typeface="Globotipo Condensada"/>
                <a:cs typeface="Corbel"/>
              </a:rPr>
              <a:t> </a:t>
            </a:r>
            <a:r>
              <a:rPr sz="1600" spc="-20" dirty="0" err="1">
                <a:solidFill>
                  <a:srgbClr val="434343"/>
                </a:solidFill>
                <a:latin typeface="Globotipo Condensada"/>
                <a:cs typeface="Corbel"/>
              </a:rPr>
              <a:t>anos</a:t>
            </a:r>
            <a:br>
              <a:rPr lang="pt-BR" sz="1600" spc="-20" dirty="0">
                <a:latin typeface="Globotipo Condensada" panose="00000506000000000000" pitchFamily="50" charset="0"/>
                <a:cs typeface="Corbel"/>
              </a:rPr>
            </a:br>
            <a:r>
              <a:rPr lang="pt-BR" sz="1600" b="1" spc="-55" dirty="0">
                <a:solidFill>
                  <a:srgbClr val="434343"/>
                </a:solidFill>
                <a:latin typeface="Globotipo Condensada"/>
                <a:cs typeface="Corbel"/>
              </a:rPr>
              <a:t>09</a:t>
            </a:r>
            <a:r>
              <a:rPr sz="1600" b="1" spc="-55" dirty="0">
                <a:solidFill>
                  <a:srgbClr val="434343"/>
                </a:solidFill>
                <a:latin typeface="Globotipo Condensada"/>
                <a:cs typeface="Corbel"/>
              </a:rPr>
              <a:t>%</a:t>
            </a:r>
            <a:r>
              <a:rPr sz="1600" b="1" spc="-35" dirty="0">
                <a:solidFill>
                  <a:srgbClr val="434343"/>
                </a:solidFill>
                <a:latin typeface="Globotipo Condensada"/>
                <a:cs typeface="Corbel"/>
              </a:rPr>
              <a:t> </a:t>
            </a:r>
            <a:r>
              <a:rPr sz="1600" dirty="0">
                <a:solidFill>
                  <a:srgbClr val="434343"/>
                </a:solidFill>
                <a:latin typeface="Globotipo Condensada"/>
                <a:cs typeface="Corbel"/>
              </a:rPr>
              <a:t>55+</a:t>
            </a:r>
            <a:r>
              <a:rPr sz="1600" spc="-35" dirty="0">
                <a:solidFill>
                  <a:srgbClr val="434343"/>
                </a:solidFill>
                <a:latin typeface="Globotipo Condensada"/>
                <a:cs typeface="Corbel"/>
              </a:rPr>
              <a:t> </a:t>
            </a:r>
            <a:r>
              <a:rPr sz="1600" spc="-20" dirty="0" err="1">
                <a:solidFill>
                  <a:srgbClr val="434343"/>
                </a:solidFill>
                <a:latin typeface="Globotipo Condensada"/>
                <a:cs typeface="Corbel"/>
              </a:rPr>
              <a:t>anos</a:t>
            </a:r>
            <a:endParaRPr sz="1600" dirty="0">
              <a:solidFill>
                <a:srgbClr val="434343"/>
              </a:solidFill>
              <a:latin typeface="Globotipo Condensada"/>
              <a:cs typeface="Corbel"/>
            </a:endParaRPr>
          </a:p>
        </p:txBody>
      </p:sp>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a8a483f-9f03-4085-a543-be9e6f32ba02">
      <Terms xmlns="http://schemas.microsoft.com/office/infopath/2007/PartnerControls"/>
    </lcf76f155ced4ddcb4097134ff3c332f>
    <TaxCatchAll xmlns="6a51792a-2d79-4540-871c-ab65001176d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5696EA6EB3D17D45A43266BCCE2AA69D" ma:contentTypeVersion="15" ma:contentTypeDescription="Crie um novo documento." ma:contentTypeScope="" ma:versionID="6ee0804bf34cccbc59b91f0c3f930181">
  <xsd:schema xmlns:xsd="http://www.w3.org/2001/XMLSchema" xmlns:xs="http://www.w3.org/2001/XMLSchema" xmlns:p="http://schemas.microsoft.com/office/2006/metadata/properties" xmlns:ns2="ca8a483f-9f03-4085-a543-be9e6f32ba02" xmlns:ns3="6a51792a-2d79-4540-871c-ab65001176d1" targetNamespace="http://schemas.microsoft.com/office/2006/metadata/properties" ma:root="true" ma:fieldsID="e0165e66c5859330c92368857283dc2d" ns2:_="" ns3:_="">
    <xsd:import namespace="ca8a483f-9f03-4085-a543-be9e6f32ba02"/>
    <xsd:import namespace="6a51792a-2d79-4540-871c-ab65001176d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DateTake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a483f-9f03-4085-a543-be9e6f32ba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6183e078-c8ef-49aa-b8bb-c9d7fc4f21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51792a-2d79-4540-871c-ab65001176d1" elementFormDefault="qualified">
    <xsd:import namespace="http://schemas.microsoft.com/office/2006/documentManagement/types"/>
    <xsd:import namespace="http://schemas.microsoft.com/office/infopath/2007/PartnerControls"/>
    <xsd:element name="SharedWithUsers" ma:index="14"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59e8630b-e0b7-4df1-b2ca-5c9c1f57bf62}" ma:internalName="TaxCatchAll" ma:showField="CatchAllData" ma:web="6a51792a-2d79-4540-871c-ab65001176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F167BA-6372-419E-9A43-7BC8C2A626C0}">
  <ds:schemaRefs>
    <ds:schemaRef ds:uri="6a51792a-2d79-4540-871c-ab65001176d1"/>
    <ds:schemaRef ds:uri="ca8a483f-9f03-4085-a543-be9e6f32ba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36539C0-CE28-4379-BF01-4AE63C584409}">
  <ds:schemaRefs>
    <ds:schemaRef ds:uri="6a51792a-2d79-4540-871c-ab65001176d1"/>
    <ds:schemaRef ds:uri="ca8a483f-9f03-4085-a543-be9e6f32ba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966271-E60A-4176-B7EB-78092C20EB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3550</Words>
  <Application>Microsoft Office PowerPoint</Application>
  <PresentationFormat>Widescreen</PresentationFormat>
  <Paragraphs>289</Paragraphs>
  <Slides>23</Slides>
  <Notes>3</Notes>
  <HiddenSlides>0</HiddenSlides>
  <MMClips>0</MMClips>
  <ScaleCrop>false</ScaleCrop>
  <HeadingPairs>
    <vt:vector size="4" baseType="variant">
      <vt:variant>
        <vt:lpstr>Tema</vt:lpstr>
      </vt:variant>
      <vt:variant>
        <vt:i4>1</vt:i4>
      </vt:variant>
      <vt:variant>
        <vt:lpstr>Títulos de slides</vt:lpstr>
      </vt:variant>
      <vt:variant>
        <vt:i4>23</vt:i4>
      </vt:variant>
    </vt:vector>
  </HeadingPairs>
  <TitlesOfParts>
    <vt:vector size="24"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Guilherme Iegawa Sugio - Diretoria de Negócios Multiplataforma  - Editora Globo</dc:creator>
  <cp:lastModifiedBy>Lucas Ferreira Campos da Silva - Marketing Publicitario - SGR</cp:lastModifiedBy>
  <cp:revision>53</cp:revision>
  <dcterms:created xsi:type="dcterms:W3CDTF">2018-02-08T17:39:53Z</dcterms:created>
  <dcterms:modified xsi:type="dcterms:W3CDTF">2026-03-03T13:19:35Z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0x0101005696EA6EB3D17D45A43266BCCE2AA69D</vt:lpwstr>
  </property>
</Properties>
</file>