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72" r:id="rId5"/>
    <p:sldId id="260" r:id="rId6"/>
    <p:sldId id="261" r:id="rId7"/>
    <p:sldId id="262" r:id="rId8"/>
    <p:sldId id="263" r:id="rId9"/>
    <p:sldId id="264" r:id="rId10"/>
    <p:sldId id="266" r:id="rId11"/>
    <p:sldId id="274" r:id="rId12"/>
    <p:sldId id="278" r:id="rId13"/>
    <p:sldId id="268" r:id="rId14"/>
    <p:sldId id="273" r:id="rId15"/>
    <p:sldId id="275" r:id="rId16"/>
    <p:sldId id="276" r:id="rId17"/>
    <p:sldId id="277" r:id="rId18"/>
    <p:sldId id="271" r:id="rId19"/>
  </p:sldIdLst>
  <p:sldSz cx="12192000" cy="6858000"/>
  <p:notesSz cx="12192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40" userDrawn="1">
          <p15:clr>
            <a:srgbClr val="A4A3A4"/>
          </p15:clr>
        </p15:guide>
        <p15:guide id="3" pos="7440" userDrawn="1">
          <p15:clr>
            <a:srgbClr val="A4A3A4"/>
          </p15:clr>
        </p15:guide>
        <p15:guide id="4" pos="3940" userDrawn="1">
          <p15:clr>
            <a:srgbClr val="A4A3A4"/>
          </p15:clr>
        </p15:guide>
        <p15:guide id="5" orient="horz" pos="4080" userDrawn="1">
          <p15:clr>
            <a:srgbClr val="A4A3A4"/>
          </p15:clr>
        </p15:guide>
        <p15:guide id="6" orient="horz" pos="240" userDrawn="1">
          <p15:clr>
            <a:srgbClr val="A4A3A4"/>
          </p15:clr>
        </p15:guide>
        <p15:guide id="7" orient="horz" pos="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086"/>
    <a:srgbClr val="12375B"/>
    <a:srgbClr val="9CFCEB"/>
    <a:srgbClr val="F05656"/>
    <a:srgbClr val="A1FEF2"/>
    <a:srgbClr val="0A2131"/>
    <a:srgbClr val="040E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288" y="-620"/>
      </p:cViewPr>
      <p:guideLst>
        <p:guide orient="horz" pos="2160"/>
        <p:guide pos="240"/>
        <p:guide pos="7440"/>
        <p:guide pos="3940"/>
        <p:guide orient="horz" pos="4080"/>
        <p:guide orient="horz" pos="240"/>
        <p:guide orient="horz" pos="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77BFD-A177-4113-8986-F1AEB5E3C5CA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748AC-153C-4511-ABFD-DBD7A4AC74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362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48AC-153C-4511-ABFD-DBD7A4AC740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733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C7A15-5C25-EF3F-17EB-06F1ACD88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6335F5B-E03B-0206-884B-886D2823D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90B9D84-B5D3-89AD-E305-E0DA2BEA4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3D0FB16-FD98-F6C6-6575-BB78E9CD25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48AC-153C-4511-ABFD-DBD7A4AC7404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75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48AC-153C-4511-ABFD-DBD7A4AC7404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7931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48AC-153C-4511-ABFD-DBD7A4AC7404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4174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48AC-153C-4511-ABFD-DBD7A4AC7404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1351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48AC-153C-4511-ABFD-DBD7A4AC7404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6470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48AC-153C-4511-ABFD-DBD7A4AC7404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402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0E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hyperlink" Target="https://www.instagram.com/p/CXJ45ULtkZ_/?utm_medium=copy_lin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4.jp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31.png"/><Relationship Id="rId12" Type="http://schemas.openxmlformats.org/officeDocument/2006/relationships/image" Target="../media/image54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7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56.jp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5" Type="http://schemas.openxmlformats.org/officeDocument/2006/relationships/image" Target="../media/image31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jp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jpg"/><Relationship Id="rId2" Type="http://schemas.openxmlformats.org/officeDocument/2006/relationships/image" Target="../media/image89.png"/><Relationship Id="rId16" Type="http://schemas.openxmlformats.org/officeDocument/2006/relationships/image" Target="../media/image10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11" Type="http://schemas.openxmlformats.org/officeDocument/2006/relationships/image" Target="../media/image114.jp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117.png"/><Relationship Id="rId21" Type="http://schemas.openxmlformats.org/officeDocument/2006/relationships/image" Target="../media/image135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5" Type="http://schemas.openxmlformats.org/officeDocument/2006/relationships/image" Target="../media/image139.jpeg"/><Relationship Id="rId2" Type="http://schemas.openxmlformats.org/officeDocument/2006/relationships/image" Target="../media/image116.png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24" Type="http://schemas.openxmlformats.org/officeDocument/2006/relationships/image" Target="../media/image138.jp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23" Type="http://schemas.openxmlformats.org/officeDocument/2006/relationships/image" Target="../media/image137.jp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Relationship Id="rId22" Type="http://schemas.openxmlformats.org/officeDocument/2006/relationships/image" Target="../media/image1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A2131">
              <a:alpha val="6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85003" y="4252595"/>
            <a:ext cx="2704592" cy="32003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474208" y="4846320"/>
            <a:ext cx="1457325" cy="200025"/>
            <a:chOff x="5474208" y="4846320"/>
            <a:chExt cx="1457325" cy="200025"/>
          </a:xfrm>
        </p:grpSpPr>
        <p:sp>
          <p:nvSpPr>
            <p:cNvPr id="6" name="object 6"/>
            <p:cNvSpPr/>
            <p:nvPr/>
          </p:nvSpPr>
          <p:spPr>
            <a:xfrm>
              <a:off x="5474208" y="4846320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1" y="0"/>
                  </a:moveTo>
                  <a:lnTo>
                    <a:pt x="60971" y="7846"/>
                  </a:lnTo>
                  <a:lnTo>
                    <a:pt x="29241" y="29241"/>
                  </a:lnTo>
                  <a:lnTo>
                    <a:pt x="7846" y="60971"/>
                  </a:lnTo>
                  <a:lnTo>
                    <a:pt x="0" y="99821"/>
                  </a:lnTo>
                  <a:lnTo>
                    <a:pt x="7846" y="138672"/>
                  </a:lnTo>
                  <a:lnTo>
                    <a:pt x="29241" y="170402"/>
                  </a:lnTo>
                  <a:lnTo>
                    <a:pt x="60971" y="191797"/>
                  </a:lnTo>
                  <a:lnTo>
                    <a:pt x="99821" y="199643"/>
                  </a:lnTo>
                  <a:lnTo>
                    <a:pt x="138672" y="191797"/>
                  </a:lnTo>
                  <a:lnTo>
                    <a:pt x="170402" y="170402"/>
                  </a:lnTo>
                  <a:lnTo>
                    <a:pt x="191797" y="138672"/>
                  </a:lnTo>
                  <a:lnTo>
                    <a:pt x="199643" y="99821"/>
                  </a:lnTo>
                  <a:lnTo>
                    <a:pt x="191797" y="60971"/>
                  </a:lnTo>
                  <a:lnTo>
                    <a:pt x="170402" y="29241"/>
                  </a:lnTo>
                  <a:lnTo>
                    <a:pt x="138672" y="7846"/>
                  </a:lnTo>
                  <a:lnTo>
                    <a:pt x="99821" y="0"/>
                  </a:lnTo>
                  <a:close/>
                </a:path>
              </a:pathLst>
            </a:custGeom>
            <a:solidFill>
              <a:srgbClr val="0A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516" y="4846320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4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1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4" y="199643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8" y="99821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123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32348" y="4846320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4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1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4" y="199643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7" y="99821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7B3D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12180" y="4846320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4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1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4" y="199643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8" y="99821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B83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92012" y="4846320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71" y="7846"/>
                  </a:lnTo>
                  <a:lnTo>
                    <a:pt x="29241" y="29241"/>
                  </a:lnTo>
                  <a:lnTo>
                    <a:pt x="7846" y="60971"/>
                  </a:lnTo>
                  <a:lnTo>
                    <a:pt x="0" y="99821"/>
                  </a:lnTo>
                  <a:lnTo>
                    <a:pt x="7846" y="138672"/>
                  </a:lnTo>
                  <a:lnTo>
                    <a:pt x="29241" y="170402"/>
                  </a:lnTo>
                  <a:lnTo>
                    <a:pt x="60971" y="191797"/>
                  </a:lnTo>
                  <a:lnTo>
                    <a:pt x="99822" y="199643"/>
                  </a:lnTo>
                  <a:lnTo>
                    <a:pt x="138672" y="191797"/>
                  </a:lnTo>
                  <a:lnTo>
                    <a:pt x="170402" y="170402"/>
                  </a:lnTo>
                  <a:lnTo>
                    <a:pt x="191797" y="138672"/>
                  </a:lnTo>
                  <a:lnTo>
                    <a:pt x="199643" y="99821"/>
                  </a:lnTo>
                  <a:lnTo>
                    <a:pt x="191797" y="60971"/>
                  </a:lnTo>
                  <a:lnTo>
                    <a:pt x="170402" y="29241"/>
                  </a:lnTo>
                  <a:lnTo>
                    <a:pt x="138672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F0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71844" y="4846320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1" y="0"/>
                  </a:moveTo>
                  <a:lnTo>
                    <a:pt x="60971" y="7846"/>
                  </a:lnTo>
                  <a:lnTo>
                    <a:pt x="29241" y="29241"/>
                  </a:lnTo>
                  <a:lnTo>
                    <a:pt x="7846" y="60971"/>
                  </a:lnTo>
                  <a:lnTo>
                    <a:pt x="0" y="99821"/>
                  </a:lnTo>
                  <a:lnTo>
                    <a:pt x="7846" y="138672"/>
                  </a:lnTo>
                  <a:lnTo>
                    <a:pt x="29241" y="170402"/>
                  </a:lnTo>
                  <a:lnTo>
                    <a:pt x="60971" y="191797"/>
                  </a:lnTo>
                  <a:lnTo>
                    <a:pt x="99821" y="199643"/>
                  </a:lnTo>
                  <a:lnTo>
                    <a:pt x="138672" y="191797"/>
                  </a:lnTo>
                  <a:lnTo>
                    <a:pt x="170402" y="170402"/>
                  </a:lnTo>
                  <a:lnTo>
                    <a:pt x="191797" y="138672"/>
                  </a:lnTo>
                  <a:lnTo>
                    <a:pt x="199644" y="99821"/>
                  </a:lnTo>
                  <a:lnTo>
                    <a:pt x="191797" y="60971"/>
                  </a:lnTo>
                  <a:lnTo>
                    <a:pt x="170402" y="29241"/>
                  </a:lnTo>
                  <a:lnTo>
                    <a:pt x="138672" y="7846"/>
                  </a:lnTo>
                  <a:lnTo>
                    <a:pt x="99821" y="0"/>
                  </a:lnTo>
                  <a:close/>
                </a:path>
              </a:pathLst>
            </a:custGeom>
            <a:solidFill>
              <a:srgbClr val="F086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50152" y="4846320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3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1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3" y="199643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8" y="99821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ECA1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29984" y="4846320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4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1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4" y="199643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8" y="99821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9CF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81984" y="1778507"/>
            <a:ext cx="4828032" cy="21198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0E15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376671" y="4898135"/>
            <a:ext cx="1457325" cy="200025"/>
            <a:chOff x="5376671" y="4898135"/>
            <a:chExt cx="1457325" cy="200025"/>
          </a:xfrm>
        </p:grpSpPr>
        <p:sp>
          <p:nvSpPr>
            <p:cNvPr id="5" name="object 5"/>
            <p:cNvSpPr/>
            <p:nvPr/>
          </p:nvSpPr>
          <p:spPr>
            <a:xfrm>
              <a:off x="5376671" y="4898135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3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1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3" y="199644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7" y="99821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0A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6503" y="4898135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71" y="7846"/>
                  </a:lnTo>
                  <a:lnTo>
                    <a:pt x="29241" y="29241"/>
                  </a:lnTo>
                  <a:lnTo>
                    <a:pt x="7846" y="60971"/>
                  </a:lnTo>
                  <a:lnTo>
                    <a:pt x="0" y="99821"/>
                  </a:lnTo>
                  <a:lnTo>
                    <a:pt x="7846" y="138672"/>
                  </a:lnTo>
                  <a:lnTo>
                    <a:pt x="29241" y="170402"/>
                  </a:lnTo>
                  <a:lnTo>
                    <a:pt x="60971" y="191797"/>
                  </a:lnTo>
                  <a:lnTo>
                    <a:pt x="99822" y="199644"/>
                  </a:lnTo>
                  <a:lnTo>
                    <a:pt x="138672" y="191797"/>
                  </a:lnTo>
                  <a:lnTo>
                    <a:pt x="170402" y="170402"/>
                  </a:lnTo>
                  <a:lnTo>
                    <a:pt x="191797" y="138672"/>
                  </a:lnTo>
                  <a:lnTo>
                    <a:pt x="199644" y="99821"/>
                  </a:lnTo>
                  <a:lnTo>
                    <a:pt x="191797" y="60971"/>
                  </a:lnTo>
                  <a:lnTo>
                    <a:pt x="170402" y="29241"/>
                  </a:lnTo>
                  <a:lnTo>
                    <a:pt x="138672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123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36335" y="4898135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71" y="7846"/>
                  </a:lnTo>
                  <a:lnTo>
                    <a:pt x="29241" y="29241"/>
                  </a:lnTo>
                  <a:lnTo>
                    <a:pt x="7846" y="60971"/>
                  </a:lnTo>
                  <a:lnTo>
                    <a:pt x="0" y="99821"/>
                  </a:lnTo>
                  <a:lnTo>
                    <a:pt x="7846" y="138672"/>
                  </a:lnTo>
                  <a:lnTo>
                    <a:pt x="29241" y="170402"/>
                  </a:lnTo>
                  <a:lnTo>
                    <a:pt x="60971" y="191797"/>
                  </a:lnTo>
                  <a:lnTo>
                    <a:pt x="99822" y="199644"/>
                  </a:lnTo>
                  <a:lnTo>
                    <a:pt x="138672" y="191797"/>
                  </a:lnTo>
                  <a:lnTo>
                    <a:pt x="170402" y="170402"/>
                  </a:lnTo>
                  <a:lnTo>
                    <a:pt x="191797" y="138672"/>
                  </a:lnTo>
                  <a:lnTo>
                    <a:pt x="199643" y="99821"/>
                  </a:lnTo>
                  <a:lnTo>
                    <a:pt x="191797" y="60971"/>
                  </a:lnTo>
                  <a:lnTo>
                    <a:pt x="170402" y="29241"/>
                  </a:lnTo>
                  <a:lnTo>
                    <a:pt x="138672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7B3D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14643" y="4898135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3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1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3" y="199644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7" y="99821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B83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94475" y="4898135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4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1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4" y="199644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8" y="99821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0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74307" y="4898135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3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1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3" y="199644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7" y="99821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F086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54139" y="4898135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1" y="0"/>
                  </a:moveTo>
                  <a:lnTo>
                    <a:pt x="60971" y="7846"/>
                  </a:lnTo>
                  <a:lnTo>
                    <a:pt x="29241" y="29241"/>
                  </a:lnTo>
                  <a:lnTo>
                    <a:pt x="7846" y="60971"/>
                  </a:lnTo>
                  <a:lnTo>
                    <a:pt x="0" y="99821"/>
                  </a:lnTo>
                  <a:lnTo>
                    <a:pt x="7846" y="138672"/>
                  </a:lnTo>
                  <a:lnTo>
                    <a:pt x="29241" y="170402"/>
                  </a:lnTo>
                  <a:lnTo>
                    <a:pt x="60971" y="191797"/>
                  </a:lnTo>
                  <a:lnTo>
                    <a:pt x="99821" y="199644"/>
                  </a:lnTo>
                  <a:lnTo>
                    <a:pt x="138672" y="191797"/>
                  </a:lnTo>
                  <a:lnTo>
                    <a:pt x="170402" y="170402"/>
                  </a:lnTo>
                  <a:lnTo>
                    <a:pt x="191797" y="138672"/>
                  </a:lnTo>
                  <a:lnTo>
                    <a:pt x="199643" y="99821"/>
                  </a:lnTo>
                  <a:lnTo>
                    <a:pt x="191797" y="60971"/>
                  </a:lnTo>
                  <a:lnTo>
                    <a:pt x="170402" y="29241"/>
                  </a:lnTo>
                  <a:lnTo>
                    <a:pt x="138672" y="7846"/>
                  </a:lnTo>
                  <a:lnTo>
                    <a:pt x="99821" y="0"/>
                  </a:lnTo>
                  <a:close/>
                </a:path>
              </a:pathLst>
            </a:custGeom>
            <a:solidFill>
              <a:srgbClr val="ECA1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633971" y="4898135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71" y="7846"/>
                  </a:lnTo>
                  <a:lnTo>
                    <a:pt x="29241" y="29241"/>
                  </a:lnTo>
                  <a:lnTo>
                    <a:pt x="7846" y="60971"/>
                  </a:lnTo>
                  <a:lnTo>
                    <a:pt x="0" y="99821"/>
                  </a:lnTo>
                  <a:lnTo>
                    <a:pt x="7846" y="138672"/>
                  </a:lnTo>
                  <a:lnTo>
                    <a:pt x="29241" y="170402"/>
                  </a:lnTo>
                  <a:lnTo>
                    <a:pt x="60971" y="191797"/>
                  </a:lnTo>
                  <a:lnTo>
                    <a:pt x="99822" y="199644"/>
                  </a:lnTo>
                  <a:lnTo>
                    <a:pt x="138672" y="191797"/>
                  </a:lnTo>
                  <a:lnTo>
                    <a:pt x="170402" y="170402"/>
                  </a:lnTo>
                  <a:lnTo>
                    <a:pt x="191797" y="138672"/>
                  </a:lnTo>
                  <a:lnTo>
                    <a:pt x="199644" y="99821"/>
                  </a:lnTo>
                  <a:lnTo>
                    <a:pt x="191797" y="60971"/>
                  </a:lnTo>
                  <a:lnTo>
                    <a:pt x="170402" y="29241"/>
                  </a:lnTo>
                  <a:lnTo>
                    <a:pt x="138672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9CF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675254" y="1833117"/>
            <a:ext cx="7224395" cy="1396365"/>
            <a:chOff x="2675254" y="1833117"/>
            <a:chExt cx="7224395" cy="139636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75254" y="1833117"/>
              <a:ext cx="7223886" cy="134137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721101" y="3219450"/>
              <a:ext cx="6769100" cy="0"/>
            </a:xfrm>
            <a:custGeom>
              <a:avLst/>
              <a:gdLst/>
              <a:ahLst/>
              <a:cxnLst/>
              <a:rect l="l" t="t" r="r" b="b"/>
              <a:pathLst>
                <a:path w="6769100">
                  <a:moveTo>
                    <a:pt x="0" y="0"/>
                  </a:moveTo>
                  <a:lnTo>
                    <a:pt x="6768846" y="0"/>
                  </a:lnTo>
                </a:path>
              </a:pathLst>
            </a:custGeom>
            <a:ln w="19050">
              <a:solidFill>
                <a:srgbClr val="9CFC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51347" y="3782567"/>
            <a:ext cx="1287779" cy="5654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0E15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CaixaDeTexto 2"/>
          <p:cNvSpPr txBox="1">
            <a:spLocks noChangeArrowheads="1"/>
          </p:cNvSpPr>
          <p:nvPr/>
        </p:nvSpPr>
        <p:spPr bwMode="auto">
          <a:xfrm>
            <a:off x="6157719" y="815876"/>
            <a:ext cx="56532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r" eaLnBrk="1" hangingPunct="1"/>
            <a:r>
              <a:rPr lang="pt-BR" sz="5400">
                <a:solidFill>
                  <a:srgbClr val="9CFCEB"/>
                </a:solidFill>
                <a:latin typeface="Bebas Neue" panose="020B0606020202050201" pitchFamily="34" charset="0"/>
                <a:ea typeface="+mn-ea"/>
                <a:cs typeface="Arial" panose="020B0604020202020204" pitchFamily="34" charset="0"/>
              </a:rPr>
              <a:t>MULHERES NA CIÊNCIA</a:t>
            </a:r>
          </a:p>
        </p:txBody>
      </p:sp>
      <p:sp>
        <p:nvSpPr>
          <p:cNvPr id="9" name="Retângulo 8"/>
          <p:cNvSpPr/>
          <p:nvPr/>
        </p:nvSpPr>
        <p:spPr>
          <a:xfrm>
            <a:off x="6834554" y="1882676"/>
            <a:ext cx="49764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cs typeface="Arial" charset="0"/>
              </a:rPr>
              <a:t>Não é raro ver casos de grandes mulheres cientistas que não foram reconhecidas na história. </a:t>
            </a:r>
          </a:p>
          <a:p>
            <a:pPr algn="r" fontAlgn="base"/>
            <a: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cs typeface="Arial" charset="0"/>
              </a:rPr>
              <a:t>Galileu apresenta quem foram - e são - as meninas e mulheres que fazem a diferença na ciência, em todas as suas áreas.</a:t>
            </a:r>
          </a:p>
          <a:p>
            <a:pPr algn="r" fontAlgn="base"/>
            <a:endParaRPr lang="pt-BR" sz="1600">
              <a:solidFill>
                <a:schemeClr val="bg1"/>
              </a:solidFill>
              <a:latin typeface="Globotipo Texto" panose="00000500000000000000" pitchFamily="50" charset="0"/>
              <a:cs typeface="Arial" charset="0"/>
            </a:endParaRPr>
          </a:p>
          <a:p>
            <a:pPr algn="r" fontAlgn="base"/>
            <a: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cs typeface="Arial" charset="0"/>
              </a:rPr>
              <a:t>O projeto contempla capa especial digital, Instazine com trajetórias dessas personagens e ação nas redes sociais e site.</a:t>
            </a:r>
          </a:p>
        </p:txBody>
      </p:sp>
      <p:sp>
        <p:nvSpPr>
          <p:cNvPr id="14" name="Retângulo 5"/>
          <p:cNvSpPr>
            <a:spLocks noChangeArrowheads="1"/>
          </p:cNvSpPr>
          <p:nvPr/>
        </p:nvSpPr>
        <p:spPr bwMode="auto">
          <a:xfrm>
            <a:off x="9296400" y="6248400"/>
            <a:ext cx="2523143" cy="307777"/>
          </a:xfrm>
          <a:prstGeom prst="rect">
            <a:avLst/>
          </a:prstGeom>
          <a:noFill/>
          <a:ln w="38100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algn="r"/>
            <a:r>
              <a:rPr lang="pt-BR" sz="1400">
                <a:solidFill>
                  <a:srgbClr val="9CFCEB"/>
                </a:solidFill>
                <a:latin typeface="Globotipo Texto" panose="00000500000000000000" pitchFamily="50" charset="0"/>
                <a:cs typeface="Arial"/>
              </a:rPr>
              <a:t>QUANDO: março</a:t>
            </a:r>
            <a:endParaRPr lang="pt-BR" sz="1400">
              <a:solidFill>
                <a:srgbClr val="9CFCEB"/>
              </a:solidFill>
              <a:latin typeface="Globotipo Texto" panose="00000500000000000000" pitchFamily="50" charset="0"/>
              <a:cs typeface="Arial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C808858-6901-75CE-C56B-DF8DF1992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65" y="201283"/>
            <a:ext cx="5640119" cy="648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04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21C2E-6C23-9E18-50F6-7C448C027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F83702AA-7C90-CBED-B28A-3B2452F55CD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6C9E40A7-1966-AB22-4B75-F951482C14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0E15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CaixaDeTexto 2">
            <a:extLst>
              <a:ext uri="{FF2B5EF4-FFF2-40B4-BE49-F238E27FC236}">
                <a16:creationId xmlns:a16="http://schemas.microsoft.com/office/drawing/2014/main" id="{FE864D19-4E0B-F761-6091-5EC38AB53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719" y="815876"/>
            <a:ext cx="56532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r"/>
            <a:r>
              <a:rPr lang="pt-BR" sz="5400">
                <a:solidFill>
                  <a:srgbClr val="9CFCEB"/>
                </a:solidFill>
                <a:latin typeface="Bebas Neue"/>
                <a:ea typeface="+mn-ea"/>
                <a:cs typeface="Arial" panose="020B0604020202020204" pitchFamily="34" charset="0"/>
              </a:rPr>
              <a:t>MARATONA VESTIBULAR</a:t>
            </a:r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217D394-02D2-67E8-DE7D-8DAEB39CA423}"/>
              </a:ext>
            </a:extLst>
          </p:cNvPr>
          <p:cNvSpPr/>
          <p:nvPr/>
        </p:nvSpPr>
        <p:spPr>
          <a:xfrm>
            <a:off x="6460743" y="1882676"/>
            <a:ext cx="5350257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pt-BR" sz="1600">
                <a:solidFill>
                  <a:schemeClr val="bg1"/>
                </a:solidFill>
                <a:latin typeface="Globotipo Texto"/>
                <a:cs typeface="Arial" charset="0"/>
              </a:rPr>
              <a:t>A Galileu desenvolverá uma plataforma de conteúdo digital para instruir e direcionar alunos de todo o país e dar visibilidade às marcas que apostam no desenvolvimento da educação nacional.</a:t>
            </a:r>
            <a:endParaRPr lang="pt-BR">
              <a:latin typeface="Globotipo Texto"/>
            </a:endParaRPr>
          </a:p>
          <a:p>
            <a:pPr algn="r"/>
            <a:r>
              <a:rPr lang="pt-BR" sz="1600">
                <a:solidFill>
                  <a:schemeClr val="bg1"/>
                </a:solidFill>
                <a:latin typeface="Globotipo Texto"/>
                <a:cs typeface="Arial"/>
              </a:rPr>
              <a:t>Serão dez conteúdos sobre temas atuais abordados em dez dias de maratona, compostos por entrevistas com especialistas e matérias no site e redes sociais, sempre em formatos dinâmicos e funcionais para facilitar a vida dos estudantes.</a:t>
            </a:r>
            <a:endParaRPr lang="pt-BR">
              <a:solidFill>
                <a:schemeClr val="bg1"/>
              </a:solidFill>
              <a:latin typeface="Globotipo Texto"/>
              <a:cs typeface="Arial"/>
            </a:endParaRPr>
          </a:p>
          <a:p>
            <a:pPr algn="r"/>
            <a:endParaRPr lang="pt-BR" sz="1600">
              <a:solidFill>
                <a:schemeClr val="bg1"/>
              </a:solidFill>
              <a:latin typeface="Globotipo Texto" panose="00000500000000000000" pitchFamily="50" charset="0"/>
              <a:cs typeface="Arial" charset="0"/>
            </a:endParaRPr>
          </a:p>
        </p:txBody>
      </p:sp>
      <p:sp>
        <p:nvSpPr>
          <p:cNvPr id="14" name="Retângulo 5">
            <a:extLst>
              <a:ext uri="{FF2B5EF4-FFF2-40B4-BE49-F238E27FC236}">
                <a16:creationId xmlns:a16="http://schemas.microsoft.com/office/drawing/2014/main" id="{09070346-64EC-CF5A-8B90-CFBC21F60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2551" y="6248400"/>
            <a:ext cx="3126992" cy="307777"/>
          </a:xfrm>
          <a:prstGeom prst="rect">
            <a:avLst/>
          </a:prstGeom>
          <a:noFill/>
          <a:ln w="38100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pt-BR" sz="1400">
                <a:solidFill>
                  <a:srgbClr val="9CFCEB"/>
                </a:solidFill>
                <a:latin typeface="Globotipo Texto"/>
                <a:cs typeface="Arial"/>
              </a:rPr>
              <a:t>QUANDO: setembro a dezembro</a:t>
            </a:r>
            <a:endParaRPr lang="pt-BR" sz="1400">
              <a:solidFill>
                <a:srgbClr val="9CFCEB"/>
              </a:solidFill>
              <a:latin typeface="Globotipo Texto" panose="00000500000000000000" pitchFamily="50" charset="0"/>
              <a:cs typeface="Arial" charset="0"/>
            </a:endParaRPr>
          </a:p>
        </p:txBody>
      </p:sp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18BCBCE0-E422-883B-C538-D74007E93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9" y="71887"/>
            <a:ext cx="6507838" cy="672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93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0E15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CaixaDeTexto 44"/>
          <p:cNvSpPr txBox="1"/>
          <p:nvPr/>
        </p:nvSpPr>
        <p:spPr>
          <a:xfrm>
            <a:off x="7798928" y="378590"/>
            <a:ext cx="4004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400">
                <a:solidFill>
                  <a:srgbClr val="9CFCEB"/>
                </a:solidFill>
                <a:latin typeface="Bebas Neue" panose="020B0606020202050201" pitchFamily="34" charset="0"/>
              </a:rPr>
              <a:t>GALILEU S/A</a:t>
            </a:r>
          </a:p>
        </p:txBody>
      </p:sp>
      <p:sp>
        <p:nvSpPr>
          <p:cNvPr id="46" name="AutoShape 2" descr="https://cdn-images.rtp.pt/icm/noticias/images/be/be9b28c2b517dd93c425d49f7eee5941?860&amp;rect=0,42,4104,2250&amp;w=86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7" name="Retângulo 46"/>
          <p:cNvSpPr/>
          <p:nvPr/>
        </p:nvSpPr>
        <p:spPr>
          <a:xfrm>
            <a:off x="7752976" y="1447800"/>
            <a:ext cx="405802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ea typeface="ヒラギノ角ゴ Pro W3" charset="0"/>
                <a:cs typeface="Arial" panose="020B0604020202020204" pitchFamily="34" charset="0"/>
              </a:rPr>
              <a:t>Galileu S/A explica a ciência por trás de produtos que estão no dia a dia das pessoas ou em processos fundamentais para a sociedade. Como é feito um comprimido? Quais as últimas tecnologias da medicina diagnóstica? Como é feito um teste genético? E um tênis de corrida?</a:t>
            </a:r>
          </a:p>
          <a:p>
            <a:pPr algn="r"/>
            <a:b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ea typeface="ヒラギノ角ゴ Pro W3" charset="0"/>
                <a:cs typeface="Arial" panose="020B0604020202020204" pitchFamily="34" charset="0"/>
              </a:rPr>
            </a:br>
            <a: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ea typeface="ヒラギノ角ゴ Pro W3" charset="0"/>
                <a:cs typeface="Arial" panose="020B0604020202020204" pitchFamily="34" charset="0"/>
              </a:rPr>
              <a:t>Se você quer que um público jovem e interessado em ciência, tecnologia e inovação conheça seus produtos, </a:t>
            </a:r>
          </a:p>
          <a:p>
            <a:pPr algn="r"/>
            <a: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ea typeface="ヒラギノ角ゴ Pro W3" charset="0"/>
                <a:cs typeface="Arial" panose="020B0604020202020204" pitchFamily="34" charset="0"/>
              </a:rPr>
              <a:t>Galileu S/A pode ser o caminho.</a:t>
            </a:r>
          </a:p>
          <a:p>
            <a:pPr algn="r"/>
            <a: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ea typeface="ヒラギノ角ゴ Pro W3" charset="0"/>
                <a:cs typeface="Arial" panose="020B0604020202020204" pitchFamily="34" charset="0"/>
              </a:rPr>
              <a:t>O projeto conta com conteúdo customizado e possibilidade de vídeos, série em redes sociais e </a:t>
            </a:r>
            <a:b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ea typeface="ヒラギノ角ゴ Pro W3" charset="0"/>
                <a:cs typeface="Arial" panose="020B0604020202020204" pitchFamily="34" charset="0"/>
              </a:rPr>
            </a:br>
            <a: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ea typeface="ヒラギノ角ゴ Pro W3" charset="0"/>
                <a:cs typeface="Arial" panose="020B0604020202020204" pitchFamily="34" charset="0"/>
              </a:rPr>
              <a:t>formatos especiais.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 rotWithShape="1">
          <a:blip r:embed="rId4"/>
          <a:srcRect l="33860" t="9824" r="32941" b="38386"/>
          <a:stretch/>
        </p:blipFill>
        <p:spPr>
          <a:xfrm>
            <a:off x="381000" y="313714"/>
            <a:ext cx="4047565" cy="3550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Imagem 48"/>
          <p:cNvPicPr>
            <a:picLocks noChangeAspect="1"/>
          </p:cNvPicPr>
          <p:nvPr/>
        </p:nvPicPr>
        <p:blipFill rotWithShape="1">
          <a:blip r:embed="rId5"/>
          <a:srcRect l="34081" t="9785" r="34375" b="5664"/>
          <a:stretch/>
        </p:blipFill>
        <p:spPr>
          <a:xfrm>
            <a:off x="3880428" y="1301920"/>
            <a:ext cx="3119719" cy="4701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Imagem 49"/>
          <p:cNvPicPr>
            <a:picLocks noChangeAspect="1"/>
          </p:cNvPicPr>
          <p:nvPr/>
        </p:nvPicPr>
        <p:blipFill rotWithShape="1">
          <a:blip r:embed="rId6"/>
          <a:srcRect l="32427" t="11943" r="32831" b="7038"/>
          <a:stretch/>
        </p:blipFill>
        <p:spPr>
          <a:xfrm>
            <a:off x="1777637" y="3271913"/>
            <a:ext cx="2410215" cy="316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0E15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aixaDeTexto 9"/>
          <p:cNvSpPr txBox="1"/>
          <p:nvPr/>
        </p:nvSpPr>
        <p:spPr>
          <a:xfrm>
            <a:off x="6330943" y="395514"/>
            <a:ext cx="5480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400">
                <a:solidFill>
                  <a:srgbClr val="9CFCEB"/>
                </a:solidFill>
                <a:latin typeface="Bebas Neue" panose="020B0606020202050201" pitchFamily="34" charset="0"/>
              </a:rPr>
              <a:t>DATAS ESPECIAIS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0824" y="2908280"/>
            <a:ext cx="5638801" cy="3416320"/>
          </a:xfrm>
          <a:prstGeom prst="rect">
            <a:avLst/>
          </a:prstGeom>
          <a:noFill/>
        </p:spPr>
        <p:txBody>
          <a:bodyPr wrap="square" lIns="91440" tIns="45720" rIns="91440" bIns="45720" numCol="2" rtlCol="0" anchor="t">
            <a:spAutoFit/>
          </a:bodyPr>
          <a:lstStyle/>
          <a:p>
            <a:pPr algn="r"/>
            <a:r>
              <a:rPr lang="pt-BR" sz="1100" b="1">
                <a:solidFill>
                  <a:srgbClr val="9CFCEB"/>
                </a:solidFill>
                <a:latin typeface="Globotipo Texto" panose="00000500000000000000" pitchFamily="50" charset="0"/>
              </a:rPr>
              <a:t>Fevereiro</a:t>
            </a:r>
            <a:b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- 11/2: Dia Internacional das Meninas e Mulheres na Ciência </a:t>
            </a:r>
          </a:p>
          <a:p>
            <a:pPr algn="r"/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- Mês de Conscientização sobre Doenças Raras</a:t>
            </a:r>
            <a:b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1100" b="1">
                <a:solidFill>
                  <a:srgbClr val="9CFCEB"/>
                </a:solidFill>
                <a:latin typeface="Globotipo Texto" panose="00000500000000000000" pitchFamily="50" charset="0"/>
              </a:rPr>
              <a:t>Março</a:t>
            </a:r>
            <a:b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- 8/3: Dia Internacional da Mulher</a:t>
            </a:r>
            <a:b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- 22/3: Dia Mundial da Água</a:t>
            </a:r>
            <a:b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1100" b="1">
                <a:solidFill>
                  <a:srgbClr val="9CFCEB"/>
                </a:solidFill>
                <a:latin typeface="Globotipo Texto" panose="00000500000000000000" pitchFamily="50" charset="0"/>
              </a:rPr>
              <a:t>Abril</a:t>
            </a:r>
            <a:b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- 7/4: Dia da Saúde </a:t>
            </a:r>
          </a:p>
          <a:p>
            <a:pPr algn="r"/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- 14/4: Dia Mundial do Café </a:t>
            </a:r>
          </a:p>
          <a:p>
            <a:pPr algn="r"/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- 22/4: Dia da Terra</a:t>
            </a:r>
          </a:p>
          <a:p>
            <a:pPr algn="r"/>
            <a:r>
              <a:rPr lang="pt-BR" sz="1100" b="1">
                <a:solidFill>
                  <a:srgbClr val="9CFCEB"/>
                </a:solidFill>
                <a:latin typeface="Globotipo Texto" panose="00000500000000000000" pitchFamily="50" charset="0"/>
              </a:rPr>
              <a:t>Junho</a:t>
            </a:r>
            <a:b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- Mês do Orgulho LGBTQIAPN+ </a:t>
            </a:r>
            <a:b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- 5/6: Dia Mundial do Meio Ambiente</a:t>
            </a:r>
            <a:b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- 8/6: Dia Mundial dos Oceanos </a:t>
            </a:r>
          </a:p>
          <a:p>
            <a:pPr marL="171450" indent="-171450" algn="r">
              <a:buFontTx/>
              <a:buChar char="-"/>
            </a:pPr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9/6: Dia Mundial da Imunização</a:t>
            </a:r>
          </a:p>
          <a:p>
            <a:pPr marL="171450" indent="-171450" algn="r">
              <a:buFontTx/>
              <a:buChar char="-"/>
            </a:pPr>
            <a:endParaRPr lang="pt-BR" sz="1100">
              <a:solidFill>
                <a:schemeClr val="bg1"/>
              </a:solidFill>
              <a:latin typeface="Globotipo Texto" panose="00000500000000000000" pitchFamily="50" charset="0"/>
            </a:endParaRPr>
          </a:p>
          <a:p>
            <a:pPr marL="171450" indent="-171450" algn="r">
              <a:buFontTx/>
              <a:buChar char="-"/>
            </a:pPr>
            <a:endParaRPr lang="pt-BR" sz="1100">
              <a:solidFill>
                <a:schemeClr val="bg1"/>
              </a:solidFill>
              <a:latin typeface="Globotipo Texto" panose="00000500000000000000" pitchFamily="50" charset="0"/>
            </a:endParaRPr>
          </a:p>
          <a:p>
            <a:pPr algn="r"/>
            <a:endParaRPr lang="pt-BR" sz="1100" b="1">
              <a:solidFill>
                <a:srgbClr val="9CFCEB"/>
              </a:solidFill>
              <a:latin typeface="Globotipo Texto"/>
            </a:endParaRPr>
          </a:p>
          <a:p>
            <a:pPr algn="r"/>
            <a:r>
              <a:rPr lang="pt-BR" sz="1100" b="1">
                <a:solidFill>
                  <a:srgbClr val="9CFCEB"/>
                </a:solidFill>
                <a:latin typeface="Globotipo Texto"/>
              </a:rPr>
              <a:t>Setembro</a:t>
            </a:r>
            <a:br>
              <a:rPr lang="pt-BR" sz="1100">
                <a:latin typeface="Globotipo Texto" panose="00000500000000000000" pitchFamily="50" charset="0"/>
              </a:rPr>
            </a:br>
            <a:r>
              <a:rPr lang="pt-BR" sz="1100">
                <a:solidFill>
                  <a:schemeClr val="bg1"/>
                </a:solidFill>
                <a:latin typeface="Globotipo Texto"/>
              </a:rPr>
              <a:t>- Setembro amarelo</a:t>
            </a:r>
            <a:endParaRPr lang="pt-BR">
              <a:solidFill>
                <a:schemeClr val="bg1"/>
              </a:solidFill>
              <a:latin typeface="Globotipo Texto"/>
            </a:endParaRPr>
          </a:p>
          <a:p>
            <a:pPr algn="r"/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- 5/9: Dia da Amazônia</a:t>
            </a:r>
            <a:b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- 22/9: Dia Mundial Sem Carro</a:t>
            </a:r>
          </a:p>
          <a:p>
            <a:pPr algn="r"/>
            <a:r>
              <a:rPr lang="pt-BR" sz="1100" b="1">
                <a:solidFill>
                  <a:srgbClr val="9CFCEB"/>
                </a:solidFill>
                <a:latin typeface="Globotipo Texto" panose="00000500000000000000" pitchFamily="50" charset="0"/>
              </a:rPr>
              <a:t>Outubro</a:t>
            </a:r>
            <a:b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- Outubro rosa</a:t>
            </a:r>
            <a:b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Novembro</a:t>
            </a:r>
            <a:b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- Novembro azul</a:t>
            </a:r>
            <a:b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- Novembro dourado </a:t>
            </a:r>
          </a:p>
          <a:p>
            <a:pPr algn="r"/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- 14/11: Dia Mundial da Diabetes</a:t>
            </a:r>
          </a:p>
          <a:p>
            <a:pPr algn="r"/>
            <a:r>
              <a:rPr lang="pt-BR" sz="1100" b="1">
                <a:solidFill>
                  <a:srgbClr val="9CFCEB"/>
                </a:solidFill>
                <a:latin typeface="Globotipo Texto" panose="00000500000000000000" pitchFamily="50" charset="0"/>
              </a:rPr>
              <a:t>Dezembro</a:t>
            </a:r>
            <a:b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- 1/12: Dia Mundial de Combate à AIDS </a:t>
            </a:r>
            <a:b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Dezembro laranja</a:t>
            </a:r>
            <a:b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</a:br>
            <a:b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1100" b="1">
                <a:solidFill>
                  <a:srgbClr val="9CFCEB"/>
                </a:solidFill>
                <a:latin typeface="Globotipo Texto" panose="00000500000000000000" pitchFamily="50" charset="0"/>
              </a:rPr>
              <a:t>Evento</a:t>
            </a:r>
          </a:p>
          <a:p>
            <a:pPr algn="r"/>
            <a:r>
              <a:rPr lang="pt-BR" sz="1100">
                <a:solidFill>
                  <a:schemeClr val="bg1"/>
                </a:solidFill>
                <a:latin typeface="Globotipo Texto" panose="00000500000000000000" pitchFamily="50" charset="0"/>
              </a:rPr>
              <a:t>Jogos Olímpicos de Paris (Julho-agosto) 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180824" y="1478824"/>
            <a:ext cx="5638801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pt-BR" sz="1600" dirty="0">
                <a:solidFill>
                  <a:schemeClr val="bg1"/>
                </a:solidFill>
                <a:latin typeface="Globotipo Texto"/>
                <a:ea typeface="ヒラギノ角ゴ Pro W3" charset="0"/>
                <a:cs typeface="Arial"/>
              </a:rPr>
              <a:t>Possibilidade de criação de especial editorial ou projeto customizado em torno das datas comemorativas com entrega no site e nas redes sociais. </a:t>
            </a:r>
          </a:p>
          <a:p>
            <a:pPr algn="r"/>
            <a:r>
              <a:rPr lang="pt-BR" sz="1600" dirty="0">
                <a:solidFill>
                  <a:schemeClr val="bg1"/>
                </a:solidFill>
                <a:latin typeface="Globotipo Texto"/>
                <a:ea typeface="ヒラギノ角ゴ Pro W3" charset="0"/>
                <a:cs typeface="Arial"/>
              </a:rPr>
              <a:t>Pautas em voga em 2025:</a:t>
            </a:r>
          </a:p>
        </p:txBody>
      </p:sp>
      <p:pic>
        <p:nvPicPr>
          <p:cNvPr id="13" name="Imagem 1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32F87A41-731A-44C5-8AA2-88FB2FD7B9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9708" r="18652" b="9697"/>
          <a:stretch/>
        </p:blipFill>
        <p:spPr>
          <a:xfrm>
            <a:off x="228600" y="762000"/>
            <a:ext cx="6423427" cy="516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4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0E15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6254750" y="815876"/>
            <a:ext cx="55562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r" eaLnBrk="1" hangingPunct="1"/>
            <a:r>
              <a:rPr lang="pt-BR" sz="5400">
                <a:solidFill>
                  <a:srgbClr val="9CFCEB"/>
                </a:solidFill>
                <a:latin typeface="Bebas Neue" panose="020B0606020202050201" pitchFamily="34" charset="0"/>
                <a:ea typeface="+mn-ea"/>
                <a:cs typeface="Arial" panose="020B0604020202020204" pitchFamily="34" charset="0"/>
              </a:rPr>
              <a:t>QUER QUE EU DESENHE?</a:t>
            </a:r>
          </a:p>
        </p:txBody>
      </p:sp>
      <p:sp>
        <p:nvSpPr>
          <p:cNvPr id="5" name="Retângulo 4"/>
          <p:cNvSpPr/>
          <p:nvPr/>
        </p:nvSpPr>
        <p:spPr>
          <a:xfrm>
            <a:off x="6130234" y="1882676"/>
            <a:ext cx="56807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cs typeface="Arial" charset="0"/>
              </a:rPr>
              <a:t>Através da coluna ilustrada QUER QUE EU DESENHE?, desenvolvemos um especial de uma forma mais leve no Instagram para informar seus leitores sobre assuntos de grande relevância. </a:t>
            </a:r>
            <a:b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cs typeface="Arial" charset="0"/>
              </a:rPr>
            </a:br>
            <a: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cs typeface="Arial" charset="0"/>
              </a:rPr>
              <a:t>Será um carrossel com 7 ou mais fotos ilustradas. </a:t>
            </a:r>
          </a:p>
          <a:p>
            <a:pPr algn="r" fontAlgn="base"/>
            <a: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cs typeface="Arial" charset="0"/>
              </a:rPr>
              <a:t>As ilustrações serão reaplicadas nos stories, que ficarão gravados nos destaques do Instagram de GALILEU e também no site. </a:t>
            </a: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9295114" y="6169223"/>
            <a:ext cx="2523143" cy="307777"/>
          </a:xfrm>
          <a:prstGeom prst="rect">
            <a:avLst/>
          </a:prstGeom>
          <a:noFill/>
          <a:ln w="38100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algn="r"/>
            <a:r>
              <a:rPr lang="pt-BR" sz="1400">
                <a:solidFill>
                  <a:srgbClr val="9CFCEB"/>
                </a:solidFill>
                <a:latin typeface="Globotipo Texto" panose="00000500000000000000" pitchFamily="50" charset="0"/>
                <a:cs typeface="Arial"/>
              </a:rPr>
              <a:t>QUANDO: a ser viabilizado</a:t>
            </a:r>
            <a:endParaRPr lang="pt-BR" sz="1400">
              <a:solidFill>
                <a:srgbClr val="9CFCEB"/>
              </a:solidFill>
              <a:latin typeface="Globotipo Texto" panose="00000500000000000000" pitchFamily="50" charset="0"/>
              <a:cs typeface="Arial" charset="0"/>
            </a:endParaRPr>
          </a:p>
        </p:txBody>
      </p:sp>
      <p:pic>
        <p:nvPicPr>
          <p:cNvPr id="7" name="Imagem 6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22181" t="22539" r="23208" b="15544"/>
          <a:stretch/>
        </p:blipFill>
        <p:spPr>
          <a:xfrm>
            <a:off x="280160" y="685800"/>
            <a:ext cx="5569914" cy="3568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540" y="3679416"/>
            <a:ext cx="3553469" cy="266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91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0E15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Retângulo 5"/>
          <p:cNvSpPr>
            <a:spLocks noChangeArrowheads="1"/>
          </p:cNvSpPr>
          <p:nvPr/>
        </p:nvSpPr>
        <p:spPr bwMode="auto">
          <a:xfrm>
            <a:off x="9296400" y="6173337"/>
            <a:ext cx="2523143" cy="307777"/>
          </a:xfrm>
          <a:prstGeom prst="rect">
            <a:avLst/>
          </a:prstGeom>
          <a:noFill/>
          <a:ln w="38100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algn="r"/>
            <a:r>
              <a:rPr lang="pt-BR" sz="1400">
                <a:solidFill>
                  <a:schemeClr val="bg1"/>
                </a:solidFill>
                <a:latin typeface="Globotipo Texto" panose="00000500000000000000" pitchFamily="50" charset="0"/>
                <a:cs typeface="Arial"/>
              </a:rPr>
              <a:t>QUANDO: a ser viabilizado</a:t>
            </a:r>
            <a:endParaRPr lang="pt-BR" sz="1400">
              <a:solidFill>
                <a:schemeClr val="bg1"/>
              </a:solidFill>
              <a:latin typeface="Globotipo Texto" panose="00000500000000000000" pitchFamily="50" charset="0"/>
              <a:cs typeface="Arial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10" y="450300"/>
            <a:ext cx="4150441" cy="6407700"/>
          </a:xfrm>
          <a:prstGeom prst="rect">
            <a:avLst/>
          </a:prstGeom>
        </p:spPr>
      </p:pic>
      <p:sp>
        <p:nvSpPr>
          <p:cNvPr id="6" name="CaixaDeTexto 2"/>
          <p:cNvSpPr txBox="1">
            <a:spLocks noChangeArrowheads="1"/>
          </p:cNvSpPr>
          <p:nvPr/>
        </p:nvSpPr>
        <p:spPr bwMode="auto">
          <a:xfrm>
            <a:off x="6254750" y="811490"/>
            <a:ext cx="55562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r" eaLnBrk="1" hangingPunct="1"/>
            <a:r>
              <a:rPr lang="pt-BR" sz="5400">
                <a:solidFill>
                  <a:srgbClr val="9CFCEB"/>
                </a:solidFill>
                <a:latin typeface="Bebas Neue" panose="020B0606020202050201" pitchFamily="34" charset="0"/>
                <a:ea typeface="+mn-ea"/>
                <a:cs typeface="Arial" panose="020B0604020202020204" pitchFamily="34" charset="0"/>
              </a:rPr>
              <a:t>CAPA DIGITAL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6486106" y="1878290"/>
            <a:ext cx="5324894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800"/>
              </a:spcBef>
              <a:spcAft>
                <a:spcPts val="800"/>
              </a:spcAft>
            </a:pPr>
            <a: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cs typeface="Arial" panose="020B0604020202020204" pitchFamily="34" charset="0"/>
              </a:rPr>
              <a:t>Junto com a marca, temos a possibilidade de produzir uma capa digital da GALILEU com conteúdo com curadoria especial para o Instagram e site abordando pautas de interesse da marca. </a:t>
            </a:r>
          </a:p>
          <a:p>
            <a:pPr algn="r">
              <a:spcBef>
                <a:spcPts val="800"/>
              </a:spcBef>
              <a:spcAft>
                <a:spcPts val="800"/>
              </a:spcAft>
            </a:pPr>
            <a: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cs typeface="Arial" panose="020B0604020202020204" pitchFamily="34" charset="0"/>
              </a:rPr>
              <a:t>O especial pode ancorar ainda um dossiê digital sobre os assuntos de interesse do parceiro.</a:t>
            </a:r>
          </a:p>
        </p:txBody>
      </p:sp>
    </p:spTree>
    <p:extLst>
      <p:ext uri="{BB962C8B-B14F-4D97-AF65-F5344CB8AC3E}">
        <p14:creationId xmlns:p14="http://schemas.microsoft.com/office/powerpoint/2010/main" val="2777288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0E15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6254750" y="381000"/>
            <a:ext cx="555625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r" eaLnBrk="1" hangingPunct="1"/>
            <a:r>
              <a:rPr lang="pt-BR" sz="5400">
                <a:solidFill>
                  <a:srgbClr val="9CFCEB"/>
                </a:solidFill>
                <a:latin typeface="Bebas Neue" panose="020B0606020202050201" pitchFamily="34" charset="0"/>
                <a:ea typeface="+mn-ea"/>
                <a:cs typeface="Arial" panose="020B0604020202020204" pitchFamily="34" charset="0"/>
              </a:rPr>
              <a:t>COBERTURA DE EVENTO</a:t>
            </a:r>
          </a:p>
          <a:p>
            <a:pPr algn="r" eaLnBrk="1" hangingPunct="1"/>
            <a:r>
              <a:rPr lang="pt-BR" sz="5400">
                <a:solidFill>
                  <a:srgbClr val="9CFCEB"/>
                </a:solidFill>
                <a:latin typeface="Bebas Neue" panose="020B0606020202050201" pitchFamily="34" charset="0"/>
                <a:ea typeface="+mn-ea"/>
                <a:cs typeface="Arial" panose="020B0604020202020204" pitchFamily="34" charset="0"/>
              </a:rPr>
              <a:t>PATROCINADA</a:t>
            </a:r>
          </a:p>
        </p:txBody>
      </p:sp>
      <p:sp>
        <p:nvSpPr>
          <p:cNvPr id="5" name="Retângulo 4"/>
          <p:cNvSpPr/>
          <p:nvPr/>
        </p:nvSpPr>
        <p:spPr>
          <a:xfrm>
            <a:off x="6254749" y="2435128"/>
            <a:ext cx="55562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cs typeface="Arial" charset="0"/>
              </a:rPr>
              <a:t>Galileu promove uma cobertura especial dos principais eventos </a:t>
            </a:r>
            <a:r>
              <a:rPr lang="pt-BR" sz="1600" err="1">
                <a:solidFill>
                  <a:schemeClr val="bg1"/>
                </a:solidFill>
                <a:latin typeface="Globotipo Texto" panose="00000500000000000000" pitchFamily="50" charset="0"/>
                <a:cs typeface="Arial" charset="0"/>
              </a:rPr>
              <a:t>geeks</a:t>
            </a:r>
            <a: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cs typeface="Arial" charset="0"/>
              </a:rPr>
              <a:t> e de inovação em seu site e redes sociais, através de um conteúdo de qualidade, dinâmico e com linguagem exclusiva. </a:t>
            </a:r>
            <a:b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cs typeface="Arial" charset="0"/>
              </a:rPr>
            </a:br>
            <a:b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cs typeface="Arial" charset="0"/>
              </a:rPr>
            </a:br>
            <a: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cs typeface="Arial" charset="0"/>
              </a:rPr>
              <a:t>O parceiro pode oferecer uma cobertura editorial ou convidar a Galileu para cobrir sua participação em diferentes eventos com uma </a:t>
            </a:r>
            <a: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cs typeface="Arial" panose="020B0604020202020204" pitchFamily="34" charset="0"/>
              </a:rPr>
              <a:t>série de conteúdos exclusivos (pré, durante e pós evento), para gerar </a:t>
            </a:r>
            <a:r>
              <a:rPr lang="pt-BR" sz="1600" err="1">
                <a:solidFill>
                  <a:schemeClr val="bg1"/>
                </a:solidFill>
                <a:latin typeface="Globotipo Texto" panose="00000500000000000000" pitchFamily="50" charset="0"/>
                <a:cs typeface="Arial" panose="020B0604020202020204" pitchFamily="34" charset="0"/>
              </a:rPr>
              <a:t>awareness</a:t>
            </a:r>
            <a:r>
              <a:rPr lang="pt-BR" sz="1600">
                <a:solidFill>
                  <a:schemeClr val="bg1"/>
                </a:solidFill>
                <a:latin typeface="Globotipo Texto" panose="00000500000000000000" pitchFamily="50" charset="0"/>
                <a:cs typeface="Arial" panose="020B0604020202020204" pitchFamily="34" charset="0"/>
              </a:rPr>
              <a:t> para o parceiro.</a:t>
            </a: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9287857" y="6173337"/>
            <a:ext cx="2523143" cy="307777"/>
          </a:xfrm>
          <a:prstGeom prst="rect">
            <a:avLst/>
          </a:prstGeom>
          <a:noFill/>
          <a:ln w="38100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algn="r"/>
            <a:r>
              <a:rPr lang="pt-BR" sz="1400">
                <a:solidFill>
                  <a:schemeClr val="bg1"/>
                </a:solidFill>
                <a:latin typeface="Globotipo Texto" panose="00000500000000000000" pitchFamily="50" charset="0"/>
                <a:cs typeface="Arial"/>
              </a:rPr>
              <a:t>QUANDO: a ser viabilizado</a:t>
            </a:r>
            <a:endParaRPr lang="pt-BR" sz="1400">
              <a:solidFill>
                <a:schemeClr val="bg1"/>
              </a:solidFill>
              <a:latin typeface="Globotipo Texto" panose="00000500000000000000" pitchFamily="50" charset="0"/>
              <a:cs typeface="Arial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75" y="747576"/>
            <a:ext cx="2052819" cy="359243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935" y="2516106"/>
            <a:ext cx="2052819" cy="363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72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A2131">
              <a:alpha val="6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85003" y="4252595"/>
            <a:ext cx="2704592" cy="32003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474208" y="4846320"/>
            <a:ext cx="1457325" cy="200025"/>
            <a:chOff x="5474208" y="4846320"/>
            <a:chExt cx="1457325" cy="200025"/>
          </a:xfrm>
        </p:grpSpPr>
        <p:sp>
          <p:nvSpPr>
            <p:cNvPr id="6" name="object 6"/>
            <p:cNvSpPr/>
            <p:nvPr/>
          </p:nvSpPr>
          <p:spPr>
            <a:xfrm>
              <a:off x="5474208" y="4846320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1" y="0"/>
                  </a:moveTo>
                  <a:lnTo>
                    <a:pt x="60971" y="7846"/>
                  </a:lnTo>
                  <a:lnTo>
                    <a:pt x="29241" y="29241"/>
                  </a:lnTo>
                  <a:lnTo>
                    <a:pt x="7846" y="60971"/>
                  </a:lnTo>
                  <a:lnTo>
                    <a:pt x="0" y="99821"/>
                  </a:lnTo>
                  <a:lnTo>
                    <a:pt x="7846" y="138672"/>
                  </a:lnTo>
                  <a:lnTo>
                    <a:pt x="29241" y="170402"/>
                  </a:lnTo>
                  <a:lnTo>
                    <a:pt x="60971" y="191797"/>
                  </a:lnTo>
                  <a:lnTo>
                    <a:pt x="99821" y="199643"/>
                  </a:lnTo>
                  <a:lnTo>
                    <a:pt x="138672" y="191797"/>
                  </a:lnTo>
                  <a:lnTo>
                    <a:pt x="170402" y="170402"/>
                  </a:lnTo>
                  <a:lnTo>
                    <a:pt x="191797" y="138672"/>
                  </a:lnTo>
                  <a:lnTo>
                    <a:pt x="199643" y="99821"/>
                  </a:lnTo>
                  <a:lnTo>
                    <a:pt x="191797" y="60971"/>
                  </a:lnTo>
                  <a:lnTo>
                    <a:pt x="170402" y="29241"/>
                  </a:lnTo>
                  <a:lnTo>
                    <a:pt x="138672" y="7846"/>
                  </a:lnTo>
                  <a:lnTo>
                    <a:pt x="99821" y="0"/>
                  </a:lnTo>
                  <a:close/>
                </a:path>
              </a:pathLst>
            </a:custGeom>
            <a:solidFill>
              <a:srgbClr val="0A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516" y="4846320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4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1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4" y="199643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8" y="99821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123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32348" y="4846320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4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1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4" y="199643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7" y="99821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7B3D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12180" y="4846320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4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1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4" y="199643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8" y="99821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B83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92012" y="4846320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71" y="7846"/>
                  </a:lnTo>
                  <a:lnTo>
                    <a:pt x="29241" y="29241"/>
                  </a:lnTo>
                  <a:lnTo>
                    <a:pt x="7846" y="60971"/>
                  </a:lnTo>
                  <a:lnTo>
                    <a:pt x="0" y="99821"/>
                  </a:lnTo>
                  <a:lnTo>
                    <a:pt x="7846" y="138672"/>
                  </a:lnTo>
                  <a:lnTo>
                    <a:pt x="29241" y="170402"/>
                  </a:lnTo>
                  <a:lnTo>
                    <a:pt x="60971" y="191797"/>
                  </a:lnTo>
                  <a:lnTo>
                    <a:pt x="99822" y="199643"/>
                  </a:lnTo>
                  <a:lnTo>
                    <a:pt x="138672" y="191797"/>
                  </a:lnTo>
                  <a:lnTo>
                    <a:pt x="170402" y="170402"/>
                  </a:lnTo>
                  <a:lnTo>
                    <a:pt x="191797" y="138672"/>
                  </a:lnTo>
                  <a:lnTo>
                    <a:pt x="199643" y="99821"/>
                  </a:lnTo>
                  <a:lnTo>
                    <a:pt x="191797" y="60971"/>
                  </a:lnTo>
                  <a:lnTo>
                    <a:pt x="170402" y="29241"/>
                  </a:lnTo>
                  <a:lnTo>
                    <a:pt x="138672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F0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71844" y="4846320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1" y="0"/>
                  </a:moveTo>
                  <a:lnTo>
                    <a:pt x="60971" y="7846"/>
                  </a:lnTo>
                  <a:lnTo>
                    <a:pt x="29241" y="29241"/>
                  </a:lnTo>
                  <a:lnTo>
                    <a:pt x="7846" y="60971"/>
                  </a:lnTo>
                  <a:lnTo>
                    <a:pt x="0" y="99821"/>
                  </a:lnTo>
                  <a:lnTo>
                    <a:pt x="7846" y="138672"/>
                  </a:lnTo>
                  <a:lnTo>
                    <a:pt x="29241" y="170402"/>
                  </a:lnTo>
                  <a:lnTo>
                    <a:pt x="60971" y="191797"/>
                  </a:lnTo>
                  <a:lnTo>
                    <a:pt x="99821" y="199643"/>
                  </a:lnTo>
                  <a:lnTo>
                    <a:pt x="138672" y="191797"/>
                  </a:lnTo>
                  <a:lnTo>
                    <a:pt x="170402" y="170402"/>
                  </a:lnTo>
                  <a:lnTo>
                    <a:pt x="191797" y="138672"/>
                  </a:lnTo>
                  <a:lnTo>
                    <a:pt x="199644" y="99821"/>
                  </a:lnTo>
                  <a:lnTo>
                    <a:pt x="191797" y="60971"/>
                  </a:lnTo>
                  <a:lnTo>
                    <a:pt x="170402" y="29241"/>
                  </a:lnTo>
                  <a:lnTo>
                    <a:pt x="138672" y="7846"/>
                  </a:lnTo>
                  <a:lnTo>
                    <a:pt x="99821" y="0"/>
                  </a:lnTo>
                  <a:close/>
                </a:path>
              </a:pathLst>
            </a:custGeom>
            <a:solidFill>
              <a:srgbClr val="F086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50152" y="4846320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3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1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3" y="199643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8" y="99821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ECA1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29984" y="4846320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4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1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4" y="199643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8" y="99821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9CF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81984" y="1778507"/>
            <a:ext cx="4828032" cy="2119884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-1" y="6488668"/>
            <a:ext cx="1622495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1200" dirty="0">
                <a:solidFill>
                  <a:srgbClr val="1A50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Atualizado 14/04/2025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A2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01312" cy="685799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815204" y="2272283"/>
            <a:ext cx="6929755" cy="2096135"/>
            <a:chOff x="4815204" y="2272283"/>
            <a:chExt cx="6929755" cy="209613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5204" y="2272283"/>
              <a:ext cx="5621908" cy="2667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5204" y="2500883"/>
              <a:ext cx="1925320" cy="2667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44385" y="2500883"/>
              <a:ext cx="155448" cy="2667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2109" y="2500883"/>
              <a:ext cx="4998592" cy="2667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15204" y="2729483"/>
              <a:ext cx="6718681" cy="2667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15204" y="2957779"/>
              <a:ext cx="1195146" cy="2670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25057" y="2957779"/>
              <a:ext cx="341375" cy="2670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36893" y="2957779"/>
              <a:ext cx="5607938" cy="2670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15204" y="3186937"/>
              <a:ext cx="3302889" cy="2667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37575" y="3186937"/>
              <a:ext cx="858659" cy="2667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88908" y="3186937"/>
              <a:ext cx="1706118" cy="2667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413745" y="3186937"/>
              <a:ext cx="997369" cy="2667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15204" y="3415537"/>
              <a:ext cx="5743066" cy="266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465561" y="3415537"/>
              <a:ext cx="876757" cy="2667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15204" y="3644137"/>
              <a:ext cx="6759702" cy="4953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15204" y="4101338"/>
              <a:ext cx="3197860" cy="266700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4815204" y="4558919"/>
            <a:ext cx="6953884" cy="1409700"/>
            <a:chOff x="4815204" y="4558919"/>
            <a:chExt cx="6953884" cy="1409700"/>
          </a:xfrm>
        </p:grpSpPr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15204" y="4558919"/>
              <a:ext cx="6875399" cy="2667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15204" y="4787519"/>
              <a:ext cx="872401" cy="266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00445" y="4787519"/>
              <a:ext cx="6168263" cy="266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815204" y="5016119"/>
              <a:ext cx="6678549" cy="2667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05870" y="5016119"/>
              <a:ext cx="341375" cy="2667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815204" y="5244719"/>
              <a:ext cx="6480556" cy="2667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815204" y="5473293"/>
              <a:ext cx="3041777" cy="2667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764779" y="5473293"/>
              <a:ext cx="3980687" cy="2667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815204" y="5701588"/>
              <a:ext cx="3239135" cy="267004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4815204" y="6159398"/>
            <a:ext cx="6769734" cy="495300"/>
            <a:chOff x="4815204" y="6159398"/>
            <a:chExt cx="6769734" cy="495300"/>
          </a:xfrm>
        </p:grpSpPr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815204" y="6159398"/>
              <a:ext cx="6769354" cy="2667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815204" y="6387998"/>
              <a:ext cx="1581658" cy="266699"/>
            </a:xfrm>
            <a:prstGeom prst="rect">
              <a:avLst/>
            </a:prstGeom>
          </p:spPr>
        </p:pic>
      </p:grpSp>
      <p:sp>
        <p:nvSpPr>
          <p:cNvPr id="35" name="object 35"/>
          <p:cNvSpPr/>
          <p:nvPr/>
        </p:nvSpPr>
        <p:spPr>
          <a:xfrm>
            <a:off x="4874514" y="1945385"/>
            <a:ext cx="2742565" cy="0"/>
          </a:xfrm>
          <a:custGeom>
            <a:avLst/>
            <a:gdLst/>
            <a:ahLst/>
            <a:cxnLst/>
            <a:rect l="l" t="t" r="r" b="b"/>
            <a:pathLst>
              <a:path w="2742565">
                <a:moveTo>
                  <a:pt x="0" y="0"/>
                </a:moveTo>
                <a:lnTo>
                  <a:pt x="2742438" y="0"/>
                </a:lnTo>
              </a:path>
            </a:pathLst>
          </a:custGeom>
          <a:ln w="19050">
            <a:solidFill>
              <a:srgbClr val="9CFC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844796" y="332231"/>
            <a:ext cx="742188" cy="318516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4381500" y="0"/>
            <a:ext cx="45720" cy="6858000"/>
          </a:xfrm>
          <a:custGeom>
            <a:avLst/>
            <a:gdLst/>
            <a:ahLst/>
            <a:cxnLst/>
            <a:rect l="l" t="t" r="r" b="b"/>
            <a:pathLst>
              <a:path w="45720" h="6858000">
                <a:moveTo>
                  <a:pt x="45720" y="0"/>
                </a:moveTo>
                <a:lnTo>
                  <a:pt x="0" y="0"/>
                </a:lnTo>
                <a:lnTo>
                  <a:pt x="0" y="6858000"/>
                </a:lnTo>
                <a:lnTo>
                  <a:pt x="45720" y="6858000"/>
                </a:lnTo>
                <a:lnTo>
                  <a:pt x="45720" y="0"/>
                </a:lnTo>
                <a:close/>
              </a:path>
            </a:pathLst>
          </a:custGeom>
          <a:solidFill>
            <a:srgbClr val="9CFC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208788" y="233172"/>
            <a:ext cx="1457325" cy="200025"/>
            <a:chOff x="208788" y="233172"/>
            <a:chExt cx="1457325" cy="200025"/>
          </a:xfrm>
        </p:grpSpPr>
        <p:sp>
          <p:nvSpPr>
            <p:cNvPr id="39" name="object 39"/>
            <p:cNvSpPr/>
            <p:nvPr/>
          </p:nvSpPr>
          <p:spPr>
            <a:xfrm>
              <a:off x="1464563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2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4" y="199643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8" y="99822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0A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86255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71" y="7846"/>
                  </a:lnTo>
                  <a:lnTo>
                    <a:pt x="29241" y="29241"/>
                  </a:lnTo>
                  <a:lnTo>
                    <a:pt x="7846" y="60971"/>
                  </a:lnTo>
                  <a:lnTo>
                    <a:pt x="0" y="99822"/>
                  </a:lnTo>
                  <a:lnTo>
                    <a:pt x="7846" y="138672"/>
                  </a:lnTo>
                  <a:lnTo>
                    <a:pt x="29241" y="170402"/>
                  </a:lnTo>
                  <a:lnTo>
                    <a:pt x="60971" y="191797"/>
                  </a:lnTo>
                  <a:lnTo>
                    <a:pt x="99822" y="199643"/>
                  </a:lnTo>
                  <a:lnTo>
                    <a:pt x="138672" y="191797"/>
                  </a:lnTo>
                  <a:lnTo>
                    <a:pt x="170402" y="170402"/>
                  </a:lnTo>
                  <a:lnTo>
                    <a:pt x="191797" y="138672"/>
                  </a:lnTo>
                  <a:lnTo>
                    <a:pt x="199644" y="99822"/>
                  </a:lnTo>
                  <a:lnTo>
                    <a:pt x="191797" y="60971"/>
                  </a:lnTo>
                  <a:lnTo>
                    <a:pt x="170402" y="29241"/>
                  </a:lnTo>
                  <a:lnTo>
                    <a:pt x="138672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123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06424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66" y="7846"/>
                  </a:lnTo>
                  <a:lnTo>
                    <a:pt x="29236" y="29241"/>
                  </a:lnTo>
                  <a:lnTo>
                    <a:pt x="7844" y="60971"/>
                  </a:lnTo>
                  <a:lnTo>
                    <a:pt x="0" y="99822"/>
                  </a:lnTo>
                  <a:lnTo>
                    <a:pt x="7844" y="138672"/>
                  </a:lnTo>
                  <a:lnTo>
                    <a:pt x="29236" y="170402"/>
                  </a:lnTo>
                  <a:lnTo>
                    <a:pt x="60966" y="191797"/>
                  </a:lnTo>
                  <a:lnTo>
                    <a:pt x="99822" y="199643"/>
                  </a:lnTo>
                  <a:lnTo>
                    <a:pt x="138677" y="191797"/>
                  </a:lnTo>
                  <a:lnTo>
                    <a:pt x="170407" y="170402"/>
                  </a:lnTo>
                  <a:lnTo>
                    <a:pt x="191799" y="138672"/>
                  </a:lnTo>
                  <a:lnTo>
                    <a:pt x="199644" y="99822"/>
                  </a:lnTo>
                  <a:lnTo>
                    <a:pt x="191799" y="60971"/>
                  </a:lnTo>
                  <a:lnTo>
                    <a:pt x="170407" y="29241"/>
                  </a:lnTo>
                  <a:lnTo>
                    <a:pt x="138677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7B3D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26592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B83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46760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0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66928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7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086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87096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3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3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ECA1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08788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66" y="7846"/>
                  </a:lnTo>
                  <a:lnTo>
                    <a:pt x="29236" y="29241"/>
                  </a:lnTo>
                  <a:lnTo>
                    <a:pt x="7844" y="60971"/>
                  </a:lnTo>
                  <a:lnTo>
                    <a:pt x="0" y="99822"/>
                  </a:lnTo>
                  <a:lnTo>
                    <a:pt x="7844" y="138672"/>
                  </a:lnTo>
                  <a:lnTo>
                    <a:pt x="29236" y="170402"/>
                  </a:lnTo>
                  <a:lnTo>
                    <a:pt x="60966" y="191797"/>
                  </a:lnTo>
                  <a:lnTo>
                    <a:pt x="99822" y="199643"/>
                  </a:lnTo>
                  <a:lnTo>
                    <a:pt x="138677" y="191797"/>
                  </a:lnTo>
                  <a:lnTo>
                    <a:pt x="170407" y="170402"/>
                  </a:lnTo>
                  <a:lnTo>
                    <a:pt x="191799" y="138672"/>
                  </a:lnTo>
                  <a:lnTo>
                    <a:pt x="199643" y="99822"/>
                  </a:lnTo>
                  <a:lnTo>
                    <a:pt x="191799" y="60971"/>
                  </a:lnTo>
                  <a:lnTo>
                    <a:pt x="170407" y="29241"/>
                  </a:lnTo>
                  <a:lnTo>
                    <a:pt x="138677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9CF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CaixaDeTexto 46"/>
          <p:cNvSpPr txBox="1"/>
          <p:nvPr/>
        </p:nvSpPr>
        <p:spPr>
          <a:xfrm>
            <a:off x="4746075" y="830620"/>
            <a:ext cx="48958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>
                <a:solidFill>
                  <a:srgbClr val="9CFCEB"/>
                </a:solidFill>
                <a:latin typeface="Bebas Neue" panose="020B0606020202050201" pitchFamily="34" charset="0"/>
              </a:rPr>
              <a:t>ESSÊNCIA DA MARCA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/>
          <p:cNvSpPr/>
          <p:nvPr/>
        </p:nvSpPr>
        <p:spPr>
          <a:xfrm>
            <a:off x="13106" y="0"/>
            <a:ext cx="3551936" cy="6858000"/>
          </a:xfrm>
          <a:prstGeom prst="rect">
            <a:avLst/>
          </a:prstGeom>
          <a:solidFill>
            <a:srgbClr val="0A2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-1" y="3237358"/>
            <a:ext cx="6935927" cy="2553842"/>
          </a:xfrm>
          <a:prstGeom prst="rect">
            <a:avLst/>
          </a:prstGeom>
          <a:solidFill>
            <a:srgbClr val="0A2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object 2"/>
          <p:cNvSpPr/>
          <p:nvPr/>
        </p:nvSpPr>
        <p:spPr>
          <a:xfrm>
            <a:off x="10294619" y="1863851"/>
            <a:ext cx="1801495" cy="1801495"/>
          </a:xfrm>
          <a:custGeom>
            <a:avLst/>
            <a:gdLst/>
            <a:ahLst/>
            <a:cxnLst/>
            <a:rect l="l" t="t" r="r" b="b"/>
            <a:pathLst>
              <a:path w="1801495" h="1801495">
                <a:moveTo>
                  <a:pt x="900683" y="0"/>
                </a:moveTo>
                <a:lnTo>
                  <a:pt x="852847" y="1248"/>
                </a:lnTo>
                <a:lnTo>
                  <a:pt x="805661" y="4952"/>
                </a:lnTo>
                <a:lnTo>
                  <a:pt x="759188" y="11048"/>
                </a:lnTo>
                <a:lnTo>
                  <a:pt x="713489" y="19476"/>
                </a:lnTo>
                <a:lnTo>
                  <a:pt x="668628" y="30172"/>
                </a:lnTo>
                <a:lnTo>
                  <a:pt x="624667" y="43075"/>
                </a:lnTo>
                <a:lnTo>
                  <a:pt x="581667" y="58121"/>
                </a:lnTo>
                <a:lnTo>
                  <a:pt x="539692" y="75250"/>
                </a:lnTo>
                <a:lnTo>
                  <a:pt x="498802" y="94398"/>
                </a:lnTo>
                <a:lnTo>
                  <a:pt x="459061" y="115504"/>
                </a:lnTo>
                <a:lnTo>
                  <a:pt x="420531" y="138505"/>
                </a:lnTo>
                <a:lnTo>
                  <a:pt x="383273" y="163339"/>
                </a:lnTo>
                <a:lnTo>
                  <a:pt x="347351" y="189944"/>
                </a:lnTo>
                <a:lnTo>
                  <a:pt x="312826" y="218257"/>
                </a:lnTo>
                <a:lnTo>
                  <a:pt x="279760" y="248217"/>
                </a:lnTo>
                <a:lnTo>
                  <a:pt x="248217" y="279760"/>
                </a:lnTo>
                <a:lnTo>
                  <a:pt x="218257" y="312826"/>
                </a:lnTo>
                <a:lnTo>
                  <a:pt x="189944" y="347351"/>
                </a:lnTo>
                <a:lnTo>
                  <a:pt x="163339" y="383273"/>
                </a:lnTo>
                <a:lnTo>
                  <a:pt x="138505" y="420531"/>
                </a:lnTo>
                <a:lnTo>
                  <a:pt x="115504" y="459061"/>
                </a:lnTo>
                <a:lnTo>
                  <a:pt x="94398" y="498802"/>
                </a:lnTo>
                <a:lnTo>
                  <a:pt x="75250" y="539692"/>
                </a:lnTo>
                <a:lnTo>
                  <a:pt x="58121" y="581667"/>
                </a:lnTo>
                <a:lnTo>
                  <a:pt x="43075" y="624667"/>
                </a:lnTo>
                <a:lnTo>
                  <a:pt x="30172" y="668628"/>
                </a:lnTo>
                <a:lnTo>
                  <a:pt x="19476" y="713489"/>
                </a:lnTo>
                <a:lnTo>
                  <a:pt x="11048" y="759188"/>
                </a:lnTo>
                <a:lnTo>
                  <a:pt x="4952" y="805661"/>
                </a:lnTo>
                <a:lnTo>
                  <a:pt x="1248" y="852847"/>
                </a:lnTo>
                <a:lnTo>
                  <a:pt x="0" y="900684"/>
                </a:lnTo>
                <a:lnTo>
                  <a:pt x="1248" y="948520"/>
                </a:lnTo>
                <a:lnTo>
                  <a:pt x="4952" y="995706"/>
                </a:lnTo>
                <a:lnTo>
                  <a:pt x="11048" y="1042179"/>
                </a:lnTo>
                <a:lnTo>
                  <a:pt x="19476" y="1087878"/>
                </a:lnTo>
                <a:lnTo>
                  <a:pt x="30172" y="1132739"/>
                </a:lnTo>
                <a:lnTo>
                  <a:pt x="43075" y="1176700"/>
                </a:lnTo>
                <a:lnTo>
                  <a:pt x="58121" y="1219700"/>
                </a:lnTo>
                <a:lnTo>
                  <a:pt x="75250" y="1261675"/>
                </a:lnTo>
                <a:lnTo>
                  <a:pt x="94398" y="1302565"/>
                </a:lnTo>
                <a:lnTo>
                  <a:pt x="115504" y="1342306"/>
                </a:lnTo>
                <a:lnTo>
                  <a:pt x="138505" y="1380836"/>
                </a:lnTo>
                <a:lnTo>
                  <a:pt x="163339" y="1418094"/>
                </a:lnTo>
                <a:lnTo>
                  <a:pt x="189944" y="1454016"/>
                </a:lnTo>
                <a:lnTo>
                  <a:pt x="218257" y="1488541"/>
                </a:lnTo>
                <a:lnTo>
                  <a:pt x="248217" y="1521607"/>
                </a:lnTo>
                <a:lnTo>
                  <a:pt x="279760" y="1553150"/>
                </a:lnTo>
                <a:lnTo>
                  <a:pt x="312826" y="1583110"/>
                </a:lnTo>
                <a:lnTo>
                  <a:pt x="347351" y="1611423"/>
                </a:lnTo>
                <a:lnTo>
                  <a:pt x="383273" y="1638028"/>
                </a:lnTo>
                <a:lnTo>
                  <a:pt x="420531" y="1662862"/>
                </a:lnTo>
                <a:lnTo>
                  <a:pt x="459061" y="1685863"/>
                </a:lnTo>
                <a:lnTo>
                  <a:pt x="498802" y="1706969"/>
                </a:lnTo>
                <a:lnTo>
                  <a:pt x="539692" y="1726117"/>
                </a:lnTo>
                <a:lnTo>
                  <a:pt x="581667" y="1743246"/>
                </a:lnTo>
                <a:lnTo>
                  <a:pt x="624667" y="1758292"/>
                </a:lnTo>
                <a:lnTo>
                  <a:pt x="668628" y="1771195"/>
                </a:lnTo>
                <a:lnTo>
                  <a:pt x="713489" y="1781891"/>
                </a:lnTo>
                <a:lnTo>
                  <a:pt x="759188" y="1790319"/>
                </a:lnTo>
                <a:lnTo>
                  <a:pt x="805661" y="1796415"/>
                </a:lnTo>
                <a:lnTo>
                  <a:pt x="852847" y="1800119"/>
                </a:lnTo>
                <a:lnTo>
                  <a:pt x="900683" y="1801368"/>
                </a:lnTo>
                <a:lnTo>
                  <a:pt x="948520" y="1800119"/>
                </a:lnTo>
                <a:lnTo>
                  <a:pt x="995706" y="1796415"/>
                </a:lnTo>
                <a:lnTo>
                  <a:pt x="1042179" y="1790319"/>
                </a:lnTo>
                <a:lnTo>
                  <a:pt x="1087878" y="1781891"/>
                </a:lnTo>
                <a:lnTo>
                  <a:pt x="1132739" y="1771195"/>
                </a:lnTo>
                <a:lnTo>
                  <a:pt x="1176700" y="1758292"/>
                </a:lnTo>
                <a:lnTo>
                  <a:pt x="1219700" y="1743246"/>
                </a:lnTo>
                <a:lnTo>
                  <a:pt x="1261675" y="1726117"/>
                </a:lnTo>
                <a:lnTo>
                  <a:pt x="1302565" y="1706969"/>
                </a:lnTo>
                <a:lnTo>
                  <a:pt x="1342306" y="1685863"/>
                </a:lnTo>
                <a:lnTo>
                  <a:pt x="1380836" y="1662862"/>
                </a:lnTo>
                <a:lnTo>
                  <a:pt x="1418094" y="1638028"/>
                </a:lnTo>
                <a:lnTo>
                  <a:pt x="1454016" y="1611423"/>
                </a:lnTo>
                <a:lnTo>
                  <a:pt x="1488541" y="1583110"/>
                </a:lnTo>
                <a:lnTo>
                  <a:pt x="1521607" y="1553150"/>
                </a:lnTo>
                <a:lnTo>
                  <a:pt x="1553150" y="1521607"/>
                </a:lnTo>
                <a:lnTo>
                  <a:pt x="1583110" y="1488541"/>
                </a:lnTo>
                <a:lnTo>
                  <a:pt x="1611423" y="1454016"/>
                </a:lnTo>
                <a:lnTo>
                  <a:pt x="1638028" y="1418094"/>
                </a:lnTo>
                <a:lnTo>
                  <a:pt x="1662862" y="1380836"/>
                </a:lnTo>
                <a:lnTo>
                  <a:pt x="1685863" y="1342306"/>
                </a:lnTo>
                <a:lnTo>
                  <a:pt x="1706969" y="1302565"/>
                </a:lnTo>
                <a:lnTo>
                  <a:pt x="1726117" y="1261675"/>
                </a:lnTo>
                <a:lnTo>
                  <a:pt x="1743246" y="1219700"/>
                </a:lnTo>
                <a:lnTo>
                  <a:pt x="1758292" y="1176700"/>
                </a:lnTo>
                <a:lnTo>
                  <a:pt x="1771195" y="1132739"/>
                </a:lnTo>
                <a:lnTo>
                  <a:pt x="1781891" y="1087878"/>
                </a:lnTo>
                <a:lnTo>
                  <a:pt x="1790319" y="1042179"/>
                </a:lnTo>
                <a:lnTo>
                  <a:pt x="1796415" y="995706"/>
                </a:lnTo>
                <a:lnTo>
                  <a:pt x="1800119" y="948520"/>
                </a:lnTo>
                <a:lnTo>
                  <a:pt x="1801368" y="900684"/>
                </a:lnTo>
                <a:lnTo>
                  <a:pt x="1800119" y="852847"/>
                </a:lnTo>
                <a:lnTo>
                  <a:pt x="1796415" y="805661"/>
                </a:lnTo>
                <a:lnTo>
                  <a:pt x="1790319" y="759188"/>
                </a:lnTo>
                <a:lnTo>
                  <a:pt x="1781891" y="713489"/>
                </a:lnTo>
                <a:lnTo>
                  <a:pt x="1771195" y="668628"/>
                </a:lnTo>
                <a:lnTo>
                  <a:pt x="1758292" y="624667"/>
                </a:lnTo>
                <a:lnTo>
                  <a:pt x="1743246" y="581667"/>
                </a:lnTo>
                <a:lnTo>
                  <a:pt x="1726117" y="539692"/>
                </a:lnTo>
                <a:lnTo>
                  <a:pt x="1706969" y="498802"/>
                </a:lnTo>
                <a:lnTo>
                  <a:pt x="1685863" y="459061"/>
                </a:lnTo>
                <a:lnTo>
                  <a:pt x="1662862" y="420531"/>
                </a:lnTo>
                <a:lnTo>
                  <a:pt x="1638028" y="383273"/>
                </a:lnTo>
                <a:lnTo>
                  <a:pt x="1611423" y="347351"/>
                </a:lnTo>
                <a:lnTo>
                  <a:pt x="1583110" y="312826"/>
                </a:lnTo>
                <a:lnTo>
                  <a:pt x="1553150" y="279760"/>
                </a:lnTo>
                <a:lnTo>
                  <a:pt x="1521607" y="248217"/>
                </a:lnTo>
                <a:lnTo>
                  <a:pt x="1488541" y="218257"/>
                </a:lnTo>
                <a:lnTo>
                  <a:pt x="1454016" y="189944"/>
                </a:lnTo>
                <a:lnTo>
                  <a:pt x="1418094" y="163339"/>
                </a:lnTo>
                <a:lnTo>
                  <a:pt x="1380836" y="138505"/>
                </a:lnTo>
                <a:lnTo>
                  <a:pt x="1342306" y="115504"/>
                </a:lnTo>
                <a:lnTo>
                  <a:pt x="1302565" y="94398"/>
                </a:lnTo>
                <a:lnTo>
                  <a:pt x="1261675" y="75250"/>
                </a:lnTo>
                <a:lnTo>
                  <a:pt x="1219700" y="58121"/>
                </a:lnTo>
                <a:lnTo>
                  <a:pt x="1176700" y="43075"/>
                </a:lnTo>
                <a:lnTo>
                  <a:pt x="1132739" y="30172"/>
                </a:lnTo>
                <a:lnTo>
                  <a:pt x="1087878" y="19476"/>
                </a:lnTo>
                <a:lnTo>
                  <a:pt x="1042179" y="11048"/>
                </a:lnTo>
                <a:lnTo>
                  <a:pt x="995706" y="4952"/>
                </a:lnTo>
                <a:lnTo>
                  <a:pt x="948520" y="1248"/>
                </a:lnTo>
                <a:lnTo>
                  <a:pt x="900683" y="0"/>
                </a:lnTo>
                <a:close/>
              </a:path>
            </a:pathLst>
          </a:custGeom>
          <a:solidFill>
            <a:srgbClr val="0A2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79031" y="843102"/>
            <a:ext cx="6511798" cy="4841113"/>
            <a:chOff x="398373" y="843102"/>
            <a:chExt cx="6511798" cy="4841113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8373" y="843102"/>
              <a:ext cx="2970022" cy="9147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8373" y="3443605"/>
              <a:ext cx="6059297" cy="3200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373" y="3992245"/>
              <a:ext cx="4383532" cy="3200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72329" y="3992245"/>
              <a:ext cx="1031443" cy="3200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22035" y="3992245"/>
              <a:ext cx="929259" cy="3200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8373" y="4266260"/>
              <a:ext cx="6406134" cy="3203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8373" y="4541266"/>
              <a:ext cx="6492621" cy="3200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8373" y="4815585"/>
              <a:ext cx="6511798" cy="3200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73" y="5089905"/>
              <a:ext cx="6282182" cy="32004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8373" y="5364175"/>
              <a:ext cx="2297557" cy="32004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57962" y="2984754"/>
              <a:ext cx="2742565" cy="0"/>
            </a:xfrm>
            <a:custGeom>
              <a:avLst/>
              <a:gdLst/>
              <a:ahLst/>
              <a:cxnLst/>
              <a:rect l="l" t="t" r="r" b="b"/>
              <a:pathLst>
                <a:path w="2742565">
                  <a:moveTo>
                    <a:pt x="0" y="0"/>
                  </a:moveTo>
                  <a:lnTo>
                    <a:pt x="2742438" y="0"/>
                  </a:lnTo>
                </a:path>
              </a:pathLst>
            </a:custGeom>
            <a:ln w="19050">
              <a:solidFill>
                <a:srgbClr val="ECA1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08788" y="233172"/>
            <a:ext cx="1457325" cy="200025"/>
            <a:chOff x="208788" y="233172"/>
            <a:chExt cx="1457325" cy="200025"/>
          </a:xfrm>
        </p:grpSpPr>
        <p:sp>
          <p:nvSpPr>
            <p:cNvPr id="17" name="object 17"/>
            <p:cNvSpPr/>
            <p:nvPr/>
          </p:nvSpPr>
          <p:spPr>
            <a:xfrm>
              <a:off x="1464563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2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4" y="199643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8" y="99822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0A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86255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71" y="7846"/>
                  </a:lnTo>
                  <a:lnTo>
                    <a:pt x="29241" y="29241"/>
                  </a:lnTo>
                  <a:lnTo>
                    <a:pt x="7846" y="60971"/>
                  </a:lnTo>
                  <a:lnTo>
                    <a:pt x="0" y="99822"/>
                  </a:lnTo>
                  <a:lnTo>
                    <a:pt x="7846" y="138672"/>
                  </a:lnTo>
                  <a:lnTo>
                    <a:pt x="29241" y="170402"/>
                  </a:lnTo>
                  <a:lnTo>
                    <a:pt x="60971" y="191797"/>
                  </a:lnTo>
                  <a:lnTo>
                    <a:pt x="99822" y="199643"/>
                  </a:lnTo>
                  <a:lnTo>
                    <a:pt x="138672" y="191797"/>
                  </a:lnTo>
                  <a:lnTo>
                    <a:pt x="170402" y="170402"/>
                  </a:lnTo>
                  <a:lnTo>
                    <a:pt x="191797" y="138672"/>
                  </a:lnTo>
                  <a:lnTo>
                    <a:pt x="199644" y="99822"/>
                  </a:lnTo>
                  <a:lnTo>
                    <a:pt x="191797" y="60971"/>
                  </a:lnTo>
                  <a:lnTo>
                    <a:pt x="170402" y="29241"/>
                  </a:lnTo>
                  <a:lnTo>
                    <a:pt x="138672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123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06424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66" y="7846"/>
                  </a:lnTo>
                  <a:lnTo>
                    <a:pt x="29236" y="29241"/>
                  </a:lnTo>
                  <a:lnTo>
                    <a:pt x="7844" y="60971"/>
                  </a:lnTo>
                  <a:lnTo>
                    <a:pt x="0" y="99822"/>
                  </a:lnTo>
                  <a:lnTo>
                    <a:pt x="7844" y="138672"/>
                  </a:lnTo>
                  <a:lnTo>
                    <a:pt x="29236" y="170402"/>
                  </a:lnTo>
                  <a:lnTo>
                    <a:pt x="60966" y="191797"/>
                  </a:lnTo>
                  <a:lnTo>
                    <a:pt x="99822" y="199643"/>
                  </a:lnTo>
                  <a:lnTo>
                    <a:pt x="138677" y="191797"/>
                  </a:lnTo>
                  <a:lnTo>
                    <a:pt x="170407" y="170402"/>
                  </a:lnTo>
                  <a:lnTo>
                    <a:pt x="191799" y="138672"/>
                  </a:lnTo>
                  <a:lnTo>
                    <a:pt x="199644" y="99822"/>
                  </a:lnTo>
                  <a:lnTo>
                    <a:pt x="191799" y="60971"/>
                  </a:lnTo>
                  <a:lnTo>
                    <a:pt x="170407" y="29241"/>
                  </a:lnTo>
                  <a:lnTo>
                    <a:pt x="138677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7B3D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26592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B83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46760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0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6928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7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086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87096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3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3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ECA1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08788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66" y="7846"/>
                  </a:lnTo>
                  <a:lnTo>
                    <a:pt x="29236" y="29241"/>
                  </a:lnTo>
                  <a:lnTo>
                    <a:pt x="7844" y="60971"/>
                  </a:lnTo>
                  <a:lnTo>
                    <a:pt x="0" y="99822"/>
                  </a:lnTo>
                  <a:lnTo>
                    <a:pt x="7844" y="138672"/>
                  </a:lnTo>
                  <a:lnTo>
                    <a:pt x="29236" y="170402"/>
                  </a:lnTo>
                  <a:lnTo>
                    <a:pt x="60966" y="191797"/>
                  </a:lnTo>
                  <a:lnTo>
                    <a:pt x="99822" y="199643"/>
                  </a:lnTo>
                  <a:lnTo>
                    <a:pt x="138677" y="191797"/>
                  </a:lnTo>
                  <a:lnTo>
                    <a:pt x="170407" y="170402"/>
                  </a:lnTo>
                  <a:lnTo>
                    <a:pt x="191799" y="138672"/>
                  </a:lnTo>
                  <a:lnTo>
                    <a:pt x="199643" y="99822"/>
                  </a:lnTo>
                  <a:lnTo>
                    <a:pt x="191799" y="60971"/>
                  </a:lnTo>
                  <a:lnTo>
                    <a:pt x="170407" y="29241"/>
                  </a:lnTo>
                  <a:lnTo>
                    <a:pt x="138677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9CF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89534" y="1546860"/>
            <a:ext cx="3175508" cy="1371853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5942457" y="0"/>
            <a:ext cx="6278245" cy="6914515"/>
            <a:chOff x="5942457" y="0"/>
            <a:chExt cx="6278245" cy="6914515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71032" y="0"/>
              <a:ext cx="4966716" cy="420928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971032" y="758"/>
              <a:ext cx="4966970" cy="4208780"/>
            </a:xfrm>
            <a:custGeom>
              <a:avLst/>
              <a:gdLst/>
              <a:ahLst/>
              <a:cxnLst/>
              <a:rect l="l" t="t" r="r" b="b"/>
              <a:pathLst>
                <a:path w="4966970" h="4208780">
                  <a:moveTo>
                    <a:pt x="0" y="1725171"/>
                  </a:moveTo>
                  <a:lnTo>
                    <a:pt x="460" y="1676875"/>
                  </a:lnTo>
                  <a:lnTo>
                    <a:pt x="1835" y="1628803"/>
                  </a:lnTo>
                  <a:lnTo>
                    <a:pt x="4117" y="1580963"/>
                  </a:lnTo>
                  <a:lnTo>
                    <a:pt x="7298" y="1533364"/>
                  </a:lnTo>
                  <a:lnTo>
                    <a:pt x="11368" y="1486014"/>
                  </a:lnTo>
                  <a:lnTo>
                    <a:pt x="16320" y="1438921"/>
                  </a:lnTo>
                  <a:lnTo>
                    <a:pt x="22146" y="1392094"/>
                  </a:lnTo>
                  <a:lnTo>
                    <a:pt x="28837" y="1345540"/>
                  </a:lnTo>
                  <a:lnTo>
                    <a:pt x="36384" y="1299269"/>
                  </a:lnTo>
                  <a:lnTo>
                    <a:pt x="44780" y="1253288"/>
                  </a:lnTo>
                  <a:lnTo>
                    <a:pt x="54016" y="1207606"/>
                  </a:lnTo>
                  <a:lnTo>
                    <a:pt x="64084" y="1162231"/>
                  </a:lnTo>
                  <a:lnTo>
                    <a:pt x="74975" y="1117172"/>
                  </a:lnTo>
                  <a:lnTo>
                    <a:pt x="86681" y="1072436"/>
                  </a:lnTo>
                  <a:lnTo>
                    <a:pt x="99194" y="1028033"/>
                  </a:lnTo>
                  <a:lnTo>
                    <a:pt x="112506" y="983970"/>
                  </a:lnTo>
                  <a:lnTo>
                    <a:pt x="126607" y="940256"/>
                  </a:lnTo>
                  <a:lnTo>
                    <a:pt x="141491" y="896899"/>
                  </a:lnTo>
                  <a:lnTo>
                    <a:pt x="157148" y="853907"/>
                  </a:lnTo>
                  <a:lnTo>
                    <a:pt x="173570" y="811290"/>
                  </a:lnTo>
                  <a:lnTo>
                    <a:pt x="190749" y="769054"/>
                  </a:lnTo>
                  <a:lnTo>
                    <a:pt x="208676" y="727209"/>
                  </a:lnTo>
                  <a:lnTo>
                    <a:pt x="227344" y="685762"/>
                  </a:lnTo>
                  <a:lnTo>
                    <a:pt x="246743" y="644723"/>
                  </a:lnTo>
                  <a:lnTo>
                    <a:pt x="266866" y="604099"/>
                  </a:lnTo>
                  <a:lnTo>
                    <a:pt x="287704" y="563899"/>
                  </a:lnTo>
                  <a:lnTo>
                    <a:pt x="309249" y="524131"/>
                  </a:lnTo>
                  <a:lnTo>
                    <a:pt x="331493" y="484803"/>
                  </a:lnTo>
                  <a:lnTo>
                    <a:pt x="354427" y="445925"/>
                  </a:lnTo>
                  <a:lnTo>
                    <a:pt x="378042" y="407503"/>
                  </a:lnTo>
                  <a:lnTo>
                    <a:pt x="402332" y="369546"/>
                  </a:lnTo>
                  <a:lnTo>
                    <a:pt x="427286" y="332063"/>
                  </a:lnTo>
                  <a:lnTo>
                    <a:pt x="452897" y="295063"/>
                  </a:lnTo>
                  <a:lnTo>
                    <a:pt x="479157" y="258552"/>
                  </a:lnTo>
                  <a:lnTo>
                    <a:pt x="506057" y="222541"/>
                  </a:lnTo>
                  <a:lnTo>
                    <a:pt x="533590" y="187036"/>
                  </a:lnTo>
                  <a:lnTo>
                    <a:pt x="561745" y="152047"/>
                  </a:lnTo>
                  <a:lnTo>
                    <a:pt x="590516" y="117581"/>
                  </a:lnTo>
                  <a:lnTo>
                    <a:pt x="619894" y="83647"/>
                  </a:lnTo>
                  <a:lnTo>
                    <a:pt x="649871" y="50254"/>
                  </a:lnTo>
                  <a:lnTo>
                    <a:pt x="680437" y="17409"/>
                  </a:lnTo>
                  <a:lnTo>
                    <a:pt x="697233" y="0"/>
                  </a:lnTo>
                </a:path>
                <a:path w="4966970" h="4208780">
                  <a:moveTo>
                    <a:pt x="4269482" y="0"/>
                  </a:moveTo>
                  <a:lnTo>
                    <a:pt x="4316844" y="50254"/>
                  </a:lnTo>
                  <a:lnTo>
                    <a:pt x="4346821" y="83647"/>
                  </a:lnTo>
                  <a:lnTo>
                    <a:pt x="4376199" y="117581"/>
                  </a:lnTo>
                  <a:lnTo>
                    <a:pt x="4404970" y="152047"/>
                  </a:lnTo>
                  <a:lnTo>
                    <a:pt x="4433125" y="187036"/>
                  </a:lnTo>
                  <a:lnTo>
                    <a:pt x="4460658" y="222541"/>
                  </a:lnTo>
                  <a:lnTo>
                    <a:pt x="4487558" y="258552"/>
                  </a:lnTo>
                  <a:lnTo>
                    <a:pt x="4513818" y="295063"/>
                  </a:lnTo>
                  <a:lnTo>
                    <a:pt x="4539429" y="332063"/>
                  </a:lnTo>
                  <a:lnTo>
                    <a:pt x="4564383" y="369546"/>
                  </a:lnTo>
                  <a:lnTo>
                    <a:pt x="4588673" y="407503"/>
                  </a:lnTo>
                  <a:lnTo>
                    <a:pt x="4612288" y="445925"/>
                  </a:lnTo>
                  <a:lnTo>
                    <a:pt x="4635222" y="484803"/>
                  </a:lnTo>
                  <a:lnTo>
                    <a:pt x="4657466" y="524131"/>
                  </a:lnTo>
                  <a:lnTo>
                    <a:pt x="4679011" y="563899"/>
                  </a:lnTo>
                  <a:lnTo>
                    <a:pt x="4699849" y="604099"/>
                  </a:lnTo>
                  <a:lnTo>
                    <a:pt x="4719972" y="644723"/>
                  </a:lnTo>
                  <a:lnTo>
                    <a:pt x="4739371" y="685762"/>
                  </a:lnTo>
                  <a:lnTo>
                    <a:pt x="4758039" y="727209"/>
                  </a:lnTo>
                  <a:lnTo>
                    <a:pt x="4775966" y="769054"/>
                  </a:lnTo>
                  <a:lnTo>
                    <a:pt x="4793145" y="811290"/>
                  </a:lnTo>
                  <a:lnTo>
                    <a:pt x="4809567" y="853907"/>
                  </a:lnTo>
                  <a:lnTo>
                    <a:pt x="4825224" y="896899"/>
                  </a:lnTo>
                  <a:lnTo>
                    <a:pt x="4840108" y="940256"/>
                  </a:lnTo>
                  <a:lnTo>
                    <a:pt x="4854209" y="983970"/>
                  </a:lnTo>
                  <a:lnTo>
                    <a:pt x="4867521" y="1028033"/>
                  </a:lnTo>
                  <a:lnTo>
                    <a:pt x="4880034" y="1072436"/>
                  </a:lnTo>
                  <a:lnTo>
                    <a:pt x="4891740" y="1117172"/>
                  </a:lnTo>
                  <a:lnTo>
                    <a:pt x="4902631" y="1162231"/>
                  </a:lnTo>
                  <a:lnTo>
                    <a:pt x="4912699" y="1207606"/>
                  </a:lnTo>
                  <a:lnTo>
                    <a:pt x="4921935" y="1253288"/>
                  </a:lnTo>
                  <a:lnTo>
                    <a:pt x="4930331" y="1299269"/>
                  </a:lnTo>
                  <a:lnTo>
                    <a:pt x="4937878" y="1345540"/>
                  </a:lnTo>
                  <a:lnTo>
                    <a:pt x="4944569" y="1392094"/>
                  </a:lnTo>
                  <a:lnTo>
                    <a:pt x="4950395" y="1438921"/>
                  </a:lnTo>
                  <a:lnTo>
                    <a:pt x="4955347" y="1486014"/>
                  </a:lnTo>
                  <a:lnTo>
                    <a:pt x="4959417" y="1533364"/>
                  </a:lnTo>
                  <a:lnTo>
                    <a:pt x="4962598" y="1580963"/>
                  </a:lnTo>
                  <a:lnTo>
                    <a:pt x="4964880" y="1628803"/>
                  </a:lnTo>
                  <a:lnTo>
                    <a:pt x="4966255" y="1676875"/>
                  </a:lnTo>
                  <a:lnTo>
                    <a:pt x="4966716" y="1725171"/>
                  </a:lnTo>
                  <a:lnTo>
                    <a:pt x="4966255" y="1773466"/>
                  </a:lnTo>
                  <a:lnTo>
                    <a:pt x="4964880" y="1821538"/>
                  </a:lnTo>
                  <a:lnTo>
                    <a:pt x="4962598" y="1869378"/>
                  </a:lnTo>
                  <a:lnTo>
                    <a:pt x="4959417" y="1916977"/>
                  </a:lnTo>
                  <a:lnTo>
                    <a:pt x="4955347" y="1964327"/>
                  </a:lnTo>
                  <a:lnTo>
                    <a:pt x="4950395" y="2011420"/>
                  </a:lnTo>
                  <a:lnTo>
                    <a:pt x="4944569" y="2058248"/>
                  </a:lnTo>
                  <a:lnTo>
                    <a:pt x="4937878" y="2104801"/>
                  </a:lnTo>
                  <a:lnTo>
                    <a:pt x="4930331" y="2151072"/>
                  </a:lnTo>
                  <a:lnTo>
                    <a:pt x="4921935" y="2197053"/>
                  </a:lnTo>
                  <a:lnTo>
                    <a:pt x="4912699" y="2242735"/>
                  </a:lnTo>
                  <a:lnTo>
                    <a:pt x="4902631" y="2288110"/>
                  </a:lnTo>
                  <a:lnTo>
                    <a:pt x="4891740" y="2333170"/>
                  </a:lnTo>
                  <a:lnTo>
                    <a:pt x="4880034" y="2377905"/>
                  </a:lnTo>
                  <a:lnTo>
                    <a:pt x="4867521" y="2422309"/>
                  </a:lnTo>
                  <a:lnTo>
                    <a:pt x="4854209" y="2466371"/>
                  </a:lnTo>
                  <a:lnTo>
                    <a:pt x="4840108" y="2510086"/>
                  </a:lnTo>
                  <a:lnTo>
                    <a:pt x="4825224" y="2553442"/>
                  </a:lnTo>
                  <a:lnTo>
                    <a:pt x="4809567" y="2596434"/>
                  </a:lnTo>
                  <a:lnTo>
                    <a:pt x="4793145" y="2639052"/>
                  </a:lnTo>
                  <a:lnTo>
                    <a:pt x="4775966" y="2681287"/>
                  </a:lnTo>
                  <a:lnTo>
                    <a:pt x="4758039" y="2723132"/>
                  </a:lnTo>
                  <a:lnTo>
                    <a:pt x="4739371" y="2764579"/>
                  </a:lnTo>
                  <a:lnTo>
                    <a:pt x="4719972" y="2805618"/>
                  </a:lnTo>
                  <a:lnTo>
                    <a:pt x="4699849" y="2846242"/>
                  </a:lnTo>
                  <a:lnTo>
                    <a:pt x="4679011" y="2886442"/>
                  </a:lnTo>
                  <a:lnTo>
                    <a:pt x="4657466" y="2926210"/>
                  </a:lnTo>
                  <a:lnTo>
                    <a:pt x="4635222" y="2965538"/>
                  </a:lnTo>
                  <a:lnTo>
                    <a:pt x="4612288" y="3004417"/>
                  </a:lnTo>
                  <a:lnTo>
                    <a:pt x="4588673" y="3042839"/>
                  </a:lnTo>
                  <a:lnTo>
                    <a:pt x="4564383" y="3080795"/>
                  </a:lnTo>
                  <a:lnTo>
                    <a:pt x="4539429" y="3118278"/>
                  </a:lnTo>
                  <a:lnTo>
                    <a:pt x="4513818" y="3155279"/>
                  </a:lnTo>
                  <a:lnTo>
                    <a:pt x="4487558" y="3191789"/>
                  </a:lnTo>
                  <a:lnTo>
                    <a:pt x="4460658" y="3227801"/>
                  </a:lnTo>
                  <a:lnTo>
                    <a:pt x="4433125" y="3263305"/>
                  </a:lnTo>
                  <a:lnTo>
                    <a:pt x="4404970" y="3298295"/>
                  </a:lnTo>
                  <a:lnTo>
                    <a:pt x="4376199" y="3332760"/>
                  </a:lnTo>
                  <a:lnTo>
                    <a:pt x="4346821" y="3366694"/>
                  </a:lnTo>
                  <a:lnTo>
                    <a:pt x="4316844" y="3400087"/>
                  </a:lnTo>
                  <a:lnTo>
                    <a:pt x="4286278" y="3432932"/>
                  </a:lnTo>
                  <a:lnTo>
                    <a:pt x="4255129" y="3465220"/>
                  </a:lnTo>
                  <a:lnTo>
                    <a:pt x="4223406" y="3496942"/>
                  </a:lnTo>
                  <a:lnTo>
                    <a:pt x="4191119" y="3528091"/>
                  </a:lnTo>
                  <a:lnTo>
                    <a:pt x="4158274" y="3558658"/>
                  </a:lnTo>
                  <a:lnTo>
                    <a:pt x="4124881" y="3588634"/>
                  </a:lnTo>
                  <a:lnTo>
                    <a:pt x="4090947" y="3618012"/>
                  </a:lnTo>
                  <a:lnTo>
                    <a:pt x="4056482" y="3646783"/>
                  </a:lnTo>
                  <a:lnTo>
                    <a:pt x="4021492" y="3674939"/>
                  </a:lnTo>
                  <a:lnTo>
                    <a:pt x="3985988" y="3702471"/>
                  </a:lnTo>
                  <a:lnTo>
                    <a:pt x="3949976" y="3729371"/>
                  </a:lnTo>
                  <a:lnTo>
                    <a:pt x="3913465" y="3755631"/>
                  </a:lnTo>
                  <a:lnTo>
                    <a:pt x="3876465" y="3781242"/>
                  </a:lnTo>
                  <a:lnTo>
                    <a:pt x="3838982" y="3806197"/>
                  </a:lnTo>
                  <a:lnTo>
                    <a:pt x="3801025" y="3830486"/>
                  </a:lnTo>
                  <a:lnTo>
                    <a:pt x="3762604" y="3854101"/>
                  </a:lnTo>
                  <a:lnTo>
                    <a:pt x="3723725" y="3877035"/>
                  </a:lnTo>
                  <a:lnTo>
                    <a:pt x="3684397" y="3899279"/>
                  </a:lnTo>
                  <a:lnTo>
                    <a:pt x="3644629" y="3920824"/>
                  </a:lnTo>
                  <a:lnTo>
                    <a:pt x="3604429" y="3941662"/>
                  </a:lnTo>
                  <a:lnTo>
                    <a:pt x="3563805" y="3961785"/>
                  </a:lnTo>
                  <a:lnTo>
                    <a:pt x="3522766" y="3981184"/>
                  </a:lnTo>
                  <a:lnTo>
                    <a:pt x="3481319" y="3999852"/>
                  </a:lnTo>
                  <a:lnTo>
                    <a:pt x="3439474" y="4017779"/>
                  </a:lnTo>
                  <a:lnTo>
                    <a:pt x="3397239" y="4034958"/>
                  </a:lnTo>
                  <a:lnTo>
                    <a:pt x="3354621" y="4051380"/>
                  </a:lnTo>
                  <a:lnTo>
                    <a:pt x="3311629" y="4067037"/>
                  </a:lnTo>
                  <a:lnTo>
                    <a:pt x="3268272" y="4081921"/>
                  </a:lnTo>
                  <a:lnTo>
                    <a:pt x="3224558" y="4096022"/>
                  </a:lnTo>
                  <a:lnTo>
                    <a:pt x="3180495" y="4109334"/>
                  </a:lnTo>
                  <a:lnTo>
                    <a:pt x="3136092" y="4121847"/>
                  </a:lnTo>
                  <a:lnTo>
                    <a:pt x="3091356" y="4133553"/>
                  </a:lnTo>
                  <a:lnTo>
                    <a:pt x="3046297" y="4144445"/>
                  </a:lnTo>
                  <a:lnTo>
                    <a:pt x="3000922" y="4154512"/>
                  </a:lnTo>
                  <a:lnTo>
                    <a:pt x="2955240" y="4163748"/>
                  </a:lnTo>
                  <a:lnTo>
                    <a:pt x="2909259" y="4172144"/>
                  </a:lnTo>
                  <a:lnTo>
                    <a:pt x="2862988" y="4179692"/>
                  </a:lnTo>
                  <a:lnTo>
                    <a:pt x="2816434" y="4186382"/>
                  </a:lnTo>
                  <a:lnTo>
                    <a:pt x="2769607" y="4192208"/>
                  </a:lnTo>
                  <a:lnTo>
                    <a:pt x="2722514" y="4197160"/>
                  </a:lnTo>
                  <a:lnTo>
                    <a:pt x="2675164" y="4201231"/>
                  </a:lnTo>
                  <a:lnTo>
                    <a:pt x="2627565" y="4204411"/>
                  </a:lnTo>
                  <a:lnTo>
                    <a:pt x="2579725" y="4206693"/>
                  </a:lnTo>
                  <a:lnTo>
                    <a:pt x="2531653" y="4208068"/>
                  </a:lnTo>
                  <a:lnTo>
                    <a:pt x="2483358" y="4208529"/>
                  </a:lnTo>
                  <a:lnTo>
                    <a:pt x="2435062" y="4208068"/>
                  </a:lnTo>
                  <a:lnTo>
                    <a:pt x="2386990" y="4206693"/>
                  </a:lnTo>
                  <a:lnTo>
                    <a:pt x="2339150" y="4204411"/>
                  </a:lnTo>
                  <a:lnTo>
                    <a:pt x="2291551" y="4201231"/>
                  </a:lnTo>
                  <a:lnTo>
                    <a:pt x="2244201" y="4197160"/>
                  </a:lnTo>
                  <a:lnTo>
                    <a:pt x="2197108" y="4192208"/>
                  </a:lnTo>
                  <a:lnTo>
                    <a:pt x="2150281" y="4186382"/>
                  </a:lnTo>
                  <a:lnTo>
                    <a:pt x="2103727" y="4179692"/>
                  </a:lnTo>
                  <a:lnTo>
                    <a:pt x="2057456" y="4172144"/>
                  </a:lnTo>
                  <a:lnTo>
                    <a:pt x="2011475" y="4163748"/>
                  </a:lnTo>
                  <a:lnTo>
                    <a:pt x="1965793" y="4154512"/>
                  </a:lnTo>
                  <a:lnTo>
                    <a:pt x="1920418" y="4144445"/>
                  </a:lnTo>
                  <a:lnTo>
                    <a:pt x="1875359" y="4133553"/>
                  </a:lnTo>
                  <a:lnTo>
                    <a:pt x="1830623" y="4121847"/>
                  </a:lnTo>
                  <a:lnTo>
                    <a:pt x="1786220" y="4109334"/>
                  </a:lnTo>
                  <a:lnTo>
                    <a:pt x="1742157" y="4096022"/>
                  </a:lnTo>
                  <a:lnTo>
                    <a:pt x="1698443" y="4081921"/>
                  </a:lnTo>
                  <a:lnTo>
                    <a:pt x="1655086" y="4067037"/>
                  </a:lnTo>
                  <a:lnTo>
                    <a:pt x="1612094" y="4051380"/>
                  </a:lnTo>
                  <a:lnTo>
                    <a:pt x="1569476" y="4034958"/>
                  </a:lnTo>
                  <a:lnTo>
                    <a:pt x="1527241" y="4017779"/>
                  </a:lnTo>
                  <a:lnTo>
                    <a:pt x="1485396" y="3999852"/>
                  </a:lnTo>
                  <a:lnTo>
                    <a:pt x="1443949" y="3981184"/>
                  </a:lnTo>
                  <a:lnTo>
                    <a:pt x="1402910" y="3961785"/>
                  </a:lnTo>
                  <a:lnTo>
                    <a:pt x="1362286" y="3941662"/>
                  </a:lnTo>
                  <a:lnTo>
                    <a:pt x="1322086" y="3920824"/>
                  </a:lnTo>
                  <a:lnTo>
                    <a:pt x="1282318" y="3899279"/>
                  </a:lnTo>
                  <a:lnTo>
                    <a:pt x="1242990" y="3877035"/>
                  </a:lnTo>
                  <a:lnTo>
                    <a:pt x="1204111" y="3854101"/>
                  </a:lnTo>
                  <a:lnTo>
                    <a:pt x="1165690" y="3830486"/>
                  </a:lnTo>
                  <a:lnTo>
                    <a:pt x="1127733" y="3806197"/>
                  </a:lnTo>
                  <a:lnTo>
                    <a:pt x="1090250" y="3781242"/>
                  </a:lnTo>
                  <a:lnTo>
                    <a:pt x="1053250" y="3755631"/>
                  </a:lnTo>
                  <a:lnTo>
                    <a:pt x="1016739" y="3729371"/>
                  </a:lnTo>
                  <a:lnTo>
                    <a:pt x="980727" y="3702471"/>
                  </a:lnTo>
                  <a:lnTo>
                    <a:pt x="945223" y="3674939"/>
                  </a:lnTo>
                  <a:lnTo>
                    <a:pt x="910233" y="3646783"/>
                  </a:lnTo>
                  <a:lnTo>
                    <a:pt x="875768" y="3618012"/>
                  </a:lnTo>
                  <a:lnTo>
                    <a:pt x="841834" y="3588634"/>
                  </a:lnTo>
                  <a:lnTo>
                    <a:pt x="808441" y="3558658"/>
                  </a:lnTo>
                  <a:lnTo>
                    <a:pt x="775596" y="3528091"/>
                  </a:lnTo>
                  <a:lnTo>
                    <a:pt x="743309" y="3496942"/>
                  </a:lnTo>
                  <a:lnTo>
                    <a:pt x="711586" y="3465220"/>
                  </a:lnTo>
                  <a:lnTo>
                    <a:pt x="680437" y="3432932"/>
                  </a:lnTo>
                  <a:lnTo>
                    <a:pt x="649871" y="3400087"/>
                  </a:lnTo>
                  <a:lnTo>
                    <a:pt x="619894" y="3366694"/>
                  </a:lnTo>
                  <a:lnTo>
                    <a:pt x="590516" y="3332760"/>
                  </a:lnTo>
                  <a:lnTo>
                    <a:pt x="561745" y="3298295"/>
                  </a:lnTo>
                  <a:lnTo>
                    <a:pt x="533590" y="3263305"/>
                  </a:lnTo>
                  <a:lnTo>
                    <a:pt x="506057" y="3227801"/>
                  </a:lnTo>
                  <a:lnTo>
                    <a:pt x="479157" y="3191789"/>
                  </a:lnTo>
                  <a:lnTo>
                    <a:pt x="452897" y="3155279"/>
                  </a:lnTo>
                  <a:lnTo>
                    <a:pt x="427286" y="3118278"/>
                  </a:lnTo>
                  <a:lnTo>
                    <a:pt x="402332" y="3080795"/>
                  </a:lnTo>
                  <a:lnTo>
                    <a:pt x="378042" y="3042839"/>
                  </a:lnTo>
                  <a:lnTo>
                    <a:pt x="354427" y="3004417"/>
                  </a:lnTo>
                  <a:lnTo>
                    <a:pt x="331493" y="2965538"/>
                  </a:lnTo>
                  <a:lnTo>
                    <a:pt x="309249" y="2926210"/>
                  </a:lnTo>
                  <a:lnTo>
                    <a:pt x="287704" y="2886442"/>
                  </a:lnTo>
                  <a:lnTo>
                    <a:pt x="266866" y="2846242"/>
                  </a:lnTo>
                  <a:lnTo>
                    <a:pt x="246743" y="2805618"/>
                  </a:lnTo>
                  <a:lnTo>
                    <a:pt x="227344" y="2764579"/>
                  </a:lnTo>
                  <a:lnTo>
                    <a:pt x="208676" y="2723132"/>
                  </a:lnTo>
                  <a:lnTo>
                    <a:pt x="190749" y="2681287"/>
                  </a:lnTo>
                  <a:lnTo>
                    <a:pt x="173570" y="2639052"/>
                  </a:lnTo>
                  <a:lnTo>
                    <a:pt x="157148" y="2596434"/>
                  </a:lnTo>
                  <a:lnTo>
                    <a:pt x="141491" y="2553442"/>
                  </a:lnTo>
                  <a:lnTo>
                    <a:pt x="126607" y="2510086"/>
                  </a:lnTo>
                  <a:lnTo>
                    <a:pt x="112506" y="2466371"/>
                  </a:lnTo>
                  <a:lnTo>
                    <a:pt x="99194" y="2422309"/>
                  </a:lnTo>
                  <a:lnTo>
                    <a:pt x="86681" y="2377905"/>
                  </a:lnTo>
                  <a:lnTo>
                    <a:pt x="74975" y="2333170"/>
                  </a:lnTo>
                  <a:lnTo>
                    <a:pt x="64084" y="2288110"/>
                  </a:lnTo>
                  <a:lnTo>
                    <a:pt x="54016" y="2242735"/>
                  </a:lnTo>
                  <a:lnTo>
                    <a:pt x="44780" y="2197053"/>
                  </a:lnTo>
                  <a:lnTo>
                    <a:pt x="36384" y="2151072"/>
                  </a:lnTo>
                  <a:lnTo>
                    <a:pt x="28837" y="2104801"/>
                  </a:lnTo>
                  <a:lnTo>
                    <a:pt x="22146" y="2058248"/>
                  </a:lnTo>
                  <a:lnTo>
                    <a:pt x="16320" y="2011420"/>
                  </a:lnTo>
                  <a:lnTo>
                    <a:pt x="11368" y="1964327"/>
                  </a:lnTo>
                  <a:lnTo>
                    <a:pt x="7298" y="1916977"/>
                  </a:lnTo>
                  <a:lnTo>
                    <a:pt x="4117" y="1869378"/>
                  </a:lnTo>
                  <a:lnTo>
                    <a:pt x="1835" y="1821538"/>
                  </a:lnTo>
                  <a:lnTo>
                    <a:pt x="460" y="1773466"/>
                  </a:lnTo>
                  <a:lnTo>
                    <a:pt x="0" y="1725171"/>
                  </a:lnTo>
                </a:path>
              </a:pathLst>
            </a:custGeom>
            <a:ln w="57150">
              <a:solidFill>
                <a:srgbClr val="ECA1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043416" y="4093464"/>
              <a:ext cx="3148583" cy="276453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9043416" y="4093464"/>
              <a:ext cx="3148965" cy="2764790"/>
            </a:xfrm>
            <a:custGeom>
              <a:avLst/>
              <a:gdLst/>
              <a:ahLst/>
              <a:cxnLst/>
              <a:rect l="l" t="t" r="r" b="b"/>
              <a:pathLst>
                <a:path w="3148965" h="2764790">
                  <a:moveTo>
                    <a:pt x="0" y="1790700"/>
                  </a:moveTo>
                  <a:lnTo>
                    <a:pt x="643" y="1742216"/>
                  </a:lnTo>
                  <a:lnTo>
                    <a:pt x="2563" y="1694051"/>
                  </a:lnTo>
                  <a:lnTo>
                    <a:pt x="5744" y="1646220"/>
                  </a:lnTo>
                  <a:lnTo>
                    <a:pt x="10169" y="1598740"/>
                  </a:lnTo>
                  <a:lnTo>
                    <a:pt x="15821" y="1551627"/>
                  </a:lnTo>
                  <a:lnTo>
                    <a:pt x="22685" y="1504897"/>
                  </a:lnTo>
                  <a:lnTo>
                    <a:pt x="30744" y="1458566"/>
                  </a:lnTo>
                  <a:lnTo>
                    <a:pt x="39983" y="1412650"/>
                  </a:lnTo>
                  <a:lnTo>
                    <a:pt x="50384" y="1367167"/>
                  </a:lnTo>
                  <a:lnTo>
                    <a:pt x="61932" y="1322131"/>
                  </a:lnTo>
                  <a:lnTo>
                    <a:pt x="74610" y="1277560"/>
                  </a:lnTo>
                  <a:lnTo>
                    <a:pt x="88402" y="1233469"/>
                  </a:lnTo>
                  <a:lnTo>
                    <a:pt x="103293" y="1189875"/>
                  </a:lnTo>
                  <a:lnTo>
                    <a:pt x="119264" y="1146795"/>
                  </a:lnTo>
                  <a:lnTo>
                    <a:pt x="136302" y="1104243"/>
                  </a:lnTo>
                  <a:lnTo>
                    <a:pt x="154388" y="1062237"/>
                  </a:lnTo>
                  <a:lnTo>
                    <a:pt x="173507" y="1020793"/>
                  </a:lnTo>
                  <a:lnTo>
                    <a:pt x="193643" y="979927"/>
                  </a:lnTo>
                  <a:lnTo>
                    <a:pt x="214779" y="939655"/>
                  </a:lnTo>
                  <a:lnTo>
                    <a:pt x="236899" y="899993"/>
                  </a:lnTo>
                  <a:lnTo>
                    <a:pt x="259987" y="860958"/>
                  </a:lnTo>
                  <a:lnTo>
                    <a:pt x="284027" y="822567"/>
                  </a:lnTo>
                  <a:lnTo>
                    <a:pt x="309003" y="784834"/>
                  </a:lnTo>
                  <a:lnTo>
                    <a:pt x="334897" y="747777"/>
                  </a:lnTo>
                  <a:lnTo>
                    <a:pt x="361694" y="711412"/>
                  </a:lnTo>
                  <a:lnTo>
                    <a:pt x="389378" y="675755"/>
                  </a:lnTo>
                  <a:lnTo>
                    <a:pt x="417933" y="640822"/>
                  </a:lnTo>
                  <a:lnTo>
                    <a:pt x="447342" y="606629"/>
                  </a:lnTo>
                  <a:lnTo>
                    <a:pt x="477588" y="573193"/>
                  </a:lnTo>
                  <a:lnTo>
                    <a:pt x="508656" y="540530"/>
                  </a:lnTo>
                  <a:lnTo>
                    <a:pt x="540530" y="508656"/>
                  </a:lnTo>
                  <a:lnTo>
                    <a:pt x="573193" y="477588"/>
                  </a:lnTo>
                  <a:lnTo>
                    <a:pt x="606629" y="447342"/>
                  </a:lnTo>
                  <a:lnTo>
                    <a:pt x="640822" y="417933"/>
                  </a:lnTo>
                  <a:lnTo>
                    <a:pt x="675755" y="389378"/>
                  </a:lnTo>
                  <a:lnTo>
                    <a:pt x="711412" y="361694"/>
                  </a:lnTo>
                  <a:lnTo>
                    <a:pt x="747777" y="334897"/>
                  </a:lnTo>
                  <a:lnTo>
                    <a:pt x="784834" y="309003"/>
                  </a:lnTo>
                  <a:lnTo>
                    <a:pt x="822567" y="284027"/>
                  </a:lnTo>
                  <a:lnTo>
                    <a:pt x="860958" y="259987"/>
                  </a:lnTo>
                  <a:lnTo>
                    <a:pt x="899993" y="236899"/>
                  </a:lnTo>
                  <a:lnTo>
                    <a:pt x="939655" y="214779"/>
                  </a:lnTo>
                  <a:lnTo>
                    <a:pt x="979927" y="193643"/>
                  </a:lnTo>
                  <a:lnTo>
                    <a:pt x="1020793" y="173507"/>
                  </a:lnTo>
                  <a:lnTo>
                    <a:pt x="1062237" y="154388"/>
                  </a:lnTo>
                  <a:lnTo>
                    <a:pt x="1104243" y="136302"/>
                  </a:lnTo>
                  <a:lnTo>
                    <a:pt x="1146795" y="119264"/>
                  </a:lnTo>
                  <a:lnTo>
                    <a:pt x="1189875" y="103293"/>
                  </a:lnTo>
                  <a:lnTo>
                    <a:pt x="1233469" y="88402"/>
                  </a:lnTo>
                  <a:lnTo>
                    <a:pt x="1277560" y="74610"/>
                  </a:lnTo>
                  <a:lnTo>
                    <a:pt x="1322131" y="61932"/>
                  </a:lnTo>
                  <a:lnTo>
                    <a:pt x="1367167" y="50384"/>
                  </a:lnTo>
                  <a:lnTo>
                    <a:pt x="1412650" y="39983"/>
                  </a:lnTo>
                  <a:lnTo>
                    <a:pt x="1458566" y="30744"/>
                  </a:lnTo>
                  <a:lnTo>
                    <a:pt x="1504897" y="22685"/>
                  </a:lnTo>
                  <a:lnTo>
                    <a:pt x="1551627" y="15821"/>
                  </a:lnTo>
                  <a:lnTo>
                    <a:pt x="1598740" y="10169"/>
                  </a:lnTo>
                  <a:lnTo>
                    <a:pt x="1646220" y="5744"/>
                  </a:lnTo>
                  <a:lnTo>
                    <a:pt x="1694051" y="2563"/>
                  </a:lnTo>
                  <a:lnTo>
                    <a:pt x="1742216" y="643"/>
                  </a:lnTo>
                  <a:lnTo>
                    <a:pt x="1790700" y="0"/>
                  </a:lnTo>
                  <a:lnTo>
                    <a:pt x="1839183" y="643"/>
                  </a:lnTo>
                  <a:lnTo>
                    <a:pt x="1887348" y="2563"/>
                  </a:lnTo>
                  <a:lnTo>
                    <a:pt x="1935179" y="5744"/>
                  </a:lnTo>
                  <a:lnTo>
                    <a:pt x="1982659" y="10169"/>
                  </a:lnTo>
                  <a:lnTo>
                    <a:pt x="2029772" y="15821"/>
                  </a:lnTo>
                  <a:lnTo>
                    <a:pt x="2076502" y="22685"/>
                  </a:lnTo>
                  <a:lnTo>
                    <a:pt x="2122833" y="30744"/>
                  </a:lnTo>
                  <a:lnTo>
                    <a:pt x="2168749" y="39983"/>
                  </a:lnTo>
                  <a:lnTo>
                    <a:pt x="2214232" y="50384"/>
                  </a:lnTo>
                  <a:lnTo>
                    <a:pt x="2259268" y="61932"/>
                  </a:lnTo>
                  <a:lnTo>
                    <a:pt x="2303839" y="74610"/>
                  </a:lnTo>
                  <a:lnTo>
                    <a:pt x="2347930" y="88402"/>
                  </a:lnTo>
                  <a:lnTo>
                    <a:pt x="2391524" y="103293"/>
                  </a:lnTo>
                  <a:lnTo>
                    <a:pt x="2434604" y="119264"/>
                  </a:lnTo>
                  <a:lnTo>
                    <a:pt x="2477156" y="136302"/>
                  </a:lnTo>
                  <a:lnTo>
                    <a:pt x="2519162" y="154388"/>
                  </a:lnTo>
                  <a:lnTo>
                    <a:pt x="2560606" y="173507"/>
                  </a:lnTo>
                  <a:lnTo>
                    <a:pt x="2601472" y="193643"/>
                  </a:lnTo>
                  <a:lnTo>
                    <a:pt x="2641744" y="214779"/>
                  </a:lnTo>
                  <a:lnTo>
                    <a:pt x="2681406" y="236899"/>
                  </a:lnTo>
                  <a:lnTo>
                    <a:pt x="2720441" y="259987"/>
                  </a:lnTo>
                  <a:lnTo>
                    <a:pt x="2758832" y="284027"/>
                  </a:lnTo>
                  <a:lnTo>
                    <a:pt x="2796565" y="309003"/>
                  </a:lnTo>
                  <a:lnTo>
                    <a:pt x="2833622" y="334897"/>
                  </a:lnTo>
                  <a:lnTo>
                    <a:pt x="2869987" y="361694"/>
                  </a:lnTo>
                  <a:lnTo>
                    <a:pt x="2905644" y="389378"/>
                  </a:lnTo>
                  <a:lnTo>
                    <a:pt x="2940577" y="417933"/>
                  </a:lnTo>
                  <a:lnTo>
                    <a:pt x="2974770" y="447342"/>
                  </a:lnTo>
                  <a:lnTo>
                    <a:pt x="3008206" y="477588"/>
                  </a:lnTo>
                  <a:lnTo>
                    <a:pt x="3040869" y="508656"/>
                  </a:lnTo>
                  <a:lnTo>
                    <a:pt x="3072743" y="540530"/>
                  </a:lnTo>
                  <a:lnTo>
                    <a:pt x="3103811" y="573193"/>
                  </a:lnTo>
                  <a:lnTo>
                    <a:pt x="3134057" y="606629"/>
                  </a:lnTo>
                  <a:lnTo>
                    <a:pt x="3148583" y="623518"/>
                  </a:lnTo>
                </a:path>
                <a:path w="3148965" h="2764790">
                  <a:moveTo>
                    <a:pt x="287794" y="2764536"/>
                  </a:moveTo>
                  <a:lnTo>
                    <a:pt x="259987" y="2720452"/>
                  </a:lnTo>
                  <a:lnTo>
                    <a:pt x="236899" y="2681418"/>
                  </a:lnTo>
                  <a:lnTo>
                    <a:pt x="214779" y="2641756"/>
                  </a:lnTo>
                  <a:lnTo>
                    <a:pt x="193643" y="2601484"/>
                  </a:lnTo>
                  <a:lnTo>
                    <a:pt x="173507" y="2560618"/>
                  </a:lnTo>
                  <a:lnTo>
                    <a:pt x="154388" y="2519173"/>
                  </a:lnTo>
                  <a:lnTo>
                    <a:pt x="136302" y="2477167"/>
                  </a:lnTo>
                  <a:lnTo>
                    <a:pt x="119264" y="2434615"/>
                  </a:lnTo>
                  <a:lnTo>
                    <a:pt x="103293" y="2391534"/>
                  </a:lnTo>
                  <a:lnTo>
                    <a:pt x="88402" y="2347940"/>
                  </a:lnTo>
                  <a:lnTo>
                    <a:pt x="74610" y="2303849"/>
                  </a:lnTo>
                  <a:lnTo>
                    <a:pt x="61932" y="2259277"/>
                  </a:lnTo>
                  <a:lnTo>
                    <a:pt x="50384" y="2214241"/>
                  </a:lnTo>
                  <a:lnTo>
                    <a:pt x="39983" y="2168757"/>
                  </a:lnTo>
                  <a:lnTo>
                    <a:pt x="30744" y="2122841"/>
                  </a:lnTo>
                  <a:lnTo>
                    <a:pt x="22685" y="2076509"/>
                  </a:lnTo>
                  <a:lnTo>
                    <a:pt x="15821" y="2029778"/>
                  </a:lnTo>
                  <a:lnTo>
                    <a:pt x="10169" y="1982663"/>
                  </a:lnTo>
                  <a:lnTo>
                    <a:pt x="5744" y="1935182"/>
                  </a:lnTo>
                  <a:lnTo>
                    <a:pt x="2563" y="1887350"/>
                  </a:lnTo>
                  <a:lnTo>
                    <a:pt x="643" y="1839184"/>
                  </a:lnTo>
                  <a:lnTo>
                    <a:pt x="0" y="1790700"/>
                  </a:lnTo>
                </a:path>
              </a:pathLst>
            </a:custGeom>
            <a:ln w="57150">
              <a:solidFill>
                <a:srgbClr val="ECA1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71860" y="6225540"/>
              <a:ext cx="743711" cy="3169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aixaDeTexto 54"/>
          <p:cNvSpPr txBox="1"/>
          <p:nvPr/>
        </p:nvSpPr>
        <p:spPr>
          <a:xfrm>
            <a:off x="4816242" y="5504697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>
                <a:solidFill>
                  <a:schemeClr val="bg1"/>
                </a:solidFill>
                <a:latin typeface="Globotipo Rounded" panose="00000500000000000000" pitchFamily="50" charset="0"/>
              </a:rPr>
              <a:t>SEGUIDORES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4816243" y="4564548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>
                <a:solidFill>
                  <a:schemeClr val="bg1"/>
                </a:solidFill>
                <a:latin typeface="Globotipo Rounded" panose="00000500000000000000" pitchFamily="50" charset="0"/>
              </a:rPr>
              <a:t>SEGUIDORES</a:t>
            </a:r>
          </a:p>
        </p:txBody>
      </p:sp>
      <p:sp>
        <p:nvSpPr>
          <p:cNvPr id="2" name="object 2"/>
          <p:cNvSpPr/>
          <p:nvPr/>
        </p:nvSpPr>
        <p:spPr>
          <a:xfrm>
            <a:off x="8646287" y="256303"/>
            <a:ext cx="3417697" cy="6210300"/>
          </a:xfrm>
          <a:custGeom>
            <a:avLst/>
            <a:gdLst/>
            <a:ahLst/>
            <a:cxnLst/>
            <a:rect l="l" t="t" r="r" b="b"/>
            <a:pathLst>
              <a:path w="3051175" h="6210300">
                <a:moveTo>
                  <a:pt x="3051048" y="0"/>
                </a:moveTo>
                <a:lnTo>
                  <a:pt x="0" y="0"/>
                </a:lnTo>
                <a:lnTo>
                  <a:pt x="0" y="6210300"/>
                </a:lnTo>
                <a:lnTo>
                  <a:pt x="3051048" y="6210300"/>
                </a:lnTo>
                <a:lnTo>
                  <a:pt x="3051048" y="0"/>
                </a:lnTo>
                <a:close/>
              </a:path>
            </a:pathLst>
          </a:custGeom>
          <a:solidFill>
            <a:srgbClr val="0A2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01312" cy="685799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979352" y="3036265"/>
            <a:ext cx="330200" cy="328930"/>
          </a:xfrm>
          <a:custGeom>
            <a:avLst/>
            <a:gdLst/>
            <a:ahLst/>
            <a:cxnLst/>
            <a:rect l="l" t="t" r="r" b="b"/>
            <a:pathLst>
              <a:path w="330200" h="328929">
                <a:moveTo>
                  <a:pt x="170649" y="328320"/>
                </a:moveTo>
                <a:lnTo>
                  <a:pt x="169748" y="328320"/>
                </a:lnTo>
                <a:lnTo>
                  <a:pt x="168846" y="328383"/>
                </a:lnTo>
                <a:lnTo>
                  <a:pt x="169684" y="328383"/>
                </a:lnTo>
                <a:lnTo>
                  <a:pt x="170649" y="328320"/>
                </a:lnTo>
                <a:close/>
              </a:path>
              <a:path w="330200" h="328929">
                <a:moveTo>
                  <a:pt x="174193" y="328193"/>
                </a:moveTo>
                <a:lnTo>
                  <a:pt x="170713" y="328320"/>
                </a:lnTo>
                <a:lnTo>
                  <a:pt x="174193" y="328193"/>
                </a:lnTo>
                <a:close/>
              </a:path>
              <a:path w="330200" h="328929">
                <a:moveTo>
                  <a:pt x="182105" y="327571"/>
                </a:moveTo>
                <a:lnTo>
                  <a:pt x="178904" y="327812"/>
                </a:lnTo>
                <a:lnTo>
                  <a:pt x="180517" y="327748"/>
                </a:lnTo>
                <a:lnTo>
                  <a:pt x="182105" y="327571"/>
                </a:lnTo>
                <a:close/>
              </a:path>
              <a:path w="330200" h="328929">
                <a:moveTo>
                  <a:pt x="190246" y="326529"/>
                </a:moveTo>
                <a:lnTo>
                  <a:pt x="188823" y="326720"/>
                </a:lnTo>
                <a:lnTo>
                  <a:pt x="187477" y="326974"/>
                </a:lnTo>
                <a:lnTo>
                  <a:pt x="188823" y="326783"/>
                </a:lnTo>
                <a:lnTo>
                  <a:pt x="190246" y="326529"/>
                </a:lnTo>
                <a:close/>
              </a:path>
              <a:path w="330200" h="328929">
                <a:moveTo>
                  <a:pt x="202742" y="324154"/>
                </a:moveTo>
                <a:lnTo>
                  <a:pt x="202234" y="324218"/>
                </a:lnTo>
                <a:lnTo>
                  <a:pt x="201650" y="324345"/>
                </a:lnTo>
                <a:lnTo>
                  <a:pt x="201142" y="324535"/>
                </a:lnTo>
                <a:lnTo>
                  <a:pt x="201650" y="324408"/>
                </a:lnTo>
                <a:lnTo>
                  <a:pt x="202234" y="324281"/>
                </a:lnTo>
                <a:lnTo>
                  <a:pt x="202742" y="324154"/>
                </a:lnTo>
                <a:close/>
              </a:path>
              <a:path w="330200" h="328929">
                <a:moveTo>
                  <a:pt x="207124" y="322999"/>
                </a:moveTo>
                <a:lnTo>
                  <a:pt x="205587" y="323380"/>
                </a:lnTo>
                <a:lnTo>
                  <a:pt x="206159" y="323316"/>
                </a:lnTo>
                <a:lnTo>
                  <a:pt x="206616" y="323189"/>
                </a:lnTo>
                <a:lnTo>
                  <a:pt x="207124" y="322999"/>
                </a:lnTo>
                <a:close/>
              </a:path>
              <a:path w="330200" h="328929">
                <a:moveTo>
                  <a:pt x="329958" y="164223"/>
                </a:moveTo>
                <a:lnTo>
                  <a:pt x="324065" y="120561"/>
                </a:lnTo>
                <a:lnTo>
                  <a:pt x="307441" y="81330"/>
                </a:lnTo>
                <a:lnTo>
                  <a:pt x="281647" y="48094"/>
                </a:lnTo>
                <a:lnTo>
                  <a:pt x="248259" y="22415"/>
                </a:lnTo>
                <a:lnTo>
                  <a:pt x="208838" y="5854"/>
                </a:lnTo>
                <a:lnTo>
                  <a:pt x="164985" y="0"/>
                </a:lnTo>
                <a:lnTo>
                  <a:pt x="121119" y="5854"/>
                </a:lnTo>
                <a:lnTo>
                  <a:pt x="81711" y="22415"/>
                </a:lnTo>
                <a:lnTo>
                  <a:pt x="48323" y="48094"/>
                </a:lnTo>
                <a:lnTo>
                  <a:pt x="22529" y="81330"/>
                </a:lnTo>
                <a:lnTo>
                  <a:pt x="5892" y="120561"/>
                </a:lnTo>
                <a:lnTo>
                  <a:pt x="0" y="164223"/>
                </a:lnTo>
                <a:lnTo>
                  <a:pt x="5892" y="207886"/>
                </a:lnTo>
                <a:lnTo>
                  <a:pt x="22529" y="247116"/>
                </a:lnTo>
                <a:lnTo>
                  <a:pt x="48323" y="280352"/>
                </a:lnTo>
                <a:lnTo>
                  <a:pt x="81711" y="306031"/>
                </a:lnTo>
                <a:lnTo>
                  <a:pt x="121119" y="322592"/>
                </a:lnTo>
                <a:lnTo>
                  <a:pt x="164985" y="328447"/>
                </a:lnTo>
                <a:lnTo>
                  <a:pt x="167881" y="328383"/>
                </a:lnTo>
                <a:lnTo>
                  <a:pt x="167881" y="200596"/>
                </a:lnTo>
                <a:lnTo>
                  <a:pt x="132435" y="200596"/>
                </a:lnTo>
                <a:lnTo>
                  <a:pt x="132435" y="159473"/>
                </a:lnTo>
                <a:lnTo>
                  <a:pt x="167881" y="159473"/>
                </a:lnTo>
                <a:lnTo>
                  <a:pt x="167881" y="129197"/>
                </a:lnTo>
                <a:lnTo>
                  <a:pt x="171742" y="105918"/>
                </a:lnTo>
                <a:lnTo>
                  <a:pt x="182575" y="88938"/>
                </a:lnTo>
                <a:lnTo>
                  <a:pt x="199313" y="78524"/>
                </a:lnTo>
                <a:lnTo>
                  <a:pt x="220853" y="74993"/>
                </a:lnTo>
                <a:lnTo>
                  <a:pt x="231660" y="75171"/>
                </a:lnTo>
                <a:lnTo>
                  <a:pt x="240995" y="75603"/>
                </a:lnTo>
                <a:lnTo>
                  <a:pt x="248208" y="76123"/>
                </a:lnTo>
                <a:lnTo>
                  <a:pt x="252628" y="76593"/>
                </a:lnTo>
                <a:lnTo>
                  <a:pt x="252628" y="113284"/>
                </a:lnTo>
                <a:lnTo>
                  <a:pt x="230974" y="113284"/>
                </a:lnTo>
                <a:lnTo>
                  <a:pt x="220573" y="114731"/>
                </a:lnTo>
                <a:lnTo>
                  <a:pt x="214350" y="118808"/>
                </a:lnTo>
                <a:lnTo>
                  <a:pt x="211340" y="125120"/>
                </a:lnTo>
                <a:lnTo>
                  <a:pt x="210540" y="133235"/>
                </a:lnTo>
                <a:lnTo>
                  <a:pt x="210540" y="159410"/>
                </a:lnTo>
                <a:lnTo>
                  <a:pt x="251472" y="159410"/>
                </a:lnTo>
                <a:lnTo>
                  <a:pt x="246113" y="200533"/>
                </a:lnTo>
                <a:lnTo>
                  <a:pt x="210540" y="200533"/>
                </a:lnTo>
                <a:lnTo>
                  <a:pt x="210540" y="322097"/>
                </a:lnTo>
                <a:lnTo>
                  <a:pt x="258292" y="299669"/>
                </a:lnTo>
                <a:lnTo>
                  <a:pt x="296113" y="263906"/>
                </a:lnTo>
                <a:lnTo>
                  <a:pt x="321005" y="217766"/>
                </a:lnTo>
                <a:lnTo>
                  <a:pt x="329958" y="1642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78908" y="4907279"/>
            <a:ext cx="330708" cy="32918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78908" y="5829300"/>
            <a:ext cx="318515" cy="31851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96479" y="3361453"/>
            <a:ext cx="1179195" cy="640384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208788" y="233172"/>
            <a:ext cx="1457325" cy="200025"/>
            <a:chOff x="208788" y="233172"/>
            <a:chExt cx="1457325" cy="200025"/>
          </a:xfrm>
        </p:grpSpPr>
        <p:sp>
          <p:nvSpPr>
            <p:cNvPr id="32" name="object 32"/>
            <p:cNvSpPr/>
            <p:nvPr/>
          </p:nvSpPr>
          <p:spPr>
            <a:xfrm>
              <a:off x="1464563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2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4" y="199643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8" y="99822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0A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86255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71" y="7846"/>
                  </a:lnTo>
                  <a:lnTo>
                    <a:pt x="29241" y="29241"/>
                  </a:lnTo>
                  <a:lnTo>
                    <a:pt x="7846" y="60971"/>
                  </a:lnTo>
                  <a:lnTo>
                    <a:pt x="0" y="99822"/>
                  </a:lnTo>
                  <a:lnTo>
                    <a:pt x="7846" y="138672"/>
                  </a:lnTo>
                  <a:lnTo>
                    <a:pt x="29241" y="170402"/>
                  </a:lnTo>
                  <a:lnTo>
                    <a:pt x="60971" y="191797"/>
                  </a:lnTo>
                  <a:lnTo>
                    <a:pt x="99822" y="199643"/>
                  </a:lnTo>
                  <a:lnTo>
                    <a:pt x="138672" y="191797"/>
                  </a:lnTo>
                  <a:lnTo>
                    <a:pt x="170402" y="170402"/>
                  </a:lnTo>
                  <a:lnTo>
                    <a:pt x="191797" y="138672"/>
                  </a:lnTo>
                  <a:lnTo>
                    <a:pt x="199644" y="99822"/>
                  </a:lnTo>
                  <a:lnTo>
                    <a:pt x="191797" y="60971"/>
                  </a:lnTo>
                  <a:lnTo>
                    <a:pt x="170402" y="29241"/>
                  </a:lnTo>
                  <a:lnTo>
                    <a:pt x="138672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123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06424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66" y="7846"/>
                  </a:lnTo>
                  <a:lnTo>
                    <a:pt x="29236" y="29241"/>
                  </a:lnTo>
                  <a:lnTo>
                    <a:pt x="7844" y="60971"/>
                  </a:lnTo>
                  <a:lnTo>
                    <a:pt x="0" y="99822"/>
                  </a:lnTo>
                  <a:lnTo>
                    <a:pt x="7844" y="138672"/>
                  </a:lnTo>
                  <a:lnTo>
                    <a:pt x="29236" y="170402"/>
                  </a:lnTo>
                  <a:lnTo>
                    <a:pt x="60966" y="191797"/>
                  </a:lnTo>
                  <a:lnTo>
                    <a:pt x="99822" y="199643"/>
                  </a:lnTo>
                  <a:lnTo>
                    <a:pt x="138677" y="191797"/>
                  </a:lnTo>
                  <a:lnTo>
                    <a:pt x="170407" y="170402"/>
                  </a:lnTo>
                  <a:lnTo>
                    <a:pt x="191799" y="138672"/>
                  </a:lnTo>
                  <a:lnTo>
                    <a:pt x="199644" y="99822"/>
                  </a:lnTo>
                  <a:lnTo>
                    <a:pt x="191799" y="60971"/>
                  </a:lnTo>
                  <a:lnTo>
                    <a:pt x="170407" y="29241"/>
                  </a:lnTo>
                  <a:lnTo>
                    <a:pt x="138677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7B3D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26592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B83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46760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0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66928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7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086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87096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3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3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ECA1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08788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66" y="7846"/>
                  </a:lnTo>
                  <a:lnTo>
                    <a:pt x="29236" y="29241"/>
                  </a:lnTo>
                  <a:lnTo>
                    <a:pt x="7844" y="60971"/>
                  </a:lnTo>
                  <a:lnTo>
                    <a:pt x="0" y="99822"/>
                  </a:lnTo>
                  <a:lnTo>
                    <a:pt x="7844" y="138672"/>
                  </a:lnTo>
                  <a:lnTo>
                    <a:pt x="29236" y="170402"/>
                  </a:lnTo>
                  <a:lnTo>
                    <a:pt x="60966" y="191797"/>
                  </a:lnTo>
                  <a:lnTo>
                    <a:pt x="99822" y="199643"/>
                  </a:lnTo>
                  <a:lnTo>
                    <a:pt x="138677" y="191797"/>
                  </a:lnTo>
                  <a:lnTo>
                    <a:pt x="170407" y="170402"/>
                  </a:lnTo>
                  <a:lnTo>
                    <a:pt x="191799" y="138672"/>
                  </a:lnTo>
                  <a:lnTo>
                    <a:pt x="199643" y="99822"/>
                  </a:lnTo>
                  <a:lnTo>
                    <a:pt x="191799" y="60971"/>
                  </a:lnTo>
                  <a:lnTo>
                    <a:pt x="170407" y="29241"/>
                  </a:lnTo>
                  <a:lnTo>
                    <a:pt x="138677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9CF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0" name="object 4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28310" y="843102"/>
            <a:ext cx="2696083" cy="914704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4936997" y="1820417"/>
            <a:ext cx="2742565" cy="0"/>
          </a:xfrm>
          <a:custGeom>
            <a:avLst/>
            <a:gdLst/>
            <a:ahLst/>
            <a:cxnLst/>
            <a:rect l="l" t="t" r="r" b="b"/>
            <a:pathLst>
              <a:path w="2742565">
                <a:moveTo>
                  <a:pt x="0" y="0"/>
                </a:moveTo>
                <a:lnTo>
                  <a:pt x="2742437" y="0"/>
                </a:lnTo>
              </a:path>
            </a:pathLst>
          </a:custGeom>
          <a:ln w="19050">
            <a:solidFill>
              <a:srgbClr val="ECA1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381500" y="0"/>
            <a:ext cx="45720" cy="6858000"/>
          </a:xfrm>
          <a:custGeom>
            <a:avLst/>
            <a:gdLst/>
            <a:ahLst/>
            <a:cxnLst/>
            <a:rect l="l" t="t" r="r" b="b"/>
            <a:pathLst>
              <a:path w="45720" h="6858000">
                <a:moveTo>
                  <a:pt x="45720" y="0"/>
                </a:moveTo>
                <a:lnTo>
                  <a:pt x="0" y="0"/>
                </a:lnTo>
                <a:lnTo>
                  <a:pt x="0" y="6858000"/>
                </a:lnTo>
                <a:lnTo>
                  <a:pt x="45720" y="6858000"/>
                </a:lnTo>
                <a:lnTo>
                  <a:pt x="45720" y="0"/>
                </a:lnTo>
                <a:close/>
              </a:path>
            </a:pathLst>
          </a:custGeom>
          <a:solidFill>
            <a:srgbClr val="ECA17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17008" y="332231"/>
            <a:ext cx="742188" cy="318516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155549" y="6477000"/>
            <a:ext cx="3881754" cy="394980"/>
          </a:xfrm>
          <a:prstGeom prst="rect">
            <a:avLst/>
          </a:prstGeom>
        </p:spPr>
        <p:txBody>
          <a:bodyPr vert="horz" wrap="square" lIns="0" tIns="25400" rIns="0" bIns="0" rtlCol="0" anchor="t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</a:rPr>
              <a:t>Fontes: ¹Analytics Redes Sociais Agosto/2025 (dados com sobreposição entre as redes) //  ²Comscore </a:t>
            </a:r>
            <a:r>
              <a:rPr lang="pt-BR" sz="800" dirty="0" err="1">
                <a:solidFill>
                  <a:schemeClr val="bg1"/>
                </a:solidFill>
              </a:rPr>
              <a:t>Multi-Plataform</a:t>
            </a:r>
            <a:r>
              <a:rPr lang="pt-BR" sz="800" dirty="0">
                <a:solidFill>
                  <a:schemeClr val="bg1"/>
                </a:solidFill>
              </a:rPr>
              <a:t> Agosto/2025 - * Total Digital Population  -** Desktop </a:t>
            </a:r>
            <a:r>
              <a:rPr lang="pt-BR" sz="800" dirty="0" err="1">
                <a:solidFill>
                  <a:schemeClr val="bg1"/>
                </a:solidFill>
              </a:rPr>
              <a:t>and</a:t>
            </a:r>
            <a:r>
              <a:rPr lang="pt-BR" sz="800" dirty="0">
                <a:solidFill>
                  <a:schemeClr val="bg1"/>
                </a:solidFill>
              </a:rPr>
              <a:t> Mobile</a:t>
            </a:r>
          </a:p>
        </p:txBody>
      </p:sp>
      <p:grpSp>
        <p:nvGrpSpPr>
          <p:cNvPr id="45" name="object 45"/>
          <p:cNvGrpSpPr/>
          <p:nvPr/>
        </p:nvGrpSpPr>
        <p:grpSpPr>
          <a:xfrm>
            <a:off x="8656301" y="306059"/>
            <a:ext cx="3462654" cy="3636645"/>
            <a:chOff x="8601456" y="332231"/>
            <a:chExt cx="3462654" cy="3636645"/>
          </a:xfrm>
        </p:grpSpPr>
        <p:pic>
          <p:nvPicPr>
            <p:cNvPr id="46" name="object 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01456" y="332231"/>
              <a:ext cx="3462528" cy="278587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50452" y="2025396"/>
              <a:ext cx="1094231" cy="1943099"/>
            </a:xfrm>
            <a:prstGeom prst="rect">
              <a:avLst/>
            </a:prstGeom>
          </p:spPr>
        </p:pic>
      </p:grpSp>
      <p:sp>
        <p:nvSpPr>
          <p:cNvPr id="49" name="Retângulo 48"/>
          <p:cNvSpPr/>
          <p:nvPr/>
        </p:nvSpPr>
        <p:spPr>
          <a:xfrm>
            <a:off x="4816422" y="3436189"/>
            <a:ext cx="1200971" cy="307777"/>
          </a:xfrm>
          <a:prstGeom prst="rect">
            <a:avLst/>
          </a:prstGeom>
          <a:solidFill>
            <a:srgbClr val="040E15"/>
          </a:solidFill>
        </p:spPr>
        <p:txBody>
          <a:bodyPr wrap="none">
            <a:spAutoFit/>
          </a:bodyPr>
          <a:lstStyle/>
          <a:p>
            <a:r>
              <a:rPr lang="pt-BR" sz="1400" b="1">
                <a:solidFill>
                  <a:schemeClr val="bg1"/>
                </a:solidFill>
                <a:latin typeface="Globotipo Texto" panose="00000500000000000000" pitchFamily="50" charset="0"/>
              </a:rPr>
              <a:t>1,7 MILHÃO 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4816422" y="4307519"/>
            <a:ext cx="862737" cy="307777"/>
          </a:xfrm>
          <a:prstGeom prst="rect">
            <a:avLst/>
          </a:prstGeom>
          <a:solidFill>
            <a:srgbClr val="040E15"/>
          </a:solidFill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Globotipo Texto"/>
              </a:rPr>
              <a:t>691 MIL </a:t>
            </a:r>
            <a:endParaRPr lang="pt-BR" sz="1400" b="1" dirty="0">
              <a:solidFill>
                <a:schemeClr val="bg1"/>
              </a:solidFill>
              <a:latin typeface="Globotipo Texto" panose="00000500000000000000" pitchFamily="50" charset="0"/>
            </a:endParaRPr>
          </a:p>
        </p:txBody>
      </p:sp>
      <p:sp>
        <p:nvSpPr>
          <p:cNvPr id="52" name="Retângulo 51"/>
          <p:cNvSpPr/>
          <p:nvPr/>
        </p:nvSpPr>
        <p:spPr>
          <a:xfrm>
            <a:off x="4816422" y="6149176"/>
            <a:ext cx="847415" cy="307777"/>
          </a:xfrm>
          <a:prstGeom prst="rect">
            <a:avLst/>
          </a:prstGeom>
          <a:solidFill>
            <a:srgbClr val="040E15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400" b="1">
                <a:solidFill>
                  <a:schemeClr val="bg1"/>
                </a:solidFill>
                <a:latin typeface="Globotipo Texto"/>
              </a:rPr>
              <a:t>38 MIL </a:t>
            </a:r>
          </a:p>
        </p:txBody>
      </p:sp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59350" y="1969592"/>
            <a:ext cx="2010791" cy="35692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987207" y="2326512"/>
            <a:ext cx="1727327" cy="356615"/>
          </a:xfrm>
          <a:prstGeom prst="rect">
            <a:avLst/>
          </a:prstGeom>
        </p:spPr>
      </p:pic>
      <p:sp>
        <p:nvSpPr>
          <p:cNvPr id="48" name="Retângulo 47"/>
          <p:cNvSpPr/>
          <p:nvPr/>
        </p:nvSpPr>
        <p:spPr>
          <a:xfrm>
            <a:off x="4850035" y="2273095"/>
            <a:ext cx="1936749" cy="461665"/>
          </a:xfrm>
          <a:prstGeom prst="rect">
            <a:avLst/>
          </a:prstGeom>
          <a:solidFill>
            <a:srgbClr val="040E15"/>
          </a:solidFill>
          <a:ln>
            <a:solidFill>
              <a:srgbClr val="040E15"/>
            </a:solidFill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Globotipo Condensada Black"/>
              </a:rPr>
              <a:t>2,8 MILHÕES</a:t>
            </a:r>
          </a:p>
        </p:txBody>
      </p:sp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50586" y="2617190"/>
            <a:ext cx="1537843" cy="320039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8854328" y="4124388"/>
            <a:ext cx="3206304" cy="8761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Globotipo Rounded Black"/>
              </a:rPr>
              <a:t>1,7 MILHÃO </a:t>
            </a:r>
            <a:endParaRPr lang="pt-BR" sz="3200" b="1" dirty="0">
              <a:solidFill>
                <a:schemeClr val="bg1"/>
              </a:solidFill>
              <a:latin typeface="Globotipo Rounded Black" panose="00000A00000000000000" pitchFamily="50" charset="0"/>
            </a:endParaRPr>
          </a:p>
          <a:p>
            <a:r>
              <a:rPr lang="pt-BR" dirty="0">
                <a:solidFill>
                  <a:schemeClr val="bg1"/>
                </a:solidFill>
                <a:latin typeface="Globotipo Texto"/>
              </a:rPr>
              <a:t>Visitantes Únicos*</a:t>
            </a:r>
            <a:endParaRPr lang="pt-BR" dirty="0">
              <a:solidFill>
                <a:schemeClr val="bg1"/>
              </a:solidFill>
              <a:latin typeface="Globotipo Texto" panose="00000500000000000000" pitchFamily="50" charset="0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8853267" y="5236463"/>
            <a:ext cx="3220681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Globotipo Rounded Black"/>
              </a:rPr>
              <a:t>1,9 MILHÕES </a:t>
            </a:r>
            <a:endParaRPr lang="pt-BR" sz="3200" b="1" dirty="0">
              <a:solidFill>
                <a:schemeClr val="bg1"/>
              </a:solidFill>
              <a:latin typeface="Globotipo Rounded Black" panose="00000A00000000000000" pitchFamily="50" charset="0"/>
            </a:endParaRPr>
          </a:p>
          <a:p>
            <a:r>
              <a:rPr lang="pt-BR" dirty="0" err="1">
                <a:solidFill>
                  <a:schemeClr val="bg1"/>
                </a:solidFill>
                <a:latin typeface="Globotipo Texto"/>
              </a:rPr>
              <a:t>Pageviews</a:t>
            </a:r>
            <a:r>
              <a:rPr lang="pt-BR" dirty="0">
                <a:solidFill>
                  <a:schemeClr val="bg1"/>
                </a:solidFill>
                <a:latin typeface="Globotipo Texto"/>
              </a:rPr>
              <a:t>**</a:t>
            </a:r>
            <a:endParaRPr lang="pt-BR" dirty="0">
              <a:solidFill>
                <a:schemeClr val="bg1"/>
              </a:solidFill>
              <a:latin typeface="Globotipo Texto" panose="00000500000000000000" pitchFamily="50" charset="0"/>
            </a:endParaRPr>
          </a:p>
        </p:txBody>
      </p:sp>
      <p:sp>
        <p:nvSpPr>
          <p:cNvPr id="62" name="Retângulo 61"/>
          <p:cNvSpPr/>
          <p:nvPr/>
        </p:nvSpPr>
        <p:spPr>
          <a:xfrm>
            <a:off x="4816422" y="5242142"/>
            <a:ext cx="894540" cy="307777"/>
          </a:xfrm>
          <a:prstGeom prst="rect">
            <a:avLst/>
          </a:prstGeom>
          <a:solidFill>
            <a:srgbClr val="040E15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400" b="1">
                <a:solidFill>
                  <a:schemeClr val="bg1"/>
                </a:solidFill>
                <a:latin typeface="Globotipo Texto"/>
              </a:rPr>
              <a:t>443 MIL </a:t>
            </a:r>
            <a:endParaRPr lang="pt-BR" sz="1400" b="1">
              <a:solidFill>
                <a:schemeClr val="bg1"/>
              </a:solidFill>
              <a:latin typeface="Globotipo Texto" panose="00000500000000000000" pitchFamily="50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756792" y="1903763"/>
            <a:ext cx="24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>
                <a:solidFill>
                  <a:srgbClr val="F8A45E"/>
                </a:solidFill>
              </a:rPr>
              <a:t>¹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11493487" y="3361453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>
                <a:solidFill>
                  <a:srgbClr val="F8A45E"/>
                </a:solidFill>
              </a:rPr>
              <a:t>²</a:t>
            </a:r>
          </a:p>
        </p:txBody>
      </p:sp>
      <p:pic>
        <p:nvPicPr>
          <p:cNvPr id="53" name="Imagem 52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42" y="3949807"/>
            <a:ext cx="355282" cy="35528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816495" y="3686740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>
                <a:solidFill>
                  <a:schemeClr val="bg1"/>
                </a:solidFill>
                <a:latin typeface="Globotipo Rounded" panose="00000500000000000000" pitchFamily="50" charset="0"/>
              </a:rPr>
              <a:t>SEGUIDORES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4820596" y="6402626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>
                <a:solidFill>
                  <a:schemeClr val="bg1"/>
                </a:solidFill>
                <a:latin typeface="Globotipo Rounded" panose="00000500000000000000" pitchFamily="50" charset="0"/>
              </a:rPr>
              <a:t>SEGUIDORES</a:t>
            </a:r>
          </a:p>
        </p:txBody>
      </p:sp>
    </p:spTree>
    <p:extLst>
      <p:ext uri="{BB962C8B-B14F-4D97-AF65-F5344CB8AC3E}">
        <p14:creationId xmlns:p14="http://schemas.microsoft.com/office/powerpoint/2010/main" val="2521850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34711" y="3829811"/>
            <a:ext cx="3528060" cy="2712720"/>
          </a:xfrm>
          <a:custGeom>
            <a:avLst/>
            <a:gdLst/>
            <a:ahLst/>
            <a:cxnLst/>
            <a:rect l="l" t="t" r="r" b="b"/>
            <a:pathLst>
              <a:path w="3528059" h="2712720">
                <a:moveTo>
                  <a:pt x="3528060" y="0"/>
                </a:moveTo>
                <a:lnTo>
                  <a:pt x="0" y="0"/>
                </a:lnTo>
                <a:lnTo>
                  <a:pt x="0" y="2712720"/>
                </a:lnTo>
                <a:lnTo>
                  <a:pt x="3528060" y="2712720"/>
                </a:lnTo>
                <a:lnTo>
                  <a:pt x="3528060" y="0"/>
                </a:lnTo>
                <a:close/>
              </a:path>
            </a:pathLst>
          </a:custGeom>
          <a:solidFill>
            <a:srgbClr val="0A2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56319" y="3829811"/>
            <a:ext cx="3080385" cy="2712720"/>
          </a:xfrm>
          <a:custGeom>
            <a:avLst/>
            <a:gdLst/>
            <a:ahLst/>
            <a:cxnLst/>
            <a:rect l="l" t="t" r="r" b="b"/>
            <a:pathLst>
              <a:path w="3080384" h="2712720">
                <a:moveTo>
                  <a:pt x="3080004" y="0"/>
                </a:moveTo>
                <a:lnTo>
                  <a:pt x="0" y="0"/>
                </a:lnTo>
                <a:lnTo>
                  <a:pt x="0" y="2712720"/>
                </a:lnTo>
                <a:lnTo>
                  <a:pt x="3080004" y="2712720"/>
                </a:lnTo>
                <a:lnTo>
                  <a:pt x="3080004" y="0"/>
                </a:lnTo>
                <a:close/>
              </a:path>
            </a:pathLst>
          </a:custGeom>
          <a:solidFill>
            <a:srgbClr val="0A2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2000" cy="3429000"/>
            <a:chOff x="0" y="0"/>
            <a:chExt cx="12192000" cy="3429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3429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64563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2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4" y="199643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8" y="99822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0A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86255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71" y="7846"/>
                  </a:lnTo>
                  <a:lnTo>
                    <a:pt x="29241" y="29241"/>
                  </a:lnTo>
                  <a:lnTo>
                    <a:pt x="7846" y="60971"/>
                  </a:lnTo>
                  <a:lnTo>
                    <a:pt x="0" y="99822"/>
                  </a:lnTo>
                  <a:lnTo>
                    <a:pt x="7846" y="138672"/>
                  </a:lnTo>
                  <a:lnTo>
                    <a:pt x="29241" y="170402"/>
                  </a:lnTo>
                  <a:lnTo>
                    <a:pt x="60971" y="191797"/>
                  </a:lnTo>
                  <a:lnTo>
                    <a:pt x="99822" y="199643"/>
                  </a:lnTo>
                  <a:lnTo>
                    <a:pt x="138672" y="191797"/>
                  </a:lnTo>
                  <a:lnTo>
                    <a:pt x="170402" y="170402"/>
                  </a:lnTo>
                  <a:lnTo>
                    <a:pt x="191797" y="138672"/>
                  </a:lnTo>
                  <a:lnTo>
                    <a:pt x="199644" y="99822"/>
                  </a:lnTo>
                  <a:lnTo>
                    <a:pt x="191797" y="60971"/>
                  </a:lnTo>
                  <a:lnTo>
                    <a:pt x="170402" y="29241"/>
                  </a:lnTo>
                  <a:lnTo>
                    <a:pt x="138672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123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06424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66" y="7846"/>
                  </a:lnTo>
                  <a:lnTo>
                    <a:pt x="29236" y="29241"/>
                  </a:lnTo>
                  <a:lnTo>
                    <a:pt x="7844" y="60971"/>
                  </a:lnTo>
                  <a:lnTo>
                    <a:pt x="0" y="99822"/>
                  </a:lnTo>
                  <a:lnTo>
                    <a:pt x="7844" y="138672"/>
                  </a:lnTo>
                  <a:lnTo>
                    <a:pt x="29236" y="170402"/>
                  </a:lnTo>
                  <a:lnTo>
                    <a:pt x="60966" y="191797"/>
                  </a:lnTo>
                  <a:lnTo>
                    <a:pt x="99822" y="199643"/>
                  </a:lnTo>
                  <a:lnTo>
                    <a:pt x="138677" y="191797"/>
                  </a:lnTo>
                  <a:lnTo>
                    <a:pt x="170407" y="170402"/>
                  </a:lnTo>
                  <a:lnTo>
                    <a:pt x="191799" y="138672"/>
                  </a:lnTo>
                  <a:lnTo>
                    <a:pt x="199644" y="99822"/>
                  </a:lnTo>
                  <a:lnTo>
                    <a:pt x="191799" y="60971"/>
                  </a:lnTo>
                  <a:lnTo>
                    <a:pt x="170407" y="29241"/>
                  </a:lnTo>
                  <a:lnTo>
                    <a:pt x="138677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7B3D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26591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B83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6759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0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6927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7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086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7095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3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3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ECA1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8788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66" y="7846"/>
                  </a:lnTo>
                  <a:lnTo>
                    <a:pt x="29236" y="29241"/>
                  </a:lnTo>
                  <a:lnTo>
                    <a:pt x="7844" y="60971"/>
                  </a:lnTo>
                  <a:lnTo>
                    <a:pt x="0" y="99822"/>
                  </a:lnTo>
                  <a:lnTo>
                    <a:pt x="7844" y="138672"/>
                  </a:lnTo>
                  <a:lnTo>
                    <a:pt x="29236" y="170402"/>
                  </a:lnTo>
                  <a:lnTo>
                    <a:pt x="60966" y="191797"/>
                  </a:lnTo>
                  <a:lnTo>
                    <a:pt x="99822" y="199643"/>
                  </a:lnTo>
                  <a:lnTo>
                    <a:pt x="138677" y="191797"/>
                  </a:lnTo>
                  <a:lnTo>
                    <a:pt x="170407" y="170402"/>
                  </a:lnTo>
                  <a:lnTo>
                    <a:pt x="191799" y="138672"/>
                  </a:lnTo>
                  <a:lnTo>
                    <a:pt x="199643" y="99822"/>
                  </a:lnTo>
                  <a:lnTo>
                    <a:pt x="191799" y="60971"/>
                  </a:lnTo>
                  <a:lnTo>
                    <a:pt x="170407" y="29241"/>
                  </a:lnTo>
                  <a:lnTo>
                    <a:pt x="138677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9CF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274320" y="4123309"/>
            <a:ext cx="3233420" cy="1768475"/>
            <a:chOff x="274320" y="4123309"/>
            <a:chExt cx="3233420" cy="176847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320" y="4123309"/>
              <a:ext cx="1861312" cy="67055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4320" y="4793589"/>
              <a:ext cx="3232912" cy="1097584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0" y="3421379"/>
            <a:ext cx="12192000" cy="45720"/>
          </a:xfrm>
          <a:custGeom>
            <a:avLst/>
            <a:gdLst/>
            <a:ahLst/>
            <a:cxnLst/>
            <a:rect l="l" t="t" r="r" b="b"/>
            <a:pathLst>
              <a:path w="12192000" h="45720">
                <a:moveTo>
                  <a:pt x="12192000" y="0"/>
                </a:moveTo>
                <a:lnTo>
                  <a:pt x="0" y="0"/>
                </a:lnTo>
                <a:lnTo>
                  <a:pt x="0" y="45720"/>
                </a:lnTo>
                <a:lnTo>
                  <a:pt x="12192000" y="4572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CA17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3463" y="783336"/>
            <a:ext cx="743711" cy="316991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55549" y="6561453"/>
            <a:ext cx="3881754" cy="148759"/>
          </a:xfrm>
          <a:prstGeom prst="rect">
            <a:avLst/>
          </a:prstGeom>
        </p:spPr>
        <p:txBody>
          <a:bodyPr vert="horz" wrap="square" lIns="0" tIns="25400" rIns="0" bIns="0" rtlCol="0" anchor="t">
            <a:spAutoFit/>
          </a:bodyPr>
          <a:lstStyle/>
          <a:p>
            <a:pPr marL="12700">
              <a:spcBef>
                <a:spcPts val="200"/>
              </a:spcBef>
            </a:pPr>
            <a:r>
              <a:rPr sz="800" spc="-5" dirty="0">
                <a:solidFill>
                  <a:schemeClr val="bg1"/>
                </a:solidFill>
                <a:latin typeface="Calibri"/>
                <a:cs typeface="Calibri"/>
              </a:rPr>
              <a:t>Fonte:</a:t>
            </a:r>
            <a:r>
              <a:rPr lang="pt-BR" sz="800" spc="-15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r>
              <a:rPr lang="pt-BR" sz="8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t-BR" sz="800" dirty="0">
                <a:solidFill>
                  <a:schemeClr val="bg1"/>
                </a:solidFill>
              </a:rPr>
              <a:t>Kantar Ibope Media – </a:t>
            </a:r>
            <a:r>
              <a:rPr lang="pt-BR" sz="800" dirty="0" err="1">
                <a:solidFill>
                  <a:schemeClr val="bg1"/>
                </a:solidFill>
              </a:rPr>
              <a:t>Clickstream</a:t>
            </a:r>
            <a:r>
              <a:rPr lang="pt-BR" sz="800" dirty="0">
                <a:solidFill>
                  <a:schemeClr val="bg1"/>
                </a:solidFill>
              </a:rPr>
              <a:t> MP TG BR 2024 R1 - Personas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8989186" y="4213225"/>
            <a:ext cx="1562735" cy="730250"/>
            <a:chOff x="8989186" y="4213225"/>
            <a:chExt cx="1562735" cy="730250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89186" y="4213225"/>
              <a:ext cx="774598" cy="42671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89186" y="4586604"/>
              <a:ext cx="1562227" cy="356616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8989441" y="5098034"/>
            <a:ext cx="1684655" cy="1045844"/>
            <a:chOff x="8989441" y="5098034"/>
            <a:chExt cx="1684655" cy="1045844"/>
          </a:xfrm>
        </p:grpSpPr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89441" y="5098034"/>
              <a:ext cx="497204" cy="28346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87205" y="5098034"/>
              <a:ext cx="1150480" cy="28346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89441" y="5352592"/>
              <a:ext cx="537209" cy="28346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19209" y="5352592"/>
              <a:ext cx="1254759" cy="28346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89441" y="5605576"/>
              <a:ext cx="501015" cy="28346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90253" y="5605576"/>
              <a:ext cx="1256410" cy="28346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89441" y="5860084"/>
              <a:ext cx="501015" cy="28346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90253" y="5860084"/>
              <a:ext cx="934402" cy="283463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6618096" y="4085844"/>
            <a:ext cx="1732914" cy="1057910"/>
            <a:chOff x="6618096" y="4085844"/>
            <a:chExt cx="1732914" cy="1057910"/>
          </a:xfrm>
        </p:grpSpPr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24648" y="4085844"/>
              <a:ext cx="1111211" cy="35661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18096" y="4481779"/>
              <a:ext cx="668654" cy="35692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53020" y="4481779"/>
              <a:ext cx="1174432" cy="35692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29348" y="4787138"/>
              <a:ext cx="680084" cy="35661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73416" y="4787138"/>
              <a:ext cx="1077468" cy="356616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7360284" y="5396788"/>
            <a:ext cx="1000125" cy="967105"/>
            <a:chOff x="7360284" y="5396788"/>
            <a:chExt cx="1000125" cy="967105"/>
          </a:xfrm>
        </p:grpSpPr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360284" y="5396788"/>
              <a:ext cx="668654" cy="35661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95208" y="5396788"/>
              <a:ext cx="452627" cy="35661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89824" y="5701284"/>
              <a:ext cx="680084" cy="35692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033892" y="5701284"/>
              <a:ext cx="326135" cy="35692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86776" y="6006693"/>
              <a:ext cx="852589" cy="356616"/>
            </a:xfrm>
            <a:prstGeom prst="rect">
              <a:avLst/>
            </a:prstGeom>
          </p:spPr>
        </p:pic>
      </p:grpSp>
      <p:pic>
        <p:nvPicPr>
          <p:cNvPr id="44" name="object 4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259323" y="4764023"/>
            <a:ext cx="836676" cy="1028700"/>
          </a:xfrm>
          <a:prstGeom prst="rect">
            <a:avLst/>
          </a:prstGeom>
        </p:spPr>
      </p:pic>
      <p:sp>
        <p:nvSpPr>
          <p:cNvPr id="45" name="Retângulo 44"/>
          <p:cNvSpPr/>
          <p:nvPr/>
        </p:nvSpPr>
        <p:spPr>
          <a:xfrm>
            <a:off x="8800083" y="3948345"/>
            <a:ext cx="2750894" cy="2433617"/>
          </a:xfrm>
          <a:prstGeom prst="rect">
            <a:avLst/>
          </a:prstGeom>
          <a:solidFill>
            <a:srgbClr val="0A2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2000" b="1" dirty="0">
                <a:latin typeface="Globotipo Texto Black" panose="00000A00000000000000" pitchFamily="50" charset="0"/>
              </a:rPr>
              <a:t>FAIXA ETÁRIA</a:t>
            </a:r>
            <a:endParaRPr lang="pt-BR" sz="2000" dirty="0">
              <a:latin typeface="Globotipo Texto Black" panose="00000A00000000000000" pitchFamily="50" charset="0"/>
            </a:endParaRPr>
          </a:p>
          <a:p>
            <a:endParaRPr lang="pt-BR" sz="2000" dirty="0">
              <a:latin typeface="Globotipo Condensada" panose="00000506000000000000" pitchFamily="50" charset="0"/>
            </a:endParaRPr>
          </a:p>
          <a:p>
            <a:r>
              <a:rPr lang="pt-BR" sz="2000" dirty="0">
                <a:latin typeface="Globotipo Condensada"/>
              </a:rPr>
              <a:t>12%  até 24 anos</a:t>
            </a:r>
          </a:p>
          <a:p>
            <a:r>
              <a:rPr lang="pt-BR" sz="2000" dirty="0">
                <a:latin typeface="Globotipo Condensada"/>
              </a:rPr>
              <a:t>12%  25 a 34 anos</a:t>
            </a:r>
          </a:p>
          <a:p>
            <a:r>
              <a:rPr lang="pt-BR" sz="2000" dirty="0">
                <a:latin typeface="Globotipo Condensada"/>
              </a:rPr>
              <a:t>18%  35 a 44 anos</a:t>
            </a:r>
          </a:p>
          <a:p>
            <a:r>
              <a:rPr lang="pt-BR" sz="2000" dirty="0">
                <a:latin typeface="Globotipo Condensada"/>
              </a:rPr>
              <a:t>31%  45 a 54 anos</a:t>
            </a:r>
          </a:p>
          <a:p>
            <a:r>
              <a:rPr lang="pt-BR" sz="2000" dirty="0">
                <a:latin typeface="Globotipo Condensada"/>
              </a:rPr>
              <a:t>26%  55+ anos</a:t>
            </a:r>
          </a:p>
        </p:txBody>
      </p:sp>
      <p:sp>
        <p:nvSpPr>
          <p:cNvPr id="46" name="Retângulo 45"/>
          <p:cNvSpPr/>
          <p:nvPr/>
        </p:nvSpPr>
        <p:spPr>
          <a:xfrm>
            <a:off x="6338189" y="3941881"/>
            <a:ext cx="2017649" cy="2475301"/>
          </a:xfrm>
          <a:prstGeom prst="rect">
            <a:avLst/>
          </a:prstGeom>
          <a:solidFill>
            <a:srgbClr val="0A2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pt-BR" sz="2000" b="1" dirty="0">
                <a:latin typeface="Globotipo Texto Black"/>
              </a:rPr>
              <a:t>SITE</a:t>
            </a:r>
            <a:endParaRPr lang="pt-BR" sz="2000" dirty="0">
              <a:latin typeface="Globotipo Texto Black" panose="00000A00000000000000" pitchFamily="50" charset="0"/>
            </a:endParaRPr>
          </a:p>
          <a:p>
            <a:pPr algn="r"/>
            <a:endParaRPr lang="pt-BR" sz="2000" dirty="0">
              <a:latin typeface="Globotipo Condensada" panose="00000506000000000000" pitchFamily="50" charset="0"/>
            </a:endParaRPr>
          </a:p>
          <a:p>
            <a:pPr algn="r"/>
            <a:r>
              <a:rPr lang="pt-BR" sz="2000" dirty="0">
                <a:latin typeface="Globotipo Condensada"/>
              </a:rPr>
              <a:t>53% Homens</a:t>
            </a:r>
          </a:p>
          <a:p>
            <a:pPr algn="r"/>
            <a:endParaRPr lang="pt-BR" sz="2000" dirty="0">
              <a:latin typeface="Globotipo Condensada" panose="00000506000000000000" pitchFamily="50" charset="0"/>
            </a:endParaRPr>
          </a:p>
          <a:p>
            <a:pPr algn="r"/>
            <a:r>
              <a:rPr lang="pt-BR" sz="2000" dirty="0">
                <a:latin typeface="Globotipo Condensada"/>
              </a:rPr>
              <a:t>42% AB</a:t>
            </a:r>
          </a:p>
          <a:p>
            <a:pPr algn="r"/>
            <a:r>
              <a:rPr lang="pt-BR" sz="2000" dirty="0">
                <a:latin typeface="Globotipo Condensada"/>
              </a:rPr>
              <a:t>47% C</a:t>
            </a:r>
          </a:p>
          <a:p>
            <a:pPr algn="r"/>
            <a:endParaRPr lang="pt-BR" sz="2000" dirty="0">
              <a:latin typeface="Globotipo Condensada" panose="00000506000000000000" pitchFamily="50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/>
          <p:cNvSpPr/>
          <p:nvPr/>
        </p:nvSpPr>
        <p:spPr>
          <a:xfrm>
            <a:off x="2590800" y="4216272"/>
            <a:ext cx="7981442" cy="1422528"/>
          </a:xfrm>
          <a:prstGeom prst="rect">
            <a:avLst/>
          </a:prstGeom>
          <a:solidFill>
            <a:srgbClr val="0A2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object 2"/>
          <p:cNvSpPr/>
          <p:nvPr/>
        </p:nvSpPr>
        <p:spPr>
          <a:xfrm>
            <a:off x="307847" y="658368"/>
            <a:ext cx="3855720" cy="3854450"/>
          </a:xfrm>
          <a:custGeom>
            <a:avLst/>
            <a:gdLst/>
            <a:ahLst/>
            <a:cxnLst/>
            <a:rect l="l" t="t" r="r" b="b"/>
            <a:pathLst>
              <a:path w="3855720" h="3854450">
                <a:moveTo>
                  <a:pt x="1927859" y="0"/>
                </a:moveTo>
                <a:lnTo>
                  <a:pt x="1879604" y="591"/>
                </a:lnTo>
                <a:lnTo>
                  <a:pt x="1831640" y="2358"/>
                </a:lnTo>
                <a:lnTo>
                  <a:pt x="1783981" y="5286"/>
                </a:lnTo>
                <a:lnTo>
                  <a:pt x="1736641" y="9360"/>
                </a:lnTo>
                <a:lnTo>
                  <a:pt x="1689634" y="14568"/>
                </a:lnTo>
                <a:lnTo>
                  <a:pt x="1642974" y="20895"/>
                </a:lnTo>
                <a:lnTo>
                  <a:pt x="1596674" y="28328"/>
                </a:lnTo>
                <a:lnTo>
                  <a:pt x="1550749" y="36853"/>
                </a:lnTo>
                <a:lnTo>
                  <a:pt x="1505212" y="46456"/>
                </a:lnTo>
                <a:lnTo>
                  <a:pt x="1460077" y="57123"/>
                </a:lnTo>
                <a:lnTo>
                  <a:pt x="1415357" y="68841"/>
                </a:lnTo>
                <a:lnTo>
                  <a:pt x="1371067" y="81595"/>
                </a:lnTo>
                <a:lnTo>
                  <a:pt x="1327221" y="95372"/>
                </a:lnTo>
                <a:lnTo>
                  <a:pt x="1283831" y="110158"/>
                </a:lnTo>
                <a:lnTo>
                  <a:pt x="1240913" y="125939"/>
                </a:lnTo>
                <a:lnTo>
                  <a:pt x="1198479" y="142702"/>
                </a:lnTo>
                <a:lnTo>
                  <a:pt x="1156544" y="160432"/>
                </a:lnTo>
                <a:lnTo>
                  <a:pt x="1115121" y="179116"/>
                </a:lnTo>
                <a:lnTo>
                  <a:pt x="1074225" y="198741"/>
                </a:lnTo>
                <a:lnTo>
                  <a:pt x="1033868" y="219291"/>
                </a:lnTo>
                <a:lnTo>
                  <a:pt x="994066" y="240754"/>
                </a:lnTo>
                <a:lnTo>
                  <a:pt x="954831" y="263115"/>
                </a:lnTo>
                <a:lnTo>
                  <a:pt x="916177" y="286361"/>
                </a:lnTo>
                <a:lnTo>
                  <a:pt x="878119" y="310479"/>
                </a:lnTo>
                <a:lnTo>
                  <a:pt x="840669" y="335453"/>
                </a:lnTo>
                <a:lnTo>
                  <a:pt x="803843" y="361271"/>
                </a:lnTo>
                <a:lnTo>
                  <a:pt x="767653" y="387918"/>
                </a:lnTo>
                <a:lnTo>
                  <a:pt x="732113" y="415382"/>
                </a:lnTo>
                <a:lnTo>
                  <a:pt x="697238" y="443647"/>
                </a:lnTo>
                <a:lnTo>
                  <a:pt x="663041" y="472700"/>
                </a:lnTo>
                <a:lnTo>
                  <a:pt x="629536" y="502528"/>
                </a:lnTo>
                <a:lnTo>
                  <a:pt x="596736" y="533116"/>
                </a:lnTo>
                <a:lnTo>
                  <a:pt x="564656" y="564451"/>
                </a:lnTo>
                <a:lnTo>
                  <a:pt x="533309" y="596519"/>
                </a:lnTo>
                <a:lnTo>
                  <a:pt x="502709" y="629306"/>
                </a:lnTo>
                <a:lnTo>
                  <a:pt x="472870" y="662799"/>
                </a:lnTo>
                <a:lnTo>
                  <a:pt x="443806" y="696983"/>
                </a:lnTo>
                <a:lnTo>
                  <a:pt x="415530" y="731845"/>
                </a:lnTo>
                <a:lnTo>
                  <a:pt x="388057" y="767370"/>
                </a:lnTo>
                <a:lnTo>
                  <a:pt x="361400" y="803546"/>
                </a:lnTo>
                <a:lnTo>
                  <a:pt x="335573" y="840358"/>
                </a:lnTo>
                <a:lnTo>
                  <a:pt x="310589" y="877793"/>
                </a:lnTo>
                <a:lnTo>
                  <a:pt x="286463" y="915837"/>
                </a:lnTo>
                <a:lnTo>
                  <a:pt x="263208" y="954475"/>
                </a:lnTo>
                <a:lnTo>
                  <a:pt x="240839" y="993695"/>
                </a:lnTo>
                <a:lnTo>
                  <a:pt x="219368" y="1033481"/>
                </a:lnTo>
                <a:lnTo>
                  <a:pt x="198811" y="1073822"/>
                </a:lnTo>
                <a:lnTo>
                  <a:pt x="179179" y="1114702"/>
                </a:lnTo>
                <a:lnTo>
                  <a:pt x="160488" y="1156108"/>
                </a:lnTo>
                <a:lnTo>
                  <a:pt x="142752" y="1198026"/>
                </a:lnTo>
                <a:lnTo>
                  <a:pt x="125983" y="1240442"/>
                </a:lnTo>
                <a:lnTo>
                  <a:pt x="110196" y="1283343"/>
                </a:lnTo>
                <a:lnTo>
                  <a:pt x="95405" y="1326715"/>
                </a:lnTo>
                <a:lnTo>
                  <a:pt x="81623" y="1370543"/>
                </a:lnTo>
                <a:lnTo>
                  <a:pt x="68864" y="1414815"/>
                </a:lnTo>
                <a:lnTo>
                  <a:pt x="57143" y="1459516"/>
                </a:lnTo>
                <a:lnTo>
                  <a:pt x="46472" y="1504632"/>
                </a:lnTo>
                <a:lnTo>
                  <a:pt x="36866" y="1550150"/>
                </a:lnTo>
                <a:lnTo>
                  <a:pt x="28338" y="1596056"/>
                </a:lnTo>
                <a:lnTo>
                  <a:pt x="20902" y="1642336"/>
                </a:lnTo>
                <a:lnTo>
                  <a:pt x="14573" y="1688976"/>
                </a:lnTo>
                <a:lnTo>
                  <a:pt x="9363" y="1735962"/>
                </a:lnTo>
                <a:lnTo>
                  <a:pt x="5287" y="1783282"/>
                </a:lnTo>
                <a:lnTo>
                  <a:pt x="2359" y="1830920"/>
                </a:lnTo>
                <a:lnTo>
                  <a:pt x="592" y="1878863"/>
                </a:lnTo>
                <a:lnTo>
                  <a:pt x="0" y="1927098"/>
                </a:lnTo>
                <a:lnTo>
                  <a:pt x="592" y="1975332"/>
                </a:lnTo>
                <a:lnTo>
                  <a:pt x="2359" y="2023275"/>
                </a:lnTo>
                <a:lnTo>
                  <a:pt x="5287" y="2070913"/>
                </a:lnTo>
                <a:lnTo>
                  <a:pt x="9363" y="2118233"/>
                </a:lnTo>
                <a:lnTo>
                  <a:pt x="14573" y="2165219"/>
                </a:lnTo>
                <a:lnTo>
                  <a:pt x="20902" y="2211859"/>
                </a:lnTo>
                <a:lnTo>
                  <a:pt x="28338" y="2258139"/>
                </a:lnTo>
                <a:lnTo>
                  <a:pt x="36866" y="2304045"/>
                </a:lnTo>
                <a:lnTo>
                  <a:pt x="46472" y="2349563"/>
                </a:lnTo>
                <a:lnTo>
                  <a:pt x="57143" y="2394679"/>
                </a:lnTo>
                <a:lnTo>
                  <a:pt x="68864" y="2439380"/>
                </a:lnTo>
                <a:lnTo>
                  <a:pt x="81623" y="2483652"/>
                </a:lnTo>
                <a:lnTo>
                  <a:pt x="95405" y="2527480"/>
                </a:lnTo>
                <a:lnTo>
                  <a:pt x="110196" y="2570852"/>
                </a:lnTo>
                <a:lnTo>
                  <a:pt x="125983" y="2613753"/>
                </a:lnTo>
                <a:lnTo>
                  <a:pt x="142752" y="2656169"/>
                </a:lnTo>
                <a:lnTo>
                  <a:pt x="160488" y="2698087"/>
                </a:lnTo>
                <a:lnTo>
                  <a:pt x="179179" y="2739493"/>
                </a:lnTo>
                <a:lnTo>
                  <a:pt x="198811" y="2780373"/>
                </a:lnTo>
                <a:lnTo>
                  <a:pt x="219368" y="2820714"/>
                </a:lnTo>
                <a:lnTo>
                  <a:pt x="240839" y="2860500"/>
                </a:lnTo>
                <a:lnTo>
                  <a:pt x="263208" y="2899720"/>
                </a:lnTo>
                <a:lnTo>
                  <a:pt x="286463" y="2938358"/>
                </a:lnTo>
                <a:lnTo>
                  <a:pt x="310589" y="2976402"/>
                </a:lnTo>
                <a:lnTo>
                  <a:pt x="335573" y="3013837"/>
                </a:lnTo>
                <a:lnTo>
                  <a:pt x="361400" y="3050649"/>
                </a:lnTo>
                <a:lnTo>
                  <a:pt x="388057" y="3086825"/>
                </a:lnTo>
                <a:lnTo>
                  <a:pt x="415530" y="3122350"/>
                </a:lnTo>
                <a:lnTo>
                  <a:pt x="443806" y="3157212"/>
                </a:lnTo>
                <a:lnTo>
                  <a:pt x="472870" y="3191396"/>
                </a:lnTo>
                <a:lnTo>
                  <a:pt x="502709" y="3224889"/>
                </a:lnTo>
                <a:lnTo>
                  <a:pt x="533309" y="3257676"/>
                </a:lnTo>
                <a:lnTo>
                  <a:pt x="564656" y="3289744"/>
                </a:lnTo>
                <a:lnTo>
                  <a:pt x="596736" y="3321079"/>
                </a:lnTo>
                <a:lnTo>
                  <a:pt x="629536" y="3351667"/>
                </a:lnTo>
                <a:lnTo>
                  <a:pt x="663041" y="3381495"/>
                </a:lnTo>
                <a:lnTo>
                  <a:pt x="697238" y="3410548"/>
                </a:lnTo>
                <a:lnTo>
                  <a:pt x="732113" y="3438813"/>
                </a:lnTo>
                <a:lnTo>
                  <a:pt x="767653" y="3466277"/>
                </a:lnTo>
                <a:lnTo>
                  <a:pt x="803843" y="3492924"/>
                </a:lnTo>
                <a:lnTo>
                  <a:pt x="840669" y="3518742"/>
                </a:lnTo>
                <a:lnTo>
                  <a:pt x="878119" y="3543716"/>
                </a:lnTo>
                <a:lnTo>
                  <a:pt x="916177" y="3567834"/>
                </a:lnTo>
                <a:lnTo>
                  <a:pt x="954831" y="3591080"/>
                </a:lnTo>
                <a:lnTo>
                  <a:pt x="994066" y="3613441"/>
                </a:lnTo>
                <a:lnTo>
                  <a:pt x="1033868" y="3634904"/>
                </a:lnTo>
                <a:lnTo>
                  <a:pt x="1074225" y="3655454"/>
                </a:lnTo>
                <a:lnTo>
                  <a:pt x="1115121" y="3675079"/>
                </a:lnTo>
                <a:lnTo>
                  <a:pt x="1156544" y="3693763"/>
                </a:lnTo>
                <a:lnTo>
                  <a:pt x="1198479" y="3711493"/>
                </a:lnTo>
                <a:lnTo>
                  <a:pt x="1240913" y="3728256"/>
                </a:lnTo>
                <a:lnTo>
                  <a:pt x="1283831" y="3744037"/>
                </a:lnTo>
                <a:lnTo>
                  <a:pt x="1327221" y="3758823"/>
                </a:lnTo>
                <a:lnTo>
                  <a:pt x="1371067" y="3772600"/>
                </a:lnTo>
                <a:lnTo>
                  <a:pt x="1415357" y="3785354"/>
                </a:lnTo>
                <a:lnTo>
                  <a:pt x="1460077" y="3797072"/>
                </a:lnTo>
                <a:lnTo>
                  <a:pt x="1505212" y="3807739"/>
                </a:lnTo>
                <a:lnTo>
                  <a:pt x="1550749" y="3817342"/>
                </a:lnTo>
                <a:lnTo>
                  <a:pt x="1596674" y="3825867"/>
                </a:lnTo>
                <a:lnTo>
                  <a:pt x="1642974" y="3833300"/>
                </a:lnTo>
                <a:lnTo>
                  <a:pt x="1689634" y="3839627"/>
                </a:lnTo>
                <a:lnTo>
                  <a:pt x="1736641" y="3844835"/>
                </a:lnTo>
                <a:lnTo>
                  <a:pt x="1783981" y="3848909"/>
                </a:lnTo>
                <a:lnTo>
                  <a:pt x="1831640" y="3851837"/>
                </a:lnTo>
                <a:lnTo>
                  <a:pt x="1879604" y="3853604"/>
                </a:lnTo>
                <a:lnTo>
                  <a:pt x="1927859" y="3854196"/>
                </a:lnTo>
                <a:lnTo>
                  <a:pt x="1976117" y="3853604"/>
                </a:lnTo>
                <a:lnTo>
                  <a:pt x="2024083" y="3851837"/>
                </a:lnTo>
                <a:lnTo>
                  <a:pt x="2071743" y="3848909"/>
                </a:lnTo>
                <a:lnTo>
                  <a:pt x="2119084" y="3844835"/>
                </a:lnTo>
                <a:lnTo>
                  <a:pt x="2166092" y="3839627"/>
                </a:lnTo>
                <a:lnTo>
                  <a:pt x="2212754" y="3833300"/>
                </a:lnTo>
                <a:lnTo>
                  <a:pt x="2259054" y="3825867"/>
                </a:lnTo>
                <a:lnTo>
                  <a:pt x="2304981" y="3817342"/>
                </a:lnTo>
                <a:lnTo>
                  <a:pt x="2350519" y="3807739"/>
                </a:lnTo>
                <a:lnTo>
                  <a:pt x="2395655" y="3797072"/>
                </a:lnTo>
                <a:lnTo>
                  <a:pt x="2440375" y="3785354"/>
                </a:lnTo>
                <a:lnTo>
                  <a:pt x="2484666" y="3772600"/>
                </a:lnTo>
                <a:lnTo>
                  <a:pt x="2528513" y="3758823"/>
                </a:lnTo>
                <a:lnTo>
                  <a:pt x="2571903" y="3744037"/>
                </a:lnTo>
                <a:lnTo>
                  <a:pt x="2614822" y="3728256"/>
                </a:lnTo>
                <a:lnTo>
                  <a:pt x="2657256" y="3711493"/>
                </a:lnTo>
                <a:lnTo>
                  <a:pt x="2699191" y="3693763"/>
                </a:lnTo>
                <a:lnTo>
                  <a:pt x="2740614" y="3675079"/>
                </a:lnTo>
                <a:lnTo>
                  <a:pt x="2781511" y="3655454"/>
                </a:lnTo>
                <a:lnTo>
                  <a:pt x="2821867" y="3634904"/>
                </a:lnTo>
                <a:lnTo>
                  <a:pt x="2861670" y="3613441"/>
                </a:lnTo>
                <a:lnTo>
                  <a:pt x="2900905" y="3591080"/>
                </a:lnTo>
                <a:lnTo>
                  <a:pt x="2939559" y="3567834"/>
                </a:lnTo>
                <a:lnTo>
                  <a:pt x="2977617" y="3543716"/>
                </a:lnTo>
                <a:lnTo>
                  <a:pt x="3015067" y="3518742"/>
                </a:lnTo>
                <a:lnTo>
                  <a:pt x="3051893" y="3492924"/>
                </a:lnTo>
                <a:lnTo>
                  <a:pt x="3088083" y="3466277"/>
                </a:lnTo>
                <a:lnTo>
                  <a:pt x="3123622" y="3438813"/>
                </a:lnTo>
                <a:lnTo>
                  <a:pt x="3158497" y="3410548"/>
                </a:lnTo>
                <a:lnTo>
                  <a:pt x="3192694" y="3381495"/>
                </a:lnTo>
                <a:lnTo>
                  <a:pt x="3226199" y="3351667"/>
                </a:lnTo>
                <a:lnTo>
                  <a:pt x="3258998" y="3321079"/>
                </a:lnTo>
                <a:lnTo>
                  <a:pt x="3291077" y="3289744"/>
                </a:lnTo>
                <a:lnTo>
                  <a:pt x="3322424" y="3257676"/>
                </a:lnTo>
                <a:lnTo>
                  <a:pt x="3353023" y="3224889"/>
                </a:lnTo>
                <a:lnTo>
                  <a:pt x="3382862" y="3191396"/>
                </a:lnTo>
                <a:lnTo>
                  <a:pt x="3411925" y="3157212"/>
                </a:lnTo>
                <a:lnTo>
                  <a:pt x="3440200" y="3122350"/>
                </a:lnTo>
                <a:lnTo>
                  <a:pt x="3467673" y="3086825"/>
                </a:lnTo>
                <a:lnTo>
                  <a:pt x="3494330" y="3050649"/>
                </a:lnTo>
                <a:lnTo>
                  <a:pt x="3520157" y="3013837"/>
                </a:lnTo>
                <a:lnTo>
                  <a:pt x="3545140" y="2976402"/>
                </a:lnTo>
                <a:lnTo>
                  <a:pt x="3569265" y="2938358"/>
                </a:lnTo>
                <a:lnTo>
                  <a:pt x="3592519" y="2899720"/>
                </a:lnTo>
                <a:lnTo>
                  <a:pt x="3614888" y="2860500"/>
                </a:lnTo>
                <a:lnTo>
                  <a:pt x="3636358" y="2820714"/>
                </a:lnTo>
                <a:lnTo>
                  <a:pt x="3656915" y="2780373"/>
                </a:lnTo>
                <a:lnTo>
                  <a:pt x="3676546" y="2739493"/>
                </a:lnTo>
                <a:lnTo>
                  <a:pt x="3695236" y="2698087"/>
                </a:lnTo>
                <a:lnTo>
                  <a:pt x="3712972" y="2656169"/>
                </a:lnTo>
                <a:lnTo>
                  <a:pt x="3729740" y="2613753"/>
                </a:lnTo>
                <a:lnTo>
                  <a:pt x="3745527" y="2570852"/>
                </a:lnTo>
                <a:lnTo>
                  <a:pt x="3760318" y="2527480"/>
                </a:lnTo>
                <a:lnTo>
                  <a:pt x="3774099" y="2483652"/>
                </a:lnTo>
                <a:lnTo>
                  <a:pt x="3786857" y="2439380"/>
                </a:lnTo>
                <a:lnTo>
                  <a:pt x="3798579" y="2394679"/>
                </a:lnTo>
                <a:lnTo>
                  <a:pt x="3809249" y="2349563"/>
                </a:lnTo>
                <a:lnTo>
                  <a:pt x="3818855" y="2304045"/>
                </a:lnTo>
                <a:lnTo>
                  <a:pt x="3827382" y="2258139"/>
                </a:lnTo>
                <a:lnTo>
                  <a:pt x="3834817" y="2211859"/>
                </a:lnTo>
                <a:lnTo>
                  <a:pt x="3841147" y="2165219"/>
                </a:lnTo>
                <a:lnTo>
                  <a:pt x="3846356" y="2118233"/>
                </a:lnTo>
                <a:lnTo>
                  <a:pt x="3850432" y="2070913"/>
                </a:lnTo>
                <a:lnTo>
                  <a:pt x="3853360" y="2023275"/>
                </a:lnTo>
                <a:lnTo>
                  <a:pt x="3855127" y="1975332"/>
                </a:lnTo>
                <a:lnTo>
                  <a:pt x="3855719" y="1927098"/>
                </a:lnTo>
                <a:lnTo>
                  <a:pt x="3855127" y="1878863"/>
                </a:lnTo>
                <a:lnTo>
                  <a:pt x="3853360" y="1830920"/>
                </a:lnTo>
                <a:lnTo>
                  <a:pt x="3850432" y="1783282"/>
                </a:lnTo>
                <a:lnTo>
                  <a:pt x="3846356" y="1735962"/>
                </a:lnTo>
                <a:lnTo>
                  <a:pt x="3841147" y="1688976"/>
                </a:lnTo>
                <a:lnTo>
                  <a:pt x="3834817" y="1642336"/>
                </a:lnTo>
                <a:lnTo>
                  <a:pt x="3827382" y="1596056"/>
                </a:lnTo>
                <a:lnTo>
                  <a:pt x="3818855" y="1550150"/>
                </a:lnTo>
                <a:lnTo>
                  <a:pt x="3809249" y="1504632"/>
                </a:lnTo>
                <a:lnTo>
                  <a:pt x="3798579" y="1459516"/>
                </a:lnTo>
                <a:lnTo>
                  <a:pt x="3786857" y="1414815"/>
                </a:lnTo>
                <a:lnTo>
                  <a:pt x="3774099" y="1370543"/>
                </a:lnTo>
                <a:lnTo>
                  <a:pt x="3760318" y="1326715"/>
                </a:lnTo>
                <a:lnTo>
                  <a:pt x="3745527" y="1283343"/>
                </a:lnTo>
                <a:lnTo>
                  <a:pt x="3729740" y="1240442"/>
                </a:lnTo>
                <a:lnTo>
                  <a:pt x="3712972" y="1198026"/>
                </a:lnTo>
                <a:lnTo>
                  <a:pt x="3695236" y="1156108"/>
                </a:lnTo>
                <a:lnTo>
                  <a:pt x="3676546" y="1114702"/>
                </a:lnTo>
                <a:lnTo>
                  <a:pt x="3656915" y="1073822"/>
                </a:lnTo>
                <a:lnTo>
                  <a:pt x="3636358" y="1033481"/>
                </a:lnTo>
                <a:lnTo>
                  <a:pt x="3614888" y="993695"/>
                </a:lnTo>
                <a:lnTo>
                  <a:pt x="3592519" y="954475"/>
                </a:lnTo>
                <a:lnTo>
                  <a:pt x="3569265" y="915837"/>
                </a:lnTo>
                <a:lnTo>
                  <a:pt x="3545140" y="877793"/>
                </a:lnTo>
                <a:lnTo>
                  <a:pt x="3520157" y="840358"/>
                </a:lnTo>
                <a:lnTo>
                  <a:pt x="3494330" y="803546"/>
                </a:lnTo>
                <a:lnTo>
                  <a:pt x="3467673" y="767370"/>
                </a:lnTo>
                <a:lnTo>
                  <a:pt x="3440200" y="731845"/>
                </a:lnTo>
                <a:lnTo>
                  <a:pt x="3411925" y="696983"/>
                </a:lnTo>
                <a:lnTo>
                  <a:pt x="3382862" y="662799"/>
                </a:lnTo>
                <a:lnTo>
                  <a:pt x="3353023" y="629306"/>
                </a:lnTo>
                <a:lnTo>
                  <a:pt x="3322424" y="596519"/>
                </a:lnTo>
                <a:lnTo>
                  <a:pt x="3291078" y="564451"/>
                </a:lnTo>
                <a:lnTo>
                  <a:pt x="3258998" y="533116"/>
                </a:lnTo>
                <a:lnTo>
                  <a:pt x="3226199" y="502528"/>
                </a:lnTo>
                <a:lnTo>
                  <a:pt x="3192694" y="472700"/>
                </a:lnTo>
                <a:lnTo>
                  <a:pt x="3158497" y="443647"/>
                </a:lnTo>
                <a:lnTo>
                  <a:pt x="3123622" y="415382"/>
                </a:lnTo>
                <a:lnTo>
                  <a:pt x="3088083" y="387918"/>
                </a:lnTo>
                <a:lnTo>
                  <a:pt x="3051893" y="361271"/>
                </a:lnTo>
                <a:lnTo>
                  <a:pt x="3015067" y="335453"/>
                </a:lnTo>
                <a:lnTo>
                  <a:pt x="2977617" y="310479"/>
                </a:lnTo>
                <a:lnTo>
                  <a:pt x="2939559" y="286361"/>
                </a:lnTo>
                <a:lnTo>
                  <a:pt x="2900905" y="263115"/>
                </a:lnTo>
                <a:lnTo>
                  <a:pt x="2861670" y="240754"/>
                </a:lnTo>
                <a:lnTo>
                  <a:pt x="2821867" y="219291"/>
                </a:lnTo>
                <a:lnTo>
                  <a:pt x="2781511" y="198741"/>
                </a:lnTo>
                <a:lnTo>
                  <a:pt x="2740614" y="179116"/>
                </a:lnTo>
                <a:lnTo>
                  <a:pt x="2699191" y="160432"/>
                </a:lnTo>
                <a:lnTo>
                  <a:pt x="2657256" y="142702"/>
                </a:lnTo>
                <a:lnTo>
                  <a:pt x="2614822" y="125939"/>
                </a:lnTo>
                <a:lnTo>
                  <a:pt x="2571903" y="110158"/>
                </a:lnTo>
                <a:lnTo>
                  <a:pt x="2528513" y="95372"/>
                </a:lnTo>
                <a:lnTo>
                  <a:pt x="2484666" y="81595"/>
                </a:lnTo>
                <a:lnTo>
                  <a:pt x="2440375" y="68841"/>
                </a:lnTo>
                <a:lnTo>
                  <a:pt x="2395655" y="57123"/>
                </a:lnTo>
                <a:lnTo>
                  <a:pt x="2350519" y="46456"/>
                </a:lnTo>
                <a:lnTo>
                  <a:pt x="2304981" y="36853"/>
                </a:lnTo>
                <a:lnTo>
                  <a:pt x="2259054" y="28328"/>
                </a:lnTo>
                <a:lnTo>
                  <a:pt x="2212754" y="20895"/>
                </a:lnTo>
                <a:lnTo>
                  <a:pt x="2166092" y="14568"/>
                </a:lnTo>
                <a:lnTo>
                  <a:pt x="2119084" y="9360"/>
                </a:lnTo>
                <a:lnTo>
                  <a:pt x="2071743" y="5286"/>
                </a:lnTo>
                <a:lnTo>
                  <a:pt x="2024083" y="2358"/>
                </a:lnTo>
                <a:lnTo>
                  <a:pt x="1976117" y="591"/>
                </a:lnTo>
                <a:lnTo>
                  <a:pt x="1927859" y="0"/>
                </a:lnTo>
                <a:close/>
              </a:path>
            </a:pathLst>
          </a:custGeom>
          <a:solidFill>
            <a:srgbClr val="0A2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42665" y="947927"/>
            <a:ext cx="6920633" cy="5146675"/>
            <a:chOff x="4742665" y="947927"/>
            <a:chExt cx="6920633" cy="5146675"/>
          </a:xfrm>
        </p:grpSpPr>
        <p:sp>
          <p:nvSpPr>
            <p:cNvPr id="4" name="object 4"/>
            <p:cNvSpPr/>
            <p:nvPr/>
          </p:nvSpPr>
          <p:spPr>
            <a:xfrm>
              <a:off x="6516623" y="947927"/>
              <a:ext cx="5146675" cy="5146675"/>
            </a:xfrm>
            <a:custGeom>
              <a:avLst/>
              <a:gdLst/>
              <a:ahLst/>
              <a:cxnLst/>
              <a:rect l="l" t="t" r="r" b="b"/>
              <a:pathLst>
                <a:path w="5146675" h="5146675">
                  <a:moveTo>
                    <a:pt x="2573274" y="0"/>
                  </a:moveTo>
                  <a:lnTo>
                    <a:pt x="2524931" y="445"/>
                  </a:lnTo>
                  <a:lnTo>
                    <a:pt x="2476805" y="1774"/>
                  </a:lnTo>
                  <a:lnTo>
                    <a:pt x="2428903" y="3982"/>
                  </a:lnTo>
                  <a:lnTo>
                    <a:pt x="2381233" y="7058"/>
                  </a:lnTo>
                  <a:lnTo>
                    <a:pt x="2333803" y="10996"/>
                  </a:lnTo>
                  <a:lnTo>
                    <a:pt x="2286619" y="15788"/>
                  </a:lnTo>
                  <a:lnTo>
                    <a:pt x="2239691" y="21425"/>
                  </a:lnTo>
                  <a:lnTo>
                    <a:pt x="2193025" y="27902"/>
                  </a:lnTo>
                  <a:lnTo>
                    <a:pt x="2146630" y="35208"/>
                  </a:lnTo>
                  <a:lnTo>
                    <a:pt x="2100514" y="43337"/>
                  </a:lnTo>
                  <a:lnTo>
                    <a:pt x="2054683" y="52281"/>
                  </a:lnTo>
                  <a:lnTo>
                    <a:pt x="2009147" y="62033"/>
                  </a:lnTo>
                  <a:lnTo>
                    <a:pt x="1963912" y="72583"/>
                  </a:lnTo>
                  <a:lnTo>
                    <a:pt x="1918987" y="83925"/>
                  </a:lnTo>
                  <a:lnTo>
                    <a:pt x="1874379" y="96051"/>
                  </a:lnTo>
                  <a:lnTo>
                    <a:pt x="1830096" y="108953"/>
                  </a:lnTo>
                  <a:lnTo>
                    <a:pt x="1786146" y="122624"/>
                  </a:lnTo>
                  <a:lnTo>
                    <a:pt x="1742537" y="137055"/>
                  </a:lnTo>
                  <a:lnTo>
                    <a:pt x="1699276" y="152238"/>
                  </a:lnTo>
                  <a:lnTo>
                    <a:pt x="1656371" y="168167"/>
                  </a:lnTo>
                  <a:lnTo>
                    <a:pt x="1613830" y="184832"/>
                  </a:lnTo>
                  <a:lnTo>
                    <a:pt x="1571660" y="202227"/>
                  </a:lnTo>
                  <a:lnTo>
                    <a:pt x="1529870" y="220344"/>
                  </a:lnTo>
                  <a:lnTo>
                    <a:pt x="1488468" y="239174"/>
                  </a:lnTo>
                  <a:lnTo>
                    <a:pt x="1447460" y="258711"/>
                  </a:lnTo>
                  <a:lnTo>
                    <a:pt x="1406855" y="278945"/>
                  </a:lnTo>
                  <a:lnTo>
                    <a:pt x="1366661" y="299871"/>
                  </a:lnTo>
                  <a:lnTo>
                    <a:pt x="1326885" y="321479"/>
                  </a:lnTo>
                  <a:lnTo>
                    <a:pt x="1287536" y="343762"/>
                  </a:lnTo>
                  <a:lnTo>
                    <a:pt x="1248620" y="366712"/>
                  </a:lnTo>
                  <a:lnTo>
                    <a:pt x="1210146" y="390321"/>
                  </a:lnTo>
                  <a:lnTo>
                    <a:pt x="1172121" y="414582"/>
                  </a:lnTo>
                  <a:lnTo>
                    <a:pt x="1134554" y="439487"/>
                  </a:lnTo>
                  <a:lnTo>
                    <a:pt x="1097451" y="465029"/>
                  </a:lnTo>
                  <a:lnTo>
                    <a:pt x="1060821" y="491198"/>
                  </a:lnTo>
                  <a:lnTo>
                    <a:pt x="1024672" y="517988"/>
                  </a:lnTo>
                  <a:lnTo>
                    <a:pt x="989012" y="545390"/>
                  </a:lnTo>
                  <a:lnTo>
                    <a:pt x="953847" y="573398"/>
                  </a:lnTo>
                  <a:lnTo>
                    <a:pt x="919186" y="602003"/>
                  </a:lnTo>
                  <a:lnTo>
                    <a:pt x="885037" y="631197"/>
                  </a:lnTo>
                  <a:lnTo>
                    <a:pt x="851407" y="660973"/>
                  </a:lnTo>
                  <a:lnTo>
                    <a:pt x="818305" y="691323"/>
                  </a:lnTo>
                  <a:lnTo>
                    <a:pt x="785737" y="722239"/>
                  </a:lnTo>
                  <a:lnTo>
                    <a:pt x="753713" y="753713"/>
                  </a:lnTo>
                  <a:lnTo>
                    <a:pt x="722239" y="785737"/>
                  </a:lnTo>
                  <a:lnTo>
                    <a:pt x="691323" y="818305"/>
                  </a:lnTo>
                  <a:lnTo>
                    <a:pt x="660973" y="851407"/>
                  </a:lnTo>
                  <a:lnTo>
                    <a:pt x="631197" y="885037"/>
                  </a:lnTo>
                  <a:lnTo>
                    <a:pt x="602003" y="919186"/>
                  </a:lnTo>
                  <a:lnTo>
                    <a:pt x="573398" y="953847"/>
                  </a:lnTo>
                  <a:lnTo>
                    <a:pt x="545390" y="989012"/>
                  </a:lnTo>
                  <a:lnTo>
                    <a:pt x="517988" y="1024672"/>
                  </a:lnTo>
                  <a:lnTo>
                    <a:pt x="491198" y="1060821"/>
                  </a:lnTo>
                  <a:lnTo>
                    <a:pt x="465029" y="1097451"/>
                  </a:lnTo>
                  <a:lnTo>
                    <a:pt x="439487" y="1134554"/>
                  </a:lnTo>
                  <a:lnTo>
                    <a:pt x="414582" y="1172121"/>
                  </a:lnTo>
                  <a:lnTo>
                    <a:pt x="390321" y="1210146"/>
                  </a:lnTo>
                  <a:lnTo>
                    <a:pt x="366712" y="1248620"/>
                  </a:lnTo>
                  <a:lnTo>
                    <a:pt x="343762" y="1287536"/>
                  </a:lnTo>
                  <a:lnTo>
                    <a:pt x="321479" y="1326885"/>
                  </a:lnTo>
                  <a:lnTo>
                    <a:pt x="299871" y="1366661"/>
                  </a:lnTo>
                  <a:lnTo>
                    <a:pt x="278945" y="1406855"/>
                  </a:lnTo>
                  <a:lnTo>
                    <a:pt x="258711" y="1447460"/>
                  </a:lnTo>
                  <a:lnTo>
                    <a:pt x="239174" y="1488468"/>
                  </a:lnTo>
                  <a:lnTo>
                    <a:pt x="220344" y="1529870"/>
                  </a:lnTo>
                  <a:lnTo>
                    <a:pt x="202227" y="1571660"/>
                  </a:lnTo>
                  <a:lnTo>
                    <a:pt x="184832" y="1613830"/>
                  </a:lnTo>
                  <a:lnTo>
                    <a:pt x="168167" y="1656371"/>
                  </a:lnTo>
                  <a:lnTo>
                    <a:pt x="152238" y="1699276"/>
                  </a:lnTo>
                  <a:lnTo>
                    <a:pt x="137055" y="1742537"/>
                  </a:lnTo>
                  <a:lnTo>
                    <a:pt x="122624" y="1786146"/>
                  </a:lnTo>
                  <a:lnTo>
                    <a:pt x="108953" y="1830096"/>
                  </a:lnTo>
                  <a:lnTo>
                    <a:pt x="96051" y="1874379"/>
                  </a:lnTo>
                  <a:lnTo>
                    <a:pt x="83925" y="1918987"/>
                  </a:lnTo>
                  <a:lnTo>
                    <a:pt x="72583" y="1963912"/>
                  </a:lnTo>
                  <a:lnTo>
                    <a:pt x="62033" y="2009147"/>
                  </a:lnTo>
                  <a:lnTo>
                    <a:pt x="52281" y="2054683"/>
                  </a:lnTo>
                  <a:lnTo>
                    <a:pt x="43337" y="2100514"/>
                  </a:lnTo>
                  <a:lnTo>
                    <a:pt x="35208" y="2146630"/>
                  </a:lnTo>
                  <a:lnTo>
                    <a:pt x="27902" y="2193025"/>
                  </a:lnTo>
                  <a:lnTo>
                    <a:pt x="21425" y="2239691"/>
                  </a:lnTo>
                  <a:lnTo>
                    <a:pt x="15788" y="2286619"/>
                  </a:lnTo>
                  <a:lnTo>
                    <a:pt x="10996" y="2333803"/>
                  </a:lnTo>
                  <a:lnTo>
                    <a:pt x="7058" y="2381233"/>
                  </a:lnTo>
                  <a:lnTo>
                    <a:pt x="3982" y="2428903"/>
                  </a:lnTo>
                  <a:lnTo>
                    <a:pt x="1774" y="2476805"/>
                  </a:lnTo>
                  <a:lnTo>
                    <a:pt x="445" y="2524931"/>
                  </a:lnTo>
                  <a:lnTo>
                    <a:pt x="0" y="2573274"/>
                  </a:lnTo>
                  <a:lnTo>
                    <a:pt x="445" y="2621616"/>
                  </a:lnTo>
                  <a:lnTo>
                    <a:pt x="1774" y="2669742"/>
                  </a:lnTo>
                  <a:lnTo>
                    <a:pt x="3982" y="2717644"/>
                  </a:lnTo>
                  <a:lnTo>
                    <a:pt x="7058" y="2765314"/>
                  </a:lnTo>
                  <a:lnTo>
                    <a:pt x="10996" y="2812744"/>
                  </a:lnTo>
                  <a:lnTo>
                    <a:pt x="15788" y="2859928"/>
                  </a:lnTo>
                  <a:lnTo>
                    <a:pt x="21425" y="2906856"/>
                  </a:lnTo>
                  <a:lnTo>
                    <a:pt x="27902" y="2953522"/>
                  </a:lnTo>
                  <a:lnTo>
                    <a:pt x="35208" y="2999917"/>
                  </a:lnTo>
                  <a:lnTo>
                    <a:pt x="43337" y="3046033"/>
                  </a:lnTo>
                  <a:lnTo>
                    <a:pt x="52281" y="3091864"/>
                  </a:lnTo>
                  <a:lnTo>
                    <a:pt x="62033" y="3137400"/>
                  </a:lnTo>
                  <a:lnTo>
                    <a:pt x="72583" y="3182635"/>
                  </a:lnTo>
                  <a:lnTo>
                    <a:pt x="83925" y="3227560"/>
                  </a:lnTo>
                  <a:lnTo>
                    <a:pt x="96051" y="3272168"/>
                  </a:lnTo>
                  <a:lnTo>
                    <a:pt x="108953" y="3316451"/>
                  </a:lnTo>
                  <a:lnTo>
                    <a:pt x="122624" y="3360401"/>
                  </a:lnTo>
                  <a:lnTo>
                    <a:pt x="137055" y="3404010"/>
                  </a:lnTo>
                  <a:lnTo>
                    <a:pt x="152238" y="3447271"/>
                  </a:lnTo>
                  <a:lnTo>
                    <a:pt x="168167" y="3490176"/>
                  </a:lnTo>
                  <a:lnTo>
                    <a:pt x="184832" y="3532717"/>
                  </a:lnTo>
                  <a:lnTo>
                    <a:pt x="202227" y="3574887"/>
                  </a:lnTo>
                  <a:lnTo>
                    <a:pt x="220344" y="3616677"/>
                  </a:lnTo>
                  <a:lnTo>
                    <a:pt x="239174" y="3658079"/>
                  </a:lnTo>
                  <a:lnTo>
                    <a:pt x="258711" y="3699087"/>
                  </a:lnTo>
                  <a:lnTo>
                    <a:pt x="278945" y="3739692"/>
                  </a:lnTo>
                  <a:lnTo>
                    <a:pt x="299871" y="3779886"/>
                  </a:lnTo>
                  <a:lnTo>
                    <a:pt x="321479" y="3819662"/>
                  </a:lnTo>
                  <a:lnTo>
                    <a:pt x="343762" y="3859011"/>
                  </a:lnTo>
                  <a:lnTo>
                    <a:pt x="366712" y="3897927"/>
                  </a:lnTo>
                  <a:lnTo>
                    <a:pt x="390321" y="3936401"/>
                  </a:lnTo>
                  <a:lnTo>
                    <a:pt x="414582" y="3974426"/>
                  </a:lnTo>
                  <a:lnTo>
                    <a:pt x="439487" y="4011993"/>
                  </a:lnTo>
                  <a:lnTo>
                    <a:pt x="465029" y="4049096"/>
                  </a:lnTo>
                  <a:lnTo>
                    <a:pt x="491198" y="4085726"/>
                  </a:lnTo>
                  <a:lnTo>
                    <a:pt x="517988" y="4121875"/>
                  </a:lnTo>
                  <a:lnTo>
                    <a:pt x="545390" y="4157535"/>
                  </a:lnTo>
                  <a:lnTo>
                    <a:pt x="573398" y="4192700"/>
                  </a:lnTo>
                  <a:lnTo>
                    <a:pt x="602003" y="4227361"/>
                  </a:lnTo>
                  <a:lnTo>
                    <a:pt x="631197" y="4261510"/>
                  </a:lnTo>
                  <a:lnTo>
                    <a:pt x="660973" y="4295140"/>
                  </a:lnTo>
                  <a:lnTo>
                    <a:pt x="691323" y="4328242"/>
                  </a:lnTo>
                  <a:lnTo>
                    <a:pt x="722239" y="4360810"/>
                  </a:lnTo>
                  <a:lnTo>
                    <a:pt x="753713" y="4392834"/>
                  </a:lnTo>
                  <a:lnTo>
                    <a:pt x="785737" y="4424308"/>
                  </a:lnTo>
                  <a:lnTo>
                    <a:pt x="818305" y="4455224"/>
                  </a:lnTo>
                  <a:lnTo>
                    <a:pt x="851407" y="4485574"/>
                  </a:lnTo>
                  <a:lnTo>
                    <a:pt x="885037" y="4515350"/>
                  </a:lnTo>
                  <a:lnTo>
                    <a:pt x="919186" y="4544544"/>
                  </a:lnTo>
                  <a:lnTo>
                    <a:pt x="953847" y="4573149"/>
                  </a:lnTo>
                  <a:lnTo>
                    <a:pt x="989012" y="4601157"/>
                  </a:lnTo>
                  <a:lnTo>
                    <a:pt x="1024672" y="4628559"/>
                  </a:lnTo>
                  <a:lnTo>
                    <a:pt x="1060821" y="4655349"/>
                  </a:lnTo>
                  <a:lnTo>
                    <a:pt x="1097451" y="4681518"/>
                  </a:lnTo>
                  <a:lnTo>
                    <a:pt x="1134554" y="4707060"/>
                  </a:lnTo>
                  <a:lnTo>
                    <a:pt x="1172121" y="4731965"/>
                  </a:lnTo>
                  <a:lnTo>
                    <a:pt x="1210146" y="4756226"/>
                  </a:lnTo>
                  <a:lnTo>
                    <a:pt x="1248620" y="4779835"/>
                  </a:lnTo>
                  <a:lnTo>
                    <a:pt x="1287536" y="4802785"/>
                  </a:lnTo>
                  <a:lnTo>
                    <a:pt x="1326885" y="4825068"/>
                  </a:lnTo>
                  <a:lnTo>
                    <a:pt x="1366661" y="4846676"/>
                  </a:lnTo>
                  <a:lnTo>
                    <a:pt x="1406855" y="4867602"/>
                  </a:lnTo>
                  <a:lnTo>
                    <a:pt x="1447460" y="4887836"/>
                  </a:lnTo>
                  <a:lnTo>
                    <a:pt x="1488468" y="4907373"/>
                  </a:lnTo>
                  <a:lnTo>
                    <a:pt x="1529870" y="4926203"/>
                  </a:lnTo>
                  <a:lnTo>
                    <a:pt x="1571660" y="4944320"/>
                  </a:lnTo>
                  <a:lnTo>
                    <a:pt x="1613830" y="4961715"/>
                  </a:lnTo>
                  <a:lnTo>
                    <a:pt x="1656371" y="4978380"/>
                  </a:lnTo>
                  <a:lnTo>
                    <a:pt x="1699276" y="4994309"/>
                  </a:lnTo>
                  <a:lnTo>
                    <a:pt x="1742537" y="5009492"/>
                  </a:lnTo>
                  <a:lnTo>
                    <a:pt x="1786146" y="5023923"/>
                  </a:lnTo>
                  <a:lnTo>
                    <a:pt x="1830096" y="5037594"/>
                  </a:lnTo>
                  <a:lnTo>
                    <a:pt x="1874379" y="5050496"/>
                  </a:lnTo>
                  <a:lnTo>
                    <a:pt x="1918987" y="5062622"/>
                  </a:lnTo>
                  <a:lnTo>
                    <a:pt x="1963912" y="5073964"/>
                  </a:lnTo>
                  <a:lnTo>
                    <a:pt x="2009147" y="5084514"/>
                  </a:lnTo>
                  <a:lnTo>
                    <a:pt x="2054683" y="5094266"/>
                  </a:lnTo>
                  <a:lnTo>
                    <a:pt x="2100514" y="5103210"/>
                  </a:lnTo>
                  <a:lnTo>
                    <a:pt x="2146630" y="5111339"/>
                  </a:lnTo>
                  <a:lnTo>
                    <a:pt x="2193025" y="5118645"/>
                  </a:lnTo>
                  <a:lnTo>
                    <a:pt x="2239691" y="5125122"/>
                  </a:lnTo>
                  <a:lnTo>
                    <a:pt x="2286619" y="5130759"/>
                  </a:lnTo>
                  <a:lnTo>
                    <a:pt x="2333803" y="5135551"/>
                  </a:lnTo>
                  <a:lnTo>
                    <a:pt x="2381233" y="5139489"/>
                  </a:lnTo>
                  <a:lnTo>
                    <a:pt x="2428903" y="5142565"/>
                  </a:lnTo>
                  <a:lnTo>
                    <a:pt x="2476805" y="5144773"/>
                  </a:lnTo>
                  <a:lnTo>
                    <a:pt x="2524931" y="5146102"/>
                  </a:lnTo>
                  <a:lnTo>
                    <a:pt x="2573274" y="5146548"/>
                  </a:lnTo>
                  <a:lnTo>
                    <a:pt x="2621616" y="5146102"/>
                  </a:lnTo>
                  <a:lnTo>
                    <a:pt x="2669742" y="5144773"/>
                  </a:lnTo>
                  <a:lnTo>
                    <a:pt x="2717644" y="5142565"/>
                  </a:lnTo>
                  <a:lnTo>
                    <a:pt x="2765314" y="5139489"/>
                  </a:lnTo>
                  <a:lnTo>
                    <a:pt x="2812744" y="5135551"/>
                  </a:lnTo>
                  <a:lnTo>
                    <a:pt x="2859928" y="5130759"/>
                  </a:lnTo>
                  <a:lnTo>
                    <a:pt x="2906856" y="5125122"/>
                  </a:lnTo>
                  <a:lnTo>
                    <a:pt x="2953522" y="5118645"/>
                  </a:lnTo>
                  <a:lnTo>
                    <a:pt x="2999917" y="5111339"/>
                  </a:lnTo>
                  <a:lnTo>
                    <a:pt x="3046033" y="5103210"/>
                  </a:lnTo>
                  <a:lnTo>
                    <a:pt x="3091864" y="5094266"/>
                  </a:lnTo>
                  <a:lnTo>
                    <a:pt x="3137400" y="5084514"/>
                  </a:lnTo>
                  <a:lnTo>
                    <a:pt x="3182635" y="5073964"/>
                  </a:lnTo>
                  <a:lnTo>
                    <a:pt x="3227560" y="5062622"/>
                  </a:lnTo>
                  <a:lnTo>
                    <a:pt x="3272168" y="5050496"/>
                  </a:lnTo>
                  <a:lnTo>
                    <a:pt x="3316451" y="5037594"/>
                  </a:lnTo>
                  <a:lnTo>
                    <a:pt x="3360401" y="5023923"/>
                  </a:lnTo>
                  <a:lnTo>
                    <a:pt x="3404010" y="5009492"/>
                  </a:lnTo>
                  <a:lnTo>
                    <a:pt x="3447271" y="4994309"/>
                  </a:lnTo>
                  <a:lnTo>
                    <a:pt x="3490176" y="4978380"/>
                  </a:lnTo>
                  <a:lnTo>
                    <a:pt x="3532717" y="4961715"/>
                  </a:lnTo>
                  <a:lnTo>
                    <a:pt x="3574887" y="4944320"/>
                  </a:lnTo>
                  <a:lnTo>
                    <a:pt x="3616677" y="4926203"/>
                  </a:lnTo>
                  <a:lnTo>
                    <a:pt x="3658079" y="4907373"/>
                  </a:lnTo>
                  <a:lnTo>
                    <a:pt x="3699087" y="4887836"/>
                  </a:lnTo>
                  <a:lnTo>
                    <a:pt x="3739692" y="4867602"/>
                  </a:lnTo>
                  <a:lnTo>
                    <a:pt x="3779886" y="4846676"/>
                  </a:lnTo>
                  <a:lnTo>
                    <a:pt x="3819662" y="4825068"/>
                  </a:lnTo>
                  <a:lnTo>
                    <a:pt x="3859011" y="4802785"/>
                  </a:lnTo>
                  <a:lnTo>
                    <a:pt x="3897927" y="4779835"/>
                  </a:lnTo>
                  <a:lnTo>
                    <a:pt x="3936401" y="4756226"/>
                  </a:lnTo>
                  <a:lnTo>
                    <a:pt x="3974426" y="4731965"/>
                  </a:lnTo>
                  <a:lnTo>
                    <a:pt x="4011993" y="4707060"/>
                  </a:lnTo>
                  <a:lnTo>
                    <a:pt x="4049096" y="4681518"/>
                  </a:lnTo>
                  <a:lnTo>
                    <a:pt x="4085726" y="4655349"/>
                  </a:lnTo>
                  <a:lnTo>
                    <a:pt x="4121875" y="4628559"/>
                  </a:lnTo>
                  <a:lnTo>
                    <a:pt x="4157535" y="4601157"/>
                  </a:lnTo>
                  <a:lnTo>
                    <a:pt x="4192700" y="4573149"/>
                  </a:lnTo>
                  <a:lnTo>
                    <a:pt x="4227361" y="4544544"/>
                  </a:lnTo>
                  <a:lnTo>
                    <a:pt x="4261510" y="4515350"/>
                  </a:lnTo>
                  <a:lnTo>
                    <a:pt x="4295140" y="4485574"/>
                  </a:lnTo>
                  <a:lnTo>
                    <a:pt x="4328242" y="4455224"/>
                  </a:lnTo>
                  <a:lnTo>
                    <a:pt x="4360810" y="4424308"/>
                  </a:lnTo>
                  <a:lnTo>
                    <a:pt x="4392834" y="4392834"/>
                  </a:lnTo>
                  <a:lnTo>
                    <a:pt x="4424308" y="4360810"/>
                  </a:lnTo>
                  <a:lnTo>
                    <a:pt x="4455224" y="4328242"/>
                  </a:lnTo>
                  <a:lnTo>
                    <a:pt x="4485574" y="4295140"/>
                  </a:lnTo>
                  <a:lnTo>
                    <a:pt x="4515350" y="4261510"/>
                  </a:lnTo>
                  <a:lnTo>
                    <a:pt x="4544544" y="4227361"/>
                  </a:lnTo>
                  <a:lnTo>
                    <a:pt x="4573149" y="4192700"/>
                  </a:lnTo>
                  <a:lnTo>
                    <a:pt x="4601157" y="4157535"/>
                  </a:lnTo>
                  <a:lnTo>
                    <a:pt x="4628559" y="4121875"/>
                  </a:lnTo>
                  <a:lnTo>
                    <a:pt x="4655349" y="4085726"/>
                  </a:lnTo>
                  <a:lnTo>
                    <a:pt x="4681518" y="4049096"/>
                  </a:lnTo>
                  <a:lnTo>
                    <a:pt x="4707060" y="4011993"/>
                  </a:lnTo>
                  <a:lnTo>
                    <a:pt x="4731965" y="3974426"/>
                  </a:lnTo>
                  <a:lnTo>
                    <a:pt x="4756226" y="3936401"/>
                  </a:lnTo>
                  <a:lnTo>
                    <a:pt x="4779835" y="3897927"/>
                  </a:lnTo>
                  <a:lnTo>
                    <a:pt x="4802785" y="3859011"/>
                  </a:lnTo>
                  <a:lnTo>
                    <a:pt x="4825068" y="3819662"/>
                  </a:lnTo>
                  <a:lnTo>
                    <a:pt x="4846676" y="3779886"/>
                  </a:lnTo>
                  <a:lnTo>
                    <a:pt x="4867602" y="3739692"/>
                  </a:lnTo>
                  <a:lnTo>
                    <a:pt x="4887836" y="3699087"/>
                  </a:lnTo>
                  <a:lnTo>
                    <a:pt x="4907373" y="3658079"/>
                  </a:lnTo>
                  <a:lnTo>
                    <a:pt x="4926203" y="3616677"/>
                  </a:lnTo>
                  <a:lnTo>
                    <a:pt x="4944320" y="3574887"/>
                  </a:lnTo>
                  <a:lnTo>
                    <a:pt x="4961715" y="3532717"/>
                  </a:lnTo>
                  <a:lnTo>
                    <a:pt x="4978380" y="3490176"/>
                  </a:lnTo>
                  <a:lnTo>
                    <a:pt x="4994309" y="3447271"/>
                  </a:lnTo>
                  <a:lnTo>
                    <a:pt x="5009492" y="3404010"/>
                  </a:lnTo>
                  <a:lnTo>
                    <a:pt x="5023923" y="3360401"/>
                  </a:lnTo>
                  <a:lnTo>
                    <a:pt x="5037594" y="3316451"/>
                  </a:lnTo>
                  <a:lnTo>
                    <a:pt x="5050496" y="3272168"/>
                  </a:lnTo>
                  <a:lnTo>
                    <a:pt x="5062622" y="3227560"/>
                  </a:lnTo>
                  <a:lnTo>
                    <a:pt x="5073964" y="3182635"/>
                  </a:lnTo>
                  <a:lnTo>
                    <a:pt x="5084514" y="3137400"/>
                  </a:lnTo>
                  <a:lnTo>
                    <a:pt x="5094266" y="3091864"/>
                  </a:lnTo>
                  <a:lnTo>
                    <a:pt x="5103210" y="3046033"/>
                  </a:lnTo>
                  <a:lnTo>
                    <a:pt x="5111339" y="2999917"/>
                  </a:lnTo>
                  <a:lnTo>
                    <a:pt x="5118645" y="2953522"/>
                  </a:lnTo>
                  <a:lnTo>
                    <a:pt x="5125122" y="2906856"/>
                  </a:lnTo>
                  <a:lnTo>
                    <a:pt x="5130759" y="2859928"/>
                  </a:lnTo>
                  <a:lnTo>
                    <a:pt x="5135551" y="2812744"/>
                  </a:lnTo>
                  <a:lnTo>
                    <a:pt x="5139489" y="2765314"/>
                  </a:lnTo>
                  <a:lnTo>
                    <a:pt x="5142565" y="2717644"/>
                  </a:lnTo>
                  <a:lnTo>
                    <a:pt x="5144773" y="2669742"/>
                  </a:lnTo>
                  <a:lnTo>
                    <a:pt x="5146102" y="2621616"/>
                  </a:lnTo>
                  <a:lnTo>
                    <a:pt x="5146548" y="2573274"/>
                  </a:lnTo>
                  <a:lnTo>
                    <a:pt x="5146102" y="2524931"/>
                  </a:lnTo>
                  <a:lnTo>
                    <a:pt x="5144773" y="2476805"/>
                  </a:lnTo>
                  <a:lnTo>
                    <a:pt x="5142565" y="2428903"/>
                  </a:lnTo>
                  <a:lnTo>
                    <a:pt x="5139489" y="2381233"/>
                  </a:lnTo>
                  <a:lnTo>
                    <a:pt x="5135551" y="2333803"/>
                  </a:lnTo>
                  <a:lnTo>
                    <a:pt x="5130759" y="2286619"/>
                  </a:lnTo>
                  <a:lnTo>
                    <a:pt x="5125122" y="2239691"/>
                  </a:lnTo>
                  <a:lnTo>
                    <a:pt x="5118645" y="2193025"/>
                  </a:lnTo>
                  <a:lnTo>
                    <a:pt x="5111339" y="2146630"/>
                  </a:lnTo>
                  <a:lnTo>
                    <a:pt x="5103210" y="2100514"/>
                  </a:lnTo>
                  <a:lnTo>
                    <a:pt x="5094266" y="2054683"/>
                  </a:lnTo>
                  <a:lnTo>
                    <a:pt x="5084514" y="2009147"/>
                  </a:lnTo>
                  <a:lnTo>
                    <a:pt x="5073964" y="1963912"/>
                  </a:lnTo>
                  <a:lnTo>
                    <a:pt x="5062622" y="1918987"/>
                  </a:lnTo>
                  <a:lnTo>
                    <a:pt x="5050496" y="1874379"/>
                  </a:lnTo>
                  <a:lnTo>
                    <a:pt x="5037594" y="1830096"/>
                  </a:lnTo>
                  <a:lnTo>
                    <a:pt x="5023923" y="1786146"/>
                  </a:lnTo>
                  <a:lnTo>
                    <a:pt x="5009492" y="1742537"/>
                  </a:lnTo>
                  <a:lnTo>
                    <a:pt x="4994309" y="1699276"/>
                  </a:lnTo>
                  <a:lnTo>
                    <a:pt x="4978380" y="1656371"/>
                  </a:lnTo>
                  <a:lnTo>
                    <a:pt x="4961715" y="1613830"/>
                  </a:lnTo>
                  <a:lnTo>
                    <a:pt x="4944320" y="1571660"/>
                  </a:lnTo>
                  <a:lnTo>
                    <a:pt x="4926203" y="1529870"/>
                  </a:lnTo>
                  <a:lnTo>
                    <a:pt x="4907373" y="1488468"/>
                  </a:lnTo>
                  <a:lnTo>
                    <a:pt x="4887836" y="1447460"/>
                  </a:lnTo>
                  <a:lnTo>
                    <a:pt x="4867602" y="1406855"/>
                  </a:lnTo>
                  <a:lnTo>
                    <a:pt x="4846676" y="1366661"/>
                  </a:lnTo>
                  <a:lnTo>
                    <a:pt x="4825068" y="1326885"/>
                  </a:lnTo>
                  <a:lnTo>
                    <a:pt x="4802785" y="1287536"/>
                  </a:lnTo>
                  <a:lnTo>
                    <a:pt x="4779835" y="1248620"/>
                  </a:lnTo>
                  <a:lnTo>
                    <a:pt x="4756226" y="1210146"/>
                  </a:lnTo>
                  <a:lnTo>
                    <a:pt x="4731965" y="1172121"/>
                  </a:lnTo>
                  <a:lnTo>
                    <a:pt x="4707060" y="1134554"/>
                  </a:lnTo>
                  <a:lnTo>
                    <a:pt x="4681518" y="1097451"/>
                  </a:lnTo>
                  <a:lnTo>
                    <a:pt x="4655349" y="1060821"/>
                  </a:lnTo>
                  <a:lnTo>
                    <a:pt x="4628559" y="1024672"/>
                  </a:lnTo>
                  <a:lnTo>
                    <a:pt x="4601157" y="989012"/>
                  </a:lnTo>
                  <a:lnTo>
                    <a:pt x="4573149" y="953847"/>
                  </a:lnTo>
                  <a:lnTo>
                    <a:pt x="4544544" y="919186"/>
                  </a:lnTo>
                  <a:lnTo>
                    <a:pt x="4515350" y="885037"/>
                  </a:lnTo>
                  <a:lnTo>
                    <a:pt x="4485574" y="851407"/>
                  </a:lnTo>
                  <a:lnTo>
                    <a:pt x="4455224" y="818305"/>
                  </a:lnTo>
                  <a:lnTo>
                    <a:pt x="4424308" y="785737"/>
                  </a:lnTo>
                  <a:lnTo>
                    <a:pt x="4392834" y="753713"/>
                  </a:lnTo>
                  <a:lnTo>
                    <a:pt x="4360810" y="722239"/>
                  </a:lnTo>
                  <a:lnTo>
                    <a:pt x="4328242" y="691323"/>
                  </a:lnTo>
                  <a:lnTo>
                    <a:pt x="4295140" y="660973"/>
                  </a:lnTo>
                  <a:lnTo>
                    <a:pt x="4261510" y="631197"/>
                  </a:lnTo>
                  <a:lnTo>
                    <a:pt x="4227361" y="602003"/>
                  </a:lnTo>
                  <a:lnTo>
                    <a:pt x="4192700" y="573398"/>
                  </a:lnTo>
                  <a:lnTo>
                    <a:pt x="4157535" y="545390"/>
                  </a:lnTo>
                  <a:lnTo>
                    <a:pt x="4121875" y="517988"/>
                  </a:lnTo>
                  <a:lnTo>
                    <a:pt x="4085726" y="491198"/>
                  </a:lnTo>
                  <a:lnTo>
                    <a:pt x="4049096" y="465029"/>
                  </a:lnTo>
                  <a:lnTo>
                    <a:pt x="4011993" y="439487"/>
                  </a:lnTo>
                  <a:lnTo>
                    <a:pt x="3974426" y="414582"/>
                  </a:lnTo>
                  <a:lnTo>
                    <a:pt x="3936401" y="390321"/>
                  </a:lnTo>
                  <a:lnTo>
                    <a:pt x="3897927" y="366712"/>
                  </a:lnTo>
                  <a:lnTo>
                    <a:pt x="3859011" y="343762"/>
                  </a:lnTo>
                  <a:lnTo>
                    <a:pt x="3819662" y="321479"/>
                  </a:lnTo>
                  <a:lnTo>
                    <a:pt x="3779886" y="299871"/>
                  </a:lnTo>
                  <a:lnTo>
                    <a:pt x="3739692" y="278945"/>
                  </a:lnTo>
                  <a:lnTo>
                    <a:pt x="3699087" y="258711"/>
                  </a:lnTo>
                  <a:lnTo>
                    <a:pt x="3658079" y="239174"/>
                  </a:lnTo>
                  <a:lnTo>
                    <a:pt x="3616677" y="220344"/>
                  </a:lnTo>
                  <a:lnTo>
                    <a:pt x="3574887" y="202227"/>
                  </a:lnTo>
                  <a:lnTo>
                    <a:pt x="3532717" y="184832"/>
                  </a:lnTo>
                  <a:lnTo>
                    <a:pt x="3490176" y="168167"/>
                  </a:lnTo>
                  <a:lnTo>
                    <a:pt x="3447271" y="152238"/>
                  </a:lnTo>
                  <a:lnTo>
                    <a:pt x="3404010" y="137055"/>
                  </a:lnTo>
                  <a:lnTo>
                    <a:pt x="3360401" y="122624"/>
                  </a:lnTo>
                  <a:lnTo>
                    <a:pt x="3316451" y="108953"/>
                  </a:lnTo>
                  <a:lnTo>
                    <a:pt x="3272168" y="96051"/>
                  </a:lnTo>
                  <a:lnTo>
                    <a:pt x="3227560" y="83925"/>
                  </a:lnTo>
                  <a:lnTo>
                    <a:pt x="3182635" y="72583"/>
                  </a:lnTo>
                  <a:lnTo>
                    <a:pt x="3137400" y="62033"/>
                  </a:lnTo>
                  <a:lnTo>
                    <a:pt x="3091864" y="52281"/>
                  </a:lnTo>
                  <a:lnTo>
                    <a:pt x="3046033" y="43337"/>
                  </a:lnTo>
                  <a:lnTo>
                    <a:pt x="2999917" y="35208"/>
                  </a:lnTo>
                  <a:lnTo>
                    <a:pt x="2953522" y="27902"/>
                  </a:lnTo>
                  <a:lnTo>
                    <a:pt x="2906856" y="21425"/>
                  </a:lnTo>
                  <a:lnTo>
                    <a:pt x="2859928" y="15788"/>
                  </a:lnTo>
                  <a:lnTo>
                    <a:pt x="2812744" y="10996"/>
                  </a:lnTo>
                  <a:lnTo>
                    <a:pt x="2765314" y="7058"/>
                  </a:lnTo>
                  <a:lnTo>
                    <a:pt x="2717644" y="3982"/>
                  </a:lnTo>
                  <a:lnTo>
                    <a:pt x="2669742" y="1774"/>
                  </a:lnTo>
                  <a:lnTo>
                    <a:pt x="2621616" y="445"/>
                  </a:lnTo>
                  <a:lnTo>
                    <a:pt x="2573274" y="0"/>
                  </a:lnTo>
                  <a:close/>
                </a:path>
              </a:pathLst>
            </a:custGeom>
            <a:solidFill>
              <a:srgbClr val="0A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05445" y="1936495"/>
              <a:ext cx="3940555" cy="13413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99601" y="3645992"/>
              <a:ext cx="2776220" cy="5702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2120" y="4413249"/>
              <a:ext cx="5655945" cy="2834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91594" y="4413249"/>
              <a:ext cx="130301" cy="2834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4000" y="4650993"/>
              <a:ext cx="5961126" cy="2834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42665" y="4894833"/>
              <a:ext cx="6358382" cy="28346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83611" y="5138623"/>
              <a:ext cx="5640450" cy="28376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221217" y="3316985"/>
              <a:ext cx="2742565" cy="0"/>
            </a:xfrm>
            <a:custGeom>
              <a:avLst/>
              <a:gdLst/>
              <a:ahLst/>
              <a:cxnLst/>
              <a:rect l="l" t="t" r="r" b="b"/>
              <a:pathLst>
                <a:path w="2742565">
                  <a:moveTo>
                    <a:pt x="0" y="0"/>
                  </a:moveTo>
                  <a:lnTo>
                    <a:pt x="2742437" y="0"/>
                  </a:lnTo>
                </a:path>
              </a:pathLst>
            </a:custGeom>
            <a:ln w="19050">
              <a:solidFill>
                <a:srgbClr val="F086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-27813" y="2761869"/>
            <a:ext cx="4395470" cy="4124960"/>
            <a:chOff x="-27813" y="2761869"/>
            <a:chExt cx="4395470" cy="412496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790444"/>
              <a:ext cx="4338828" cy="406755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61" y="2790444"/>
              <a:ext cx="4338320" cy="4067810"/>
            </a:xfrm>
            <a:custGeom>
              <a:avLst/>
              <a:gdLst/>
              <a:ahLst/>
              <a:cxnLst/>
              <a:rect l="l" t="t" r="r" b="b"/>
              <a:pathLst>
                <a:path w="4338320" h="4067809">
                  <a:moveTo>
                    <a:pt x="0" y="805103"/>
                  </a:moveTo>
                  <a:lnTo>
                    <a:pt x="38806" y="763877"/>
                  </a:lnTo>
                  <a:lnTo>
                    <a:pt x="70089" y="732043"/>
                  </a:lnTo>
                  <a:lnTo>
                    <a:pt x="101933" y="700769"/>
                  </a:lnTo>
                  <a:lnTo>
                    <a:pt x="134329" y="670063"/>
                  </a:lnTo>
                  <a:lnTo>
                    <a:pt x="167269" y="639933"/>
                  </a:lnTo>
                  <a:lnTo>
                    <a:pt x="200744" y="610387"/>
                  </a:lnTo>
                  <a:lnTo>
                    <a:pt x="234747" y="581434"/>
                  </a:lnTo>
                  <a:lnTo>
                    <a:pt x="269270" y="553080"/>
                  </a:lnTo>
                  <a:lnTo>
                    <a:pt x="304304" y="525336"/>
                  </a:lnTo>
                  <a:lnTo>
                    <a:pt x="339842" y="498207"/>
                  </a:lnTo>
                  <a:lnTo>
                    <a:pt x="375875" y="471704"/>
                  </a:lnTo>
                  <a:lnTo>
                    <a:pt x="412395" y="445833"/>
                  </a:lnTo>
                  <a:lnTo>
                    <a:pt x="449395" y="420603"/>
                  </a:lnTo>
                  <a:lnTo>
                    <a:pt x="486865" y="396022"/>
                  </a:lnTo>
                  <a:lnTo>
                    <a:pt x="524799" y="372097"/>
                  </a:lnTo>
                  <a:lnTo>
                    <a:pt x="563187" y="348838"/>
                  </a:lnTo>
                  <a:lnTo>
                    <a:pt x="602022" y="326252"/>
                  </a:lnTo>
                  <a:lnTo>
                    <a:pt x="641296" y="304348"/>
                  </a:lnTo>
                  <a:lnTo>
                    <a:pt x="681001" y="283132"/>
                  </a:lnTo>
                  <a:lnTo>
                    <a:pt x="721128" y="262614"/>
                  </a:lnTo>
                  <a:lnTo>
                    <a:pt x="761669" y="242802"/>
                  </a:lnTo>
                  <a:lnTo>
                    <a:pt x="802617" y="223703"/>
                  </a:lnTo>
                  <a:lnTo>
                    <a:pt x="843962" y="205326"/>
                  </a:lnTo>
                  <a:lnTo>
                    <a:pt x="885698" y="187679"/>
                  </a:lnTo>
                  <a:lnTo>
                    <a:pt x="927817" y="170770"/>
                  </a:lnTo>
                  <a:lnTo>
                    <a:pt x="970309" y="154606"/>
                  </a:lnTo>
                  <a:lnTo>
                    <a:pt x="1013166" y="139197"/>
                  </a:lnTo>
                  <a:lnTo>
                    <a:pt x="1056382" y="124550"/>
                  </a:lnTo>
                  <a:lnTo>
                    <a:pt x="1099947" y="110673"/>
                  </a:lnTo>
                  <a:lnTo>
                    <a:pt x="1143854" y="97575"/>
                  </a:lnTo>
                  <a:lnTo>
                    <a:pt x="1188095" y="85263"/>
                  </a:lnTo>
                  <a:lnTo>
                    <a:pt x="1232660" y="73745"/>
                  </a:lnTo>
                  <a:lnTo>
                    <a:pt x="1277543" y="63030"/>
                  </a:lnTo>
                  <a:lnTo>
                    <a:pt x="1322736" y="53126"/>
                  </a:lnTo>
                  <a:lnTo>
                    <a:pt x="1368229" y="44040"/>
                  </a:lnTo>
                  <a:lnTo>
                    <a:pt x="1414015" y="35782"/>
                  </a:lnTo>
                  <a:lnTo>
                    <a:pt x="1460087" y="28358"/>
                  </a:lnTo>
                  <a:lnTo>
                    <a:pt x="1506435" y="21778"/>
                  </a:lnTo>
                  <a:lnTo>
                    <a:pt x="1553052" y="16048"/>
                  </a:lnTo>
                  <a:lnTo>
                    <a:pt x="1599929" y="11178"/>
                  </a:lnTo>
                  <a:lnTo>
                    <a:pt x="1647059" y="7175"/>
                  </a:lnTo>
                  <a:lnTo>
                    <a:pt x="1694434" y="4048"/>
                  </a:lnTo>
                  <a:lnTo>
                    <a:pt x="1742045" y="1804"/>
                  </a:lnTo>
                  <a:lnTo>
                    <a:pt x="1789884" y="452"/>
                  </a:lnTo>
                  <a:lnTo>
                    <a:pt x="1837944" y="0"/>
                  </a:lnTo>
                  <a:lnTo>
                    <a:pt x="1886002" y="452"/>
                  </a:lnTo>
                  <a:lnTo>
                    <a:pt x="1933840" y="1804"/>
                  </a:lnTo>
                  <a:lnTo>
                    <a:pt x="1981450" y="4048"/>
                  </a:lnTo>
                  <a:lnTo>
                    <a:pt x="2028823" y="7175"/>
                  </a:lnTo>
                  <a:lnTo>
                    <a:pt x="2075952" y="11178"/>
                  </a:lnTo>
                  <a:lnTo>
                    <a:pt x="2122829" y="16048"/>
                  </a:lnTo>
                  <a:lnTo>
                    <a:pt x="2169445" y="21778"/>
                  </a:lnTo>
                  <a:lnTo>
                    <a:pt x="2215792" y="28358"/>
                  </a:lnTo>
                  <a:lnTo>
                    <a:pt x="2261862" y="35782"/>
                  </a:lnTo>
                  <a:lnTo>
                    <a:pt x="2307648" y="44040"/>
                  </a:lnTo>
                  <a:lnTo>
                    <a:pt x="2353141" y="53126"/>
                  </a:lnTo>
                  <a:lnTo>
                    <a:pt x="2398332" y="63030"/>
                  </a:lnTo>
                  <a:lnTo>
                    <a:pt x="2443215" y="73745"/>
                  </a:lnTo>
                  <a:lnTo>
                    <a:pt x="2487780" y="85263"/>
                  </a:lnTo>
                  <a:lnTo>
                    <a:pt x="2532020" y="97575"/>
                  </a:lnTo>
                  <a:lnTo>
                    <a:pt x="2575926" y="110673"/>
                  </a:lnTo>
                  <a:lnTo>
                    <a:pt x="2619491" y="124550"/>
                  </a:lnTo>
                  <a:lnTo>
                    <a:pt x="2662706" y="139197"/>
                  </a:lnTo>
                  <a:lnTo>
                    <a:pt x="2705564" y="154606"/>
                  </a:lnTo>
                  <a:lnTo>
                    <a:pt x="2748055" y="170770"/>
                  </a:lnTo>
                  <a:lnTo>
                    <a:pt x="2790173" y="187679"/>
                  </a:lnTo>
                  <a:lnTo>
                    <a:pt x="2831909" y="205326"/>
                  </a:lnTo>
                  <a:lnTo>
                    <a:pt x="2873254" y="223703"/>
                  </a:lnTo>
                  <a:lnTo>
                    <a:pt x="2914202" y="242802"/>
                  </a:lnTo>
                  <a:lnTo>
                    <a:pt x="2954743" y="262614"/>
                  </a:lnTo>
                  <a:lnTo>
                    <a:pt x="2994870" y="283132"/>
                  </a:lnTo>
                  <a:lnTo>
                    <a:pt x="3034574" y="304348"/>
                  </a:lnTo>
                  <a:lnTo>
                    <a:pt x="3073848" y="326252"/>
                  </a:lnTo>
                  <a:lnTo>
                    <a:pt x="3112683" y="348838"/>
                  </a:lnTo>
                  <a:lnTo>
                    <a:pt x="3151072" y="372097"/>
                  </a:lnTo>
                  <a:lnTo>
                    <a:pt x="3189005" y="396022"/>
                  </a:lnTo>
                  <a:lnTo>
                    <a:pt x="3226476" y="420603"/>
                  </a:lnTo>
                  <a:lnTo>
                    <a:pt x="3263475" y="445833"/>
                  </a:lnTo>
                  <a:lnTo>
                    <a:pt x="3299996" y="471704"/>
                  </a:lnTo>
                  <a:lnTo>
                    <a:pt x="3336029" y="498207"/>
                  </a:lnTo>
                  <a:lnTo>
                    <a:pt x="3371567" y="525336"/>
                  </a:lnTo>
                  <a:lnTo>
                    <a:pt x="3406601" y="553080"/>
                  </a:lnTo>
                  <a:lnTo>
                    <a:pt x="3441124" y="581434"/>
                  </a:lnTo>
                  <a:lnTo>
                    <a:pt x="3475128" y="610387"/>
                  </a:lnTo>
                  <a:lnTo>
                    <a:pt x="3508604" y="639933"/>
                  </a:lnTo>
                  <a:lnTo>
                    <a:pt x="3541544" y="670063"/>
                  </a:lnTo>
                  <a:lnTo>
                    <a:pt x="3573940" y="700769"/>
                  </a:lnTo>
                  <a:lnTo>
                    <a:pt x="3605784" y="732043"/>
                  </a:lnTo>
                  <a:lnTo>
                    <a:pt x="3637068" y="763877"/>
                  </a:lnTo>
                  <a:lnTo>
                    <a:pt x="3667784" y="796263"/>
                  </a:lnTo>
                  <a:lnTo>
                    <a:pt x="3697923" y="829193"/>
                  </a:lnTo>
                  <a:lnTo>
                    <a:pt x="3727478" y="862658"/>
                  </a:lnTo>
                  <a:lnTo>
                    <a:pt x="3756441" y="896651"/>
                  </a:lnTo>
                  <a:lnTo>
                    <a:pt x="3784804" y="931163"/>
                  </a:lnTo>
                  <a:lnTo>
                    <a:pt x="3812557" y="966187"/>
                  </a:lnTo>
                  <a:lnTo>
                    <a:pt x="3839694" y="1001714"/>
                  </a:lnTo>
                  <a:lnTo>
                    <a:pt x="3866206" y="1037736"/>
                  </a:lnTo>
                  <a:lnTo>
                    <a:pt x="3892086" y="1074245"/>
                  </a:lnTo>
                  <a:lnTo>
                    <a:pt x="3917324" y="1111233"/>
                  </a:lnTo>
                  <a:lnTo>
                    <a:pt x="3941913" y="1148692"/>
                  </a:lnTo>
                  <a:lnTo>
                    <a:pt x="3965845" y="1186614"/>
                  </a:lnTo>
                  <a:lnTo>
                    <a:pt x="3989112" y="1224991"/>
                  </a:lnTo>
                  <a:lnTo>
                    <a:pt x="4011705" y="1263814"/>
                  </a:lnTo>
                  <a:lnTo>
                    <a:pt x="4033617" y="1303076"/>
                  </a:lnTo>
                  <a:lnTo>
                    <a:pt x="4054839" y="1342768"/>
                  </a:lnTo>
                  <a:lnTo>
                    <a:pt x="4075364" y="1382883"/>
                  </a:lnTo>
                  <a:lnTo>
                    <a:pt x="4095182" y="1423412"/>
                  </a:lnTo>
                  <a:lnTo>
                    <a:pt x="4114287" y="1464347"/>
                  </a:lnTo>
                  <a:lnTo>
                    <a:pt x="4132670" y="1505680"/>
                  </a:lnTo>
                  <a:lnTo>
                    <a:pt x="4150323" y="1547404"/>
                  </a:lnTo>
                  <a:lnTo>
                    <a:pt x="4167238" y="1589509"/>
                  </a:lnTo>
                  <a:lnTo>
                    <a:pt x="4183407" y="1631988"/>
                  </a:lnTo>
                  <a:lnTo>
                    <a:pt x="4198821" y="1674833"/>
                  </a:lnTo>
                  <a:lnTo>
                    <a:pt x="4213473" y="1718035"/>
                  </a:lnTo>
                  <a:lnTo>
                    <a:pt x="4227355" y="1761587"/>
                  </a:lnTo>
                  <a:lnTo>
                    <a:pt x="4240458" y="1805481"/>
                  </a:lnTo>
                  <a:lnTo>
                    <a:pt x="4252774" y="1849708"/>
                  </a:lnTo>
                  <a:lnTo>
                    <a:pt x="4264295" y="1894260"/>
                  </a:lnTo>
                  <a:lnTo>
                    <a:pt x="4275014" y="1939129"/>
                  </a:lnTo>
                  <a:lnTo>
                    <a:pt x="4284921" y="1984308"/>
                  </a:lnTo>
                  <a:lnTo>
                    <a:pt x="4294010" y="2029788"/>
                  </a:lnTo>
                  <a:lnTo>
                    <a:pt x="4302271" y="2075560"/>
                  </a:lnTo>
                  <a:lnTo>
                    <a:pt x="4309697" y="2121617"/>
                  </a:lnTo>
                  <a:lnTo>
                    <a:pt x="4316280" y="2167951"/>
                  </a:lnTo>
                  <a:lnTo>
                    <a:pt x="4322011" y="2214554"/>
                  </a:lnTo>
                  <a:lnTo>
                    <a:pt x="4326883" y="2261417"/>
                  </a:lnTo>
                  <a:lnTo>
                    <a:pt x="4330887" y="2308533"/>
                  </a:lnTo>
                  <a:lnTo>
                    <a:pt x="4334016" y="2355893"/>
                  </a:lnTo>
                  <a:lnTo>
                    <a:pt x="4336260" y="2403490"/>
                  </a:lnTo>
                  <a:lnTo>
                    <a:pt x="4337613" y="2451315"/>
                  </a:lnTo>
                  <a:lnTo>
                    <a:pt x="4338066" y="2499359"/>
                  </a:lnTo>
                  <a:lnTo>
                    <a:pt x="4337613" y="2547404"/>
                  </a:lnTo>
                  <a:lnTo>
                    <a:pt x="4336260" y="2595229"/>
                  </a:lnTo>
                  <a:lnTo>
                    <a:pt x="4334016" y="2642826"/>
                  </a:lnTo>
                  <a:lnTo>
                    <a:pt x="4330887" y="2690186"/>
                  </a:lnTo>
                  <a:lnTo>
                    <a:pt x="4326883" y="2737302"/>
                  </a:lnTo>
                  <a:lnTo>
                    <a:pt x="4322011" y="2784165"/>
                  </a:lnTo>
                  <a:lnTo>
                    <a:pt x="4316280" y="2830768"/>
                  </a:lnTo>
                  <a:lnTo>
                    <a:pt x="4309697" y="2877102"/>
                  </a:lnTo>
                  <a:lnTo>
                    <a:pt x="4302271" y="2923159"/>
                  </a:lnTo>
                  <a:lnTo>
                    <a:pt x="4294010" y="2968931"/>
                  </a:lnTo>
                  <a:lnTo>
                    <a:pt x="4284921" y="3014411"/>
                  </a:lnTo>
                  <a:lnTo>
                    <a:pt x="4275014" y="3059590"/>
                  </a:lnTo>
                  <a:lnTo>
                    <a:pt x="4264295" y="3104459"/>
                  </a:lnTo>
                  <a:lnTo>
                    <a:pt x="4252774" y="3149011"/>
                  </a:lnTo>
                  <a:lnTo>
                    <a:pt x="4240458" y="3193238"/>
                  </a:lnTo>
                  <a:lnTo>
                    <a:pt x="4227355" y="3237132"/>
                  </a:lnTo>
                  <a:lnTo>
                    <a:pt x="4213473" y="3280684"/>
                  </a:lnTo>
                  <a:lnTo>
                    <a:pt x="4198821" y="3323886"/>
                  </a:lnTo>
                  <a:lnTo>
                    <a:pt x="4183407" y="3366731"/>
                  </a:lnTo>
                  <a:lnTo>
                    <a:pt x="4167238" y="3409210"/>
                  </a:lnTo>
                  <a:lnTo>
                    <a:pt x="4150323" y="3451315"/>
                  </a:lnTo>
                  <a:lnTo>
                    <a:pt x="4132670" y="3493039"/>
                  </a:lnTo>
                  <a:lnTo>
                    <a:pt x="4114287" y="3534372"/>
                  </a:lnTo>
                  <a:lnTo>
                    <a:pt x="4095182" y="3575307"/>
                  </a:lnTo>
                  <a:lnTo>
                    <a:pt x="4075364" y="3615836"/>
                  </a:lnTo>
                  <a:lnTo>
                    <a:pt x="4054839" y="3655951"/>
                  </a:lnTo>
                  <a:lnTo>
                    <a:pt x="4033617" y="3695643"/>
                  </a:lnTo>
                  <a:lnTo>
                    <a:pt x="4011705" y="3734905"/>
                  </a:lnTo>
                  <a:lnTo>
                    <a:pt x="3989112" y="3773728"/>
                  </a:lnTo>
                  <a:lnTo>
                    <a:pt x="3965845" y="3812105"/>
                  </a:lnTo>
                  <a:lnTo>
                    <a:pt x="3941913" y="3850027"/>
                  </a:lnTo>
                  <a:lnTo>
                    <a:pt x="3917324" y="3887486"/>
                  </a:lnTo>
                  <a:lnTo>
                    <a:pt x="3892086" y="3924474"/>
                  </a:lnTo>
                  <a:lnTo>
                    <a:pt x="3866206" y="3960983"/>
                  </a:lnTo>
                  <a:lnTo>
                    <a:pt x="3839694" y="3997005"/>
                  </a:lnTo>
                  <a:lnTo>
                    <a:pt x="3812557" y="4032532"/>
                  </a:lnTo>
                  <a:lnTo>
                    <a:pt x="3784804" y="4067555"/>
                  </a:lnTo>
                </a:path>
              </a:pathLst>
            </a:custGeom>
            <a:ln w="57150">
              <a:solidFill>
                <a:srgbClr val="F086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963292" y="0"/>
            <a:ext cx="3262629" cy="2670175"/>
            <a:chOff x="1963292" y="0"/>
            <a:chExt cx="3262629" cy="2670175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91867" y="0"/>
              <a:ext cx="3204972" cy="261366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991867" y="758"/>
              <a:ext cx="3205480" cy="2613025"/>
            </a:xfrm>
            <a:custGeom>
              <a:avLst/>
              <a:gdLst/>
              <a:ahLst/>
              <a:cxnLst/>
              <a:rect l="l" t="t" r="r" b="b"/>
              <a:pathLst>
                <a:path w="3205479" h="2613025">
                  <a:moveTo>
                    <a:pt x="0" y="1010415"/>
                  </a:moveTo>
                  <a:lnTo>
                    <a:pt x="708" y="962309"/>
                  </a:lnTo>
                  <a:lnTo>
                    <a:pt x="2819" y="914555"/>
                  </a:lnTo>
                  <a:lnTo>
                    <a:pt x="6314" y="867172"/>
                  </a:lnTo>
                  <a:lnTo>
                    <a:pt x="11172" y="820182"/>
                  </a:lnTo>
                  <a:lnTo>
                    <a:pt x="17374" y="773604"/>
                  </a:lnTo>
                  <a:lnTo>
                    <a:pt x="24900" y="727457"/>
                  </a:lnTo>
                  <a:lnTo>
                    <a:pt x="33729" y="681762"/>
                  </a:lnTo>
                  <a:lnTo>
                    <a:pt x="43843" y="636538"/>
                  </a:lnTo>
                  <a:lnTo>
                    <a:pt x="55222" y="591806"/>
                  </a:lnTo>
                  <a:lnTo>
                    <a:pt x="67844" y="547584"/>
                  </a:lnTo>
                  <a:lnTo>
                    <a:pt x="81692" y="503893"/>
                  </a:lnTo>
                  <a:lnTo>
                    <a:pt x="96744" y="460752"/>
                  </a:lnTo>
                  <a:lnTo>
                    <a:pt x="112982" y="418182"/>
                  </a:lnTo>
                  <a:lnTo>
                    <a:pt x="130385" y="376203"/>
                  </a:lnTo>
                  <a:lnTo>
                    <a:pt x="148933" y="334833"/>
                  </a:lnTo>
                  <a:lnTo>
                    <a:pt x="168607" y="294093"/>
                  </a:lnTo>
                  <a:lnTo>
                    <a:pt x="189386" y="254003"/>
                  </a:lnTo>
                  <a:lnTo>
                    <a:pt x="211252" y="214583"/>
                  </a:lnTo>
                  <a:lnTo>
                    <a:pt x="234183" y="175852"/>
                  </a:lnTo>
                  <a:lnTo>
                    <a:pt x="258161" y="137830"/>
                  </a:lnTo>
                  <a:lnTo>
                    <a:pt x="283166" y="100537"/>
                  </a:lnTo>
                  <a:lnTo>
                    <a:pt x="309176" y="63993"/>
                  </a:lnTo>
                  <a:lnTo>
                    <a:pt x="336174" y="28218"/>
                  </a:lnTo>
                  <a:lnTo>
                    <a:pt x="358729" y="0"/>
                  </a:lnTo>
                </a:path>
                <a:path w="3205479" h="2613025">
                  <a:moveTo>
                    <a:pt x="2846242" y="0"/>
                  </a:moveTo>
                  <a:lnTo>
                    <a:pt x="2895795" y="63993"/>
                  </a:lnTo>
                  <a:lnTo>
                    <a:pt x="2921805" y="100537"/>
                  </a:lnTo>
                  <a:lnTo>
                    <a:pt x="2946810" y="137830"/>
                  </a:lnTo>
                  <a:lnTo>
                    <a:pt x="2970788" y="175852"/>
                  </a:lnTo>
                  <a:lnTo>
                    <a:pt x="2993719" y="214583"/>
                  </a:lnTo>
                  <a:lnTo>
                    <a:pt x="3015585" y="254003"/>
                  </a:lnTo>
                  <a:lnTo>
                    <a:pt x="3036364" y="294093"/>
                  </a:lnTo>
                  <a:lnTo>
                    <a:pt x="3056038" y="334833"/>
                  </a:lnTo>
                  <a:lnTo>
                    <a:pt x="3074586" y="376203"/>
                  </a:lnTo>
                  <a:lnTo>
                    <a:pt x="3091989" y="418182"/>
                  </a:lnTo>
                  <a:lnTo>
                    <a:pt x="3108227" y="460752"/>
                  </a:lnTo>
                  <a:lnTo>
                    <a:pt x="3123279" y="503893"/>
                  </a:lnTo>
                  <a:lnTo>
                    <a:pt x="3137127" y="547584"/>
                  </a:lnTo>
                  <a:lnTo>
                    <a:pt x="3149749" y="591806"/>
                  </a:lnTo>
                  <a:lnTo>
                    <a:pt x="3161128" y="636538"/>
                  </a:lnTo>
                  <a:lnTo>
                    <a:pt x="3171242" y="681762"/>
                  </a:lnTo>
                  <a:lnTo>
                    <a:pt x="3180071" y="727457"/>
                  </a:lnTo>
                  <a:lnTo>
                    <a:pt x="3187597" y="773604"/>
                  </a:lnTo>
                  <a:lnTo>
                    <a:pt x="3193799" y="820182"/>
                  </a:lnTo>
                  <a:lnTo>
                    <a:pt x="3198657" y="867172"/>
                  </a:lnTo>
                  <a:lnTo>
                    <a:pt x="3202152" y="914555"/>
                  </a:lnTo>
                  <a:lnTo>
                    <a:pt x="3204263" y="962309"/>
                  </a:lnTo>
                  <a:lnTo>
                    <a:pt x="3204972" y="1010415"/>
                  </a:lnTo>
                  <a:lnTo>
                    <a:pt x="3204263" y="1058522"/>
                  </a:lnTo>
                  <a:lnTo>
                    <a:pt x="3202152" y="1106276"/>
                  </a:lnTo>
                  <a:lnTo>
                    <a:pt x="3198657" y="1153658"/>
                  </a:lnTo>
                  <a:lnTo>
                    <a:pt x="3193799" y="1200649"/>
                  </a:lnTo>
                  <a:lnTo>
                    <a:pt x="3187597" y="1247227"/>
                  </a:lnTo>
                  <a:lnTo>
                    <a:pt x="3180071" y="1293373"/>
                  </a:lnTo>
                  <a:lnTo>
                    <a:pt x="3171242" y="1339069"/>
                  </a:lnTo>
                  <a:lnTo>
                    <a:pt x="3161128" y="1384293"/>
                  </a:lnTo>
                  <a:lnTo>
                    <a:pt x="3149749" y="1429025"/>
                  </a:lnTo>
                  <a:lnTo>
                    <a:pt x="3137127" y="1473247"/>
                  </a:lnTo>
                  <a:lnTo>
                    <a:pt x="3123279" y="1516938"/>
                  </a:lnTo>
                  <a:lnTo>
                    <a:pt x="3108227" y="1560079"/>
                  </a:lnTo>
                  <a:lnTo>
                    <a:pt x="3091989" y="1602649"/>
                  </a:lnTo>
                  <a:lnTo>
                    <a:pt x="3074586" y="1644628"/>
                  </a:lnTo>
                  <a:lnTo>
                    <a:pt x="3056038" y="1685998"/>
                  </a:lnTo>
                  <a:lnTo>
                    <a:pt x="3036364" y="1726738"/>
                  </a:lnTo>
                  <a:lnTo>
                    <a:pt x="3015585" y="1766828"/>
                  </a:lnTo>
                  <a:lnTo>
                    <a:pt x="2993719" y="1806248"/>
                  </a:lnTo>
                  <a:lnTo>
                    <a:pt x="2970788" y="1844979"/>
                  </a:lnTo>
                  <a:lnTo>
                    <a:pt x="2946810" y="1883001"/>
                  </a:lnTo>
                  <a:lnTo>
                    <a:pt x="2921805" y="1920294"/>
                  </a:lnTo>
                  <a:lnTo>
                    <a:pt x="2895795" y="1956838"/>
                  </a:lnTo>
                  <a:lnTo>
                    <a:pt x="2868797" y="1992613"/>
                  </a:lnTo>
                  <a:lnTo>
                    <a:pt x="2840832" y="2027600"/>
                  </a:lnTo>
                  <a:lnTo>
                    <a:pt x="2811920" y="2061778"/>
                  </a:lnTo>
                  <a:lnTo>
                    <a:pt x="2782081" y="2095128"/>
                  </a:lnTo>
                  <a:lnTo>
                    <a:pt x="2751335" y="2127630"/>
                  </a:lnTo>
                  <a:lnTo>
                    <a:pt x="2719700" y="2159264"/>
                  </a:lnTo>
                  <a:lnTo>
                    <a:pt x="2687198" y="2190011"/>
                  </a:lnTo>
                  <a:lnTo>
                    <a:pt x="2653848" y="2219850"/>
                  </a:lnTo>
                  <a:lnTo>
                    <a:pt x="2619670" y="2248762"/>
                  </a:lnTo>
                  <a:lnTo>
                    <a:pt x="2584683" y="2276727"/>
                  </a:lnTo>
                  <a:lnTo>
                    <a:pt x="2548908" y="2303724"/>
                  </a:lnTo>
                  <a:lnTo>
                    <a:pt x="2512364" y="2329735"/>
                  </a:lnTo>
                  <a:lnTo>
                    <a:pt x="2475071" y="2354740"/>
                  </a:lnTo>
                  <a:lnTo>
                    <a:pt x="2437049" y="2378718"/>
                  </a:lnTo>
                  <a:lnTo>
                    <a:pt x="2398318" y="2401649"/>
                  </a:lnTo>
                  <a:lnTo>
                    <a:pt x="2358898" y="2423515"/>
                  </a:lnTo>
                  <a:lnTo>
                    <a:pt x="2318808" y="2444294"/>
                  </a:lnTo>
                  <a:lnTo>
                    <a:pt x="2278068" y="2463968"/>
                  </a:lnTo>
                  <a:lnTo>
                    <a:pt x="2236698" y="2482516"/>
                  </a:lnTo>
                  <a:lnTo>
                    <a:pt x="2194719" y="2499919"/>
                  </a:lnTo>
                  <a:lnTo>
                    <a:pt x="2152149" y="2516156"/>
                  </a:lnTo>
                  <a:lnTo>
                    <a:pt x="2109008" y="2531209"/>
                  </a:lnTo>
                  <a:lnTo>
                    <a:pt x="2065317" y="2545057"/>
                  </a:lnTo>
                  <a:lnTo>
                    <a:pt x="2021095" y="2557679"/>
                  </a:lnTo>
                  <a:lnTo>
                    <a:pt x="1976363" y="2569058"/>
                  </a:lnTo>
                  <a:lnTo>
                    <a:pt x="1931139" y="2579172"/>
                  </a:lnTo>
                  <a:lnTo>
                    <a:pt x="1885444" y="2588001"/>
                  </a:lnTo>
                  <a:lnTo>
                    <a:pt x="1839297" y="2595527"/>
                  </a:lnTo>
                  <a:lnTo>
                    <a:pt x="1792719" y="2601729"/>
                  </a:lnTo>
                  <a:lnTo>
                    <a:pt x="1745728" y="2606587"/>
                  </a:lnTo>
                  <a:lnTo>
                    <a:pt x="1698346" y="2610082"/>
                  </a:lnTo>
                  <a:lnTo>
                    <a:pt x="1650592" y="2612193"/>
                  </a:lnTo>
                  <a:lnTo>
                    <a:pt x="1602485" y="2612901"/>
                  </a:lnTo>
                  <a:lnTo>
                    <a:pt x="1554379" y="2612193"/>
                  </a:lnTo>
                  <a:lnTo>
                    <a:pt x="1506625" y="2610082"/>
                  </a:lnTo>
                  <a:lnTo>
                    <a:pt x="1459243" y="2606587"/>
                  </a:lnTo>
                  <a:lnTo>
                    <a:pt x="1412252" y="2601729"/>
                  </a:lnTo>
                  <a:lnTo>
                    <a:pt x="1365674" y="2595527"/>
                  </a:lnTo>
                  <a:lnTo>
                    <a:pt x="1319527" y="2588001"/>
                  </a:lnTo>
                  <a:lnTo>
                    <a:pt x="1273832" y="2579172"/>
                  </a:lnTo>
                  <a:lnTo>
                    <a:pt x="1228608" y="2569058"/>
                  </a:lnTo>
                  <a:lnTo>
                    <a:pt x="1183876" y="2557679"/>
                  </a:lnTo>
                  <a:lnTo>
                    <a:pt x="1139654" y="2545057"/>
                  </a:lnTo>
                  <a:lnTo>
                    <a:pt x="1095963" y="2531209"/>
                  </a:lnTo>
                  <a:lnTo>
                    <a:pt x="1052822" y="2516156"/>
                  </a:lnTo>
                  <a:lnTo>
                    <a:pt x="1010252" y="2499919"/>
                  </a:lnTo>
                  <a:lnTo>
                    <a:pt x="968273" y="2482516"/>
                  </a:lnTo>
                  <a:lnTo>
                    <a:pt x="926903" y="2463968"/>
                  </a:lnTo>
                  <a:lnTo>
                    <a:pt x="886163" y="2444294"/>
                  </a:lnTo>
                  <a:lnTo>
                    <a:pt x="846073" y="2423515"/>
                  </a:lnTo>
                  <a:lnTo>
                    <a:pt x="806653" y="2401649"/>
                  </a:lnTo>
                  <a:lnTo>
                    <a:pt x="767922" y="2378718"/>
                  </a:lnTo>
                  <a:lnTo>
                    <a:pt x="729900" y="2354740"/>
                  </a:lnTo>
                  <a:lnTo>
                    <a:pt x="692607" y="2329735"/>
                  </a:lnTo>
                  <a:lnTo>
                    <a:pt x="656063" y="2303724"/>
                  </a:lnTo>
                  <a:lnTo>
                    <a:pt x="620288" y="2276727"/>
                  </a:lnTo>
                  <a:lnTo>
                    <a:pt x="585301" y="2248762"/>
                  </a:lnTo>
                  <a:lnTo>
                    <a:pt x="551123" y="2219850"/>
                  </a:lnTo>
                  <a:lnTo>
                    <a:pt x="517773" y="2190011"/>
                  </a:lnTo>
                  <a:lnTo>
                    <a:pt x="485271" y="2159264"/>
                  </a:lnTo>
                  <a:lnTo>
                    <a:pt x="453636" y="2127630"/>
                  </a:lnTo>
                  <a:lnTo>
                    <a:pt x="422890" y="2095128"/>
                  </a:lnTo>
                  <a:lnTo>
                    <a:pt x="393051" y="2061778"/>
                  </a:lnTo>
                  <a:lnTo>
                    <a:pt x="364139" y="2027600"/>
                  </a:lnTo>
                  <a:lnTo>
                    <a:pt x="336174" y="1992613"/>
                  </a:lnTo>
                  <a:lnTo>
                    <a:pt x="309176" y="1956838"/>
                  </a:lnTo>
                  <a:lnTo>
                    <a:pt x="283166" y="1920294"/>
                  </a:lnTo>
                  <a:lnTo>
                    <a:pt x="258161" y="1883001"/>
                  </a:lnTo>
                  <a:lnTo>
                    <a:pt x="234183" y="1844979"/>
                  </a:lnTo>
                  <a:lnTo>
                    <a:pt x="211252" y="1806248"/>
                  </a:lnTo>
                  <a:lnTo>
                    <a:pt x="189386" y="1766828"/>
                  </a:lnTo>
                  <a:lnTo>
                    <a:pt x="168607" y="1726738"/>
                  </a:lnTo>
                  <a:lnTo>
                    <a:pt x="148933" y="1685998"/>
                  </a:lnTo>
                  <a:lnTo>
                    <a:pt x="130385" y="1644628"/>
                  </a:lnTo>
                  <a:lnTo>
                    <a:pt x="112982" y="1602649"/>
                  </a:lnTo>
                  <a:lnTo>
                    <a:pt x="96744" y="1560079"/>
                  </a:lnTo>
                  <a:lnTo>
                    <a:pt x="81692" y="1516938"/>
                  </a:lnTo>
                  <a:lnTo>
                    <a:pt x="67844" y="1473247"/>
                  </a:lnTo>
                  <a:lnTo>
                    <a:pt x="55222" y="1429025"/>
                  </a:lnTo>
                  <a:lnTo>
                    <a:pt x="43843" y="1384293"/>
                  </a:lnTo>
                  <a:lnTo>
                    <a:pt x="33729" y="1339069"/>
                  </a:lnTo>
                  <a:lnTo>
                    <a:pt x="24900" y="1293373"/>
                  </a:lnTo>
                  <a:lnTo>
                    <a:pt x="17374" y="1247227"/>
                  </a:lnTo>
                  <a:lnTo>
                    <a:pt x="11172" y="1200649"/>
                  </a:lnTo>
                  <a:lnTo>
                    <a:pt x="6314" y="1153658"/>
                  </a:lnTo>
                  <a:lnTo>
                    <a:pt x="2819" y="1106276"/>
                  </a:lnTo>
                  <a:lnTo>
                    <a:pt x="708" y="1058522"/>
                  </a:lnTo>
                  <a:lnTo>
                    <a:pt x="0" y="1010415"/>
                  </a:lnTo>
                </a:path>
              </a:pathLst>
            </a:custGeom>
            <a:ln w="57150">
              <a:solidFill>
                <a:srgbClr val="F086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-27813" y="919352"/>
            <a:ext cx="1308100" cy="1503680"/>
            <a:chOff x="-27813" y="919352"/>
            <a:chExt cx="1308100" cy="1503680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947927"/>
              <a:ext cx="1251203" cy="142811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61" y="947927"/>
              <a:ext cx="1250950" cy="1446530"/>
            </a:xfrm>
            <a:custGeom>
              <a:avLst/>
              <a:gdLst/>
              <a:ahLst/>
              <a:cxnLst/>
              <a:rect l="l" t="t" r="r" b="b"/>
              <a:pathLst>
                <a:path w="1250950" h="1446530">
                  <a:moveTo>
                    <a:pt x="0" y="228301"/>
                  </a:moveTo>
                  <a:lnTo>
                    <a:pt x="31909" y="196327"/>
                  </a:lnTo>
                  <a:lnTo>
                    <a:pt x="65182" y="166890"/>
                  </a:lnTo>
                  <a:lnTo>
                    <a:pt x="100228" y="139513"/>
                  </a:lnTo>
                  <a:lnTo>
                    <a:pt x="136953" y="114291"/>
                  </a:lnTo>
                  <a:lnTo>
                    <a:pt x="175262" y="91320"/>
                  </a:lnTo>
                  <a:lnTo>
                    <a:pt x="215059" y="70694"/>
                  </a:lnTo>
                  <a:lnTo>
                    <a:pt x="256249" y="52510"/>
                  </a:lnTo>
                  <a:lnTo>
                    <a:pt x="298736" y="36862"/>
                  </a:lnTo>
                  <a:lnTo>
                    <a:pt x="342426" y="23845"/>
                  </a:lnTo>
                  <a:lnTo>
                    <a:pt x="387223" y="13556"/>
                  </a:lnTo>
                  <a:lnTo>
                    <a:pt x="433032" y="6088"/>
                  </a:lnTo>
                  <a:lnTo>
                    <a:pt x="479757" y="1537"/>
                  </a:lnTo>
                  <a:lnTo>
                    <a:pt x="527304" y="0"/>
                  </a:lnTo>
                  <a:lnTo>
                    <a:pt x="574850" y="1537"/>
                  </a:lnTo>
                  <a:lnTo>
                    <a:pt x="621575" y="6088"/>
                  </a:lnTo>
                  <a:lnTo>
                    <a:pt x="667384" y="13556"/>
                  </a:lnTo>
                  <a:lnTo>
                    <a:pt x="712181" y="23845"/>
                  </a:lnTo>
                  <a:lnTo>
                    <a:pt x="755871" y="36862"/>
                  </a:lnTo>
                  <a:lnTo>
                    <a:pt x="798358" y="52510"/>
                  </a:lnTo>
                  <a:lnTo>
                    <a:pt x="839548" y="70694"/>
                  </a:lnTo>
                  <a:lnTo>
                    <a:pt x="879345" y="91320"/>
                  </a:lnTo>
                  <a:lnTo>
                    <a:pt x="917654" y="114291"/>
                  </a:lnTo>
                  <a:lnTo>
                    <a:pt x="954379" y="139513"/>
                  </a:lnTo>
                  <a:lnTo>
                    <a:pt x="989425" y="166890"/>
                  </a:lnTo>
                  <a:lnTo>
                    <a:pt x="1022698" y="196327"/>
                  </a:lnTo>
                  <a:lnTo>
                    <a:pt x="1054101" y="227728"/>
                  </a:lnTo>
                  <a:lnTo>
                    <a:pt x="1083539" y="261000"/>
                  </a:lnTo>
                  <a:lnTo>
                    <a:pt x="1110918" y="296046"/>
                  </a:lnTo>
                  <a:lnTo>
                    <a:pt x="1136141" y="332770"/>
                  </a:lnTo>
                  <a:lnTo>
                    <a:pt x="1159113" y="371079"/>
                  </a:lnTo>
                  <a:lnTo>
                    <a:pt x="1179740" y="410876"/>
                  </a:lnTo>
                  <a:lnTo>
                    <a:pt x="1197926" y="452067"/>
                  </a:lnTo>
                  <a:lnTo>
                    <a:pt x="1213575" y="494556"/>
                  </a:lnTo>
                  <a:lnTo>
                    <a:pt x="1226593" y="538247"/>
                  </a:lnTo>
                  <a:lnTo>
                    <a:pt x="1236884" y="583047"/>
                  </a:lnTo>
                  <a:lnTo>
                    <a:pt x="1244352" y="628858"/>
                  </a:lnTo>
                  <a:lnTo>
                    <a:pt x="1248903" y="675587"/>
                  </a:lnTo>
                  <a:lnTo>
                    <a:pt x="1250442" y="723138"/>
                  </a:lnTo>
                  <a:lnTo>
                    <a:pt x="1248903" y="770688"/>
                  </a:lnTo>
                  <a:lnTo>
                    <a:pt x="1244352" y="817417"/>
                  </a:lnTo>
                  <a:lnTo>
                    <a:pt x="1236884" y="863228"/>
                  </a:lnTo>
                  <a:lnTo>
                    <a:pt x="1226593" y="908028"/>
                  </a:lnTo>
                  <a:lnTo>
                    <a:pt x="1213575" y="951719"/>
                  </a:lnTo>
                  <a:lnTo>
                    <a:pt x="1197926" y="994208"/>
                  </a:lnTo>
                  <a:lnTo>
                    <a:pt x="1179740" y="1035399"/>
                  </a:lnTo>
                  <a:lnTo>
                    <a:pt x="1159113" y="1075196"/>
                  </a:lnTo>
                  <a:lnTo>
                    <a:pt x="1136141" y="1113505"/>
                  </a:lnTo>
                  <a:lnTo>
                    <a:pt x="1110918" y="1150229"/>
                  </a:lnTo>
                  <a:lnTo>
                    <a:pt x="1083539" y="1185275"/>
                  </a:lnTo>
                  <a:lnTo>
                    <a:pt x="1054101" y="1218547"/>
                  </a:lnTo>
                  <a:lnTo>
                    <a:pt x="1022698" y="1249948"/>
                  </a:lnTo>
                  <a:lnTo>
                    <a:pt x="989425" y="1279385"/>
                  </a:lnTo>
                  <a:lnTo>
                    <a:pt x="954379" y="1306762"/>
                  </a:lnTo>
                  <a:lnTo>
                    <a:pt x="917654" y="1331984"/>
                  </a:lnTo>
                  <a:lnTo>
                    <a:pt x="879345" y="1354955"/>
                  </a:lnTo>
                  <a:lnTo>
                    <a:pt x="839548" y="1375581"/>
                  </a:lnTo>
                  <a:lnTo>
                    <a:pt x="798358" y="1393765"/>
                  </a:lnTo>
                  <a:lnTo>
                    <a:pt x="755871" y="1409413"/>
                  </a:lnTo>
                  <a:lnTo>
                    <a:pt x="712181" y="1422430"/>
                  </a:lnTo>
                  <a:lnTo>
                    <a:pt x="667384" y="1432719"/>
                  </a:lnTo>
                  <a:lnTo>
                    <a:pt x="621575" y="1440187"/>
                  </a:lnTo>
                  <a:lnTo>
                    <a:pt x="574850" y="1444738"/>
                  </a:lnTo>
                  <a:lnTo>
                    <a:pt x="527304" y="1446276"/>
                  </a:lnTo>
                  <a:lnTo>
                    <a:pt x="479757" y="1444738"/>
                  </a:lnTo>
                  <a:lnTo>
                    <a:pt x="433032" y="1440187"/>
                  </a:lnTo>
                  <a:lnTo>
                    <a:pt x="387223" y="1432719"/>
                  </a:lnTo>
                  <a:lnTo>
                    <a:pt x="342426" y="1422430"/>
                  </a:lnTo>
                  <a:lnTo>
                    <a:pt x="298736" y="1409413"/>
                  </a:lnTo>
                  <a:lnTo>
                    <a:pt x="256249" y="1393765"/>
                  </a:lnTo>
                  <a:lnTo>
                    <a:pt x="215059" y="1375581"/>
                  </a:lnTo>
                  <a:lnTo>
                    <a:pt x="175262" y="1354955"/>
                  </a:lnTo>
                  <a:lnTo>
                    <a:pt x="136953" y="1331984"/>
                  </a:lnTo>
                  <a:lnTo>
                    <a:pt x="100228" y="1306762"/>
                  </a:lnTo>
                  <a:lnTo>
                    <a:pt x="65182" y="1279385"/>
                  </a:lnTo>
                  <a:lnTo>
                    <a:pt x="31909" y="1249948"/>
                  </a:lnTo>
                  <a:lnTo>
                    <a:pt x="506" y="1218547"/>
                  </a:lnTo>
                  <a:lnTo>
                    <a:pt x="0" y="1217974"/>
                  </a:lnTo>
                </a:path>
              </a:pathLst>
            </a:custGeom>
            <a:ln w="57150">
              <a:solidFill>
                <a:srgbClr val="F086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08788" y="233172"/>
            <a:ext cx="1457325" cy="200025"/>
            <a:chOff x="208788" y="233172"/>
            <a:chExt cx="1457325" cy="200025"/>
          </a:xfrm>
        </p:grpSpPr>
        <p:sp>
          <p:nvSpPr>
            <p:cNvPr id="23" name="object 23"/>
            <p:cNvSpPr/>
            <p:nvPr/>
          </p:nvSpPr>
          <p:spPr>
            <a:xfrm>
              <a:off x="1464563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2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4" y="199643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8" y="99822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0A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86255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71" y="7846"/>
                  </a:lnTo>
                  <a:lnTo>
                    <a:pt x="29241" y="29241"/>
                  </a:lnTo>
                  <a:lnTo>
                    <a:pt x="7846" y="60971"/>
                  </a:lnTo>
                  <a:lnTo>
                    <a:pt x="0" y="99822"/>
                  </a:lnTo>
                  <a:lnTo>
                    <a:pt x="7846" y="138672"/>
                  </a:lnTo>
                  <a:lnTo>
                    <a:pt x="29241" y="170402"/>
                  </a:lnTo>
                  <a:lnTo>
                    <a:pt x="60971" y="191797"/>
                  </a:lnTo>
                  <a:lnTo>
                    <a:pt x="99822" y="199643"/>
                  </a:lnTo>
                  <a:lnTo>
                    <a:pt x="138672" y="191797"/>
                  </a:lnTo>
                  <a:lnTo>
                    <a:pt x="170402" y="170402"/>
                  </a:lnTo>
                  <a:lnTo>
                    <a:pt x="191797" y="138672"/>
                  </a:lnTo>
                  <a:lnTo>
                    <a:pt x="199644" y="99822"/>
                  </a:lnTo>
                  <a:lnTo>
                    <a:pt x="191797" y="60971"/>
                  </a:lnTo>
                  <a:lnTo>
                    <a:pt x="170402" y="29241"/>
                  </a:lnTo>
                  <a:lnTo>
                    <a:pt x="138672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123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06424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66" y="7846"/>
                  </a:lnTo>
                  <a:lnTo>
                    <a:pt x="29236" y="29241"/>
                  </a:lnTo>
                  <a:lnTo>
                    <a:pt x="7844" y="60971"/>
                  </a:lnTo>
                  <a:lnTo>
                    <a:pt x="0" y="99822"/>
                  </a:lnTo>
                  <a:lnTo>
                    <a:pt x="7844" y="138672"/>
                  </a:lnTo>
                  <a:lnTo>
                    <a:pt x="29236" y="170402"/>
                  </a:lnTo>
                  <a:lnTo>
                    <a:pt x="60966" y="191797"/>
                  </a:lnTo>
                  <a:lnTo>
                    <a:pt x="99822" y="199643"/>
                  </a:lnTo>
                  <a:lnTo>
                    <a:pt x="138677" y="191797"/>
                  </a:lnTo>
                  <a:lnTo>
                    <a:pt x="170407" y="170402"/>
                  </a:lnTo>
                  <a:lnTo>
                    <a:pt x="191799" y="138672"/>
                  </a:lnTo>
                  <a:lnTo>
                    <a:pt x="199644" y="99822"/>
                  </a:lnTo>
                  <a:lnTo>
                    <a:pt x="191799" y="60971"/>
                  </a:lnTo>
                  <a:lnTo>
                    <a:pt x="170407" y="29241"/>
                  </a:lnTo>
                  <a:lnTo>
                    <a:pt x="138677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7B3D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26592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B83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46760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0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66928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7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086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87096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3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3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ECA1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08788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66" y="7846"/>
                  </a:lnTo>
                  <a:lnTo>
                    <a:pt x="29236" y="29241"/>
                  </a:lnTo>
                  <a:lnTo>
                    <a:pt x="7844" y="60971"/>
                  </a:lnTo>
                  <a:lnTo>
                    <a:pt x="0" y="99822"/>
                  </a:lnTo>
                  <a:lnTo>
                    <a:pt x="7844" y="138672"/>
                  </a:lnTo>
                  <a:lnTo>
                    <a:pt x="29236" y="170402"/>
                  </a:lnTo>
                  <a:lnTo>
                    <a:pt x="60966" y="191797"/>
                  </a:lnTo>
                  <a:lnTo>
                    <a:pt x="99822" y="199643"/>
                  </a:lnTo>
                  <a:lnTo>
                    <a:pt x="138677" y="191797"/>
                  </a:lnTo>
                  <a:lnTo>
                    <a:pt x="170407" y="170402"/>
                  </a:lnTo>
                  <a:lnTo>
                    <a:pt x="191799" y="138672"/>
                  </a:lnTo>
                  <a:lnTo>
                    <a:pt x="199643" y="99822"/>
                  </a:lnTo>
                  <a:lnTo>
                    <a:pt x="191799" y="60971"/>
                  </a:lnTo>
                  <a:lnTo>
                    <a:pt x="170407" y="29241"/>
                  </a:lnTo>
                  <a:lnTo>
                    <a:pt x="138677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9CF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19500" y="3201923"/>
            <a:ext cx="8364220" cy="3439795"/>
          </a:xfrm>
          <a:custGeom>
            <a:avLst/>
            <a:gdLst/>
            <a:ahLst/>
            <a:cxnLst/>
            <a:rect l="l" t="t" r="r" b="b"/>
            <a:pathLst>
              <a:path w="8364220" h="3439795">
                <a:moveTo>
                  <a:pt x="8363712" y="0"/>
                </a:moveTo>
                <a:lnTo>
                  <a:pt x="0" y="0"/>
                </a:lnTo>
                <a:lnTo>
                  <a:pt x="0" y="2331720"/>
                </a:lnTo>
                <a:lnTo>
                  <a:pt x="4256532" y="2331720"/>
                </a:lnTo>
                <a:lnTo>
                  <a:pt x="4256532" y="3439668"/>
                </a:lnTo>
                <a:lnTo>
                  <a:pt x="8354555" y="3439668"/>
                </a:lnTo>
                <a:lnTo>
                  <a:pt x="8354555" y="2331720"/>
                </a:lnTo>
                <a:lnTo>
                  <a:pt x="8363712" y="2331720"/>
                </a:lnTo>
                <a:lnTo>
                  <a:pt x="8363712" y="0"/>
                </a:lnTo>
                <a:close/>
              </a:path>
            </a:pathLst>
          </a:custGeom>
          <a:solidFill>
            <a:srgbClr val="0A2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618" y="738886"/>
            <a:ext cx="3836035" cy="134137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99618" y="2280157"/>
            <a:ext cx="4361180" cy="464184"/>
            <a:chOff x="299618" y="2280157"/>
            <a:chExt cx="4361180" cy="46418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9618" y="2280157"/>
              <a:ext cx="4360799" cy="2499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9618" y="2493594"/>
              <a:ext cx="3808095" cy="250240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323850" y="2119122"/>
            <a:ext cx="2742565" cy="0"/>
          </a:xfrm>
          <a:custGeom>
            <a:avLst/>
            <a:gdLst/>
            <a:ahLst/>
            <a:cxnLst/>
            <a:rect l="l" t="t" r="r" b="b"/>
            <a:pathLst>
              <a:path w="2742565">
                <a:moveTo>
                  <a:pt x="0" y="0"/>
                </a:moveTo>
                <a:lnTo>
                  <a:pt x="2742438" y="0"/>
                </a:lnTo>
              </a:path>
            </a:pathLst>
          </a:custGeom>
          <a:ln w="19050">
            <a:solidFill>
              <a:srgbClr val="F05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208788" y="233172"/>
            <a:ext cx="1457325" cy="200025"/>
            <a:chOff x="208788" y="233172"/>
            <a:chExt cx="1457325" cy="200025"/>
          </a:xfrm>
        </p:grpSpPr>
        <p:sp>
          <p:nvSpPr>
            <p:cNvPr id="9" name="object 9"/>
            <p:cNvSpPr/>
            <p:nvPr/>
          </p:nvSpPr>
          <p:spPr>
            <a:xfrm>
              <a:off x="1464563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2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4" y="199643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8" y="99822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0A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6255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71" y="7846"/>
                  </a:lnTo>
                  <a:lnTo>
                    <a:pt x="29241" y="29241"/>
                  </a:lnTo>
                  <a:lnTo>
                    <a:pt x="7846" y="60971"/>
                  </a:lnTo>
                  <a:lnTo>
                    <a:pt x="0" y="99822"/>
                  </a:lnTo>
                  <a:lnTo>
                    <a:pt x="7846" y="138672"/>
                  </a:lnTo>
                  <a:lnTo>
                    <a:pt x="29241" y="170402"/>
                  </a:lnTo>
                  <a:lnTo>
                    <a:pt x="60971" y="191797"/>
                  </a:lnTo>
                  <a:lnTo>
                    <a:pt x="99822" y="199643"/>
                  </a:lnTo>
                  <a:lnTo>
                    <a:pt x="138672" y="191797"/>
                  </a:lnTo>
                  <a:lnTo>
                    <a:pt x="170402" y="170402"/>
                  </a:lnTo>
                  <a:lnTo>
                    <a:pt x="191797" y="138672"/>
                  </a:lnTo>
                  <a:lnTo>
                    <a:pt x="199644" y="99822"/>
                  </a:lnTo>
                  <a:lnTo>
                    <a:pt x="191797" y="60971"/>
                  </a:lnTo>
                  <a:lnTo>
                    <a:pt x="170402" y="29241"/>
                  </a:lnTo>
                  <a:lnTo>
                    <a:pt x="138672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123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06424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66" y="7846"/>
                  </a:lnTo>
                  <a:lnTo>
                    <a:pt x="29236" y="29241"/>
                  </a:lnTo>
                  <a:lnTo>
                    <a:pt x="7844" y="60971"/>
                  </a:lnTo>
                  <a:lnTo>
                    <a:pt x="0" y="99822"/>
                  </a:lnTo>
                  <a:lnTo>
                    <a:pt x="7844" y="138672"/>
                  </a:lnTo>
                  <a:lnTo>
                    <a:pt x="29236" y="170402"/>
                  </a:lnTo>
                  <a:lnTo>
                    <a:pt x="60966" y="191797"/>
                  </a:lnTo>
                  <a:lnTo>
                    <a:pt x="99822" y="199643"/>
                  </a:lnTo>
                  <a:lnTo>
                    <a:pt x="138677" y="191797"/>
                  </a:lnTo>
                  <a:lnTo>
                    <a:pt x="170407" y="170402"/>
                  </a:lnTo>
                  <a:lnTo>
                    <a:pt x="191799" y="138672"/>
                  </a:lnTo>
                  <a:lnTo>
                    <a:pt x="199644" y="99822"/>
                  </a:lnTo>
                  <a:lnTo>
                    <a:pt x="191799" y="60971"/>
                  </a:lnTo>
                  <a:lnTo>
                    <a:pt x="170407" y="29241"/>
                  </a:lnTo>
                  <a:lnTo>
                    <a:pt x="138677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7B3D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26592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B83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6760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0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66928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7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086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87096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3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3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ECA1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08788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66" y="7846"/>
                  </a:lnTo>
                  <a:lnTo>
                    <a:pt x="29236" y="29241"/>
                  </a:lnTo>
                  <a:lnTo>
                    <a:pt x="7844" y="60971"/>
                  </a:lnTo>
                  <a:lnTo>
                    <a:pt x="0" y="99822"/>
                  </a:lnTo>
                  <a:lnTo>
                    <a:pt x="7844" y="138672"/>
                  </a:lnTo>
                  <a:lnTo>
                    <a:pt x="29236" y="170402"/>
                  </a:lnTo>
                  <a:lnTo>
                    <a:pt x="60966" y="191797"/>
                  </a:lnTo>
                  <a:lnTo>
                    <a:pt x="99822" y="199643"/>
                  </a:lnTo>
                  <a:lnTo>
                    <a:pt x="138677" y="191797"/>
                  </a:lnTo>
                  <a:lnTo>
                    <a:pt x="170407" y="170402"/>
                  </a:lnTo>
                  <a:lnTo>
                    <a:pt x="191799" y="138672"/>
                  </a:lnTo>
                  <a:lnTo>
                    <a:pt x="199643" y="99822"/>
                  </a:lnTo>
                  <a:lnTo>
                    <a:pt x="191799" y="60971"/>
                  </a:lnTo>
                  <a:lnTo>
                    <a:pt x="170407" y="29241"/>
                  </a:lnTo>
                  <a:lnTo>
                    <a:pt x="138677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9CF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323088" y="3060192"/>
            <a:ext cx="5602605" cy="3581400"/>
            <a:chOff x="323088" y="3060192"/>
            <a:chExt cx="5602605" cy="3581400"/>
          </a:xfrm>
        </p:grpSpPr>
        <p:sp>
          <p:nvSpPr>
            <p:cNvPr id="18" name="object 18"/>
            <p:cNvSpPr/>
            <p:nvPr/>
          </p:nvSpPr>
          <p:spPr>
            <a:xfrm>
              <a:off x="323088" y="3060191"/>
              <a:ext cx="5602605" cy="3581400"/>
            </a:xfrm>
            <a:custGeom>
              <a:avLst/>
              <a:gdLst/>
              <a:ahLst/>
              <a:cxnLst/>
              <a:rect l="l" t="t" r="r" b="b"/>
              <a:pathLst>
                <a:path w="5602605" h="3581400">
                  <a:moveTo>
                    <a:pt x="5602224" y="2807208"/>
                  </a:moveTo>
                  <a:lnTo>
                    <a:pt x="2935224" y="2807208"/>
                  </a:lnTo>
                  <a:lnTo>
                    <a:pt x="2935224" y="0"/>
                  </a:lnTo>
                  <a:lnTo>
                    <a:pt x="0" y="0"/>
                  </a:lnTo>
                  <a:lnTo>
                    <a:pt x="0" y="3564636"/>
                  </a:lnTo>
                  <a:lnTo>
                    <a:pt x="2924556" y="3564636"/>
                  </a:lnTo>
                  <a:lnTo>
                    <a:pt x="2924556" y="3581400"/>
                  </a:lnTo>
                  <a:lnTo>
                    <a:pt x="5602224" y="3581400"/>
                  </a:lnTo>
                  <a:lnTo>
                    <a:pt x="5602224" y="2807208"/>
                  </a:lnTo>
                  <a:close/>
                </a:path>
              </a:pathLst>
            </a:custGeom>
            <a:solidFill>
              <a:srgbClr val="0A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7667" y="5680557"/>
              <a:ext cx="716889" cy="3657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7667" y="6020409"/>
              <a:ext cx="5091938" cy="24993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7667" y="6233769"/>
              <a:ext cx="1646301" cy="2499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92452" y="6233769"/>
              <a:ext cx="146304" cy="24993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65604" y="6233769"/>
              <a:ext cx="3691890" cy="249936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4943855" y="233172"/>
            <a:ext cx="7054850" cy="2682240"/>
            <a:chOff x="4943855" y="233172"/>
            <a:chExt cx="7054850" cy="2682240"/>
          </a:xfrm>
        </p:grpSpPr>
        <p:sp>
          <p:nvSpPr>
            <p:cNvPr id="25" name="object 25"/>
            <p:cNvSpPr/>
            <p:nvPr/>
          </p:nvSpPr>
          <p:spPr>
            <a:xfrm>
              <a:off x="4943856" y="233171"/>
              <a:ext cx="7054850" cy="2682240"/>
            </a:xfrm>
            <a:custGeom>
              <a:avLst/>
              <a:gdLst/>
              <a:ahLst/>
              <a:cxnLst/>
              <a:rect l="l" t="t" r="r" b="b"/>
              <a:pathLst>
                <a:path w="7054850" h="2682240">
                  <a:moveTo>
                    <a:pt x="7054596" y="1653540"/>
                  </a:moveTo>
                  <a:lnTo>
                    <a:pt x="7039356" y="1653540"/>
                  </a:lnTo>
                  <a:lnTo>
                    <a:pt x="7039356" y="0"/>
                  </a:lnTo>
                  <a:lnTo>
                    <a:pt x="0" y="0"/>
                  </a:lnTo>
                  <a:lnTo>
                    <a:pt x="0" y="1653540"/>
                  </a:lnTo>
                  <a:lnTo>
                    <a:pt x="3709416" y="1653540"/>
                  </a:lnTo>
                  <a:lnTo>
                    <a:pt x="3709416" y="2682240"/>
                  </a:lnTo>
                  <a:lnTo>
                    <a:pt x="7054596" y="2682240"/>
                  </a:lnTo>
                  <a:lnTo>
                    <a:pt x="7054596" y="1653540"/>
                  </a:lnTo>
                  <a:close/>
                </a:path>
              </a:pathLst>
            </a:custGeom>
            <a:solidFill>
              <a:srgbClr val="0A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68355" y="1997964"/>
              <a:ext cx="1358646" cy="3657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94064" y="2337816"/>
              <a:ext cx="2942844" cy="24993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17379" y="2551176"/>
              <a:ext cx="2287904" cy="249936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8157971" y="5680557"/>
            <a:ext cx="3738245" cy="803275"/>
            <a:chOff x="8157971" y="5680557"/>
            <a:chExt cx="3738245" cy="803275"/>
          </a:xfrm>
        </p:grpSpPr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93577" y="5680557"/>
              <a:ext cx="1302512" cy="3657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57971" y="6020409"/>
              <a:ext cx="3736085" cy="24993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41307" y="6233769"/>
              <a:ext cx="2917571" cy="249936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468630" y="3182873"/>
            <a:ext cx="2659380" cy="2354580"/>
            <a:chOff x="468630" y="3182873"/>
            <a:chExt cx="2659380" cy="2354580"/>
          </a:xfrm>
        </p:grpSpPr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7680" y="3201923"/>
              <a:ext cx="2621280" cy="231647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78155" y="3192398"/>
              <a:ext cx="2640330" cy="2335530"/>
            </a:xfrm>
            <a:custGeom>
              <a:avLst/>
              <a:gdLst/>
              <a:ahLst/>
              <a:cxnLst/>
              <a:rect l="l" t="t" r="r" b="b"/>
              <a:pathLst>
                <a:path w="2640330" h="2335529">
                  <a:moveTo>
                    <a:pt x="0" y="2335529"/>
                  </a:moveTo>
                  <a:lnTo>
                    <a:pt x="2640330" y="2335529"/>
                  </a:lnTo>
                  <a:lnTo>
                    <a:pt x="2640330" y="0"/>
                  </a:lnTo>
                  <a:lnTo>
                    <a:pt x="0" y="0"/>
                  </a:lnTo>
                  <a:lnTo>
                    <a:pt x="0" y="2335529"/>
                  </a:lnTo>
                  <a:close/>
                </a:path>
              </a:pathLst>
            </a:custGeom>
            <a:ln w="19050">
              <a:solidFill>
                <a:srgbClr val="F0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054346" y="336041"/>
            <a:ext cx="6769734" cy="1454150"/>
            <a:chOff x="5054346" y="336041"/>
            <a:chExt cx="6769734" cy="1454150"/>
          </a:xfrm>
        </p:grpSpPr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073396" y="355091"/>
              <a:ext cx="6731508" cy="141579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063871" y="345566"/>
              <a:ext cx="6750684" cy="1435100"/>
            </a:xfrm>
            <a:custGeom>
              <a:avLst/>
              <a:gdLst/>
              <a:ahLst/>
              <a:cxnLst/>
              <a:rect l="l" t="t" r="r" b="b"/>
              <a:pathLst>
                <a:path w="6750684" h="1435100">
                  <a:moveTo>
                    <a:pt x="0" y="1434845"/>
                  </a:moveTo>
                  <a:lnTo>
                    <a:pt x="6750558" y="1434845"/>
                  </a:lnTo>
                  <a:lnTo>
                    <a:pt x="6750558" y="0"/>
                  </a:lnTo>
                  <a:lnTo>
                    <a:pt x="0" y="0"/>
                  </a:lnTo>
                  <a:lnTo>
                    <a:pt x="0" y="1434845"/>
                  </a:lnTo>
                  <a:close/>
                </a:path>
              </a:pathLst>
            </a:custGeom>
            <a:ln w="19050">
              <a:solidFill>
                <a:srgbClr val="F0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3758946" y="3323082"/>
            <a:ext cx="8129270" cy="2052955"/>
            <a:chOff x="3758946" y="3323082"/>
            <a:chExt cx="8129270" cy="2052955"/>
          </a:xfrm>
        </p:grpSpPr>
        <p:pic>
          <p:nvPicPr>
            <p:cNvPr id="40" name="object 4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77996" y="3342132"/>
              <a:ext cx="8090916" cy="201472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768471" y="3332607"/>
              <a:ext cx="8110220" cy="2033905"/>
            </a:xfrm>
            <a:custGeom>
              <a:avLst/>
              <a:gdLst/>
              <a:ahLst/>
              <a:cxnLst/>
              <a:rect l="l" t="t" r="r" b="b"/>
              <a:pathLst>
                <a:path w="8110220" h="2033904">
                  <a:moveTo>
                    <a:pt x="0" y="2033777"/>
                  </a:moveTo>
                  <a:lnTo>
                    <a:pt x="8109966" y="2033777"/>
                  </a:lnTo>
                  <a:lnTo>
                    <a:pt x="8109966" y="0"/>
                  </a:lnTo>
                  <a:lnTo>
                    <a:pt x="0" y="0"/>
                  </a:lnTo>
                  <a:lnTo>
                    <a:pt x="0" y="2033777"/>
                  </a:lnTo>
                  <a:close/>
                </a:path>
              </a:pathLst>
            </a:custGeom>
            <a:ln w="19050">
              <a:solidFill>
                <a:srgbClr val="F0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70647" y="3601211"/>
            <a:ext cx="4486910" cy="1275715"/>
          </a:xfrm>
          <a:custGeom>
            <a:avLst/>
            <a:gdLst/>
            <a:ahLst/>
            <a:cxnLst/>
            <a:rect l="l" t="t" r="r" b="b"/>
            <a:pathLst>
              <a:path w="4486909" h="1275714">
                <a:moveTo>
                  <a:pt x="4486656" y="0"/>
                </a:moveTo>
                <a:lnTo>
                  <a:pt x="0" y="0"/>
                </a:lnTo>
                <a:lnTo>
                  <a:pt x="0" y="1275588"/>
                </a:lnTo>
                <a:lnTo>
                  <a:pt x="4486656" y="1275588"/>
                </a:lnTo>
                <a:lnTo>
                  <a:pt x="4486656" y="0"/>
                </a:lnTo>
                <a:close/>
              </a:path>
            </a:pathLst>
          </a:custGeom>
          <a:solidFill>
            <a:srgbClr val="0A2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99618" y="738886"/>
            <a:ext cx="3836035" cy="1390015"/>
            <a:chOff x="299618" y="738886"/>
            <a:chExt cx="3836035" cy="13900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618" y="738886"/>
              <a:ext cx="3836035" cy="13413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3849" y="2119122"/>
              <a:ext cx="2742565" cy="0"/>
            </a:xfrm>
            <a:custGeom>
              <a:avLst/>
              <a:gdLst/>
              <a:ahLst/>
              <a:cxnLst/>
              <a:rect l="l" t="t" r="r" b="b"/>
              <a:pathLst>
                <a:path w="2742565">
                  <a:moveTo>
                    <a:pt x="0" y="0"/>
                  </a:moveTo>
                  <a:lnTo>
                    <a:pt x="2742438" y="0"/>
                  </a:lnTo>
                </a:path>
              </a:pathLst>
            </a:custGeom>
            <a:ln w="19050">
              <a:solidFill>
                <a:srgbClr val="F0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08788" y="233172"/>
            <a:ext cx="1457325" cy="200025"/>
            <a:chOff x="208788" y="233172"/>
            <a:chExt cx="1457325" cy="200025"/>
          </a:xfrm>
        </p:grpSpPr>
        <p:sp>
          <p:nvSpPr>
            <p:cNvPr id="7" name="object 7"/>
            <p:cNvSpPr/>
            <p:nvPr/>
          </p:nvSpPr>
          <p:spPr>
            <a:xfrm>
              <a:off x="1464563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2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4" y="199643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8" y="99822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0A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6255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71" y="7846"/>
                  </a:lnTo>
                  <a:lnTo>
                    <a:pt x="29241" y="29241"/>
                  </a:lnTo>
                  <a:lnTo>
                    <a:pt x="7846" y="60971"/>
                  </a:lnTo>
                  <a:lnTo>
                    <a:pt x="0" y="99822"/>
                  </a:lnTo>
                  <a:lnTo>
                    <a:pt x="7846" y="138672"/>
                  </a:lnTo>
                  <a:lnTo>
                    <a:pt x="29241" y="170402"/>
                  </a:lnTo>
                  <a:lnTo>
                    <a:pt x="60971" y="191797"/>
                  </a:lnTo>
                  <a:lnTo>
                    <a:pt x="99822" y="199643"/>
                  </a:lnTo>
                  <a:lnTo>
                    <a:pt x="138672" y="191797"/>
                  </a:lnTo>
                  <a:lnTo>
                    <a:pt x="170402" y="170402"/>
                  </a:lnTo>
                  <a:lnTo>
                    <a:pt x="191797" y="138672"/>
                  </a:lnTo>
                  <a:lnTo>
                    <a:pt x="199644" y="99822"/>
                  </a:lnTo>
                  <a:lnTo>
                    <a:pt x="191797" y="60971"/>
                  </a:lnTo>
                  <a:lnTo>
                    <a:pt x="170402" y="29241"/>
                  </a:lnTo>
                  <a:lnTo>
                    <a:pt x="138672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123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06424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66" y="7846"/>
                  </a:lnTo>
                  <a:lnTo>
                    <a:pt x="29236" y="29241"/>
                  </a:lnTo>
                  <a:lnTo>
                    <a:pt x="7844" y="60971"/>
                  </a:lnTo>
                  <a:lnTo>
                    <a:pt x="0" y="99822"/>
                  </a:lnTo>
                  <a:lnTo>
                    <a:pt x="7844" y="138672"/>
                  </a:lnTo>
                  <a:lnTo>
                    <a:pt x="29236" y="170402"/>
                  </a:lnTo>
                  <a:lnTo>
                    <a:pt x="60966" y="191797"/>
                  </a:lnTo>
                  <a:lnTo>
                    <a:pt x="99822" y="199643"/>
                  </a:lnTo>
                  <a:lnTo>
                    <a:pt x="138677" y="191797"/>
                  </a:lnTo>
                  <a:lnTo>
                    <a:pt x="170407" y="170402"/>
                  </a:lnTo>
                  <a:lnTo>
                    <a:pt x="191799" y="138672"/>
                  </a:lnTo>
                  <a:lnTo>
                    <a:pt x="199644" y="99822"/>
                  </a:lnTo>
                  <a:lnTo>
                    <a:pt x="191799" y="60971"/>
                  </a:lnTo>
                  <a:lnTo>
                    <a:pt x="170407" y="29241"/>
                  </a:lnTo>
                  <a:lnTo>
                    <a:pt x="138677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7B3D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26592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B83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6760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0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6928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7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086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87096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3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3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ECA1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8788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66" y="7846"/>
                  </a:lnTo>
                  <a:lnTo>
                    <a:pt x="29236" y="29241"/>
                  </a:lnTo>
                  <a:lnTo>
                    <a:pt x="7844" y="60971"/>
                  </a:lnTo>
                  <a:lnTo>
                    <a:pt x="0" y="99822"/>
                  </a:lnTo>
                  <a:lnTo>
                    <a:pt x="7844" y="138672"/>
                  </a:lnTo>
                  <a:lnTo>
                    <a:pt x="29236" y="170402"/>
                  </a:lnTo>
                  <a:lnTo>
                    <a:pt x="60966" y="191797"/>
                  </a:lnTo>
                  <a:lnTo>
                    <a:pt x="99822" y="199643"/>
                  </a:lnTo>
                  <a:lnTo>
                    <a:pt x="138677" y="191797"/>
                  </a:lnTo>
                  <a:lnTo>
                    <a:pt x="170407" y="170402"/>
                  </a:lnTo>
                  <a:lnTo>
                    <a:pt x="191799" y="138672"/>
                  </a:lnTo>
                  <a:lnTo>
                    <a:pt x="199643" y="99822"/>
                  </a:lnTo>
                  <a:lnTo>
                    <a:pt x="191799" y="60971"/>
                  </a:lnTo>
                  <a:lnTo>
                    <a:pt x="170407" y="29241"/>
                  </a:lnTo>
                  <a:lnTo>
                    <a:pt x="138677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9CF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71272" y="2371344"/>
            <a:ext cx="9230995" cy="4131945"/>
            <a:chOff x="271272" y="2371344"/>
            <a:chExt cx="9230995" cy="4131945"/>
          </a:xfrm>
        </p:grpSpPr>
        <p:sp>
          <p:nvSpPr>
            <p:cNvPr id="16" name="object 16"/>
            <p:cNvSpPr/>
            <p:nvPr/>
          </p:nvSpPr>
          <p:spPr>
            <a:xfrm>
              <a:off x="271272" y="2371343"/>
              <a:ext cx="9230995" cy="4131945"/>
            </a:xfrm>
            <a:custGeom>
              <a:avLst/>
              <a:gdLst/>
              <a:ahLst/>
              <a:cxnLst/>
              <a:rect l="l" t="t" r="r" b="b"/>
              <a:pathLst>
                <a:path w="9230995" h="4131945">
                  <a:moveTo>
                    <a:pt x="9230868" y="2763012"/>
                  </a:moveTo>
                  <a:lnTo>
                    <a:pt x="4802124" y="2763012"/>
                  </a:lnTo>
                  <a:lnTo>
                    <a:pt x="4802124" y="0"/>
                  </a:lnTo>
                  <a:lnTo>
                    <a:pt x="0" y="0"/>
                  </a:lnTo>
                  <a:lnTo>
                    <a:pt x="0" y="4131564"/>
                  </a:lnTo>
                  <a:lnTo>
                    <a:pt x="4744212" y="4131564"/>
                  </a:lnTo>
                  <a:lnTo>
                    <a:pt x="4802124" y="4131564"/>
                  </a:lnTo>
                  <a:lnTo>
                    <a:pt x="9230868" y="4131564"/>
                  </a:lnTo>
                  <a:lnTo>
                    <a:pt x="9230868" y="2763012"/>
                  </a:lnTo>
                  <a:close/>
                </a:path>
              </a:pathLst>
            </a:custGeom>
            <a:solidFill>
              <a:srgbClr val="0A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4836" y="5342839"/>
              <a:ext cx="1546352" cy="3657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64836" y="5682386"/>
              <a:ext cx="3903091" cy="25024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64836" y="5896355"/>
              <a:ext cx="3700907" cy="24993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64836" y="6109715"/>
              <a:ext cx="2850134" cy="249936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7642225" y="3649345"/>
            <a:ext cx="4214495" cy="1016635"/>
            <a:chOff x="7642225" y="3649345"/>
            <a:chExt cx="4214495" cy="1016635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28705" y="3649345"/>
              <a:ext cx="1120990" cy="3657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48320" y="3989197"/>
              <a:ext cx="4208272" cy="24993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50528" y="4202557"/>
              <a:ext cx="3302634" cy="2499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42225" y="4415917"/>
              <a:ext cx="4180586" cy="249936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389381" y="2507742"/>
            <a:ext cx="4526280" cy="3827145"/>
            <a:chOff x="389381" y="2507742"/>
            <a:chExt cx="4526280" cy="3827145"/>
          </a:xfrm>
        </p:grpSpPr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8431" y="2526792"/>
              <a:ext cx="4488180" cy="378866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98906" y="2517267"/>
              <a:ext cx="4507230" cy="3808095"/>
            </a:xfrm>
            <a:custGeom>
              <a:avLst/>
              <a:gdLst/>
              <a:ahLst/>
              <a:cxnLst/>
              <a:rect l="l" t="t" r="r" b="b"/>
              <a:pathLst>
                <a:path w="4507230" h="3808095">
                  <a:moveTo>
                    <a:pt x="0" y="3807713"/>
                  </a:moveTo>
                  <a:lnTo>
                    <a:pt x="4507230" y="3807713"/>
                  </a:lnTo>
                  <a:lnTo>
                    <a:pt x="4507230" y="0"/>
                  </a:lnTo>
                  <a:lnTo>
                    <a:pt x="0" y="0"/>
                  </a:lnTo>
                  <a:lnTo>
                    <a:pt x="0" y="3807713"/>
                  </a:lnTo>
                  <a:close/>
                </a:path>
              </a:pathLst>
            </a:custGeom>
            <a:ln w="19050">
              <a:solidFill>
                <a:srgbClr val="F0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230367" y="233172"/>
            <a:ext cx="6731634" cy="3368040"/>
            <a:chOff x="5230367" y="233172"/>
            <a:chExt cx="6731634" cy="3368040"/>
          </a:xfrm>
        </p:grpSpPr>
        <p:sp>
          <p:nvSpPr>
            <p:cNvPr id="30" name="object 30"/>
            <p:cNvSpPr/>
            <p:nvPr/>
          </p:nvSpPr>
          <p:spPr>
            <a:xfrm>
              <a:off x="5230367" y="233172"/>
              <a:ext cx="6731634" cy="3368040"/>
            </a:xfrm>
            <a:custGeom>
              <a:avLst/>
              <a:gdLst/>
              <a:ahLst/>
              <a:cxnLst/>
              <a:rect l="l" t="t" r="r" b="b"/>
              <a:pathLst>
                <a:path w="6731634" h="3368040">
                  <a:moveTo>
                    <a:pt x="6731508" y="0"/>
                  </a:moveTo>
                  <a:lnTo>
                    <a:pt x="0" y="0"/>
                  </a:lnTo>
                  <a:lnTo>
                    <a:pt x="0" y="3368040"/>
                  </a:lnTo>
                  <a:lnTo>
                    <a:pt x="6731508" y="3368040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0A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98007" y="403860"/>
              <a:ext cx="6385560" cy="302514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388482" y="394335"/>
              <a:ext cx="6404610" cy="3044190"/>
            </a:xfrm>
            <a:custGeom>
              <a:avLst/>
              <a:gdLst/>
              <a:ahLst/>
              <a:cxnLst/>
              <a:rect l="l" t="t" r="r" b="b"/>
              <a:pathLst>
                <a:path w="6404609" h="3044190">
                  <a:moveTo>
                    <a:pt x="0" y="3044190"/>
                  </a:moveTo>
                  <a:lnTo>
                    <a:pt x="6404610" y="3044190"/>
                  </a:lnTo>
                  <a:lnTo>
                    <a:pt x="6404610" y="0"/>
                  </a:lnTo>
                  <a:lnTo>
                    <a:pt x="0" y="0"/>
                  </a:lnTo>
                  <a:lnTo>
                    <a:pt x="0" y="3044190"/>
                  </a:lnTo>
                  <a:close/>
                </a:path>
              </a:pathLst>
            </a:custGeom>
            <a:ln w="19050">
              <a:solidFill>
                <a:srgbClr val="F0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8788" y="233172"/>
            <a:ext cx="1457325" cy="200025"/>
            <a:chOff x="208788" y="233172"/>
            <a:chExt cx="1457325" cy="200025"/>
          </a:xfrm>
        </p:grpSpPr>
        <p:sp>
          <p:nvSpPr>
            <p:cNvPr id="3" name="object 3"/>
            <p:cNvSpPr/>
            <p:nvPr/>
          </p:nvSpPr>
          <p:spPr>
            <a:xfrm>
              <a:off x="1464563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54" y="7846"/>
                  </a:lnTo>
                  <a:lnTo>
                    <a:pt x="29479" y="29241"/>
                  </a:lnTo>
                  <a:lnTo>
                    <a:pt x="7911" y="60971"/>
                  </a:lnTo>
                  <a:lnTo>
                    <a:pt x="0" y="99822"/>
                  </a:lnTo>
                  <a:lnTo>
                    <a:pt x="7911" y="138672"/>
                  </a:lnTo>
                  <a:lnTo>
                    <a:pt x="29479" y="170402"/>
                  </a:lnTo>
                  <a:lnTo>
                    <a:pt x="61454" y="191797"/>
                  </a:lnTo>
                  <a:lnTo>
                    <a:pt x="100584" y="199643"/>
                  </a:lnTo>
                  <a:lnTo>
                    <a:pt x="139713" y="191797"/>
                  </a:lnTo>
                  <a:lnTo>
                    <a:pt x="171688" y="170402"/>
                  </a:lnTo>
                  <a:lnTo>
                    <a:pt x="193256" y="138672"/>
                  </a:lnTo>
                  <a:lnTo>
                    <a:pt x="201168" y="99822"/>
                  </a:lnTo>
                  <a:lnTo>
                    <a:pt x="193256" y="60971"/>
                  </a:lnTo>
                  <a:lnTo>
                    <a:pt x="171688" y="29241"/>
                  </a:lnTo>
                  <a:lnTo>
                    <a:pt x="139713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0A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86255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71" y="7846"/>
                  </a:lnTo>
                  <a:lnTo>
                    <a:pt x="29241" y="29241"/>
                  </a:lnTo>
                  <a:lnTo>
                    <a:pt x="7846" y="60971"/>
                  </a:lnTo>
                  <a:lnTo>
                    <a:pt x="0" y="99822"/>
                  </a:lnTo>
                  <a:lnTo>
                    <a:pt x="7846" y="138672"/>
                  </a:lnTo>
                  <a:lnTo>
                    <a:pt x="29241" y="170402"/>
                  </a:lnTo>
                  <a:lnTo>
                    <a:pt x="60971" y="191797"/>
                  </a:lnTo>
                  <a:lnTo>
                    <a:pt x="99822" y="199643"/>
                  </a:lnTo>
                  <a:lnTo>
                    <a:pt x="138672" y="191797"/>
                  </a:lnTo>
                  <a:lnTo>
                    <a:pt x="170402" y="170402"/>
                  </a:lnTo>
                  <a:lnTo>
                    <a:pt x="191797" y="138672"/>
                  </a:lnTo>
                  <a:lnTo>
                    <a:pt x="199644" y="99822"/>
                  </a:lnTo>
                  <a:lnTo>
                    <a:pt x="191797" y="60971"/>
                  </a:lnTo>
                  <a:lnTo>
                    <a:pt x="170402" y="29241"/>
                  </a:lnTo>
                  <a:lnTo>
                    <a:pt x="138672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123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6424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66" y="7846"/>
                  </a:lnTo>
                  <a:lnTo>
                    <a:pt x="29236" y="29241"/>
                  </a:lnTo>
                  <a:lnTo>
                    <a:pt x="7844" y="60971"/>
                  </a:lnTo>
                  <a:lnTo>
                    <a:pt x="0" y="99822"/>
                  </a:lnTo>
                  <a:lnTo>
                    <a:pt x="7844" y="138672"/>
                  </a:lnTo>
                  <a:lnTo>
                    <a:pt x="29236" y="170402"/>
                  </a:lnTo>
                  <a:lnTo>
                    <a:pt x="60966" y="191797"/>
                  </a:lnTo>
                  <a:lnTo>
                    <a:pt x="99822" y="199643"/>
                  </a:lnTo>
                  <a:lnTo>
                    <a:pt x="138677" y="191797"/>
                  </a:lnTo>
                  <a:lnTo>
                    <a:pt x="170407" y="170402"/>
                  </a:lnTo>
                  <a:lnTo>
                    <a:pt x="191799" y="138672"/>
                  </a:lnTo>
                  <a:lnTo>
                    <a:pt x="199644" y="99822"/>
                  </a:lnTo>
                  <a:lnTo>
                    <a:pt x="191799" y="60971"/>
                  </a:lnTo>
                  <a:lnTo>
                    <a:pt x="170407" y="29241"/>
                  </a:lnTo>
                  <a:lnTo>
                    <a:pt x="138677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7B3D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6592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B83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46760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4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0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6928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4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4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7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086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7096" y="233172"/>
              <a:ext cx="201295" cy="200025"/>
            </a:xfrm>
            <a:custGeom>
              <a:avLst/>
              <a:gdLst/>
              <a:ahLst/>
              <a:cxnLst/>
              <a:rect l="l" t="t" r="r" b="b"/>
              <a:pathLst>
                <a:path w="201295" h="200025">
                  <a:moveTo>
                    <a:pt x="100583" y="0"/>
                  </a:moveTo>
                  <a:lnTo>
                    <a:pt x="61432" y="7846"/>
                  </a:lnTo>
                  <a:lnTo>
                    <a:pt x="29460" y="29241"/>
                  </a:lnTo>
                  <a:lnTo>
                    <a:pt x="7904" y="60971"/>
                  </a:lnTo>
                  <a:lnTo>
                    <a:pt x="0" y="99822"/>
                  </a:lnTo>
                  <a:lnTo>
                    <a:pt x="7904" y="138672"/>
                  </a:lnTo>
                  <a:lnTo>
                    <a:pt x="29460" y="170402"/>
                  </a:lnTo>
                  <a:lnTo>
                    <a:pt x="61432" y="191797"/>
                  </a:lnTo>
                  <a:lnTo>
                    <a:pt x="100583" y="199643"/>
                  </a:lnTo>
                  <a:lnTo>
                    <a:pt x="139735" y="191797"/>
                  </a:lnTo>
                  <a:lnTo>
                    <a:pt x="171707" y="170402"/>
                  </a:lnTo>
                  <a:lnTo>
                    <a:pt x="193263" y="138672"/>
                  </a:lnTo>
                  <a:lnTo>
                    <a:pt x="201168" y="99822"/>
                  </a:lnTo>
                  <a:lnTo>
                    <a:pt x="193263" y="60971"/>
                  </a:lnTo>
                  <a:lnTo>
                    <a:pt x="171707" y="29241"/>
                  </a:lnTo>
                  <a:lnTo>
                    <a:pt x="139735" y="7846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ECA1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08788" y="233172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99822" y="0"/>
                  </a:moveTo>
                  <a:lnTo>
                    <a:pt x="60966" y="7846"/>
                  </a:lnTo>
                  <a:lnTo>
                    <a:pt x="29236" y="29241"/>
                  </a:lnTo>
                  <a:lnTo>
                    <a:pt x="7844" y="60971"/>
                  </a:lnTo>
                  <a:lnTo>
                    <a:pt x="0" y="99822"/>
                  </a:lnTo>
                  <a:lnTo>
                    <a:pt x="7844" y="138672"/>
                  </a:lnTo>
                  <a:lnTo>
                    <a:pt x="29236" y="170402"/>
                  </a:lnTo>
                  <a:lnTo>
                    <a:pt x="60966" y="191797"/>
                  </a:lnTo>
                  <a:lnTo>
                    <a:pt x="99822" y="199643"/>
                  </a:lnTo>
                  <a:lnTo>
                    <a:pt x="138677" y="191797"/>
                  </a:lnTo>
                  <a:lnTo>
                    <a:pt x="170407" y="170402"/>
                  </a:lnTo>
                  <a:lnTo>
                    <a:pt x="191799" y="138672"/>
                  </a:lnTo>
                  <a:lnTo>
                    <a:pt x="199643" y="99822"/>
                  </a:lnTo>
                  <a:lnTo>
                    <a:pt x="191799" y="60971"/>
                  </a:lnTo>
                  <a:lnTo>
                    <a:pt x="170407" y="29241"/>
                  </a:lnTo>
                  <a:lnTo>
                    <a:pt x="138677" y="7846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9CF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99618" y="738886"/>
            <a:ext cx="3291204" cy="2682875"/>
            <a:chOff x="299618" y="738886"/>
            <a:chExt cx="3291204" cy="268287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618" y="738886"/>
              <a:ext cx="3290824" cy="13413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9618" y="2080260"/>
              <a:ext cx="2860294" cy="134137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299618" y="3590544"/>
            <a:ext cx="3879850" cy="890269"/>
            <a:chOff x="299618" y="3590544"/>
            <a:chExt cx="3879850" cy="890269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9618" y="3590544"/>
              <a:ext cx="3510153" cy="24993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9618" y="3803904"/>
              <a:ext cx="3879723" cy="2499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9618" y="4017263"/>
              <a:ext cx="3329051" cy="24993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9618" y="4230624"/>
              <a:ext cx="2701417" cy="249936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99618" y="4657597"/>
            <a:ext cx="3935095" cy="463550"/>
            <a:chOff x="299618" y="4657597"/>
            <a:chExt cx="3935095" cy="463550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9618" y="4657597"/>
              <a:ext cx="3935095" cy="24993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9618" y="4870957"/>
              <a:ext cx="3633851" cy="249936"/>
            </a:xfrm>
            <a:prstGeom prst="rect">
              <a:avLst/>
            </a:prstGeom>
          </p:spPr>
        </p:pic>
      </p:grpSp>
      <p:sp>
        <p:nvSpPr>
          <p:cNvPr id="22" name="object 22"/>
          <p:cNvSpPr/>
          <p:nvPr/>
        </p:nvSpPr>
        <p:spPr>
          <a:xfrm>
            <a:off x="323850" y="3429761"/>
            <a:ext cx="2742565" cy="0"/>
          </a:xfrm>
          <a:custGeom>
            <a:avLst/>
            <a:gdLst/>
            <a:ahLst/>
            <a:cxnLst/>
            <a:rect l="l" t="t" r="r" b="b"/>
            <a:pathLst>
              <a:path w="2742565">
                <a:moveTo>
                  <a:pt x="0" y="0"/>
                </a:moveTo>
                <a:lnTo>
                  <a:pt x="2742438" y="0"/>
                </a:lnTo>
              </a:path>
            </a:pathLst>
          </a:custGeom>
          <a:ln w="19050">
            <a:solidFill>
              <a:srgbClr val="F05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8110981" y="1233169"/>
            <a:ext cx="3268979" cy="650875"/>
            <a:chOff x="8110981" y="1233169"/>
            <a:chExt cx="3268979" cy="650875"/>
          </a:xfrm>
        </p:grpSpPr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10981" y="1233169"/>
              <a:ext cx="697229" cy="42672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10981" y="1633981"/>
              <a:ext cx="3268726" cy="249936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8110981" y="2178761"/>
            <a:ext cx="2907030" cy="651510"/>
            <a:chOff x="8110981" y="2178761"/>
            <a:chExt cx="2907030" cy="651510"/>
          </a:xfrm>
        </p:grpSpPr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10981" y="2178761"/>
              <a:ext cx="1504060" cy="42702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10981" y="2580131"/>
              <a:ext cx="2906522" cy="249936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8110981" y="3125089"/>
            <a:ext cx="2928620" cy="650875"/>
            <a:chOff x="8110981" y="3125089"/>
            <a:chExt cx="2928620" cy="650875"/>
          </a:xfrm>
        </p:grpSpPr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10981" y="3125089"/>
              <a:ext cx="1411477" cy="42672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10981" y="3525901"/>
              <a:ext cx="2928493" cy="249936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8110981" y="4071239"/>
            <a:ext cx="3115945" cy="864235"/>
            <a:chOff x="8110981" y="4071239"/>
            <a:chExt cx="3115945" cy="864235"/>
          </a:xfrm>
        </p:grpSpPr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110981" y="4071239"/>
              <a:ext cx="2666492" cy="42671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10981" y="4472051"/>
              <a:ext cx="2915920" cy="24993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110981" y="4685411"/>
              <a:ext cx="3115691" cy="249936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8125714" y="5232196"/>
            <a:ext cx="2914015" cy="864869"/>
            <a:chOff x="8125714" y="5232196"/>
            <a:chExt cx="2914015" cy="864869"/>
          </a:xfrm>
        </p:grpSpPr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25714" y="5232196"/>
              <a:ext cx="2504439" cy="42702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25714" y="5633008"/>
              <a:ext cx="182879" cy="25024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217154" y="5633008"/>
              <a:ext cx="2822575" cy="25024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125714" y="5846978"/>
              <a:ext cx="2179574" cy="249936"/>
            </a:xfrm>
            <a:prstGeom prst="rect">
              <a:avLst/>
            </a:prstGeom>
          </p:spPr>
        </p:pic>
      </p:grpSp>
      <p:sp>
        <p:nvSpPr>
          <p:cNvPr id="41" name="object 41"/>
          <p:cNvSpPr/>
          <p:nvPr/>
        </p:nvSpPr>
        <p:spPr>
          <a:xfrm>
            <a:off x="4765547" y="3581400"/>
            <a:ext cx="2379345" cy="2950845"/>
          </a:xfrm>
          <a:custGeom>
            <a:avLst/>
            <a:gdLst/>
            <a:ahLst/>
            <a:cxnLst/>
            <a:rect l="l" t="t" r="r" b="b"/>
            <a:pathLst>
              <a:path w="2379345" h="2950845">
                <a:moveTo>
                  <a:pt x="2378963" y="0"/>
                </a:moveTo>
                <a:lnTo>
                  <a:pt x="0" y="0"/>
                </a:lnTo>
                <a:lnTo>
                  <a:pt x="0" y="2950464"/>
                </a:lnTo>
                <a:lnTo>
                  <a:pt x="2378963" y="2950464"/>
                </a:lnTo>
                <a:lnTo>
                  <a:pt x="2378963" y="0"/>
                </a:lnTo>
                <a:close/>
              </a:path>
            </a:pathLst>
          </a:custGeom>
          <a:solidFill>
            <a:srgbClr val="0A2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4765547" y="309372"/>
            <a:ext cx="2379345" cy="3048000"/>
            <a:chOff x="4765547" y="309372"/>
            <a:chExt cx="2379345" cy="3048000"/>
          </a:xfrm>
        </p:grpSpPr>
        <p:sp>
          <p:nvSpPr>
            <p:cNvPr id="43" name="object 43"/>
            <p:cNvSpPr/>
            <p:nvPr/>
          </p:nvSpPr>
          <p:spPr>
            <a:xfrm>
              <a:off x="4765547" y="309372"/>
              <a:ext cx="2379345" cy="3048000"/>
            </a:xfrm>
            <a:custGeom>
              <a:avLst/>
              <a:gdLst/>
              <a:ahLst/>
              <a:cxnLst/>
              <a:rect l="l" t="t" r="r" b="b"/>
              <a:pathLst>
                <a:path w="2379345" h="3048000">
                  <a:moveTo>
                    <a:pt x="2378963" y="0"/>
                  </a:moveTo>
                  <a:lnTo>
                    <a:pt x="0" y="0"/>
                  </a:lnTo>
                  <a:lnTo>
                    <a:pt x="0" y="3048000"/>
                  </a:lnTo>
                  <a:lnTo>
                    <a:pt x="2378963" y="3048000"/>
                  </a:lnTo>
                  <a:lnTo>
                    <a:pt x="2378963" y="0"/>
                  </a:lnTo>
                  <a:close/>
                </a:path>
              </a:pathLst>
            </a:custGeom>
            <a:solidFill>
              <a:srgbClr val="0A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940807" y="533400"/>
              <a:ext cx="1979676" cy="2567940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4906835" y="3734942"/>
            <a:ext cx="2045970" cy="2666365"/>
            <a:chOff x="4906835" y="3734942"/>
            <a:chExt cx="2045970" cy="2666365"/>
          </a:xfrm>
        </p:grpSpPr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916423" y="3744467"/>
              <a:ext cx="2026920" cy="2647188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4911597" y="3739705"/>
              <a:ext cx="2036445" cy="2656840"/>
            </a:xfrm>
            <a:custGeom>
              <a:avLst/>
              <a:gdLst/>
              <a:ahLst/>
              <a:cxnLst/>
              <a:rect l="l" t="t" r="r" b="b"/>
              <a:pathLst>
                <a:path w="2036445" h="2656840">
                  <a:moveTo>
                    <a:pt x="0" y="2656712"/>
                  </a:moveTo>
                  <a:lnTo>
                    <a:pt x="2036445" y="2656712"/>
                  </a:lnTo>
                  <a:lnTo>
                    <a:pt x="2036445" y="0"/>
                  </a:lnTo>
                  <a:lnTo>
                    <a:pt x="0" y="0"/>
                  </a:lnTo>
                  <a:lnTo>
                    <a:pt x="0" y="2656712"/>
                  </a:lnTo>
                  <a:close/>
                </a:path>
              </a:pathLst>
            </a:custGeom>
            <a:ln w="9525">
              <a:solidFill>
                <a:srgbClr val="F0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/>
          <p:nvPr/>
        </p:nvSpPr>
        <p:spPr>
          <a:xfrm>
            <a:off x="7145273" y="1556766"/>
            <a:ext cx="874394" cy="276860"/>
          </a:xfrm>
          <a:custGeom>
            <a:avLst/>
            <a:gdLst/>
            <a:ahLst/>
            <a:cxnLst/>
            <a:rect l="l" t="t" r="r" b="b"/>
            <a:pathLst>
              <a:path w="874395" h="276860">
                <a:moveTo>
                  <a:pt x="874395" y="0"/>
                </a:moveTo>
                <a:lnTo>
                  <a:pt x="437260" y="0"/>
                </a:lnTo>
                <a:lnTo>
                  <a:pt x="437260" y="276860"/>
                </a:lnTo>
                <a:lnTo>
                  <a:pt x="0" y="276860"/>
                </a:lnTo>
              </a:path>
            </a:pathLst>
          </a:custGeom>
          <a:ln w="19050">
            <a:solidFill>
              <a:srgbClr val="F05656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145273" y="5057394"/>
            <a:ext cx="889000" cy="606425"/>
          </a:xfrm>
          <a:custGeom>
            <a:avLst/>
            <a:gdLst/>
            <a:ahLst/>
            <a:cxnLst/>
            <a:rect l="l" t="t" r="r" b="b"/>
            <a:pathLst>
              <a:path w="889000" h="606425">
                <a:moveTo>
                  <a:pt x="889000" y="606285"/>
                </a:moveTo>
                <a:lnTo>
                  <a:pt x="444500" y="606285"/>
                </a:lnTo>
                <a:lnTo>
                  <a:pt x="44450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05656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Imagem 50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1920" r="2888" b="1413"/>
          <a:stretch/>
        </p:blipFill>
        <p:spPr>
          <a:xfrm>
            <a:off x="4940807" y="446306"/>
            <a:ext cx="2040739" cy="2774131"/>
          </a:xfrm>
          <a:prstGeom prst="rect">
            <a:avLst/>
          </a:prstGeom>
          <a:ln w="9525">
            <a:solidFill>
              <a:srgbClr val="F05656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2491</TotalTime>
  <Words>767</Words>
  <Application>Microsoft Office PowerPoint</Application>
  <PresentationFormat>Widescreen</PresentationFormat>
  <Paragraphs>84</Paragraphs>
  <Slides>18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Sofia Dessen Stacchini</dc:creator>
  <cp:lastModifiedBy>Lucas Ferreira Campos da Silva - Marketing Publicitario - SGR</cp:lastModifiedBy>
  <cp:revision>12</cp:revision>
  <dcterms:created xsi:type="dcterms:W3CDTF">2023-02-06T09:26:06Z</dcterms:created>
  <dcterms:modified xsi:type="dcterms:W3CDTF">2026-03-03T13:19:52Z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2021-09-03T00:00:00Z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2023-02-06T00:00:00Z</vt:filetime>
  </property>
</Properties>
</file>